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64" r:id="rId2"/>
    <p:sldId id="265" r:id="rId3"/>
    <p:sldId id="266" r:id="rId4"/>
    <p:sldId id="272" r:id="rId5"/>
    <p:sldId id="306" r:id="rId6"/>
    <p:sldId id="273" r:id="rId7"/>
    <p:sldId id="274" r:id="rId8"/>
    <p:sldId id="280" r:id="rId9"/>
    <p:sldId id="257" r:id="rId10"/>
    <p:sldId id="281" r:id="rId11"/>
    <p:sldId id="258" r:id="rId12"/>
    <p:sldId id="290" r:id="rId13"/>
    <p:sldId id="288" r:id="rId14"/>
    <p:sldId id="295" r:id="rId15"/>
    <p:sldId id="296" r:id="rId16"/>
    <p:sldId id="303" r:id="rId17"/>
    <p:sldId id="297" r:id="rId18"/>
    <p:sldId id="299" r:id="rId19"/>
    <p:sldId id="30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242" y="108"/>
      </p:cViewPr>
      <p:guideLst>
        <p:guide orient="horz" pos="2198"/>
        <p:guide pos="286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860CD-1458-4F49-8CF5-187638FD4E3F}" type="datetimeFigureOut">
              <a:rPr lang="en-US" smtClean="0"/>
              <a:t>4/7/2020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52F37C-0265-41DB-A114-58BE1774E95C}" type="slidenum">
              <a:rPr lang="en-US" smtClean="0"/>
              <a:t>‹#›</a:t>
            </a:fld>
            <a:endParaRPr lang="en-US"/>
          </a:p>
        </p:txBody>
      </p:sp>
    </p:spTree>
    <p:extLst>
      <p:ext uri="{BB962C8B-B14F-4D97-AF65-F5344CB8AC3E}">
        <p14:creationId xmlns:p14="http://schemas.microsoft.com/office/powerpoint/2010/main" val="878827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F7F92E-AC62-49DF-9F3F-C91DCF660BBA}"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CABB4-FA7D-4C21-BC7A-DFA2F064F68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F7F92E-AC62-49DF-9F3F-C91DCF660BBA}"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CABB4-FA7D-4C21-BC7A-DFA2F064F68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F7F92E-AC62-49DF-9F3F-C91DCF660BBA}"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CABB4-FA7D-4C21-BC7A-DFA2F064F68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F7F92E-AC62-49DF-9F3F-C91DCF660BBA}"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CABB4-FA7D-4C21-BC7A-DFA2F064F68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F7F92E-AC62-49DF-9F3F-C91DCF660BBA}"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CABB4-FA7D-4C21-BC7A-DFA2F064F68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F7F92E-AC62-49DF-9F3F-C91DCF660BBA}" type="datetimeFigureOut">
              <a:rPr lang="en-US" smtClean="0"/>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CABB4-FA7D-4C21-BC7A-DFA2F064F68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F7F92E-AC62-49DF-9F3F-C91DCF660BBA}" type="datetimeFigureOut">
              <a:rPr lang="en-US" smtClean="0"/>
              <a:t>4/7/2020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5CABB4-FA7D-4C21-BC7A-DFA2F064F68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F7F92E-AC62-49DF-9F3F-C91DCF660BBA}" type="datetimeFigureOut">
              <a:rPr lang="en-US" smtClean="0"/>
              <a:t>4/7/2020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5CABB4-FA7D-4C21-BC7A-DFA2F064F68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7F92E-AC62-49DF-9F3F-C91DCF660BBA}" type="datetimeFigureOut">
              <a:rPr lang="en-US" smtClean="0"/>
              <a:t>4/7/2020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5CABB4-FA7D-4C21-BC7A-DFA2F064F68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7F92E-AC62-49DF-9F3F-C91DCF660BBA}" type="datetimeFigureOut">
              <a:rPr lang="en-US" smtClean="0"/>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CABB4-FA7D-4C21-BC7A-DFA2F064F68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7F92E-AC62-49DF-9F3F-C91DCF660BBA}" type="datetimeFigureOut">
              <a:rPr lang="en-US" smtClean="0"/>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CABB4-FA7D-4C21-BC7A-DFA2F064F68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7F92E-AC62-49DF-9F3F-C91DCF660BBA}" type="datetimeFigureOut">
              <a:rPr lang="en-US" smtClean="0"/>
              <a:t>4/7/2020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CABB4-FA7D-4C21-BC7A-DFA2F064F68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D:\Gioi%20Tinh\vieng%20lang%20bac%20thi\HoChiMinh'sFuneral6909.mpg" TargetMode="External"/><Relationship Id="rId1" Type="http://schemas.microsoft.com/office/2007/relationships/media" Target="file:///D:\Gioi%20Tinh\vieng%20lang%20bac%20thi\HoChiMinh'sFuneral6909.mpg" TargetMode="External"/><Relationship Id="rId5" Type="http://schemas.openxmlformats.org/officeDocument/2006/relationships/image" Target="../media/image12.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Administrator\Desktop\Vi&#7871;ng%20L&#259;ng%20B&#225;c%20Thanh%20Th&#250;y.mp4" TargetMode="External"/><Relationship Id="rId1" Type="http://schemas.microsoft.com/office/2007/relationships/media" Target="file:///C:\Users\Administrator\Desktop\Vi&#7871;ng%20L&#259;ng%20B&#225;c%20Thanh%20Th&#250;y.mp4" TargetMode="Externa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Administrator\Desktop\HO%20CHI%20MINH%20DEP%20NHAT%20TEN%20NGUOI%20KIEU%20HUNG%20-%20QUOC%20HUONG%20-%20CAO%20MINH.mp4" TargetMode="External"/><Relationship Id="rId1" Type="http://schemas.microsoft.com/office/2007/relationships/media" Target="file:///C:\Users\Administrator\Desktop\HO%20CHI%20MINH%20DEP%20NHAT%20TEN%20NGUOI%20KIEU%20HUNG%20-%20QUOC%20HUONG%20-%20CAO%20MINH.mp4" TargetMode="Externa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microsoft.com/office/2007/relationships/media" Target="file:///C:\Documents%20and%20Settings\Welcome\My%20Documents\Bui%20phan.mp3" TargetMode="External"/><Relationship Id="rId7" Type="http://schemas.openxmlformats.org/officeDocument/2006/relationships/image" Target="../media/image23.png"/><Relationship Id="rId2" Type="http://schemas.openxmlformats.org/officeDocument/2006/relationships/audio" Target="file:///F:\MyLinh\Baigiang\bai%20giang%20P.P-photpho\09%20-%20vox%20Paradise.mp3" TargetMode="External"/><Relationship Id="rId1" Type="http://schemas.microsoft.com/office/2007/relationships/media" Target="file:///F:\MyLinh\Baigiang\bai%20giang%20P.P-photpho\09%20-%20vox%20Paradise.mp3" TargetMode="External"/><Relationship Id="rId6" Type="http://schemas.openxmlformats.org/officeDocument/2006/relationships/audio" Target="../media/audio1.wav"/><Relationship Id="rId5" Type="http://schemas.openxmlformats.org/officeDocument/2006/relationships/slideLayout" Target="../slideLayouts/slideLayout2.xml"/><Relationship Id="rId4" Type="http://schemas.openxmlformats.org/officeDocument/2006/relationships/audio" Target="file:///C:\Documents%20and%20Settings\Welcome\My%20Documents\Bui%20phan.mp3" TargetMode="External"/><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219200" y="381000"/>
            <a:ext cx="6477000" cy="838200"/>
          </a:xfrm>
          <a:gradFill rotWithShape="1">
            <a:gsLst>
              <a:gs pos="0">
                <a:schemeClr val="hlink"/>
              </a:gs>
              <a:gs pos="50000">
                <a:schemeClr val="accent1"/>
              </a:gs>
              <a:gs pos="100000">
                <a:schemeClr val="hlink"/>
              </a:gs>
            </a:gsLst>
            <a:lin ang="5400000" scaled="1"/>
          </a:gradFill>
          <a:ln>
            <a:solidFill>
              <a:srgbClr val="0066FF"/>
            </a:solidFill>
            <a:miter lim="800000"/>
          </a:ln>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4400" b="0" i="0" u="none" strike="noStrike" kern="0" cap="none" spc="0" normalizeH="0" baseline="0" noProof="0" smtClean="0">
                <a:ln>
                  <a:noFill/>
                </a:ln>
                <a:solidFill>
                  <a:srgbClr val="FF5050"/>
                </a:solidFill>
                <a:effectLst/>
                <a:uLnTx/>
                <a:uFillTx/>
                <a:latin typeface="Times New Roman" panose="02020603050405020304" pitchFamily="18" charset="0"/>
                <a:ea typeface="+mj-ea"/>
                <a:cs typeface="Times New Roman" panose="02020603050405020304" pitchFamily="18" charset="0"/>
              </a:rPr>
              <a:t>KIEÅM TRA BAØI CUÕ</a:t>
            </a:r>
          </a:p>
        </p:txBody>
      </p:sp>
      <p:grpSp>
        <p:nvGrpSpPr>
          <p:cNvPr id="3074" name="Group 3"/>
          <p:cNvGrpSpPr/>
          <p:nvPr/>
        </p:nvGrpSpPr>
        <p:grpSpPr>
          <a:xfrm>
            <a:off x="79375" y="88900"/>
            <a:ext cx="7705725" cy="5183188"/>
            <a:chOff x="158" y="164"/>
            <a:chExt cx="4854" cy="3265"/>
          </a:xfrm>
        </p:grpSpPr>
        <p:sp>
          <p:nvSpPr>
            <p:cNvPr id="3075" name="Line 4"/>
            <p:cNvSpPr/>
            <p:nvPr/>
          </p:nvSpPr>
          <p:spPr>
            <a:xfrm flipH="1" flipV="1">
              <a:off x="249" y="254"/>
              <a:ext cx="4627" cy="0"/>
            </a:xfrm>
            <a:prstGeom prst="line">
              <a:avLst/>
            </a:prstGeom>
            <a:ln w="28575" cap="flat" cmpd="sng">
              <a:solidFill>
                <a:srgbClr val="996600"/>
              </a:solidFill>
              <a:prstDash val="solid"/>
              <a:round/>
              <a:headEnd type="none" w="med" len="med"/>
              <a:tailEnd type="none" w="med" len="med"/>
            </a:ln>
          </p:spPr>
        </p:sp>
        <p:sp>
          <p:nvSpPr>
            <p:cNvPr id="3076" name="Line 5"/>
            <p:cNvSpPr/>
            <p:nvPr/>
          </p:nvSpPr>
          <p:spPr>
            <a:xfrm flipH="1" flipV="1">
              <a:off x="158" y="164"/>
              <a:ext cx="4854" cy="0"/>
            </a:xfrm>
            <a:prstGeom prst="line">
              <a:avLst/>
            </a:prstGeom>
            <a:ln w="76200" cap="flat" cmpd="sng">
              <a:solidFill>
                <a:srgbClr val="996600"/>
              </a:solidFill>
              <a:prstDash val="solid"/>
              <a:round/>
              <a:headEnd type="none" w="med" len="med"/>
              <a:tailEnd type="none" w="med" len="med"/>
            </a:ln>
          </p:spPr>
        </p:sp>
        <p:sp>
          <p:nvSpPr>
            <p:cNvPr id="3077" name="Line 6"/>
            <p:cNvSpPr/>
            <p:nvPr/>
          </p:nvSpPr>
          <p:spPr>
            <a:xfrm flipH="1">
              <a:off x="158" y="164"/>
              <a:ext cx="0" cy="3265"/>
            </a:xfrm>
            <a:prstGeom prst="line">
              <a:avLst/>
            </a:prstGeom>
            <a:ln w="76200" cap="flat" cmpd="sng">
              <a:solidFill>
                <a:srgbClr val="996600"/>
              </a:solidFill>
              <a:prstDash val="solid"/>
              <a:round/>
              <a:headEnd type="none" w="med" len="med"/>
              <a:tailEnd type="none" w="med" len="med"/>
            </a:ln>
          </p:spPr>
        </p:sp>
        <p:sp>
          <p:nvSpPr>
            <p:cNvPr id="3078" name="Line 7"/>
            <p:cNvSpPr/>
            <p:nvPr/>
          </p:nvSpPr>
          <p:spPr>
            <a:xfrm flipH="1">
              <a:off x="249" y="254"/>
              <a:ext cx="0" cy="3085"/>
            </a:xfrm>
            <a:prstGeom prst="line">
              <a:avLst/>
            </a:prstGeom>
            <a:ln w="28575" cap="flat" cmpd="sng">
              <a:solidFill>
                <a:srgbClr val="996600"/>
              </a:solidFill>
              <a:prstDash val="solid"/>
              <a:round/>
              <a:headEnd type="none" w="med" len="med"/>
              <a:tailEnd type="none" w="med" len="med"/>
            </a:ln>
          </p:spPr>
        </p:sp>
      </p:grpSp>
      <p:grpSp>
        <p:nvGrpSpPr>
          <p:cNvPr id="3079" name="Group 8"/>
          <p:cNvGrpSpPr/>
          <p:nvPr/>
        </p:nvGrpSpPr>
        <p:grpSpPr>
          <a:xfrm>
            <a:off x="1358900" y="1589088"/>
            <a:ext cx="7705725" cy="5183187"/>
            <a:chOff x="748" y="845"/>
            <a:chExt cx="4854" cy="3265"/>
          </a:xfrm>
        </p:grpSpPr>
        <p:sp>
          <p:nvSpPr>
            <p:cNvPr id="3080" name="Line 9"/>
            <p:cNvSpPr/>
            <p:nvPr/>
          </p:nvSpPr>
          <p:spPr>
            <a:xfrm>
              <a:off x="884" y="4020"/>
              <a:ext cx="4627" cy="0"/>
            </a:xfrm>
            <a:prstGeom prst="line">
              <a:avLst/>
            </a:prstGeom>
            <a:ln w="28575" cap="flat" cmpd="sng">
              <a:solidFill>
                <a:srgbClr val="996600"/>
              </a:solidFill>
              <a:prstDash val="solid"/>
              <a:round/>
              <a:headEnd type="none" w="med" len="med"/>
              <a:tailEnd type="none" w="med" len="med"/>
            </a:ln>
          </p:spPr>
        </p:sp>
        <p:sp>
          <p:nvSpPr>
            <p:cNvPr id="3081" name="Line 10"/>
            <p:cNvSpPr/>
            <p:nvPr/>
          </p:nvSpPr>
          <p:spPr>
            <a:xfrm>
              <a:off x="748" y="4110"/>
              <a:ext cx="4854" cy="0"/>
            </a:xfrm>
            <a:prstGeom prst="line">
              <a:avLst/>
            </a:prstGeom>
            <a:ln w="76200" cap="flat" cmpd="sng">
              <a:solidFill>
                <a:srgbClr val="996600"/>
              </a:solidFill>
              <a:prstDash val="solid"/>
              <a:round/>
              <a:headEnd type="none" w="med" len="med"/>
              <a:tailEnd type="none" w="med" len="med"/>
            </a:ln>
          </p:spPr>
        </p:sp>
        <p:sp>
          <p:nvSpPr>
            <p:cNvPr id="3082" name="Line 11"/>
            <p:cNvSpPr/>
            <p:nvPr/>
          </p:nvSpPr>
          <p:spPr>
            <a:xfrm flipV="1">
              <a:off x="5602" y="845"/>
              <a:ext cx="0" cy="3265"/>
            </a:xfrm>
            <a:prstGeom prst="line">
              <a:avLst/>
            </a:prstGeom>
            <a:ln w="76200" cap="flat" cmpd="sng">
              <a:solidFill>
                <a:srgbClr val="996600"/>
              </a:solidFill>
              <a:prstDash val="solid"/>
              <a:round/>
              <a:headEnd type="none" w="med" len="med"/>
              <a:tailEnd type="none" w="med" len="med"/>
            </a:ln>
          </p:spPr>
        </p:sp>
        <p:sp>
          <p:nvSpPr>
            <p:cNvPr id="3083" name="Line 12"/>
            <p:cNvSpPr/>
            <p:nvPr/>
          </p:nvSpPr>
          <p:spPr>
            <a:xfrm flipV="1">
              <a:off x="5511" y="935"/>
              <a:ext cx="0" cy="3085"/>
            </a:xfrm>
            <a:prstGeom prst="line">
              <a:avLst/>
            </a:prstGeom>
            <a:ln w="28575" cap="flat" cmpd="sng">
              <a:solidFill>
                <a:srgbClr val="996600"/>
              </a:solidFill>
              <a:prstDash val="solid"/>
              <a:round/>
              <a:headEnd type="none" w="med" len="med"/>
              <a:tailEnd type="none" w="med" len="med"/>
            </a:ln>
          </p:spPr>
        </p:sp>
      </p:grpSp>
      <p:pic>
        <p:nvPicPr>
          <p:cNvPr id="3084" name="Picture 13" descr="HOLLY2">
            <a:hlinkClick r:id="" action="ppaction://macro?name=SlideShowNext"/>
          </p:cNvPr>
          <p:cNvPicPr>
            <a:picLocks noChangeAspect="1"/>
          </p:cNvPicPr>
          <p:nvPr/>
        </p:nvPicPr>
        <p:blipFill>
          <a:blip r:embed="rId2">
            <a:clrChange>
              <a:clrFrom>
                <a:srgbClr val="FFFFFF"/>
              </a:clrFrom>
              <a:clrTo>
                <a:srgbClr val="FFFFFF">
                  <a:alpha val="0"/>
                </a:srgbClr>
              </a:clrTo>
            </a:clrChange>
          </a:blip>
          <a:stretch>
            <a:fillRect/>
          </a:stretch>
        </p:blipFill>
        <p:spPr>
          <a:xfrm>
            <a:off x="7899400" y="0"/>
            <a:ext cx="1244600" cy="1187450"/>
          </a:xfrm>
          <a:prstGeom prst="rect">
            <a:avLst/>
          </a:prstGeom>
          <a:noFill/>
          <a:ln w="9525">
            <a:noFill/>
          </a:ln>
        </p:spPr>
      </p:pic>
      <p:pic>
        <p:nvPicPr>
          <p:cNvPr id="3085" name="Picture 14" descr="HOLLY2">
            <a:hlinkClick r:id="" action="ppaction://macro?name=SlideShowNext"/>
          </p:cNvPr>
          <p:cNvPicPr>
            <a:picLocks noChangeAspect="1"/>
          </p:cNvPicPr>
          <p:nvPr/>
        </p:nvPicPr>
        <p:blipFill>
          <a:blip r:embed="rId3">
            <a:clrChange>
              <a:clrFrom>
                <a:srgbClr val="FFFFFF"/>
              </a:clrFrom>
              <a:clrTo>
                <a:srgbClr val="FFFFFF">
                  <a:alpha val="0"/>
                </a:srgbClr>
              </a:clrTo>
            </a:clrChange>
          </a:blip>
          <a:stretch>
            <a:fillRect/>
          </a:stretch>
        </p:blipFill>
        <p:spPr>
          <a:xfrm>
            <a:off x="0" y="5670550"/>
            <a:ext cx="1244600" cy="1187450"/>
          </a:xfrm>
          <a:prstGeom prst="rect">
            <a:avLst/>
          </a:prstGeom>
          <a:noFill/>
          <a:ln w="9525">
            <a:noFill/>
          </a:ln>
        </p:spPr>
      </p:pic>
      <p:sp>
        <p:nvSpPr>
          <p:cNvPr id="7183" name="Text Box 15"/>
          <p:cNvSpPr txBox="1">
            <a:spLocks noChangeArrowheads="1"/>
          </p:cNvSpPr>
          <p:nvPr/>
        </p:nvSpPr>
        <p:spPr bwMode="auto">
          <a:xfrm>
            <a:off x="762000" y="1978025"/>
            <a:ext cx="83820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spcBef>
                <a:spcPct val="50000"/>
              </a:spcBef>
              <a:buClrTx/>
              <a:buSzTx/>
              <a:buFontTx/>
              <a:buChar char="-"/>
              <a:defRPr/>
            </a:pPr>
            <a:r>
              <a:rPr kumimoji="0" lang="en-US" sz="36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rPr>
              <a:t> Đọc thuộc lòng hai khổ thơ mà em thích nhất trong bài thơ Mùa xuân nho nhỏ của Thanh Hải và nêu cảm nhận của em về hai khổ thơ đó?</a:t>
            </a:r>
          </a:p>
        </p:txBody>
      </p:sp>
      <p:pic>
        <p:nvPicPr>
          <p:cNvPr id="3087" name="Picture 16" descr="2264509975_78784a4d57_o"/>
          <p:cNvPicPr>
            <a:picLocks noChangeAspect="1"/>
          </p:cNvPicPr>
          <p:nvPr/>
        </p:nvPicPr>
        <p:blipFill>
          <a:blip r:embed="rId4"/>
          <a:stretch>
            <a:fillRect/>
          </a:stretch>
        </p:blipFill>
        <p:spPr>
          <a:xfrm>
            <a:off x="79375" y="76200"/>
            <a:ext cx="9144000" cy="6858000"/>
          </a:xfrm>
          <a:prstGeom prst="rect">
            <a:avLst/>
          </a:prstGeom>
          <a:noFill/>
          <a:ln w="9525" cap="flat" cmpd="sng">
            <a:solidFill>
              <a:srgbClr val="FF0000"/>
            </a:solidFill>
            <a:prstDash val="solid"/>
            <a:miter/>
            <a:headEnd type="none" w="med" len="med"/>
            <a:tailEnd type="none" w="med" len="med"/>
          </a:ln>
        </p:spPr>
      </p:pic>
      <p:sp>
        <p:nvSpPr>
          <p:cNvPr id="3088" name="WordArt 17"/>
          <p:cNvSpPr>
            <a:spLocks noTextEdit="1"/>
          </p:cNvSpPr>
          <p:nvPr/>
        </p:nvSpPr>
        <p:spPr>
          <a:xfrm>
            <a:off x="2409190" y="942975"/>
            <a:ext cx="6000750" cy="1533525"/>
          </a:xfrm>
          <a:prstGeom prst="rect">
            <a:avLst/>
          </a:prstGeom>
        </p:spPr>
        <p:txBody>
          <a:bodyPr wrap="none" fromWordArt="1">
            <a:prstTxWarp prst="textPlain">
              <a:avLst>
                <a:gd name="adj" fmla="val 50000"/>
              </a:avLst>
            </a:prstTxWarp>
            <a:normAutofit/>
          </a:bodyPr>
          <a:lstStyle/>
          <a:p>
            <a:pPr algn="ctr"/>
            <a:r>
              <a:rPr lang="en-US" sz="7200" b="1">
                <a:ln w="9525" cap="flat" cmpd="sng">
                  <a:solidFill>
                    <a:srgbClr val="FF0066"/>
                  </a:solidFill>
                  <a:prstDash val="solid"/>
                  <a:round/>
                  <a:headEnd type="none" w="med" len="med"/>
                  <a:tailEnd type="none" w="med" len="med"/>
                </a:ln>
                <a:solidFill>
                  <a:srgbClr val="FF00FF"/>
                </a:solidFill>
                <a:effectLst>
                  <a:outerShdw dist="35921" dir="2699999" algn="ctr" rotWithShape="0">
                    <a:srgbClr val="C0C0C0">
                      <a:alpha val="79999"/>
                    </a:srgbClr>
                  </a:outerShdw>
                </a:effectLst>
                <a:latin typeface="Times New Roman" panose="02020603050405020304" pitchFamily="18" charset="0"/>
                <a:ea typeface=".VnAristote" charset="0"/>
                <a:cs typeface="Times New Roman" panose="02020603050405020304" pitchFamily="18" charset="0"/>
              </a:rPr>
              <a:t>Viếng lăng Bác</a:t>
            </a:r>
          </a:p>
        </p:txBody>
      </p:sp>
      <p:sp>
        <p:nvSpPr>
          <p:cNvPr id="3089" name="WordArt 18"/>
          <p:cNvSpPr>
            <a:spLocks noTextEdit="1"/>
          </p:cNvSpPr>
          <p:nvPr/>
        </p:nvSpPr>
        <p:spPr>
          <a:xfrm>
            <a:off x="6553200" y="2514600"/>
            <a:ext cx="2362200" cy="533400"/>
          </a:xfrm>
          <a:prstGeom prst="rect">
            <a:avLst/>
          </a:prstGeom>
        </p:spPr>
        <p:txBody>
          <a:bodyPr wrap="none" fromWordArt="1">
            <a:prstTxWarp prst="textPlain">
              <a:avLst>
                <a:gd name="adj" fmla="val 50000"/>
              </a:avLst>
            </a:prstTxWarp>
            <a:normAutofit fontScale="87500" lnSpcReduction="10000"/>
          </a:bodyPr>
          <a:lstStyle/>
          <a:p>
            <a:pPr algn="ctr"/>
            <a:r>
              <a:rPr lang="en-US" sz="3600" i="1">
                <a:ln w="19050" cap="flat" cmpd="sng">
                  <a:solidFill>
                    <a:schemeClr val="bg1"/>
                  </a:solidFill>
                  <a:prstDash val="solid"/>
                  <a:round/>
                  <a:headEnd type="none" w="med" len="med"/>
                  <a:tailEnd type="none" w="med" len="med"/>
                </a:ln>
                <a:solidFill>
                  <a:srgbClr val="FF00FF"/>
                </a:solidFill>
                <a:effectLst>
                  <a:outerShdw dist="35921" dir="2699999" algn="ctr" rotWithShape="0">
                    <a:srgbClr val="990000"/>
                  </a:outerShdw>
                </a:effectLst>
                <a:latin typeface="Times New Roman" panose="02020603050405020304" pitchFamily="18" charset="0"/>
                <a:ea typeface="Times New Roman" panose="02020603050405020304" pitchFamily="18" charset="0"/>
                <a:cs typeface="Times New Roman" panose="02020603050405020304" pitchFamily="18" charset="0"/>
              </a:rPr>
              <a:t>Viễn </a:t>
            </a:r>
            <a:r>
              <a:rPr lang="en-US" altLang="en-US" sz="3600" i="1">
                <a:ln w="19050" cap="flat" cmpd="sng">
                  <a:solidFill>
                    <a:schemeClr val="bg1"/>
                  </a:solidFill>
                  <a:prstDash val="solid"/>
                  <a:round/>
                  <a:headEnd type="none" w="med" len="med"/>
                  <a:tailEnd type="none" w="med" len="med"/>
                </a:ln>
                <a:solidFill>
                  <a:srgbClr val="FF00FF"/>
                </a:solidFill>
                <a:effectLst>
                  <a:outerShdw dist="35921" dir="2699999" algn="ctr" rotWithShape="0">
                    <a:srgbClr val="990000"/>
                  </a:outerShdw>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3600" i="1">
                <a:ln w="19050" cap="flat" cmpd="sng">
                  <a:solidFill>
                    <a:schemeClr val="bg1"/>
                  </a:solidFill>
                  <a:prstDash val="solid"/>
                  <a:round/>
                  <a:headEnd type="none" w="med" len="med"/>
                  <a:tailEnd type="none" w="med" len="med"/>
                </a:ln>
                <a:solidFill>
                  <a:srgbClr val="FF00FF"/>
                </a:solidFill>
                <a:effectLst>
                  <a:outerShdw dist="35921" dir="2699999" algn="ctr" rotWithShape="0">
                    <a:srgbClr val="990000"/>
                  </a:outerShdw>
                </a:effectLst>
                <a:latin typeface="Times New Roman" panose="02020603050405020304" pitchFamily="18" charset="0"/>
                <a:ea typeface="Times New Roman" panose="02020603050405020304" pitchFamily="18" charset="0"/>
                <a:cs typeface="Times New Roman" panose="02020603050405020304" pitchFamily="18" charset="0"/>
              </a:rPr>
              <a:t>hương</a:t>
            </a:r>
          </a:p>
        </p:txBody>
      </p:sp>
      <p:sp>
        <p:nvSpPr>
          <p:cNvPr id="3090" name="WordArt 19"/>
          <p:cNvSpPr>
            <a:spLocks noTextEdit="1"/>
          </p:cNvSpPr>
          <p:nvPr/>
        </p:nvSpPr>
        <p:spPr>
          <a:xfrm>
            <a:off x="171450" y="304800"/>
            <a:ext cx="1885950" cy="638175"/>
          </a:xfrm>
          <a:prstGeom prst="rect">
            <a:avLst/>
          </a:prstGeom>
        </p:spPr>
        <p:txBody>
          <a:bodyPr wrap="none" fromWordArt="1">
            <a:prstTxWarp prst="textPlain">
              <a:avLst>
                <a:gd name="adj" fmla="val 50000"/>
              </a:avLst>
            </a:prstTxWarp>
            <a:normAutofit fontScale="92500" lnSpcReduction="20000"/>
          </a:bodyPr>
          <a:lstStyle/>
          <a:p>
            <a:pPr algn="ctr"/>
            <a:endParaRPr lang="en-US" sz="4400">
              <a:ln w="9525" cap="flat" cmpd="sng">
                <a:solidFill>
                  <a:srgbClr val="FFFFFF"/>
                </a:solidFill>
                <a:prstDash val="solid"/>
                <a:round/>
                <a:headEnd type="none" w="med" len="med"/>
                <a:tailEnd type="none" w="med" len="med"/>
              </a:ln>
              <a:solidFill>
                <a:srgbClr val="00FFFF"/>
              </a:solidFill>
              <a:effectLst>
                <a:outerShdw dist="35921" dir="2699999" algn="ctr" rotWithShape="0">
                  <a:srgbClr val="808080">
                    <a:alpha val="79999"/>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7183"/>
                                        </p:tgtEl>
                                        <p:attrNameLst>
                                          <p:attrName>style.visibility</p:attrName>
                                        </p:attrNameLst>
                                      </p:cBhvr>
                                      <p:to>
                                        <p:strVal val="visible"/>
                                      </p:to>
                                    </p:set>
                                    <p:animEffect transition="in" filter="diamond(in)">
                                      <p:cBhvr>
                                        <p:cTn id="7" dur="20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3"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9" name="Group 2"/>
          <p:cNvGrpSpPr/>
          <p:nvPr/>
        </p:nvGrpSpPr>
        <p:grpSpPr>
          <a:xfrm>
            <a:off x="0" y="0"/>
            <a:ext cx="7705725" cy="5259388"/>
            <a:chOff x="158" y="164"/>
            <a:chExt cx="4854" cy="3265"/>
          </a:xfrm>
        </p:grpSpPr>
        <p:sp>
          <p:nvSpPr>
            <p:cNvPr id="12290" name="Line 3"/>
            <p:cNvSpPr/>
            <p:nvPr/>
          </p:nvSpPr>
          <p:spPr>
            <a:xfrm flipH="1" flipV="1">
              <a:off x="249" y="254"/>
              <a:ext cx="4627" cy="0"/>
            </a:xfrm>
            <a:prstGeom prst="line">
              <a:avLst/>
            </a:prstGeom>
            <a:ln w="28575" cap="flat" cmpd="sng">
              <a:solidFill>
                <a:srgbClr val="996600"/>
              </a:solidFill>
              <a:prstDash val="solid"/>
              <a:round/>
              <a:headEnd type="none" w="med" len="med"/>
              <a:tailEnd type="none" w="med" len="med"/>
            </a:ln>
          </p:spPr>
        </p:sp>
        <p:sp>
          <p:nvSpPr>
            <p:cNvPr id="12291" name="Line 4"/>
            <p:cNvSpPr/>
            <p:nvPr/>
          </p:nvSpPr>
          <p:spPr>
            <a:xfrm flipH="1" flipV="1">
              <a:off x="158" y="164"/>
              <a:ext cx="4854" cy="0"/>
            </a:xfrm>
            <a:prstGeom prst="line">
              <a:avLst/>
            </a:prstGeom>
            <a:ln w="76200" cap="flat" cmpd="sng">
              <a:solidFill>
                <a:srgbClr val="996600"/>
              </a:solidFill>
              <a:prstDash val="solid"/>
              <a:round/>
              <a:headEnd type="none" w="med" len="med"/>
              <a:tailEnd type="none" w="med" len="med"/>
            </a:ln>
          </p:spPr>
        </p:sp>
        <p:sp>
          <p:nvSpPr>
            <p:cNvPr id="12292" name="Line 5"/>
            <p:cNvSpPr/>
            <p:nvPr/>
          </p:nvSpPr>
          <p:spPr>
            <a:xfrm flipH="1">
              <a:off x="158" y="164"/>
              <a:ext cx="0" cy="3265"/>
            </a:xfrm>
            <a:prstGeom prst="line">
              <a:avLst/>
            </a:prstGeom>
            <a:ln w="76200" cap="flat" cmpd="sng">
              <a:solidFill>
                <a:srgbClr val="996600"/>
              </a:solidFill>
              <a:prstDash val="solid"/>
              <a:round/>
              <a:headEnd type="none" w="med" len="med"/>
              <a:tailEnd type="none" w="med" len="med"/>
            </a:ln>
          </p:spPr>
        </p:sp>
        <p:sp>
          <p:nvSpPr>
            <p:cNvPr id="12293" name="Line 6"/>
            <p:cNvSpPr/>
            <p:nvPr/>
          </p:nvSpPr>
          <p:spPr>
            <a:xfrm flipH="1">
              <a:off x="249" y="254"/>
              <a:ext cx="0" cy="3085"/>
            </a:xfrm>
            <a:prstGeom prst="line">
              <a:avLst/>
            </a:prstGeom>
            <a:ln w="28575" cap="flat" cmpd="sng">
              <a:solidFill>
                <a:srgbClr val="996600"/>
              </a:solidFill>
              <a:prstDash val="solid"/>
              <a:round/>
              <a:headEnd type="none" w="med" len="med"/>
              <a:tailEnd type="none" w="med" len="med"/>
            </a:ln>
          </p:spPr>
        </p:sp>
      </p:grpSp>
      <p:grpSp>
        <p:nvGrpSpPr>
          <p:cNvPr id="12294" name="Group 7"/>
          <p:cNvGrpSpPr/>
          <p:nvPr/>
        </p:nvGrpSpPr>
        <p:grpSpPr>
          <a:xfrm>
            <a:off x="1358900" y="1589088"/>
            <a:ext cx="7705725" cy="5183187"/>
            <a:chOff x="748" y="845"/>
            <a:chExt cx="4854" cy="3265"/>
          </a:xfrm>
        </p:grpSpPr>
        <p:sp>
          <p:nvSpPr>
            <p:cNvPr id="12295" name="Line 8"/>
            <p:cNvSpPr/>
            <p:nvPr/>
          </p:nvSpPr>
          <p:spPr>
            <a:xfrm>
              <a:off x="884" y="4020"/>
              <a:ext cx="4627" cy="0"/>
            </a:xfrm>
            <a:prstGeom prst="line">
              <a:avLst/>
            </a:prstGeom>
            <a:ln w="28575" cap="flat" cmpd="sng">
              <a:solidFill>
                <a:srgbClr val="996600"/>
              </a:solidFill>
              <a:prstDash val="solid"/>
              <a:round/>
              <a:headEnd type="none" w="med" len="med"/>
              <a:tailEnd type="none" w="med" len="med"/>
            </a:ln>
          </p:spPr>
        </p:sp>
        <p:sp>
          <p:nvSpPr>
            <p:cNvPr id="12296" name="Line 9"/>
            <p:cNvSpPr/>
            <p:nvPr/>
          </p:nvSpPr>
          <p:spPr>
            <a:xfrm>
              <a:off x="748" y="4110"/>
              <a:ext cx="4854" cy="0"/>
            </a:xfrm>
            <a:prstGeom prst="line">
              <a:avLst/>
            </a:prstGeom>
            <a:ln w="76200" cap="flat" cmpd="sng">
              <a:solidFill>
                <a:srgbClr val="996600"/>
              </a:solidFill>
              <a:prstDash val="solid"/>
              <a:round/>
              <a:headEnd type="none" w="med" len="med"/>
              <a:tailEnd type="none" w="med" len="med"/>
            </a:ln>
          </p:spPr>
        </p:sp>
        <p:sp>
          <p:nvSpPr>
            <p:cNvPr id="12297" name="Line 10"/>
            <p:cNvSpPr/>
            <p:nvPr/>
          </p:nvSpPr>
          <p:spPr>
            <a:xfrm flipV="1">
              <a:off x="5602" y="845"/>
              <a:ext cx="0" cy="3265"/>
            </a:xfrm>
            <a:prstGeom prst="line">
              <a:avLst/>
            </a:prstGeom>
            <a:ln w="76200" cap="flat" cmpd="sng">
              <a:solidFill>
                <a:srgbClr val="996600"/>
              </a:solidFill>
              <a:prstDash val="solid"/>
              <a:round/>
              <a:headEnd type="none" w="med" len="med"/>
              <a:tailEnd type="none" w="med" len="med"/>
            </a:ln>
          </p:spPr>
        </p:sp>
        <p:sp>
          <p:nvSpPr>
            <p:cNvPr id="12298" name="Line 11"/>
            <p:cNvSpPr/>
            <p:nvPr/>
          </p:nvSpPr>
          <p:spPr>
            <a:xfrm flipV="1">
              <a:off x="5511" y="935"/>
              <a:ext cx="0" cy="3085"/>
            </a:xfrm>
            <a:prstGeom prst="line">
              <a:avLst/>
            </a:prstGeom>
            <a:ln w="28575" cap="flat" cmpd="sng">
              <a:solidFill>
                <a:srgbClr val="996600"/>
              </a:solidFill>
              <a:prstDash val="solid"/>
              <a:round/>
              <a:headEnd type="none" w="med" len="med"/>
              <a:tailEnd type="none" w="med" len="med"/>
            </a:ln>
          </p:spPr>
        </p:sp>
      </p:grpSp>
      <p:pic>
        <p:nvPicPr>
          <p:cNvPr id="16405" name="Picture 21" descr="45253038-IMG_0097"/>
          <p:cNvPicPr>
            <a:picLocks noChangeAspect="1"/>
          </p:cNvPicPr>
          <p:nvPr/>
        </p:nvPicPr>
        <p:blipFill>
          <a:blip r:embed="rId2"/>
          <a:stretch>
            <a:fillRect/>
          </a:stretch>
        </p:blipFill>
        <p:spPr>
          <a:xfrm>
            <a:off x="144780" y="144780"/>
            <a:ext cx="4176395" cy="3505200"/>
          </a:xfrm>
          <a:prstGeom prst="rect">
            <a:avLst/>
          </a:prstGeom>
          <a:noFill/>
          <a:ln w="9525">
            <a:noFill/>
          </a:ln>
        </p:spPr>
      </p:pic>
      <p:sp>
        <p:nvSpPr>
          <p:cNvPr id="16406" name="Rectangle 22"/>
          <p:cNvSpPr>
            <a:spLocks noChangeArrowheads="1"/>
          </p:cNvSpPr>
          <p:nvPr/>
        </p:nvSpPr>
        <p:spPr bwMode="auto">
          <a:xfrm>
            <a:off x="1085850" y="3737610"/>
            <a:ext cx="7753350" cy="3322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Ngày ngày mặt trời đi qua trên lăng</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Thấy một </a:t>
            </a:r>
            <a:r>
              <a:rPr kumimoji="0" lang="en-US" sz="2800" b="1" i="0"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mặt trời</a:t>
            </a:r>
            <a:r>
              <a:rPr kumimoji="0" 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trong lăng rất đỏ.</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Ngày ngày dòng người đi trong thương nhớ</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Kết tràng hoa dâng bảy mươi chín mùa xuân...</a:t>
            </a:r>
          </a:p>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endParaRPr>
          </a:p>
        </p:txBody>
      </p:sp>
      <p:sp>
        <p:nvSpPr>
          <p:cNvPr id="16407" name="Line 23"/>
          <p:cNvSpPr/>
          <p:nvPr/>
        </p:nvSpPr>
        <p:spPr>
          <a:xfrm>
            <a:off x="3121660" y="5398135"/>
            <a:ext cx="762000" cy="1905"/>
          </a:xfrm>
          <a:prstGeom prst="line">
            <a:avLst/>
          </a:prstGeom>
          <a:ln w="28575" cap="flat" cmpd="sng">
            <a:solidFill>
              <a:srgbClr val="FF0000"/>
            </a:solidFill>
            <a:prstDash val="solid"/>
            <a:round/>
            <a:headEnd type="none" w="med" len="med"/>
            <a:tailEnd type="none" w="med" len="med"/>
          </a:ln>
        </p:spPr>
      </p:sp>
      <p:sp>
        <p:nvSpPr>
          <p:cNvPr id="16408" name="Line 24"/>
          <p:cNvSpPr/>
          <p:nvPr/>
        </p:nvSpPr>
        <p:spPr>
          <a:xfrm>
            <a:off x="2926715" y="5033010"/>
            <a:ext cx="1152525" cy="635"/>
          </a:xfrm>
          <a:prstGeom prst="line">
            <a:avLst/>
          </a:prstGeom>
          <a:ln w="28575" cap="flat" cmpd="sng">
            <a:solidFill>
              <a:srgbClr val="FF0000"/>
            </a:solidFill>
            <a:prstDash val="solid"/>
            <a:round/>
            <a:headEnd type="none" w="med" len="med"/>
            <a:tailEnd type="none" w="med" len="med"/>
          </a:ln>
        </p:spPr>
      </p:sp>
      <p:sp>
        <p:nvSpPr>
          <p:cNvPr id="16409" name="Line 25"/>
          <p:cNvSpPr/>
          <p:nvPr/>
        </p:nvSpPr>
        <p:spPr>
          <a:xfrm>
            <a:off x="2012315" y="6307455"/>
            <a:ext cx="914400" cy="0"/>
          </a:xfrm>
          <a:prstGeom prst="line">
            <a:avLst/>
          </a:prstGeom>
          <a:ln w="28575" cap="flat" cmpd="sng">
            <a:solidFill>
              <a:srgbClr val="FF0000"/>
            </a:solidFill>
            <a:prstDash val="solid"/>
            <a:round/>
            <a:headEnd type="none" w="med" len="med"/>
            <a:tailEnd type="none" w="med" len="med"/>
          </a:ln>
        </p:spPr>
      </p:sp>
      <p:sp>
        <p:nvSpPr>
          <p:cNvPr id="16410" name="Line 26"/>
          <p:cNvSpPr/>
          <p:nvPr/>
        </p:nvSpPr>
        <p:spPr>
          <a:xfrm rot="180000" flipV="1">
            <a:off x="4895850" y="6233160"/>
            <a:ext cx="3014345" cy="148590"/>
          </a:xfrm>
          <a:prstGeom prst="line">
            <a:avLst/>
          </a:prstGeom>
          <a:ln w="28575" cap="flat" cmpd="sng">
            <a:solidFill>
              <a:srgbClr val="FF0000"/>
            </a:solidFill>
            <a:prstDash val="solid"/>
            <a:round/>
            <a:headEnd type="none" w="med" len="med"/>
            <a:tailEnd type="none" w="med" len="med"/>
          </a:ln>
        </p:spPr>
      </p:sp>
      <p:pic>
        <p:nvPicPr>
          <p:cNvPr id="16413" name="Picture 29" descr="0_lang-bac4"/>
          <p:cNvPicPr>
            <a:picLocks noChangeAspect="1"/>
          </p:cNvPicPr>
          <p:nvPr/>
        </p:nvPicPr>
        <p:blipFill>
          <a:blip r:embed="rId3"/>
          <a:stretch>
            <a:fillRect/>
          </a:stretch>
        </p:blipFill>
        <p:spPr>
          <a:xfrm>
            <a:off x="4321810" y="144780"/>
            <a:ext cx="4598670" cy="3505835"/>
          </a:xfrm>
          <a:prstGeom prst="rect">
            <a:avLst/>
          </a:prstGeom>
          <a:noFill/>
          <a:ln w="9525">
            <a:noFill/>
          </a:ln>
        </p:spPr>
      </p:pic>
      <p:sp>
        <p:nvSpPr>
          <p:cNvPr id="2" name="Text Box 1"/>
          <p:cNvSpPr txBox="1"/>
          <p:nvPr/>
        </p:nvSpPr>
        <p:spPr>
          <a:xfrm>
            <a:off x="285115" y="3895725"/>
            <a:ext cx="2963545" cy="583565"/>
          </a:xfrm>
          <a:prstGeom prst="rect">
            <a:avLst/>
          </a:prstGeom>
          <a:noFill/>
        </p:spPr>
        <p:txBody>
          <a:bodyPr wrap="square" rtlCol="0">
            <a:spAutoFit/>
          </a:bodyPr>
          <a:lstStyle/>
          <a:p>
            <a:r>
              <a:rPr lang="en-US" altLang="en-US" sz="3200">
                <a:solidFill>
                  <a:srgbClr val="FF0000"/>
                </a:solidFill>
                <a:latin typeface="Times New Roman" panose="02020603050405020304" pitchFamily="18" charset="0"/>
                <a:cs typeface="Times New Roman" panose="02020603050405020304" pitchFamily="18" charset="0"/>
              </a:rPr>
              <a:t>Khổ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407"/>
                                        </p:tgtEl>
                                        <p:attrNameLst>
                                          <p:attrName>style.visibility</p:attrName>
                                        </p:attrNameLst>
                                      </p:cBhvr>
                                      <p:to>
                                        <p:strVal val="visible"/>
                                      </p:to>
                                    </p:set>
                                    <p:animEffect transition="in" filter="blinds(horizontal)">
                                      <p:cBhvr>
                                        <p:cTn id="7" dur="500"/>
                                        <p:tgtEl>
                                          <p:spTgt spid="1640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408"/>
                                        </p:tgtEl>
                                        <p:attrNameLst>
                                          <p:attrName>style.visibility</p:attrName>
                                        </p:attrNameLst>
                                      </p:cBhvr>
                                      <p:to>
                                        <p:strVal val="visible"/>
                                      </p:to>
                                    </p:set>
                                    <p:animEffect transition="in" filter="blinds(horizontal)">
                                      <p:cBhvr>
                                        <p:cTn id="12" dur="500"/>
                                        <p:tgtEl>
                                          <p:spTgt spid="1640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409"/>
                                        </p:tgtEl>
                                        <p:attrNameLst>
                                          <p:attrName>style.visibility</p:attrName>
                                        </p:attrNameLst>
                                      </p:cBhvr>
                                      <p:to>
                                        <p:strVal val="visible"/>
                                      </p:to>
                                    </p:set>
                                    <p:animEffect transition="in" filter="blinds(horizontal)">
                                      <p:cBhvr>
                                        <p:cTn id="17" dur="500"/>
                                        <p:tgtEl>
                                          <p:spTgt spid="1640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410"/>
                                        </p:tgtEl>
                                        <p:attrNameLst>
                                          <p:attrName>style.visibility</p:attrName>
                                        </p:attrNameLst>
                                      </p:cBhvr>
                                      <p:to>
                                        <p:strVal val="visible"/>
                                      </p:to>
                                    </p:set>
                                    <p:animEffect transition="in" filter="blinds(horizontal)">
                                      <p:cBhvr>
                                        <p:cTn id="22" dur="500"/>
                                        <p:tgtEl>
                                          <p:spTgt spid="164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406"/>
                                        </p:tgtEl>
                                        <p:attrNameLst>
                                          <p:attrName>style.visibility</p:attrName>
                                        </p:attrNameLst>
                                      </p:cBhvr>
                                      <p:to>
                                        <p:strVal val="visible"/>
                                      </p:to>
                                    </p:set>
                                    <p:anim calcmode="lin" valueType="num">
                                      <p:cBhvr additive="base">
                                        <p:cTn id="33" dur="500" fill="hold"/>
                                        <p:tgtEl>
                                          <p:spTgt spid="16406"/>
                                        </p:tgtEl>
                                        <p:attrNameLst>
                                          <p:attrName>ppt_x</p:attrName>
                                        </p:attrNameLst>
                                      </p:cBhvr>
                                      <p:tavLst>
                                        <p:tav tm="0">
                                          <p:val>
                                            <p:strVal val="#ppt_x"/>
                                          </p:val>
                                        </p:tav>
                                        <p:tav tm="100000">
                                          <p:val>
                                            <p:strVal val="#ppt_x"/>
                                          </p:val>
                                        </p:tav>
                                      </p:tavLst>
                                    </p:anim>
                                    <p:anim calcmode="lin" valueType="num">
                                      <p:cBhvr additive="base">
                                        <p:cTn id="34" dur="500" fill="hold"/>
                                        <p:tgtEl>
                                          <p:spTgt spid="1640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16413"/>
                                        </p:tgtEl>
                                        <p:attrNameLst>
                                          <p:attrName>style.visibility</p:attrName>
                                        </p:attrNameLst>
                                      </p:cBhvr>
                                      <p:to>
                                        <p:strVal val="visible"/>
                                      </p:to>
                                    </p:set>
                                    <p:animEffect transition="in" filter="box(in)">
                                      <p:cBhvr>
                                        <p:cTn id="39" dur="2000"/>
                                        <p:tgtEl>
                                          <p:spTgt spid="16413"/>
                                        </p:tgtEl>
                                      </p:cBhvr>
                                    </p:animEffect>
                                  </p:childTnLst>
                                </p:cTn>
                              </p:par>
                            </p:childTnLst>
                          </p:cTn>
                        </p:par>
                      </p:childTnLst>
                    </p:cTn>
                  </p:par>
                  <p:par>
                    <p:cTn id="40" fill="hold">
                      <p:stCondLst>
                        <p:cond delay="indefinite"/>
                      </p:stCondLst>
                      <p:childTnLst>
                        <p:par>
                          <p:cTn id="41" fill="hold">
                            <p:stCondLst>
                              <p:cond delay="0"/>
                            </p:stCondLst>
                            <p:childTnLst>
                              <p:par>
                                <p:cTn id="42" presetID="7" presetClass="entr" presetSubtype="4" fill="hold" nodeType="clickEffect">
                                  <p:stCondLst>
                                    <p:cond delay="0"/>
                                  </p:stCondLst>
                                  <p:childTnLst>
                                    <p:set>
                                      <p:cBhvr>
                                        <p:cTn id="43" dur="1" fill="hold">
                                          <p:stCondLst>
                                            <p:cond delay="0"/>
                                          </p:stCondLst>
                                        </p:cTn>
                                        <p:tgtEl>
                                          <p:spTgt spid="16405"/>
                                        </p:tgtEl>
                                        <p:attrNameLst>
                                          <p:attrName>style.visibility</p:attrName>
                                        </p:attrNameLst>
                                      </p:cBhvr>
                                      <p:to>
                                        <p:strVal val="visible"/>
                                      </p:to>
                                    </p:set>
                                    <p:anim calcmode="lin" valueType="num">
                                      <p:cBhvr additive="base">
                                        <p:cTn id="44" dur="5000" fill="hold"/>
                                        <p:tgtEl>
                                          <p:spTgt spid="16405"/>
                                        </p:tgtEl>
                                        <p:attrNameLst>
                                          <p:attrName>ppt_x</p:attrName>
                                        </p:attrNameLst>
                                      </p:cBhvr>
                                      <p:tavLst>
                                        <p:tav tm="0">
                                          <p:val>
                                            <p:strVal val="#ppt_x"/>
                                          </p:val>
                                        </p:tav>
                                        <p:tav tm="100000">
                                          <p:val>
                                            <p:strVal val="#ppt_x"/>
                                          </p:val>
                                        </p:tav>
                                      </p:tavLst>
                                    </p:anim>
                                    <p:anim calcmode="lin" valueType="num">
                                      <p:cBhvr additive="base">
                                        <p:cTn id="45" dur="5000" fill="hold"/>
                                        <p:tgtEl>
                                          <p:spTgt spid="164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6" grpId="0" animBg="1"/>
      <p:bldP spid="16406" grpId="1" animBg="1"/>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224px-Sunrise_over_the_sea.jpg"/>
          <p:cNvPicPr>
            <a:picLocks noGrp="1" noChangeAspect="1"/>
          </p:cNvPicPr>
          <p:nvPr>
            <p:ph idx="1"/>
          </p:nvPr>
        </p:nvPicPr>
        <p:blipFill>
          <a:blip r:embed="rId2"/>
          <a:stretch>
            <a:fillRect/>
          </a:stretch>
        </p:blipFill>
        <p:spPr>
          <a:xfrm>
            <a:off x="-1561465" y="-7071360"/>
            <a:ext cx="14198600" cy="14173200"/>
          </a:xfrm>
        </p:spPr>
      </p:pic>
      <p:sp>
        <p:nvSpPr>
          <p:cNvPr id="5" name="Rectangle 4"/>
          <p:cNvSpPr/>
          <p:nvPr/>
        </p:nvSpPr>
        <p:spPr>
          <a:xfrm>
            <a:off x="327660" y="111125"/>
            <a:ext cx="9673590" cy="4276725"/>
          </a:xfrm>
          <a:prstGeom prst="rect">
            <a:avLst/>
          </a:prstGeom>
        </p:spPr>
        <p:txBody>
          <a:bodyPr wrap="square">
            <a:spAutoFit/>
          </a:bodyPr>
          <a:lstStyle/>
          <a:p>
            <a:r>
              <a:rPr lang="en-US" sz="4000" b="1" dirty="0" smtClean="0">
                <a:solidFill>
                  <a:schemeClr val="bg1"/>
                </a:solidFill>
                <a:latin typeface="Times New Roman" panose="02020603050405020304" pitchFamily="18" charset="0"/>
                <a:cs typeface="Times New Roman" panose="02020603050405020304" pitchFamily="18" charset="0"/>
              </a:rPr>
              <a:t>2</a:t>
            </a:r>
            <a:r>
              <a:rPr lang="en-US" altLang="en-US" sz="4000" b="1" dirty="0" smtClean="0">
                <a:solidFill>
                  <a:schemeClr val="bg1"/>
                </a:solidFill>
                <a:latin typeface="Times New Roman" panose="02020603050405020304" pitchFamily="18" charset="0"/>
                <a:cs typeface="Times New Roman" panose="02020603050405020304" pitchFamily="18" charset="0"/>
              </a:rPr>
              <a:t>)</a:t>
            </a:r>
            <a:r>
              <a:rPr lang="en-US" sz="4000" b="1" dirty="0" smtClean="0">
                <a:solidFill>
                  <a:schemeClr val="bg1"/>
                </a:solidFill>
                <a:latin typeface="Times New Roman" panose="02020603050405020304" pitchFamily="18" charset="0"/>
                <a:cs typeface="Times New Roman" panose="02020603050405020304" pitchFamily="18" charset="0"/>
              </a:rPr>
              <a:t> Cảm </a:t>
            </a:r>
            <a:r>
              <a:rPr lang="en-US" sz="4000" b="1" dirty="0" err="1" smtClean="0">
                <a:solidFill>
                  <a:schemeClr val="bg1"/>
                </a:solidFill>
                <a:latin typeface="Times New Roman" panose="02020603050405020304" pitchFamily="18" charset="0"/>
                <a:cs typeface="Times New Roman" panose="02020603050405020304" pitchFamily="18" charset="0"/>
              </a:rPr>
              <a:t>xúc khi</a:t>
            </a:r>
            <a:r>
              <a:rPr lang="en-US" sz="4000" b="1" dirty="0" smtClean="0">
                <a:solidFill>
                  <a:schemeClr val="bg1"/>
                </a:solidFill>
                <a:latin typeface="Times New Roman" panose="02020603050405020304" pitchFamily="18" charset="0"/>
                <a:cs typeface="Times New Roman" panose="02020603050405020304" pitchFamily="18" charset="0"/>
              </a:rPr>
              <a:t> </a:t>
            </a:r>
            <a:r>
              <a:rPr lang="en-US" sz="4000" b="1" dirty="0" err="1" smtClean="0">
                <a:solidFill>
                  <a:schemeClr val="bg1"/>
                </a:solidFill>
                <a:latin typeface="Times New Roman" panose="02020603050405020304" pitchFamily="18" charset="0"/>
                <a:cs typeface="Times New Roman" panose="02020603050405020304" pitchFamily="18" charset="0"/>
              </a:rPr>
              <a:t>hòa</a:t>
            </a:r>
            <a:r>
              <a:rPr lang="en-US" sz="4000" b="1" dirty="0" smtClean="0">
                <a:solidFill>
                  <a:schemeClr val="bg1"/>
                </a:solidFill>
                <a:latin typeface="Times New Roman" panose="02020603050405020304" pitchFamily="18" charset="0"/>
                <a:cs typeface="Times New Roman" panose="02020603050405020304" pitchFamily="18" charset="0"/>
              </a:rPr>
              <a:t> </a:t>
            </a:r>
            <a:r>
              <a:rPr lang="en-US" sz="4000" b="1" dirty="0" err="1" smtClean="0">
                <a:solidFill>
                  <a:schemeClr val="bg1"/>
                </a:solidFill>
                <a:latin typeface="Times New Roman" panose="02020603050405020304" pitchFamily="18" charset="0"/>
                <a:cs typeface="Times New Roman" panose="02020603050405020304" pitchFamily="18" charset="0"/>
              </a:rPr>
              <a:t>v</a:t>
            </a:r>
            <a:r>
              <a:rPr lang="en-US" altLang="en-US" sz="4000" b="1" dirty="0" err="1" smtClean="0">
                <a:solidFill>
                  <a:schemeClr val="bg1"/>
                </a:solidFill>
                <a:latin typeface="Times New Roman" panose="02020603050405020304" pitchFamily="18" charset="0"/>
                <a:cs typeface="Times New Roman" panose="02020603050405020304" pitchFamily="18" charset="0"/>
              </a:rPr>
              <a:t>ới</a:t>
            </a:r>
            <a:r>
              <a:rPr lang="en-US" sz="4000" b="1" dirty="0" smtClean="0">
                <a:solidFill>
                  <a:schemeClr val="bg1"/>
                </a:solidFill>
                <a:latin typeface="Times New Roman" panose="02020603050405020304" pitchFamily="18" charset="0"/>
                <a:cs typeface="Times New Roman" panose="02020603050405020304" pitchFamily="18" charset="0"/>
              </a:rPr>
              <a:t> </a:t>
            </a:r>
            <a:r>
              <a:rPr lang="en-US" sz="4000" b="1" dirty="0" err="1" smtClean="0">
                <a:solidFill>
                  <a:schemeClr val="bg1"/>
                </a:solidFill>
                <a:latin typeface="Times New Roman" panose="02020603050405020304" pitchFamily="18" charset="0"/>
                <a:cs typeface="Times New Roman" panose="02020603050405020304" pitchFamily="18" charset="0"/>
              </a:rPr>
              <a:t>dòng</a:t>
            </a:r>
            <a:r>
              <a:rPr lang="en-US" sz="4000" b="1" dirty="0" smtClean="0">
                <a:solidFill>
                  <a:schemeClr val="bg1"/>
                </a:solidFill>
                <a:latin typeface="Times New Roman" panose="02020603050405020304" pitchFamily="18" charset="0"/>
                <a:cs typeface="Times New Roman" panose="02020603050405020304" pitchFamily="18" charset="0"/>
              </a:rPr>
              <a:t> </a:t>
            </a:r>
            <a:r>
              <a:rPr lang="en-US" sz="4000" b="1" dirty="0" err="1" smtClean="0">
                <a:solidFill>
                  <a:schemeClr val="bg1"/>
                </a:solidFill>
                <a:latin typeface="Times New Roman" panose="02020603050405020304" pitchFamily="18" charset="0"/>
                <a:cs typeface="Times New Roman" panose="02020603050405020304" pitchFamily="18" charset="0"/>
              </a:rPr>
              <a:t>người</a:t>
            </a:r>
            <a:r>
              <a:rPr lang="en-US" sz="4000" b="1" dirty="0" smtClean="0">
                <a:solidFill>
                  <a:schemeClr val="bg1"/>
                </a:solidFill>
                <a:latin typeface="Times New Roman" panose="02020603050405020304" pitchFamily="18" charset="0"/>
                <a:cs typeface="Times New Roman" panose="02020603050405020304" pitchFamily="18" charset="0"/>
              </a:rPr>
              <a:t> </a:t>
            </a:r>
            <a:r>
              <a:rPr lang="en-US" sz="4000" b="1" dirty="0" err="1" smtClean="0">
                <a:solidFill>
                  <a:schemeClr val="bg1"/>
                </a:solidFill>
                <a:latin typeface="Times New Roman" panose="02020603050405020304" pitchFamily="18" charset="0"/>
                <a:cs typeface="Times New Roman" panose="02020603050405020304" pitchFamily="18" charset="0"/>
              </a:rPr>
              <a:t>vào</a:t>
            </a:r>
            <a:r>
              <a:rPr lang="en-US" sz="4000" b="1" dirty="0" smtClean="0">
                <a:solidFill>
                  <a:schemeClr val="bg1"/>
                </a:solidFill>
                <a:latin typeface="Times New Roman" panose="02020603050405020304" pitchFamily="18" charset="0"/>
                <a:cs typeface="Times New Roman" panose="02020603050405020304" pitchFamily="18" charset="0"/>
              </a:rPr>
              <a:t> </a:t>
            </a:r>
            <a:r>
              <a:rPr lang="en-US" sz="4000" b="1" dirty="0" err="1" smtClean="0">
                <a:solidFill>
                  <a:schemeClr val="bg1"/>
                </a:solidFill>
                <a:latin typeface="Times New Roman" panose="02020603050405020304" pitchFamily="18" charset="0"/>
                <a:cs typeface="Times New Roman" panose="02020603050405020304" pitchFamily="18" charset="0"/>
              </a:rPr>
              <a:t>lăng</a:t>
            </a:r>
            <a:r>
              <a:rPr lang="en-US" sz="4000" b="1" dirty="0" smtClean="0">
                <a:solidFill>
                  <a:schemeClr val="bg1"/>
                </a:solidFill>
                <a:latin typeface="Times New Roman" panose="02020603050405020304" pitchFamily="18" charset="0"/>
                <a:cs typeface="Times New Roman" panose="02020603050405020304" pitchFamily="18" charset="0"/>
              </a:rPr>
              <a:t> </a:t>
            </a:r>
            <a:r>
              <a:rPr lang="en-US" sz="4000" b="1" dirty="0" err="1" smtClean="0">
                <a:solidFill>
                  <a:schemeClr val="bg1"/>
                </a:solidFill>
                <a:latin typeface="Times New Roman" panose="02020603050405020304" pitchFamily="18" charset="0"/>
                <a:cs typeface="Times New Roman" panose="02020603050405020304" pitchFamily="18" charset="0"/>
              </a:rPr>
              <a:t>viếng</a:t>
            </a:r>
            <a:r>
              <a:rPr lang="en-US" sz="4000" b="1" dirty="0" smtClean="0">
                <a:solidFill>
                  <a:schemeClr val="bg1"/>
                </a:solidFill>
                <a:latin typeface="Times New Roman" panose="02020603050405020304" pitchFamily="18" charset="0"/>
                <a:cs typeface="Times New Roman" panose="02020603050405020304" pitchFamily="18" charset="0"/>
              </a:rPr>
              <a:t> </a:t>
            </a:r>
            <a:r>
              <a:rPr lang="en-US" sz="4000" b="1" dirty="0" err="1" smtClean="0">
                <a:solidFill>
                  <a:schemeClr val="bg1"/>
                </a:solidFill>
                <a:latin typeface="Times New Roman" panose="02020603050405020304" pitchFamily="18" charset="0"/>
                <a:cs typeface="Times New Roman" panose="02020603050405020304" pitchFamily="18" charset="0"/>
              </a:rPr>
              <a:t>Bác</a:t>
            </a:r>
            <a:r>
              <a:rPr lang="en-US" altLang="en-US" sz="4000" b="1" dirty="0" err="1" smtClean="0">
                <a:solidFill>
                  <a:schemeClr val="bg1"/>
                </a:solidFill>
                <a:latin typeface="Times New Roman" panose="02020603050405020304" pitchFamily="18" charset="0"/>
                <a:cs typeface="Times New Roman" panose="02020603050405020304" pitchFamily="18" charset="0"/>
              </a:rPr>
              <a:t>: khổ 2</a:t>
            </a:r>
            <a:endParaRPr lang="en-US" sz="4000" b="1" dirty="0" smtClean="0">
              <a:solidFill>
                <a:schemeClr val="bg1"/>
              </a:solidFill>
              <a:latin typeface="Times New Roman" panose="02020603050405020304" pitchFamily="18" charset="0"/>
              <a:cs typeface="Times New Roman" panose="02020603050405020304" pitchFamily="18" charset="0"/>
            </a:endParaRPr>
          </a:p>
          <a:p>
            <a:r>
              <a:rPr lang="vi-VN" sz="3200" b="1" i="1" u="sng" dirty="0" smtClean="0">
                <a:solidFill>
                  <a:schemeClr val="bg1"/>
                </a:solidFill>
                <a:latin typeface="Times New Roman" panose="02020603050405020304" pitchFamily="18" charset="0"/>
                <a:cs typeface="Times New Roman" panose="02020603050405020304" pitchFamily="18" charset="0"/>
              </a:rPr>
              <a:t>Ngày ngày</a:t>
            </a:r>
            <a:r>
              <a:rPr lang="vi-VN" sz="3200" b="1" i="1" dirty="0" smtClean="0">
                <a:solidFill>
                  <a:schemeClr val="bg1"/>
                </a:solidFill>
                <a:latin typeface="Times New Roman" panose="02020603050405020304" pitchFamily="18" charset="0"/>
                <a:cs typeface="Times New Roman" panose="02020603050405020304" pitchFamily="18" charset="0"/>
              </a:rPr>
              <a:t> </a:t>
            </a:r>
            <a:r>
              <a:rPr lang="vi-VN" sz="3200" dirty="0" smtClean="0">
                <a:solidFill>
                  <a:schemeClr val="bg1"/>
                </a:solidFill>
                <a:latin typeface="Times New Roman" panose="02020603050405020304" pitchFamily="18" charset="0"/>
                <a:cs typeface="Times New Roman" panose="02020603050405020304" pitchFamily="18" charset="0"/>
              </a:rPr>
              <a:t>mặt trời đi qua trên lăng</a:t>
            </a:r>
            <a:br>
              <a:rPr lang="vi-VN" sz="3200" dirty="0" smtClean="0">
                <a:solidFill>
                  <a:schemeClr val="bg1"/>
                </a:solidFill>
                <a:latin typeface="Times New Roman" panose="02020603050405020304" pitchFamily="18" charset="0"/>
                <a:cs typeface="Times New Roman" panose="02020603050405020304" pitchFamily="18" charset="0"/>
              </a:rPr>
            </a:br>
            <a:r>
              <a:rPr lang="vi-VN" sz="3200" dirty="0" smtClean="0">
                <a:solidFill>
                  <a:schemeClr val="bg1"/>
                </a:solidFill>
                <a:latin typeface="Times New Roman" panose="02020603050405020304" pitchFamily="18" charset="0"/>
                <a:cs typeface="Times New Roman" panose="02020603050405020304" pitchFamily="18" charset="0"/>
              </a:rPr>
              <a:t>Thấy một </a:t>
            </a:r>
            <a:r>
              <a:rPr lang="vi-VN" sz="3200" dirty="0" smtClean="0">
                <a:solidFill>
                  <a:srgbClr val="FFFF00"/>
                </a:solidFill>
                <a:latin typeface="Times New Roman" panose="02020603050405020304" pitchFamily="18" charset="0"/>
                <a:cs typeface="Times New Roman" panose="02020603050405020304" pitchFamily="18" charset="0"/>
              </a:rPr>
              <a:t>mặt trời</a:t>
            </a:r>
            <a:r>
              <a:rPr lang="vi-VN" sz="3200" dirty="0" smtClean="0">
                <a:solidFill>
                  <a:srgbClr val="FF0000"/>
                </a:solidFill>
                <a:latin typeface="Times New Roman" panose="02020603050405020304" pitchFamily="18" charset="0"/>
                <a:cs typeface="Times New Roman" panose="02020603050405020304" pitchFamily="18" charset="0"/>
              </a:rPr>
              <a:t> </a:t>
            </a:r>
            <a:r>
              <a:rPr lang="vi-VN" sz="3200" dirty="0" smtClean="0">
                <a:solidFill>
                  <a:schemeClr val="bg1"/>
                </a:solidFill>
                <a:latin typeface="Times New Roman" panose="02020603050405020304" pitchFamily="18" charset="0"/>
                <a:cs typeface="Times New Roman" panose="02020603050405020304" pitchFamily="18" charset="0"/>
              </a:rPr>
              <a:t>trong lăng rất đỏ</a:t>
            </a:r>
            <a:endParaRPr lang="en-US" sz="3200" dirty="0" smtClean="0">
              <a:solidFill>
                <a:srgbClr val="FF0000"/>
              </a:solidFill>
              <a:latin typeface="Times New Roman" panose="02020603050405020304" pitchFamily="18" charset="0"/>
              <a:cs typeface="Times New Roman" panose="02020603050405020304" pitchFamily="18" charset="0"/>
            </a:endParaRPr>
          </a:p>
          <a:p>
            <a:r>
              <a:rPr lang="en-US" sz="3200" dirty="0" smtClean="0">
                <a:solidFill>
                  <a:srgbClr val="FFFF00"/>
                </a:solidFill>
                <a:latin typeface="Times New Roman" panose="02020603050405020304" pitchFamily="18" charset="0"/>
                <a:cs typeface="Times New Roman" panose="02020603050405020304" pitchFamily="18" charset="0"/>
              </a:rPr>
              <a:t>=&gt;</a:t>
            </a:r>
            <a:r>
              <a:rPr lang="en-US" sz="3200" dirty="0" err="1" smtClean="0">
                <a:solidFill>
                  <a:srgbClr val="FFFF00"/>
                </a:solidFill>
                <a:latin typeface="Times New Roman" panose="02020603050405020304" pitchFamily="18" charset="0"/>
                <a:cs typeface="Times New Roman" panose="02020603050405020304" pitchFamily="18" charset="0"/>
              </a:rPr>
              <a:t>Ẩn</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dụ, nhân</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hóa</a:t>
            </a:r>
            <a:r>
              <a:rPr lang="en-US" altLang="en-US" sz="3200" dirty="0" err="1" smtClean="0">
                <a:solidFill>
                  <a:srgbClr val="FFFF00"/>
                </a:solidFill>
                <a:latin typeface="Times New Roman" panose="02020603050405020304" pitchFamily="18" charset="0"/>
                <a:cs typeface="Times New Roman" panose="02020603050405020304" pitchFamily="18" charset="0"/>
              </a:rPr>
              <a:t>,</a:t>
            </a:r>
            <a:r>
              <a:rPr lang="en-US" altLang="en-US" sz="3200" dirty="0" err="1"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FF00"/>
                </a:solidFill>
                <a:latin typeface="Times New Roman" panose="02020603050405020304" pitchFamily="18" charset="0"/>
                <a:cs typeface="Times New Roman" panose="02020603050405020304" pitchFamily="18" charset="0"/>
              </a:rPr>
              <a:t>điệp từ</a:t>
            </a:r>
            <a:endParaRPr lang="en-US" sz="3200" b="1" i="1" u="sng" dirty="0" smtClean="0">
              <a:solidFill>
                <a:schemeClr val="bg1"/>
              </a:solidFill>
              <a:latin typeface="Times New Roman" panose="02020603050405020304" pitchFamily="18" charset="0"/>
              <a:cs typeface="Times New Roman" panose="02020603050405020304" pitchFamily="18" charset="0"/>
            </a:endParaRPr>
          </a:p>
          <a:p>
            <a:r>
              <a:rPr lang="en-US" sz="3200" b="1" dirty="0"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200" b="1" dirty="0">
                <a:solidFill>
                  <a:schemeClr val="bg1"/>
                </a:solidFill>
                <a:latin typeface="Times New Roman" panose="02020603050405020304" pitchFamily="18" charset="0"/>
                <a:cs typeface="Times New Roman" panose="02020603050405020304" pitchFamily="18" charset="0"/>
                <a:sym typeface="+mn-ea"/>
              </a:rPr>
              <a:t>Ngợi ca sự vĩ đại, công lao trời biển của Bác và </a:t>
            </a:r>
          </a:p>
          <a:p>
            <a:r>
              <a:rPr lang="en-US" altLang="en-US" sz="3200" b="1" dirty="0">
                <a:solidFill>
                  <a:schemeClr val="bg1"/>
                </a:solidFill>
                <a:latin typeface="Times New Roman" panose="02020603050405020304" pitchFamily="18" charset="0"/>
                <a:cs typeface="Times New Roman" panose="02020603050405020304" pitchFamily="18" charset="0"/>
                <a:sym typeface="+mn-ea"/>
              </a:rPr>
              <a:t>sự kính trọng của nhà thơ đối với Bác.  </a:t>
            </a:r>
            <a:endParaRPr lang="en-US" altLang="en-US" sz="3200" b="1" dirty="0">
              <a:solidFill>
                <a:schemeClr val="bg1"/>
              </a:solidFill>
              <a:latin typeface="Times New Roman" panose="02020603050405020304" pitchFamily="18" charset="0"/>
            </a:endParaRPr>
          </a:p>
          <a:p>
            <a:endParaRPr lang="en-US" altLang="en-US" sz="3200" b="1" u="sng" dirty="0">
              <a:solidFill>
                <a:schemeClr val="bg1"/>
              </a:solidFill>
              <a:latin typeface="Times New Roman" panose="02020603050405020304" pitchFamily="18" charset="0"/>
            </a:endParaRPr>
          </a:p>
        </p:txBody>
      </p:sp>
      <p:sp>
        <p:nvSpPr>
          <p:cNvPr id="7" name="Rectangle 6"/>
          <p:cNvSpPr/>
          <p:nvPr/>
        </p:nvSpPr>
        <p:spPr>
          <a:xfrm>
            <a:off x="457200" y="3933825"/>
            <a:ext cx="9747250" cy="2553335"/>
          </a:xfrm>
          <a:prstGeom prst="rect">
            <a:avLst/>
          </a:prstGeom>
        </p:spPr>
        <p:txBody>
          <a:bodyPr wrap="square">
            <a:spAutoFit/>
          </a:bodyPr>
          <a:lstStyle/>
          <a:p>
            <a:r>
              <a:rPr lang="vi-VN" sz="3200" b="1" i="1" u="sng" dirty="0" smtClean="0">
                <a:solidFill>
                  <a:schemeClr val="bg1"/>
                </a:solidFill>
                <a:latin typeface="+mj-lt"/>
              </a:rPr>
              <a:t>Ngày ngày</a:t>
            </a:r>
            <a:r>
              <a:rPr lang="vi-VN" sz="3200" b="1" i="1" dirty="0" smtClean="0">
                <a:solidFill>
                  <a:schemeClr val="bg1"/>
                </a:solidFill>
                <a:latin typeface="+mj-lt"/>
              </a:rPr>
              <a:t> </a:t>
            </a:r>
            <a:r>
              <a:rPr lang="vi-VN" sz="3200" dirty="0" smtClean="0">
                <a:solidFill>
                  <a:schemeClr val="bg1"/>
                </a:solidFill>
                <a:latin typeface="+mj-lt"/>
              </a:rPr>
              <a:t>dòng người đi trong thương nhớ</a:t>
            </a:r>
            <a:br>
              <a:rPr lang="vi-VN" sz="3200" dirty="0" smtClean="0">
                <a:solidFill>
                  <a:schemeClr val="bg1"/>
                </a:solidFill>
                <a:latin typeface="+mj-lt"/>
              </a:rPr>
            </a:br>
            <a:r>
              <a:rPr lang="vi-VN" sz="3200" u="sng" dirty="0" smtClean="0">
                <a:solidFill>
                  <a:schemeClr val="bg1"/>
                </a:solidFill>
                <a:latin typeface="+mj-lt"/>
              </a:rPr>
              <a:t>Kết tràng hoa </a:t>
            </a:r>
            <a:r>
              <a:rPr lang="vi-VN" sz="3200" dirty="0" smtClean="0">
                <a:solidFill>
                  <a:schemeClr val="bg1"/>
                </a:solidFill>
                <a:latin typeface="+mj-lt"/>
              </a:rPr>
              <a:t>dâng </a:t>
            </a:r>
            <a:r>
              <a:rPr lang="vi-VN" sz="3200" u="sng" dirty="0" smtClean="0">
                <a:solidFill>
                  <a:schemeClr val="bg1"/>
                </a:solidFill>
                <a:latin typeface="+mj-lt"/>
              </a:rPr>
              <a:t>bảy mươi chín mùa xuân</a:t>
            </a:r>
            <a:endParaRPr lang="en-US" sz="3200" u="sng" dirty="0" smtClean="0">
              <a:solidFill>
                <a:schemeClr val="bg1"/>
              </a:solidFill>
              <a:latin typeface="+mj-lt"/>
            </a:endParaRPr>
          </a:p>
          <a:p>
            <a:r>
              <a:rPr lang="en-US" sz="3200" dirty="0" smtClean="0">
                <a:solidFill>
                  <a:srgbClr val="FFFF00"/>
                </a:solidFill>
                <a:latin typeface="Times New Roman" panose="02020603050405020304" pitchFamily="18" charset="0"/>
                <a:cs typeface="Times New Roman" panose="02020603050405020304" pitchFamily="18" charset="0"/>
              </a:rPr>
              <a:t>=&gt; </a:t>
            </a:r>
            <a:r>
              <a:rPr lang="en-US" altLang="en-US" sz="3200" dirty="0" smtClean="0">
                <a:solidFill>
                  <a:srgbClr val="FFFF00"/>
                </a:solidFill>
                <a:latin typeface="Times New Roman" panose="02020603050405020304" pitchFamily="18" charset="0"/>
                <a:cs typeface="Times New Roman" panose="02020603050405020304" pitchFamily="18" charset="0"/>
              </a:rPr>
              <a:t>Tả thực, ẩ</a:t>
            </a:r>
            <a:r>
              <a:rPr lang="en-US" sz="3200" dirty="0" err="1" smtClean="0">
                <a:solidFill>
                  <a:srgbClr val="FFFF00"/>
                </a:solidFill>
                <a:latin typeface="Times New Roman" panose="02020603050405020304" pitchFamily="18" charset="0"/>
                <a:cs typeface="Times New Roman" panose="02020603050405020304" pitchFamily="18" charset="0"/>
              </a:rPr>
              <a:t>n</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dụ</a:t>
            </a:r>
            <a:r>
              <a:rPr lang="en-US" sz="3200" dirty="0" smtClean="0">
                <a:solidFill>
                  <a:srgbClr val="FFC000"/>
                </a:solidFill>
                <a:latin typeface="Times New Roman" panose="02020603050405020304" pitchFamily="18" charset="0"/>
                <a:cs typeface="Times New Roman" panose="02020603050405020304" pitchFamily="18" charset="0"/>
              </a:rPr>
              <a:t>, </a:t>
            </a:r>
            <a:r>
              <a:rPr lang="en-US" sz="3200" b="1" i="1" u="sng" dirty="0" err="1" smtClean="0">
                <a:solidFill>
                  <a:schemeClr val="bg1"/>
                </a:solidFill>
                <a:latin typeface="Times New Roman" panose="02020603050405020304" pitchFamily="18" charset="0"/>
                <a:cs typeface="Times New Roman" panose="02020603050405020304" pitchFamily="18" charset="0"/>
              </a:rPr>
              <a:t>điệp</a:t>
            </a:r>
            <a:r>
              <a:rPr lang="en-US" sz="3200" b="1" i="1" u="sng" dirty="0" smtClean="0">
                <a:solidFill>
                  <a:schemeClr val="bg1"/>
                </a:solidFill>
                <a:latin typeface="Times New Roman" panose="02020603050405020304" pitchFamily="18" charset="0"/>
                <a:cs typeface="Times New Roman" panose="02020603050405020304" pitchFamily="18" charset="0"/>
              </a:rPr>
              <a:t> </a:t>
            </a:r>
            <a:r>
              <a:rPr lang="en-US" altLang="en-US" sz="3200" b="1" i="1" u="sng" dirty="0" smtClean="0">
                <a:solidFill>
                  <a:schemeClr val="bg1"/>
                </a:solidFill>
                <a:latin typeface="Times New Roman" panose="02020603050405020304" pitchFamily="18" charset="0"/>
                <a:cs typeface="Times New Roman" panose="02020603050405020304" pitchFamily="18" charset="0"/>
              </a:rPr>
              <a:t>từ</a:t>
            </a:r>
            <a:r>
              <a:rPr lang="en-US" altLang="en-US" sz="3200" b="1" i="1" u="sng" dirty="0" err="1" smtClean="0">
                <a:solidFill>
                  <a:schemeClr val="bg1"/>
                </a:solidFill>
                <a:latin typeface="Times New Roman" panose="02020603050405020304" pitchFamily="18" charset="0"/>
                <a:cs typeface="Times New Roman" panose="02020603050405020304" pitchFamily="18" charset="0"/>
              </a:rPr>
              <a:t>, hoán dụ</a:t>
            </a:r>
            <a:endParaRPr lang="en-US" sz="3200" b="1" i="1" u="sng" dirty="0" smtClean="0">
              <a:solidFill>
                <a:schemeClr val="bg1"/>
              </a:solidFill>
              <a:latin typeface="Times New Roman" panose="02020603050405020304" pitchFamily="18" charset="0"/>
              <a:cs typeface="Times New Roman" panose="02020603050405020304" pitchFamily="18" charset="0"/>
            </a:endParaRPr>
          </a:p>
          <a:p>
            <a:r>
              <a:rPr lang="en-US" sz="3200" b="1" dirty="0"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r>
              <a:rPr lang="en-US" sz="3200" b="1" dirty="0" err="1"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Niềm</a:t>
            </a:r>
            <a:r>
              <a:rPr lang="en-US" sz="3200" b="1" dirty="0"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tiếc</a:t>
            </a:r>
            <a:r>
              <a:rPr lang="en-US" sz="3200" b="1" dirty="0"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thương</a:t>
            </a:r>
            <a:r>
              <a:rPr lang="en-US" sz="3200" b="1" dirty="0"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xót xa, tôn kính và </a:t>
            </a:r>
            <a:r>
              <a:rPr lang="en-US" sz="3200" b="1" dirty="0" err="1"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biết</a:t>
            </a:r>
            <a:r>
              <a:rPr lang="en-US" sz="3200" b="1" dirty="0"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ơn</a:t>
            </a:r>
            <a:r>
              <a:rPr lang="en-US" sz="3200" b="1" dirty="0"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p>
          <a:p>
            <a:r>
              <a:rPr lang="en-US" altLang="en-US" sz="3200" b="1" dirty="0" err="1"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vô </a:t>
            </a:r>
            <a:r>
              <a:rPr lang="en-US" sz="3200" b="1" dirty="0" err="1"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hạn</a:t>
            </a:r>
            <a:r>
              <a:rPr lang="en-US" sz="3200" b="1" dirty="0"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đối </a:t>
            </a:r>
            <a:r>
              <a:rPr lang="en-US" sz="3200" b="1" dirty="0" err="1"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với</a:t>
            </a:r>
            <a:r>
              <a:rPr lang="en-US" sz="3200" b="1" dirty="0"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Bác</a:t>
            </a:r>
            <a:r>
              <a:rPr lang="en-US" altLang="en-US" sz="3200" b="1" dirty="0" err="1"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decel="50000" fill="hold">
                                          <p:stCondLst>
                                            <p:cond delay="0"/>
                                          </p:stCondLst>
                                        </p:cTn>
                                        <p:tgtEl>
                                          <p:spTgt spid="5">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5">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xEl>
                                              <p:pRg st="1" end="1"/>
                                            </p:txEl>
                                          </p:spTgt>
                                        </p:tgtEl>
                                      </p:cBhvr>
                                    </p:animEffect>
                                  </p:childTnLst>
                                </p:cTn>
                              </p:par>
                              <p:par>
                                <p:cTn id="27" presetID="25" presetClass="entr" presetSubtype="0" fill="hold"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 calcmode="lin" valueType="num">
                                      <p:cBhvr>
                                        <p:cTn id="29" dur="500" decel="50000" fill="hold">
                                          <p:stCondLst>
                                            <p:cond delay="0"/>
                                          </p:stCondLst>
                                        </p:cTn>
                                        <p:tgtEl>
                                          <p:spTgt spid="5">
                                            <p:txEl>
                                              <p:pRg st="2" end="2"/>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5">
                                            <p:txEl>
                                              <p:pRg st="2" end="2"/>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5">
                                            <p:txEl>
                                              <p:pRg st="2" end="2"/>
                                            </p:txEl>
                                          </p:spTgt>
                                        </p:tgtEl>
                                        <p:attrNameLst>
                                          <p:attrName>ppt_w</p:attrName>
                                        </p:attrNameLst>
                                      </p:cBhvr>
                                      <p:tavLst>
                                        <p:tav tm="0">
                                          <p:val>
                                            <p:strVal val="#ppt_w*.05"/>
                                          </p:val>
                                        </p:tav>
                                        <p:tav tm="100000">
                                          <p:val>
                                            <p:strVal val="#ppt_w"/>
                                          </p:val>
                                        </p:tav>
                                      </p:tavLst>
                                    </p:anim>
                                    <p:anim calcmode="lin" valueType="num">
                                      <p:cBhvr>
                                        <p:cTn id="32" dur="1000" fill="hold"/>
                                        <p:tgtEl>
                                          <p:spTgt spid="5">
                                            <p:txEl>
                                              <p:pRg st="2" end="2"/>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5">
                                            <p:txEl>
                                              <p:pRg st="2" end="2"/>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5">
                                            <p:txEl>
                                              <p:pRg st="2" end="2"/>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5">
                                            <p:txEl>
                                              <p:pRg st="2" end="2"/>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5">
                                            <p:txEl>
                                              <p:pRg st="2" end="2"/>
                                            </p:txEl>
                                          </p:spTgt>
                                        </p:tgtEl>
                                      </p:cBhvr>
                                    </p:animEffect>
                                  </p:childTnLst>
                                </p:cTn>
                              </p:par>
                              <p:par>
                                <p:cTn id="37" presetID="25" presetClass="entr" presetSubtype="0" fill="hold" nodeType="with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 calcmode="lin" valueType="num">
                                      <p:cBhvr>
                                        <p:cTn id="39" dur="500" decel="50000" fill="hold">
                                          <p:stCondLst>
                                            <p:cond delay="0"/>
                                          </p:stCondLst>
                                        </p:cTn>
                                        <p:tgtEl>
                                          <p:spTgt spid="5">
                                            <p:txEl>
                                              <p:pRg st="3" end="3"/>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5">
                                            <p:txEl>
                                              <p:pRg st="3" end="3"/>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5">
                                            <p:txEl>
                                              <p:pRg st="3" end="3"/>
                                            </p:txEl>
                                          </p:spTgt>
                                        </p:tgtEl>
                                        <p:attrNameLst>
                                          <p:attrName>ppt_w</p:attrName>
                                        </p:attrNameLst>
                                      </p:cBhvr>
                                      <p:tavLst>
                                        <p:tav tm="0">
                                          <p:val>
                                            <p:strVal val="#ppt_w*.05"/>
                                          </p:val>
                                        </p:tav>
                                        <p:tav tm="100000">
                                          <p:val>
                                            <p:strVal val="#ppt_w"/>
                                          </p:val>
                                        </p:tav>
                                      </p:tavLst>
                                    </p:anim>
                                    <p:anim calcmode="lin" valueType="num">
                                      <p:cBhvr>
                                        <p:cTn id="42" dur="1000" fill="hold"/>
                                        <p:tgtEl>
                                          <p:spTgt spid="5">
                                            <p:txEl>
                                              <p:pRg st="3" end="3"/>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5">
                                            <p:txEl>
                                              <p:pRg st="3" end="3"/>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5">
                                            <p:txEl>
                                              <p:pRg st="3" end="3"/>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5">
                                            <p:txEl>
                                              <p:pRg st="3" end="3"/>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5">
                                            <p:txEl>
                                              <p:pRg st="3" end="3"/>
                                            </p:txEl>
                                          </p:spTgt>
                                        </p:tgtEl>
                                      </p:cBhvr>
                                    </p:animEffect>
                                  </p:childTnLst>
                                </p:cTn>
                              </p:par>
                              <p:par>
                                <p:cTn id="47" presetID="25" presetClass="entr" presetSubtype="0" fill="hold" nodeType="with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 calcmode="lin" valueType="num">
                                      <p:cBhvr>
                                        <p:cTn id="49" dur="500" decel="50000" fill="hold">
                                          <p:stCondLst>
                                            <p:cond delay="0"/>
                                          </p:stCondLst>
                                        </p:cTn>
                                        <p:tgtEl>
                                          <p:spTgt spid="5">
                                            <p:txEl>
                                              <p:pRg st="4" end="4"/>
                                            </p:txEl>
                                          </p:spTgt>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5">
                                            <p:txEl>
                                              <p:pRg st="4" end="4"/>
                                            </p:txEl>
                                          </p:spTgt>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5">
                                            <p:txEl>
                                              <p:pRg st="4" end="4"/>
                                            </p:txEl>
                                          </p:spTgt>
                                        </p:tgtEl>
                                        <p:attrNameLst>
                                          <p:attrName>ppt_w</p:attrName>
                                        </p:attrNameLst>
                                      </p:cBhvr>
                                      <p:tavLst>
                                        <p:tav tm="0">
                                          <p:val>
                                            <p:strVal val="#ppt_w*.05"/>
                                          </p:val>
                                        </p:tav>
                                        <p:tav tm="100000">
                                          <p:val>
                                            <p:strVal val="#ppt_w"/>
                                          </p:val>
                                        </p:tav>
                                      </p:tavLst>
                                    </p:anim>
                                    <p:anim calcmode="lin" valueType="num">
                                      <p:cBhvr>
                                        <p:cTn id="52" dur="1000" fill="hold"/>
                                        <p:tgtEl>
                                          <p:spTgt spid="5">
                                            <p:txEl>
                                              <p:pRg st="4" end="4"/>
                                            </p:txEl>
                                          </p:spTgt>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5">
                                            <p:txEl>
                                              <p:pRg st="4" end="4"/>
                                            </p:txEl>
                                          </p:spTgt>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5">
                                            <p:txEl>
                                              <p:pRg st="4" end="4"/>
                                            </p:txEl>
                                          </p:spTgt>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5">
                                            <p:txEl>
                                              <p:pRg st="4" end="4"/>
                                            </p:txEl>
                                          </p:spTgt>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5">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circle(in)">
                                      <p:cBhvr>
                                        <p:cTn id="61" dur="2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ai-van-ta-canh-dem-trang-dep-600.jpg"/>
          <p:cNvPicPr>
            <a:picLocks noGrp="1" noChangeAspect="1"/>
          </p:cNvPicPr>
          <p:nvPr>
            <p:ph idx="1"/>
          </p:nvPr>
        </p:nvPicPr>
        <p:blipFill>
          <a:blip r:embed="rId4"/>
          <a:stretch>
            <a:fillRect/>
          </a:stretch>
        </p:blipFill>
        <p:spPr>
          <a:xfrm>
            <a:off x="-6395085" y="-3057525"/>
            <a:ext cx="18821400" cy="10896600"/>
          </a:xfrm>
        </p:spPr>
      </p:pic>
      <p:pic>
        <p:nvPicPr>
          <p:cNvPr id="17430" name="HoChiMinh'sFuneral6909.mpg">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4671060" y="3457575"/>
            <a:ext cx="4724400" cy="3657600"/>
          </a:xfrm>
          <a:prstGeom prst="rect">
            <a:avLst/>
          </a:prstGeom>
          <a:noFill/>
          <a:ln w="9525" cap="flat" cmpd="sng">
            <a:solidFill>
              <a:srgbClr val="FF3300"/>
            </a:solidFill>
            <a:prstDash val="solid"/>
            <a:miter/>
            <a:headEnd type="none" w="med" len="med"/>
            <a:tailEnd type="none" w="med" len="med"/>
          </a:ln>
        </p:spPr>
      </p:pic>
      <p:sp>
        <p:nvSpPr>
          <p:cNvPr id="5" name="Text Box 4"/>
          <p:cNvSpPr txBox="1"/>
          <p:nvPr/>
        </p:nvSpPr>
        <p:spPr>
          <a:xfrm>
            <a:off x="457200" y="523875"/>
            <a:ext cx="3021330" cy="645160"/>
          </a:xfrm>
          <a:prstGeom prst="rect">
            <a:avLst/>
          </a:prstGeom>
          <a:noFill/>
        </p:spPr>
        <p:txBody>
          <a:bodyPr wrap="square" rtlCol="0">
            <a:spAutoFit/>
          </a:bodyPr>
          <a:lstStyle/>
          <a:p>
            <a:r>
              <a:rPr lang="en-US" altLang="en-US" sz="3600">
                <a:solidFill>
                  <a:srgbClr val="FF0000"/>
                </a:solidFill>
                <a:latin typeface="Times New Roman" panose="02020603050405020304" pitchFamily="18" charset="0"/>
                <a:cs typeface="Times New Roman" panose="02020603050405020304" pitchFamily="18" charset="0"/>
              </a:rPr>
              <a:t>Khổ 3:</a:t>
            </a:r>
          </a:p>
        </p:txBody>
      </p:sp>
      <p:sp>
        <p:nvSpPr>
          <p:cNvPr id="17431" name="Rectangle 23"/>
          <p:cNvSpPr>
            <a:spLocks noChangeArrowheads="1"/>
          </p:cNvSpPr>
          <p:nvPr/>
        </p:nvSpPr>
        <p:spPr bwMode="auto">
          <a:xfrm>
            <a:off x="-53975" y="1293495"/>
            <a:ext cx="6138545" cy="181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Bác nằm trong lăng giấc ngủ bình yên</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Giữa một vầng trăng sáng dịu hiền</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Vẫn biết trời xanh là mãi mãi</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a:ln>
                  <a:noFill/>
                </a:ln>
                <a:solidFill>
                  <a:schemeClr val="bg1"/>
                </a:solidFill>
                <a:effectLst>
                  <a:outerShdw blurRad="38100" dist="38100" dir="2700000" algn="tl">
                    <a:srgbClr val="C0C0C0"/>
                  </a:outerShdw>
                </a:effectLst>
                <a:uLnTx/>
                <a:uFillTx/>
                <a:latin typeface="Times New Roman" panose="02020603050405020304" pitchFamily="18" charset="0"/>
                <a:ea typeface="+mn-ea"/>
                <a:cs typeface="+mn-cs"/>
              </a:rPr>
              <a:t>Mà sao nghe nhói ở trong tim!</a:t>
            </a:r>
          </a:p>
        </p:txBody>
      </p:sp>
      <p:sp>
        <p:nvSpPr>
          <p:cNvPr id="17433" name="Line 25"/>
          <p:cNvSpPr/>
          <p:nvPr/>
        </p:nvSpPr>
        <p:spPr>
          <a:xfrm flipV="1">
            <a:off x="3180715" y="1728470"/>
            <a:ext cx="2327910" cy="67310"/>
          </a:xfrm>
          <a:prstGeom prst="line">
            <a:avLst/>
          </a:prstGeom>
          <a:ln w="38100" cap="flat" cmpd="sng">
            <a:solidFill>
              <a:srgbClr val="FF0000"/>
            </a:solidFill>
            <a:prstDash val="solid"/>
            <a:round/>
            <a:headEnd type="none" w="med" len="med"/>
            <a:tailEnd type="none" w="med" len="med"/>
          </a:ln>
        </p:spPr>
      </p:sp>
      <p:sp>
        <p:nvSpPr>
          <p:cNvPr id="17432" name="Line 24"/>
          <p:cNvSpPr/>
          <p:nvPr/>
        </p:nvSpPr>
        <p:spPr>
          <a:xfrm flipV="1">
            <a:off x="1722755" y="2194560"/>
            <a:ext cx="1255395" cy="12700"/>
          </a:xfrm>
          <a:prstGeom prst="line">
            <a:avLst/>
          </a:prstGeom>
          <a:ln w="38100" cap="flat" cmpd="sng">
            <a:solidFill>
              <a:srgbClr val="FF0000"/>
            </a:solidFill>
            <a:prstDash val="solid"/>
            <a:round/>
            <a:headEnd type="none" w="med" len="med"/>
            <a:tailEnd type="none" w="med" len="med"/>
          </a:ln>
        </p:spPr>
      </p:sp>
      <p:sp>
        <p:nvSpPr>
          <p:cNvPr id="17434" name="Line 26"/>
          <p:cNvSpPr/>
          <p:nvPr/>
        </p:nvSpPr>
        <p:spPr>
          <a:xfrm>
            <a:off x="1531620" y="2575560"/>
            <a:ext cx="1066800" cy="0"/>
          </a:xfrm>
          <a:prstGeom prst="line">
            <a:avLst/>
          </a:prstGeom>
          <a:ln w="38100" cap="flat" cmpd="sng">
            <a:solidFill>
              <a:srgbClr val="FF0000"/>
            </a:solidFill>
            <a:prstDash val="solid"/>
            <a:round/>
            <a:headEnd type="none" w="med" len="med"/>
            <a:tailEnd type="none" w="med" len="med"/>
          </a:ln>
        </p:spPr>
      </p:sp>
      <p:sp>
        <p:nvSpPr>
          <p:cNvPr id="17435" name="Line 27"/>
          <p:cNvSpPr/>
          <p:nvPr/>
        </p:nvSpPr>
        <p:spPr>
          <a:xfrm>
            <a:off x="1722755" y="3108325"/>
            <a:ext cx="1066800" cy="0"/>
          </a:xfrm>
          <a:prstGeom prst="line">
            <a:avLst/>
          </a:prstGeom>
          <a:ln w="38100" cap="flat" cmpd="sng">
            <a:solidFill>
              <a:srgbClr val="FF0000"/>
            </a:solidFill>
            <a:prstDash val="solid"/>
            <a:roun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17430"/>
                                        </p:tgtEl>
                                        <p:attrNameLst>
                                          <p:attrName>style.visibility</p:attrName>
                                        </p:attrNameLst>
                                      </p:cBhvr>
                                      <p:to>
                                        <p:strVal val="visible"/>
                                      </p:to>
                                    </p:set>
                                    <p:anim calcmode="lin" valueType="num">
                                      <p:cBhvr additive="base">
                                        <p:cTn id="12" dur="5000" fill="hold"/>
                                        <p:tgtEl>
                                          <p:spTgt spid="17430"/>
                                        </p:tgtEl>
                                        <p:attrNameLst>
                                          <p:attrName>ppt_x</p:attrName>
                                        </p:attrNameLst>
                                      </p:cBhvr>
                                      <p:tavLst>
                                        <p:tav tm="0">
                                          <p:val>
                                            <p:strVal val="#ppt_x"/>
                                          </p:val>
                                        </p:tav>
                                        <p:tav tm="100000">
                                          <p:val>
                                            <p:strVal val="#ppt_x"/>
                                          </p:val>
                                        </p:tav>
                                      </p:tavLst>
                                    </p:anim>
                                    <p:anim calcmode="lin" valueType="num">
                                      <p:cBhvr additive="base">
                                        <p:cTn id="13" dur="5000" fill="hold"/>
                                        <p:tgtEl>
                                          <p:spTgt spid="1743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17433"/>
                                        </p:tgtEl>
                                        <p:attrNameLst>
                                          <p:attrName>style.visibility</p:attrName>
                                        </p:attrNameLst>
                                      </p:cBhvr>
                                      <p:to>
                                        <p:strVal val="visible"/>
                                      </p:to>
                                    </p:set>
                                    <p:animEffect transition="in" filter="checkerboard(across)">
                                      <p:cBhvr>
                                        <p:cTn id="18" dur="500"/>
                                        <p:tgtEl>
                                          <p:spTgt spid="17433"/>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7432"/>
                                        </p:tgtEl>
                                        <p:attrNameLst>
                                          <p:attrName>style.visibility</p:attrName>
                                        </p:attrNameLst>
                                      </p:cBhvr>
                                      <p:to>
                                        <p:strVal val="visible"/>
                                      </p:to>
                                    </p:set>
                                    <p:animEffect transition="in" filter="box(in)">
                                      <p:cBhvr>
                                        <p:cTn id="23" dur="2000"/>
                                        <p:tgtEl>
                                          <p:spTgt spid="1743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7434"/>
                                        </p:tgtEl>
                                        <p:attrNameLst>
                                          <p:attrName>style.visibility</p:attrName>
                                        </p:attrNameLst>
                                      </p:cBhvr>
                                      <p:to>
                                        <p:strVal val="visible"/>
                                      </p:to>
                                    </p:set>
                                    <p:animEffect transition="in" filter="randombar(horizontal)">
                                      <p:cBhvr>
                                        <p:cTn id="28" dur="500"/>
                                        <p:tgtEl>
                                          <p:spTgt spid="17434"/>
                                        </p:tgtEl>
                                      </p:cBhvr>
                                    </p:animEffect>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17435"/>
                                        </p:tgtEl>
                                        <p:attrNameLst>
                                          <p:attrName>style.visibility</p:attrName>
                                        </p:attrNameLst>
                                      </p:cBhvr>
                                      <p:to>
                                        <p:strVal val="visible"/>
                                      </p:to>
                                    </p:set>
                                    <p:anim to="" calcmode="lin" valueType="num">
                                      <p:cBhvr>
                                        <p:cTn id="33" dur="1" fill="hold"/>
                                        <p:tgtEl>
                                          <p:spTgt spid="17435"/>
                                        </p:tgtEl>
                                      </p:cBhvr>
                                    </p:anim>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7431"/>
                                        </p:tgtEl>
                                        <p:attrNameLst>
                                          <p:attrName>style.visibility</p:attrName>
                                        </p:attrNameLst>
                                      </p:cBhvr>
                                      <p:to>
                                        <p:strVal val="visible"/>
                                      </p:to>
                                    </p:set>
                                    <p:animEffect transition="in" filter="checkerboard(across)">
                                      <p:cBhvr>
                                        <p:cTn id="38" dur="500"/>
                                        <p:tgtEl>
                                          <p:spTgt spid="17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7431" grpId="0" animBg="1"/>
      <p:bldP spid="1743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3" name="Group 2"/>
          <p:cNvGrpSpPr/>
          <p:nvPr/>
        </p:nvGrpSpPr>
        <p:grpSpPr>
          <a:xfrm>
            <a:off x="117475" y="-53975"/>
            <a:ext cx="7705725" cy="5259388"/>
            <a:chOff x="158" y="164"/>
            <a:chExt cx="4854" cy="3265"/>
          </a:xfrm>
        </p:grpSpPr>
        <p:sp>
          <p:nvSpPr>
            <p:cNvPr id="13314" name="Line 3"/>
            <p:cNvSpPr/>
            <p:nvPr/>
          </p:nvSpPr>
          <p:spPr>
            <a:xfrm flipH="1" flipV="1">
              <a:off x="249" y="254"/>
              <a:ext cx="4627" cy="0"/>
            </a:xfrm>
            <a:prstGeom prst="line">
              <a:avLst/>
            </a:prstGeom>
            <a:ln w="28575" cap="flat" cmpd="sng">
              <a:solidFill>
                <a:srgbClr val="996600"/>
              </a:solidFill>
              <a:prstDash val="solid"/>
              <a:round/>
              <a:headEnd type="none" w="med" len="med"/>
              <a:tailEnd type="none" w="med" len="med"/>
            </a:ln>
          </p:spPr>
        </p:sp>
        <p:sp>
          <p:nvSpPr>
            <p:cNvPr id="13315" name="Line 4"/>
            <p:cNvSpPr/>
            <p:nvPr/>
          </p:nvSpPr>
          <p:spPr>
            <a:xfrm flipH="1" flipV="1">
              <a:off x="158" y="164"/>
              <a:ext cx="4854" cy="0"/>
            </a:xfrm>
            <a:prstGeom prst="line">
              <a:avLst/>
            </a:prstGeom>
            <a:ln w="76200" cap="flat" cmpd="sng">
              <a:solidFill>
                <a:srgbClr val="996600"/>
              </a:solidFill>
              <a:prstDash val="solid"/>
              <a:round/>
              <a:headEnd type="none" w="med" len="med"/>
              <a:tailEnd type="none" w="med" len="med"/>
            </a:ln>
          </p:spPr>
        </p:sp>
        <p:sp>
          <p:nvSpPr>
            <p:cNvPr id="13316" name="Line 5"/>
            <p:cNvSpPr/>
            <p:nvPr/>
          </p:nvSpPr>
          <p:spPr>
            <a:xfrm flipH="1">
              <a:off x="158" y="164"/>
              <a:ext cx="0" cy="3265"/>
            </a:xfrm>
            <a:prstGeom prst="line">
              <a:avLst/>
            </a:prstGeom>
            <a:ln w="76200" cap="flat" cmpd="sng">
              <a:solidFill>
                <a:srgbClr val="996600"/>
              </a:solidFill>
              <a:prstDash val="solid"/>
              <a:round/>
              <a:headEnd type="none" w="med" len="med"/>
              <a:tailEnd type="none" w="med" len="med"/>
            </a:ln>
          </p:spPr>
        </p:sp>
        <p:sp>
          <p:nvSpPr>
            <p:cNvPr id="13317" name="Line 6"/>
            <p:cNvSpPr/>
            <p:nvPr/>
          </p:nvSpPr>
          <p:spPr>
            <a:xfrm flipH="1">
              <a:off x="249" y="254"/>
              <a:ext cx="0" cy="3085"/>
            </a:xfrm>
            <a:prstGeom prst="line">
              <a:avLst/>
            </a:prstGeom>
            <a:ln w="28575" cap="flat" cmpd="sng">
              <a:solidFill>
                <a:srgbClr val="996600"/>
              </a:solidFill>
              <a:prstDash val="solid"/>
              <a:round/>
              <a:headEnd type="none" w="med" len="med"/>
              <a:tailEnd type="none" w="med" len="med"/>
            </a:ln>
          </p:spPr>
        </p:sp>
      </p:grpSp>
      <p:grpSp>
        <p:nvGrpSpPr>
          <p:cNvPr id="13318" name="Group 7"/>
          <p:cNvGrpSpPr/>
          <p:nvPr/>
        </p:nvGrpSpPr>
        <p:grpSpPr>
          <a:xfrm>
            <a:off x="1358900" y="1589088"/>
            <a:ext cx="7705725" cy="5183187"/>
            <a:chOff x="748" y="845"/>
            <a:chExt cx="4854" cy="3265"/>
          </a:xfrm>
        </p:grpSpPr>
        <p:sp>
          <p:nvSpPr>
            <p:cNvPr id="13319" name="Line 8"/>
            <p:cNvSpPr/>
            <p:nvPr/>
          </p:nvSpPr>
          <p:spPr>
            <a:xfrm>
              <a:off x="884" y="4020"/>
              <a:ext cx="4627" cy="0"/>
            </a:xfrm>
            <a:prstGeom prst="line">
              <a:avLst/>
            </a:prstGeom>
            <a:ln w="28575" cap="flat" cmpd="sng">
              <a:solidFill>
                <a:srgbClr val="996600"/>
              </a:solidFill>
              <a:prstDash val="solid"/>
              <a:round/>
              <a:headEnd type="none" w="med" len="med"/>
              <a:tailEnd type="none" w="med" len="med"/>
            </a:ln>
          </p:spPr>
        </p:sp>
        <p:sp>
          <p:nvSpPr>
            <p:cNvPr id="13320" name="Line 9"/>
            <p:cNvSpPr/>
            <p:nvPr/>
          </p:nvSpPr>
          <p:spPr>
            <a:xfrm>
              <a:off x="748" y="4110"/>
              <a:ext cx="4854" cy="0"/>
            </a:xfrm>
            <a:prstGeom prst="line">
              <a:avLst/>
            </a:prstGeom>
            <a:ln w="76200" cap="flat" cmpd="sng">
              <a:solidFill>
                <a:srgbClr val="996600"/>
              </a:solidFill>
              <a:prstDash val="solid"/>
              <a:round/>
              <a:headEnd type="none" w="med" len="med"/>
              <a:tailEnd type="none" w="med" len="med"/>
            </a:ln>
          </p:spPr>
        </p:sp>
        <p:sp>
          <p:nvSpPr>
            <p:cNvPr id="13321" name="Line 10"/>
            <p:cNvSpPr/>
            <p:nvPr/>
          </p:nvSpPr>
          <p:spPr>
            <a:xfrm flipV="1">
              <a:off x="5602" y="845"/>
              <a:ext cx="0" cy="3265"/>
            </a:xfrm>
            <a:prstGeom prst="line">
              <a:avLst/>
            </a:prstGeom>
            <a:ln w="76200" cap="flat" cmpd="sng">
              <a:solidFill>
                <a:srgbClr val="996600"/>
              </a:solidFill>
              <a:prstDash val="solid"/>
              <a:round/>
              <a:headEnd type="none" w="med" len="med"/>
              <a:tailEnd type="none" w="med" len="med"/>
            </a:ln>
          </p:spPr>
        </p:sp>
        <p:sp>
          <p:nvSpPr>
            <p:cNvPr id="13322" name="Line 11"/>
            <p:cNvSpPr/>
            <p:nvPr/>
          </p:nvSpPr>
          <p:spPr>
            <a:xfrm flipV="1">
              <a:off x="5511" y="935"/>
              <a:ext cx="0" cy="3085"/>
            </a:xfrm>
            <a:prstGeom prst="line">
              <a:avLst/>
            </a:prstGeom>
            <a:ln w="28575" cap="flat" cmpd="sng">
              <a:solidFill>
                <a:srgbClr val="996600"/>
              </a:solidFill>
              <a:prstDash val="solid"/>
              <a:round/>
              <a:headEnd type="none" w="med" len="med"/>
              <a:tailEnd type="none" w="med" len="med"/>
            </a:ln>
          </p:spPr>
        </p:sp>
      </p:grpSp>
      <p:sp>
        <p:nvSpPr>
          <p:cNvPr id="17425" name="Text Box 17"/>
          <p:cNvSpPr txBox="1">
            <a:spLocks noChangeArrowheads="1"/>
          </p:cNvSpPr>
          <p:nvPr/>
        </p:nvSpPr>
        <p:spPr bwMode="auto">
          <a:xfrm>
            <a:off x="262255" y="340995"/>
            <a:ext cx="827405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defTabSz="914400">
              <a:spcBef>
                <a:spcPct val="50000"/>
              </a:spcBef>
              <a:buClrTx/>
              <a:buSzTx/>
              <a:buFontTx/>
              <a:defRPr/>
            </a:pPr>
            <a:r>
              <a:rPr kumimoji="0" lang="en-US" sz="2800" b="1"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rPr>
              <a:t>3</a:t>
            </a:r>
            <a:r>
              <a:rPr kumimoji="0" lang="en-US" altLang="en-US" sz="2800" b="1"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rPr>
              <a:t>)</a:t>
            </a:r>
            <a:r>
              <a:rPr kumimoji="0" lang="en-US" sz="2800" b="1"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rPr>
              <a:t> </a:t>
            </a:r>
            <a:r>
              <a:rPr kumimoji="0" lang="en-US" sz="2800" b="1" u="sng"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rPr>
              <a:t>Cảm xúc của tác giả khi vào lăng viếng Bác</a:t>
            </a:r>
            <a:r>
              <a:rPr kumimoji="0" lang="en-US" sz="2800" b="1"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rPr>
              <a:t>: </a:t>
            </a:r>
            <a:r>
              <a:rPr kumimoji="0" lang="en-US" altLang="en-US" sz="2800" b="1"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rPr>
              <a:t>khổ 3</a:t>
            </a:r>
          </a:p>
        </p:txBody>
      </p:sp>
      <p:sp>
        <p:nvSpPr>
          <p:cNvPr id="17426" name="Text Box 18"/>
          <p:cNvSpPr txBox="1"/>
          <p:nvPr/>
        </p:nvSpPr>
        <p:spPr>
          <a:xfrm>
            <a:off x="415290" y="1732280"/>
            <a:ext cx="8352790" cy="953135"/>
          </a:xfrm>
          <a:prstGeom prst="rect">
            <a:avLst/>
          </a:prstGeom>
          <a:noFill/>
          <a:ln w="9525">
            <a:noFill/>
          </a:ln>
        </p:spPr>
        <p:txBody>
          <a:bodyPr wrap="square" anchor="t">
            <a:spAutoFit/>
          </a:bodyPr>
          <a:lstStyle/>
          <a:p>
            <a:r>
              <a:rPr lang="en-US" altLang="en-US" sz="2800" b="1" dirty="0">
                <a:solidFill>
                  <a:schemeClr val="tx2">
                    <a:lumMod val="60000"/>
                    <a:lumOff val="40000"/>
                  </a:schemeClr>
                </a:solidFill>
                <a:latin typeface="Times New Roman" panose="02020603050405020304" pitchFamily="18" charset="0"/>
                <a:cs typeface="Times New Roman" panose="02020603050405020304" pitchFamily="18" charset="0"/>
              </a:rPr>
              <a:t>-" vầng trăng sáng dịu hiền" : vừa tả thực, vừa thể hiện tâm hồn cao đẹp, sáng trong của Bác.</a:t>
            </a:r>
          </a:p>
        </p:txBody>
      </p:sp>
      <p:sp>
        <p:nvSpPr>
          <p:cNvPr id="17427" name="Text Box 19"/>
          <p:cNvSpPr txBox="1"/>
          <p:nvPr/>
        </p:nvSpPr>
        <p:spPr>
          <a:xfrm>
            <a:off x="481965" y="3207385"/>
            <a:ext cx="7987030" cy="1814830"/>
          </a:xfrm>
          <a:prstGeom prst="rect">
            <a:avLst/>
          </a:prstGeom>
          <a:noFill/>
          <a:ln w="9525">
            <a:noFill/>
          </a:ln>
        </p:spPr>
        <p:txBody>
          <a:bodyPr wrap="square" anchor="t">
            <a:spAutoFit/>
          </a:bodyPr>
          <a:lstStyle/>
          <a:p>
            <a:pPr eaLnBrk="0" hangingPunct="0"/>
            <a:r>
              <a:rPr lang="en-US" altLang="en-US" sz="2800"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altLang="en-US" sz="2800" b="1" dirty="0">
                <a:solidFill>
                  <a:schemeClr val="tx2">
                    <a:lumMod val="60000"/>
                    <a:lumOff val="40000"/>
                  </a:schemeClr>
                </a:solidFill>
                <a:latin typeface="Times New Roman" panose="02020603050405020304" pitchFamily="18" charset="0"/>
                <a:cs typeface="Times New Roman" panose="02020603050405020304" pitchFamily="18" charset="0"/>
                <a:sym typeface="Wingdings" panose="05000000000000000000" pitchFamily="2" charset="2"/>
              </a:rPr>
              <a:t> Bác còn sống mãi với non sông, đất nước.</a:t>
            </a:r>
          </a:p>
          <a:p>
            <a:pPr eaLnBrk="0" hangingPunct="0"/>
            <a:r>
              <a:rPr lang="en-US" altLang="en-US" sz="2800" b="1" dirty="0">
                <a:solidFill>
                  <a:schemeClr val="tx2">
                    <a:lumMod val="60000"/>
                    <a:lumOff val="40000"/>
                  </a:schemeClr>
                </a:solidFill>
                <a:latin typeface="Times New Roman" panose="02020603050405020304" pitchFamily="18" charset="0"/>
                <a:cs typeface="Times New Roman" panose="02020603050405020304" pitchFamily="18" charset="0"/>
                <a:sym typeface="Wingdings" panose="05000000000000000000" pitchFamily="2" charset="2"/>
              </a:rPr>
              <a:t>- “vẫn biết” - “ mà sao”: sự đấu tranh giữa lí trí và tình cảm.</a:t>
            </a:r>
          </a:p>
          <a:p>
            <a:pPr eaLnBrk="0" hangingPunct="0"/>
            <a:endParaRPr lang="en-US" altLang="en-US" sz="2800" b="1" dirty="0">
              <a:solidFill>
                <a:schemeClr val="tx2">
                  <a:lumMod val="60000"/>
                  <a:lumOff val="40000"/>
                </a:schemeClr>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17428" name="Text Box 20"/>
          <p:cNvSpPr txBox="1"/>
          <p:nvPr/>
        </p:nvSpPr>
        <p:spPr>
          <a:xfrm>
            <a:off x="337185" y="4538345"/>
            <a:ext cx="8509000" cy="521970"/>
          </a:xfrm>
          <a:prstGeom prst="rect">
            <a:avLst/>
          </a:prstGeom>
          <a:noFill/>
          <a:ln w="9525">
            <a:noFill/>
          </a:ln>
        </p:spPr>
        <p:txBody>
          <a:bodyPr wrap="square" anchor="t">
            <a:spAutoFit/>
          </a:bodyPr>
          <a:lstStyle/>
          <a:p>
            <a:r>
              <a:rPr lang="en-US" altLang="en-US" sz="2800" b="1" dirty="0">
                <a:solidFill>
                  <a:schemeClr val="tx2">
                    <a:lumMod val="60000"/>
                    <a:lumOff val="40000"/>
                  </a:schemeClr>
                </a:solidFill>
                <a:latin typeface="Times New Roman" panose="02020603050405020304" pitchFamily="18" charset="0"/>
                <a:cs typeface="Times New Roman" panose="02020603050405020304" pitchFamily="18" charset="0"/>
                <a:sym typeface="Wingdings" panose="05000000000000000000" pitchFamily="2" charset="2"/>
              </a:rPr>
              <a:t>-" nhói": Đau xót, tiếc thương trước sự ra đi của Bác.</a:t>
            </a:r>
          </a:p>
        </p:txBody>
      </p:sp>
      <p:sp>
        <p:nvSpPr>
          <p:cNvPr id="17429" name="Rectangle 21"/>
          <p:cNvSpPr/>
          <p:nvPr/>
        </p:nvSpPr>
        <p:spPr>
          <a:xfrm>
            <a:off x="304800" y="875665"/>
            <a:ext cx="7517765" cy="953135"/>
          </a:xfrm>
          <a:prstGeom prst="rect">
            <a:avLst/>
          </a:prstGeom>
          <a:noFill/>
          <a:ln w="9525">
            <a:noFill/>
          </a:ln>
        </p:spPr>
        <p:txBody>
          <a:bodyPr wrap="square" anchor="t">
            <a:spAutoFit/>
          </a:bodyPr>
          <a:lstStyle/>
          <a:p>
            <a:r>
              <a:rPr lang="en-US" altLang="en-US" sz="2800" b="1" dirty="0">
                <a:solidFill>
                  <a:schemeClr val="tx2">
                    <a:lumMod val="60000"/>
                    <a:lumOff val="40000"/>
                  </a:schemeClr>
                </a:solidFill>
                <a:latin typeface="Times New Roman" panose="02020603050405020304" pitchFamily="18" charset="0"/>
                <a:cs typeface="Times New Roman" panose="02020603050405020304" pitchFamily="18" charset="0"/>
              </a:rPr>
              <a:t>- " giấc ngủ bình yên": Bác vẫn như đang ngủ, gợi sự gần gũi -&gt; nói giảm nói tránh.</a:t>
            </a:r>
          </a:p>
        </p:txBody>
      </p:sp>
      <p:sp>
        <p:nvSpPr>
          <p:cNvPr id="17436" name="Rectangle 28"/>
          <p:cNvSpPr>
            <a:spLocks noChangeArrowheads="1"/>
          </p:cNvSpPr>
          <p:nvPr/>
        </p:nvSpPr>
        <p:spPr bwMode="auto">
          <a:xfrm>
            <a:off x="481648" y="2685415"/>
            <a:ext cx="345186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a:ln>
                  <a:noFill/>
                </a:ln>
                <a:solidFill>
                  <a:schemeClr val="tx2">
                    <a:lumMod val="60000"/>
                    <a:lumOff val="40000"/>
                  </a:schemeClr>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altLang="en-US" sz="2800" b="1" i="0" u="none" strike="noStrike" kern="1200" cap="none" spc="0" normalizeH="0" baseline="0" noProof="0">
                <a:ln>
                  <a:noFill/>
                </a:ln>
                <a:solidFill>
                  <a:schemeClr val="tx2">
                    <a:lumMod val="60000"/>
                    <a:lumOff val="40000"/>
                  </a:schemeClr>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a:t>
            </a:r>
            <a:r>
              <a:rPr kumimoji="0" lang="en-US" sz="2800" b="1" i="0" u="none" strike="noStrike" kern="1200" cap="none" spc="0" normalizeH="0" baseline="0" noProof="0">
                <a:ln>
                  <a:noFill/>
                </a:ln>
                <a:solidFill>
                  <a:schemeClr val="tx2">
                    <a:lumMod val="60000"/>
                    <a:lumOff val="40000"/>
                  </a:schemeClr>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rời xanh"</a:t>
            </a:r>
            <a:r>
              <a:rPr kumimoji="0" lang="en-US" sz="2800" b="1" i="0" u="none" strike="noStrike" kern="1200" cap="none" spc="0" normalizeH="0" baseline="0" noProof="0">
                <a:ln>
                  <a:noFill/>
                </a:ln>
                <a:solidFill>
                  <a:schemeClr val="tx2">
                    <a:lumMod val="60000"/>
                    <a:lumOff val="40000"/>
                  </a:scheme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Ẩn dụ </a:t>
            </a:r>
          </a:p>
        </p:txBody>
      </p:sp>
      <p:sp>
        <p:nvSpPr>
          <p:cNvPr id="2" name="Text Box 1"/>
          <p:cNvSpPr txBox="1"/>
          <p:nvPr/>
        </p:nvSpPr>
        <p:spPr>
          <a:xfrm>
            <a:off x="800100" y="5060315"/>
            <a:ext cx="8120380" cy="1383665"/>
          </a:xfrm>
          <a:prstGeom prst="rect">
            <a:avLst/>
          </a:prstGeom>
          <a:noFill/>
        </p:spPr>
        <p:txBody>
          <a:bodyPr wrap="square" rtlCol="0" anchor="t">
            <a:spAutoFit/>
          </a:bodyPr>
          <a:lstStyle/>
          <a:p>
            <a:pPr indent="0" eaLnBrk="0" hangingPunct="0">
              <a:buNone/>
            </a:pPr>
            <a:r>
              <a:rPr lang="en-US" altLang="en-US" sz="2800" b="1" dirty="0">
                <a:solidFill>
                  <a:schemeClr val="tx2">
                    <a:lumMod val="60000"/>
                    <a:lumOff val="40000"/>
                  </a:schemeClr>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800" b="1" dirty="0">
                <a:solidFill>
                  <a:schemeClr val="tx2">
                    <a:lumMod val="60000"/>
                    <a:lumOff val="40000"/>
                  </a:schemeClr>
                </a:solidFill>
                <a:latin typeface="Times New Roman" panose="02020603050405020304" pitchFamily="18" charset="0"/>
                <a:cs typeface="Times New Roman" panose="02020603050405020304" pitchFamily="18" charset="0"/>
                <a:sym typeface="+mn-ea"/>
              </a:rPr>
              <a:t> </a:t>
            </a:r>
            <a:r>
              <a:rPr lang="en-US" sz="2800" b="1" dirty="0">
                <a:solidFill>
                  <a:schemeClr val="tx2">
                    <a:lumMod val="60000"/>
                    <a:lumOff val="40000"/>
                  </a:schemeClr>
                </a:solidFill>
                <a:latin typeface="Times New Roman" panose="02020603050405020304" pitchFamily="18" charset="0"/>
                <a:cs typeface="Times New Roman" panose="02020603050405020304" pitchFamily="18" charset="0"/>
                <a:sym typeface="+mn-ea"/>
              </a:rPr>
              <a:t>Những hình ảnh ẩn dụ đẹp đẽ, cao quí ca ngợi sự                            </a:t>
            </a:r>
            <a:r>
              <a:rPr lang="en-US" altLang="en-US" sz="2800" b="1" dirty="0">
                <a:solidFill>
                  <a:schemeClr val="tx2">
                    <a:lumMod val="60000"/>
                    <a:lumOff val="40000"/>
                  </a:schemeClr>
                </a:solidFill>
                <a:latin typeface="Times New Roman" panose="02020603050405020304" pitchFamily="18" charset="0"/>
                <a:cs typeface="Times New Roman" panose="02020603050405020304" pitchFamily="18" charset="0"/>
                <a:sym typeface="+mn-ea"/>
              </a:rPr>
              <a:t>tr</a:t>
            </a:r>
            <a:r>
              <a:rPr lang="en-US" sz="2800" b="1" dirty="0">
                <a:solidFill>
                  <a:schemeClr val="tx2">
                    <a:lumMod val="60000"/>
                    <a:lumOff val="40000"/>
                  </a:schemeClr>
                </a:solidFill>
                <a:latin typeface="Times New Roman" panose="02020603050405020304" pitchFamily="18" charset="0"/>
                <a:cs typeface="Times New Roman" panose="02020603050405020304" pitchFamily="18" charset="0"/>
                <a:sym typeface="+mn-ea"/>
              </a:rPr>
              <a:t>ường tồn, bất tử của Bác </a:t>
            </a:r>
            <a:r>
              <a:rPr lang="en-US" altLang="en-US" sz="2800" b="1" dirty="0">
                <a:solidFill>
                  <a:schemeClr val="tx2">
                    <a:lumMod val="60000"/>
                    <a:lumOff val="40000"/>
                  </a:schemeClr>
                </a:solidFill>
                <a:latin typeface="Times New Roman" panose="02020603050405020304" pitchFamily="18" charset="0"/>
                <a:cs typeface="Times New Roman" panose="02020603050405020304" pitchFamily="18" charset="0"/>
                <a:sym typeface="+mn-ea"/>
              </a:rPr>
              <a:t>trong</a:t>
            </a:r>
            <a:r>
              <a:rPr lang="en-US" sz="2800" b="1" dirty="0">
                <a:solidFill>
                  <a:schemeClr val="tx2">
                    <a:lumMod val="60000"/>
                    <a:lumOff val="40000"/>
                  </a:schemeClr>
                </a:solidFill>
                <a:latin typeface="Times New Roman" panose="02020603050405020304" pitchFamily="18" charset="0"/>
                <a:cs typeface="Times New Roman" panose="02020603050405020304" pitchFamily="18" charset="0"/>
                <a:sym typeface="+mn-ea"/>
              </a:rPr>
              <a:t> nỗi tiếc thương</a:t>
            </a:r>
          </a:p>
          <a:p>
            <a:pPr indent="0" eaLnBrk="0" hangingPunct="0">
              <a:buNone/>
            </a:pPr>
            <a:r>
              <a:rPr lang="en-US" sz="2800" b="1" dirty="0">
                <a:solidFill>
                  <a:schemeClr val="tx2">
                    <a:lumMod val="60000"/>
                    <a:lumOff val="40000"/>
                  </a:schemeClr>
                </a:solidFill>
                <a:latin typeface="Times New Roman" panose="02020603050405020304" pitchFamily="18" charset="0"/>
                <a:cs typeface="Times New Roman" panose="02020603050405020304" pitchFamily="18" charset="0"/>
                <a:sym typeface="+mn-ea"/>
              </a:rPr>
              <a:t>                                     vô hạn của tác giả</a:t>
            </a:r>
            <a:r>
              <a:rPr lang="en-US" altLang="en-US" sz="2800" b="1" dirty="0">
                <a:solidFill>
                  <a:schemeClr val="tx2">
                    <a:lumMod val="60000"/>
                    <a:lumOff val="40000"/>
                  </a:schemeClr>
                </a:solidFill>
                <a:latin typeface="Times New Roman" panose="02020603050405020304" pitchFamily="18" charset="0"/>
                <a:cs typeface="Times New Roman" panose="02020603050405020304" pitchFamily="18" charset="0"/>
                <a:sym typeface="+mn-ea"/>
              </a:rPr>
              <a:t>.</a:t>
            </a:r>
          </a:p>
        </p:txBody>
      </p:sp>
      <p:pic>
        <p:nvPicPr>
          <p:cNvPr id="4" name="Picture 15" descr="HOLLY2">
            <a:hlinkClick r:id="" action="ppaction://macro?name=SlideShowNext"/>
          </p:cNvPr>
          <p:cNvPicPr>
            <a:picLocks noChangeAspect="1"/>
          </p:cNvPicPr>
          <p:nvPr/>
        </p:nvPicPr>
        <p:blipFill>
          <a:blip r:embed="rId2">
            <a:clrChange>
              <a:clrFrom>
                <a:srgbClr val="FFFFFF"/>
              </a:clrFrom>
              <a:clrTo>
                <a:srgbClr val="FFFFFF">
                  <a:alpha val="0"/>
                </a:srgbClr>
              </a:clrTo>
            </a:clrChange>
          </a:blip>
          <a:stretch>
            <a:fillRect/>
          </a:stretch>
        </p:blipFill>
        <p:spPr>
          <a:xfrm>
            <a:off x="114300" y="5826760"/>
            <a:ext cx="1244600" cy="1187450"/>
          </a:xfrm>
          <a:prstGeom prst="rect">
            <a:avLst/>
          </a:prstGeom>
          <a:noFill/>
          <a:ln w="9525">
            <a:noFill/>
          </a:ln>
        </p:spPr>
      </p:pic>
      <p:pic>
        <p:nvPicPr>
          <p:cNvPr id="6" name="Picture 5"/>
          <p:cNvPicPr>
            <a:picLocks noChangeAspect="1"/>
          </p:cNvPicPr>
          <p:nvPr/>
        </p:nvPicPr>
        <p:blipFill>
          <a:blip r:embed="rId3"/>
          <a:stretch>
            <a:fillRect/>
          </a:stretch>
        </p:blipFill>
        <p:spPr>
          <a:xfrm>
            <a:off x="7816850" y="756920"/>
            <a:ext cx="1247775" cy="1190625"/>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25"/>
                                        </p:tgtEl>
                                        <p:attrNameLst>
                                          <p:attrName>style.visibility</p:attrName>
                                        </p:attrNameLst>
                                      </p:cBhvr>
                                      <p:to>
                                        <p:strVal val="visible"/>
                                      </p:to>
                                    </p:set>
                                    <p:animEffect transition="in" filter="blinds(horizontal)">
                                      <p:cBhvr>
                                        <p:cTn id="7" dur="500"/>
                                        <p:tgtEl>
                                          <p:spTgt spid="174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429"/>
                                        </p:tgtEl>
                                        <p:attrNameLst>
                                          <p:attrName>style.visibility</p:attrName>
                                        </p:attrNameLst>
                                      </p:cBhvr>
                                      <p:to>
                                        <p:strVal val="visible"/>
                                      </p:to>
                                    </p:set>
                                    <p:animEffect transition="in" filter="blinds(horizontal)">
                                      <p:cBhvr>
                                        <p:cTn id="12" dur="500"/>
                                        <p:tgtEl>
                                          <p:spTgt spid="1742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426"/>
                                        </p:tgtEl>
                                        <p:attrNameLst>
                                          <p:attrName>style.visibility</p:attrName>
                                        </p:attrNameLst>
                                      </p:cBhvr>
                                      <p:to>
                                        <p:strVal val="visible"/>
                                      </p:to>
                                    </p:set>
                                    <p:animEffect transition="in" filter="blinds(horizontal)">
                                      <p:cBhvr>
                                        <p:cTn id="17" dur="500"/>
                                        <p:tgtEl>
                                          <p:spTgt spid="174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436"/>
                                        </p:tgtEl>
                                        <p:attrNameLst>
                                          <p:attrName>style.visibility</p:attrName>
                                        </p:attrNameLst>
                                      </p:cBhvr>
                                      <p:to>
                                        <p:strVal val="visible"/>
                                      </p:to>
                                    </p:set>
                                    <p:animEffect transition="in" filter="blinds(horizontal)">
                                      <p:cBhvr>
                                        <p:cTn id="22" dur="500"/>
                                        <p:tgtEl>
                                          <p:spTgt spid="1743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427"/>
                                        </p:tgtEl>
                                        <p:attrNameLst>
                                          <p:attrName>style.visibility</p:attrName>
                                        </p:attrNameLst>
                                      </p:cBhvr>
                                      <p:to>
                                        <p:strVal val="visible"/>
                                      </p:to>
                                    </p:set>
                                    <p:animEffect transition="in" filter="blinds(horizontal)">
                                      <p:cBhvr>
                                        <p:cTn id="27" dur="500"/>
                                        <p:tgtEl>
                                          <p:spTgt spid="1742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7428"/>
                                        </p:tgtEl>
                                        <p:attrNameLst>
                                          <p:attrName>style.visibility</p:attrName>
                                        </p:attrNameLst>
                                      </p:cBhvr>
                                      <p:to>
                                        <p:strVal val="visible"/>
                                      </p:to>
                                    </p:set>
                                    <p:animEffect transition="in" filter="blinds(horizontal)">
                                      <p:cBhvr>
                                        <p:cTn id="32" dur="500"/>
                                        <p:tgtEl>
                                          <p:spTgt spid="1742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5" grpId="0" bldLvl="0" animBg="1"/>
      <p:bldP spid="17426" grpId="0"/>
      <p:bldP spid="17427" grpId="0"/>
      <p:bldP spid="17428" grpId="0"/>
      <p:bldP spid="17429" grpId="0"/>
      <p:bldP spid="17436" grpId="0" bldLvl="0" animBg="1"/>
      <p:bldP spid="2" grpId="0"/>
      <p:bldP spid="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7" name="Group 2"/>
          <p:cNvGrpSpPr/>
          <p:nvPr/>
        </p:nvGrpSpPr>
        <p:grpSpPr>
          <a:xfrm>
            <a:off x="0" y="0"/>
            <a:ext cx="7705725" cy="5259388"/>
            <a:chOff x="158" y="164"/>
            <a:chExt cx="4854" cy="3265"/>
          </a:xfrm>
        </p:grpSpPr>
        <p:sp>
          <p:nvSpPr>
            <p:cNvPr id="14338" name="Line 3"/>
            <p:cNvSpPr/>
            <p:nvPr/>
          </p:nvSpPr>
          <p:spPr>
            <a:xfrm flipH="1" flipV="1">
              <a:off x="249" y="254"/>
              <a:ext cx="4627" cy="0"/>
            </a:xfrm>
            <a:prstGeom prst="line">
              <a:avLst/>
            </a:prstGeom>
            <a:ln w="28575" cap="flat" cmpd="sng">
              <a:solidFill>
                <a:srgbClr val="996600"/>
              </a:solidFill>
              <a:prstDash val="solid"/>
              <a:round/>
              <a:headEnd type="none" w="med" len="med"/>
              <a:tailEnd type="none" w="med" len="med"/>
            </a:ln>
          </p:spPr>
        </p:sp>
        <p:sp>
          <p:nvSpPr>
            <p:cNvPr id="14339" name="Line 4"/>
            <p:cNvSpPr/>
            <p:nvPr/>
          </p:nvSpPr>
          <p:spPr>
            <a:xfrm flipH="1" flipV="1">
              <a:off x="158" y="164"/>
              <a:ext cx="4854" cy="0"/>
            </a:xfrm>
            <a:prstGeom prst="line">
              <a:avLst/>
            </a:prstGeom>
            <a:ln w="76200" cap="flat" cmpd="sng">
              <a:solidFill>
                <a:srgbClr val="996600"/>
              </a:solidFill>
              <a:prstDash val="solid"/>
              <a:round/>
              <a:headEnd type="none" w="med" len="med"/>
              <a:tailEnd type="none" w="med" len="med"/>
            </a:ln>
          </p:spPr>
        </p:sp>
        <p:sp>
          <p:nvSpPr>
            <p:cNvPr id="14340" name="Line 5"/>
            <p:cNvSpPr/>
            <p:nvPr/>
          </p:nvSpPr>
          <p:spPr>
            <a:xfrm flipH="1">
              <a:off x="158" y="164"/>
              <a:ext cx="0" cy="3265"/>
            </a:xfrm>
            <a:prstGeom prst="line">
              <a:avLst/>
            </a:prstGeom>
            <a:ln w="76200" cap="flat" cmpd="sng">
              <a:solidFill>
                <a:srgbClr val="996600"/>
              </a:solidFill>
              <a:prstDash val="solid"/>
              <a:round/>
              <a:headEnd type="none" w="med" len="med"/>
              <a:tailEnd type="none" w="med" len="med"/>
            </a:ln>
          </p:spPr>
        </p:sp>
        <p:sp>
          <p:nvSpPr>
            <p:cNvPr id="14341" name="Line 6"/>
            <p:cNvSpPr/>
            <p:nvPr/>
          </p:nvSpPr>
          <p:spPr>
            <a:xfrm flipH="1">
              <a:off x="249" y="254"/>
              <a:ext cx="0" cy="3085"/>
            </a:xfrm>
            <a:prstGeom prst="line">
              <a:avLst/>
            </a:prstGeom>
            <a:ln w="28575" cap="flat" cmpd="sng">
              <a:solidFill>
                <a:srgbClr val="996600"/>
              </a:solidFill>
              <a:prstDash val="solid"/>
              <a:round/>
              <a:headEnd type="none" w="med" len="med"/>
              <a:tailEnd type="none" w="med" len="med"/>
            </a:ln>
          </p:spPr>
        </p:sp>
      </p:grpSp>
      <p:grpSp>
        <p:nvGrpSpPr>
          <p:cNvPr id="14342" name="Group 7"/>
          <p:cNvGrpSpPr/>
          <p:nvPr/>
        </p:nvGrpSpPr>
        <p:grpSpPr>
          <a:xfrm>
            <a:off x="1358900" y="1589088"/>
            <a:ext cx="7705725" cy="5183187"/>
            <a:chOff x="748" y="845"/>
            <a:chExt cx="4854" cy="3265"/>
          </a:xfrm>
        </p:grpSpPr>
        <p:sp>
          <p:nvSpPr>
            <p:cNvPr id="14343" name="Line 8"/>
            <p:cNvSpPr/>
            <p:nvPr/>
          </p:nvSpPr>
          <p:spPr>
            <a:xfrm>
              <a:off x="884" y="4020"/>
              <a:ext cx="4627" cy="0"/>
            </a:xfrm>
            <a:prstGeom prst="line">
              <a:avLst/>
            </a:prstGeom>
            <a:ln w="28575" cap="flat" cmpd="sng">
              <a:solidFill>
                <a:srgbClr val="996600"/>
              </a:solidFill>
              <a:prstDash val="solid"/>
              <a:round/>
              <a:headEnd type="none" w="med" len="med"/>
              <a:tailEnd type="none" w="med" len="med"/>
            </a:ln>
          </p:spPr>
        </p:sp>
        <p:sp>
          <p:nvSpPr>
            <p:cNvPr id="14344" name="Line 9"/>
            <p:cNvSpPr/>
            <p:nvPr/>
          </p:nvSpPr>
          <p:spPr>
            <a:xfrm>
              <a:off x="748" y="4110"/>
              <a:ext cx="4854" cy="0"/>
            </a:xfrm>
            <a:prstGeom prst="line">
              <a:avLst/>
            </a:prstGeom>
            <a:ln w="76200" cap="flat" cmpd="sng">
              <a:solidFill>
                <a:srgbClr val="996600"/>
              </a:solidFill>
              <a:prstDash val="solid"/>
              <a:round/>
              <a:headEnd type="none" w="med" len="med"/>
              <a:tailEnd type="none" w="med" len="med"/>
            </a:ln>
          </p:spPr>
        </p:sp>
        <p:sp>
          <p:nvSpPr>
            <p:cNvPr id="14345" name="Line 10"/>
            <p:cNvSpPr/>
            <p:nvPr/>
          </p:nvSpPr>
          <p:spPr>
            <a:xfrm flipV="1">
              <a:off x="5602" y="845"/>
              <a:ext cx="0" cy="3265"/>
            </a:xfrm>
            <a:prstGeom prst="line">
              <a:avLst/>
            </a:prstGeom>
            <a:ln w="76200" cap="flat" cmpd="sng">
              <a:solidFill>
                <a:srgbClr val="996600"/>
              </a:solidFill>
              <a:prstDash val="solid"/>
              <a:round/>
              <a:headEnd type="none" w="med" len="med"/>
              <a:tailEnd type="none" w="med" len="med"/>
            </a:ln>
          </p:spPr>
        </p:sp>
        <p:sp>
          <p:nvSpPr>
            <p:cNvPr id="14346" name="Line 11"/>
            <p:cNvSpPr/>
            <p:nvPr/>
          </p:nvSpPr>
          <p:spPr>
            <a:xfrm flipV="1">
              <a:off x="5511" y="935"/>
              <a:ext cx="0" cy="3085"/>
            </a:xfrm>
            <a:prstGeom prst="line">
              <a:avLst/>
            </a:prstGeom>
            <a:ln w="28575" cap="flat" cmpd="sng">
              <a:solidFill>
                <a:srgbClr val="996600"/>
              </a:solidFill>
              <a:prstDash val="solid"/>
              <a:round/>
              <a:headEnd type="none" w="med" len="med"/>
              <a:tailEnd type="none" w="med" len="med"/>
            </a:ln>
          </p:spPr>
        </p:sp>
      </p:grpSp>
      <p:sp>
        <p:nvSpPr>
          <p:cNvPr id="18454" name="Rectangle 22"/>
          <p:cNvSpPr>
            <a:spLocks noChangeArrowheads="1"/>
          </p:cNvSpPr>
          <p:nvPr/>
        </p:nvSpPr>
        <p:spPr bwMode="auto">
          <a:xfrm>
            <a:off x="1994535" y="4479290"/>
            <a:ext cx="6926580" cy="2461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Mai về miền Nam thương trào nước mắt</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Muốn làm</a:t>
            </a:r>
            <a:r>
              <a:rPr kumimoji="0" 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con chim hót quanh lăng Bác</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Muốn làm</a:t>
            </a:r>
            <a:r>
              <a:rPr kumimoji="0" 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đóa hoa tỏa hương đâu đây</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mn-ea"/>
                <a:cs typeface="+mn-cs"/>
              </a:rPr>
              <a:t>Muốn làm</a:t>
            </a:r>
            <a:r>
              <a:rPr kumimoji="0" 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cây tre trung hiếu chốn này.</a:t>
            </a:r>
          </a:p>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sz="28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endParaRPr>
          </a:p>
        </p:txBody>
      </p:sp>
      <p:pic>
        <p:nvPicPr>
          <p:cNvPr id="18455" name="Picture 23" descr="LANG CT HCM"/>
          <p:cNvPicPr>
            <a:picLocks noChangeAspect="1"/>
          </p:cNvPicPr>
          <p:nvPr/>
        </p:nvPicPr>
        <p:blipFill>
          <a:blip r:embed="rId2"/>
          <a:srcRect b="16667"/>
          <a:stretch>
            <a:fillRect/>
          </a:stretch>
        </p:blipFill>
        <p:spPr>
          <a:xfrm>
            <a:off x="4492625" y="209550"/>
            <a:ext cx="4572000" cy="3352800"/>
          </a:xfrm>
          <a:prstGeom prst="rect">
            <a:avLst/>
          </a:prstGeom>
          <a:noFill/>
          <a:ln w="9525">
            <a:noFill/>
          </a:ln>
        </p:spPr>
      </p:pic>
      <p:grpSp>
        <p:nvGrpSpPr>
          <p:cNvPr id="18456" name="Group 24"/>
          <p:cNvGrpSpPr/>
          <p:nvPr/>
        </p:nvGrpSpPr>
        <p:grpSpPr>
          <a:xfrm>
            <a:off x="144780" y="247650"/>
            <a:ext cx="4876800" cy="3276600"/>
            <a:chOff x="2784" y="768"/>
            <a:chExt cx="2784" cy="1920"/>
          </a:xfrm>
        </p:grpSpPr>
        <p:pic>
          <p:nvPicPr>
            <p:cNvPr id="14356" name="Picture 25" descr="hang tre"/>
            <p:cNvPicPr>
              <a:picLocks noChangeAspect="1"/>
            </p:cNvPicPr>
            <p:nvPr/>
          </p:nvPicPr>
          <p:blipFill>
            <a:blip r:embed="rId3"/>
            <a:stretch>
              <a:fillRect/>
            </a:stretch>
          </p:blipFill>
          <p:spPr>
            <a:xfrm>
              <a:off x="4896" y="768"/>
              <a:ext cx="672" cy="1920"/>
            </a:xfrm>
            <a:prstGeom prst="rect">
              <a:avLst/>
            </a:prstGeom>
            <a:noFill/>
            <a:ln w="9525">
              <a:noFill/>
            </a:ln>
          </p:spPr>
        </p:pic>
        <p:grpSp>
          <p:nvGrpSpPr>
            <p:cNvPr id="14357" name="Group 26"/>
            <p:cNvGrpSpPr/>
            <p:nvPr/>
          </p:nvGrpSpPr>
          <p:grpSpPr>
            <a:xfrm>
              <a:off x="2784" y="768"/>
              <a:ext cx="2112" cy="1920"/>
              <a:chOff x="2784" y="768"/>
              <a:chExt cx="2112" cy="1920"/>
            </a:xfrm>
          </p:grpSpPr>
          <p:pic>
            <p:nvPicPr>
              <p:cNvPr id="14358" name="Picture 27" descr="SJ019"/>
              <p:cNvPicPr>
                <a:picLocks noChangeAspect="1"/>
              </p:cNvPicPr>
              <p:nvPr/>
            </p:nvPicPr>
            <p:blipFill>
              <a:blip r:embed="rId4"/>
              <a:stretch>
                <a:fillRect/>
              </a:stretch>
            </p:blipFill>
            <p:spPr>
              <a:xfrm>
                <a:off x="3840" y="768"/>
                <a:ext cx="1056" cy="1920"/>
              </a:xfrm>
              <a:prstGeom prst="rect">
                <a:avLst/>
              </a:prstGeom>
              <a:noFill/>
              <a:ln w="9525">
                <a:noFill/>
              </a:ln>
            </p:spPr>
          </p:pic>
          <p:pic>
            <p:nvPicPr>
              <p:cNvPr id="14359" name="Picture 28" descr="chim hot"/>
              <p:cNvPicPr>
                <a:picLocks noChangeAspect="1"/>
              </p:cNvPicPr>
              <p:nvPr/>
            </p:nvPicPr>
            <p:blipFill>
              <a:blip r:embed="rId5"/>
              <a:stretch>
                <a:fillRect/>
              </a:stretch>
            </p:blipFill>
            <p:spPr>
              <a:xfrm>
                <a:off x="2784" y="768"/>
                <a:ext cx="1107" cy="1920"/>
              </a:xfrm>
              <a:prstGeom prst="rect">
                <a:avLst/>
              </a:prstGeom>
              <a:noFill/>
              <a:ln w="9525">
                <a:noFill/>
              </a:ln>
            </p:spPr>
          </p:pic>
        </p:grpSp>
      </p:grpSp>
      <p:sp>
        <p:nvSpPr>
          <p:cNvPr id="18461" name="Line 29"/>
          <p:cNvSpPr/>
          <p:nvPr/>
        </p:nvSpPr>
        <p:spPr>
          <a:xfrm>
            <a:off x="5021580" y="4915535"/>
            <a:ext cx="1474470" cy="635"/>
          </a:xfrm>
          <a:prstGeom prst="line">
            <a:avLst/>
          </a:prstGeom>
          <a:ln w="28575" cap="flat" cmpd="sng">
            <a:solidFill>
              <a:srgbClr val="FF0000"/>
            </a:solidFill>
            <a:prstDash val="solid"/>
            <a:round/>
            <a:headEnd type="none" w="med" len="med"/>
            <a:tailEnd type="none" w="med" len="med"/>
          </a:ln>
        </p:spPr>
      </p:sp>
      <p:sp>
        <p:nvSpPr>
          <p:cNvPr id="18462" name="Line 30"/>
          <p:cNvSpPr/>
          <p:nvPr/>
        </p:nvSpPr>
        <p:spPr>
          <a:xfrm>
            <a:off x="4013835" y="5354320"/>
            <a:ext cx="838200" cy="0"/>
          </a:xfrm>
          <a:prstGeom prst="line">
            <a:avLst/>
          </a:prstGeom>
          <a:ln w="28575" cap="flat" cmpd="sng">
            <a:solidFill>
              <a:srgbClr val="FF0000"/>
            </a:solidFill>
            <a:prstDash val="solid"/>
            <a:round/>
            <a:headEnd type="none" w="med" len="med"/>
            <a:tailEnd type="none" w="med" len="med"/>
          </a:ln>
        </p:spPr>
      </p:sp>
      <p:sp>
        <p:nvSpPr>
          <p:cNvPr id="18463" name="Line 31"/>
          <p:cNvSpPr/>
          <p:nvPr/>
        </p:nvSpPr>
        <p:spPr>
          <a:xfrm flipV="1">
            <a:off x="3844290" y="5789295"/>
            <a:ext cx="931545" cy="12700"/>
          </a:xfrm>
          <a:prstGeom prst="line">
            <a:avLst/>
          </a:prstGeom>
          <a:ln w="28575" cap="flat" cmpd="sng">
            <a:solidFill>
              <a:srgbClr val="FF0000"/>
            </a:solidFill>
            <a:prstDash val="solid"/>
            <a:round/>
            <a:headEnd type="none" w="med" len="med"/>
            <a:tailEnd type="none" w="med" len="med"/>
          </a:ln>
        </p:spPr>
      </p:sp>
      <p:sp>
        <p:nvSpPr>
          <p:cNvPr id="18464" name="Line 32"/>
          <p:cNvSpPr/>
          <p:nvPr/>
        </p:nvSpPr>
        <p:spPr>
          <a:xfrm>
            <a:off x="3844290" y="6214745"/>
            <a:ext cx="2555875" cy="1905"/>
          </a:xfrm>
          <a:prstGeom prst="line">
            <a:avLst/>
          </a:prstGeom>
          <a:ln w="28575" cap="flat" cmpd="sng">
            <a:solidFill>
              <a:srgbClr val="FF0000"/>
            </a:solidFill>
            <a:prstDash val="solid"/>
            <a:round/>
            <a:headEnd type="none" w="med" len="med"/>
            <a:tailEnd type="none" w="med" len="med"/>
          </a:ln>
        </p:spPr>
      </p:sp>
      <p:sp>
        <p:nvSpPr>
          <p:cNvPr id="2" name="Text Box 1"/>
          <p:cNvSpPr txBox="1"/>
          <p:nvPr/>
        </p:nvSpPr>
        <p:spPr>
          <a:xfrm>
            <a:off x="474345" y="3996690"/>
            <a:ext cx="3369945" cy="583565"/>
          </a:xfrm>
          <a:prstGeom prst="rect">
            <a:avLst/>
          </a:prstGeom>
          <a:noFill/>
        </p:spPr>
        <p:txBody>
          <a:bodyPr wrap="square" rtlCol="0">
            <a:spAutoFit/>
          </a:bodyPr>
          <a:lstStyle/>
          <a:p>
            <a:r>
              <a:rPr lang="en-US" altLang="en-US" sz="3200" b="1">
                <a:latin typeface="Times New Roman" panose="02020603050405020304" pitchFamily="18" charset="0"/>
                <a:cs typeface="Times New Roman" panose="02020603050405020304" pitchFamily="18" charset="0"/>
              </a:rPr>
              <a:t>Khổ 4:</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461"/>
                                        </p:tgtEl>
                                        <p:attrNameLst>
                                          <p:attrName>style.visibility</p:attrName>
                                        </p:attrNameLst>
                                      </p:cBhvr>
                                      <p:to>
                                        <p:strVal val="visible"/>
                                      </p:to>
                                    </p:set>
                                    <p:animEffect transition="in" filter="blinds(horizontal)">
                                      <p:cBhvr>
                                        <p:cTn id="7" dur="500"/>
                                        <p:tgtEl>
                                          <p:spTgt spid="1846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462"/>
                                        </p:tgtEl>
                                        <p:attrNameLst>
                                          <p:attrName>style.visibility</p:attrName>
                                        </p:attrNameLst>
                                      </p:cBhvr>
                                      <p:to>
                                        <p:strVal val="visible"/>
                                      </p:to>
                                    </p:set>
                                    <p:animEffect transition="in" filter="blinds(horizontal)">
                                      <p:cBhvr>
                                        <p:cTn id="12" dur="500"/>
                                        <p:tgtEl>
                                          <p:spTgt spid="1846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463"/>
                                        </p:tgtEl>
                                        <p:attrNameLst>
                                          <p:attrName>style.visibility</p:attrName>
                                        </p:attrNameLst>
                                      </p:cBhvr>
                                      <p:to>
                                        <p:strVal val="visible"/>
                                      </p:to>
                                    </p:set>
                                    <p:animEffect transition="in" filter="blinds(horizontal)">
                                      <p:cBhvr>
                                        <p:cTn id="17" dur="500"/>
                                        <p:tgtEl>
                                          <p:spTgt spid="1846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8464"/>
                                        </p:tgtEl>
                                        <p:attrNameLst>
                                          <p:attrName>style.visibility</p:attrName>
                                        </p:attrNameLst>
                                      </p:cBhvr>
                                      <p:to>
                                        <p:strVal val="visible"/>
                                      </p:to>
                                    </p:set>
                                    <p:animEffect transition="in" filter="blinds(horizontal)">
                                      <p:cBhvr>
                                        <p:cTn id="22" dur="500"/>
                                        <p:tgtEl>
                                          <p:spTgt spid="18464"/>
                                        </p:tgtEl>
                                      </p:cBhvr>
                                    </p:animEffect>
                                  </p:childTnLst>
                                </p:cTn>
                              </p:par>
                            </p:childTnLst>
                          </p:cTn>
                        </p:par>
                      </p:childTnLst>
                    </p:cTn>
                  </p:par>
                  <p:par>
                    <p:cTn id="23" fill="hold">
                      <p:stCondLst>
                        <p:cond delay="indefinite"/>
                      </p:stCondLst>
                      <p:childTnLst>
                        <p:par>
                          <p:cTn id="24" fill="hold">
                            <p:stCondLst>
                              <p:cond delay="0"/>
                            </p:stCondLst>
                            <p:childTnLst>
                              <p:par>
                                <p:cTn id="25" presetID="7" presetClass="emph" presetSubtype="2" fill="hold" nodeType="clickEffect">
                                  <p:stCondLst>
                                    <p:cond delay="0"/>
                                  </p:stCondLst>
                                  <p:childTnLst>
                                    <p:animClr clrSpc="rgb" dir="cw">
                                      <p:cBhvr>
                                        <p:cTn id="26" dur="2000" fill="hold"/>
                                        <p:tgtEl>
                                          <p:spTgt spid="2"/>
                                        </p:tgtEl>
                                        <p:attrNameLst>
                                          <p:attrName>stroke.color</p:attrName>
                                        </p:attrNameLst>
                                      </p:cBhvr>
                                      <p:to>
                                        <a:schemeClr val="accent2"/>
                                      </p:to>
                                    </p:animClr>
                                    <p:set>
                                      <p:cBhvr>
                                        <p:cTn id="27" dur="2000" fill="hold"/>
                                        <p:tgtEl>
                                          <p:spTgt spid="2"/>
                                        </p:tgtEl>
                                        <p:attrNameLst>
                                          <p:attrName>stroke.on</p:attrName>
                                        </p:attrNameLst>
                                      </p:cBhvr>
                                      <p:to>
                                        <p:strVal val="true"/>
                                      </p:to>
                                    </p:se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box(in)">
                                      <p:cBhvr>
                                        <p:cTn id="32" dur="2000"/>
                                        <p:tgtEl>
                                          <p:spTgt spid="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8454"/>
                                        </p:tgtEl>
                                        <p:attrNameLst>
                                          <p:attrName>style.visibility</p:attrName>
                                        </p:attrNameLst>
                                      </p:cBhvr>
                                      <p:to>
                                        <p:strVal val="visible"/>
                                      </p:to>
                                    </p:set>
                                    <p:anim calcmode="lin" valueType="num">
                                      <p:cBhvr additive="base">
                                        <p:cTn id="37" dur="500"/>
                                        <p:tgtEl>
                                          <p:spTgt spid="18454"/>
                                        </p:tgtEl>
                                        <p:attrNameLst>
                                          <p:attrName>ppt_y</p:attrName>
                                        </p:attrNameLst>
                                      </p:cBhvr>
                                      <p:tavLst>
                                        <p:tav tm="0">
                                          <p:val>
                                            <p:strVal val="#ppt_y+#ppt_h*1.125000"/>
                                          </p:val>
                                        </p:tav>
                                        <p:tav tm="100000">
                                          <p:val>
                                            <p:strVal val="#ppt_y"/>
                                          </p:val>
                                        </p:tav>
                                      </p:tavLst>
                                    </p:anim>
                                    <p:animEffect transition="in" filter="wipe(up)">
                                      <p:cBhvr>
                                        <p:cTn id="38" dur="500"/>
                                        <p:tgtEl>
                                          <p:spTgt spid="18454"/>
                                        </p:tgtEl>
                                      </p:cBhvr>
                                    </p:animEffect>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nodeType="clickEffect">
                                  <p:stCondLst>
                                    <p:cond delay="0"/>
                                  </p:stCondLst>
                                  <p:childTnLst>
                                    <p:set>
                                      <p:cBhvr>
                                        <p:cTn id="42" dur="1" fill="hold">
                                          <p:stCondLst>
                                            <p:cond delay="0"/>
                                          </p:stCondLst>
                                        </p:cTn>
                                        <p:tgtEl>
                                          <p:spTgt spid="18456"/>
                                        </p:tgtEl>
                                        <p:attrNameLst>
                                          <p:attrName>style.visibility</p:attrName>
                                        </p:attrNameLst>
                                      </p:cBhvr>
                                      <p:to>
                                        <p:strVal val="visible"/>
                                      </p:to>
                                    </p:set>
                                    <p:anim calcmode="lin" valueType="num">
                                      <p:cBhvr additive="base">
                                        <p:cTn id="43" dur="5000" fill="hold"/>
                                        <p:tgtEl>
                                          <p:spTgt spid="18456"/>
                                        </p:tgtEl>
                                        <p:attrNameLst>
                                          <p:attrName>ppt_x</p:attrName>
                                        </p:attrNameLst>
                                      </p:cBhvr>
                                      <p:tavLst>
                                        <p:tav tm="0">
                                          <p:val>
                                            <p:strVal val="#ppt_x"/>
                                          </p:val>
                                        </p:tav>
                                        <p:tav tm="100000">
                                          <p:val>
                                            <p:strVal val="#ppt_x"/>
                                          </p:val>
                                        </p:tav>
                                      </p:tavLst>
                                    </p:anim>
                                    <p:anim calcmode="lin" valueType="num">
                                      <p:cBhvr additive="base">
                                        <p:cTn id="44" dur="5000" fill="hold"/>
                                        <p:tgtEl>
                                          <p:spTgt spid="1845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4" fill="hold" nodeType="clickEffect">
                                  <p:stCondLst>
                                    <p:cond delay="0"/>
                                  </p:stCondLst>
                                  <p:childTnLst>
                                    <p:set>
                                      <p:cBhvr>
                                        <p:cTn id="48" dur="1" fill="hold">
                                          <p:stCondLst>
                                            <p:cond delay="0"/>
                                          </p:stCondLst>
                                        </p:cTn>
                                        <p:tgtEl>
                                          <p:spTgt spid="18455"/>
                                        </p:tgtEl>
                                        <p:attrNameLst>
                                          <p:attrName>style.visibility</p:attrName>
                                        </p:attrNameLst>
                                      </p:cBhvr>
                                      <p:to>
                                        <p:strVal val="visible"/>
                                      </p:to>
                                    </p:set>
                                    <p:anim calcmode="lin" valueType="num">
                                      <p:cBhvr additive="base">
                                        <p:cTn id="49" dur="5000" fill="hold"/>
                                        <p:tgtEl>
                                          <p:spTgt spid="18455"/>
                                        </p:tgtEl>
                                        <p:attrNameLst>
                                          <p:attrName>ppt_x</p:attrName>
                                        </p:attrNameLst>
                                      </p:cBhvr>
                                      <p:tavLst>
                                        <p:tav tm="0">
                                          <p:val>
                                            <p:strVal val="#ppt_x"/>
                                          </p:val>
                                        </p:tav>
                                        <p:tav tm="100000">
                                          <p:val>
                                            <p:strVal val="#ppt_x"/>
                                          </p:val>
                                        </p:tav>
                                      </p:tavLst>
                                    </p:anim>
                                    <p:anim calcmode="lin" valueType="num">
                                      <p:cBhvr additive="base">
                                        <p:cTn id="50" dur="5000" fill="hold"/>
                                        <p:tgtEl>
                                          <p:spTgt spid="184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4" grpId="0" animBg="1"/>
      <p:bldP spid="1845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7" name="Group 2"/>
          <p:cNvGrpSpPr/>
          <p:nvPr/>
        </p:nvGrpSpPr>
        <p:grpSpPr>
          <a:xfrm>
            <a:off x="0" y="0"/>
            <a:ext cx="7705725" cy="5259388"/>
            <a:chOff x="158" y="164"/>
            <a:chExt cx="4854" cy="3265"/>
          </a:xfrm>
        </p:grpSpPr>
        <p:sp>
          <p:nvSpPr>
            <p:cNvPr id="14338" name="Line 3"/>
            <p:cNvSpPr/>
            <p:nvPr/>
          </p:nvSpPr>
          <p:spPr>
            <a:xfrm flipH="1" flipV="1">
              <a:off x="249" y="254"/>
              <a:ext cx="4627" cy="0"/>
            </a:xfrm>
            <a:prstGeom prst="line">
              <a:avLst/>
            </a:prstGeom>
            <a:ln w="28575" cap="flat" cmpd="sng">
              <a:solidFill>
                <a:srgbClr val="996600"/>
              </a:solidFill>
              <a:prstDash val="solid"/>
              <a:round/>
              <a:headEnd type="none" w="med" len="med"/>
              <a:tailEnd type="none" w="med" len="med"/>
            </a:ln>
          </p:spPr>
        </p:sp>
        <p:sp>
          <p:nvSpPr>
            <p:cNvPr id="14339" name="Line 4"/>
            <p:cNvSpPr/>
            <p:nvPr/>
          </p:nvSpPr>
          <p:spPr>
            <a:xfrm flipH="1" flipV="1">
              <a:off x="158" y="164"/>
              <a:ext cx="4854" cy="0"/>
            </a:xfrm>
            <a:prstGeom prst="line">
              <a:avLst/>
            </a:prstGeom>
            <a:ln w="76200" cap="flat" cmpd="sng">
              <a:solidFill>
                <a:srgbClr val="996600"/>
              </a:solidFill>
              <a:prstDash val="solid"/>
              <a:round/>
              <a:headEnd type="none" w="med" len="med"/>
              <a:tailEnd type="none" w="med" len="med"/>
            </a:ln>
          </p:spPr>
        </p:sp>
        <p:sp>
          <p:nvSpPr>
            <p:cNvPr id="14340" name="Line 5"/>
            <p:cNvSpPr/>
            <p:nvPr/>
          </p:nvSpPr>
          <p:spPr>
            <a:xfrm flipH="1">
              <a:off x="158" y="164"/>
              <a:ext cx="0" cy="3265"/>
            </a:xfrm>
            <a:prstGeom prst="line">
              <a:avLst/>
            </a:prstGeom>
            <a:ln w="76200" cap="flat" cmpd="sng">
              <a:solidFill>
                <a:srgbClr val="996600"/>
              </a:solidFill>
              <a:prstDash val="solid"/>
              <a:round/>
              <a:headEnd type="none" w="med" len="med"/>
              <a:tailEnd type="none" w="med" len="med"/>
            </a:ln>
          </p:spPr>
        </p:sp>
        <p:sp>
          <p:nvSpPr>
            <p:cNvPr id="14341" name="Line 6"/>
            <p:cNvSpPr/>
            <p:nvPr/>
          </p:nvSpPr>
          <p:spPr>
            <a:xfrm flipH="1">
              <a:off x="249" y="254"/>
              <a:ext cx="0" cy="3085"/>
            </a:xfrm>
            <a:prstGeom prst="line">
              <a:avLst/>
            </a:prstGeom>
            <a:ln w="28575" cap="flat" cmpd="sng">
              <a:solidFill>
                <a:srgbClr val="996600"/>
              </a:solidFill>
              <a:prstDash val="solid"/>
              <a:round/>
              <a:headEnd type="none" w="med" len="med"/>
              <a:tailEnd type="none" w="med" len="med"/>
            </a:ln>
          </p:spPr>
        </p:sp>
      </p:grpSp>
      <p:grpSp>
        <p:nvGrpSpPr>
          <p:cNvPr id="14342" name="Group 7"/>
          <p:cNvGrpSpPr/>
          <p:nvPr/>
        </p:nvGrpSpPr>
        <p:grpSpPr>
          <a:xfrm>
            <a:off x="1358900" y="1589088"/>
            <a:ext cx="7705725" cy="5183187"/>
            <a:chOff x="748" y="845"/>
            <a:chExt cx="4854" cy="3265"/>
          </a:xfrm>
        </p:grpSpPr>
        <p:sp>
          <p:nvSpPr>
            <p:cNvPr id="14343" name="Line 8"/>
            <p:cNvSpPr/>
            <p:nvPr/>
          </p:nvSpPr>
          <p:spPr>
            <a:xfrm>
              <a:off x="884" y="4020"/>
              <a:ext cx="4627" cy="0"/>
            </a:xfrm>
            <a:prstGeom prst="line">
              <a:avLst/>
            </a:prstGeom>
            <a:ln w="28575" cap="flat" cmpd="sng">
              <a:solidFill>
                <a:srgbClr val="996600"/>
              </a:solidFill>
              <a:prstDash val="solid"/>
              <a:round/>
              <a:headEnd type="none" w="med" len="med"/>
              <a:tailEnd type="none" w="med" len="med"/>
            </a:ln>
          </p:spPr>
        </p:sp>
        <p:sp>
          <p:nvSpPr>
            <p:cNvPr id="14344" name="Line 9"/>
            <p:cNvSpPr/>
            <p:nvPr/>
          </p:nvSpPr>
          <p:spPr>
            <a:xfrm>
              <a:off x="748" y="4110"/>
              <a:ext cx="4854" cy="0"/>
            </a:xfrm>
            <a:prstGeom prst="line">
              <a:avLst/>
            </a:prstGeom>
            <a:ln w="76200" cap="flat" cmpd="sng">
              <a:solidFill>
                <a:srgbClr val="996600"/>
              </a:solidFill>
              <a:prstDash val="solid"/>
              <a:round/>
              <a:headEnd type="none" w="med" len="med"/>
              <a:tailEnd type="none" w="med" len="med"/>
            </a:ln>
          </p:spPr>
        </p:sp>
        <p:sp>
          <p:nvSpPr>
            <p:cNvPr id="14345" name="Line 10"/>
            <p:cNvSpPr/>
            <p:nvPr/>
          </p:nvSpPr>
          <p:spPr>
            <a:xfrm flipV="1">
              <a:off x="5602" y="845"/>
              <a:ext cx="0" cy="3265"/>
            </a:xfrm>
            <a:prstGeom prst="line">
              <a:avLst/>
            </a:prstGeom>
            <a:ln w="76200" cap="flat" cmpd="sng">
              <a:solidFill>
                <a:srgbClr val="996600"/>
              </a:solidFill>
              <a:prstDash val="solid"/>
              <a:round/>
              <a:headEnd type="none" w="med" len="med"/>
              <a:tailEnd type="none" w="med" len="med"/>
            </a:ln>
          </p:spPr>
        </p:sp>
        <p:sp>
          <p:nvSpPr>
            <p:cNvPr id="14346" name="Line 11"/>
            <p:cNvSpPr/>
            <p:nvPr/>
          </p:nvSpPr>
          <p:spPr>
            <a:xfrm flipV="1">
              <a:off x="5511" y="935"/>
              <a:ext cx="0" cy="3085"/>
            </a:xfrm>
            <a:prstGeom prst="line">
              <a:avLst/>
            </a:prstGeom>
            <a:ln w="28575" cap="flat" cmpd="sng">
              <a:solidFill>
                <a:srgbClr val="996600"/>
              </a:solidFill>
              <a:prstDash val="solid"/>
              <a:round/>
              <a:headEnd type="none" w="med" len="med"/>
              <a:tailEnd type="none" w="med" len="med"/>
            </a:ln>
          </p:spPr>
        </p:sp>
      </p:grpSp>
      <p:sp>
        <p:nvSpPr>
          <p:cNvPr id="18449" name="Text Box 17"/>
          <p:cNvSpPr txBox="1">
            <a:spLocks noChangeArrowheads="1"/>
          </p:cNvSpPr>
          <p:nvPr/>
        </p:nvSpPr>
        <p:spPr bwMode="auto">
          <a:xfrm>
            <a:off x="305435" y="445770"/>
            <a:ext cx="8759190" cy="95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defTabSz="914400">
              <a:spcBef>
                <a:spcPct val="50000"/>
              </a:spcBef>
              <a:buClrTx/>
              <a:buSzTx/>
              <a:buFontTx/>
              <a:defRPr/>
            </a:pPr>
            <a:r>
              <a:rPr kumimoji="0" lang="en-US" sz="2800" b="1"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mn-ea"/>
                <a:cs typeface="+mn-cs"/>
              </a:rPr>
              <a:t>4. </a:t>
            </a:r>
            <a:r>
              <a:rPr kumimoji="0" lang="en-US" sz="2800" b="1" u="sng"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mn-ea"/>
                <a:cs typeface="+mn-cs"/>
              </a:rPr>
              <a:t>Cảm xúc  và ước nguyện của tác giả khi rời lăng Bác</a:t>
            </a:r>
            <a:r>
              <a:rPr kumimoji="0" lang="en-US" sz="2800" b="1"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mn-ea"/>
                <a:cs typeface="+mn-cs"/>
              </a:rPr>
              <a:t>: </a:t>
            </a:r>
            <a:r>
              <a:rPr kumimoji="0" lang="en-US" altLang="en-US" sz="2800" b="1"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mn-ea"/>
                <a:cs typeface="+mn-cs"/>
              </a:rPr>
              <a:t>khổ 4</a:t>
            </a:r>
          </a:p>
        </p:txBody>
      </p:sp>
      <p:sp>
        <p:nvSpPr>
          <p:cNvPr id="18450" name="Text Box 18"/>
          <p:cNvSpPr txBox="1"/>
          <p:nvPr/>
        </p:nvSpPr>
        <p:spPr>
          <a:xfrm>
            <a:off x="473075" y="1833245"/>
            <a:ext cx="4185920" cy="521970"/>
          </a:xfrm>
          <a:prstGeom prst="rect">
            <a:avLst/>
          </a:prstGeom>
          <a:noFill/>
          <a:ln w="9525">
            <a:noFill/>
          </a:ln>
        </p:spPr>
        <p:txBody>
          <a:bodyPr wrap="square" anchor="t">
            <a:spAutoFit/>
          </a:bodyPr>
          <a:lstStyle/>
          <a:p>
            <a:r>
              <a:rPr lang="en-US" altLang="en-US" sz="2800" b="1" dirty="0">
                <a:solidFill>
                  <a:srgbClr val="00B0F0"/>
                </a:solidFill>
                <a:latin typeface="Times New Roman" panose="02020603050405020304" pitchFamily="18" charset="0"/>
              </a:rPr>
              <a:t>-Điệp ngữ, liệt kê: </a:t>
            </a:r>
          </a:p>
        </p:txBody>
      </p:sp>
      <p:sp>
        <p:nvSpPr>
          <p:cNvPr id="18451" name="Text Box 19"/>
          <p:cNvSpPr txBox="1"/>
          <p:nvPr/>
        </p:nvSpPr>
        <p:spPr>
          <a:xfrm>
            <a:off x="473075" y="3013710"/>
            <a:ext cx="8310880" cy="953135"/>
          </a:xfrm>
          <a:prstGeom prst="rect">
            <a:avLst/>
          </a:prstGeom>
          <a:noFill/>
          <a:ln w="9525">
            <a:noFill/>
          </a:ln>
        </p:spPr>
        <p:txBody>
          <a:bodyPr wrap="square" anchor="t">
            <a:spAutoFit/>
          </a:bodyPr>
          <a:lstStyle/>
          <a:p>
            <a:r>
              <a:rPr lang="en-US" altLang="en-US" sz="2800" b="1" dirty="0">
                <a:solidFill>
                  <a:srgbClr val="00B0F0"/>
                </a:solidFill>
                <a:latin typeface="Times New Roman" panose="02020603050405020304" pitchFamily="18" charset="0"/>
                <a:sym typeface="Wingdings" panose="05000000000000000000" pitchFamily="2" charset="2"/>
              </a:rPr>
              <a:t>-" Cây tre trung hiếu" : Kết cấu đầu cuối tương ứng, tình cảm trọn vẹn.</a:t>
            </a:r>
          </a:p>
        </p:txBody>
      </p:sp>
      <p:sp>
        <p:nvSpPr>
          <p:cNvPr id="18452" name="Rectangle 20"/>
          <p:cNvSpPr/>
          <p:nvPr/>
        </p:nvSpPr>
        <p:spPr>
          <a:xfrm>
            <a:off x="473075" y="1271905"/>
            <a:ext cx="8142605" cy="521970"/>
          </a:xfrm>
          <a:prstGeom prst="rect">
            <a:avLst/>
          </a:prstGeom>
          <a:noFill/>
          <a:ln w="9525">
            <a:noFill/>
          </a:ln>
        </p:spPr>
        <p:txBody>
          <a:bodyPr wrap="square" anchor="t">
            <a:spAutoFit/>
          </a:bodyPr>
          <a:lstStyle/>
          <a:p>
            <a:r>
              <a:rPr lang="en-US" altLang="en-US" sz="2800" b="1" dirty="0">
                <a:solidFill>
                  <a:srgbClr val="00B0F0"/>
                </a:solidFill>
                <a:latin typeface="Times New Roman" panose="02020603050405020304" pitchFamily="18" charset="0"/>
              </a:rPr>
              <a:t>- " Thương trào": cảm xúc trào dâng.</a:t>
            </a:r>
          </a:p>
        </p:txBody>
      </p:sp>
      <p:sp>
        <p:nvSpPr>
          <p:cNvPr id="18453" name="Rectangle 21"/>
          <p:cNvSpPr/>
          <p:nvPr/>
        </p:nvSpPr>
        <p:spPr>
          <a:xfrm>
            <a:off x="523875" y="1833245"/>
            <a:ext cx="8396605" cy="953135"/>
          </a:xfrm>
          <a:prstGeom prst="rect">
            <a:avLst/>
          </a:prstGeom>
          <a:noFill/>
          <a:ln w="9525">
            <a:noFill/>
          </a:ln>
        </p:spPr>
        <p:txBody>
          <a:bodyPr wrap="square" anchor="t">
            <a:spAutoFit/>
          </a:bodyPr>
          <a:lstStyle/>
          <a:p>
            <a:r>
              <a:rPr lang="en-US" altLang="en-US" sz="2800" b="1" dirty="0">
                <a:solidFill>
                  <a:srgbClr val="00B0F0"/>
                </a:solidFill>
                <a:latin typeface="Times New Roman" panose="02020603050405020304" pitchFamily="18" charset="0"/>
                <a:sym typeface="Wingdings" panose="05000000000000000000" pitchFamily="2" charset="2"/>
              </a:rPr>
              <a:t>                                 Tâm trạng lưu luyến, muốn hóa thân vào thiên nhiên ở mãi bên Bác.</a:t>
            </a:r>
          </a:p>
        </p:txBody>
      </p:sp>
      <p:sp>
        <p:nvSpPr>
          <p:cNvPr id="2" name="Text Box 1"/>
          <p:cNvSpPr txBox="1"/>
          <p:nvPr/>
        </p:nvSpPr>
        <p:spPr>
          <a:xfrm>
            <a:off x="638175" y="4161155"/>
            <a:ext cx="8168005" cy="1383665"/>
          </a:xfrm>
          <a:prstGeom prst="rect">
            <a:avLst/>
          </a:prstGeom>
          <a:noFill/>
        </p:spPr>
        <p:txBody>
          <a:bodyPr wrap="square" rtlCol="0" anchor="t">
            <a:spAutoFit/>
          </a:bodyPr>
          <a:lstStyle/>
          <a:p>
            <a:r>
              <a:rPr lang="en-US" sz="2800" dirty="0" smtClean="0">
                <a:solidFill>
                  <a:srgbClr val="00B0F0"/>
                </a:solidFill>
                <a:latin typeface="Times New Roman" panose="02020603050405020304" pitchFamily="18" charset="0"/>
                <a:cs typeface="Times New Roman" panose="02020603050405020304" pitchFamily="18" charset="0"/>
                <a:sym typeface="Wingdings" panose="05000000000000000000" pitchFamily="2" charset="2"/>
              </a:rPr>
              <a:t></a:t>
            </a:r>
            <a:r>
              <a:rPr lang="en-US" sz="2800" b="1" dirty="0" err="1" smtClean="0">
                <a:solidFill>
                  <a:srgbClr val="00B0F0"/>
                </a:solidFill>
                <a:latin typeface="Times New Roman" panose="02020603050405020304" pitchFamily="18" charset="0"/>
                <a:cs typeface="Times New Roman" panose="02020603050405020304" pitchFamily="18" charset="0"/>
                <a:sym typeface="Wingdings" panose="05000000000000000000" pitchFamily="2" charset="2"/>
              </a:rPr>
              <a:t>Sự</a:t>
            </a:r>
            <a:r>
              <a:rPr lang="en-US" sz="2800" b="1" dirty="0" smtClean="0">
                <a:solidFill>
                  <a:srgbClr val="00B0F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smtClean="0">
                <a:solidFill>
                  <a:srgbClr val="00B0F0"/>
                </a:solidFill>
                <a:latin typeface="Times New Roman" panose="02020603050405020304" pitchFamily="18" charset="0"/>
                <a:cs typeface="Times New Roman" panose="02020603050405020304" pitchFamily="18" charset="0"/>
                <a:sym typeface="Wingdings" panose="05000000000000000000" pitchFamily="2" charset="2"/>
              </a:rPr>
              <a:t>lưu</a:t>
            </a:r>
            <a:r>
              <a:rPr lang="en-US" sz="2800" b="1" dirty="0" smtClean="0">
                <a:solidFill>
                  <a:srgbClr val="00B0F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smtClean="0">
                <a:solidFill>
                  <a:srgbClr val="00B0F0"/>
                </a:solidFill>
                <a:latin typeface="Times New Roman" panose="02020603050405020304" pitchFamily="18" charset="0"/>
                <a:cs typeface="Times New Roman" panose="02020603050405020304" pitchFamily="18" charset="0"/>
                <a:sym typeface="Wingdings" panose="05000000000000000000" pitchFamily="2" charset="2"/>
              </a:rPr>
              <a:t>luyến</a:t>
            </a:r>
            <a:r>
              <a:rPr lang="en-US" sz="2800" b="1" dirty="0" smtClean="0">
                <a:solidFill>
                  <a:srgbClr val="00B0F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smtClean="0">
                <a:solidFill>
                  <a:srgbClr val="00B0F0"/>
                </a:solidFill>
                <a:latin typeface="Times New Roman" panose="02020603050405020304" pitchFamily="18" charset="0"/>
                <a:cs typeface="Times New Roman" panose="02020603050405020304" pitchFamily="18" charset="0"/>
                <a:sym typeface="Wingdings" panose="05000000000000000000" pitchFamily="2" charset="2"/>
              </a:rPr>
              <a:t>bịn</a:t>
            </a:r>
            <a:r>
              <a:rPr lang="en-US" sz="2800" b="1" dirty="0" smtClean="0">
                <a:solidFill>
                  <a:srgbClr val="00B0F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dirty="0" smtClean="0">
                <a:solidFill>
                  <a:srgbClr val="00B0F0"/>
                </a:solidFill>
                <a:latin typeface="Times New Roman" panose="02020603050405020304" pitchFamily="18" charset="0"/>
                <a:cs typeface="Times New Roman" panose="02020603050405020304" pitchFamily="18" charset="0"/>
                <a:sym typeface="Wingdings" panose="05000000000000000000" pitchFamily="2" charset="2"/>
              </a:rPr>
              <a:t>r</a:t>
            </a:r>
            <a:r>
              <a:rPr lang="en-US" sz="2800" b="1" dirty="0" err="1" smtClean="0">
                <a:solidFill>
                  <a:srgbClr val="00B0F0"/>
                </a:solidFill>
                <a:latin typeface="Times New Roman" panose="02020603050405020304" pitchFamily="18" charset="0"/>
                <a:cs typeface="Times New Roman" panose="02020603050405020304" pitchFamily="18" charset="0"/>
                <a:sym typeface="Wingdings" panose="05000000000000000000" pitchFamily="2" charset="2"/>
              </a:rPr>
              <a:t>ịn</a:t>
            </a:r>
            <a:r>
              <a:rPr lang="en-US" sz="2800" b="1" dirty="0" smtClean="0">
                <a:solidFill>
                  <a:srgbClr val="00B0F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smtClean="0">
                <a:solidFill>
                  <a:srgbClr val="00B0F0"/>
                </a:solidFill>
                <a:latin typeface="Times New Roman" panose="02020603050405020304" pitchFamily="18" charset="0"/>
                <a:cs typeface="Times New Roman" panose="02020603050405020304" pitchFamily="18" charset="0"/>
                <a:sym typeface="Wingdings" panose="05000000000000000000" pitchFamily="2" charset="2"/>
              </a:rPr>
              <a:t>thương</a:t>
            </a:r>
            <a:r>
              <a:rPr lang="en-US" sz="2800" b="1" dirty="0" smtClean="0">
                <a:solidFill>
                  <a:srgbClr val="00B0F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smtClean="0">
                <a:solidFill>
                  <a:srgbClr val="00B0F0"/>
                </a:solidFill>
                <a:latin typeface="Times New Roman" panose="02020603050405020304" pitchFamily="18" charset="0"/>
                <a:cs typeface="Times New Roman" panose="02020603050405020304" pitchFamily="18" charset="0"/>
                <a:sym typeface="Wingdings" panose="05000000000000000000" pitchFamily="2" charset="2"/>
              </a:rPr>
              <a:t>tiếc</a:t>
            </a:r>
            <a:r>
              <a:rPr lang="en-US" sz="2800" b="1" dirty="0" smtClean="0">
                <a:solidFill>
                  <a:srgbClr val="00B0F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smtClean="0">
                <a:solidFill>
                  <a:srgbClr val="00B0F0"/>
                </a:solidFill>
                <a:latin typeface="Times New Roman" panose="02020603050405020304" pitchFamily="18" charset="0"/>
                <a:cs typeface="Times New Roman" panose="02020603050405020304" pitchFamily="18" charset="0"/>
                <a:sym typeface="Wingdings" panose="05000000000000000000" pitchFamily="2" charset="2"/>
              </a:rPr>
              <a:t>không</a:t>
            </a:r>
            <a:r>
              <a:rPr lang="en-US" sz="2800" b="1" dirty="0" smtClean="0">
                <a:solidFill>
                  <a:srgbClr val="00B0F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smtClean="0">
                <a:solidFill>
                  <a:srgbClr val="00B0F0"/>
                </a:solidFill>
                <a:latin typeface="Times New Roman" panose="02020603050405020304" pitchFamily="18" charset="0"/>
                <a:cs typeface="Times New Roman" panose="02020603050405020304" pitchFamily="18" charset="0"/>
                <a:sym typeface="Wingdings" panose="05000000000000000000" pitchFamily="2" charset="2"/>
              </a:rPr>
              <a:t>nguôi</a:t>
            </a:r>
            <a:r>
              <a:rPr lang="en-US" altLang="en-US" sz="2800" b="1" dirty="0" err="1" smtClean="0">
                <a:solidFill>
                  <a:srgbClr val="00B0F0"/>
                </a:solidFill>
                <a:latin typeface="Times New Roman" panose="02020603050405020304" pitchFamily="18" charset="0"/>
                <a:cs typeface="Times New Roman" panose="02020603050405020304" pitchFamily="18" charset="0"/>
                <a:sym typeface="Wingdings" panose="05000000000000000000" pitchFamily="2" charset="2"/>
              </a:rPr>
              <a:t>, lòng biết ơn</a:t>
            </a:r>
            <a:r>
              <a:rPr lang="en-US" sz="2800" b="1" dirty="0" smtClean="0">
                <a:solidFill>
                  <a:srgbClr val="00B0F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smtClean="0">
                <a:solidFill>
                  <a:srgbClr val="00B0F0"/>
                </a:solidFill>
                <a:latin typeface="Times New Roman" panose="02020603050405020304" pitchFamily="18" charset="0"/>
                <a:cs typeface="Times New Roman" panose="02020603050405020304" pitchFamily="18" charset="0"/>
                <a:sym typeface="Wingdings" panose="05000000000000000000" pitchFamily="2" charset="2"/>
              </a:rPr>
              <a:t>và </a:t>
            </a:r>
            <a:r>
              <a:rPr lang="en-US" altLang="en-US" sz="2800" b="1" dirty="0" err="1" smtClean="0">
                <a:solidFill>
                  <a:srgbClr val="00B0F0"/>
                </a:solidFill>
                <a:latin typeface="Times New Roman" panose="02020603050405020304" pitchFamily="18" charset="0"/>
                <a:cs typeface="Times New Roman" panose="02020603050405020304" pitchFamily="18" charset="0"/>
                <a:sym typeface="Wingdings" panose="05000000000000000000" pitchFamily="2" charset="2"/>
              </a:rPr>
              <a:t>muốn tiếp nối con đường lựa chọn của Bác trung với nước, hiếu với dân. </a:t>
            </a:r>
          </a:p>
        </p:txBody>
      </p:sp>
      <p:pic>
        <p:nvPicPr>
          <p:cNvPr id="4" name="Picture 15" descr="HOLLY2">
            <a:hlinkClick r:id="" action="ppaction://macro?name=SlideShowNext"/>
          </p:cNvPr>
          <p:cNvPicPr>
            <a:picLocks noGrp="1" noChangeAspect="1"/>
          </p:cNvPicPr>
          <p:nvPr>
            <p:ph sz="half" idx="1"/>
          </p:nvPr>
        </p:nvPicPr>
        <p:blipFill>
          <a:blip r:embed="rId2">
            <a:clrChange>
              <a:clrFrom>
                <a:srgbClr val="FFFFFF"/>
              </a:clrFrom>
              <a:clrTo>
                <a:srgbClr val="FFFFFF">
                  <a:alpha val="0"/>
                </a:srgbClr>
              </a:clrTo>
            </a:clrChange>
          </a:blip>
          <a:stretch>
            <a:fillRect/>
          </a:stretch>
        </p:blipFill>
        <p:spPr>
          <a:xfrm>
            <a:off x="0" y="5676900"/>
            <a:ext cx="1242695" cy="1188720"/>
          </a:xfrm>
          <a:prstGeom prst="rect">
            <a:avLst/>
          </a:prstGeom>
          <a:noFill/>
          <a:ln w="9525">
            <a:noFill/>
          </a:ln>
        </p:spPr>
      </p:pic>
      <p:pic>
        <p:nvPicPr>
          <p:cNvPr id="5" name="Picture 15" descr="HOLLY2">
            <a:hlinkClick r:id="" action="ppaction://macro?name=SlideShowNext"/>
          </p:cNvPr>
          <p:cNvPicPr>
            <a:picLocks noGrp="1" noChangeAspect="1"/>
          </p:cNvPicPr>
          <p:nvPr>
            <p:ph sz="half" idx="2"/>
          </p:nvPr>
        </p:nvPicPr>
        <p:blipFill>
          <a:blip r:embed="rId2">
            <a:clrChange>
              <a:clrFrom>
                <a:srgbClr val="FFFFFF"/>
              </a:clrFrom>
              <a:clrTo>
                <a:srgbClr val="FFFFFF">
                  <a:alpha val="0"/>
                </a:srgbClr>
              </a:clrTo>
            </a:clrChange>
          </a:blip>
          <a:stretch>
            <a:fillRect/>
          </a:stretch>
        </p:blipFill>
        <p:spPr>
          <a:xfrm>
            <a:off x="7980680" y="833120"/>
            <a:ext cx="1242695" cy="1188720"/>
          </a:xfrm>
          <a:prstGeom prst="rect">
            <a:avLst/>
          </a:prstGeom>
          <a:noFill/>
          <a:ln w="9525">
            <a:noFill/>
          </a:ln>
        </p:spPr>
      </p:pic>
      <p:pic>
        <p:nvPicPr>
          <p:cNvPr id="8" name="Picture 15" descr="HOLLY2">
            <a:hlinkClick r:id="" action="ppaction://macro?name=SlideShowNext"/>
          </p:cNvPr>
          <p:cNvPicPr>
            <a:picLocks noChangeAspect="1"/>
          </p:cNvPicPr>
          <p:nvPr/>
        </p:nvPicPr>
        <p:blipFill>
          <a:blip r:embed="rId2">
            <a:clrChange>
              <a:clrFrom>
                <a:srgbClr val="FFFFFF"/>
              </a:clrFrom>
              <a:clrTo>
                <a:srgbClr val="FFFFFF">
                  <a:alpha val="0"/>
                </a:srgbClr>
              </a:clrTo>
            </a:clrChange>
          </a:blip>
          <a:stretch>
            <a:fillRect/>
          </a:stretch>
        </p:blipFill>
        <p:spPr>
          <a:xfrm>
            <a:off x="7821930" y="5440680"/>
            <a:ext cx="1242695" cy="118872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49"/>
                                        </p:tgtEl>
                                        <p:attrNameLst>
                                          <p:attrName>style.visibility</p:attrName>
                                        </p:attrNameLst>
                                      </p:cBhvr>
                                      <p:to>
                                        <p:strVal val="visible"/>
                                      </p:to>
                                    </p:set>
                                    <p:animEffect transition="in" filter="blinds(horizontal)">
                                      <p:cBhvr>
                                        <p:cTn id="7" dur="500"/>
                                        <p:tgtEl>
                                          <p:spTgt spid="1844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452"/>
                                        </p:tgtEl>
                                        <p:attrNameLst>
                                          <p:attrName>style.visibility</p:attrName>
                                        </p:attrNameLst>
                                      </p:cBhvr>
                                      <p:to>
                                        <p:strVal val="visible"/>
                                      </p:to>
                                    </p:set>
                                    <p:animEffect transition="in" filter="blinds(horizontal)">
                                      <p:cBhvr>
                                        <p:cTn id="12" dur="500"/>
                                        <p:tgtEl>
                                          <p:spTgt spid="1845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450"/>
                                        </p:tgtEl>
                                        <p:attrNameLst>
                                          <p:attrName>style.visibility</p:attrName>
                                        </p:attrNameLst>
                                      </p:cBhvr>
                                      <p:to>
                                        <p:strVal val="visible"/>
                                      </p:to>
                                    </p:set>
                                    <p:animEffect transition="in" filter="blinds(horizontal)">
                                      <p:cBhvr>
                                        <p:cTn id="17" dur="500"/>
                                        <p:tgtEl>
                                          <p:spTgt spid="1845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453"/>
                                        </p:tgtEl>
                                        <p:attrNameLst>
                                          <p:attrName>style.visibility</p:attrName>
                                        </p:attrNameLst>
                                      </p:cBhvr>
                                      <p:to>
                                        <p:strVal val="visible"/>
                                      </p:to>
                                    </p:set>
                                    <p:animEffect transition="in" filter="blinds(horizontal)">
                                      <p:cBhvr>
                                        <p:cTn id="22" dur="500"/>
                                        <p:tgtEl>
                                          <p:spTgt spid="1845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451"/>
                                        </p:tgtEl>
                                        <p:attrNameLst>
                                          <p:attrName>style.visibility</p:attrName>
                                        </p:attrNameLst>
                                      </p:cBhvr>
                                      <p:to>
                                        <p:strVal val="visible"/>
                                      </p:to>
                                    </p:set>
                                    <p:animEffect transition="in" filter="blinds(horizontal)">
                                      <p:cBhvr>
                                        <p:cTn id="27" dur="500"/>
                                        <p:tgtEl>
                                          <p:spTgt spid="1845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circle(in)">
                                      <p:cBhvr>
                                        <p:cTn id="3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9" grpId="0" bldLvl="0" animBg="1"/>
      <p:bldP spid="18450" grpId="0"/>
      <p:bldP spid="18451" grpId="0"/>
      <p:bldP spid="18452" grpId="0"/>
      <p:bldP spid="18453" grpId="0"/>
      <p:bldP spid="2" grpId="0"/>
      <p:bldP spid="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2"/>
          <p:cNvGrpSpPr/>
          <p:nvPr/>
        </p:nvGrpSpPr>
        <p:grpSpPr>
          <a:xfrm>
            <a:off x="0" y="0"/>
            <a:ext cx="7705725" cy="5259388"/>
            <a:chOff x="158" y="164"/>
            <a:chExt cx="4854" cy="3265"/>
          </a:xfrm>
        </p:grpSpPr>
        <p:sp>
          <p:nvSpPr>
            <p:cNvPr id="16386" name="Line 3"/>
            <p:cNvSpPr/>
            <p:nvPr/>
          </p:nvSpPr>
          <p:spPr>
            <a:xfrm flipH="1" flipV="1">
              <a:off x="249" y="254"/>
              <a:ext cx="4627" cy="0"/>
            </a:xfrm>
            <a:prstGeom prst="line">
              <a:avLst/>
            </a:prstGeom>
            <a:ln w="28575" cap="flat" cmpd="sng">
              <a:solidFill>
                <a:srgbClr val="996600"/>
              </a:solidFill>
              <a:prstDash val="solid"/>
              <a:round/>
              <a:headEnd type="none" w="med" len="med"/>
              <a:tailEnd type="none" w="med" len="med"/>
            </a:ln>
          </p:spPr>
        </p:sp>
        <p:sp>
          <p:nvSpPr>
            <p:cNvPr id="16387" name="Line 4"/>
            <p:cNvSpPr/>
            <p:nvPr/>
          </p:nvSpPr>
          <p:spPr>
            <a:xfrm flipH="1" flipV="1">
              <a:off x="158" y="164"/>
              <a:ext cx="4854" cy="0"/>
            </a:xfrm>
            <a:prstGeom prst="line">
              <a:avLst/>
            </a:prstGeom>
            <a:ln w="76200" cap="flat" cmpd="sng">
              <a:solidFill>
                <a:srgbClr val="996600"/>
              </a:solidFill>
              <a:prstDash val="solid"/>
              <a:round/>
              <a:headEnd type="none" w="med" len="med"/>
              <a:tailEnd type="none" w="med" len="med"/>
            </a:ln>
          </p:spPr>
        </p:sp>
        <p:sp>
          <p:nvSpPr>
            <p:cNvPr id="16388" name="Line 5"/>
            <p:cNvSpPr/>
            <p:nvPr/>
          </p:nvSpPr>
          <p:spPr>
            <a:xfrm flipH="1">
              <a:off x="158" y="164"/>
              <a:ext cx="0" cy="3265"/>
            </a:xfrm>
            <a:prstGeom prst="line">
              <a:avLst/>
            </a:prstGeom>
            <a:ln w="76200" cap="flat" cmpd="sng">
              <a:solidFill>
                <a:srgbClr val="996600"/>
              </a:solidFill>
              <a:prstDash val="solid"/>
              <a:round/>
              <a:headEnd type="none" w="med" len="med"/>
              <a:tailEnd type="none" w="med" len="med"/>
            </a:ln>
          </p:spPr>
        </p:sp>
        <p:sp>
          <p:nvSpPr>
            <p:cNvPr id="16389" name="Line 6"/>
            <p:cNvSpPr/>
            <p:nvPr/>
          </p:nvSpPr>
          <p:spPr>
            <a:xfrm flipH="1">
              <a:off x="249" y="254"/>
              <a:ext cx="0" cy="3085"/>
            </a:xfrm>
            <a:prstGeom prst="line">
              <a:avLst/>
            </a:prstGeom>
            <a:ln w="28575" cap="flat" cmpd="sng">
              <a:solidFill>
                <a:srgbClr val="996600"/>
              </a:solidFill>
              <a:prstDash val="solid"/>
              <a:round/>
              <a:headEnd type="none" w="med" len="med"/>
              <a:tailEnd type="none" w="med" len="med"/>
            </a:ln>
          </p:spPr>
        </p:sp>
      </p:grpSp>
      <p:grpSp>
        <p:nvGrpSpPr>
          <p:cNvPr id="16390" name="Group 7"/>
          <p:cNvGrpSpPr/>
          <p:nvPr/>
        </p:nvGrpSpPr>
        <p:grpSpPr>
          <a:xfrm>
            <a:off x="1474788" y="1589088"/>
            <a:ext cx="7705725" cy="5183187"/>
            <a:chOff x="748" y="845"/>
            <a:chExt cx="4854" cy="3265"/>
          </a:xfrm>
        </p:grpSpPr>
        <p:sp>
          <p:nvSpPr>
            <p:cNvPr id="16391" name="Line 8"/>
            <p:cNvSpPr/>
            <p:nvPr/>
          </p:nvSpPr>
          <p:spPr>
            <a:xfrm>
              <a:off x="884" y="4020"/>
              <a:ext cx="4627" cy="0"/>
            </a:xfrm>
            <a:prstGeom prst="line">
              <a:avLst/>
            </a:prstGeom>
            <a:ln w="28575" cap="flat" cmpd="sng">
              <a:solidFill>
                <a:srgbClr val="996600"/>
              </a:solidFill>
              <a:prstDash val="solid"/>
              <a:round/>
              <a:headEnd type="none" w="med" len="med"/>
              <a:tailEnd type="none" w="med" len="med"/>
            </a:ln>
          </p:spPr>
        </p:sp>
        <p:sp>
          <p:nvSpPr>
            <p:cNvPr id="16392" name="Line 9"/>
            <p:cNvSpPr/>
            <p:nvPr/>
          </p:nvSpPr>
          <p:spPr>
            <a:xfrm>
              <a:off x="748" y="4110"/>
              <a:ext cx="4854" cy="0"/>
            </a:xfrm>
            <a:prstGeom prst="line">
              <a:avLst/>
            </a:prstGeom>
            <a:ln w="76200" cap="flat" cmpd="sng">
              <a:solidFill>
                <a:srgbClr val="996600"/>
              </a:solidFill>
              <a:prstDash val="solid"/>
              <a:round/>
              <a:headEnd type="none" w="med" len="med"/>
              <a:tailEnd type="none" w="med" len="med"/>
            </a:ln>
          </p:spPr>
        </p:sp>
        <p:sp>
          <p:nvSpPr>
            <p:cNvPr id="16393" name="Line 10"/>
            <p:cNvSpPr/>
            <p:nvPr/>
          </p:nvSpPr>
          <p:spPr>
            <a:xfrm flipV="1">
              <a:off x="5602" y="845"/>
              <a:ext cx="0" cy="3265"/>
            </a:xfrm>
            <a:prstGeom prst="line">
              <a:avLst/>
            </a:prstGeom>
            <a:ln w="76200" cap="flat" cmpd="sng">
              <a:solidFill>
                <a:srgbClr val="996600"/>
              </a:solidFill>
              <a:prstDash val="solid"/>
              <a:round/>
              <a:headEnd type="none" w="med" len="med"/>
              <a:tailEnd type="none" w="med" len="med"/>
            </a:ln>
          </p:spPr>
        </p:sp>
        <p:sp>
          <p:nvSpPr>
            <p:cNvPr id="16394" name="Line 11"/>
            <p:cNvSpPr/>
            <p:nvPr/>
          </p:nvSpPr>
          <p:spPr>
            <a:xfrm flipV="1">
              <a:off x="5511" y="935"/>
              <a:ext cx="0" cy="3085"/>
            </a:xfrm>
            <a:prstGeom prst="line">
              <a:avLst/>
            </a:prstGeom>
            <a:ln w="28575" cap="flat" cmpd="sng">
              <a:solidFill>
                <a:srgbClr val="996600"/>
              </a:solidFill>
              <a:prstDash val="solid"/>
              <a:round/>
              <a:headEnd type="none" w="med" len="med"/>
              <a:tailEnd type="none" w="med" len="med"/>
            </a:ln>
          </p:spPr>
        </p:sp>
      </p:grpSp>
      <p:sp>
        <p:nvSpPr>
          <p:cNvPr id="20501" name="Text Box 21"/>
          <p:cNvSpPr txBox="1">
            <a:spLocks noChangeArrowheads="1"/>
          </p:cNvSpPr>
          <p:nvPr/>
        </p:nvSpPr>
        <p:spPr bwMode="auto">
          <a:xfrm>
            <a:off x="337185" y="667385"/>
            <a:ext cx="6461760"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defTabSz="914400">
              <a:spcBef>
                <a:spcPct val="50000"/>
              </a:spcBef>
              <a:buClrTx/>
              <a:buSzTx/>
              <a:buFontTx/>
              <a:defRPr/>
            </a:pPr>
            <a:r>
              <a:rPr kumimoji="0" lang="en-US" altLang="en-US" sz="2400" b="1" kern="1200" cap="none" spc="0" normalizeH="0" baseline="0" noProof="0">
                <a:solidFill>
                  <a:schemeClr val="accent1"/>
                </a:solidFill>
                <a:effectLst>
                  <a:outerShdw blurRad="38100" dist="38100" dir="2700000" algn="tl">
                    <a:srgbClr val="C0C0C0"/>
                  </a:outerShdw>
                </a:effectLst>
                <a:latin typeface="Times New Roman" panose="02020603050405020304" pitchFamily="18" charset="0"/>
                <a:ea typeface="+mn-ea"/>
                <a:cs typeface="+mn-cs"/>
              </a:rPr>
              <a:t>1. Bác Hồ là vị cha chung</a:t>
            </a:r>
          </a:p>
          <a:p>
            <a:pPr marR="0" defTabSz="914400">
              <a:spcBef>
                <a:spcPct val="50000"/>
              </a:spcBef>
              <a:buClrTx/>
              <a:buSzTx/>
              <a:buFontTx/>
              <a:defRPr/>
            </a:pPr>
            <a:r>
              <a:rPr kumimoji="0" lang="en-US" altLang="en-US" sz="2400" b="1" kern="1200" cap="none" spc="0" normalizeH="0" baseline="0" noProof="0">
                <a:solidFill>
                  <a:schemeClr val="accent1"/>
                </a:solidFill>
                <a:effectLst>
                  <a:outerShdw blurRad="38100" dist="38100" dir="2700000" algn="tl">
                    <a:srgbClr val="C0C0C0"/>
                  </a:outerShdw>
                </a:effectLst>
                <a:latin typeface="Times New Roman" panose="02020603050405020304" pitchFamily="18" charset="0"/>
                <a:ea typeface="+mn-ea"/>
                <a:cs typeface="+mn-cs"/>
              </a:rPr>
              <a:t>Là sao Bắc Đẩu là vừng Thái dương.</a:t>
            </a:r>
          </a:p>
          <a:p>
            <a:pPr marR="0" defTabSz="914400">
              <a:spcBef>
                <a:spcPct val="50000"/>
              </a:spcBef>
              <a:buClrTx/>
              <a:buSzTx/>
              <a:buFontTx/>
              <a:defRPr/>
            </a:pPr>
            <a:r>
              <a:rPr kumimoji="0" lang="en-US" altLang="en-US" sz="2400" b="1" kern="1200" cap="none" spc="0" normalizeH="0" baseline="0" noProof="0">
                <a:solidFill>
                  <a:schemeClr val="accent1"/>
                </a:solidFill>
                <a:effectLst>
                  <a:outerShdw blurRad="38100" dist="38100" dir="2700000" algn="tl">
                    <a:srgbClr val="C0C0C0"/>
                  </a:outerShdw>
                </a:effectLst>
                <a:latin typeface="Times New Roman" panose="02020603050405020304" pitchFamily="18" charset="0"/>
                <a:ea typeface="+mn-ea"/>
                <a:cs typeface="+mn-cs"/>
              </a:rPr>
              <a:t>                                           </a:t>
            </a:r>
          </a:p>
        </p:txBody>
      </p:sp>
      <p:sp>
        <p:nvSpPr>
          <p:cNvPr id="20503" name="Text Box 23"/>
          <p:cNvSpPr txBox="1">
            <a:spLocks noChangeArrowheads="1"/>
          </p:cNvSpPr>
          <p:nvPr/>
        </p:nvSpPr>
        <p:spPr bwMode="auto">
          <a:xfrm>
            <a:off x="479743" y="300355"/>
            <a:ext cx="35814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spcBef>
                <a:spcPct val="50000"/>
              </a:spcBef>
              <a:buClrTx/>
              <a:buSzTx/>
              <a:buFontTx/>
              <a:defRPr/>
            </a:pPr>
            <a:r>
              <a:rPr kumimoji="0" lang="en-US" altLang="en-US" sz="2400" b="1"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mn-ea"/>
                <a:cs typeface="+mn-cs"/>
              </a:rPr>
              <a:t>* LIÊN HỆ:</a:t>
            </a:r>
          </a:p>
        </p:txBody>
      </p:sp>
      <p:sp>
        <p:nvSpPr>
          <p:cNvPr id="3" name="Text Box 2"/>
          <p:cNvSpPr txBox="1"/>
          <p:nvPr/>
        </p:nvSpPr>
        <p:spPr>
          <a:xfrm>
            <a:off x="337185" y="1828165"/>
            <a:ext cx="6595110" cy="5262245"/>
          </a:xfrm>
          <a:prstGeom prst="rect">
            <a:avLst/>
          </a:prstGeom>
          <a:noFill/>
        </p:spPr>
        <p:txBody>
          <a:bodyPr wrap="square" rtlCol="0">
            <a:spAutoFit/>
          </a:bodyPr>
          <a:lstStyle/>
          <a:p>
            <a:r>
              <a:rPr lang="en-US" altLang="en-US" sz="2400" b="1">
                <a:solidFill>
                  <a:schemeClr val="accent1"/>
                </a:solidFill>
                <a:latin typeface="Times New Roman" panose="02020603050405020304" pitchFamily="18" charset="0"/>
                <a:cs typeface="Times New Roman" panose="02020603050405020304" pitchFamily="18" charset="0"/>
              </a:rPr>
              <a:t>2. - Suốt mấy hôm rày đau tiễn đưa</a:t>
            </a:r>
          </a:p>
          <a:p>
            <a:r>
              <a:rPr lang="en-US" altLang="en-US" sz="2400" b="1">
                <a:solidFill>
                  <a:schemeClr val="accent1"/>
                </a:solidFill>
                <a:latin typeface="Times New Roman" panose="02020603050405020304" pitchFamily="18" charset="0"/>
                <a:cs typeface="Times New Roman" panose="02020603050405020304" pitchFamily="18" charset="0"/>
              </a:rPr>
              <a:t>Đời tuôn nước mắt, trời tuôn mưa...</a:t>
            </a:r>
          </a:p>
          <a:p>
            <a:r>
              <a:rPr lang="en-US" altLang="en-US" sz="2400" b="1">
                <a:solidFill>
                  <a:schemeClr val="accent1"/>
                </a:solidFill>
                <a:latin typeface="Times New Roman" panose="02020603050405020304" pitchFamily="18" charset="0"/>
                <a:cs typeface="Times New Roman" panose="02020603050405020304" pitchFamily="18" charset="0"/>
              </a:rPr>
              <a:t>Chiều nay con chạy về thăm Bác</a:t>
            </a:r>
          </a:p>
          <a:p>
            <a:r>
              <a:rPr lang="en-US" altLang="en-US" sz="2400" b="1">
                <a:solidFill>
                  <a:schemeClr val="accent1"/>
                </a:solidFill>
                <a:latin typeface="Times New Roman" panose="02020603050405020304" pitchFamily="18" charset="0"/>
                <a:cs typeface="Times New Roman" panose="02020603050405020304" pitchFamily="18" charset="0"/>
              </a:rPr>
              <a:t>Ướt lạnh vườn cau, mấy gốc dừa!</a:t>
            </a:r>
          </a:p>
          <a:p>
            <a:r>
              <a:rPr lang="en-US" altLang="en-US" sz="2400" b="1">
                <a:solidFill>
                  <a:schemeClr val="accent1"/>
                </a:solidFill>
                <a:latin typeface="Times New Roman" panose="02020603050405020304" pitchFamily="18" charset="0"/>
                <a:cs typeface="Times New Roman" panose="02020603050405020304" pitchFamily="18" charset="0"/>
              </a:rPr>
              <a:t>- Bác đã đi rồi sao, Bác ơi! </a:t>
            </a:r>
          </a:p>
          <a:p>
            <a:r>
              <a:rPr lang="en-US" altLang="en-US" sz="2400" b="1">
                <a:solidFill>
                  <a:schemeClr val="accent1"/>
                </a:solidFill>
                <a:latin typeface="Times New Roman" panose="02020603050405020304" pitchFamily="18" charset="0"/>
                <a:cs typeface="Times New Roman" panose="02020603050405020304" pitchFamily="18" charset="0"/>
              </a:rPr>
              <a:t>Mùa thu đang đẹp, nắng xanh trời</a:t>
            </a:r>
          </a:p>
          <a:p>
            <a:r>
              <a:rPr lang="en-US" altLang="en-US" sz="2400" b="1">
                <a:solidFill>
                  <a:schemeClr val="accent1"/>
                </a:solidFill>
                <a:latin typeface="Times New Roman" panose="02020603050405020304" pitchFamily="18" charset="0"/>
                <a:cs typeface="Times New Roman" panose="02020603050405020304" pitchFamily="18" charset="0"/>
              </a:rPr>
              <a:t>Miền Nam đang thắng, mơ ngày hội</a:t>
            </a:r>
          </a:p>
          <a:p>
            <a:r>
              <a:rPr lang="en-US" altLang="en-US" sz="2400" b="1">
                <a:solidFill>
                  <a:schemeClr val="accent1"/>
                </a:solidFill>
                <a:latin typeface="Times New Roman" panose="02020603050405020304" pitchFamily="18" charset="0"/>
                <a:cs typeface="Times New Roman" panose="02020603050405020304" pitchFamily="18" charset="0"/>
              </a:rPr>
              <a:t>Rước Bác vào thăm, thấy Bác cười!</a:t>
            </a:r>
          </a:p>
          <a:p>
            <a:r>
              <a:rPr lang="en-US" altLang="en-US" sz="2400" b="1">
                <a:solidFill>
                  <a:schemeClr val="accent1"/>
                </a:solidFill>
                <a:latin typeface="Times New Roman" panose="02020603050405020304" pitchFamily="18" charset="0"/>
                <a:cs typeface="Times New Roman" panose="02020603050405020304" pitchFamily="18" charset="0"/>
              </a:rPr>
              <a:t>- Bác ơi, tim Bác mênh mông thế!</a:t>
            </a:r>
          </a:p>
          <a:p>
            <a:r>
              <a:rPr lang="en-US" altLang="en-US" sz="2400" b="1">
                <a:solidFill>
                  <a:schemeClr val="accent1"/>
                </a:solidFill>
                <a:latin typeface="Times New Roman" panose="02020603050405020304" pitchFamily="18" charset="0"/>
                <a:cs typeface="Times New Roman" panose="02020603050405020304" pitchFamily="18" charset="0"/>
              </a:rPr>
              <a:t>Ôm cả non sông, mọi kiếp người.</a:t>
            </a:r>
          </a:p>
          <a:p>
            <a:r>
              <a:rPr lang="en-US" altLang="en-US" sz="2400" b="1">
                <a:solidFill>
                  <a:schemeClr val="accent1"/>
                </a:solidFill>
                <a:latin typeface="Times New Roman" panose="02020603050405020304" pitchFamily="18" charset="0"/>
                <a:cs typeface="Times New Roman" panose="02020603050405020304" pitchFamily="18" charset="0"/>
              </a:rPr>
              <a:t>- Bác nhớ miền Nam nỗi nhớ nhà</a:t>
            </a:r>
          </a:p>
          <a:p>
            <a:r>
              <a:rPr lang="en-US" altLang="en-US" sz="2400" b="1" smtClean="0">
                <a:solidFill>
                  <a:schemeClr val="accent1"/>
                </a:solidFill>
                <a:latin typeface="Times New Roman" panose="02020603050405020304" pitchFamily="18" charset="0"/>
                <a:cs typeface="Times New Roman" panose="02020603050405020304" pitchFamily="18" charset="0"/>
              </a:rPr>
              <a:t>Miền </a:t>
            </a:r>
            <a:r>
              <a:rPr lang="en-US" altLang="en-US" sz="2400" b="1">
                <a:solidFill>
                  <a:schemeClr val="accent1"/>
                </a:solidFill>
                <a:latin typeface="Times New Roman" panose="02020603050405020304" pitchFamily="18" charset="0"/>
                <a:cs typeface="Times New Roman" panose="02020603050405020304" pitchFamily="18" charset="0"/>
              </a:rPr>
              <a:t>Nam mong Bác nỗi mong cha.</a:t>
            </a:r>
          </a:p>
          <a:p>
            <a:r>
              <a:rPr lang="en-US" altLang="en-US" sz="2400" b="1">
                <a:solidFill>
                  <a:schemeClr val="accent1"/>
                </a:solidFill>
                <a:latin typeface="Times New Roman" panose="02020603050405020304" pitchFamily="18" charset="0"/>
                <a:cs typeface="Times New Roman" panose="02020603050405020304" pitchFamily="18" charset="0"/>
              </a:rPr>
              <a:t>                             </a:t>
            </a:r>
            <a:r>
              <a:rPr lang="en-US" altLang="en-US" sz="2400" b="1" noProof="0">
                <a:solidFill>
                  <a:schemeClr val="accent1"/>
                </a:solidFill>
                <a:effectLst>
                  <a:outerShdw blurRad="38100" dist="38100" dir="2700000" algn="tl">
                    <a:srgbClr val="C0C0C0"/>
                  </a:outerShdw>
                </a:effectLst>
                <a:latin typeface="Times New Roman" panose="02020603050405020304" pitchFamily="18" charset="0"/>
                <a:cs typeface="Times New Roman" panose="02020603050405020304" pitchFamily="18" charset="0"/>
                <a:sym typeface="+mn-ea"/>
              </a:rPr>
              <a:t>( Bác ơi! - Tố Hữu)</a:t>
            </a:r>
            <a:endParaRPr kumimoji="0" lang="en-US" altLang="en-US" sz="2400" b="1" kern="1200" cap="none" spc="0" normalizeH="0" baseline="0" noProof="0">
              <a:solidFill>
                <a:schemeClr val="accent1"/>
              </a:solidFill>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endParaRPr>
          </a:p>
          <a:p>
            <a:endParaRPr kumimoji="0" lang="en-US" altLang="en-US" sz="2400" b="1" kern="1200" cap="none" spc="0" normalizeH="0" baseline="0" noProof="0">
              <a:solidFill>
                <a:schemeClr val="accent1"/>
              </a:solidFill>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endParaRPr>
          </a:p>
        </p:txBody>
      </p:sp>
      <p:pic>
        <p:nvPicPr>
          <p:cNvPr id="2" name="Content Placeholder 1"/>
          <p:cNvPicPr>
            <a:picLocks noGrp="1" noChangeAspect="1"/>
          </p:cNvPicPr>
          <p:nvPr>
            <p:ph sz="half" idx="2"/>
          </p:nvPr>
        </p:nvPicPr>
        <p:blipFill>
          <a:blip r:embed="rId2"/>
          <a:stretch>
            <a:fillRect/>
          </a:stretch>
        </p:blipFill>
        <p:spPr>
          <a:xfrm>
            <a:off x="5340350" y="3810000"/>
            <a:ext cx="3619500" cy="2819400"/>
          </a:xfrm>
          <a:prstGeom prst="rect">
            <a:avLst/>
          </a:prstGeom>
        </p:spPr>
      </p:pic>
      <p:pic>
        <p:nvPicPr>
          <p:cNvPr id="5" name="Picture 4"/>
          <p:cNvPicPr>
            <a:picLocks noChangeAspect="1"/>
          </p:cNvPicPr>
          <p:nvPr/>
        </p:nvPicPr>
        <p:blipFill>
          <a:blip r:embed="rId3"/>
          <a:stretch>
            <a:fillRect/>
          </a:stretch>
        </p:blipFill>
        <p:spPr>
          <a:xfrm>
            <a:off x="5402580" y="0"/>
            <a:ext cx="3633470" cy="3797935"/>
          </a:xfrm>
          <a:prstGeom prst="rect">
            <a:avLst/>
          </a:prstGeom>
        </p:spPr>
      </p:pic>
      <p:pic>
        <p:nvPicPr>
          <p:cNvPr id="9" name="Content Placeholder 1"/>
          <p:cNvPicPr>
            <a:picLocks noGrp="1" noChangeAspect="1"/>
          </p:cNvPicPr>
          <p:nvPr>
            <p:ph sz="half" idx="1"/>
          </p:nvPr>
        </p:nvPicPr>
        <p:blipFill>
          <a:blip r:embed="rId4"/>
          <a:stretch>
            <a:fillRect/>
          </a:stretch>
        </p:blipFill>
        <p:spPr>
          <a:xfrm>
            <a:off x="5207000" y="12065"/>
            <a:ext cx="4038600" cy="3797935"/>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03"/>
                                        </p:tgtEl>
                                        <p:attrNameLst>
                                          <p:attrName>style.visibility</p:attrName>
                                        </p:attrNameLst>
                                      </p:cBhvr>
                                      <p:to>
                                        <p:strVal val="visible"/>
                                      </p:to>
                                    </p:set>
                                    <p:animEffect transition="in" filter="box(in)">
                                      <p:cBhvr>
                                        <p:cTn id="7" dur="2000"/>
                                        <p:tgtEl>
                                          <p:spTgt spid="2050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20501"/>
                                        </p:tgtEl>
                                        <p:attrNameLst>
                                          <p:attrName>style.visibility</p:attrName>
                                        </p:attrNameLst>
                                      </p:cBhvr>
                                      <p:to>
                                        <p:strVal val="visible"/>
                                      </p:to>
                                    </p:set>
                                    <p:anim calcmode="lin" valueType="num">
                                      <p:cBhvr additive="base">
                                        <p:cTn id="12" dur="5000" fill="hold"/>
                                        <p:tgtEl>
                                          <p:spTgt spid="20501"/>
                                        </p:tgtEl>
                                        <p:attrNameLst>
                                          <p:attrName>ppt_x</p:attrName>
                                        </p:attrNameLst>
                                      </p:cBhvr>
                                      <p:tavLst>
                                        <p:tav tm="0">
                                          <p:val>
                                            <p:strVal val="#ppt_x"/>
                                          </p:val>
                                        </p:tav>
                                        <p:tav tm="100000">
                                          <p:val>
                                            <p:strVal val="#ppt_x"/>
                                          </p:val>
                                        </p:tav>
                                      </p:tavLst>
                                    </p:anim>
                                    <p:anim calcmode="lin" valueType="num">
                                      <p:cBhvr additive="base">
                                        <p:cTn id="13" dur="5000" fill="hold"/>
                                        <p:tgtEl>
                                          <p:spTgt spid="2050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0" fill="hold"/>
                                        <p:tgtEl>
                                          <p:spTgt spid="5"/>
                                        </p:tgtEl>
                                        <p:attrNameLst>
                                          <p:attrName>ppt_x</p:attrName>
                                        </p:attrNameLst>
                                      </p:cBhvr>
                                      <p:tavLst>
                                        <p:tav tm="0">
                                          <p:val>
                                            <p:strVal val="#ppt_x"/>
                                          </p:val>
                                        </p:tav>
                                        <p:tav tm="100000">
                                          <p:val>
                                            <p:strVal val="#ppt_x"/>
                                          </p:val>
                                        </p:tav>
                                      </p:tavLst>
                                    </p:anim>
                                    <p:anim calcmode="lin" valueType="num">
                                      <p:cBhvr additive="base">
                                        <p:cTn id="25"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p:tgtEl>
                                          <p:spTgt spid="2"/>
                                        </p:tgtEl>
                                        <p:attrNameLst>
                                          <p:attrName>ppt_y</p:attrName>
                                        </p:attrNameLst>
                                      </p:cBhvr>
                                      <p:tavLst>
                                        <p:tav tm="0">
                                          <p:val>
                                            <p:strVal val="#ppt_y+#ppt_h*1.125000"/>
                                          </p:val>
                                        </p:tav>
                                        <p:tav tm="100000">
                                          <p:val>
                                            <p:strVal val="#ppt_y"/>
                                          </p:val>
                                        </p:tav>
                                      </p:tavLst>
                                    </p:anim>
                                    <p:animEffect transition="in" filter="wipe(up)">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1" grpId="0" animBg="1"/>
      <p:bldP spid="20501" grpId="1" animBg="1"/>
      <p:bldP spid="20503" grpId="0" animBg="1"/>
      <p:bldP spid="20503" grpId="1" animBg="1"/>
      <p:bldP spid="3" grpId="0"/>
      <p:bldP spid="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2"/>
          <p:cNvGrpSpPr/>
          <p:nvPr/>
        </p:nvGrpSpPr>
        <p:grpSpPr>
          <a:xfrm>
            <a:off x="0" y="0"/>
            <a:ext cx="7705725" cy="5259388"/>
            <a:chOff x="158" y="164"/>
            <a:chExt cx="4854" cy="3265"/>
          </a:xfrm>
        </p:grpSpPr>
        <p:sp>
          <p:nvSpPr>
            <p:cNvPr id="16386" name="Line 3"/>
            <p:cNvSpPr/>
            <p:nvPr/>
          </p:nvSpPr>
          <p:spPr>
            <a:xfrm flipH="1" flipV="1">
              <a:off x="249" y="254"/>
              <a:ext cx="4627" cy="0"/>
            </a:xfrm>
            <a:prstGeom prst="line">
              <a:avLst/>
            </a:prstGeom>
            <a:ln w="28575" cap="flat" cmpd="sng">
              <a:solidFill>
                <a:srgbClr val="996600"/>
              </a:solidFill>
              <a:prstDash val="solid"/>
              <a:round/>
              <a:headEnd type="none" w="med" len="med"/>
              <a:tailEnd type="none" w="med" len="med"/>
            </a:ln>
          </p:spPr>
        </p:sp>
        <p:sp>
          <p:nvSpPr>
            <p:cNvPr id="16387" name="Line 4"/>
            <p:cNvSpPr/>
            <p:nvPr/>
          </p:nvSpPr>
          <p:spPr>
            <a:xfrm flipH="1" flipV="1">
              <a:off x="158" y="164"/>
              <a:ext cx="4854" cy="0"/>
            </a:xfrm>
            <a:prstGeom prst="line">
              <a:avLst/>
            </a:prstGeom>
            <a:ln w="76200" cap="flat" cmpd="sng">
              <a:solidFill>
                <a:srgbClr val="996600"/>
              </a:solidFill>
              <a:prstDash val="solid"/>
              <a:round/>
              <a:headEnd type="none" w="med" len="med"/>
              <a:tailEnd type="none" w="med" len="med"/>
            </a:ln>
          </p:spPr>
        </p:sp>
        <p:sp>
          <p:nvSpPr>
            <p:cNvPr id="16388" name="Line 5"/>
            <p:cNvSpPr/>
            <p:nvPr/>
          </p:nvSpPr>
          <p:spPr>
            <a:xfrm flipH="1">
              <a:off x="158" y="164"/>
              <a:ext cx="0" cy="3265"/>
            </a:xfrm>
            <a:prstGeom prst="line">
              <a:avLst/>
            </a:prstGeom>
            <a:ln w="76200" cap="flat" cmpd="sng">
              <a:solidFill>
                <a:srgbClr val="996600"/>
              </a:solidFill>
              <a:prstDash val="solid"/>
              <a:round/>
              <a:headEnd type="none" w="med" len="med"/>
              <a:tailEnd type="none" w="med" len="med"/>
            </a:ln>
          </p:spPr>
        </p:sp>
        <p:sp>
          <p:nvSpPr>
            <p:cNvPr id="16389" name="Line 6"/>
            <p:cNvSpPr/>
            <p:nvPr/>
          </p:nvSpPr>
          <p:spPr>
            <a:xfrm flipH="1">
              <a:off x="249" y="254"/>
              <a:ext cx="0" cy="3085"/>
            </a:xfrm>
            <a:prstGeom prst="line">
              <a:avLst/>
            </a:prstGeom>
            <a:ln w="28575" cap="flat" cmpd="sng">
              <a:solidFill>
                <a:srgbClr val="996600"/>
              </a:solidFill>
              <a:prstDash val="solid"/>
              <a:round/>
              <a:headEnd type="none" w="med" len="med"/>
              <a:tailEnd type="none" w="med" len="med"/>
            </a:ln>
          </p:spPr>
        </p:sp>
      </p:grpSp>
      <p:grpSp>
        <p:nvGrpSpPr>
          <p:cNvPr id="16390" name="Group 7"/>
          <p:cNvGrpSpPr/>
          <p:nvPr/>
        </p:nvGrpSpPr>
        <p:grpSpPr>
          <a:xfrm>
            <a:off x="1474788" y="1589088"/>
            <a:ext cx="7705725" cy="5183187"/>
            <a:chOff x="748" y="845"/>
            <a:chExt cx="4854" cy="3265"/>
          </a:xfrm>
        </p:grpSpPr>
        <p:sp>
          <p:nvSpPr>
            <p:cNvPr id="16391" name="Line 8"/>
            <p:cNvSpPr/>
            <p:nvPr/>
          </p:nvSpPr>
          <p:spPr>
            <a:xfrm>
              <a:off x="884" y="4020"/>
              <a:ext cx="4627" cy="0"/>
            </a:xfrm>
            <a:prstGeom prst="line">
              <a:avLst/>
            </a:prstGeom>
            <a:ln w="28575" cap="flat" cmpd="sng">
              <a:solidFill>
                <a:srgbClr val="996600"/>
              </a:solidFill>
              <a:prstDash val="solid"/>
              <a:round/>
              <a:headEnd type="none" w="med" len="med"/>
              <a:tailEnd type="none" w="med" len="med"/>
            </a:ln>
          </p:spPr>
        </p:sp>
        <p:sp>
          <p:nvSpPr>
            <p:cNvPr id="16392" name="Line 9"/>
            <p:cNvSpPr/>
            <p:nvPr/>
          </p:nvSpPr>
          <p:spPr>
            <a:xfrm>
              <a:off x="748" y="4110"/>
              <a:ext cx="4854" cy="0"/>
            </a:xfrm>
            <a:prstGeom prst="line">
              <a:avLst/>
            </a:prstGeom>
            <a:ln w="76200" cap="flat" cmpd="sng">
              <a:solidFill>
                <a:srgbClr val="996600"/>
              </a:solidFill>
              <a:prstDash val="solid"/>
              <a:round/>
              <a:headEnd type="none" w="med" len="med"/>
              <a:tailEnd type="none" w="med" len="med"/>
            </a:ln>
          </p:spPr>
        </p:sp>
        <p:sp>
          <p:nvSpPr>
            <p:cNvPr id="16393" name="Line 10"/>
            <p:cNvSpPr/>
            <p:nvPr/>
          </p:nvSpPr>
          <p:spPr>
            <a:xfrm flipV="1">
              <a:off x="5602" y="845"/>
              <a:ext cx="0" cy="3265"/>
            </a:xfrm>
            <a:prstGeom prst="line">
              <a:avLst/>
            </a:prstGeom>
            <a:ln w="76200" cap="flat" cmpd="sng">
              <a:solidFill>
                <a:srgbClr val="996600"/>
              </a:solidFill>
              <a:prstDash val="solid"/>
              <a:round/>
              <a:headEnd type="none" w="med" len="med"/>
              <a:tailEnd type="none" w="med" len="med"/>
            </a:ln>
          </p:spPr>
        </p:sp>
        <p:sp>
          <p:nvSpPr>
            <p:cNvPr id="16394" name="Line 11"/>
            <p:cNvSpPr/>
            <p:nvPr/>
          </p:nvSpPr>
          <p:spPr>
            <a:xfrm flipV="1">
              <a:off x="5511" y="935"/>
              <a:ext cx="0" cy="3085"/>
            </a:xfrm>
            <a:prstGeom prst="line">
              <a:avLst/>
            </a:prstGeom>
            <a:ln w="28575" cap="flat" cmpd="sng">
              <a:solidFill>
                <a:srgbClr val="996600"/>
              </a:solidFill>
              <a:prstDash val="solid"/>
              <a:round/>
              <a:headEnd type="none" w="med" len="med"/>
              <a:tailEnd type="none" w="med" len="med"/>
            </a:ln>
          </p:spPr>
        </p:sp>
      </p:grpSp>
      <p:sp>
        <p:nvSpPr>
          <p:cNvPr id="20501" name="Text Box 21"/>
          <p:cNvSpPr txBox="1">
            <a:spLocks noChangeArrowheads="1"/>
          </p:cNvSpPr>
          <p:nvPr/>
        </p:nvSpPr>
        <p:spPr bwMode="auto">
          <a:xfrm>
            <a:off x="290195" y="734695"/>
            <a:ext cx="392747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defTabSz="914400">
              <a:spcBef>
                <a:spcPct val="50000"/>
              </a:spcBef>
              <a:buClrTx/>
              <a:buSzTx/>
              <a:buFontTx/>
              <a:defRPr/>
            </a:pPr>
            <a:r>
              <a:rPr kumimoji="0" lang="en-US" sz="24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mn-ea"/>
                <a:cs typeface="+mn-cs"/>
              </a:rPr>
              <a:t>* Ghi nhớ: Sgk/60</a:t>
            </a:r>
          </a:p>
        </p:txBody>
      </p:sp>
      <p:sp>
        <p:nvSpPr>
          <p:cNvPr id="20503" name="Text Box 23"/>
          <p:cNvSpPr txBox="1">
            <a:spLocks noChangeArrowheads="1"/>
          </p:cNvSpPr>
          <p:nvPr/>
        </p:nvSpPr>
        <p:spPr bwMode="auto">
          <a:xfrm>
            <a:off x="410845" y="274320"/>
            <a:ext cx="352806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defTabSz="914400">
              <a:spcBef>
                <a:spcPct val="50000"/>
              </a:spcBef>
              <a:buClrTx/>
              <a:buSzTx/>
              <a:buFontTx/>
              <a:defRPr/>
            </a:pPr>
            <a:r>
              <a:rPr kumimoji="0" lang="en-US" sz="2400" b="1" kern="1200" cap="none" spc="0" normalizeH="0" baseline="0" noProof="0">
                <a:solidFill>
                  <a:srgbClr val="FF0000"/>
                </a:solidFill>
                <a:effectLst>
                  <a:outerShdw blurRad="38100" dist="38100" dir="2700000" algn="tl">
                    <a:srgbClr val="C0C0C0"/>
                  </a:outerShdw>
                </a:effectLst>
                <a:latin typeface="Times New Roman" panose="02020603050405020304" pitchFamily="18" charset="0"/>
                <a:ea typeface="+mn-ea"/>
                <a:cs typeface="+mn-cs"/>
              </a:rPr>
              <a:t>III. TỔNG KẾT</a:t>
            </a:r>
          </a:p>
        </p:txBody>
      </p:sp>
      <p:sp>
        <p:nvSpPr>
          <p:cNvPr id="2" name="Text Box 1"/>
          <p:cNvSpPr txBox="1"/>
          <p:nvPr/>
        </p:nvSpPr>
        <p:spPr>
          <a:xfrm>
            <a:off x="290195" y="1195070"/>
            <a:ext cx="8238490" cy="1383665"/>
          </a:xfrm>
          <a:prstGeom prst="rect">
            <a:avLst/>
          </a:prstGeom>
          <a:noFill/>
        </p:spPr>
        <p:txBody>
          <a:bodyPr wrap="square" rtlCol="0">
            <a:spAutoFit/>
          </a:bodyPr>
          <a:lstStyle/>
          <a:p>
            <a:r>
              <a:rPr lang="en-US" altLang="en-US" sz="2800" b="1">
                <a:latin typeface="Times New Roman" panose="02020603050405020304" pitchFamily="18" charset="0"/>
                <a:cs typeface="Times New Roman" panose="02020603050405020304" pitchFamily="18" charset="0"/>
              </a:rPr>
              <a:t>* DẶN DÒ:</a:t>
            </a:r>
          </a:p>
          <a:p>
            <a:r>
              <a:rPr lang="en-US" altLang="en-US" sz="2800">
                <a:latin typeface="Times New Roman" panose="02020603050405020304" pitchFamily="18" charset="0"/>
                <a:cs typeface="Times New Roman" panose="02020603050405020304" pitchFamily="18" charset="0"/>
              </a:rPr>
              <a:t>-</a:t>
            </a:r>
            <a:r>
              <a:rPr lang="en-US" altLang="en-US" sz="2800" b="1">
                <a:latin typeface="Times New Roman" panose="02020603050405020304" pitchFamily="18" charset="0"/>
                <a:cs typeface="Times New Roman" panose="02020603050405020304" pitchFamily="18" charset="0"/>
              </a:rPr>
              <a:t> Học thuộc lòng bài thơ</a:t>
            </a:r>
          </a:p>
          <a:p>
            <a:r>
              <a:rPr lang="en-US" altLang="en-US" sz="2800" b="1">
                <a:latin typeface="Times New Roman" panose="02020603050405020304" pitchFamily="18" charset="0"/>
                <a:cs typeface="Times New Roman" panose="02020603050405020304" pitchFamily="18" charset="0"/>
              </a:rPr>
              <a:t>- Nắm được nội dung, nghệ thuật, bài phân tích thơ.</a:t>
            </a:r>
          </a:p>
        </p:txBody>
      </p:sp>
      <p:pic>
        <p:nvPicPr>
          <p:cNvPr id="6" name="Viếng Lăng Bác Thanh Thúy.mp4">
            <a:hlinkClick r:id="" action="ppaction://media"/>
          </p:cNvPr>
          <p:cNvPicPr>
            <a:picLocks noGrp="1" noRot="1" noChangeAspect="1"/>
          </p:cNvPicPr>
          <p:nvPr>
            <p:ph idx="1"/>
            <a:videoFile r:link="rId2"/>
            <p:extLst>
              <p:ext uri="{DAA4B4D4-6D71-4841-9C94-3DE7FCFB9230}">
                <p14:media xmlns:p14="http://schemas.microsoft.com/office/powerpoint/2010/main" r:link="rId1"/>
              </p:ext>
            </p:extLst>
          </p:nvPr>
        </p:nvPicPr>
        <p:blipFill>
          <a:blip r:embed="rId4"/>
          <a:stretch>
            <a:fillRect/>
          </a:stretch>
        </p:blipFill>
        <p:spPr>
          <a:xfrm>
            <a:off x="290195" y="3763010"/>
            <a:ext cx="8746490" cy="2313305"/>
          </a:xfrm>
          <a:prstGeom prst="rect">
            <a:avLst/>
          </a:prstGeom>
          <a:noFill/>
          <a:ln w="9525">
            <a:noFill/>
          </a:ln>
        </p:spPr>
      </p:pic>
      <p:sp>
        <p:nvSpPr>
          <p:cNvPr id="3" name="Text Box 2"/>
          <p:cNvSpPr txBox="1"/>
          <p:nvPr/>
        </p:nvSpPr>
        <p:spPr>
          <a:xfrm>
            <a:off x="289560" y="2468880"/>
            <a:ext cx="7813040" cy="1476375"/>
          </a:xfrm>
          <a:prstGeom prst="rect">
            <a:avLst/>
          </a:prstGeom>
          <a:noFill/>
        </p:spPr>
        <p:txBody>
          <a:bodyPr wrap="square" rtlCol="0" anchor="t">
            <a:spAutoFit/>
          </a:bodyPr>
          <a:lstStyle/>
          <a:p>
            <a:r>
              <a:rPr lang="" altLang="en-US" sz="24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CÁC EM CHÉP BÀI HOẶC CẮT DÁN BÀI VÀO TẬP NHÉ! CÁC SLIDE HÌNH ẢNH VÀ TƯ LIỆU KHÔNG CẦN CẮT DÁN NHÉ!</a:t>
            </a:r>
            <a:endParaRPr lang="en-US"/>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503"/>
                                        </p:tgtEl>
                                        <p:attrNameLst>
                                          <p:attrName>style.visibility</p:attrName>
                                        </p:attrNameLst>
                                      </p:cBhvr>
                                      <p:to>
                                        <p:strVal val="visible"/>
                                      </p:to>
                                    </p:set>
                                    <p:anim calcmode="lin" valueType="num">
                                      <p:cBhvr additive="base">
                                        <p:cTn id="7" dur="500"/>
                                        <p:tgtEl>
                                          <p:spTgt spid="20503"/>
                                        </p:tgtEl>
                                        <p:attrNameLst>
                                          <p:attrName>ppt_y</p:attrName>
                                        </p:attrNameLst>
                                      </p:cBhvr>
                                      <p:tavLst>
                                        <p:tav tm="0">
                                          <p:val>
                                            <p:strVal val="#ppt_y+#ppt_h*1.125000"/>
                                          </p:val>
                                        </p:tav>
                                        <p:tav tm="100000">
                                          <p:val>
                                            <p:strVal val="#ppt_y"/>
                                          </p:val>
                                        </p:tav>
                                      </p:tavLst>
                                    </p:anim>
                                    <p:animEffect transition="in" filter="wipe(up)">
                                      <p:cBhvr>
                                        <p:cTn id="8" dur="500"/>
                                        <p:tgtEl>
                                          <p:spTgt spid="20503"/>
                                        </p:tgtEl>
                                      </p:cBhvr>
                                    </p:animEffec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0501"/>
                                        </p:tgtEl>
                                        <p:attrNameLst>
                                          <p:attrName>style.visibility</p:attrName>
                                        </p:attrNameLst>
                                      </p:cBhvr>
                                      <p:to>
                                        <p:strVal val="visible"/>
                                      </p:to>
                                    </p:set>
                                    <p:animEffect transition="in" filter="circle(in)">
                                      <p:cBhvr>
                                        <p:cTn id="13" dur="2000"/>
                                        <p:tgtEl>
                                          <p:spTgt spid="2050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ox(in)">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1" grpId="0" bldLvl="0" animBg="1"/>
      <p:bldP spid="20501" grpId="1" animBg="1"/>
      <p:bldP spid="20503" grpId="0" bldLvl="0" animBg="1"/>
      <p:bldP spid="20503" grpId="1" animBg="1"/>
      <p:bldP spid="2" grpId="0"/>
      <p:bldP spid="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O CHI MINH DEP NHAT TEN NGUOI KIEU HUNG - QUOC HUONG - CAO MINH.mp4">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900113" y="657225"/>
            <a:ext cx="7056437" cy="5292725"/>
          </a:xfrm>
          <a:prstGeom prst="rect">
            <a:avLst/>
          </a:prstGeom>
          <a:noFill/>
          <a:ln w="9525">
            <a:noFill/>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Anh dep 10"/>
          <p:cNvPicPr>
            <a:picLocks noChangeAspect="1"/>
          </p:cNvPicPr>
          <p:nvPr/>
        </p:nvPicPr>
        <p:blipFill>
          <a:blip r:embed="rId7"/>
          <a:stretch>
            <a:fillRect/>
          </a:stretch>
        </p:blipFill>
        <p:spPr>
          <a:xfrm>
            <a:off x="-431800" y="-685800"/>
            <a:ext cx="9372600" cy="9220200"/>
          </a:xfrm>
          <a:prstGeom prst="rect">
            <a:avLst/>
          </a:prstGeom>
          <a:noFill/>
          <a:ln w="9525">
            <a:noFill/>
          </a:ln>
        </p:spPr>
      </p:pic>
      <p:sp>
        <p:nvSpPr>
          <p:cNvPr id="22530" name="WordArt 3"/>
          <p:cNvSpPr>
            <a:spLocks noTextEdit="1"/>
          </p:cNvSpPr>
          <p:nvPr/>
        </p:nvSpPr>
        <p:spPr>
          <a:xfrm rot="-164394">
            <a:off x="1371600" y="2286000"/>
            <a:ext cx="7162800" cy="2057400"/>
          </a:xfrm>
          <a:prstGeom prst="rect">
            <a:avLst/>
          </a:prstGeom>
        </p:spPr>
        <p:txBody>
          <a:bodyPr wrap="none" fromWordArt="1">
            <a:prstTxWarp prst="textDoubleWave1">
              <a:avLst>
                <a:gd name="adj1" fmla="val 6500"/>
                <a:gd name="adj2" fmla="val 0"/>
              </a:avLst>
            </a:prstTxWarp>
            <a:normAutofit/>
          </a:bodyPr>
          <a:lstStyle/>
          <a:p>
            <a:pPr algn="ctr"/>
            <a:r>
              <a:rPr lang="en-US" sz="2800">
                <a:ln w="12700" cap="flat" cmpd="sng">
                  <a:solidFill>
                    <a:srgbClr val="FF0000"/>
                  </a:solidFill>
                  <a:prstDash val="solid"/>
                  <a:round/>
                  <a:headEnd type="none" w="med" len="med"/>
                  <a:tailEnd type="none" w="med" len="med"/>
                </a:ln>
                <a:solidFill>
                  <a:srgbClr val="FF0000"/>
                </a:solidFill>
                <a:effectLst>
                  <a:outerShdw sy="50000" rotWithShape="0">
                    <a:srgbClr val="C0C0C0">
                      <a:alpha val="50000"/>
                    </a:srgbClr>
                  </a:outerShdw>
                </a:effectLst>
                <a:latin typeface="Arial" panose="020B0604020202020204" pitchFamily="34" charset="0"/>
                <a:ea typeface="Arial" panose="020B0604020202020204" pitchFamily="34" charset="0"/>
              </a:rPr>
              <a:t>CHÚC CÁC EM VUI KHOẺ, HỌC GIỎI</a:t>
            </a:r>
          </a:p>
        </p:txBody>
      </p:sp>
      <p:sp>
        <p:nvSpPr>
          <p:cNvPr id="22531" name="AutoShape 4"/>
          <p:cNvSpPr/>
          <p:nvPr/>
        </p:nvSpPr>
        <p:spPr>
          <a:xfrm>
            <a:off x="3810000" y="4191000"/>
            <a:ext cx="1905000" cy="1524000"/>
          </a:xfrm>
          <a:prstGeom prst="star16">
            <a:avLst>
              <a:gd name="adj" fmla="val 10917"/>
            </a:avLst>
          </a:prstGeom>
          <a:solidFill>
            <a:schemeClr val="accent1"/>
          </a:solidFill>
          <a:ln w="28575" cap="flat" cmpd="sng">
            <a:solidFill>
              <a:srgbClr val="FF0000"/>
            </a:solidFill>
            <a:prstDash val="solid"/>
            <a:miter/>
            <a:headEnd type="none" w="med" len="med"/>
            <a:tailEnd type="none" w="med" len="med"/>
          </a:ln>
        </p:spPr>
        <p:txBody>
          <a:bodyPr wrap="none" anchor="ctr"/>
          <a:lstStyle/>
          <a:p>
            <a:endParaRPr lang="en-US" altLang="en-US" dirty="0">
              <a:latin typeface="Times New Roman" panose="02020603050405020304" pitchFamily="18" charset="0"/>
            </a:endParaRPr>
          </a:p>
        </p:txBody>
      </p:sp>
      <p:sp>
        <p:nvSpPr>
          <p:cNvPr id="22532" name="AutoShape 5"/>
          <p:cNvSpPr/>
          <p:nvPr/>
        </p:nvSpPr>
        <p:spPr>
          <a:xfrm>
            <a:off x="228600" y="304800"/>
            <a:ext cx="1905000" cy="1600200"/>
          </a:xfrm>
          <a:prstGeom prst="star24">
            <a:avLst>
              <a:gd name="adj" fmla="val 0"/>
            </a:avLst>
          </a:prstGeom>
          <a:solidFill>
            <a:srgbClr val="FF0000"/>
          </a:solidFill>
          <a:ln w="28575" cap="flat" cmpd="sng">
            <a:solidFill>
              <a:srgbClr val="99CC00"/>
            </a:solidFill>
            <a:prstDash val="solid"/>
            <a:miter/>
            <a:headEnd type="none" w="med" len="med"/>
            <a:tailEnd type="none" w="med" len="med"/>
          </a:ln>
        </p:spPr>
        <p:txBody>
          <a:bodyPr wrap="none" anchor="ctr"/>
          <a:lstStyle/>
          <a:p>
            <a:endParaRPr lang="en-US" altLang="en-US" dirty="0">
              <a:latin typeface="Times New Roman" panose="02020603050405020304" pitchFamily="18" charset="0"/>
            </a:endParaRPr>
          </a:p>
        </p:txBody>
      </p:sp>
      <p:sp>
        <p:nvSpPr>
          <p:cNvPr id="22533" name="AutoShape 6"/>
          <p:cNvSpPr/>
          <p:nvPr/>
        </p:nvSpPr>
        <p:spPr>
          <a:xfrm>
            <a:off x="3733800" y="4267200"/>
            <a:ext cx="1981200" cy="1143000"/>
          </a:xfrm>
          <a:prstGeom prst="star32">
            <a:avLst>
              <a:gd name="adj" fmla="val 0"/>
            </a:avLst>
          </a:prstGeom>
          <a:solidFill>
            <a:srgbClr val="33CC33"/>
          </a:solidFill>
          <a:ln w="28575" cap="flat" cmpd="sng">
            <a:solidFill>
              <a:srgbClr val="FFFF00"/>
            </a:solidFill>
            <a:prstDash val="solid"/>
            <a:miter/>
            <a:headEnd type="none" w="med" len="med"/>
            <a:tailEnd type="none" w="med" len="med"/>
          </a:ln>
        </p:spPr>
        <p:txBody>
          <a:bodyPr wrap="none" anchor="ctr"/>
          <a:lstStyle/>
          <a:p>
            <a:endParaRPr lang="en-US" altLang="en-US" dirty="0">
              <a:latin typeface="Times New Roman" panose="02020603050405020304" pitchFamily="18" charset="0"/>
            </a:endParaRPr>
          </a:p>
        </p:txBody>
      </p:sp>
      <p:pic>
        <p:nvPicPr>
          <p:cNvPr id="22534" name="09 - vox Paradise.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8"/>
          <a:stretch>
            <a:fillRect/>
          </a:stretch>
        </p:blipFill>
        <p:spPr>
          <a:xfrm>
            <a:off x="9677400" y="-3048000"/>
            <a:ext cx="304800" cy="304800"/>
          </a:xfrm>
          <a:prstGeom prst="rect">
            <a:avLst/>
          </a:prstGeom>
          <a:noFill/>
          <a:ln w="9525">
            <a:noFill/>
          </a:ln>
        </p:spPr>
      </p:pic>
      <p:sp>
        <p:nvSpPr>
          <p:cNvPr id="32776" name="AutoShape 8"/>
          <p:cNvSpPr/>
          <p:nvPr/>
        </p:nvSpPr>
        <p:spPr>
          <a:xfrm>
            <a:off x="6477000" y="304800"/>
            <a:ext cx="2438400" cy="1600200"/>
          </a:xfrm>
          <a:prstGeom prst="star32">
            <a:avLst>
              <a:gd name="adj" fmla="val 0"/>
            </a:avLst>
          </a:prstGeom>
          <a:solidFill>
            <a:srgbClr val="33CC33"/>
          </a:solidFill>
          <a:ln w="28575" cap="flat" cmpd="sng">
            <a:solidFill>
              <a:srgbClr val="FFFF00"/>
            </a:solidFill>
            <a:prstDash val="solid"/>
            <a:miter/>
            <a:headEnd type="none" w="med" len="med"/>
            <a:tailEnd type="none" w="med" len="med"/>
          </a:ln>
        </p:spPr>
        <p:txBody>
          <a:bodyPr wrap="none" anchor="ctr"/>
          <a:lstStyle/>
          <a:p>
            <a:endParaRPr lang="en-US" altLang="en-US" dirty="0">
              <a:latin typeface="Times New Roman" panose="02020603050405020304" pitchFamily="18" charset="0"/>
            </a:endParaRPr>
          </a:p>
        </p:txBody>
      </p:sp>
      <p:sp>
        <p:nvSpPr>
          <p:cNvPr id="32777" name="AutoShape 9"/>
          <p:cNvSpPr/>
          <p:nvPr/>
        </p:nvSpPr>
        <p:spPr>
          <a:xfrm>
            <a:off x="228600" y="381000"/>
            <a:ext cx="1905000" cy="1600200"/>
          </a:xfrm>
          <a:prstGeom prst="star24">
            <a:avLst>
              <a:gd name="adj" fmla="val 8500"/>
            </a:avLst>
          </a:prstGeom>
          <a:solidFill>
            <a:srgbClr val="FF0000"/>
          </a:solidFill>
          <a:ln w="28575" cap="flat" cmpd="sng">
            <a:solidFill>
              <a:srgbClr val="008000"/>
            </a:solidFill>
            <a:prstDash val="solid"/>
            <a:miter/>
            <a:headEnd type="none" w="med" len="med"/>
            <a:tailEnd type="none" w="med" len="med"/>
          </a:ln>
        </p:spPr>
        <p:txBody>
          <a:bodyPr wrap="none" anchor="ctr"/>
          <a:lstStyle/>
          <a:p>
            <a:endParaRPr lang="en-US" altLang="en-US" dirty="0">
              <a:latin typeface="Times New Roman" panose="02020603050405020304" pitchFamily="18" charset="0"/>
            </a:endParaRPr>
          </a:p>
        </p:txBody>
      </p:sp>
      <p:sp>
        <p:nvSpPr>
          <p:cNvPr id="32778" name="AutoShape 10"/>
          <p:cNvSpPr/>
          <p:nvPr/>
        </p:nvSpPr>
        <p:spPr>
          <a:xfrm>
            <a:off x="6477000" y="304800"/>
            <a:ext cx="2438400" cy="1600200"/>
          </a:xfrm>
          <a:prstGeom prst="star32">
            <a:avLst>
              <a:gd name="adj" fmla="val 11069"/>
            </a:avLst>
          </a:prstGeom>
          <a:solidFill>
            <a:srgbClr val="33CC33"/>
          </a:solidFill>
          <a:ln w="28575" cap="flat" cmpd="sng">
            <a:solidFill>
              <a:srgbClr val="FF0000"/>
            </a:solidFill>
            <a:prstDash val="solid"/>
            <a:miter/>
            <a:headEnd type="none" w="med" len="med"/>
            <a:tailEnd type="none" w="med" len="med"/>
          </a:ln>
        </p:spPr>
        <p:txBody>
          <a:bodyPr wrap="none" anchor="ctr"/>
          <a:lstStyle/>
          <a:p>
            <a:endParaRPr lang="en-US" altLang="en-US" dirty="0">
              <a:latin typeface="Times New Roman" panose="02020603050405020304" pitchFamily="18" charset="0"/>
            </a:endParaRPr>
          </a:p>
        </p:txBody>
      </p:sp>
      <p:pic>
        <p:nvPicPr>
          <p:cNvPr id="32780" name="Bui phan.mp3">
            <a:hlinkClick r:id="" action="ppaction://media"/>
          </p:cNvPr>
          <p:cNvPicPr>
            <a:picLocks noRot="1" noChangeAspect="1"/>
          </p:cNvPicPr>
          <p:nvPr>
            <a:audioFile r:link="rId4"/>
            <p:extLst>
              <p:ext uri="{DAA4B4D4-6D71-4841-9C94-3DE7FCFB9230}">
                <p14:media xmlns:p14="http://schemas.microsoft.com/office/powerpoint/2010/main" r:link="rId3"/>
              </p:ext>
            </p:extLst>
          </p:nvPr>
        </p:nvPicPr>
        <p:blipFill>
          <a:blip r:embed="rId9"/>
          <a:stretch>
            <a:fillRect/>
          </a:stretch>
        </p:blipFill>
        <p:spPr>
          <a:xfrm>
            <a:off x="8675688" y="5373688"/>
            <a:ext cx="304800" cy="3048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32776"/>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6" name="bomb.wav"/>
                                        </p:tgtEl>
                                      </p:cMediaNode>
                                    </p:audio>
                                  </p:subTnLst>
                                </p:cTn>
                              </p:par>
                              <p:par>
                                <p:cTn id="7" presetID="8" presetClass="emph" presetSubtype="0" fill="hold" grpId="1" nodeType="withEffect">
                                  <p:stCondLst>
                                    <p:cond delay="0"/>
                                  </p:stCondLst>
                                  <p:childTnLst>
                                    <p:animRot by="21600000">
                                      <p:cBhvr>
                                        <p:cTn id="8" dur="2000" fill="hold"/>
                                        <p:tgtEl>
                                          <p:spTgt spid="32776"/>
                                        </p:tgtEl>
                                        <p:attrNameLst>
                                          <p:attrName>r</p:attrName>
                                        </p:attrNameLst>
                                      </p:cBhvr>
                                    </p:animRot>
                                  </p:childTnLst>
                                  <p:subTnLst>
                                    <p:audio>
                                      <p:cMediaNode>
                                        <p:cTn display="0" masterRel="sameClick">
                                          <p:stCondLst>
                                            <p:cond evt="begin" delay="0">
                                              <p:tn val="7"/>
                                            </p:cond>
                                          </p:stCondLst>
                                          <p:endCondLst>
                                            <p:cond evt="onStopAudio" delay="0">
                                              <p:tgtEl>
                                                <p:sldTgt/>
                                              </p:tgtEl>
                                            </p:cond>
                                          </p:endCondLst>
                                        </p:cTn>
                                        <p:tgtEl>
                                          <p:sndTgt r:embed="rId6" name="bomb.wav"/>
                                        </p:tgtEl>
                                      </p:cMediaNode>
                                    </p:audio>
                                  </p:subTnLst>
                                </p:cTn>
                              </p:par>
                              <p:par>
                                <p:cTn id="9" presetID="51" presetClass="entr" presetSubtype="0" fill="hold" grpId="0" nodeType="withEffect">
                                  <p:stCondLst>
                                    <p:cond delay="0"/>
                                  </p:stCondLst>
                                  <p:childTnLst>
                                    <p:set>
                                      <p:cBhvr>
                                        <p:cTn id="10" dur="1" fill="hold">
                                          <p:stCondLst>
                                            <p:cond delay="0"/>
                                          </p:stCondLst>
                                        </p:cTn>
                                        <p:tgtEl>
                                          <p:spTgt spid="32777"/>
                                        </p:tgtEl>
                                        <p:attrNameLst>
                                          <p:attrName>style.visibility</p:attrName>
                                        </p:attrNameLst>
                                      </p:cBhvr>
                                      <p:to>
                                        <p:strVal val="visible"/>
                                      </p:to>
                                    </p:set>
                                    <p:animEffect transition="in" filter="fade">
                                      <p:cBhvr>
                                        <p:cTn id="11" dur="770" decel="100000"/>
                                        <p:tgtEl>
                                          <p:spTgt spid="32777"/>
                                        </p:tgtEl>
                                      </p:cBhvr>
                                    </p:animEffect>
                                    <p:animScale>
                                      <p:cBhvr>
                                        <p:cTn id="12" dur="770" decel="100000"/>
                                        <p:tgtEl>
                                          <p:spTgt spid="32777"/>
                                        </p:tgtEl>
                                      </p:cBhvr>
                                      <p:from x="10000" y="10000"/>
                                      <p:to x="200000" y="450000"/>
                                    </p:animScale>
                                    <p:animScale>
                                      <p:cBhvr>
                                        <p:cTn id="13" dur="1230" accel="100000" fill="hold">
                                          <p:stCondLst>
                                            <p:cond delay="770"/>
                                          </p:stCondLst>
                                        </p:cTn>
                                        <p:tgtEl>
                                          <p:spTgt spid="32777"/>
                                        </p:tgtEl>
                                      </p:cBhvr>
                                      <p:from x="200000" y="450000"/>
                                      <p:to x="100000" y="100000"/>
                                    </p:animScale>
                                    <p:set>
                                      <p:cBhvr>
                                        <p:cTn id="14" dur="770" fill="hold"/>
                                        <p:tgtEl>
                                          <p:spTgt spid="32777"/>
                                        </p:tgtEl>
                                        <p:attrNameLst>
                                          <p:attrName>ppt_x</p:attrName>
                                        </p:attrNameLst>
                                      </p:cBhvr>
                                      <p:to>
                                        <p:strVal val="(0.5)"/>
                                      </p:to>
                                    </p:set>
                                    <p:anim from="(0.5)" to="(#ppt_x)" calcmode="lin" valueType="num">
                                      <p:cBhvr>
                                        <p:cTn id="15" dur="1230" accel="100000" fill="hold">
                                          <p:stCondLst>
                                            <p:cond delay="770"/>
                                          </p:stCondLst>
                                        </p:cTn>
                                        <p:tgtEl>
                                          <p:spTgt spid="32777"/>
                                        </p:tgtEl>
                                        <p:attrNameLst>
                                          <p:attrName>ppt_x</p:attrName>
                                        </p:attrNameLst>
                                      </p:cBhvr>
                                    </p:anim>
                                    <p:set>
                                      <p:cBhvr>
                                        <p:cTn id="16" dur="770" fill="hold"/>
                                        <p:tgtEl>
                                          <p:spTgt spid="32777"/>
                                        </p:tgtEl>
                                        <p:attrNameLst>
                                          <p:attrName>ppt_y</p:attrName>
                                        </p:attrNameLst>
                                      </p:cBhvr>
                                      <p:to>
                                        <p:strVal val="(#ppt_y+0.4)"/>
                                      </p:to>
                                    </p:set>
                                    <p:anim from="(#ppt_y+0.4)" to="(#ppt_y)" calcmode="lin" valueType="num">
                                      <p:cBhvr>
                                        <p:cTn id="17" dur="1230" accel="100000" fill="hold">
                                          <p:stCondLst>
                                            <p:cond delay="770"/>
                                          </p:stCondLst>
                                        </p:cTn>
                                        <p:tgtEl>
                                          <p:spTgt spid="32777"/>
                                        </p:tgtEl>
                                        <p:attrNameLst>
                                          <p:attrName>ppt_y</p:attrName>
                                        </p:attrNameLst>
                                      </p:cBhvr>
                                    </p:anim>
                                  </p:childTnLst>
                                  <p:subTnLst>
                                    <p:audio>
                                      <p:cMediaNode>
                                        <p:cTn display="0" masterRel="sameClick">
                                          <p:stCondLst>
                                            <p:cond evt="begin" delay="0">
                                              <p:tn val="9"/>
                                            </p:cond>
                                          </p:stCondLst>
                                          <p:endCondLst>
                                            <p:cond evt="onStopAudio" delay="0">
                                              <p:tgtEl>
                                                <p:sldTgt/>
                                              </p:tgtEl>
                                            </p:cond>
                                          </p:endCondLst>
                                        </p:cTn>
                                        <p:tgtEl>
                                          <p:sndTgt r:embed="rId6" name="bomb.wav"/>
                                        </p:tgtEl>
                                      </p:cMediaNode>
                                    </p:audio>
                                  </p:subTnLst>
                                </p:cTn>
                              </p:par>
                              <p:par>
                                <p:cTn id="18" presetID="8" presetClass="emph" presetSubtype="0" repeatCount="indefinite" fill="hold" grpId="1" nodeType="withEffect">
                                  <p:stCondLst>
                                    <p:cond delay="0"/>
                                  </p:stCondLst>
                                  <p:childTnLst>
                                    <p:animRot by="21600000">
                                      <p:cBhvr>
                                        <p:cTn id="19" dur="2000" fill="hold"/>
                                        <p:tgtEl>
                                          <p:spTgt spid="32777"/>
                                        </p:tgtEl>
                                        <p:attrNameLst>
                                          <p:attrName>r</p:attrName>
                                        </p:attrNameLst>
                                      </p:cBhvr>
                                    </p:animRot>
                                  </p:childTnLst>
                                  <p:subTnLst>
                                    <p:audio>
                                      <p:cMediaNode>
                                        <p:cTn display="0" masterRel="sameClick">
                                          <p:stCondLst>
                                            <p:cond evt="begin" delay="0">
                                              <p:tn val="18"/>
                                            </p:cond>
                                          </p:stCondLst>
                                          <p:endCondLst>
                                            <p:cond evt="onStopAudio" delay="0">
                                              <p:tgtEl>
                                                <p:sldTgt/>
                                              </p:tgtEl>
                                            </p:cond>
                                          </p:endCondLst>
                                        </p:cTn>
                                        <p:tgtEl>
                                          <p:sndTgt r:embed="rId6" name="bomb.wav"/>
                                        </p:tgtEl>
                                      </p:cMediaNode>
                                    </p:audio>
                                  </p:subTnLst>
                                </p:cTn>
                              </p:par>
                              <p:par>
                                <p:cTn id="20" presetID="51" presetClass="entr" presetSubtype="0" fill="hold" grpId="2" nodeType="withEffect">
                                  <p:stCondLst>
                                    <p:cond delay="0"/>
                                  </p:stCondLst>
                                  <p:childTnLst>
                                    <p:set>
                                      <p:cBhvr>
                                        <p:cTn id="21" dur="1" fill="hold">
                                          <p:stCondLst>
                                            <p:cond delay="0"/>
                                          </p:stCondLst>
                                        </p:cTn>
                                        <p:tgtEl>
                                          <p:spTgt spid="32777"/>
                                        </p:tgtEl>
                                        <p:attrNameLst>
                                          <p:attrName>style.visibility</p:attrName>
                                        </p:attrNameLst>
                                      </p:cBhvr>
                                      <p:to>
                                        <p:strVal val="visible"/>
                                      </p:to>
                                    </p:set>
                                    <p:animEffect transition="in" filter="fade">
                                      <p:cBhvr>
                                        <p:cTn id="22" dur="770" decel="100000"/>
                                        <p:tgtEl>
                                          <p:spTgt spid="32777"/>
                                        </p:tgtEl>
                                      </p:cBhvr>
                                    </p:animEffect>
                                    <p:animScale>
                                      <p:cBhvr>
                                        <p:cTn id="23" dur="770" decel="100000"/>
                                        <p:tgtEl>
                                          <p:spTgt spid="32777"/>
                                        </p:tgtEl>
                                      </p:cBhvr>
                                      <p:from x="10000" y="10000"/>
                                      <p:to x="200000" y="450000"/>
                                    </p:animScale>
                                    <p:animScale>
                                      <p:cBhvr>
                                        <p:cTn id="24" dur="1230" accel="100000" fill="hold">
                                          <p:stCondLst>
                                            <p:cond delay="770"/>
                                          </p:stCondLst>
                                        </p:cTn>
                                        <p:tgtEl>
                                          <p:spTgt spid="32777"/>
                                        </p:tgtEl>
                                      </p:cBhvr>
                                      <p:from x="200000" y="450000"/>
                                      <p:to x="100000" y="100000"/>
                                    </p:animScale>
                                    <p:set>
                                      <p:cBhvr>
                                        <p:cTn id="25" dur="770" fill="hold"/>
                                        <p:tgtEl>
                                          <p:spTgt spid="32777"/>
                                        </p:tgtEl>
                                        <p:attrNameLst>
                                          <p:attrName>ppt_x</p:attrName>
                                        </p:attrNameLst>
                                      </p:cBhvr>
                                      <p:to>
                                        <p:strVal val="(0.5)"/>
                                      </p:to>
                                    </p:set>
                                    <p:anim from="(0.5)" to="(#ppt_x)" calcmode="lin" valueType="num">
                                      <p:cBhvr>
                                        <p:cTn id="26" dur="1230" accel="100000" fill="hold">
                                          <p:stCondLst>
                                            <p:cond delay="770"/>
                                          </p:stCondLst>
                                        </p:cTn>
                                        <p:tgtEl>
                                          <p:spTgt spid="32777"/>
                                        </p:tgtEl>
                                        <p:attrNameLst>
                                          <p:attrName>ppt_x</p:attrName>
                                        </p:attrNameLst>
                                      </p:cBhvr>
                                    </p:anim>
                                    <p:set>
                                      <p:cBhvr>
                                        <p:cTn id="27" dur="770" fill="hold"/>
                                        <p:tgtEl>
                                          <p:spTgt spid="32777"/>
                                        </p:tgtEl>
                                        <p:attrNameLst>
                                          <p:attrName>ppt_y</p:attrName>
                                        </p:attrNameLst>
                                      </p:cBhvr>
                                      <p:to>
                                        <p:strVal val="(#ppt_y+0.4)"/>
                                      </p:to>
                                    </p:set>
                                    <p:anim from="(#ppt_y+0.4)" to="(#ppt_y)" calcmode="lin" valueType="num">
                                      <p:cBhvr>
                                        <p:cTn id="28" dur="1230" accel="100000" fill="hold">
                                          <p:stCondLst>
                                            <p:cond delay="770"/>
                                          </p:stCondLst>
                                        </p:cTn>
                                        <p:tgtEl>
                                          <p:spTgt spid="32777"/>
                                        </p:tgtEl>
                                        <p:attrNameLst>
                                          <p:attrName>ppt_y</p:attrName>
                                        </p:attrNameLst>
                                      </p:cBhvr>
                                    </p:anim>
                                  </p:childTnLst>
                                  <p:subTnLst>
                                    <p:audio>
                                      <p:cMediaNode>
                                        <p:cTn display="0" masterRel="sameClick">
                                          <p:stCondLst>
                                            <p:cond evt="begin" delay="0">
                                              <p:tn val="20"/>
                                            </p:cond>
                                          </p:stCondLst>
                                          <p:endCondLst>
                                            <p:cond evt="onStopAudio" delay="0">
                                              <p:tgtEl>
                                                <p:sldTgt/>
                                              </p:tgtEl>
                                            </p:cond>
                                          </p:endCondLst>
                                        </p:cTn>
                                        <p:tgtEl>
                                          <p:sndTgt r:embed="rId6" name="bomb.wav"/>
                                        </p:tgtEl>
                                      </p:cMediaNode>
                                    </p:audio>
                                  </p:subTnLst>
                                </p:cTn>
                              </p:par>
                              <p:par>
                                <p:cTn id="29" presetID="51" presetClass="entr" presetSubtype="0" fill="hold" grpId="0" nodeType="withEffect">
                                  <p:stCondLst>
                                    <p:cond delay="0"/>
                                  </p:stCondLst>
                                  <p:childTnLst>
                                    <p:set>
                                      <p:cBhvr>
                                        <p:cTn id="30" dur="1" fill="hold">
                                          <p:stCondLst>
                                            <p:cond delay="0"/>
                                          </p:stCondLst>
                                        </p:cTn>
                                        <p:tgtEl>
                                          <p:spTgt spid="32778"/>
                                        </p:tgtEl>
                                        <p:attrNameLst>
                                          <p:attrName>style.visibility</p:attrName>
                                        </p:attrNameLst>
                                      </p:cBhvr>
                                      <p:to>
                                        <p:strVal val="visible"/>
                                      </p:to>
                                    </p:set>
                                    <p:animEffect transition="in" filter="fade">
                                      <p:cBhvr>
                                        <p:cTn id="31" dur="770" decel="100000"/>
                                        <p:tgtEl>
                                          <p:spTgt spid="32778"/>
                                        </p:tgtEl>
                                      </p:cBhvr>
                                    </p:animEffect>
                                    <p:animScale>
                                      <p:cBhvr>
                                        <p:cTn id="32" dur="770" decel="100000"/>
                                        <p:tgtEl>
                                          <p:spTgt spid="32778"/>
                                        </p:tgtEl>
                                      </p:cBhvr>
                                      <p:from x="10000" y="10000"/>
                                      <p:to x="200000" y="450000"/>
                                    </p:animScale>
                                    <p:animScale>
                                      <p:cBhvr>
                                        <p:cTn id="33" dur="1230" accel="100000" fill="hold">
                                          <p:stCondLst>
                                            <p:cond delay="770"/>
                                          </p:stCondLst>
                                        </p:cTn>
                                        <p:tgtEl>
                                          <p:spTgt spid="32778"/>
                                        </p:tgtEl>
                                      </p:cBhvr>
                                      <p:from x="200000" y="450000"/>
                                      <p:to x="100000" y="100000"/>
                                    </p:animScale>
                                    <p:set>
                                      <p:cBhvr>
                                        <p:cTn id="34" dur="770" fill="hold"/>
                                        <p:tgtEl>
                                          <p:spTgt spid="32778"/>
                                        </p:tgtEl>
                                        <p:attrNameLst>
                                          <p:attrName>ppt_x</p:attrName>
                                        </p:attrNameLst>
                                      </p:cBhvr>
                                      <p:to>
                                        <p:strVal val="(0.5)"/>
                                      </p:to>
                                    </p:set>
                                    <p:anim from="(0.5)" to="(#ppt_x)" calcmode="lin" valueType="num">
                                      <p:cBhvr>
                                        <p:cTn id="35" dur="1230" accel="100000" fill="hold">
                                          <p:stCondLst>
                                            <p:cond delay="770"/>
                                          </p:stCondLst>
                                        </p:cTn>
                                        <p:tgtEl>
                                          <p:spTgt spid="32778"/>
                                        </p:tgtEl>
                                        <p:attrNameLst>
                                          <p:attrName>ppt_x</p:attrName>
                                        </p:attrNameLst>
                                      </p:cBhvr>
                                    </p:anim>
                                    <p:set>
                                      <p:cBhvr>
                                        <p:cTn id="36" dur="770" fill="hold"/>
                                        <p:tgtEl>
                                          <p:spTgt spid="32778"/>
                                        </p:tgtEl>
                                        <p:attrNameLst>
                                          <p:attrName>ppt_y</p:attrName>
                                        </p:attrNameLst>
                                      </p:cBhvr>
                                      <p:to>
                                        <p:strVal val="(#ppt_y+0.4)"/>
                                      </p:to>
                                    </p:set>
                                    <p:anim from="(#ppt_y+0.4)" to="(#ppt_y)" calcmode="lin" valueType="num">
                                      <p:cBhvr>
                                        <p:cTn id="37" dur="1230" accel="100000" fill="hold">
                                          <p:stCondLst>
                                            <p:cond delay="770"/>
                                          </p:stCondLst>
                                        </p:cTn>
                                        <p:tgtEl>
                                          <p:spTgt spid="32778"/>
                                        </p:tgtEl>
                                        <p:attrNameLst>
                                          <p:attrName>ppt_y</p:attrName>
                                        </p:attrNameLst>
                                      </p:cBhvr>
                                    </p:anim>
                                  </p:childTnLst>
                                  <p:subTnLst>
                                    <p:audio>
                                      <p:cMediaNode>
                                        <p:cTn display="0" masterRel="sameClick">
                                          <p:stCondLst>
                                            <p:cond evt="begin" delay="0">
                                              <p:tn val="29"/>
                                            </p:cond>
                                          </p:stCondLst>
                                          <p:endCondLst>
                                            <p:cond evt="onStopAudio" delay="0">
                                              <p:tgtEl>
                                                <p:sldTgt/>
                                              </p:tgtEl>
                                            </p:cond>
                                          </p:endCondLst>
                                        </p:cTn>
                                        <p:tgtEl>
                                          <p:sndTgt r:embed="rId6" name="bomb.wav"/>
                                        </p:tgtEl>
                                      </p:cMediaNode>
                                    </p:audio>
                                  </p:subTnLst>
                                </p:cTn>
                              </p:par>
                              <p:par>
                                <p:cTn id="38" presetID="8" presetClass="emph" presetSubtype="0" repeatCount="indefinite" fill="hold" grpId="1" nodeType="withEffect">
                                  <p:stCondLst>
                                    <p:cond delay="0"/>
                                  </p:stCondLst>
                                  <p:childTnLst>
                                    <p:animRot by="21600000">
                                      <p:cBhvr>
                                        <p:cTn id="39" dur="2000" fill="hold"/>
                                        <p:tgtEl>
                                          <p:spTgt spid="32778"/>
                                        </p:tgtEl>
                                        <p:attrNameLst>
                                          <p:attrName>r</p:attrName>
                                        </p:attrNameLst>
                                      </p:cBhvr>
                                    </p:animRot>
                                  </p:childTnLst>
                                  <p:subTnLst>
                                    <p:audio>
                                      <p:cMediaNode>
                                        <p:cTn display="0" masterRel="sameClick">
                                          <p:stCondLst>
                                            <p:cond evt="begin" delay="0">
                                              <p:tn val="38"/>
                                            </p:cond>
                                          </p:stCondLst>
                                          <p:endCondLst>
                                            <p:cond evt="onStopAudio" delay="0">
                                              <p:tgtEl>
                                                <p:sldTgt/>
                                              </p:tgtEl>
                                            </p:cond>
                                          </p:endCondLst>
                                        </p:cTn>
                                        <p:tgtEl>
                                          <p:sndTgt r:embed="rId6" name="bomb.wav"/>
                                        </p:tgtEl>
                                      </p:cMediaNode>
                                    </p:audio>
                                  </p:subTnLst>
                                </p:cTn>
                              </p:par>
                              <p:par>
                                <p:cTn id="40" presetID="8" presetClass="emph" presetSubtype="0" fill="hold" grpId="2" nodeType="withEffect">
                                  <p:stCondLst>
                                    <p:cond delay="0"/>
                                  </p:stCondLst>
                                  <p:childTnLst>
                                    <p:animRot by="21600000">
                                      <p:cBhvr>
                                        <p:cTn id="41" dur="2000" fill="hold"/>
                                        <p:tgtEl>
                                          <p:spTgt spid="32778"/>
                                        </p:tgtEl>
                                        <p:attrNameLst>
                                          <p:attrName>r</p:attrName>
                                        </p:attrNameLst>
                                      </p:cBhvr>
                                    </p:animRot>
                                  </p:childTnLst>
                                  <p:subTnLst>
                                    <p:audio>
                                      <p:cMediaNode>
                                        <p:cTn display="0" masterRel="sameClick">
                                          <p:stCondLst>
                                            <p:cond evt="begin" delay="0">
                                              <p:tn val="40"/>
                                            </p:cond>
                                          </p:stCondLst>
                                          <p:endCondLst>
                                            <p:cond evt="onStopAudio" delay="0">
                                              <p:tgtEl>
                                                <p:sldTgt/>
                                              </p:tgtEl>
                                            </p:cond>
                                          </p:endCondLst>
                                        </p:cTn>
                                        <p:tgtEl>
                                          <p:sndTgt r:embed="rId6" name="bomb.wav"/>
                                        </p:tgtEl>
                                      </p:cMediaNode>
                                    </p:audio>
                                  </p:subTnLst>
                                </p:cTn>
                              </p:par>
                            </p:childTnLst>
                          </p:cTn>
                        </p:par>
                        <p:par>
                          <p:cTn id="42" fill="hold">
                            <p:stCondLst>
                              <p:cond delay="2000"/>
                            </p:stCondLst>
                            <p:childTnLst>
                              <p:par>
                                <p:cTn id="43" presetID="1" presetClass="mediacall" presetSubtype="0" fill="hold" nodeType="afterEffect">
                                  <p:stCondLst>
                                    <p:cond delay="0"/>
                                  </p:stCondLst>
                                  <p:childTnLst>
                                    <p:cmd type="call" cmd="playFrom(0.0)">
                                      <p:cBhvr>
                                        <p:cTn id="44" dur="222548" fill="hold"/>
                                        <p:tgtEl>
                                          <p:spTgt spid="3278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45" fill="hold" display="0">
                  <p:stCondLst>
                    <p:cond delay="indefinite"/>
                  </p:stCondLst>
                  <p:endCondLst>
                    <p:cond evt="onNext" delay="0">
                      <p:tgtEl>
                        <p:sldTgt/>
                      </p:tgtEl>
                    </p:cond>
                    <p:cond evt="onPrev" delay="0">
                      <p:tgtEl>
                        <p:sldTgt/>
                      </p:tgtEl>
                    </p:cond>
                    <p:cond evt="onStopAudio" delay="0">
                      <p:tgtEl>
                        <p:sldTgt/>
                      </p:tgtEl>
                    </p:cond>
                  </p:endCondLst>
                </p:cTn>
                <p:tgtEl>
                  <p:spTgt spid="22534"/>
                </p:tgtEl>
              </p:cMediaNode>
            </p:audio>
            <p:audio>
              <p:cMediaNode>
                <p:cTn id="46" fill="hold" display="0">
                  <p:stCondLst>
                    <p:cond delay="indefinite"/>
                  </p:stCondLst>
                  <p:endCondLst>
                    <p:cond evt="onNext" delay="0">
                      <p:tgtEl>
                        <p:sldTgt/>
                      </p:tgtEl>
                    </p:cond>
                    <p:cond evt="onPrev" delay="0">
                      <p:tgtEl>
                        <p:sldTgt/>
                      </p:tgtEl>
                    </p:cond>
                    <p:cond evt="onStopAudio" delay="0">
                      <p:tgtEl>
                        <p:sldTgt/>
                      </p:tgtEl>
                    </p:cond>
                  </p:endCondLst>
                </p:cTn>
                <p:tgtEl>
                  <p:spTgt spid="32780"/>
                </p:tgtEl>
              </p:cMediaNode>
            </p:audio>
          </p:childTnLst>
        </p:cTn>
      </p:par>
    </p:tnLst>
    <p:bldLst>
      <p:bldP spid="32776" grpId="0" bldLvl="0" animBg="1"/>
      <p:bldP spid="32776" grpId="1" bldLvl="0" animBg="1"/>
      <p:bldP spid="32777" grpId="0" bldLvl="0" animBg="1"/>
      <p:bldP spid="32777" grpId="1" bldLvl="0" animBg="1"/>
      <p:bldP spid="32777" grpId="2" bldLvl="0" animBg="1"/>
      <p:bldP spid="32778" grpId="0" bldLvl="0" animBg="1"/>
      <p:bldP spid="32778" grpId="1" bldLvl="0" animBg="1"/>
      <p:bldP spid="32778" grpId="2"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9" name="Group 2"/>
          <p:cNvGrpSpPr/>
          <p:nvPr/>
        </p:nvGrpSpPr>
        <p:grpSpPr>
          <a:xfrm>
            <a:off x="0" y="0"/>
            <a:ext cx="7705725" cy="5259388"/>
            <a:chOff x="158" y="164"/>
            <a:chExt cx="4854" cy="3265"/>
          </a:xfrm>
        </p:grpSpPr>
        <p:sp>
          <p:nvSpPr>
            <p:cNvPr id="7170" name="Line 3"/>
            <p:cNvSpPr/>
            <p:nvPr/>
          </p:nvSpPr>
          <p:spPr>
            <a:xfrm flipH="1" flipV="1">
              <a:off x="249" y="254"/>
              <a:ext cx="4627" cy="0"/>
            </a:xfrm>
            <a:prstGeom prst="line">
              <a:avLst/>
            </a:prstGeom>
            <a:ln w="28575" cap="flat" cmpd="sng">
              <a:solidFill>
                <a:srgbClr val="996600"/>
              </a:solidFill>
              <a:prstDash val="solid"/>
              <a:round/>
              <a:headEnd type="none" w="med" len="med"/>
              <a:tailEnd type="none" w="med" len="med"/>
            </a:ln>
          </p:spPr>
        </p:sp>
        <p:sp>
          <p:nvSpPr>
            <p:cNvPr id="7171" name="Line 4"/>
            <p:cNvSpPr/>
            <p:nvPr/>
          </p:nvSpPr>
          <p:spPr>
            <a:xfrm flipH="1" flipV="1">
              <a:off x="158" y="164"/>
              <a:ext cx="4854" cy="0"/>
            </a:xfrm>
            <a:prstGeom prst="line">
              <a:avLst/>
            </a:prstGeom>
            <a:ln w="76200" cap="flat" cmpd="sng">
              <a:solidFill>
                <a:srgbClr val="996600"/>
              </a:solidFill>
              <a:prstDash val="solid"/>
              <a:round/>
              <a:headEnd type="none" w="med" len="med"/>
              <a:tailEnd type="none" w="med" len="med"/>
            </a:ln>
          </p:spPr>
        </p:sp>
        <p:sp>
          <p:nvSpPr>
            <p:cNvPr id="7172" name="Line 5"/>
            <p:cNvSpPr/>
            <p:nvPr/>
          </p:nvSpPr>
          <p:spPr>
            <a:xfrm flipH="1">
              <a:off x="158" y="164"/>
              <a:ext cx="0" cy="3265"/>
            </a:xfrm>
            <a:prstGeom prst="line">
              <a:avLst/>
            </a:prstGeom>
            <a:ln w="76200" cap="flat" cmpd="sng">
              <a:solidFill>
                <a:srgbClr val="996600"/>
              </a:solidFill>
              <a:prstDash val="solid"/>
              <a:round/>
              <a:headEnd type="none" w="med" len="med"/>
              <a:tailEnd type="none" w="med" len="med"/>
            </a:ln>
          </p:spPr>
        </p:sp>
        <p:sp>
          <p:nvSpPr>
            <p:cNvPr id="7173" name="Line 6"/>
            <p:cNvSpPr/>
            <p:nvPr/>
          </p:nvSpPr>
          <p:spPr>
            <a:xfrm flipH="1">
              <a:off x="249" y="254"/>
              <a:ext cx="0" cy="3085"/>
            </a:xfrm>
            <a:prstGeom prst="line">
              <a:avLst/>
            </a:prstGeom>
            <a:ln w="28575" cap="flat" cmpd="sng">
              <a:solidFill>
                <a:srgbClr val="996600"/>
              </a:solidFill>
              <a:prstDash val="solid"/>
              <a:round/>
              <a:headEnd type="none" w="med" len="med"/>
              <a:tailEnd type="none" w="med" len="med"/>
            </a:ln>
          </p:spPr>
        </p:sp>
      </p:grpSp>
      <p:grpSp>
        <p:nvGrpSpPr>
          <p:cNvPr id="7174" name="Group 7"/>
          <p:cNvGrpSpPr/>
          <p:nvPr/>
        </p:nvGrpSpPr>
        <p:grpSpPr>
          <a:xfrm>
            <a:off x="1358900" y="1589088"/>
            <a:ext cx="7705725" cy="5183187"/>
            <a:chOff x="748" y="845"/>
            <a:chExt cx="4854" cy="3265"/>
          </a:xfrm>
        </p:grpSpPr>
        <p:sp>
          <p:nvSpPr>
            <p:cNvPr id="7175" name="Line 8"/>
            <p:cNvSpPr/>
            <p:nvPr/>
          </p:nvSpPr>
          <p:spPr>
            <a:xfrm>
              <a:off x="884" y="4020"/>
              <a:ext cx="4627" cy="0"/>
            </a:xfrm>
            <a:prstGeom prst="line">
              <a:avLst/>
            </a:prstGeom>
            <a:ln w="28575" cap="flat" cmpd="sng">
              <a:solidFill>
                <a:srgbClr val="996600"/>
              </a:solidFill>
              <a:prstDash val="solid"/>
              <a:round/>
              <a:headEnd type="none" w="med" len="med"/>
              <a:tailEnd type="none" w="med" len="med"/>
            </a:ln>
          </p:spPr>
        </p:sp>
        <p:sp>
          <p:nvSpPr>
            <p:cNvPr id="7176" name="Line 9"/>
            <p:cNvSpPr/>
            <p:nvPr/>
          </p:nvSpPr>
          <p:spPr>
            <a:xfrm>
              <a:off x="748" y="4110"/>
              <a:ext cx="4854" cy="0"/>
            </a:xfrm>
            <a:prstGeom prst="line">
              <a:avLst/>
            </a:prstGeom>
            <a:ln w="76200" cap="flat" cmpd="sng">
              <a:solidFill>
                <a:srgbClr val="996600"/>
              </a:solidFill>
              <a:prstDash val="solid"/>
              <a:round/>
              <a:headEnd type="none" w="med" len="med"/>
              <a:tailEnd type="none" w="med" len="med"/>
            </a:ln>
          </p:spPr>
        </p:sp>
        <p:sp>
          <p:nvSpPr>
            <p:cNvPr id="7177" name="Line 10"/>
            <p:cNvSpPr/>
            <p:nvPr/>
          </p:nvSpPr>
          <p:spPr>
            <a:xfrm flipV="1">
              <a:off x="5602" y="845"/>
              <a:ext cx="0" cy="3265"/>
            </a:xfrm>
            <a:prstGeom prst="line">
              <a:avLst/>
            </a:prstGeom>
            <a:ln w="76200" cap="flat" cmpd="sng">
              <a:solidFill>
                <a:srgbClr val="996600"/>
              </a:solidFill>
              <a:prstDash val="solid"/>
              <a:round/>
              <a:headEnd type="none" w="med" len="med"/>
              <a:tailEnd type="none" w="med" len="med"/>
            </a:ln>
          </p:spPr>
        </p:sp>
        <p:sp>
          <p:nvSpPr>
            <p:cNvPr id="7178" name="Line 11"/>
            <p:cNvSpPr/>
            <p:nvPr/>
          </p:nvSpPr>
          <p:spPr>
            <a:xfrm flipV="1">
              <a:off x="5511" y="935"/>
              <a:ext cx="0" cy="3085"/>
            </a:xfrm>
            <a:prstGeom prst="line">
              <a:avLst/>
            </a:prstGeom>
            <a:ln w="28575" cap="flat" cmpd="sng">
              <a:solidFill>
                <a:srgbClr val="996600"/>
              </a:solidFill>
              <a:prstDash val="solid"/>
              <a:round/>
              <a:headEnd type="none" w="med" len="med"/>
              <a:tailEnd type="none" w="med" len="med"/>
            </a:ln>
          </p:spPr>
        </p:sp>
      </p:grpSp>
      <p:sp>
        <p:nvSpPr>
          <p:cNvPr id="8206" name="Text Box 14"/>
          <p:cNvSpPr txBox="1">
            <a:spLocks noChangeArrowheads="1"/>
          </p:cNvSpPr>
          <p:nvPr/>
        </p:nvSpPr>
        <p:spPr bwMode="auto">
          <a:xfrm>
            <a:off x="228600" y="874713"/>
            <a:ext cx="3514090"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R="0" defTabSz="914400">
              <a:buClrTx/>
              <a:buSzTx/>
              <a:buFontTx/>
              <a:defRPr/>
            </a:pPr>
            <a:r>
              <a:rPr kumimoji="0" lang="en-US" sz="3200" b="1" kern="1200" cap="none" spc="0" normalizeH="0" baseline="0" noProof="0" dirty="0">
                <a:solidFill>
                  <a:srgbClr val="FF0000"/>
                </a:solidFill>
                <a:effectLst>
                  <a:outerShdw blurRad="38100" dist="38100" dir="2700000" algn="tl">
                    <a:srgbClr val="C0C0C0"/>
                  </a:outerShdw>
                </a:effectLst>
                <a:latin typeface="Times New Roman" panose="02020603050405020304" pitchFamily="18" charset="0"/>
                <a:ea typeface="+mn-ea"/>
                <a:cs typeface="+mn-cs"/>
              </a:rPr>
              <a:t>I. </a:t>
            </a:r>
            <a:r>
              <a:rPr kumimoji="0" lang="en-US" sz="3200" b="1" u="sng" kern="1200" cap="none" spc="0" normalizeH="0" baseline="0" noProof="0" dirty="0" err="1">
                <a:solidFill>
                  <a:srgbClr val="FF0000"/>
                </a:solidFill>
                <a:effectLst>
                  <a:outerShdw blurRad="38100" dist="38100" dir="2700000" algn="tl">
                    <a:srgbClr val="C0C0C0"/>
                  </a:outerShdw>
                </a:effectLst>
                <a:latin typeface="Times New Roman" panose="02020603050405020304" pitchFamily="18" charset="0"/>
                <a:ea typeface="+mn-ea"/>
                <a:cs typeface="+mn-cs"/>
              </a:rPr>
              <a:t>Tìm</a:t>
            </a:r>
            <a:r>
              <a:rPr kumimoji="0" lang="en-US" sz="3200" b="1" u="sng" kern="1200" cap="none" spc="0" normalizeH="0" baseline="0" noProof="0" dirty="0">
                <a:solidFill>
                  <a:srgbClr val="FF0000"/>
                </a:solidFill>
                <a:effectLst>
                  <a:outerShdw blurRad="38100" dist="38100" dir="2700000" algn="tl">
                    <a:srgbClr val="C0C0C0"/>
                  </a:outerShdw>
                </a:effectLst>
                <a:latin typeface="Times New Roman" panose="02020603050405020304" pitchFamily="18" charset="0"/>
                <a:ea typeface="+mn-ea"/>
                <a:cs typeface="+mn-cs"/>
              </a:rPr>
              <a:t> </a:t>
            </a:r>
            <a:r>
              <a:rPr kumimoji="0" lang="en-US" sz="3200" b="1" u="sng" kern="1200" cap="none" spc="0" normalizeH="0" baseline="0" noProof="0" dirty="0" err="1">
                <a:solidFill>
                  <a:srgbClr val="FF0000"/>
                </a:solidFill>
                <a:effectLst>
                  <a:outerShdw blurRad="38100" dist="38100" dir="2700000" algn="tl">
                    <a:srgbClr val="C0C0C0"/>
                  </a:outerShdw>
                </a:effectLst>
                <a:latin typeface="Times New Roman" panose="02020603050405020304" pitchFamily="18" charset="0"/>
                <a:ea typeface="+mn-ea"/>
                <a:cs typeface="+mn-cs"/>
              </a:rPr>
              <a:t>hiểu</a:t>
            </a:r>
            <a:r>
              <a:rPr kumimoji="0" lang="en-US" sz="3200" b="1" u="sng" kern="1200" cap="none" spc="0" normalizeH="0" baseline="0" noProof="0" dirty="0">
                <a:solidFill>
                  <a:srgbClr val="FF0000"/>
                </a:solidFill>
                <a:effectLst>
                  <a:outerShdw blurRad="38100" dist="38100" dir="2700000" algn="tl">
                    <a:srgbClr val="C0C0C0"/>
                  </a:outerShdw>
                </a:effectLst>
                <a:latin typeface="Times New Roman" panose="02020603050405020304" pitchFamily="18" charset="0"/>
                <a:ea typeface="+mn-ea"/>
                <a:cs typeface="+mn-cs"/>
              </a:rPr>
              <a:t> </a:t>
            </a:r>
            <a:r>
              <a:rPr kumimoji="0" lang="en-US" sz="3200" b="1" u="sng" kern="1200" cap="none" spc="0" normalizeH="0" baseline="0" noProof="0" dirty="0" err="1">
                <a:solidFill>
                  <a:srgbClr val="FF0000"/>
                </a:solidFill>
                <a:effectLst>
                  <a:outerShdw blurRad="38100" dist="38100" dir="2700000" algn="tl">
                    <a:srgbClr val="C0C0C0"/>
                  </a:outerShdw>
                </a:effectLst>
                <a:latin typeface="Times New Roman" panose="02020603050405020304" pitchFamily="18" charset="0"/>
                <a:ea typeface="+mn-ea"/>
                <a:cs typeface="+mn-cs"/>
              </a:rPr>
              <a:t>chung</a:t>
            </a:r>
            <a:r>
              <a:rPr kumimoji="0" lang="en-US" sz="3200" b="1" u="sng" kern="1200" cap="none" spc="0" normalizeH="0" baseline="0" noProof="0" dirty="0">
                <a:solidFill>
                  <a:srgbClr val="FF0000"/>
                </a:solidFill>
                <a:latin typeface="Times New Roman" panose="02020603050405020304" pitchFamily="18" charset="0"/>
                <a:ea typeface="+mn-ea"/>
                <a:cs typeface="+mn-cs"/>
              </a:rPr>
              <a:t> </a:t>
            </a:r>
            <a:r>
              <a:rPr kumimoji="0" lang="en-US" sz="3200" b="1" kern="1200" cap="none" spc="0" normalizeH="0" baseline="0" noProof="0" dirty="0">
                <a:solidFill>
                  <a:srgbClr val="FF0000"/>
                </a:solidFill>
                <a:latin typeface="Times New Roman" panose="02020603050405020304" pitchFamily="18" charset="0"/>
                <a:ea typeface="+mn-ea"/>
                <a:cs typeface="+mn-cs"/>
              </a:rPr>
              <a:t>:</a:t>
            </a:r>
          </a:p>
        </p:txBody>
      </p:sp>
      <p:sp>
        <p:nvSpPr>
          <p:cNvPr id="8207" name="Text Box 15"/>
          <p:cNvSpPr txBox="1"/>
          <p:nvPr/>
        </p:nvSpPr>
        <p:spPr>
          <a:xfrm>
            <a:off x="381000" y="1306513"/>
            <a:ext cx="1862455" cy="521970"/>
          </a:xfrm>
          <a:prstGeom prst="rect">
            <a:avLst/>
          </a:prstGeom>
          <a:noFill/>
          <a:ln w="9525">
            <a:noFill/>
          </a:ln>
        </p:spPr>
        <p:txBody>
          <a:bodyPr wrap="none" anchor="t">
            <a:spAutoFit/>
          </a:bodyPr>
          <a:lstStyle/>
          <a:p>
            <a:r>
              <a:rPr lang="en-US" altLang="en-US" sz="2800" b="1" dirty="0">
                <a:latin typeface="Times New Roman" panose="02020603050405020304" pitchFamily="18" charset="0"/>
              </a:rPr>
              <a:t>1. </a:t>
            </a:r>
            <a:r>
              <a:rPr lang="en-US" altLang="en-US" sz="2800" b="1" u="sng" dirty="0">
                <a:latin typeface="Times New Roman" panose="02020603050405020304" pitchFamily="18" charset="0"/>
              </a:rPr>
              <a:t>Tác giả</a:t>
            </a:r>
            <a:r>
              <a:rPr lang="en-US" altLang="en-US" sz="2800" b="1" dirty="0">
                <a:latin typeface="Times New Roman" panose="02020603050405020304" pitchFamily="18" charset="0"/>
              </a:rPr>
              <a:t> :</a:t>
            </a:r>
          </a:p>
        </p:txBody>
      </p:sp>
      <p:pic>
        <p:nvPicPr>
          <p:cNvPr id="7181" name="Picture 16" descr="HOLLY2">
            <a:hlinkClick r:id="" action="ppaction://macro?name=SlideShowNext"/>
          </p:cNvPr>
          <p:cNvPicPr>
            <a:picLocks noChangeAspect="1"/>
          </p:cNvPicPr>
          <p:nvPr/>
        </p:nvPicPr>
        <p:blipFill>
          <a:blip r:embed="rId2">
            <a:clrChange>
              <a:clrFrom>
                <a:srgbClr val="FFFFFF"/>
              </a:clrFrom>
              <a:clrTo>
                <a:srgbClr val="FFFFFF">
                  <a:alpha val="0"/>
                </a:srgbClr>
              </a:clrTo>
            </a:clrChange>
          </a:blip>
          <a:stretch>
            <a:fillRect/>
          </a:stretch>
        </p:blipFill>
        <p:spPr>
          <a:xfrm>
            <a:off x="0" y="5670550"/>
            <a:ext cx="1244600" cy="1187450"/>
          </a:xfrm>
          <a:prstGeom prst="rect">
            <a:avLst/>
          </a:prstGeom>
          <a:noFill/>
          <a:ln w="9525">
            <a:noFill/>
          </a:ln>
        </p:spPr>
      </p:pic>
      <p:sp>
        <p:nvSpPr>
          <p:cNvPr id="8210" name="Text Box 18"/>
          <p:cNvSpPr txBox="1"/>
          <p:nvPr/>
        </p:nvSpPr>
        <p:spPr>
          <a:xfrm>
            <a:off x="533400" y="1752600"/>
            <a:ext cx="4191000" cy="457200"/>
          </a:xfrm>
          <a:prstGeom prst="rect">
            <a:avLst/>
          </a:prstGeom>
          <a:noFill/>
          <a:ln w="9525">
            <a:noFill/>
          </a:ln>
        </p:spPr>
        <p:txBody>
          <a:bodyPr anchor="t">
            <a:spAutoFit/>
          </a:bodyPr>
          <a:lstStyle/>
          <a:p>
            <a:pPr>
              <a:spcBef>
                <a:spcPct val="50000"/>
              </a:spcBef>
            </a:pPr>
            <a:r>
              <a:rPr lang="en-US" altLang="en-US" sz="2400" b="1" dirty="0">
                <a:solidFill>
                  <a:schemeClr val="tx1"/>
                </a:solidFill>
                <a:latin typeface="Times New Roman" panose="02020603050405020304" pitchFamily="18" charset="0"/>
              </a:rPr>
              <a:t>- Viễn phương (1928-2005)</a:t>
            </a:r>
          </a:p>
        </p:txBody>
      </p:sp>
      <p:sp>
        <p:nvSpPr>
          <p:cNvPr id="8211" name="Text Box 19"/>
          <p:cNvSpPr txBox="1">
            <a:spLocks noChangeArrowheads="1"/>
          </p:cNvSpPr>
          <p:nvPr/>
        </p:nvSpPr>
        <p:spPr bwMode="auto">
          <a:xfrm>
            <a:off x="533400" y="2209800"/>
            <a:ext cx="426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spcBef>
                <a:spcPct val="50000"/>
              </a:spcBef>
              <a:buClrTx/>
              <a:buSzTx/>
              <a:buFontTx/>
              <a:defRPr/>
            </a:pPr>
            <a:r>
              <a:rPr kumimoji="0" lang="en-US" sz="24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mn-ea"/>
                <a:cs typeface="+mn-cs"/>
              </a:rPr>
              <a:t>- Tên thật là Phan Thanh Viễn</a:t>
            </a:r>
          </a:p>
        </p:txBody>
      </p:sp>
      <p:sp>
        <p:nvSpPr>
          <p:cNvPr id="8212" name="Text Box 20"/>
          <p:cNvSpPr txBox="1">
            <a:spLocks noChangeArrowheads="1"/>
          </p:cNvSpPr>
          <p:nvPr/>
        </p:nvSpPr>
        <p:spPr bwMode="auto">
          <a:xfrm>
            <a:off x="533400" y="2590800"/>
            <a:ext cx="426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spcBef>
                <a:spcPct val="50000"/>
              </a:spcBef>
              <a:buClrTx/>
              <a:buSzTx/>
              <a:buFontTx/>
              <a:defRPr/>
            </a:pPr>
            <a:r>
              <a:rPr kumimoji="0" lang="en-US" sz="24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mn-ea"/>
                <a:cs typeface="+mn-cs"/>
              </a:rPr>
              <a:t>- Quê: An Giang.</a:t>
            </a:r>
          </a:p>
        </p:txBody>
      </p:sp>
      <p:sp>
        <p:nvSpPr>
          <p:cNvPr id="8213" name="Rectangle 21"/>
          <p:cNvSpPr>
            <a:spLocks noChangeArrowheads="1"/>
          </p:cNvSpPr>
          <p:nvPr/>
        </p:nvSpPr>
        <p:spPr bwMode="auto">
          <a:xfrm>
            <a:off x="533400" y="3124200"/>
            <a:ext cx="4191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a:t>
            </a:r>
            <a:r>
              <a:rPr kumimoji="0" 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Ông là cây bút xuất hiện sớm nhất  của lực lượng văn nghệ giải phóng miền Nam.</a:t>
            </a:r>
          </a:p>
        </p:txBody>
      </p:sp>
      <p:sp>
        <p:nvSpPr>
          <p:cNvPr id="8214" name="Text Box 22"/>
          <p:cNvSpPr txBox="1">
            <a:spLocks noChangeArrowheads="1"/>
          </p:cNvSpPr>
          <p:nvPr/>
        </p:nvSpPr>
        <p:spPr bwMode="auto">
          <a:xfrm>
            <a:off x="533400" y="4343400"/>
            <a:ext cx="426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spcBef>
                <a:spcPct val="50000"/>
              </a:spcBef>
              <a:buClrTx/>
              <a:buSzTx/>
              <a:buFontTx/>
              <a:defRPr/>
            </a:pPr>
            <a:r>
              <a:rPr kumimoji="0" lang="en-US" sz="24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mn-ea"/>
                <a:cs typeface="+mn-cs"/>
              </a:rPr>
              <a:t>- Thơ ông thường nhỏ nhẹ, giàu tình cảm và thơ mộng.</a:t>
            </a:r>
          </a:p>
        </p:txBody>
      </p:sp>
      <p:pic>
        <p:nvPicPr>
          <p:cNvPr id="8216" name="Picture 24" descr="F5FD0100"/>
          <p:cNvPicPr>
            <a:picLocks noChangeAspect="1"/>
          </p:cNvPicPr>
          <p:nvPr/>
        </p:nvPicPr>
        <p:blipFill>
          <a:blip r:embed="rId3"/>
          <a:srcRect b="12500"/>
          <a:stretch>
            <a:fillRect/>
          </a:stretch>
        </p:blipFill>
        <p:spPr>
          <a:xfrm>
            <a:off x="4917440" y="1732280"/>
            <a:ext cx="3810000" cy="32004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06"/>
                                        </p:tgtEl>
                                        <p:attrNameLst>
                                          <p:attrName>style.visibility</p:attrName>
                                        </p:attrNameLst>
                                      </p:cBhvr>
                                      <p:to>
                                        <p:strVal val="visible"/>
                                      </p:to>
                                    </p:set>
                                    <p:animEffect transition="in" filter="blinds(horizontal)">
                                      <p:cBhvr>
                                        <p:cTn id="7" dur="500"/>
                                        <p:tgtEl>
                                          <p:spTgt spid="820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207"/>
                                        </p:tgtEl>
                                        <p:attrNameLst>
                                          <p:attrName>style.visibility</p:attrName>
                                        </p:attrNameLst>
                                      </p:cBhvr>
                                      <p:to>
                                        <p:strVal val="visible"/>
                                      </p:to>
                                    </p:set>
                                    <p:animEffect transition="in" filter="blinds(horizontal)">
                                      <p:cBhvr>
                                        <p:cTn id="12" dur="500"/>
                                        <p:tgtEl>
                                          <p:spTgt spid="820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216"/>
                                        </p:tgtEl>
                                        <p:attrNameLst>
                                          <p:attrName>style.visibility</p:attrName>
                                        </p:attrNameLst>
                                      </p:cBhvr>
                                      <p:to>
                                        <p:strVal val="visible"/>
                                      </p:to>
                                    </p:set>
                                    <p:animEffect transition="in" filter="blinds(horizontal)">
                                      <p:cBhvr>
                                        <p:cTn id="17" dur="500"/>
                                        <p:tgtEl>
                                          <p:spTgt spid="821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210"/>
                                        </p:tgtEl>
                                        <p:attrNameLst>
                                          <p:attrName>style.visibility</p:attrName>
                                        </p:attrNameLst>
                                      </p:cBhvr>
                                      <p:to>
                                        <p:strVal val="visible"/>
                                      </p:to>
                                    </p:set>
                                    <p:animEffect transition="in" filter="box(in)">
                                      <p:cBhvr>
                                        <p:cTn id="22" dur="500"/>
                                        <p:tgtEl>
                                          <p:spTgt spid="821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211"/>
                                        </p:tgtEl>
                                        <p:attrNameLst>
                                          <p:attrName>style.visibility</p:attrName>
                                        </p:attrNameLst>
                                      </p:cBhvr>
                                      <p:to>
                                        <p:strVal val="visible"/>
                                      </p:to>
                                    </p:set>
                                    <p:animEffect transition="in" filter="box(in)">
                                      <p:cBhvr>
                                        <p:cTn id="27" dur="500"/>
                                        <p:tgtEl>
                                          <p:spTgt spid="821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212">
                                            <p:txEl>
                                              <p:pRg st="0" end="0"/>
                                            </p:txEl>
                                          </p:spTgt>
                                        </p:tgtEl>
                                        <p:attrNameLst>
                                          <p:attrName>style.visibility</p:attrName>
                                        </p:attrNameLst>
                                      </p:cBhvr>
                                      <p:to>
                                        <p:strVal val="visible"/>
                                      </p:to>
                                    </p:set>
                                    <p:animEffect transition="in" filter="box(in)">
                                      <p:cBhvr>
                                        <p:cTn id="32" dur="500"/>
                                        <p:tgtEl>
                                          <p:spTgt spid="821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213"/>
                                        </p:tgtEl>
                                        <p:attrNameLst>
                                          <p:attrName>style.visibility</p:attrName>
                                        </p:attrNameLst>
                                      </p:cBhvr>
                                      <p:to>
                                        <p:strVal val="visible"/>
                                      </p:to>
                                    </p:set>
                                    <p:animEffect transition="in" filter="blinds(horizontal)">
                                      <p:cBhvr>
                                        <p:cTn id="37" dur="500"/>
                                        <p:tgtEl>
                                          <p:spTgt spid="821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8214">
                                            <p:txEl>
                                              <p:pRg st="0" end="0"/>
                                            </p:txEl>
                                          </p:spTgt>
                                        </p:tgtEl>
                                        <p:attrNameLst>
                                          <p:attrName>style.visibility</p:attrName>
                                        </p:attrNameLst>
                                      </p:cBhvr>
                                      <p:to>
                                        <p:strVal val="visible"/>
                                      </p:to>
                                    </p:set>
                                    <p:animEffect transition="in" filter="box(in)">
                                      <p:cBhvr>
                                        <p:cTn id="42" dur="500"/>
                                        <p:tgtEl>
                                          <p:spTgt spid="821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nodeType="clickEffect">
                                  <p:stCondLst>
                                    <p:cond delay="0"/>
                                  </p:stCondLst>
                                  <p:childTnLst>
                                    <p:animEffect transition="out" filter="blinds(horizontal)">
                                      <p:cBhvr>
                                        <p:cTn id="46" dur="500"/>
                                        <p:tgtEl>
                                          <p:spTgt spid="8216"/>
                                        </p:tgtEl>
                                      </p:cBhvr>
                                    </p:animEffect>
                                    <p:set>
                                      <p:cBhvr>
                                        <p:cTn id="47" dur="1" fill="hold">
                                          <p:stCondLst>
                                            <p:cond delay="499"/>
                                          </p:stCondLst>
                                        </p:cTn>
                                        <p:tgtEl>
                                          <p:spTgt spid="82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6" grpId="0" bldLvl="0" animBg="1"/>
      <p:bldP spid="8207" grpId="0"/>
      <p:bldP spid="8210" grpId="0"/>
      <p:bldP spid="8211" grpId="0" bldLvl="0" animBg="1"/>
      <p:bldP spid="8212" grpId="0" build="allAtOnce"/>
      <p:bldP spid="8213" grpId="0" bldLvl="0" animBg="1"/>
      <p:bldP spid="8214"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9" name="Group 2"/>
          <p:cNvGrpSpPr/>
          <p:nvPr/>
        </p:nvGrpSpPr>
        <p:grpSpPr>
          <a:xfrm>
            <a:off x="0" y="0"/>
            <a:ext cx="7705725" cy="5259388"/>
            <a:chOff x="158" y="164"/>
            <a:chExt cx="4854" cy="3265"/>
          </a:xfrm>
        </p:grpSpPr>
        <p:sp>
          <p:nvSpPr>
            <p:cNvPr id="7170" name="Line 3"/>
            <p:cNvSpPr/>
            <p:nvPr/>
          </p:nvSpPr>
          <p:spPr>
            <a:xfrm flipH="1" flipV="1">
              <a:off x="249" y="254"/>
              <a:ext cx="4627" cy="0"/>
            </a:xfrm>
            <a:prstGeom prst="line">
              <a:avLst/>
            </a:prstGeom>
            <a:ln w="28575" cap="flat" cmpd="sng">
              <a:solidFill>
                <a:srgbClr val="996600"/>
              </a:solidFill>
              <a:prstDash val="solid"/>
              <a:round/>
              <a:headEnd type="none" w="med" len="med"/>
              <a:tailEnd type="none" w="med" len="med"/>
            </a:ln>
          </p:spPr>
        </p:sp>
        <p:sp>
          <p:nvSpPr>
            <p:cNvPr id="7171" name="Line 4"/>
            <p:cNvSpPr/>
            <p:nvPr/>
          </p:nvSpPr>
          <p:spPr>
            <a:xfrm flipH="1" flipV="1">
              <a:off x="158" y="164"/>
              <a:ext cx="4854" cy="0"/>
            </a:xfrm>
            <a:prstGeom prst="line">
              <a:avLst/>
            </a:prstGeom>
            <a:ln w="76200" cap="flat" cmpd="sng">
              <a:solidFill>
                <a:srgbClr val="996600"/>
              </a:solidFill>
              <a:prstDash val="solid"/>
              <a:round/>
              <a:headEnd type="none" w="med" len="med"/>
              <a:tailEnd type="none" w="med" len="med"/>
            </a:ln>
          </p:spPr>
        </p:sp>
        <p:sp>
          <p:nvSpPr>
            <p:cNvPr id="7172" name="Line 5"/>
            <p:cNvSpPr/>
            <p:nvPr/>
          </p:nvSpPr>
          <p:spPr>
            <a:xfrm flipH="1">
              <a:off x="158" y="164"/>
              <a:ext cx="0" cy="3265"/>
            </a:xfrm>
            <a:prstGeom prst="line">
              <a:avLst/>
            </a:prstGeom>
            <a:ln w="76200" cap="flat" cmpd="sng">
              <a:solidFill>
                <a:srgbClr val="996600"/>
              </a:solidFill>
              <a:prstDash val="solid"/>
              <a:round/>
              <a:headEnd type="none" w="med" len="med"/>
              <a:tailEnd type="none" w="med" len="med"/>
            </a:ln>
          </p:spPr>
        </p:sp>
        <p:sp>
          <p:nvSpPr>
            <p:cNvPr id="7173" name="Line 6"/>
            <p:cNvSpPr/>
            <p:nvPr/>
          </p:nvSpPr>
          <p:spPr>
            <a:xfrm flipH="1">
              <a:off x="249" y="254"/>
              <a:ext cx="0" cy="3085"/>
            </a:xfrm>
            <a:prstGeom prst="line">
              <a:avLst/>
            </a:prstGeom>
            <a:ln w="28575" cap="flat" cmpd="sng">
              <a:solidFill>
                <a:srgbClr val="996600"/>
              </a:solidFill>
              <a:prstDash val="solid"/>
              <a:round/>
              <a:headEnd type="none" w="med" len="med"/>
              <a:tailEnd type="none" w="med" len="med"/>
            </a:ln>
          </p:spPr>
        </p:sp>
      </p:grpSp>
      <p:grpSp>
        <p:nvGrpSpPr>
          <p:cNvPr id="7174" name="Group 7"/>
          <p:cNvGrpSpPr/>
          <p:nvPr/>
        </p:nvGrpSpPr>
        <p:grpSpPr>
          <a:xfrm>
            <a:off x="1358900" y="1589088"/>
            <a:ext cx="7705725" cy="5183187"/>
            <a:chOff x="748" y="845"/>
            <a:chExt cx="4854" cy="3265"/>
          </a:xfrm>
        </p:grpSpPr>
        <p:sp>
          <p:nvSpPr>
            <p:cNvPr id="7175" name="Line 8"/>
            <p:cNvSpPr/>
            <p:nvPr/>
          </p:nvSpPr>
          <p:spPr>
            <a:xfrm>
              <a:off x="884" y="4020"/>
              <a:ext cx="4627" cy="0"/>
            </a:xfrm>
            <a:prstGeom prst="line">
              <a:avLst/>
            </a:prstGeom>
            <a:ln w="28575" cap="flat" cmpd="sng">
              <a:solidFill>
                <a:srgbClr val="996600"/>
              </a:solidFill>
              <a:prstDash val="solid"/>
              <a:round/>
              <a:headEnd type="none" w="med" len="med"/>
              <a:tailEnd type="none" w="med" len="med"/>
            </a:ln>
          </p:spPr>
        </p:sp>
        <p:sp>
          <p:nvSpPr>
            <p:cNvPr id="7176" name="Line 9"/>
            <p:cNvSpPr/>
            <p:nvPr/>
          </p:nvSpPr>
          <p:spPr>
            <a:xfrm>
              <a:off x="748" y="4110"/>
              <a:ext cx="4854" cy="0"/>
            </a:xfrm>
            <a:prstGeom prst="line">
              <a:avLst/>
            </a:prstGeom>
            <a:ln w="76200" cap="flat" cmpd="sng">
              <a:solidFill>
                <a:srgbClr val="996600"/>
              </a:solidFill>
              <a:prstDash val="solid"/>
              <a:round/>
              <a:headEnd type="none" w="med" len="med"/>
              <a:tailEnd type="none" w="med" len="med"/>
            </a:ln>
          </p:spPr>
        </p:sp>
        <p:sp>
          <p:nvSpPr>
            <p:cNvPr id="7177" name="Line 10"/>
            <p:cNvSpPr/>
            <p:nvPr/>
          </p:nvSpPr>
          <p:spPr>
            <a:xfrm flipV="1">
              <a:off x="5602" y="845"/>
              <a:ext cx="0" cy="3265"/>
            </a:xfrm>
            <a:prstGeom prst="line">
              <a:avLst/>
            </a:prstGeom>
            <a:ln w="76200" cap="flat" cmpd="sng">
              <a:solidFill>
                <a:srgbClr val="996600"/>
              </a:solidFill>
              <a:prstDash val="solid"/>
              <a:round/>
              <a:headEnd type="none" w="med" len="med"/>
              <a:tailEnd type="none" w="med" len="med"/>
            </a:ln>
          </p:spPr>
        </p:sp>
        <p:sp>
          <p:nvSpPr>
            <p:cNvPr id="7178" name="Line 11"/>
            <p:cNvSpPr/>
            <p:nvPr/>
          </p:nvSpPr>
          <p:spPr>
            <a:xfrm flipV="1">
              <a:off x="5511" y="935"/>
              <a:ext cx="0" cy="3085"/>
            </a:xfrm>
            <a:prstGeom prst="line">
              <a:avLst/>
            </a:prstGeom>
            <a:ln w="28575" cap="flat" cmpd="sng">
              <a:solidFill>
                <a:srgbClr val="996600"/>
              </a:solidFill>
              <a:prstDash val="solid"/>
              <a:round/>
              <a:headEnd type="none" w="med" len="med"/>
              <a:tailEnd type="none" w="med" len="med"/>
            </a:ln>
          </p:spPr>
        </p:sp>
      </p:grpSp>
      <p:pic>
        <p:nvPicPr>
          <p:cNvPr id="7181" name="Picture 16" descr="HOLLY2">
            <a:hlinkClick r:id="" action="ppaction://macro?name=SlideShowNext"/>
          </p:cNvPr>
          <p:cNvPicPr>
            <a:picLocks noChangeAspect="1"/>
          </p:cNvPicPr>
          <p:nvPr/>
        </p:nvPicPr>
        <p:blipFill>
          <a:blip r:embed="rId2">
            <a:clrChange>
              <a:clrFrom>
                <a:srgbClr val="FFFFFF"/>
              </a:clrFrom>
              <a:clrTo>
                <a:srgbClr val="FFFFFF">
                  <a:alpha val="0"/>
                </a:srgbClr>
              </a:clrTo>
            </a:clrChange>
          </a:blip>
          <a:stretch>
            <a:fillRect/>
          </a:stretch>
        </p:blipFill>
        <p:spPr>
          <a:xfrm>
            <a:off x="0" y="5670550"/>
            <a:ext cx="1244600" cy="1187450"/>
          </a:xfrm>
          <a:prstGeom prst="rect">
            <a:avLst/>
          </a:prstGeom>
          <a:noFill/>
          <a:ln w="9525">
            <a:noFill/>
          </a:ln>
        </p:spPr>
      </p:pic>
      <p:pic>
        <p:nvPicPr>
          <p:cNvPr id="8217" name="Picture 25" descr="101D7AE8"/>
          <p:cNvPicPr>
            <a:picLocks noChangeAspect="1"/>
          </p:cNvPicPr>
          <p:nvPr/>
        </p:nvPicPr>
        <p:blipFill>
          <a:blip r:embed="rId3"/>
          <a:srcRect b="5882"/>
          <a:stretch>
            <a:fillRect/>
          </a:stretch>
        </p:blipFill>
        <p:spPr>
          <a:xfrm>
            <a:off x="4137660" y="328295"/>
            <a:ext cx="4603115" cy="6259830"/>
          </a:xfrm>
          <a:prstGeom prst="rect">
            <a:avLst/>
          </a:prstGeom>
          <a:noFill/>
          <a:ln w="9525">
            <a:noFill/>
          </a:ln>
        </p:spPr>
      </p:pic>
      <p:sp>
        <p:nvSpPr>
          <p:cNvPr id="8218" name="Text Box 26"/>
          <p:cNvSpPr txBox="1"/>
          <p:nvPr/>
        </p:nvSpPr>
        <p:spPr>
          <a:xfrm>
            <a:off x="375920" y="929640"/>
            <a:ext cx="3581400" cy="4832092"/>
          </a:xfrm>
          <a:prstGeom prst="rect">
            <a:avLst/>
          </a:prstGeom>
          <a:noFill/>
          <a:ln w="9525">
            <a:noFill/>
          </a:ln>
        </p:spPr>
        <p:txBody>
          <a:bodyPr anchor="t">
            <a:spAutoFit/>
          </a:bodyPr>
          <a:lstStyle/>
          <a:p>
            <a:pPr lvl="1" indent="0" algn="l" rtl="0" eaLnBrk="1" fontAlgn="base" hangingPunct="1">
              <a:spcBef>
                <a:spcPct val="50000"/>
              </a:spcBef>
              <a:spcAft>
                <a:spcPct val="0"/>
              </a:spcAft>
              <a:buNone/>
            </a:pPr>
            <a:r>
              <a:rPr lang="en-US" altLang="en-US" sz="2800" b="1" dirty="0">
                <a:solidFill>
                  <a:schemeClr val="tx1"/>
                </a:solidFill>
                <a:latin typeface="Times New Roman" panose="02020603050405020304" pitchFamily="18" charset="0"/>
              </a:rPr>
              <a:t>- Các tập thơ chính:</a:t>
            </a:r>
          </a:p>
          <a:p>
            <a:pPr lvl="1" indent="0" algn="l" rtl="0" eaLnBrk="1" fontAlgn="base" hangingPunct="1">
              <a:spcBef>
                <a:spcPct val="0"/>
              </a:spcBef>
              <a:spcAft>
                <a:spcPct val="0"/>
              </a:spcAft>
              <a:buNone/>
            </a:pPr>
            <a:r>
              <a:rPr lang="en-US" altLang="en-US" sz="2800" b="1" dirty="0">
                <a:solidFill>
                  <a:schemeClr val="tx1"/>
                </a:solidFill>
                <a:latin typeface="Times New Roman" panose="02020603050405020304" pitchFamily="18" charset="0"/>
              </a:rPr>
              <a:t>+ Quê hương địa đạo</a:t>
            </a:r>
          </a:p>
          <a:p>
            <a:pPr lvl="1" indent="0" algn="l" rtl="0" eaLnBrk="1" fontAlgn="base" hangingPunct="1">
              <a:spcBef>
                <a:spcPct val="0"/>
              </a:spcBef>
              <a:spcAft>
                <a:spcPct val="0"/>
              </a:spcAft>
              <a:buNone/>
            </a:pPr>
            <a:r>
              <a:rPr lang="en-US" altLang="en-US" sz="2800" b="1" dirty="0">
                <a:solidFill>
                  <a:schemeClr val="tx1"/>
                </a:solidFill>
                <a:latin typeface="Times New Roman" panose="02020603050405020304" pitchFamily="18" charset="0"/>
              </a:rPr>
              <a:t>+ Mắt sáng học trò</a:t>
            </a:r>
          </a:p>
          <a:p>
            <a:pPr lvl="1" indent="0" algn="l" rtl="0" eaLnBrk="1" fontAlgn="base" hangingPunct="1">
              <a:spcBef>
                <a:spcPct val="0"/>
              </a:spcBef>
              <a:spcAft>
                <a:spcPct val="0"/>
              </a:spcAft>
              <a:buNone/>
            </a:pPr>
            <a:r>
              <a:rPr lang="en-US" altLang="en-US" sz="2800" b="1" dirty="0">
                <a:solidFill>
                  <a:schemeClr val="tx1"/>
                </a:solidFill>
                <a:latin typeface="Times New Roman" panose="02020603050405020304" pitchFamily="18" charset="0"/>
              </a:rPr>
              <a:t>+ Có đâu như ở miền Nam</a:t>
            </a:r>
          </a:p>
          <a:p>
            <a:pPr lvl="1" indent="0" algn="l" rtl="0" eaLnBrk="1" fontAlgn="base" hangingPunct="1">
              <a:spcBef>
                <a:spcPct val="0"/>
              </a:spcBef>
              <a:spcAft>
                <a:spcPct val="0"/>
              </a:spcAft>
              <a:buNone/>
            </a:pPr>
            <a:r>
              <a:rPr lang="en-US" altLang="en-US" sz="2800" b="1" dirty="0">
                <a:solidFill>
                  <a:schemeClr val="tx1"/>
                </a:solidFill>
                <a:latin typeface="Times New Roman" panose="02020603050405020304" pitchFamily="18" charset="0"/>
              </a:rPr>
              <a:t>+ Như mây mùa xuân</a:t>
            </a:r>
          </a:p>
          <a:p>
            <a:pPr lvl="1" indent="0" algn="l" rtl="0" eaLnBrk="1" fontAlgn="base" hangingPunct="1">
              <a:spcBef>
                <a:spcPct val="0"/>
              </a:spcBef>
              <a:spcAft>
                <a:spcPct val="0"/>
              </a:spcAft>
              <a:buNone/>
            </a:pPr>
            <a:r>
              <a:rPr lang="en-US" altLang="en-US" sz="2800" b="1" dirty="0">
                <a:solidFill>
                  <a:schemeClr val="tx1"/>
                </a:solidFill>
                <a:latin typeface="Times New Roman" panose="02020603050405020304" pitchFamily="18" charset="0"/>
              </a:rPr>
              <a:t>+ Anh </a:t>
            </a:r>
            <a:r>
              <a:rPr lang="en-US" altLang="en-US" sz="2800" b="1">
                <a:solidFill>
                  <a:schemeClr val="tx1"/>
                </a:solidFill>
                <a:latin typeface="Times New Roman" panose="02020603050405020304" pitchFamily="18" charset="0"/>
              </a:rPr>
              <a:t>hùng </a:t>
            </a:r>
            <a:r>
              <a:rPr lang="en-US" altLang="en-US" sz="2800" b="1" smtClean="0">
                <a:latin typeface="Times New Roman" panose="02020603050405020304" pitchFamily="18" charset="0"/>
              </a:rPr>
              <a:t>mìn gạt</a:t>
            </a:r>
            <a:endParaRPr lang="en-US" altLang="en-US" sz="2800" b="1" dirty="0">
              <a:solidFill>
                <a:schemeClr val="tx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217"/>
                                        </p:tgtEl>
                                        <p:attrNameLst>
                                          <p:attrName>style.visibility</p:attrName>
                                        </p:attrNameLst>
                                      </p:cBhvr>
                                      <p:to>
                                        <p:strVal val="visible"/>
                                      </p:to>
                                    </p:set>
                                    <p:animEffect transition="in" filter="blinds(horizontal)">
                                      <p:cBhvr>
                                        <p:cTn id="7" dur="500"/>
                                        <p:tgtEl>
                                          <p:spTgt spid="821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218"/>
                                        </p:tgtEl>
                                        <p:attrNameLst>
                                          <p:attrName>style.visibility</p:attrName>
                                        </p:attrNameLst>
                                      </p:cBhvr>
                                      <p:to>
                                        <p:strVal val="visible"/>
                                      </p:to>
                                    </p:set>
                                    <p:animEffect transition="in" filter="box(in)">
                                      <p:cBhvr>
                                        <p:cTn id="12" dur="500"/>
                                        <p:tgtEl>
                                          <p:spTgt spid="8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3" name="Group 2"/>
          <p:cNvGrpSpPr/>
          <p:nvPr/>
        </p:nvGrpSpPr>
        <p:grpSpPr>
          <a:xfrm>
            <a:off x="0" y="0"/>
            <a:ext cx="7705725" cy="5259388"/>
            <a:chOff x="158" y="164"/>
            <a:chExt cx="4854" cy="3265"/>
          </a:xfrm>
        </p:grpSpPr>
        <p:sp>
          <p:nvSpPr>
            <p:cNvPr id="8194" name="Line 3"/>
            <p:cNvSpPr/>
            <p:nvPr/>
          </p:nvSpPr>
          <p:spPr>
            <a:xfrm flipH="1" flipV="1">
              <a:off x="249" y="254"/>
              <a:ext cx="4627" cy="0"/>
            </a:xfrm>
            <a:prstGeom prst="line">
              <a:avLst/>
            </a:prstGeom>
            <a:ln w="28575" cap="flat" cmpd="sng">
              <a:solidFill>
                <a:srgbClr val="996600"/>
              </a:solidFill>
              <a:prstDash val="solid"/>
              <a:round/>
              <a:headEnd type="none" w="med" len="med"/>
              <a:tailEnd type="none" w="med" len="med"/>
            </a:ln>
          </p:spPr>
        </p:sp>
        <p:sp>
          <p:nvSpPr>
            <p:cNvPr id="8195" name="Line 4"/>
            <p:cNvSpPr/>
            <p:nvPr/>
          </p:nvSpPr>
          <p:spPr>
            <a:xfrm flipH="1" flipV="1">
              <a:off x="158" y="164"/>
              <a:ext cx="4854" cy="0"/>
            </a:xfrm>
            <a:prstGeom prst="line">
              <a:avLst/>
            </a:prstGeom>
            <a:ln w="76200" cap="flat" cmpd="sng">
              <a:solidFill>
                <a:srgbClr val="996600"/>
              </a:solidFill>
              <a:prstDash val="solid"/>
              <a:round/>
              <a:headEnd type="none" w="med" len="med"/>
              <a:tailEnd type="none" w="med" len="med"/>
            </a:ln>
          </p:spPr>
        </p:sp>
        <p:sp>
          <p:nvSpPr>
            <p:cNvPr id="8196" name="Line 5"/>
            <p:cNvSpPr/>
            <p:nvPr/>
          </p:nvSpPr>
          <p:spPr>
            <a:xfrm flipH="1">
              <a:off x="158" y="164"/>
              <a:ext cx="0" cy="3265"/>
            </a:xfrm>
            <a:prstGeom prst="line">
              <a:avLst/>
            </a:prstGeom>
            <a:ln w="76200" cap="flat" cmpd="sng">
              <a:solidFill>
                <a:srgbClr val="996600"/>
              </a:solidFill>
              <a:prstDash val="solid"/>
              <a:round/>
              <a:headEnd type="none" w="med" len="med"/>
              <a:tailEnd type="none" w="med" len="med"/>
            </a:ln>
          </p:spPr>
        </p:sp>
        <p:sp>
          <p:nvSpPr>
            <p:cNvPr id="8197" name="Line 6"/>
            <p:cNvSpPr/>
            <p:nvPr/>
          </p:nvSpPr>
          <p:spPr>
            <a:xfrm flipH="1">
              <a:off x="249" y="254"/>
              <a:ext cx="0" cy="3085"/>
            </a:xfrm>
            <a:prstGeom prst="line">
              <a:avLst/>
            </a:prstGeom>
            <a:ln w="28575" cap="flat" cmpd="sng">
              <a:solidFill>
                <a:srgbClr val="996600"/>
              </a:solidFill>
              <a:prstDash val="solid"/>
              <a:round/>
              <a:headEnd type="none" w="med" len="med"/>
              <a:tailEnd type="none" w="med" len="med"/>
            </a:ln>
          </p:spPr>
        </p:sp>
      </p:grpSp>
      <p:grpSp>
        <p:nvGrpSpPr>
          <p:cNvPr id="8198" name="Group 7"/>
          <p:cNvGrpSpPr/>
          <p:nvPr/>
        </p:nvGrpSpPr>
        <p:grpSpPr>
          <a:xfrm>
            <a:off x="1358900" y="1589088"/>
            <a:ext cx="7705725" cy="5183187"/>
            <a:chOff x="748" y="845"/>
            <a:chExt cx="4854" cy="3265"/>
          </a:xfrm>
        </p:grpSpPr>
        <p:sp>
          <p:nvSpPr>
            <p:cNvPr id="8199" name="Line 8"/>
            <p:cNvSpPr/>
            <p:nvPr/>
          </p:nvSpPr>
          <p:spPr>
            <a:xfrm>
              <a:off x="884" y="4020"/>
              <a:ext cx="4627" cy="0"/>
            </a:xfrm>
            <a:prstGeom prst="line">
              <a:avLst/>
            </a:prstGeom>
            <a:ln w="28575" cap="flat" cmpd="sng">
              <a:solidFill>
                <a:srgbClr val="996600"/>
              </a:solidFill>
              <a:prstDash val="solid"/>
              <a:round/>
              <a:headEnd type="none" w="med" len="med"/>
              <a:tailEnd type="none" w="med" len="med"/>
            </a:ln>
          </p:spPr>
        </p:sp>
        <p:sp>
          <p:nvSpPr>
            <p:cNvPr id="8200" name="Line 9"/>
            <p:cNvSpPr/>
            <p:nvPr/>
          </p:nvSpPr>
          <p:spPr>
            <a:xfrm>
              <a:off x="748" y="4110"/>
              <a:ext cx="4854" cy="0"/>
            </a:xfrm>
            <a:prstGeom prst="line">
              <a:avLst/>
            </a:prstGeom>
            <a:ln w="76200" cap="flat" cmpd="sng">
              <a:solidFill>
                <a:srgbClr val="996600"/>
              </a:solidFill>
              <a:prstDash val="solid"/>
              <a:round/>
              <a:headEnd type="none" w="med" len="med"/>
              <a:tailEnd type="none" w="med" len="med"/>
            </a:ln>
          </p:spPr>
        </p:sp>
        <p:sp>
          <p:nvSpPr>
            <p:cNvPr id="8201" name="Line 10"/>
            <p:cNvSpPr/>
            <p:nvPr/>
          </p:nvSpPr>
          <p:spPr>
            <a:xfrm flipV="1">
              <a:off x="5602" y="845"/>
              <a:ext cx="0" cy="3265"/>
            </a:xfrm>
            <a:prstGeom prst="line">
              <a:avLst/>
            </a:prstGeom>
            <a:ln w="76200" cap="flat" cmpd="sng">
              <a:solidFill>
                <a:srgbClr val="996600"/>
              </a:solidFill>
              <a:prstDash val="solid"/>
              <a:round/>
              <a:headEnd type="none" w="med" len="med"/>
              <a:tailEnd type="none" w="med" len="med"/>
            </a:ln>
          </p:spPr>
        </p:sp>
        <p:sp>
          <p:nvSpPr>
            <p:cNvPr id="8202" name="Line 11"/>
            <p:cNvSpPr/>
            <p:nvPr/>
          </p:nvSpPr>
          <p:spPr>
            <a:xfrm flipV="1">
              <a:off x="5511" y="935"/>
              <a:ext cx="0" cy="3085"/>
            </a:xfrm>
            <a:prstGeom prst="line">
              <a:avLst/>
            </a:prstGeom>
            <a:ln w="28575" cap="flat" cmpd="sng">
              <a:solidFill>
                <a:srgbClr val="996600"/>
              </a:solidFill>
              <a:prstDash val="solid"/>
              <a:round/>
              <a:headEnd type="none" w="med" len="med"/>
              <a:tailEnd type="none" w="med" len="med"/>
            </a:ln>
          </p:spPr>
        </p:sp>
      </p:grpSp>
      <p:pic>
        <p:nvPicPr>
          <p:cNvPr id="8204" name="Picture 15" descr="HOLLY2">
            <a:hlinkClick r:id="" action="ppaction://macro?name=SlideShowNext"/>
          </p:cNvPr>
          <p:cNvPicPr>
            <a:picLocks noChangeAspect="1"/>
          </p:cNvPicPr>
          <p:nvPr/>
        </p:nvPicPr>
        <p:blipFill>
          <a:blip r:embed="rId2">
            <a:clrChange>
              <a:clrFrom>
                <a:srgbClr val="FFFFFF"/>
              </a:clrFrom>
              <a:clrTo>
                <a:srgbClr val="FFFFFF">
                  <a:alpha val="0"/>
                </a:srgbClr>
              </a:clrTo>
            </a:clrChange>
          </a:blip>
          <a:stretch>
            <a:fillRect/>
          </a:stretch>
        </p:blipFill>
        <p:spPr>
          <a:xfrm>
            <a:off x="0" y="5670550"/>
            <a:ext cx="1244600" cy="1187450"/>
          </a:xfrm>
          <a:prstGeom prst="rect">
            <a:avLst/>
          </a:prstGeom>
          <a:noFill/>
          <a:ln w="9525">
            <a:noFill/>
          </a:ln>
        </p:spPr>
      </p:pic>
      <p:pic>
        <p:nvPicPr>
          <p:cNvPr id="9233" name="Picture 17" descr="101D7AE8"/>
          <p:cNvPicPr>
            <a:picLocks noChangeAspect="1"/>
          </p:cNvPicPr>
          <p:nvPr/>
        </p:nvPicPr>
        <p:blipFill>
          <a:blip r:embed="rId3"/>
          <a:srcRect b="5882"/>
          <a:stretch>
            <a:fillRect/>
          </a:stretch>
        </p:blipFill>
        <p:spPr>
          <a:xfrm>
            <a:off x="4796790" y="1972310"/>
            <a:ext cx="4038600" cy="3429000"/>
          </a:xfrm>
          <a:prstGeom prst="rect">
            <a:avLst/>
          </a:prstGeom>
          <a:noFill/>
          <a:ln w="9525">
            <a:noFill/>
          </a:ln>
        </p:spPr>
      </p:pic>
      <p:sp>
        <p:nvSpPr>
          <p:cNvPr id="9234" name="Text Box 18"/>
          <p:cNvSpPr txBox="1">
            <a:spLocks noChangeArrowheads="1"/>
          </p:cNvSpPr>
          <p:nvPr/>
        </p:nvSpPr>
        <p:spPr bwMode="auto">
          <a:xfrm>
            <a:off x="262255" y="623253"/>
            <a:ext cx="426720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spcBef>
                <a:spcPct val="50000"/>
              </a:spcBef>
              <a:buClrTx/>
              <a:buSzTx/>
              <a:buFontTx/>
              <a:defRPr/>
            </a:pPr>
            <a:r>
              <a:rPr kumimoji="0" lang="en-US" sz="2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rPr>
              <a:t>2. Tác phẩm:</a:t>
            </a:r>
          </a:p>
        </p:txBody>
      </p:sp>
      <p:sp>
        <p:nvSpPr>
          <p:cNvPr id="9235" name="Text Box 19"/>
          <p:cNvSpPr txBox="1"/>
          <p:nvPr/>
        </p:nvSpPr>
        <p:spPr>
          <a:xfrm>
            <a:off x="457835" y="1143000"/>
            <a:ext cx="4419600" cy="2676525"/>
          </a:xfrm>
          <a:prstGeom prst="rect">
            <a:avLst/>
          </a:prstGeom>
          <a:noFill/>
          <a:ln w="9525">
            <a:noFill/>
          </a:ln>
        </p:spPr>
        <p:txBody>
          <a:bodyPr anchor="t">
            <a:spAutoFit/>
          </a:bodyPr>
          <a:lstStyle/>
          <a:p>
            <a:r>
              <a:rPr lang="en-US" altLang="en-US" sz="2800" b="1" dirty="0">
                <a:solidFill>
                  <a:schemeClr val="tx1"/>
                </a:solidFill>
                <a:latin typeface="Times New Roman" panose="02020603050405020304" pitchFamily="18" charset="0"/>
                <a:cs typeface="Times New Roman" panose="02020603050405020304" pitchFamily="18" charset="0"/>
              </a:rPr>
              <a:t>-Bài thơ được sáng </a:t>
            </a:r>
            <a:r>
              <a:rPr lang="en-US" altLang="en-US" sz="2800" b="1">
                <a:solidFill>
                  <a:schemeClr val="tx1"/>
                </a:solidFill>
                <a:latin typeface="Times New Roman" panose="02020603050405020304" pitchFamily="18" charset="0"/>
                <a:cs typeface="Times New Roman" panose="02020603050405020304" pitchFamily="18" charset="0"/>
              </a:rPr>
              <a:t>tác </a:t>
            </a:r>
            <a:r>
              <a:rPr lang="en-US" altLang="en-US" sz="2800" b="1" smtClean="0">
                <a:solidFill>
                  <a:schemeClr val="tx1"/>
                </a:solidFill>
                <a:latin typeface="Times New Roman" panose="02020603050405020304" pitchFamily="18" charset="0"/>
                <a:cs typeface="Times New Roman" panose="02020603050405020304" pitchFamily="18" charset="0"/>
              </a:rPr>
              <a:t>tháng </a:t>
            </a:r>
            <a:r>
              <a:rPr lang="en-US" altLang="en-US" sz="2800" b="1" dirty="0">
                <a:solidFill>
                  <a:schemeClr val="tx1"/>
                </a:solidFill>
                <a:latin typeface="Times New Roman" panose="02020603050405020304" pitchFamily="18" charset="0"/>
                <a:cs typeface="Times New Roman" panose="02020603050405020304" pitchFamily="18" charset="0"/>
              </a:rPr>
              <a:t>4-1976, khi lăng Bác vừa được khánh thành.</a:t>
            </a:r>
          </a:p>
          <a:p>
            <a:endParaRPr lang="en-US" altLang="en-US" sz="2800" b="1" dirty="0">
              <a:solidFill>
                <a:schemeClr val="tx1"/>
              </a:solidFill>
              <a:latin typeface="Times New Roman" panose="02020603050405020304" pitchFamily="18" charset="0"/>
              <a:cs typeface="Times New Roman" panose="02020603050405020304" pitchFamily="18" charset="0"/>
            </a:endParaRPr>
          </a:p>
          <a:p>
            <a:r>
              <a:rPr lang="en-US" altLang="en-US" sz="2800" b="1" dirty="0">
                <a:solidFill>
                  <a:schemeClr val="tx1"/>
                </a:solidFill>
                <a:latin typeface="Times New Roman" panose="02020603050405020304" pitchFamily="18" charset="0"/>
                <a:cs typeface="Times New Roman" panose="02020603050405020304" pitchFamily="18" charset="0"/>
              </a:rPr>
              <a:t>- In trong tập " Như mây mùa xuân”.</a:t>
            </a:r>
          </a:p>
        </p:txBody>
      </p:sp>
      <p:pic>
        <p:nvPicPr>
          <p:cNvPr id="9239" name="Picture 23" descr="nhathovienphuong"/>
          <p:cNvPicPr>
            <a:picLocks noChangeAspect="1"/>
          </p:cNvPicPr>
          <p:nvPr/>
        </p:nvPicPr>
        <p:blipFill>
          <a:blip r:embed="rId4"/>
          <a:stretch>
            <a:fillRect/>
          </a:stretch>
        </p:blipFill>
        <p:spPr>
          <a:xfrm>
            <a:off x="4796790" y="1972310"/>
            <a:ext cx="4123690" cy="3505200"/>
          </a:xfrm>
          <a:prstGeom prst="rect">
            <a:avLst/>
          </a:prstGeom>
          <a:noFill/>
          <a:ln w="9525">
            <a:noFill/>
          </a:ln>
        </p:spPr>
      </p:pic>
      <p:sp>
        <p:nvSpPr>
          <p:cNvPr id="2" name="Text Box 1"/>
          <p:cNvSpPr txBox="1"/>
          <p:nvPr/>
        </p:nvSpPr>
        <p:spPr>
          <a:xfrm>
            <a:off x="722630" y="4023360"/>
            <a:ext cx="3773170" cy="1383665"/>
          </a:xfrm>
          <a:prstGeom prst="rect">
            <a:avLst/>
          </a:prstGeom>
          <a:noFill/>
        </p:spPr>
        <p:txBody>
          <a:bodyPr wrap="square" rtlCol="0">
            <a:spAutoFit/>
          </a:bodyPr>
          <a:lstStyle/>
          <a:p>
            <a:r>
              <a:rPr lang="en-US" altLang="en-US" sz="2800" b="1">
                <a:latin typeface="Times New Roman" panose="02020603050405020304" pitchFamily="18" charset="0"/>
                <a:cs typeface="Times New Roman" panose="02020603050405020304" pitchFamily="18" charset="0"/>
              </a:rPr>
              <a:t>- Thể thơ: tự do</a:t>
            </a:r>
          </a:p>
          <a:p>
            <a:r>
              <a:rPr lang="en-US" altLang="en-US" sz="2800" b="1">
                <a:latin typeface="Times New Roman" panose="02020603050405020304" pitchFamily="18" charset="0"/>
                <a:cs typeface="Times New Roman" panose="02020603050405020304" pitchFamily="18" charset="0"/>
              </a:rPr>
              <a:t>- Phương thức biểu đạt chính: biểu cảm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35">
                                            <p:txEl>
                                              <p:charRg st="0" end="71"/>
                                            </p:txEl>
                                          </p:spTgt>
                                        </p:tgtEl>
                                        <p:attrNameLst>
                                          <p:attrName>style.visibility</p:attrName>
                                        </p:attrNameLst>
                                      </p:cBhvr>
                                      <p:to>
                                        <p:strVal val="visible"/>
                                      </p:to>
                                    </p:set>
                                    <p:animEffect transition="in" filter="blinds(horizontal)">
                                      <p:cBhvr>
                                        <p:cTn id="7" dur="500"/>
                                        <p:tgtEl>
                                          <p:spTgt spid="9235">
                                            <p:txEl>
                                              <p:charRg st="0" end="7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235">
                                            <p:txEl>
                                              <p:charRg st="1" end="1"/>
                                            </p:txEl>
                                          </p:spTgt>
                                        </p:tgtEl>
                                        <p:attrNameLst>
                                          <p:attrName>style.visibility</p:attrName>
                                        </p:attrNameLst>
                                      </p:cBhvr>
                                      <p:to>
                                        <p:strVal val="visible"/>
                                      </p:to>
                                    </p:set>
                                    <p:animEffect transition="in" filter="blinds(horizontal)">
                                      <p:cBhvr>
                                        <p:cTn id="12" dur="500"/>
                                        <p:tgtEl>
                                          <p:spTgt spid="9235">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9239"/>
                                        </p:tgtEl>
                                        <p:attrNameLst>
                                          <p:attrName>style.visibility</p:attrName>
                                        </p:attrNameLst>
                                      </p:cBhvr>
                                      <p:to>
                                        <p:strVal val="visible"/>
                                      </p:to>
                                    </p:set>
                                    <p:anim calcmode="lin" valueType="num">
                                      <p:cBhvr>
                                        <p:cTn id="17" dur="500" fill="hold"/>
                                        <p:tgtEl>
                                          <p:spTgt spid="9239"/>
                                        </p:tgtEl>
                                        <p:attrNameLst>
                                          <p:attrName>ppt_w</p:attrName>
                                        </p:attrNameLst>
                                      </p:cBhvr>
                                      <p:tavLst>
                                        <p:tav tm="0">
                                          <p:val>
                                            <p:fltVal val="0"/>
                                          </p:val>
                                        </p:tav>
                                        <p:tav tm="100000">
                                          <p:val>
                                            <p:strVal val="#ppt_w"/>
                                          </p:val>
                                        </p:tav>
                                      </p:tavLst>
                                    </p:anim>
                                    <p:anim calcmode="lin" valueType="num">
                                      <p:cBhvr>
                                        <p:cTn id="18" dur="500" fill="hold"/>
                                        <p:tgtEl>
                                          <p:spTgt spid="9239"/>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nodeType="clickEffect">
                                  <p:stCondLst>
                                    <p:cond delay="0"/>
                                  </p:stCondLst>
                                  <p:childTnLst>
                                    <p:animEffect transition="out" filter="blinds(horizontal)">
                                      <p:cBhvr>
                                        <p:cTn id="22" dur="500"/>
                                        <p:tgtEl>
                                          <p:spTgt spid="9239"/>
                                        </p:tgtEl>
                                      </p:cBhvr>
                                    </p:animEffect>
                                    <p:set>
                                      <p:cBhvr>
                                        <p:cTn id="23" dur="1" fill="hold">
                                          <p:stCondLst>
                                            <p:cond delay="499"/>
                                          </p:stCondLst>
                                        </p:cTn>
                                        <p:tgtEl>
                                          <p:spTgt spid="923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9233"/>
                                        </p:tgtEl>
                                        <p:attrNameLst>
                                          <p:attrName>style.visibility</p:attrName>
                                        </p:attrNameLst>
                                      </p:cBhvr>
                                      <p:to>
                                        <p:strVal val="visible"/>
                                      </p:to>
                                    </p:set>
                                    <p:animEffect transition="in" filter="blinds(horizontal)">
                                      <p:cBhvr>
                                        <p:cTn id="28" dur="500"/>
                                        <p:tgtEl>
                                          <p:spTgt spid="9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5" name="Group 2"/>
          <p:cNvGrpSpPr/>
          <p:nvPr/>
        </p:nvGrpSpPr>
        <p:grpSpPr>
          <a:xfrm>
            <a:off x="0" y="0"/>
            <a:ext cx="7705725" cy="5259388"/>
            <a:chOff x="158" y="164"/>
            <a:chExt cx="4854" cy="3265"/>
          </a:xfrm>
        </p:grpSpPr>
        <p:sp>
          <p:nvSpPr>
            <p:cNvPr id="11266" name="Line 3"/>
            <p:cNvSpPr/>
            <p:nvPr/>
          </p:nvSpPr>
          <p:spPr>
            <a:xfrm flipH="1" flipV="1">
              <a:off x="249" y="254"/>
              <a:ext cx="4627" cy="0"/>
            </a:xfrm>
            <a:prstGeom prst="line">
              <a:avLst/>
            </a:prstGeom>
            <a:ln w="28575" cap="flat" cmpd="sng">
              <a:solidFill>
                <a:srgbClr val="996600"/>
              </a:solidFill>
              <a:prstDash val="solid"/>
              <a:round/>
              <a:headEnd type="none" w="med" len="med"/>
              <a:tailEnd type="none" w="med" len="med"/>
            </a:ln>
          </p:spPr>
        </p:sp>
        <p:sp>
          <p:nvSpPr>
            <p:cNvPr id="11267" name="Line 4"/>
            <p:cNvSpPr/>
            <p:nvPr/>
          </p:nvSpPr>
          <p:spPr>
            <a:xfrm flipH="1" flipV="1">
              <a:off x="158" y="164"/>
              <a:ext cx="4854" cy="0"/>
            </a:xfrm>
            <a:prstGeom prst="line">
              <a:avLst/>
            </a:prstGeom>
            <a:ln w="76200" cap="flat" cmpd="sng">
              <a:solidFill>
                <a:srgbClr val="996600"/>
              </a:solidFill>
              <a:prstDash val="solid"/>
              <a:round/>
              <a:headEnd type="none" w="med" len="med"/>
              <a:tailEnd type="none" w="med" len="med"/>
            </a:ln>
          </p:spPr>
        </p:sp>
        <p:sp>
          <p:nvSpPr>
            <p:cNvPr id="11268" name="Line 5"/>
            <p:cNvSpPr/>
            <p:nvPr/>
          </p:nvSpPr>
          <p:spPr>
            <a:xfrm flipH="1">
              <a:off x="158" y="164"/>
              <a:ext cx="0" cy="3265"/>
            </a:xfrm>
            <a:prstGeom prst="line">
              <a:avLst/>
            </a:prstGeom>
            <a:ln w="76200" cap="flat" cmpd="sng">
              <a:solidFill>
                <a:srgbClr val="996600"/>
              </a:solidFill>
              <a:prstDash val="solid"/>
              <a:round/>
              <a:headEnd type="none" w="med" len="med"/>
              <a:tailEnd type="none" w="med" len="med"/>
            </a:ln>
          </p:spPr>
        </p:sp>
        <p:sp>
          <p:nvSpPr>
            <p:cNvPr id="11269" name="Line 6"/>
            <p:cNvSpPr/>
            <p:nvPr/>
          </p:nvSpPr>
          <p:spPr>
            <a:xfrm flipH="1">
              <a:off x="249" y="254"/>
              <a:ext cx="0" cy="3085"/>
            </a:xfrm>
            <a:prstGeom prst="line">
              <a:avLst/>
            </a:prstGeom>
            <a:ln w="28575" cap="flat" cmpd="sng">
              <a:solidFill>
                <a:srgbClr val="996600"/>
              </a:solidFill>
              <a:prstDash val="solid"/>
              <a:round/>
              <a:headEnd type="none" w="med" len="med"/>
              <a:tailEnd type="none" w="med" len="med"/>
            </a:ln>
          </p:spPr>
        </p:sp>
      </p:grpSp>
      <p:grpSp>
        <p:nvGrpSpPr>
          <p:cNvPr id="11270" name="Group 7"/>
          <p:cNvGrpSpPr/>
          <p:nvPr/>
        </p:nvGrpSpPr>
        <p:grpSpPr>
          <a:xfrm>
            <a:off x="1358900" y="1589088"/>
            <a:ext cx="7705725" cy="5183187"/>
            <a:chOff x="748" y="845"/>
            <a:chExt cx="4854" cy="3265"/>
          </a:xfrm>
        </p:grpSpPr>
        <p:sp>
          <p:nvSpPr>
            <p:cNvPr id="11271" name="Line 8"/>
            <p:cNvSpPr/>
            <p:nvPr/>
          </p:nvSpPr>
          <p:spPr>
            <a:xfrm>
              <a:off x="884" y="4020"/>
              <a:ext cx="4627" cy="0"/>
            </a:xfrm>
            <a:prstGeom prst="line">
              <a:avLst/>
            </a:prstGeom>
            <a:ln w="28575" cap="flat" cmpd="sng">
              <a:solidFill>
                <a:srgbClr val="996600"/>
              </a:solidFill>
              <a:prstDash val="solid"/>
              <a:round/>
              <a:headEnd type="none" w="med" len="med"/>
              <a:tailEnd type="none" w="med" len="med"/>
            </a:ln>
          </p:spPr>
        </p:sp>
        <p:sp>
          <p:nvSpPr>
            <p:cNvPr id="11272" name="Line 9"/>
            <p:cNvSpPr/>
            <p:nvPr/>
          </p:nvSpPr>
          <p:spPr>
            <a:xfrm>
              <a:off x="748" y="4110"/>
              <a:ext cx="4854" cy="0"/>
            </a:xfrm>
            <a:prstGeom prst="line">
              <a:avLst/>
            </a:prstGeom>
            <a:ln w="76200" cap="flat" cmpd="sng">
              <a:solidFill>
                <a:srgbClr val="996600"/>
              </a:solidFill>
              <a:prstDash val="solid"/>
              <a:round/>
              <a:headEnd type="none" w="med" len="med"/>
              <a:tailEnd type="none" w="med" len="med"/>
            </a:ln>
          </p:spPr>
        </p:sp>
        <p:sp>
          <p:nvSpPr>
            <p:cNvPr id="11273" name="Line 10"/>
            <p:cNvSpPr/>
            <p:nvPr/>
          </p:nvSpPr>
          <p:spPr>
            <a:xfrm flipV="1">
              <a:off x="5602" y="845"/>
              <a:ext cx="0" cy="3265"/>
            </a:xfrm>
            <a:prstGeom prst="line">
              <a:avLst/>
            </a:prstGeom>
            <a:ln w="76200" cap="flat" cmpd="sng">
              <a:solidFill>
                <a:srgbClr val="996600"/>
              </a:solidFill>
              <a:prstDash val="solid"/>
              <a:round/>
              <a:headEnd type="none" w="med" len="med"/>
              <a:tailEnd type="none" w="med" len="med"/>
            </a:ln>
          </p:spPr>
        </p:sp>
        <p:sp>
          <p:nvSpPr>
            <p:cNvPr id="11274" name="Line 11"/>
            <p:cNvSpPr/>
            <p:nvPr/>
          </p:nvSpPr>
          <p:spPr>
            <a:xfrm flipV="1">
              <a:off x="5511" y="935"/>
              <a:ext cx="0" cy="3085"/>
            </a:xfrm>
            <a:prstGeom prst="line">
              <a:avLst/>
            </a:prstGeom>
            <a:ln w="28575" cap="flat" cmpd="sng">
              <a:solidFill>
                <a:srgbClr val="996600"/>
              </a:solidFill>
              <a:prstDash val="solid"/>
              <a:round/>
              <a:headEnd type="none" w="med" len="med"/>
              <a:tailEnd type="none" w="med" len="med"/>
            </a:ln>
          </p:spPr>
        </p:sp>
      </p:grpSp>
      <p:pic>
        <p:nvPicPr>
          <p:cNvPr id="11275" name="Picture 15" descr="HOLLY2">
            <a:hlinkClick r:id="" action="ppaction://macro?name=SlideShowNext"/>
          </p:cNvPr>
          <p:cNvPicPr>
            <a:picLocks noChangeAspect="1"/>
          </p:cNvPicPr>
          <p:nvPr/>
        </p:nvPicPr>
        <p:blipFill>
          <a:blip r:embed="rId2">
            <a:clrChange>
              <a:clrFrom>
                <a:srgbClr val="FFFFFF"/>
              </a:clrFrom>
              <a:clrTo>
                <a:srgbClr val="FFFFFF">
                  <a:alpha val="0"/>
                </a:srgbClr>
              </a:clrTo>
            </a:clrChange>
          </a:blip>
          <a:stretch>
            <a:fillRect/>
          </a:stretch>
        </p:blipFill>
        <p:spPr>
          <a:xfrm>
            <a:off x="0" y="5696585"/>
            <a:ext cx="1244600" cy="1187450"/>
          </a:xfrm>
          <a:prstGeom prst="rect">
            <a:avLst/>
          </a:prstGeom>
          <a:noFill/>
          <a:ln w="9525">
            <a:noFill/>
          </a:ln>
        </p:spPr>
      </p:pic>
      <p:sp>
        <p:nvSpPr>
          <p:cNvPr id="12305" name="Text Box 17"/>
          <p:cNvSpPr txBox="1"/>
          <p:nvPr/>
        </p:nvSpPr>
        <p:spPr>
          <a:xfrm>
            <a:off x="468313" y="2847975"/>
            <a:ext cx="8451850" cy="1691640"/>
          </a:xfrm>
          <a:prstGeom prst="rect">
            <a:avLst/>
          </a:prstGeom>
          <a:noFill/>
          <a:ln w="9525">
            <a:noFill/>
          </a:ln>
        </p:spPr>
        <p:txBody>
          <a:bodyPr anchor="t">
            <a:spAutoFit/>
          </a:bodyPr>
          <a:lstStyle/>
          <a:p>
            <a:r>
              <a:rPr lang="en-US" altLang="en-US" sz="2600" b="1" dirty="0">
                <a:solidFill>
                  <a:srgbClr val="FFC000"/>
                </a:solidFill>
                <a:latin typeface="Times New Roman" panose="02020603050405020304" pitchFamily="18" charset="0"/>
              </a:rPr>
              <a:t>- Khổ 1: Cảm xúc của tác giả khi mới đến lăng Bác</a:t>
            </a:r>
          </a:p>
          <a:p>
            <a:r>
              <a:rPr lang="en-US" altLang="en-US" sz="2600" b="1" dirty="0">
                <a:solidFill>
                  <a:srgbClr val="FFC000"/>
                </a:solidFill>
                <a:latin typeface="Times New Roman" panose="02020603050405020304" pitchFamily="18" charset="0"/>
              </a:rPr>
              <a:t>- Khổ 2: Cảm xúc trước đoàn người xếp hàng vào lăng.</a:t>
            </a:r>
          </a:p>
          <a:p>
            <a:r>
              <a:rPr lang="en-US" altLang="en-US" sz="2600" b="1" dirty="0">
                <a:solidFill>
                  <a:srgbClr val="FFC000"/>
                </a:solidFill>
                <a:latin typeface="Times New Roman" panose="02020603050405020304" pitchFamily="18" charset="0"/>
              </a:rPr>
              <a:t>- Khổ 3: Cảm xúc khi vào lăng viếng Bác.</a:t>
            </a:r>
          </a:p>
          <a:p>
            <a:r>
              <a:rPr lang="en-US" altLang="en-US" sz="2600" b="1" dirty="0">
                <a:solidFill>
                  <a:srgbClr val="FFC000"/>
                </a:solidFill>
                <a:latin typeface="Times New Roman" panose="02020603050405020304" pitchFamily="18" charset="0"/>
              </a:rPr>
              <a:t>- Khổ 4: Tâm trạng và ước nguyện của tác giả khi trở về.</a:t>
            </a:r>
          </a:p>
        </p:txBody>
      </p:sp>
      <p:sp>
        <p:nvSpPr>
          <p:cNvPr id="12306" name="Text Box 18"/>
          <p:cNvSpPr txBox="1">
            <a:spLocks noChangeArrowheads="1"/>
          </p:cNvSpPr>
          <p:nvPr/>
        </p:nvSpPr>
        <p:spPr bwMode="auto">
          <a:xfrm>
            <a:off x="279400" y="1731963"/>
            <a:ext cx="3581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spcBef>
                <a:spcPct val="50000"/>
              </a:spcBef>
              <a:buClrTx/>
              <a:buSzTx/>
              <a:buFontTx/>
              <a:defRPr/>
            </a:pPr>
            <a:r>
              <a:rPr kumimoji="0" lang="en-US" sz="2800" b="1" kern="1200" cap="none" spc="0" normalizeH="0" baseline="0" noProof="0">
                <a:solidFill>
                  <a:schemeClr val="accent1"/>
                </a:solidFill>
                <a:effectLst>
                  <a:outerShdw blurRad="38100" dist="38100" dir="2700000" algn="tl">
                    <a:srgbClr val="C0C0C0"/>
                  </a:outerShdw>
                </a:effectLst>
                <a:latin typeface="Times New Roman" panose="02020603050405020304" pitchFamily="18" charset="0"/>
                <a:ea typeface="+mn-ea"/>
                <a:cs typeface="+mn-cs"/>
              </a:rPr>
              <a:t>Bố cục: 4 phần</a:t>
            </a:r>
          </a:p>
        </p:txBody>
      </p:sp>
      <p:sp>
        <p:nvSpPr>
          <p:cNvPr id="2" name="Text Box 1"/>
          <p:cNvSpPr txBox="1"/>
          <p:nvPr/>
        </p:nvSpPr>
        <p:spPr>
          <a:xfrm>
            <a:off x="279400" y="509270"/>
            <a:ext cx="6182360" cy="645160"/>
          </a:xfrm>
          <a:prstGeom prst="rect">
            <a:avLst/>
          </a:prstGeom>
          <a:noFill/>
        </p:spPr>
        <p:txBody>
          <a:bodyPr wrap="square" rtlCol="0">
            <a:spAutoFit/>
          </a:bodyPr>
          <a:lstStyle/>
          <a:p>
            <a:r>
              <a:rPr lang="en-US" altLang="en-US" sz="3600" b="1">
                <a:solidFill>
                  <a:srgbClr val="FF0000"/>
                </a:solidFill>
                <a:latin typeface="Times New Roman" panose="02020603050405020304" pitchFamily="18" charset="0"/>
                <a:cs typeface="Times New Roman" panose="02020603050405020304" pitchFamily="18" charset="0"/>
              </a:rPr>
              <a:t>I . ĐỌC - HIỂU VĂN BẢN:</a:t>
            </a:r>
          </a:p>
        </p:txBody>
      </p:sp>
      <p:pic>
        <p:nvPicPr>
          <p:cNvPr id="5" name="Picture 15" descr="HOLLY2">
            <a:hlinkClick r:id="" action="ppaction://macro?name=SlideShowNext"/>
          </p:cNvPr>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7109460" y="400685"/>
            <a:ext cx="1242695" cy="118872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306">
                                            <p:txEl>
                                              <p:pRg st="0" end="0"/>
                                            </p:txEl>
                                          </p:spTgt>
                                        </p:tgtEl>
                                        <p:attrNameLst>
                                          <p:attrName>style.visibility</p:attrName>
                                        </p:attrNameLst>
                                      </p:cBhvr>
                                      <p:to>
                                        <p:strVal val="visible"/>
                                      </p:to>
                                    </p:set>
                                    <p:animEffect transition="in" filter="box(in)">
                                      <p:cBhvr>
                                        <p:cTn id="7" dur="500"/>
                                        <p:tgtEl>
                                          <p:spTgt spid="123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305">
                                            <p:txEl>
                                              <p:charRg st="0" end="49"/>
                                            </p:txEl>
                                          </p:spTgt>
                                        </p:tgtEl>
                                        <p:attrNameLst>
                                          <p:attrName>style.visibility</p:attrName>
                                        </p:attrNameLst>
                                      </p:cBhvr>
                                      <p:to>
                                        <p:strVal val="visible"/>
                                      </p:to>
                                    </p:set>
                                    <p:animEffect transition="in" filter="blinds(horizontal)">
                                      <p:cBhvr>
                                        <p:cTn id="12" dur="500"/>
                                        <p:tgtEl>
                                          <p:spTgt spid="12305">
                                            <p:txEl>
                                              <p:charRg st="0" end="4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305">
                                            <p:txEl>
                                              <p:charRg st="49" end="102"/>
                                            </p:txEl>
                                          </p:spTgt>
                                        </p:tgtEl>
                                        <p:attrNameLst>
                                          <p:attrName>style.visibility</p:attrName>
                                        </p:attrNameLst>
                                      </p:cBhvr>
                                      <p:to>
                                        <p:strVal val="visible"/>
                                      </p:to>
                                    </p:set>
                                    <p:animEffect transition="in" filter="blinds(horizontal)">
                                      <p:cBhvr>
                                        <p:cTn id="17" dur="500"/>
                                        <p:tgtEl>
                                          <p:spTgt spid="12305">
                                            <p:txEl>
                                              <p:charRg st="49" end="10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305">
                                            <p:txEl>
                                              <p:charRg st="102" end="142"/>
                                            </p:txEl>
                                          </p:spTgt>
                                        </p:tgtEl>
                                        <p:attrNameLst>
                                          <p:attrName>style.visibility</p:attrName>
                                        </p:attrNameLst>
                                      </p:cBhvr>
                                      <p:to>
                                        <p:strVal val="visible"/>
                                      </p:to>
                                    </p:set>
                                    <p:animEffect transition="in" filter="blinds(horizontal)">
                                      <p:cBhvr>
                                        <p:cTn id="22" dur="500"/>
                                        <p:tgtEl>
                                          <p:spTgt spid="12305">
                                            <p:txEl>
                                              <p:charRg st="102" end="14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305">
                                            <p:txEl>
                                              <p:charRg st="142" end="199"/>
                                            </p:txEl>
                                          </p:spTgt>
                                        </p:tgtEl>
                                        <p:attrNameLst>
                                          <p:attrName>style.visibility</p:attrName>
                                        </p:attrNameLst>
                                      </p:cBhvr>
                                      <p:to>
                                        <p:strVal val="visible"/>
                                      </p:to>
                                    </p:set>
                                    <p:animEffect transition="in" filter="blinds(horizontal)">
                                      <p:cBhvr>
                                        <p:cTn id="27" dur="500"/>
                                        <p:tgtEl>
                                          <p:spTgt spid="12305">
                                            <p:txEl>
                                              <p:charRg st="142" end="19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6" grpId="0" build="allAtOnce"/>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7" name="Group 2"/>
          <p:cNvGrpSpPr/>
          <p:nvPr/>
        </p:nvGrpSpPr>
        <p:grpSpPr>
          <a:xfrm>
            <a:off x="-130810" y="13335"/>
            <a:ext cx="7705725" cy="5259388"/>
            <a:chOff x="158" y="164"/>
            <a:chExt cx="4854" cy="3265"/>
          </a:xfrm>
        </p:grpSpPr>
        <p:sp>
          <p:nvSpPr>
            <p:cNvPr id="9218" name="Line 3"/>
            <p:cNvSpPr/>
            <p:nvPr/>
          </p:nvSpPr>
          <p:spPr>
            <a:xfrm flipH="1" flipV="1">
              <a:off x="249" y="254"/>
              <a:ext cx="4627" cy="0"/>
            </a:xfrm>
            <a:prstGeom prst="line">
              <a:avLst/>
            </a:prstGeom>
            <a:ln w="28575" cap="flat" cmpd="sng">
              <a:solidFill>
                <a:srgbClr val="996600"/>
              </a:solidFill>
              <a:prstDash val="solid"/>
              <a:round/>
              <a:headEnd type="none" w="med" len="med"/>
              <a:tailEnd type="none" w="med" len="med"/>
            </a:ln>
          </p:spPr>
        </p:sp>
        <p:sp>
          <p:nvSpPr>
            <p:cNvPr id="9219" name="Line 4"/>
            <p:cNvSpPr/>
            <p:nvPr/>
          </p:nvSpPr>
          <p:spPr>
            <a:xfrm flipH="1" flipV="1">
              <a:off x="158" y="164"/>
              <a:ext cx="4854" cy="0"/>
            </a:xfrm>
            <a:prstGeom prst="line">
              <a:avLst/>
            </a:prstGeom>
            <a:ln w="76200" cap="flat" cmpd="sng">
              <a:solidFill>
                <a:srgbClr val="996600"/>
              </a:solidFill>
              <a:prstDash val="solid"/>
              <a:round/>
              <a:headEnd type="none" w="med" len="med"/>
              <a:tailEnd type="none" w="med" len="med"/>
            </a:ln>
          </p:spPr>
        </p:sp>
        <p:sp>
          <p:nvSpPr>
            <p:cNvPr id="9220" name="Line 5"/>
            <p:cNvSpPr/>
            <p:nvPr/>
          </p:nvSpPr>
          <p:spPr>
            <a:xfrm flipH="1">
              <a:off x="158" y="164"/>
              <a:ext cx="0" cy="3265"/>
            </a:xfrm>
            <a:prstGeom prst="line">
              <a:avLst/>
            </a:prstGeom>
            <a:ln w="76200" cap="flat" cmpd="sng">
              <a:solidFill>
                <a:srgbClr val="996600"/>
              </a:solidFill>
              <a:prstDash val="solid"/>
              <a:round/>
              <a:headEnd type="none" w="med" len="med"/>
              <a:tailEnd type="none" w="med" len="med"/>
            </a:ln>
          </p:spPr>
        </p:sp>
        <p:sp>
          <p:nvSpPr>
            <p:cNvPr id="9221" name="Line 6"/>
            <p:cNvSpPr/>
            <p:nvPr/>
          </p:nvSpPr>
          <p:spPr>
            <a:xfrm flipH="1">
              <a:off x="249" y="254"/>
              <a:ext cx="0" cy="3085"/>
            </a:xfrm>
            <a:prstGeom prst="line">
              <a:avLst/>
            </a:prstGeom>
            <a:ln w="28575" cap="flat" cmpd="sng">
              <a:solidFill>
                <a:srgbClr val="996600"/>
              </a:solidFill>
              <a:prstDash val="solid"/>
              <a:round/>
              <a:headEnd type="none" w="med" len="med"/>
              <a:tailEnd type="none" w="med" len="med"/>
            </a:ln>
          </p:spPr>
        </p:sp>
      </p:grpSp>
      <p:grpSp>
        <p:nvGrpSpPr>
          <p:cNvPr id="9222" name="Group 7"/>
          <p:cNvGrpSpPr/>
          <p:nvPr/>
        </p:nvGrpSpPr>
        <p:grpSpPr>
          <a:xfrm>
            <a:off x="1358900" y="1589088"/>
            <a:ext cx="7705725" cy="5183187"/>
            <a:chOff x="748" y="845"/>
            <a:chExt cx="4854" cy="3265"/>
          </a:xfrm>
        </p:grpSpPr>
        <p:sp>
          <p:nvSpPr>
            <p:cNvPr id="9223" name="Line 8"/>
            <p:cNvSpPr/>
            <p:nvPr/>
          </p:nvSpPr>
          <p:spPr>
            <a:xfrm>
              <a:off x="884" y="4020"/>
              <a:ext cx="4627" cy="0"/>
            </a:xfrm>
            <a:prstGeom prst="line">
              <a:avLst/>
            </a:prstGeom>
            <a:ln w="28575" cap="flat" cmpd="sng">
              <a:solidFill>
                <a:srgbClr val="996600"/>
              </a:solidFill>
              <a:prstDash val="solid"/>
              <a:round/>
              <a:headEnd type="none" w="med" len="med"/>
              <a:tailEnd type="none" w="med" len="med"/>
            </a:ln>
          </p:spPr>
        </p:sp>
        <p:sp>
          <p:nvSpPr>
            <p:cNvPr id="9224" name="Line 9"/>
            <p:cNvSpPr/>
            <p:nvPr/>
          </p:nvSpPr>
          <p:spPr>
            <a:xfrm>
              <a:off x="748" y="4110"/>
              <a:ext cx="4854" cy="0"/>
            </a:xfrm>
            <a:prstGeom prst="line">
              <a:avLst/>
            </a:prstGeom>
            <a:ln w="76200" cap="flat" cmpd="sng">
              <a:solidFill>
                <a:srgbClr val="996600"/>
              </a:solidFill>
              <a:prstDash val="solid"/>
              <a:round/>
              <a:headEnd type="none" w="med" len="med"/>
              <a:tailEnd type="none" w="med" len="med"/>
            </a:ln>
          </p:spPr>
        </p:sp>
        <p:sp>
          <p:nvSpPr>
            <p:cNvPr id="9225" name="Line 10"/>
            <p:cNvSpPr/>
            <p:nvPr/>
          </p:nvSpPr>
          <p:spPr>
            <a:xfrm flipV="1">
              <a:off x="5602" y="845"/>
              <a:ext cx="0" cy="3265"/>
            </a:xfrm>
            <a:prstGeom prst="line">
              <a:avLst/>
            </a:prstGeom>
            <a:ln w="76200" cap="flat" cmpd="sng">
              <a:solidFill>
                <a:srgbClr val="996600"/>
              </a:solidFill>
              <a:prstDash val="solid"/>
              <a:round/>
              <a:headEnd type="none" w="med" len="med"/>
              <a:tailEnd type="none" w="med" len="med"/>
            </a:ln>
          </p:spPr>
        </p:sp>
        <p:sp>
          <p:nvSpPr>
            <p:cNvPr id="9226" name="Line 11"/>
            <p:cNvSpPr/>
            <p:nvPr/>
          </p:nvSpPr>
          <p:spPr>
            <a:xfrm flipV="1">
              <a:off x="5511" y="935"/>
              <a:ext cx="0" cy="3085"/>
            </a:xfrm>
            <a:prstGeom prst="line">
              <a:avLst/>
            </a:prstGeom>
            <a:ln w="28575" cap="flat" cmpd="sng">
              <a:solidFill>
                <a:srgbClr val="996600"/>
              </a:solidFill>
              <a:prstDash val="solid"/>
              <a:round/>
              <a:headEnd type="none" w="med" len="med"/>
              <a:tailEnd type="none" w="med" len="med"/>
            </a:ln>
          </p:spPr>
        </p:sp>
      </p:grpSp>
      <p:pic>
        <p:nvPicPr>
          <p:cNvPr id="9227" name="Picture 13" descr="HOLLY2">
            <a:hlinkClick r:id="" action="ppaction://macro?name=SlideShowNext"/>
          </p:cNvPr>
          <p:cNvPicPr>
            <a:picLocks noChangeAspect="1"/>
          </p:cNvPicPr>
          <p:nvPr/>
        </p:nvPicPr>
        <p:blipFill>
          <a:blip r:embed="rId2">
            <a:clrChange>
              <a:clrFrom>
                <a:srgbClr val="FFFFFF"/>
              </a:clrFrom>
              <a:clrTo>
                <a:srgbClr val="FFFFFF">
                  <a:alpha val="0"/>
                </a:srgbClr>
              </a:clrTo>
            </a:clrChange>
          </a:blip>
          <a:stretch>
            <a:fillRect/>
          </a:stretch>
        </p:blipFill>
        <p:spPr>
          <a:xfrm>
            <a:off x="0" y="5670550"/>
            <a:ext cx="1244600" cy="1187450"/>
          </a:xfrm>
          <a:prstGeom prst="rect">
            <a:avLst/>
          </a:prstGeom>
          <a:noFill/>
          <a:ln w="9525">
            <a:noFill/>
          </a:ln>
        </p:spPr>
      </p:pic>
      <p:sp>
        <p:nvSpPr>
          <p:cNvPr id="10255" name="Text Box 15"/>
          <p:cNvSpPr txBox="1">
            <a:spLocks noChangeArrowheads="1"/>
          </p:cNvSpPr>
          <p:nvPr/>
        </p:nvSpPr>
        <p:spPr bwMode="auto">
          <a:xfrm>
            <a:off x="1358900" y="1508125"/>
            <a:ext cx="7394575"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defTabSz="914400">
              <a:buClrTx/>
              <a:buSzTx/>
              <a:buFontTx/>
              <a:defRPr/>
            </a:pPr>
            <a:r>
              <a:rPr kumimoji="0" lang="en-US" sz="2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mn-ea"/>
                <a:cs typeface="+mn-cs"/>
              </a:rPr>
              <a:t>Con ở miền Nam ra thăm lăng Bác</a:t>
            </a:r>
          </a:p>
          <a:p>
            <a:pPr marR="0" defTabSz="914400">
              <a:buClrTx/>
              <a:buSzTx/>
              <a:buFontTx/>
              <a:defRPr/>
            </a:pPr>
            <a:r>
              <a:rPr kumimoji="0" lang="en-US" sz="2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mn-ea"/>
                <a:cs typeface="+mn-cs"/>
              </a:rPr>
              <a:t>Đã thấy trong sương hàng tre bát ngát</a:t>
            </a:r>
          </a:p>
          <a:p>
            <a:pPr marR="0" defTabSz="914400">
              <a:buClrTx/>
              <a:buSzTx/>
              <a:buFontTx/>
              <a:defRPr/>
            </a:pPr>
            <a:r>
              <a:rPr kumimoji="0" lang="en-US" sz="2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mn-ea"/>
                <a:cs typeface="+mn-cs"/>
              </a:rPr>
              <a:t>Ôi! Hàng tre xanh xanh Việt Nam</a:t>
            </a:r>
          </a:p>
          <a:p>
            <a:pPr marR="0" defTabSz="914400">
              <a:buClrTx/>
              <a:buSzTx/>
              <a:buFontTx/>
              <a:defRPr/>
            </a:pPr>
            <a:r>
              <a:rPr kumimoji="0" lang="en-US" sz="2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mn-ea"/>
                <a:cs typeface="+mn-cs"/>
              </a:rPr>
              <a:t>Bão táp mưa sa đứng thẳng hàng.</a:t>
            </a:r>
          </a:p>
          <a:p>
            <a:pPr marR="0" defTabSz="914400">
              <a:buClrTx/>
              <a:buSzTx/>
              <a:buFontTx/>
              <a:defRPr/>
            </a:pPr>
            <a:endParaRPr kumimoji="0" lang="en-US" sz="2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mn-ea"/>
              <a:cs typeface="+mn-cs"/>
            </a:endParaRPr>
          </a:p>
          <a:p>
            <a:pPr marR="0" defTabSz="914400">
              <a:buClrTx/>
              <a:buSzTx/>
              <a:buFontTx/>
              <a:defRPr/>
            </a:pPr>
            <a:r>
              <a:rPr kumimoji="0" lang="en-US" sz="2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mn-ea"/>
                <a:cs typeface="+mn-cs"/>
              </a:rPr>
              <a:t>Ngày ngày mặt trời đi qua trên lăng</a:t>
            </a:r>
          </a:p>
          <a:p>
            <a:pPr marR="0" defTabSz="914400">
              <a:buClrTx/>
              <a:buSzTx/>
              <a:buFontTx/>
              <a:defRPr/>
            </a:pPr>
            <a:r>
              <a:rPr kumimoji="0" lang="en-US" sz="2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mn-ea"/>
                <a:cs typeface="+mn-cs"/>
              </a:rPr>
              <a:t>Thấy một mặt trời trong lăng rất đỏ.</a:t>
            </a:r>
          </a:p>
          <a:p>
            <a:pPr marR="0" defTabSz="914400">
              <a:buClrTx/>
              <a:buSzTx/>
              <a:buFontTx/>
              <a:defRPr/>
            </a:pPr>
            <a:r>
              <a:rPr kumimoji="0" lang="en-US" sz="2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mn-ea"/>
                <a:cs typeface="+mn-cs"/>
              </a:rPr>
              <a:t>Ngày ngày dòng người đi trong thương nhớ</a:t>
            </a:r>
          </a:p>
          <a:p>
            <a:pPr marR="0" defTabSz="914400">
              <a:buClrTx/>
              <a:buSzTx/>
              <a:buFontTx/>
              <a:defRPr/>
            </a:pPr>
            <a:r>
              <a:rPr kumimoji="0" lang="en-US" sz="2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mn-ea"/>
                <a:cs typeface="+mn-cs"/>
              </a:rPr>
              <a:t>Kết tràng hoa dâng bảy mươi chín mùa xuân...</a:t>
            </a:r>
          </a:p>
          <a:p>
            <a:pPr marR="0" defTabSz="914400">
              <a:buClrTx/>
              <a:buSzTx/>
              <a:buFontTx/>
              <a:defRPr/>
            </a:pPr>
            <a:endParaRPr kumimoji="0" lang="en-US" sz="2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mn-ea"/>
              <a:cs typeface="+mn-cs"/>
            </a:endParaRPr>
          </a:p>
        </p:txBody>
      </p:sp>
      <p:pic>
        <p:nvPicPr>
          <p:cNvPr id="9229" name="Picture 16" descr="HOLLY2">
            <a:hlinkClick r:id="" action="ppaction://macro?name=SlideShowNext"/>
          </p:cNvPr>
          <p:cNvPicPr>
            <a:picLocks noChangeAspect="1"/>
          </p:cNvPicPr>
          <p:nvPr/>
        </p:nvPicPr>
        <p:blipFill>
          <a:blip r:embed="rId3">
            <a:clrChange>
              <a:clrFrom>
                <a:srgbClr val="FFFFFF"/>
              </a:clrFrom>
              <a:clrTo>
                <a:srgbClr val="FFFFFF">
                  <a:alpha val="0"/>
                </a:srgbClr>
              </a:clrTo>
            </a:clrChange>
          </a:blip>
          <a:stretch>
            <a:fillRect/>
          </a:stretch>
        </p:blipFill>
        <p:spPr>
          <a:xfrm>
            <a:off x="7899400" y="0"/>
            <a:ext cx="1244600" cy="1187450"/>
          </a:xfrm>
          <a:prstGeom prst="rect">
            <a:avLst/>
          </a:prstGeom>
          <a:noFill/>
          <a:ln w="9525">
            <a:noFill/>
          </a:ln>
        </p:spPr>
      </p:pic>
      <p:sp>
        <p:nvSpPr>
          <p:cNvPr id="4" name="Text Box 3"/>
          <p:cNvSpPr txBox="1"/>
          <p:nvPr/>
        </p:nvSpPr>
        <p:spPr>
          <a:xfrm>
            <a:off x="1965960" y="279400"/>
            <a:ext cx="5784850" cy="706755"/>
          </a:xfrm>
          <a:prstGeom prst="rect">
            <a:avLst/>
          </a:prstGeom>
          <a:noFill/>
        </p:spPr>
        <p:txBody>
          <a:bodyPr wrap="square" rtlCol="0">
            <a:spAutoFit/>
          </a:bodyPr>
          <a:lstStyle/>
          <a:p>
            <a:r>
              <a:rPr lang="en-US" altLang="en-US" sz="4000">
                <a:ln w="22225">
                  <a:solidFill>
                    <a:schemeClr val="accent2"/>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VIẾNG LĂNG BÁC</a:t>
            </a:r>
          </a:p>
        </p:txBody>
      </p:sp>
      <p:sp>
        <p:nvSpPr>
          <p:cNvPr id="6" name="Text Box 5"/>
          <p:cNvSpPr txBox="1"/>
          <p:nvPr/>
        </p:nvSpPr>
        <p:spPr>
          <a:xfrm>
            <a:off x="5243830" y="986155"/>
            <a:ext cx="2862580" cy="521970"/>
          </a:xfrm>
          <a:prstGeom prst="rect">
            <a:avLst/>
          </a:prstGeom>
          <a:noFill/>
        </p:spPr>
        <p:txBody>
          <a:bodyPr wrap="square" rtlCol="0">
            <a:spAutoFit/>
          </a:bodyPr>
          <a:lstStyle/>
          <a:p>
            <a:r>
              <a:rPr lang="en-US" altLang="en-US" sz="2800">
                <a:solidFill>
                  <a:schemeClr val="accent1"/>
                </a:solidFill>
                <a:latin typeface="Times New Roman" panose="02020603050405020304" pitchFamily="18" charset="0"/>
                <a:cs typeface="Times New Roman" panose="02020603050405020304" pitchFamily="18" charset="0"/>
              </a:rPr>
              <a:t>Viễn Phương</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mph" presetSubtype="0" fill="hold" grpId="0" nodeType="clickEffect">
                                  <p:stCondLst>
                                    <p:cond delay="0"/>
                                  </p:stCondLst>
                                  <p:iterate type="lt">
                                    <p:tmPct val="10000"/>
                                  </p:iterate>
                                  <p:childTnLst>
                                    <p:set>
                                      <p:cBhvr override="childStyle">
                                        <p:cTn id="12" dur="500" autoRev="1" fill="hold"/>
                                        <p:tgtEl>
                                          <p:spTgt spid="10255"/>
                                        </p:tgtEl>
                                        <p:attrNameLst>
                                          <p:attrName>style.color</p:attrName>
                                        </p:attrNameLst>
                                      </p:cBhvr>
                                      <p:to>
                                        <p:clrVal>
                                          <a:schemeClr val="accent2"/>
                                        </p:clrVal>
                                      </p:to>
                                    </p:set>
                                    <p:set>
                                      <p:cBhvr>
                                        <p:cTn id="13" dur="500" autoRev="1" fill="hold"/>
                                        <p:tgtEl>
                                          <p:spTgt spid="10255"/>
                                        </p:tgtEl>
                                        <p:attrNameLst>
                                          <p:attrName>fillcolor</p:attrName>
                                        </p:attrNameLst>
                                      </p:cBhvr>
                                      <p:to>
                                        <p:clrVal>
                                          <a:schemeClr val="accent2"/>
                                        </p:clrVal>
                                      </p:to>
                                    </p:set>
                                    <p:set>
                                      <p:cBhvr>
                                        <p:cTn id="14" dur="500" autoRev="1" fill="hold"/>
                                        <p:tgtEl>
                                          <p:spTgt spid="10255"/>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0" presetClass="emph" presetSubtype="0" fill="hold" nodeType="clickEffect">
                                  <p:stCondLst>
                                    <p:cond delay="0"/>
                                  </p:stCondLst>
                                  <p:iterate type="lt">
                                    <p:tmPct val="10000"/>
                                  </p:iterate>
                                  <p:childTnLst>
                                    <p:set>
                                      <p:cBhvr override="childStyle">
                                        <p:cTn id="18" dur="500" autoRev="1" fill="hold"/>
                                        <p:tgtEl>
                                          <p:spTgt spid="6">
                                            <p:txEl>
                                              <p:pRg st="0" end="0"/>
                                            </p:txEl>
                                          </p:spTgt>
                                        </p:tgtEl>
                                        <p:attrNameLst>
                                          <p:attrName>style.color</p:attrName>
                                        </p:attrNameLst>
                                      </p:cBhvr>
                                      <p:to>
                                        <p:clrVal>
                                          <a:schemeClr val="accent2"/>
                                        </p:clrVal>
                                      </p:to>
                                    </p:set>
                                    <p:set>
                                      <p:cBhvr>
                                        <p:cTn id="19" dur="500" autoRev="1" fill="hold"/>
                                        <p:tgtEl>
                                          <p:spTgt spid="6">
                                            <p:txEl>
                                              <p:pRg st="0" end="0"/>
                                            </p:txEl>
                                          </p:spTgt>
                                        </p:tgtEl>
                                        <p:attrNameLst>
                                          <p:attrName>fillcolor</p:attrName>
                                        </p:attrNameLst>
                                      </p:cBhvr>
                                      <p:to>
                                        <p:clrVal>
                                          <a:schemeClr val="accent2"/>
                                        </p:clrVal>
                                      </p:to>
                                    </p:set>
                                    <p:set>
                                      <p:cBhvr>
                                        <p:cTn id="20" dur="500" autoRev="1" fill="hold"/>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5" grpId="0" animBg="1"/>
      <p:bldP spid="1025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1" name="Group 2"/>
          <p:cNvGrpSpPr/>
          <p:nvPr/>
        </p:nvGrpSpPr>
        <p:grpSpPr>
          <a:xfrm>
            <a:off x="193675" y="0"/>
            <a:ext cx="7705725" cy="5259388"/>
            <a:chOff x="158" y="164"/>
            <a:chExt cx="4854" cy="3265"/>
          </a:xfrm>
        </p:grpSpPr>
        <p:sp>
          <p:nvSpPr>
            <p:cNvPr id="10242" name="Line 3"/>
            <p:cNvSpPr/>
            <p:nvPr/>
          </p:nvSpPr>
          <p:spPr>
            <a:xfrm flipH="1" flipV="1">
              <a:off x="249" y="254"/>
              <a:ext cx="4627" cy="0"/>
            </a:xfrm>
            <a:prstGeom prst="line">
              <a:avLst/>
            </a:prstGeom>
            <a:ln w="28575" cap="flat" cmpd="sng">
              <a:solidFill>
                <a:srgbClr val="996600"/>
              </a:solidFill>
              <a:prstDash val="solid"/>
              <a:round/>
              <a:headEnd type="none" w="med" len="med"/>
              <a:tailEnd type="none" w="med" len="med"/>
            </a:ln>
          </p:spPr>
        </p:sp>
        <p:sp>
          <p:nvSpPr>
            <p:cNvPr id="10243" name="Line 4"/>
            <p:cNvSpPr/>
            <p:nvPr/>
          </p:nvSpPr>
          <p:spPr>
            <a:xfrm flipH="1" flipV="1">
              <a:off x="158" y="164"/>
              <a:ext cx="4854" cy="0"/>
            </a:xfrm>
            <a:prstGeom prst="line">
              <a:avLst/>
            </a:prstGeom>
            <a:ln w="76200" cap="flat" cmpd="sng">
              <a:solidFill>
                <a:srgbClr val="996600"/>
              </a:solidFill>
              <a:prstDash val="solid"/>
              <a:round/>
              <a:headEnd type="none" w="med" len="med"/>
              <a:tailEnd type="none" w="med" len="med"/>
            </a:ln>
          </p:spPr>
        </p:sp>
        <p:sp>
          <p:nvSpPr>
            <p:cNvPr id="10244" name="Line 5"/>
            <p:cNvSpPr/>
            <p:nvPr/>
          </p:nvSpPr>
          <p:spPr>
            <a:xfrm flipH="1">
              <a:off x="158" y="164"/>
              <a:ext cx="0" cy="3265"/>
            </a:xfrm>
            <a:prstGeom prst="line">
              <a:avLst/>
            </a:prstGeom>
            <a:ln w="76200" cap="flat" cmpd="sng">
              <a:solidFill>
                <a:srgbClr val="996600"/>
              </a:solidFill>
              <a:prstDash val="solid"/>
              <a:round/>
              <a:headEnd type="none" w="med" len="med"/>
              <a:tailEnd type="none" w="med" len="med"/>
            </a:ln>
          </p:spPr>
        </p:sp>
        <p:sp>
          <p:nvSpPr>
            <p:cNvPr id="10245" name="Line 6"/>
            <p:cNvSpPr/>
            <p:nvPr/>
          </p:nvSpPr>
          <p:spPr>
            <a:xfrm flipH="1">
              <a:off x="249" y="254"/>
              <a:ext cx="0" cy="3085"/>
            </a:xfrm>
            <a:prstGeom prst="line">
              <a:avLst/>
            </a:prstGeom>
            <a:ln w="28575" cap="flat" cmpd="sng">
              <a:solidFill>
                <a:srgbClr val="996600"/>
              </a:solidFill>
              <a:prstDash val="solid"/>
              <a:round/>
              <a:headEnd type="none" w="med" len="med"/>
              <a:tailEnd type="none" w="med" len="med"/>
            </a:ln>
          </p:spPr>
        </p:sp>
      </p:grpSp>
      <p:grpSp>
        <p:nvGrpSpPr>
          <p:cNvPr id="10246" name="Group 7"/>
          <p:cNvGrpSpPr/>
          <p:nvPr/>
        </p:nvGrpSpPr>
        <p:grpSpPr>
          <a:xfrm>
            <a:off x="1358900" y="1589088"/>
            <a:ext cx="7705725" cy="5183187"/>
            <a:chOff x="748" y="845"/>
            <a:chExt cx="4854" cy="3265"/>
          </a:xfrm>
        </p:grpSpPr>
        <p:sp>
          <p:nvSpPr>
            <p:cNvPr id="10247" name="Line 8"/>
            <p:cNvSpPr/>
            <p:nvPr/>
          </p:nvSpPr>
          <p:spPr>
            <a:xfrm>
              <a:off x="884" y="4020"/>
              <a:ext cx="4627" cy="0"/>
            </a:xfrm>
            <a:prstGeom prst="line">
              <a:avLst/>
            </a:prstGeom>
            <a:ln w="28575" cap="flat" cmpd="sng">
              <a:solidFill>
                <a:srgbClr val="996600"/>
              </a:solidFill>
              <a:prstDash val="solid"/>
              <a:round/>
              <a:headEnd type="none" w="med" len="med"/>
              <a:tailEnd type="none" w="med" len="med"/>
            </a:ln>
          </p:spPr>
        </p:sp>
        <p:sp>
          <p:nvSpPr>
            <p:cNvPr id="10248" name="Line 9"/>
            <p:cNvSpPr/>
            <p:nvPr/>
          </p:nvSpPr>
          <p:spPr>
            <a:xfrm>
              <a:off x="748" y="4110"/>
              <a:ext cx="4854" cy="0"/>
            </a:xfrm>
            <a:prstGeom prst="line">
              <a:avLst/>
            </a:prstGeom>
            <a:ln w="76200" cap="flat" cmpd="sng">
              <a:solidFill>
                <a:srgbClr val="996600"/>
              </a:solidFill>
              <a:prstDash val="solid"/>
              <a:round/>
              <a:headEnd type="none" w="med" len="med"/>
              <a:tailEnd type="none" w="med" len="med"/>
            </a:ln>
          </p:spPr>
        </p:sp>
        <p:sp>
          <p:nvSpPr>
            <p:cNvPr id="10249" name="Line 10"/>
            <p:cNvSpPr/>
            <p:nvPr/>
          </p:nvSpPr>
          <p:spPr>
            <a:xfrm flipV="1">
              <a:off x="5602" y="845"/>
              <a:ext cx="0" cy="3265"/>
            </a:xfrm>
            <a:prstGeom prst="line">
              <a:avLst/>
            </a:prstGeom>
            <a:ln w="76200" cap="flat" cmpd="sng">
              <a:solidFill>
                <a:srgbClr val="996600"/>
              </a:solidFill>
              <a:prstDash val="solid"/>
              <a:round/>
              <a:headEnd type="none" w="med" len="med"/>
              <a:tailEnd type="none" w="med" len="med"/>
            </a:ln>
          </p:spPr>
        </p:sp>
        <p:sp>
          <p:nvSpPr>
            <p:cNvPr id="10250" name="Line 11"/>
            <p:cNvSpPr/>
            <p:nvPr/>
          </p:nvSpPr>
          <p:spPr>
            <a:xfrm flipV="1">
              <a:off x="5511" y="935"/>
              <a:ext cx="0" cy="3085"/>
            </a:xfrm>
            <a:prstGeom prst="line">
              <a:avLst/>
            </a:prstGeom>
            <a:ln w="28575" cap="flat" cmpd="sng">
              <a:solidFill>
                <a:srgbClr val="996600"/>
              </a:solidFill>
              <a:prstDash val="solid"/>
              <a:round/>
              <a:headEnd type="none" w="med" len="med"/>
              <a:tailEnd type="none" w="med" len="med"/>
            </a:ln>
          </p:spPr>
        </p:sp>
      </p:grpSp>
      <p:pic>
        <p:nvPicPr>
          <p:cNvPr id="10251" name="Picture 12" descr="HOLLY2">
            <a:hlinkClick r:id="" action="ppaction://macro?name=SlideShowNext"/>
          </p:cNvPr>
          <p:cNvPicPr>
            <a:picLocks noChangeAspect="1"/>
          </p:cNvPicPr>
          <p:nvPr/>
        </p:nvPicPr>
        <p:blipFill>
          <a:blip r:embed="rId2">
            <a:clrChange>
              <a:clrFrom>
                <a:srgbClr val="FFFFFF"/>
              </a:clrFrom>
              <a:clrTo>
                <a:srgbClr val="FFFFFF">
                  <a:alpha val="0"/>
                </a:srgbClr>
              </a:clrTo>
            </a:clrChange>
          </a:blip>
          <a:stretch>
            <a:fillRect/>
          </a:stretch>
        </p:blipFill>
        <p:spPr>
          <a:xfrm>
            <a:off x="0" y="5670550"/>
            <a:ext cx="1244600" cy="1187450"/>
          </a:xfrm>
          <a:prstGeom prst="rect">
            <a:avLst/>
          </a:prstGeom>
          <a:noFill/>
          <a:ln w="9525">
            <a:noFill/>
          </a:ln>
        </p:spPr>
      </p:pic>
      <p:sp>
        <p:nvSpPr>
          <p:cNvPr id="11277" name="Text Box 13"/>
          <p:cNvSpPr txBox="1">
            <a:spLocks noChangeArrowheads="1"/>
          </p:cNvSpPr>
          <p:nvPr/>
        </p:nvSpPr>
        <p:spPr bwMode="auto">
          <a:xfrm>
            <a:off x="1295400" y="304800"/>
            <a:ext cx="7315200" cy="5139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buClrTx/>
              <a:buSzTx/>
              <a:buFontTx/>
              <a:defRPr/>
            </a:pPr>
            <a:r>
              <a:rPr kumimoji="0" lang="en-US" sz="2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mn-ea"/>
                <a:cs typeface="+mn-cs"/>
              </a:rPr>
              <a:t>Bác nằm trong lăng giấc ngủ bình yên</a:t>
            </a:r>
          </a:p>
          <a:p>
            <a:pPr marR="0" defTabSz="914400">
              <a:buClrTx/>
              <a:buSzTx/>
              <a:buFontTx/>
              <a:defRPr/>
            </a:pPr>
            <a:r>
              <a:rPr kumimoji="0" lang="en-US" sz="2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mn-ea"/>
                <a:cs typeface="+mn-cs"/>
              </a:rPr>
              <a:t>Giữa một vầng trăng sáng dịu hiền</a:t>
            </a:r>
          </a:p>
          <a:p>
            <a:pPr marR="0" defTabSz="914400">
              <a:buClrTx/>
              <a:buSzTx/>
              <a:buFontTx/>
              <a:defRPr/>
            </a:pPr>
            <a:r>
              <a:rPr kumimoji="0" lang="en-US" sz="2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mn-ea"/>
                <a:cs typeface="+mn-cs"/>
              </a:rPr>
              <a:t>Vẫn biết trời xanh là mãi mãi</a:t>
            </a:r>
          </a:p>
          <a:p>
            <a:pPr marR="0" defTabSz="914400">
              <a:buClrTx/>
              <a:buSzTx/>
              <a:buFontTx/>
              <a:defRPr/>
            </a:pPr>
            <a:r>
              <a:rPr kumimoji="0" lang="en-US" sz="2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mn-ea"/>
                <a:cs typeface="+mn-cs"/>
              </a:rPr>
              <a:t>Mà sao nghe nhói ở trong tim!</a:t>
            </a:r>
          </a:p>
          <a:p>
            <a:pPr marR="0" defTabSz="914400">
              <a:buClrTx/>
              <a:buSzTx/>
              <a:buFontTx/>
              <a:defRPr/>
            </a:pPr>
            <a:endParaRPr kumimoji="0" lang="en-US" sz="2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mn-ea"/>
              <a:cs typeface="+mn-cs"/>
            </a:endParaRPr>
          </a:p>
          <a:p>
            <a:pPr marR="0" defTabSz="914400">
              <a:buClrTx/>
              <a:buSzTx/>
              <a:buFontTx/>
              <a:defRPr/>
            </a:pPr>
            <a:r>
              <a:rPr kumimoji="0" lang="en-US" sz="2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mn-ea"/>
                <a:cs typeface="+mn-cs"/>
              </a:rPr>
              <a:t>Mai về miền Nam thương trào nước mắt</a:t>
            </a:r>
          </a:p>
          <a:p>
            <a:pPr marR="0" defTabSz="914400">
              <a:buClrTx/>
              <a:buSzTx/>
              <a:buFontTx/>
              <a:defRPr/>
            </a:pPr>
            <a:r>
              <a:rPr kumimoji="0" lang="en-US" sz="2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mn-ea"/>
                <a:cs typeface="+mn-cs"/>
              </a:rPr>
              <a:t>Muốn là</a:t>
            </a:r>
            <a:r>
              <a:rPr kumimoji="0" lang="en-US" altLang="en-US" sz="2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mn-ea"/>
                <a:cs typeface="+mn-cs"/>
              </a:rPr>
              <a:t>m</a:t>
            </a:r>
            <a:r>
              <a:rPr kumimoji="0" lang="en-US" sz="2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mn-ea"/>
                <a:cs typeface="+mn-cs"/>
              </a:rPr>
              <a:t> con chim hót quanh lăng Bác</a:t>
            </a:r>
          </a:p>
          <a:p>
            <a:pPr marR="0" defTabSz="914400">
              <a:buClrTx/>
              <a:buSzTx/>
              <a:buFontTx/>
              <a:defRPr/>
            </a:pPr>
            <a:r>
              <a:rPr kumimoji="0" lang="en-US" sz="2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mn-ea"/>
                <a:cs typeface="+mn-cs"/>
              </a:rPr>
              <a:t>Muốn làm đóa hoa tỏa hương đâu đây</a:t>
            </a:r>
          </a:p>
          <a:p>
            <a:pPr marR="0" defTabSz="914400">
              <a:buClrTx/>
              <a:buSzTx/>
              <a:buFontTx/>
              <a:defRPr/>
            </a:pPr>
            <a:r>
              <a:rPr kumimoji="0" lang="en-US" sz="2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mn-ea"/>
                <a:cs typeface="+mn-cs"/>
              </a:rPr>
              <a:t>Muốn làm cây tre trung hiếu chốn này.</a:t>
            </a:r>
          </a:p>
          <a:p>
            <a:pPr marR="0" defTabSz="914400">
              <a:buClrTx/>
              <a:buSzTx/>
              <a:buFontTx/>
              <a:defRPr/>
            </a:pPr>
            <a:endParaRPr kumimoji="0" lang="en-US" sz="2800" b="1" kern="1200" cap="none" spc="0" normalizeH="0" baseline="0" noProof="0">
              <a:solidFill>
                <a:schemeClr val="tx1"/>
              </a:solidFill>
              <a:effectLst>
                <a:outerShdw blurRad="38100" dist="38100" dir="2700000" algn="tl">
                  <a:srgbClr val="C0C0C0"/>
                </a:outerShdw>
              </a:effectLst>
              <a:latin typeface="Times New Roman" panose="02020603050405020304" pitchFamily="18" charset="0"/>
              <a:ea typeface="+mn-ea"/>
              <a:cs typeface="+mn-cs"/>
            </a:endParaRPr>
          </a:p>
          <a:p>
            <a:pPr marR="0" algn="ctr" defTabSz="914400">
              <a:buClrTx/>
              <a:buSzTx/>
              <a:buFontTx/>
              <a:defRPr/>
            </a:pPr>
            <a:r>
              <a:rPr kumimoji="0" lang="en-US" sz="2800" b="1" kern="1200" cap="none" spc="0" normalizeH="0" baseline="0" noProof="0">
                <a:solidFill>
                  <a:schemeClr val="tx1"/>
                </a:solidFill>
                <a:latin typeface="Times New Roman" panose="02020603050405020304" pitchFamily="18" charset="0"/>
                <a:ea typeface="+mn-ea"/>
                <a:cs typeface="+mn-cs"/>
              </a:rPr>
              <a:t>                                </a:t>
            </a:r>
            <a:r>
              <a:rPr kumimoji="0" lang="en-US" sz="2000" b="1" kern="1200" cap="none" spc="0" normalizeH="0" baseline="0" noProof="0">
                <a:solidFill>
                  <a:schemeClr val="tx1"/>
                </a:solidFill>
                <a:latin typeface="Times New Roman" panose="02020603050405020304" pitchFamily="18" charset="0"/>
                <a:ea typeface="+mn-ea"/>
                <a:cs typeface="+mn-cs"/>
              </a:rPr>
              <a:t>   4- 1976</a:t>
            </a:r>
          </a:p>
          <a:p>
            <a:pPr marR="0" algn="ctr" defTabSz="914400">
              <a:buClrTx/>
              <a:buSzTx/>
              <a:buFontTx/>
              <a:defRPr/>
            </a:pPr>
            <a:r>
              <a:rPr kumimoji="0" lang="en-US" sz="2000" b="1" kern="1200" cap="none" spc="0" normalizeH="0" baseline="0" noProof="0">
                <a:solidFill>
                  <a:schemeClr val="tx1"/>
                </a:solidFill>
                <a:latin typeface="Times New Roman" panose="02020603050405020304" pitchFamily="18" charset="0"/>
                <a:ea typeface="+mn-ea"/>
                <a:cs typeface="+mn-cs"/>
              </a:rPr>
              <a:t>                    ( Viễn Phương, trong Thơ Việt Nam 1945-1985)</a:t>
            </a:r>
          </a:p>
        </p:txBody>
      </p:sp>
      <p:pic>
        <p:nvPicPr>
          <p:cNvPr id="10253" name="Picture 14" descr="HOLLY2">
            <a:hlinkClick r:id="" action="ppaction://macro?name=SlideShowNext"/>
          </p:cNvPr>
          <p:cNvPicPr>
            <a:picLocks noChangeAspect="1"/>
          </p:cNvPicPr>
          <p:nvPr/>
        </p:nvPicPr>
        <p:blipFill>
          <a:blip r:embed="rId3">
            <a:clrChange>
              <a:clrFrom>
                <a:srgbClr val="FFFFFF"/>
              </a:clrFrom>
              <a:clrTo>
                <a:srgbClr val="FFFFFF">
                  <a:alpha val="0"/>
                </a:srgbClr>
              </a:clrTo>
            </a:clrChange>
          </a:blip>
          <a:stretch>
            <a:fillRect/>
          </a:stretch>
        </p:blipFill>
        <p:spPr>
          <a:xfrm>
            <a:off x="7899400" y="0"/>
            <a:ext cx="1244600" cy="1187450"/>
          </a:xfrm>
          <a:prstGeom prst="rect">
            <a:avLst/>
          </a:prstGeom>
          <a:noFill/>
          <a:ln w="9525">
            <a:noFill/>
          </a:ln>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77">
                                            <p:txEl>
                                              <p:pRg st="0" end="0"/>
                                            </p:txEl>
                                          </p:spTgt>
                                        </p:tgtEl>
                                        <p:attrNameLst>
                                          <p:attrName>style.visibility</p:attrName>
                                        </p:attrNameLst>
                                      </p:cBhvr>
                                      <p:to>
                                        <p:strVal val="visible"/>
                                      </p:to>
                                    </p:set>
                                    <p:anim calcmode="lin" valueType="num">
                                      <p:cBhvr additive="base">
                                        <p:cTn id="7" dur="500" fill="hold"/>
                                        <p:tgtEl>
                                          <p:spTgt spid="1127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7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277">
                                            <p:txEl>
                                              <p:pRg st="1" end="1"/>
                                            </p:txEl>
                                          </p:spTgt>
                                        </p:tgtEl>
                                        <p:attrNameLst>
                                          <p:attrName>style.visibility</p:attrName>
                                        </p:attrNameLst>
                                      </p:cBhvr>
                                      <p:to>
                                        <p:strVal val="visible"/>
                                      </p:to>
                                    </p:set>
                                    <p:anim calcmode="lin" valueType="num">
                                      <p:cBhvr additive="base">
                                        <p:cTn id="11" dur="500" fill="hold"/>
                                        <p:tgtEl>
                                          <p:spTgt spid="1127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27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277">
                                            <p:txEl>
                                              <p:pRg st="2" end="2"/>
                                            </p:txEl>
                                          </p:spTgt>
                                        </p:tgtEl>
                                        <p:attrNameLst>
                                          <p:attrName>style.visibility</p:attrName>
                                        </p:attrNameLst>
                                      </p:cBhvr>
                                      <p:to>
                                        <p:strVal val="visible"/>
                                      </p:to>
                                    </p:set>
                                    <p:anim calcmode="lin" valueType="num">
                                      <p:cBhvr additive="base">
                                        <p:cTn id="15" dur="500" fill="hold"/>
                                        <p:tgtEl>
                                          <p:spTgt spid="1127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27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277">
                                            <p:txEl>
                                              <p:pRg st="3" end="3"/>
                                            </p:txEl>
                                          </p:spTgt>
                                        </p:tgtEl>
                                        <p:attrNameLst>
                                          <p:attrName>style.visibility</p:attrName>
                                        </p:attrNameLst>
                                      </p:cBhvr>
                                      <p:to>
                                        <p:strVal val="visible"/>
                                      </p:to>
                                    </p:set>
                                    <p:anim calcmode="lin" valueType="num">
                                      <p:cBhvr additive="base">
                                        <p:cTn id="19" dur="500" fill="hold"/>
                                        <p:tgtEl>
                                          <p:spTgt spid="1127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7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277">
                                            <p:txEl>
                                              <p:pRg st="5" end="5"/>
                                            </p:txEl>
                                          </p:spTgt>
                                        </p:tgtEl>
                                        <p:attrNameLst>
                                          <p:attrName>style.visibility</p:attrName>
                                        </p:attrNameLst>
                                      </p:cBhvr>
                                      <p:to>
                                        <p:strVal val="visible"/>
                                      </p:to>
                                    </p:set>
                                    <p:anim calcmode="lin" valueType="num">
                                      <p:cBhvr additive="base">
                                        <p:cTn id="25" dur="500" fill="hold"/>
                                        <p:tgtEl>
                                          <p:spTgt spid="1127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77">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277">
                                            <p:txEl>
                                              <p:pRg st="6" end="6"/>
                                            </p:txEl>
                                          </p:spTgt>
                                        </p:tgtEl>
                                        <p:attrNameLst>
                                          <p:attrName>style.visibility</p:attrName>
                                        </p:attrNameLst>
                                      </p:cBhvr>
                                      <p:to>
                                        <p:strVal val="visible"/>
                                      </p:to>
                                    </p:set>
                                    <p:anim calcmode="lin" valueType="num">
                                      <p:cBhvr additive="base">
                                        <p:cTn id="29" dur="500" fill="hold"/>
                                        <p:tgtEl>
                                          <p:spTgt spid="11277">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277">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277">
                                            <p:txEl>
                                              <p:pRg st="7" end="7"/>
                                            </p:txEl>
                                          </p:spTgt>
                                        </p:tgtEl>
                                        <p:attrNameLst>
                                          <p:attrName>style.visibility</p:attrName>
                                        </p:attrNameLst>
                                      </p:cBhvr>
                                      <p:to>
                                        <p:strVal val="visible"/>
                                      </p:to>
                                    </p:set>
                                    <p:anim calcmode="lin" valueType="num">
                                      <p:cBhvr additive="base">
                                        <p:cTn id="33" dur="500" fill="hold"/>
                                        <p:tgtEl>
                                          <p:spTgt spid="11277">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277">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1277">
                                            <p:txEl>
                                              <p:pRg st="8" end="8"/>
                                            </p:txEl>
                                          </p:spTgt>
                                        </p:tgtEl>
                                        <p:attrNameLst>
                                          <p:attrName>style.visibility</p:attrName>
                                        </p:attrNameLst>
                                      </p:cBhvr>
                                      <p:to>
                                        <p:strVal val="visible"/>
                                      </p:to>
                                    </p:set>
                                    <p:anim calcmode="lin" valueType="num">
                                      <p:cBhvr additive="base">
                                        <p:cTn id="37" dur="500" fill="hold"/>
                                        <p:tgtEl>
                                          <p:spTgt spid="11277">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7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11277">
                                            <p:txEl>
                                              <p:pRg st="10" end="10"/>
                                            </p:txEl>
                                          </p:spTgt>
                                        </p:tgtEl>
                                        <p:attrNameLst>
                                          <p:attrName>style.visibility</p:attrName>
                                        </p:attrNameLst>
                                      </p:cBhvr>
                                      <p:to>
                                        <p:strVal val="visible"/>
                                      </p:to>
                                    </p:set>
                                    <p:animEffect transition="in" filter="box(in)">
                                      <p:cBhvr>
                                        <p:cTn id="43" dur="2000"/>
                                        <p:tgtEl>
                                          <p:spTgt spid="11277">
                                            <p:txEl>
                                              <p:pRg st="10" end="10"/>
                                            </p:txEl>
                                          </p:spTgt>
                                        </p:tgtEl>
                                      </p:cBhvr>
                                    </p:animEffect>
                                  </p:childTnLst>
                                </p:cTn>
                              </p:par>
                              <p:par>
                                <p:cTn id="44" presetID="4" presetClass="entr" presetSubtype="16" fill="hold" nodeType="withEffect">
                                  <p:stCondLst>
                                    <p:cond delay="0"/>
                                  </p:stCondLst>
                                  <p:childTnLst>
                                    <p:set>
                                      <p:cBhvr>
                                        <p:cTn id="45" dur="1" fill="hold">
                                          <p:stCondLst>
                                            <p:cond delay="0"/>
                                          </p:stCondLst>
                                        </p:cTn>
                                        <p:tgtEl>
                                          <p:spTgt spid="11277">
                                            <p:txEl>
                                              <p:pRg st="11" end="11"/>
                                            </p:txEl>
                                          </p:spTgt>
                                        </p:tgtEl>
                                        <p:attrNameLst>
                                          <p:attrName>style.visibility</p:attrName>
                                        </p:attrNameLst>
                                      </p:cBhvr>
                                      <p:to>
                                        <p:strVal val="visible"/>
                                      </p:to>
                                    </p:set>
                                    <p:animEffect transition="in" filter="box(in)">
                                      <p:cBhvr>
                                        <p:cTn id="46" dur="2000"/>
                                        <p:tgtEl>
                                          <p:spTgt spid="1127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5" name="Group 2"/>
          <p:cNvGrpSpPr/>
          <p:nvPr/>
        </p:nvGrpSpPr>
        <p:grpSpPr>
          <a:xfrm>
            <a:off x="0" y="-76200"/>
            <a:ext cx="7705725" cy="5259388"/>
            <a:chOff x="158" y="164"/>
            <a:chExt cx="4854" cy="3265"/>
          </a:xfrm>
        </p:grpSpPr>
        <p:sp>
          <p:nvSpPr>
            <p:cNvPr id="11266" name="Line 3"/>
            <p:cNvSpPr/>
            <p:nvPr/>
          </p:nvSpPr>
          <p:spPr>
            <a:xfrm flipH="1" flipV="1">
              <a:off x="249" y="254"/>
              <a:ext cx="4627" cy="0"/>
            </a:xfrm>
            <a:prstGeom prst="line">
              <a:avLst/>
            </a:prstGeom>
            <a:ln w="28575" cap="flat" cmpd="sng">
              <a:solidFill>
                <a:srgbClr val="996600"/>
              </a:solidFill>
              <a:prstDash val="solid"/>
              <a:round/>
              <a:headEnd type="none" w="med" len="med"/>
              <a:tailEnd type="none" w="med" len="med"/>
            </a:ln>
          </p:spPr>
        </p:sp>
        <p:sp>
          <p:nvSpPr>
            <p:cNvPr id="11267" name="Line 4"/>
            <p:cNvSpPr/>
            <p:nvPr/>
          </p:nvSpPr>
          <p:spPr>
            <a:xfrm flipH="1" flipV="1">
              <a:off x="158" y="164"/>
              <a:ext cx="4854" cy="0"/>
            </a:xfrm>
            <a:prstGeom prst="line">
              <a:avLst/>
            </a:prstGeom>
            <a:ln w="76200" cap="flat" cmpd="sng">
              <a:solidFill>
                <a:srgbClr val="996600"/>
              </a:solidFill>
              <a:prstDash val="solid"/>
              <a:round/>
              <a:headEnd type="none" w="med" len="med"/>
              <a:tailEnd type="none" w="med" len="med"/>
            </a:ln>
          </p:spPr>
        </p:sp>
        <p:sp>
          <p:nvSpPr>
            <p:cNvPr id="11268" name="Line 5"/>
            <p:cNvSpPr/>
            <p:nvPr/>
          </p:nvSpPr>
          <p:spPr>
            <a:xfrm flipH="1">
              <a:off x="158" y="164"/>
              <a:ext cx="0" cy="3265"/>
            </a:xfrm>
            <a:prstGeom prst="line">
              <a:avLst/>
            </a:prstGeom>
            <a:ln w="76200" cap="flat" cmpd="sng">
              <a:solidFill>
                <a:srgbClr val="996600"/>
              </a:solidFill>
              <a:prstDash val="solid"/>
              <a:round/>
              <a:headEnd type="none" w="med" len="med"/>
              <a:tailEnd type="none" w="med" len="med"/>
            </a:ln>
          </p:spPr>
        </p:sp>
        <p:sp>
          <p:nvSpPr>
            <p:cNvPr id="11269" name="Line 6"/>
            <p:cNvSpPr/>
            <p:nvPr/>
          </p:nvSpPr>
          <p:spPr>
            <a:xfrm flipH="1">
              <a:off x="249" y="254"/>
              <a:ext cx="0" cy="3085"/>
            </a:xfrm>
            <a:prstGeom prst="line">
              <a:avLst/>
            </a:prstGeom>
            <a:ln w="28575" cap="flat" cmpd="sng">
              <a:solidFill>
                <a:srgbClr val="996600"/>
              </a:solidFill>
              <a:prstDash val="solid"/>
              <a:round/>
              <a:headEnd type="none" w="med" len="med"/>
              <a:tailEnd type="none" w="med" len="med"/>
            </a:ln>
          </p:spPr>
        </p:sp>
      </p:grpSp>
      <p:grpSp>
        <p:nvGrpSpPr>
          <p:cNvPr id="11270" name="Group 7"/>
          <p:cNvGrpSpPr/>
          <p:nvPr/>
        </p:nvGrpSpPr>
        <p:grpSpPr>
          <a:xfrm>
            <a:off x="1358900" y="1589088"/>
            <a:ext cx="7705725" cy="5183187"/>
            <a:chOff x="748" y="845"/>
            <a:chExt cx="4854" cy="3265"/>
          </a:xfrm>
        </p:grpSpPr>
        <p:sp>
          <p:nvSpPr>
            <p:cNvPr id="11271" name="Line 8"/>
            <p:cNvSpPr/>
            <p:nvPr/>
          </p:nvSpPr>
          <p:spPr>
            <a:xfrm>
              <a:off x="884" y="4020"/>
              <a:ext cx="4627" cy="0"/>
            </a:xfrm>
            <a:prstGeom prst="line">
              <a:avLst/>
            </a:prstGeom>
            <a:ln w="28575" cap="flat" cmpd="sng">
              <a:solidFill>
                <a:srgbClr val="996600"/>
              </a:solidFill>
              <a:prstDash val="solid"/>
              <a:round/>
              <a:headEnd type="none" w="med" len="med"/>
              <a:tailEnd type="none" w="med" len="med"/>
            </a:ln>
          </p:spPr>
        </p:sp>
        <p:sp>
          <p:nvSpPr>
            <p:cNvPr id="11272" name="Line 9"/>
            <p:cNvSpPr/>
            <p:nvPr/>
          </p:nvSpPr>
          <p:spPr>
            <a:xfrm>
              <a:off x="748" y="4110"/>
              <a:ext cx="4854" cy="0"/>
            </a:xfrm>
            <a:prstGeom prst="line">
              <a:avLst/>
            </a:prstGeom>
            <a:ln w="76200" cap="flat" cmpd="sng">
              <a:solidFill>
                <a:srgbClr val="996600"/>
              </a:solidFill>
              <a:prstDash val="solid"/>
              <a:round/>
              <a:headEnd type="none" w="med" len="med"/>
              <a:tailEnd type="none" w="med" len="med"/>
            </a:ln>
          </p:spPr>
        </p:sp>
        <p:sp>
          <p:nvSpPr>
            <p:cNvPr id="11273" name="Line 10"/>
            <p:cNvSpPr/>
            <p:nvPr/>
          </p:nvSpPr>
          <p:spPr>
            <a:xfrm flipV="1">
              <a:off x="5602" y="845"/>
              <a:ext cx="0" cy="3265"/>
            </a:xfrm>
            <a:prstGeom prst="line">
              <a:avLst/>
            </a:prstGeom>
            <a:ln w="76200" cap="flat" cmpd="sng">
              <a:solidFill>
                <a:srgbClr val="996600"/>
              </a:solidFill>
              <a:prstDash val="solid"/>
              <a:round/>
              <a:headEnd type="none" w="med" len="med"/>
              <a:tailEnd type="none" w="med" len="med"/>
            </a:ln>
          </p:spPr>
        </p:sp>
        <p:sp>
          <p:nvSpPr>
            <p:cNvPr id="11274" name="Line 11"/>
            <p:cNvSpPr/>
            <p:nvPr/>
          </p:nvSpPr>
          <p:spPr>
            <a:xfrm flipV="1">
              <a:off x="5511" y="935"/>
              <a:ext cx="0" cy="3085"/>
            </a:xfrm>
            <a:prstGeom prst="line">
              <a:avLst/>
            </a:prstGeom>
            <a:ln w="28575" cap="flat" cmpd="sng">
              <a:solidFill>
                <a:srgbClr val="996600"/>
              </a:solidFill>
              <a:prstDash val="solid"/>
              <a:round/>
              <a:headEnd type="none" w="med" len="med"/>
              <a:tailEnd type="none" w="med" len="med"/>
            </a:ln>
          </p:spPr>
        </p:sp>
      </p:grpSp>
      <p:pic>
        <p:nvPicPr>
          <p:cNvPr id="11275" name="Picture 15" descr="HOLLY2">
            <a:hlinkClick r:id="" action="ppaction://macro?name=SlideShowNext"/>
          </p:cNvPr>
          <p:cNvPicPr>
            <a:picLocks noChangeAspect="1"/>
          </p:cNvPicPr>
          <p:nvPr/>
        </p:nvPicPr>
        <p:blipFill>
          <a:blip r:embed="rId2">
            <a:clrChange>
              <a:clrFrom>
                <a:srgbClr val="FFFFFF"/>
              </a:clrFrom>
              <a:clrTo>
                <a:srgbClr val="FFFFFF">
                  <a:alpha val="0"/>
                </a:srgbClr>
              </a:clrTo>
            </a:clrChange>
          </a:blip>
          <a:stretch>
            <a:fillRect/>
          </a:stretch>
        </p:blipFill>
        <p:spPr>
          <a:xfrm>
            <a:off x="0" y="5670550"/>
            <a:ext cx="1244600" cy="1187450"/>
          </a:xfrm>
          <a:prstGeom prst="rect">
            <a:avLst/>
          </a:prstGeom>
          <a:noFill/>
          <a:ln w="9525">
            <a:noFill/>
          </a:ln>
        </p:spPr>
      </p:pic>
      <p:pic>
        <p:nvPicPr>
          <p:cNvPr id="15379" name="Picture 19" descr="images52506_tre"/>
          <p:cNvPicPr>
            <a:picLocks noChangeAspect="1"/>
          </p:cNvPicPr>
          <p:nvPr/>
        </p:nvPicPr>
        <p:blipFill>
          <a:blip r:embed="rId3"/>
          <a:stretch>
            <a:fillRect/>
          </a:stretch>
        </p:blipFill>
        <p:spPr>
          <a:xfrm>
            <a:off x="1120775" y="2364105"/>
            <a:ext cx="7799705" cy="4180840"/>
          </a:xfrm>
          <a:prstGeom prst="rect">
            <a:avLst/>
          </a:prstGeom>
          <a:noFill/>
          <a:ln w="9525">
            <a:noFill/>
          </a:ln>
        </p:spPr>
      </p:pic>
      <p:sp>
        <p:nvSpPr>
          <p:cNvPr id="15380" name="Rectangle 20"/>
          <p:cNvSpPr>
            <a:spLocks noChangeArrowheads="1"/>
          </p:cNvSpPr>
          <p:nvPr/>
        </p:nvSpPr>
        <p:spPr bwMode="auto">
          <a:xfrm>
            <a:off x="144145" y="68580"/>
            <a:ext cx="6716395" cy="2553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a:ln>
                  <a:noFill/>
                </a:ln>
                <a:solidFill>
                  <a:schemeClr val="accent6"/>
                </a:solidFill>
                <a:effectLst>
                  <a:outerShdw blurRad="38100" dist="38100" dir="2700000" algn="tl">
                    <a:srgbClr val="C0C0C0"/>
                  </a:outerShdw>
                </a:effectLst>
                <a:uLnTx/>
                <a:uFillTx/>
                <a:latin typeface="Times New Roman" panose="02020603050405020304" pitchFamily="18" charset="0"/>
                <a:ea typeface="+mn-ea"/>
                <a:cs typeface="+mn-cs"/>
              </a:rPr>
              <a:t>Khổ 1:</a:t>
            </a:r>
            <a:endParaRPr kumimoji="0" lang="en-US" altLang="en-US" sz="22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Con ở miền Nam ra thăm lăng Bác</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Đã thấy trong sương hàng tre bát ngát</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Ôi! Hàng tre xanh xanh Việt Nam</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rPr>
              <a:t>          Bão táp mưa sa đứng thẳng hàng.</a:t>
            </a:r>
          </a:p>
          <a:p>
            <a:pPr marL="0" marR="0" lvl="0" indent="0" algn="l" defTabSz="914400" rtl="0" eaLnBrk="1" fontAlgn="base" latinLnBrk="0" hangingPunct="1">
              <a:lnSpc>
                <a:spcPct val="100000"/>
              </a:lnSpc>
              <a:spcBef>
                <a:spcPct val="50000"/>
              </a:spcBef>
              <a:spcAft>
                <a:spcPct val="0"/>
              </a:spcAft>
              <a:buClrTx/>
              <a:buSzTx/>
              <a:buFontTx/>
              <a:buNone/>
              <a:defRPr/>
            </a:pPr>
            <a:endParaRPr kumimoji="0" 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mn-ea"/>
              <a:cs typeface="+mn-cs"/>
            </a:endParaRPr>
          </a:p>
        </p:txBody>
      </p:sp>
      <p:pic>
        <p:nvPicPr>
          <p:cNvPr id="3" name="Picture 15" descr="HOLLY2">
            <a:hlinkClick r:id="" action="ppaction://macro?name=SlideShowNext"/>
          </p:cNvPr>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7564120" y="400685"/>
            <a:ext cx="1242695" cy="118872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80"/>
                                        </p:tgtEl>
                                        <p:attrNameLst>
                                          <p:attrName>style.visibility</p:attrName>
                                        </p:attrNameLst>
                                      </p:cBhvr>
                                      <p:to>
                                        <p:strVal val="visible"/>
                                      </p:to>
                                    </p:set>
                                    <p:animEffect transition="in" filter="blinds(horizontal)">
                                      <p:cBhvr>
                                        <p:cTn id="7" dur="500"/>
                                        <p:tgtEl>
                                          <p:spTgt spid="1538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379"/>
                                        </p:tgtEl>
                                        <p:attrNameLst>
                                          <p:attrName>style.visibility</p:attrName>
                                        </p:attrNameLst>
                                      </p:cBhvr>
                                      <p:to>
                                        <p:strVal val="visible"/>
                                      </p:to>
                                    </p:set>
                                    <p:animEffect transition="in" filter="blinds(horizontal)">
                                      <p:cBhvr>
                                        <p:cTn id="12" dur="500"/>
                                        <p:tgtEl>
                                          <p:spTgt spid="15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0"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ngtree-poster-background-bamboo-fresh-image_11448.jpg"/>
          <p:cNvPicPr>
            <a:picLocks noGrp="1" noChangeAspect="1"/>
          </p:cNvPicPr>
          <p:nvPr>
            <p:ph idx="1"/>
          </p:nvPr>
        </p:nvPicPr>
        <p:blipFill>
          <a:blip r:embed="rId2"/>
          <a:stretch>
            <a:fillRect/>
          </a:stretch>
        </p:blipFill>
        <p:spPr>
          <a:xfrm>
            <a:off x="0" y="-1283335"/>
            <a:ext cx="9144000" cy="9753600"/>
          </a:xfrm>
        </p:spPr>
      </p:pic>
      <p:sp>
        <p:nvSpPr>
          <p:cNvPr id="5" name="TextBox 4"/>
          <p:cNvSpPr txBox="1"/>
          <p:nvPr/>
        </p:nvSpPr>
        <p:spPr>
          <a:xfrm>
            <a:off x="174625" y="133985"/>
            <a:ext cx="6661150" cy="58356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1</a:t>
            </a:r>
            <a:r>
              <a:rPr lang="en-US" altLang="en-US" sz="3200" b="1" dirty="0" smtClean="0">
                <a:latin typeface="Times New Roman" panose="02020603050405020304" pitchFamily="18" charset="0"/>
                <a:cs typeface="Times New Roman" panose="02020603050405020304" pitchFamily="18" charset="0"/>
              </a:rPr>
              <a:t>)</a:t>
            </a:r>
            <a:r>
              <a:rPr lang="en-US" sz="3200" b="1" dirty="0" smtClean="0">
                <a:latin typeface="Times New Roman" panose="02020603050405020304" pitchFamily="18" charset="0"/>
                <a:cs typeface="Times New Roman" panose="02020603050405020304" pitchFamily="18" charset="0"/>
              </a:rPr>
              <a:t> Cảm </a:t>
            </a:r>
            <a:r>
              <a:rPr lang="en-US" sz="3200" b="1" dirty="0" err="1" smtClean="0">
                <a:latin typeface="Times New Roman" panose="02020603050405020304" pitchFamily="18" charset="0"/>
                <a:cs typeface="Times New Roman" panose="02020603050405020304" pitchFamily="18" charset="0"/>
              </a:rPr>
              <a:t>xúc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khi</a:t>
            </a:r>
            <a:r>
              <a:rPr lang="en-US" sz="3200" b="1" dirty="0" smtClean="0">
                <a:latin typeface="Times New Roman" panose="02020603050405020304" pitchFamily="18" charset="0"/>
                <a:cs typeface="Times New Roman" panose="02020603050405020304" pitchFamily="18" charset="0"/>
              </a:rPr>
              <a:t> ở </a:t>
            </a:r>
            <a:r>
              <a:rPr lang="en-US" sz="3200" b="1" dirty="0" err="1" smtClean="0">
                <a:latin typeface="Times New Roman" panose="02020603050405020304" pitchFamily="18" charset="0"/>
                <a:cs typeface="Times New Roman" panose="02020603050405020304" pitchFamily="18" charset="0"/>
              </a:rPr>
              <a:t>ngoài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lăng</a:t>
            </a:r>
            <a:r>
              <a:rPr lang="en-US" altLang="en-US" sz="3200" b="1" dirty="0" err="1" smtClean="0">
                <a:latin typeface="Times New Roman" panose="02020603050405020304" pitchFamily="18" charset="0"/>
                <a:cs typeface="Times New Roman" panose="02020603050405020304" pitchFamily="18" charset="0"/>
              </a:rPr>
              <a:t>: khổ 1</a:t>
            </a:r>
          </a:p>
        </p:txBody>
      </p:sp>
      <p:sp>
        <p:nvSpPr>
          <p:cNvPr id="6" name="Rectangle 5"/>
          <p:cNvSpPr/>
          <p:nvPr/>
        </p:nvSpPr>
        <p:spPr>
          <a:xfrm>
            <a:off x="319405" y="717550"/>
            <a:ext cx="5486400" cy="953135"/>
          </a:xfrm>
          <a:prstGeom prst="rect">
            <a:avLst/>
          </a:prstGeom>
        </p:spPr>
        <p:txBody>
          <a:bodyPr wrap="square">
            <a:spAutoFit/>
          </a:bodyPr>
          <a:lstStyle/>
          <a:p>
            <a:r>
              <a:rPr lang="vi-VN" sz="2800" b="1" i="1" dirty="0">
                <a:latin typeface="Times New Roman" panose="02020603050405020304" pitchFamily="18" charset="0"/>
                <a:cs typeface="Times New Roman" panose="02020603050405020304" pitchFamily="18" charset="0"/>
              </a:rPr>
              <a:t>Con</a:t>
            </a:r>
            <a:r>
              <a:rPr lang="vi-VN" sz="2800" dirty="0">
                <a:latin typeface="Times New Roman" panose="02020603050405020304" pitchFamily="18" charset="0"/>
                <a:cs typeface="Times New Roman" panose="02020603050405020304" pitchFamily="18" charset="0"/>
              </a:rPr>
              <a:t> ở miền Nam ra </a:t>
            </a:r>
            <a:r>
              <a:rPr lang="vi-VN" sz="2800" b="1" dirty="0">
                <a:latin typeface="Times New Roman" panose="02020603050405020304" pitchFamily="18" charset="0"/>
                <a:cs typeface="Times New Roman" panose="02020603050405020304" pitchFamily="18" charset="0"/>
              </a:rPr>
              <a:t>thăm</a:t>
            </a:r>
            <a:r>
              <a:rPr lang="vi-VN" sz="2800" dirty="0">
                <a:latin typeface="Times New Roman" panose="02020603050405020304" pitchFamily="18" charset="0"/>
                <a:cs typeface="Times New Roman" panose="02020603050405020304" pitchFamily="18" charset="0"/>
              </a:rPr>
              <a:t> lăng </a:t>
            </a:r>
            <a:r>
              <a:rPr lang="vi-VN" sz="2800" b="1" i="1" dirty="0">
                <a:latin typeface="Times New Roman" panose="02020603050405020304" pitchFamily="18" charset="0"/>
                <a:cs typeface="Times New Roman" panose="02020603050405020304" pitchFamily="18" charset="0"/>
              </a:rPr>
              <a:t>Bác</a:t>
            </a:r>
            <a:r>
              <a:rPr lang="vi-VN" sz="2800" dirty="0" smtClean="0">
                <a:latin typeface="Times New Roman" panose="02020603050405020304" pitchFamily="18" charset="0"/>
                <a:cs typeface="Times New Roman" panose="02020603050405020304" pitchFamily="18" charset="0"/>
              </a:rPr>
              <a:t/>
            </a:r>
            <a:br>
              <a:rPr lang="vi-VN" sz="2800" dirty="0" smtClean="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19405" y="1186180"/>
            <a:ext cx="7620000" cy="224536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 </a:t>
            </a:r>
            <a:r>
              <a:rPr lang="en-US" altLang="en-US" sz="2800" dirty="0" smtClean="0">
                <a:latin typeface="Times New Roman" panose="02020603050405020304" pitchFamily="18" charset="0"/>
                <a:cs typeface="Times New Roman" panose="02020603050405020304" pitchFamily="18" charset="0"/>
              </a:rPr>
              <a:t>+</a:t>
            </a:r>
            <a:r>
              <a:rPr lang="en-US" altLang="en-US" sz="2800" i="1" dirty="0" smtClean="0">
                <a:latin typeface="Times New Roman" panose="02020603050405020304" pitchFamily="18" charset="0"/>
                <a:cs typeface="Times New Roman" panose="02020603050405020304" pitchFamily="18" charset="0"/>
              </a:rPr>
              <a:t> “Con - Bác”</a:t>
            </a:r>
            <a:r>
              <a:rPr lang="en-US" alt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xưng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hô </a:t>
            </a:r>
            <a:r>
              <a:rPr lang="en-US" altLang="en-US" sz="2800" dirty="0" err="1" smtClean="0">
                <a:latin typeface="Times New Roman" panose="02020603050405020304" pitchFamily="18" charset="0"/>
                <a:cs typeface="Times New Roman" panose="02020603050405020304" pitchFamily="18" charset="0"/>
              </a:rPr>
              <a:t>tôn kính nhưng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mật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gũi</a:t>
            </a:r>
            <a:r>
              <a:rPr lang="en-US" sz="2800" dirty="0" smtClean="0">
                <a:latin typeface="Times New Roman" panose="02020603050405020304" pitchFamily="18" charset="0"/>
                <a:cs typeface="Times New Roman" panose="02020603050405020304" pitchFamily="18" charset="0"/>
              </a:rPr>
              <a:t>; </a:t>
            </a:r>
            <a:r>
              <a:rPr lang="en-US" altLang="en-US" sz="2800" dirty="0" smtClean="0">
                <a:latin typeface="Times New Roman" panose="02020603050405020304" pitchFamily="18" charset="0"/>
                <a:cs typeface="Times New Roman" panose="02020603050405020304" pitchFamily="18" charset="0"/>
              </a:rPr>
              <a:t>cách gọi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a:t>
            </a:r>
            <a:r>
              <a:rPr lang="en-US" altLang="en-US" sz="2800" dirty="0" err="1" smtClean="0">
                <a:latin typeface="Times New Roman" panose="02020603050405020304" pitchFamily="18" charset="0"/>
                <a:cs typeface="Times New Roman" panose="02020603050405020304" pitchFamily="18" charset="0"/>
              </a:rPr>
              <a:t>ặc trưng của người miền Nam.</a:t>
            </a:r>
            <a:r>
              <a:rPr lang="en-US" sz="2800" dirty="0" smtClean="0">
                <a:latin typeface="Times New Roman" panose="02020603050405020304" pitchFamily="18" charset="0"/>
                <a:cs typeface="Times New Roman" panose="02020603050405020304" pitchFamily="18" charset="0"/>
              </a:rPr>
              <a:t> </a:t>
            </a:r>
          </a:p>
          <a:p>
            <a:r>
              <a:rPr lang="en-US" altLang="en-US" sz="2800" dirty="0" err="1" smtClean="0">
                <a:latin typeface="Times New Roman" panose="02020603050405020304" pitchFamily="18" charset="0"/>
                <a:cs typeface="Times New Roman" panose="02020603050405020304" pitchFamily="18" charset="0"/>
              </a:rPr>
              <a:t>+ “</a:t>
            </a:r>
            <a:r>
              <a:rPr lang="en-US" altLang="en-US" sz="2800" i="1" dirty="0" err="1" smtClean="0">
                <a:latin typeface="Times New Roman" panose="02020603050405020304" pitchFamily="18" charset="0"/>
                <a:cs typeface="Times New Roman" panose="02020603050405020304" pitchFamily="18" charset="0"/>
              </a:rPr>
              <a:t>Thăm”</a:t>
            </a:r>
            <a:r>
              <a:rPr lang="en-US" altLang="en-US" sz="2800" dirty="0" err="1"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nói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giảm, nói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tránh </a:t>
            </a:r>
            <a:r>
              <a:rPr lang="en-US" altLang="en-US" sz="2800" dirty="0" err="1" smtClean="0">
                <a:latin typeface="Times New Roman" panose="02020603050405020304" pitchFamily="18" charset="0"/>
                <a:cs typeface="Times New Roman" panose="02020603050405020304" pitchFamily="18" charset="0"/>
              </a:rPr>
              <a:t>-&gt; Tránh sự mất mát.</a:t>
            </a:r>
            <a:endParaRPr lang="en-US" sz="2800" b="1"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Xúc</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động</a:t>
            </a:r>
            <a:r>
              <a:rPr lang="en-US" altLang="en-US" sz="2800" dirty="0" err="1" smtClean="0">
                <a:latin typeface="Times New Roman" panose="02020603050405020304" pitchFamily="18" charset="0"/>
                <a:cs typeface="Times New Roman" panose="02020603050405020304" pitchFamily="18" charset="0"/>
                <a:sym typeface="Wingdings" panose="05000000000000000000" pitchFamily="2" charset="2"/>
              </a:rPr>
              <a:t>,</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bồi</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hồi</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khi</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được</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đến</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lăng</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Bác</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8" name="Rectangle 7"/>
          <p:cNvSpPr/>
          <p:nvPr/>
        </p:nvSpPr>
        <p:spPr>
          <a:xfrm>
            <a:off x="457200" y="3431540"/>
            <a:ext cx="5943600" cy="1384995"/>
          </a:xfrm>
          <a:prstGeom prst="rect">
            <a:avLst/>
          </a:prstGeom>
        </p:spPr>
        <p:txBody>
          <a:bodyPr wrap="square">
            <a:spAutoFit/>
          </a:bodyPr>
          <a:lstStyle/>
          <a:p>
            <a:r>
              <a:rPr lang="vi-VN" sz="2800" dirty="0" smtClean="0">
                <a:latin typeface="Times New Roman" panose="02020603050405020304" pitchFamily="18" charset="0"/>
                <a:cs typeface="Times New Roman" panose="02020603050405020304" pitchFamily="18" charset="0"/>
              </a:rPr>
              <a:t>Đã thấy trong sương hàng tre bát ngát</a:t>
            </a:r>
            <a:br>
              <a:rPr lang="vi-VN" sz="2800" dirty="0" smtClean="0">
                <a:latin typeface="Times New Roman" panose="02020603050405020304" pitchFamily="18" charset="0"/>
                <a:cs typeface="Times New Roman" panose="02020603050405020304" pitchFamily="18" charset="0"/>
              </a:rPr>
            </a:br>
            <a:r>
              <a:rPr lang="vi-VN" sz="2800" b="1" dirty="0" smtClean="0">
                <a:latin typeface="Times New Roman" panose="02020603050405020304" pitchFamily="18" charset="0"/>
                <a:cs typeface="Times New Roman" panose="02020603050405020304" pitchFamily="18" charset="0"/>
              </a:rPr>
              <a:t>Ôi!</a:t>
            </a:r>
            <a:r>
              <a:rPr lang="vi-VN" sz="2800" dirty="0" smtClean="0">
                <a:latin typeface="Times New Roman" panose="02020603050405020304" pitchFamily="18" charset="0"/>
                <a:cs typeface="Times New Roman" panose="02020603050405020304" pitchFamily="18" charset="0"/>
              </a:rPr>
              <a:t> Hàng tre xanh xanh Việt Nam</a:t>
            </a:r>
            <a:br>
              <a:rPr lang="vi-VN" sz="2800" dirty="0" smtClean="0">
                <a:latin typeface="Times New Roman" panose="02020603050405020304" pitchFamily="18" charset="0"/>
                <a:cs typeface="Times New Roman" panose="02020603050405020304" pitchFamily="18" charset="0"/>
              </a:rPr>
            </a:br>
            <a:r>
              <a:rPr lang="vi-VN" sz="2800" u="sng" dirty="0" smtClean="0">
                <a:latin typeface="Times New Roman" panose="02020603050405020304" pitchFamily="18" charset="0"/>
                <a:cs typeface="Times New Roman" panose="02020603050405020304" pitchFamily="18" charset="0"/>
              </a:rPr>
              <a:t>Bão táp mưa sa </a:t>
            </a:r>
            <a:r>
              <a:rPr lang="vi-VN" sz="2800" dirty="0" smtClean="0">
                <a:latin typeface="Times New Roman" panose="02020603050405020304" pitchFamily="18" charset="0"/>
                <a:cs typeface="Times New Roman" panose="02020603050405020304" pitchFamily="18" charset="0"/>
              </a:rPr>
              <a:t>đứng thẳng hàng</a:t>
            </a:r>
            <a:endParaRPr lang="en-US" sz="2800" dirty="0"/>
          </a:p>
        </p:txBody>
      </p:sp>
      <p:sp>
        <p:nvSpPr>
          <p:cNvPr id="9" name="TextBox 8"/>
          <p:cNvSpPr txBox="1"/>
          <p:nvPr/>
        </p:nvSpPr>
        <p:spPr>
          <a:xfrm>
            <a:off x="174625" y="4896485"/>
            <a:ext cx="8001000" cy="181483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=&gt; </a:t>
            </a:r>
            <a:r>
              <a:rPr lang="en-US" altLang="en-US" sz="2800" dirty="0" smtClean="0">
                <a:latin typeface="Times New Roman" panose="02020603050405020304" pitchFamily="18" charset="0"/>
                <a:cs typeface="Times New Roman" panose="02020603050405020304" pitchFamily="18" charset="0"/>
              </a:rPr>
              <a:t>Câu cảm thán</a:t>
            </a:r>
            <a:r>
              <a:rPr lang="en-US" sz="2800" dirty="0" smtClean="0">
                <a:latin typeface="Times New Roman" panose="02020603050405020304" pitchFamily="18" charset="0"/>
                <a:cs typeface="Times New Roman" panose="02020603050405020304" pitchFamily="18" charset="0"/>
              </a:rPr>
              <a:t>, </a:t>
            </a:r>
            <a:r>
              <a:rPr lang="en-US" sz="2800" u="sng" dirty="0" err="1" smtClean="0">
                <a:latin typeface="Times New Roman" panose="02020603050405020304" pitchFamily="18" charset="0"/>
                <a:cs typeface="Times New Roman" panose="02020603050405020304" pitchFamily="18" charset="0"/>
              </a:rPr>
              <a:t>thành</a:t>
            </a:r>
            <a:r>
              <a:rPr lang="en-US" sz="2800" u="sng" dirty="0" smtClean="0">
                <a:latin typeface="Times New Roman" panose="02020603050405020304" pitchFamily="18" charset="0"/>
                <a:cs typeface="Times New Roman" panose="02020603050405020304" pitchFamily="18" charset="0"/>
              </a:rPr>
              <a:t> </a:t>
            </a:r>
            <a:r>
              <a:rPr lang="en-US" sz="2800" u="sng" dirty="0" err="1" smtClean="0">
                <a:latin typeface="Times New Roman" panose="02020603050405020304" pitchFamily="18" charset="0"/>
                <a:cs typeface="Times New Roman" panose="02020603050405020304" pitchFamily="18" charset="0"/>
              </a:rPr>
              <a:t>ngữ</a:t>
            </a:r>
            <a:r>
              <a:rPr lang="en-US" sz="2800" dirty="0" smtClean="0">
                <a:latin typeface="Times New Roman" panose="02020603050405020304" pitchFamily="18" charset="0"/>
                <a:cs typeface="Times New Roman" panose="02020603050405020304" pitchFamily="18" charset="0"/>
              </a:rPr>
              <a:t>, </a:t>
            </a:r>
            <a:r>
              <a:rPr lang="en-US" altLang="en-US" sz="2800" dirty="0" smtClean="0">
                <a:latin typeface="Times New Roman" panose="02020603050405020304" pitchFamily="18" charset="0"/>
                <a:cs typeface="Times New Roman" panose="02020603050405020304" pitchFamily="18" charset="0"/>
              </a:rPr>
              <a:t>nhân hóa, từ láy tượng hình, ẩ</a:t>
            </a:r>
            <a:r>
              <a:rPr lang="en-US" sz="2800" dirty="0" err="1" smtClean="0">
                <a:latin typeface="Times New Roman" panose="02020603050405020304" pitchFamily="18" charset="0"/>
                <a:cs typeface="Times New Roman" panose="02020603050405020304" pitchFamily="18" charset="0"/>
                <a:sym typeface="+mn-ea"/>
              </a:rPr>
              <a:t>n</a:t>
            </a:r>
            <a:r>
              <a:rPr lang="en-US" sz="2800" dirty="0" smtClean="0">
                <a:latin typeface="Times New Roman" panose="02020603050405020304" pitchFamily="18" charset="0"/>
                <a:cs typeface="Times New Roman" panose="02020603050405020304" pitchFamily="18" charset="0"/>
                <a:sym typeface="+mn-ea"/>
              </a:rPr>
              <a:t> </a:t>
            </a:r>
            <a:r>
              <a:rPr lang="en-US" sz="2800" dirty="0" err="1" smtClean="0">
                <a:latin typeface="Times New Roman" panose="02020603050405020304" pitchFamily="18" charset="0"/>
                <a:cs typeface="Times New Roman" panose="02020603050405020304" pitchFamily="18" charset="0"/>
                <a:sym typeface="+mn-ea"/>
              </a:rPr>
              <a:t>dụ</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altLang="en-US" sz="2800" dirty="0" err="1" smtClean="0">
                <a:latin typeface="Times New Roman" panose="02020603050405020304" pitchFamily="18" charset="0"/>
                <a:cs typeface="Times New Roman" panose="02020603050405020304" pitchFamily="18" charset="0"/>
                <a:sym typeface="+mn-ea"/>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Tre</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là</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biểu</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tượng</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smtClean="0">
                <a:latin typeface="Times New Roman" panose="02020603050405020304" pitchFamily="18" charset="0"/>
                <a:cs typeface="Times New Roman" panose="02020603050405020304" pitchFamily="18" charset="0"/>
                <a:sym typeface="Wingdings" panose="05000000000000000000" pitchFamily="2" charset="2"/>
              </a:rPr>
              <a:t>của con người,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của</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dân</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tộc</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Việt</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Nam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với</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sức</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mạnh</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bền</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bỉ, kiên</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cường, bất</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khuất</a:t>
            </a:r>
            <a:r>
              <a:rPr lang="en-US" altLang="en-US" sz="2800" dirty="0" err="1" smtClean="0">
                <a:latin typeface="Times New Roman" panose="02020603050405020304" pitchFamily="18" charset="0"/>
                <a:cs typeface="Times New Roman" panose="02020603050405020304" pitchFamily="18" charset="0"/>
                <a:sym typeface="Wingdings" panose="05000000000000000000"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ssolv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P spid="8" grpId="1"/>
      <p:bldP spid="9" grpId="0"/>
      <p:bldP spid="9"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1165</Words>
  <Application>Microsoft Office PowerPoint</Application>
  <PresentationFormat>On-screen Show (4:3)</PresentationFormat>
  <Paragraphs>130</Paragraphs>
  <Slides>19</Slides>
  <Notes>0</Notes>
  <HiddenSlides>0</HiddenSlides>
  <MMClips>5</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KIEÅM TRA BAØI CUÕ</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GIGABYTE</dc:creator>
  <cp:lastModifiedBy>User</cp:lastModifiedBy>
  <cp:revision>63</cp:revision>
  <dcterms:created xsi:type="dcterms:W3CDTF">2019-06-11T05:54:00Z</dcterms:created>
  <dcterms:modified xsi:type="dcterms:W3CDTF">2020-04-07T09:54:01Z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1033-11.2.0.9255</vt:lpwstr>
  </property>
</Properties>
</file>