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69A5-A9FD-4B49-986A-51B95FB57771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52D7-1E75-4727-B287-7435F5ED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69A5-A9FD-4B49-986A-51B95FB57771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52D7-1E75-4727-B287-7435F5ED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0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8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5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1919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5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</a:rPr>
              <a:t>Bài 41: HẠT KÍN – ĐẶC ĐIỂM CỦA THỰC VẬT HẠT KÍN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3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4788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6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</Words>
  <Application>Microsoft Office PowerPoint</Application>
  <PresentationFormat>On-screen Show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Bài 41: HẠT KÍN – ĐẶC ĐIỂM CỦA THỰC VẬT HẠT KÍN</vt:lpstr>
      <vt:lpstr>Bài 41: HẠT KÍN – ĐẶC ĐIỂM CỦA THỰC VẬT HẠT KÍN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41: HẠT KÍN – ĐẶC ĐIỂM CỦA THỰC VẬT HẠT KÍN</vt:lpstr>
      <vt:lpstr>PowerPoint Presentation</vt:lpstr>
      <vt:lpstr>Bài 41: HẠT KÍN – ĐẶC ĐIỂM CỦA THỰC VẬT HẠT KÍN</vt:lpstr>
      <vt:lpstr>Bài 41: HẠT KÍN – ĐẶC ĐIỂM CỦA THỰC VẬT HẠT KÍN</vt:lpstr>
      <vt:lpstr>Bài 41: HẠT KÍN – ĐẶC ĐIỂM CỦA THỰC VẬT HẠT KÍN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2020-05-04T22:17:44Z</dcterms:created>
  <dcterms:modified xsi:type="dcterms:W3CDTF">2020-05-06T09:22:44Z</dcterms:modified>
</cp:coreProperties>
</file>