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media/image25.jpg" ContentType="image/png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264" r:id="rId2"/>
    <p:sldId id="257" r:id="rId3"/>
    <p:sldId id="304" r:id="rId4"/>
    <p:sldId id="305" r:id="rId5"/>
    <p:sldId id="262" r:id="rId6"/>
    <p:sldId id="263" r:id="rId7"/>
    <p:sldId id="290" r:id="rId8"/>
    <p:sldId id="306" r:id="rId9"/>
    <p:sldId id="261" r:id="rId10"/>
    <p:sldId id="307" r:id="rId11"/>
    <p:sldId id="265" r:id="rId12"/>
    <p:sldId id="308" r:id="rId13"/>
    <p:sldId id="318" r:id="rId14"/>
    <p:sldId id="309" r:id="rId15"/>
    <p:sldId id="319" r:id="rId16"/>
    <p:sldId id="310" r:id="rId17"/>
    <p:sldId id="320" r:id="rId18"/>
    <p:sldId id="311" r:id="rId19"/>
    <p:sldId id="312" r:id="rId20"/>
    <p:sldId id="313" r:id="rId21"/>
    <p:sldId id="314" r:id="rId22"/>
    <p:sldId id="315" r:id="rId23"/>
    <p:sldId id="316" r:id="rId24"/>
    <p:sldId id="267" r:id="rId25"/>
    <p:sldId id="317" r:id="rId2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8"/>
      <p:bold r:id="rId29"/>
    </p:embeddedFont>
    <p:embeddedFont>
      <p:font typeface="Didact Gothic" panose="020B0604020202020204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244E18-8E92-4E78-94FE-DC1771EF7290}">
  <a:tblStyle styleId="{32244E18-8E92-4E78-94FE-DC1771EF72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88D6D0-970C-4C5D-AF21-7731FA6165C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E275D3-37DE-46D0-928E-85926ABC2B09}">
      <dgm:prSet phldrT="[Text]" custT="1"/>
      <dgm:spPr/>
      <dgm:t>
        <a:bodyPr/>
        <a:lstStyle/>
        <a:p>
          <a:r>
            <a:rPr lang="en-US" sz="2600" b="1" dirty="0">
              <a:solidFill>
                <a:schemeClr val="bg1"/>
              </a:solidFill>
            </a:rPr>
            <a:t>VIRUS</a:t>
          </a:r>
        </a:p>
      </dgm:t>
    </dgm:pt>
    <dgm:pt modelId="{C67F6E20-37CF-4ADA-A0DA-17C1F95CFEA7}" type="parTrans" cxnId="{D70EF11B-4118-4D39-AFDA-6F920AF18A31}">
      <dgm:prSet/>
      <dgm:spPr/>
      <dgm:t>
        <a:bodyPr/>
        <a:lstStyle/>
        <a:p>
          <a:endParaRPr lang="en-US"/>
        </a:p>
      </dgm:t>
    </dgm:pt>
    <dgm:pt modelId="{30828658-251F-4D71-A954-CAFA8432BCF6}" type="sibTrans" cxnId="{D70EF11B-4118-4D39-AFDA-6F920AF18A31}">
      <dgm:prSet/>
      <dgm:spPr/>
      <dgm:t>
        <a:bodyPr/>
        <a:lstStyle/>
        <a:p>
          <a:endParaRPr lang="en-US"/>
        </a:p>
      </dgm:t>
    </dgm:pt>
    <dgm:pt modelId="{DE3E3FE8-B085-43CB-B889-0EB8FE2F5E4E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chưa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cấu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tạo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chỉ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gồm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lớp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vỏ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protein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chất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di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truyền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  <a:endParaRPr lang="en-US" sz="2200" dirty="0">
            <a:latin typeface="+mj-lt"/>
          </a:endParaRPr>
        </a:p>
      </dgm:t>
    </dgm:pt>
    <dgm:pt modelId="{FDAF9A4F-98A2-41DF-BF01-8C67592A0587}" type="parTrans" cxnId="{E051D4FE-D2C4-4690-9CA5-41134378EE56}">
      <dgm:prSet/>
      <dgm:spPr/>
      <dgm:t>
        <a:bodyPr/>
        <a:lstStyle/>
        <a:p>
          <a:endParaRPr lang="en-US"/>
        </a:p>
      </dgm:t>
    </dgm:pt>
    <dgm:pt modelId="{A76468A0-E2B6-42D6-961C-CE8AA316E5EF}" type="sibTrans" cxnId="{E051D4FE-D2C4-4690-9CA5-41134378EE56}">
      <dgm:prSet/>
      <dgm:spPr/>
      <dgm:t>
        <a:bodyPr/>
        <a:lstStyle/>
        <a:p>
          <a:endParaRPr lang="en-US"/>
        </a:p>
      </dgm:t>
    </dgm:pt>
    <dgm:pt modelId="{AB866FDB-C74E-467E-9034-C98C91FCE7AF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virus HIV, virus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virus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khảm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thuốc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lá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dirty="0">
            <a:latin typeface="+mj-lt"/>
          </a:endParaRPr>
        </a:p>
      </dgm:t>
    </dgm:pt>
    <dgm:pt modelId="{A1B14B6D-75FE-4704-B5EE-098E681E29BD}" type="parTrans" cxnId="{2C5F5849-CD5D-461A-B08A-29426BCE2D14}">
      <dgm:prSet/>
      <dgm:spPr/>
      <dgm:t>
        <a:bodyPr/>
        <a:lstStyle/>
        <a:p>
          <a:endParaRPr lang="en-US"/>
        </a:p>
      </dgm:t>
    </dgm:pt>
    <dgm:pt modelId="{342D1C11-C8A8-469D-9FC4-37F5885FE162}" type="sibTrans" cxnId="{2C5F5849-CD5D-461A-B08A-29426BCE2D14}">
      <dgm:prSet/>
      <dgm:spPr/>
      <dgm:t>
        <a:bodyPr/>
        <a:lstStyle/>
        <a:p>
          <a:endParaRPr lang="en-US"/>
        </a:p>
      </dgm:t>
    </dgm:pt>
    <dgm:pt modelId="{1B1294BA-5D18-4FB7-ADE5-7EBA23387D08}">
      <dgm:prSet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do virus: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xuất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huyết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chân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tay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miệng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,...</a:t>
          </a:r>
        </a:p>
      </dgm:t>
    </dgm:pt>
    <dgm:pt modelId="{B58ED7A5-D15D-4812-ACBB-1B288D4AB486}" type="parTrans" cxnId="{41D36591-4FDC-4F2F-9ECD-3AA716B51B23}">
      <dgm:prSet/>
      <dgm:spPr/>
      <dgm:t>
        <a:bodyPr/>
        <a:lstStyle/>
        <a:p>
          <a:endParaRPr lang="en-US"/>
        </a:p>
      </dgm:t>
    </dgm:pt>
    <dgm:pt modelId="{C9C8333A-D457-4F68-BC8B-81FAEAB8DE08}" type="sibTrans" cxnId="{41D36591-4FDC-4F2F-9ECD-3AA716B51B23}">
      <dgm:prSet/>
      <dgm:spPr/>
      <dgm:t>
        <a:bodyPr/>
        <a:lstStyle/>
        <a:p>
          <a:endParaRPr lang="en-US"/>
        </a:p>
      </dgm:t>
    </dgm:pt>
    <dgm:pt modelId="{751DC61D-BAF1-4FCF-960F-E7FAFBA04412}" type="pres">
      <dgm:prSet presAssocID="{B788D6D0-970C-4C5D-AF21-7731FA6165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467A96-BF70-4A1E-B982-5FF6E2331B89}" type="pres">
      <dgm:prSet presAssocID="{60E275D3-37DE-46D0-928E-85926ABC2B09}" presName="root1" presStyleCnt="0"/>
      <dgm:spPr/>
    </dgm:pt>
    <dgm:pt modelId="{FAEF018E-72D0-444E-8223-13183B3A7906}" type="pres">
      <dgm:prSet presAssocID="{60E275D3-37DE-46D0-928E-85926ABC2B09}" presName="LevelOneTextNode" presStyleLbl="node0" presStyleIdx="0" presStyleCnt="1">
        <dgm:presLayoutVars>
          <dgm:chPref val="3"/>
        </dgm:presLayoutVars>
      </dgm:prSet>
      <dgm:spPr/>
    </dgm:pt>
    <dgm:pt modelId="{E829B8B2-612E-4297-8CED-72CCF6D3FC4B}" type="pres">
      <dgm:prSet presAssocID="{60E275D3-37DE-46D0-928E-85926ABC2B09}" presName="level2hierChild" presStyleCnt="0"/>
      <dgm:spPr/>
    </dgm:pt>
    <dgm:pt modelId="{90C19C87-40E9-47CA-97EE-399E9E6A21F3}" type="pres">
      <dgm:prSet presAssocID="{FDAF9A4F-98A2-41DF-BF01-8C67592A0587}" presName="conn2-1" presStyleLbl="parChTrans1D2" presStyleIdx="0" presStyleCnt="3"/>
      <dgm:spPr/>
    </dgm:pt>
    <dgm:pt modelId="{B6340C62-BE69-4C54-868B-76C20DB56E37}" type="pres">
      <dgm:prSet presAssocID="{FDAF9A4F-98A2-41DF-BF01-8C67592A0587}" presName="connTx" presStyleLbl="parChTrans1D2" presStyleIdx="0" presStyleCnt="3"/>
      <dgm:spPr/>
    </dgm:pt>
    <dgm:pt modelId="{E6642A2C-9DFB-4501-920B-8D15621832F3}" type="pres">
      <dgm:prSet presAssocID="{DE3E3FE8-B085-43CB-B889-0EB8FE2F5E4E}" presName="root2" presStyleCnt="0"/>
      <dgm:spPr/>
    </dgm:pt>
    <dgm:pt modelId="{46D36899-861F-4328-BF07-79F87F957231}" type="pres">
      <dgm:prSet presAssocID="{DE3E3FE8-B085-43CB-B889-0EB8FE2F5E4E}" presName="LevelTwoTextNode" presStyleLbl="node2" presStyleIdx="0" presStyleCnt="3" custScaleX="182105" custScaleY="137806">
        <dgm:presLayoutVars>
          <dgm:chPref val="3"/>
        </dgm:presLayoutVars>
      </dgm:prSet>
      <dgm:spPr/>
    </dgm:pt>
    <dgm:pt modelId="{2F291B97-BAAD-463B-9333-F78603077D02}" type="pres">
      <dgm:prSet presAssocID="{DE3E3FE8-B085-43CB-B889-0EB8FE2F5E4E}" presName="level3hierChild" presStyleCnt="0"/>
      <dgm:spPr/>
    </dgm:pt>
    <dgm:pt modelId="{DC818993-77BE-49C1-A279-C6B0AF53A627}" type="pres">
      <dgm:prSet presAssocID="{A1B14B6D-75FE-4704-B5EE-098E681E29BD}" presName="conn2-1" presStyleLbl="parChTrans1D2" presStyleIdx="1" presStyleCnt="3"/>
      <dgm:spPr/>
    </dgm:pt>
    <dgm:pt modelId="{80432CBF-B949-4132-A5CA-B9B42B7E1ADD}" type="pres">
      <dgm:prSet presAssocID="{A1B14B6D-75FE-4704-B5EE-098E681E29BD}" presName="connTx" presStyleLbl="parChTrans1D2" presStyleIdx="1" presStyleCnt="3"/>
      <dgm:spPr/>
    </dgm:pt>
    <dgm:pt modelId="{9CD0B7E0-7C7A-40F9-87E6-7D605DCE4FBF}" type="pres">
      <dgm:prSet presAssocID="{AB866FDB-C74E-467E-9034-C98C91FCE7AF}" presName="root2" presStyleCnt="0"/>
      <dgm:spPr/>
    </dgm:pt>
    <dgm:pt modelId="{F946A32F-3CD9-41CA-A996-1FCBEA656843}" type="pres">
      <dgm:prSet presAssocID="{AB866FDB-C74E-467E-9034-C98C91FCE7AF}" presName="LevelTwoTextNode" presStyleLbl="node2" presStyleIdx="1" presStyleCnt="3" custScaleX="182105">
        <dgm:presLayoutVars>
          <dgm:chPref val="3"/>
        </dgm:presLayoutVars>
      </dgm:prSet>
      <dgm:spPr/>
    </dgm:pt>
    <dgm:pt modelId="{A1A570D1-1569-4614-BFB4-ED24EE513CF1}" type="pres">
      <dgm:prSet presAssocID="{AB866FDB-C74E-467E-9034-C98C91FCE7AF}" presName="level3hierChild" presStyleCnt="0"/>
      <dgm:spPr/>
    </dgm:pt>
    <dgm:pt modelId="{DAD8EAF0-6AF9-493A-8F77-B0A7A1F3EC48}" type="pres">
      <dgm:prSet presAssocID="{B58ED7A5-D15D-4812-ACBB-1B288D4AB486}" presName="conn2-1" presStyleLbl="parChTrans1D2" presStyleIdx="2" presStyleCnt="3"/>
      <dgm:spPr/>
    </dgm:pt>
    <dgm:pt modelId="{CF2AF4AA-7F53-4CED-A9CB-302BE7388626}" type="pres">
      <dgm:prSet presAssocID="{B58ED7A5-D15D-4812-ACBB-1B288D4AB486}" presName="connTx" presStyleLbl="parChTrans1D2" presStyleIdx="2" presStyleCnt="3"/>
      <dgm:spPr/>
    </dgm:pt>
    <dgm:pt modelId="{9159649D-41D5-410D-890A-BD288873D869}" type="pres">
      <dgm:prSet presAssocID="{1B1294BA-5D18-4FB7-ADE5-7EBA23387D08}" presName="root2" presStyleCnt="0"/>
      <dgm:spPr/>
    </dgm:pt>
    <dgm:pt modelId="{CFF4C367-E564-45B9-BECE-64575EA9A6B6}" type="pres">
      <dgm:prSet presAssocID="{1B1294BA-5D18-4FB7-ADE5-7EBA23387D08}" presName="LevelTwoTextNode" presStyleLbl="node2" presStyleIdx="2" presStyleCnt="3" custScaleX="182105">
        <dgm:presLayoutVars>
          <dgm:chPref val="3"/>
        </dgm:presLayoutVars>
      </dgm:prSet>
      <dgm:spPr/>
    </dgm:pt>
    <dgm:pt modelId="{63939E64-18F7-4C52-AF0B-9A3BDEDA42E6}" type="pres">
      <dgm:prSet presAssocID="{1B1294BA-5D18-4FB7-ADE5-7EBA23387D08}" presName="level3hierChild" presStyleCnt="0"/>
      <dgm:spPr/>
    </dgm:pt>
  </dgm:ptLst>
  <dgm:cxnLst>
    <dgm:cxn modelId="{424B100E-3632-4609-839B-10934F32C4DB}" type="presOf" srcId="{B58ED7A5-D15D-4812-ACBB-1B288D4AB486}" destId="{CF2AF4AA-7F53-4CED-A9CB-302BE7388626}" srcOrd="1" destOrd="0" presId="urn:microsoft.com/office/officeart/2005/8/layout/hierarchy2"/>
    <dgm:cxn modelId="{D1115C12-1782-40C7-86E3-27062FE3404E}" type="presOf" srcId="{FDAF9A4F-98A2-41DF-BF01-8C67592A0587}" destId="{90C19C87-40E9-47CA-97EE-399E9E6A21F3}" srcOrd="0" destOrd="0" presId="urn:microsoft.com/office/officeart/2005/8/layout/hierarchy2"/>
    <dgm:cxn modelId="{EB24F014-0C54-4A3E-B9BD-3957FEDFF8F3}" type="presOf" srcId="{DE3E3FE8-B085-43CB-B889-0EB8FE2F5E4E}" destId="{46D36899-861F-4328-BF07-79F87F957231}" srcOrd="0" destOrd="0" presId="urn:microsoft.com/office/officeart/2005/8/layout/hierarchy2"/>
    <dgm:cxn modelId="{D70EF11B-4118-4D39-AFDA-6F920AF18A31}" srcId="{B788D6D0-970C-4C5D-AF21-7731FA6165C3}" destId="{60E275D3-37DE-46D0-928E-85926ABC2B09}" srcOrd="0" destOrd="0" parTransId="{C67F6E20-37CF-4ADA-A0DA-17C1F95CFEA7}" sibTransId="{30828658-251F-4D71-A954-CAFA8432BCF6}"/>
    <dgm:cxn modelId="{1C0B523C-7A07-401B-B2C1-0629A77BF9A6}" type="presOf" srcId="{60E275D3-37DE-46D0-928E-85926ABC2B09}" destId="{FAEF018E-72D0-444E-8223-13183B3A7906}" srcOrd="0" destOrd="0" presId="urn:microsoft.com/office/officeart/2005/8/layout/hierarchy2"/>
    <dgm:cxn modelId="{2C5F5849-CD5D-461A-B08A-29426BCE2D14}" srcId="{60E275D3-37DE-46D0-928E-85926ABC2B09}" destId="{AB866FDB-C74E-467E-9034-C98C91FCE7AF}" srcOrd="1" destOrd="0" parTransId="{A1B14B6D-75FE-4704-B5EE-098E681E29BD}" sibTransId="{342D1C11-C8A8-469D-9FC4-37F5885FE162}"/>
    <dgm:cxn modelId="{4169AE6D-9AD7-49A0-BEC4-58FA9C6AF419}" type="presOf" srcId="{A1B14B6D-75FE-4704-B5EE-098E681E29BD}" destId="{DC818993-77BE-49C1-A279-C6B0AF53A627}" srcOrd="0" destOrd="0" presId="urn:microsoft.com/office/officeart/2005/8/layout/hierarchy2"/>
    <dgm:cxn modelId="{A3ABB059-A7C0-4A5B-ADF1-E1A459CE9C57}" type="presOf" srcId="{A1B14B6D-75FE-4704-B5EE-098E681E29BD}" destId="{80432CBF-B949-4132-A5CA-B9B42B7E1ADD}" srcOrd="1" destOrd="0" presId="urn:microsoft.com/office/officeart/2005/8/layout/hierarchy2"/>
    <dgm:cxn modelId="{84BDBA7B-A3BA-4EE2-BD33-5CA41221701C}" type="presOf" srcId="{FDAF9A4F-98A2-41DF-BF01-8C67592A0587}" destId="{B6340C62-BE69-4C54-868B-76C20DB56E37}" srcOrd="1" destOrd="0" presId="urn:microsoft.com/office/officeart/2005/8/layout/hierarchy2"/>
    <dgm:cxn modelId="{AA1FC680-E50F-4F9E-9B60-E36B737A0B5F}" type="presOf" srcId="{AB866FDB-C74E-467E-9034-C98C91FCE7AF}" destId="{F946A32F-3CD9-41CA-A996-1FCBEA656843}" srcOrd="0" destOrd="0" presId="urn:microsoft.com/office/officeart/2005/8/layout/hierarchy2"/>
    <dgm:cxn modelId="{41D36591-4FDC-4F2F-9ECD-3AA716B51B23}" srcId="{60E275D3-37DE-46D0-928E-85926ABC2B09}" destId="{1B1294BA-5D18-4FB7-ADE5-7EBA23387D08}" srcOrd="2" destOrd="0" parTransId="{B58ED7A5-D15D-4812-ACBB-1B288D4AB486}" sibTransId="{C9C8333A-D457-4F68-BC8B-81FAEAB8DE08}"/>
    <dgm:cxn modelId="{EB0E089F-2C59-42DB-915E-A78CC3993A4B}" type="presOf" srcId="{B788D6D0-970C-4C5D-AF21-7731FA6165C3}" destId="{751DC61D-BAF1-4FCF-960F-E7FAFBA04412}" srcOrd="0" destOrd="0" presId="urn:microsoft.com/office/officeart/2005/8/layout/hierarchy2"/>
    <dgm:cxn modelId="{082197D3-2D42-4481-87DB-87BCCB8B2CF6}" type="presOf" srcId="{B58ED7A5-D15D-4812-ACBB-1B288D4AB486}" destId="{DAD8EAF0-6AF9-493A-8F77-B0A7A1F3EC48}" srcOrd="0" destOrd="0" presId="urn:microsoft.com/office/officeart/2005/8/layout/hierarchy2"/>
    <dgm:cxn modelId="{DC7D1AE7-98C8-4785-8052-7CFE745D962C}" type="presOf" srcId="{1B1294BA-5D18-4FB7-ADE5-7EBA23387D08}" destId="{CFF4C367-E564-45B9-BECE-64575EA9A6B6}" srcOrd="0" destOrd="0" presId="urn:microsoft.com/office/officeart/2005/8/layout/hierarchy2"/>
    <dgm:cxn modelId="{E051D4FE-D2C4-4690-9CA5-41134378EE56}" srcId="{60E275D3-37DE-46D0-928E-85926ABC2B09}" destId="{DE3E3FE8-B085-43CB-B889-0EB8FE2F5E4E}" srcOrd="0" destOrd="0" parTransId="{FDAF9A4F-98A2-41DF-BF01-8C67592A0587}" sibTransId="{A76468A0-E2B6-42D6-961C-CE8AA316E5EF}"/>
    <dgm:cxn modelId="{713F83D7-3970-4065-B365-168C0621E1DF}" type="presParOf" srcId="{751DC61D-BAF1-4FCF-960F-E7FAFBA04412}" destId="{C0467A96-BF70-4A1E-B982-5FF6E2331B89}" srcOrd="0" destOrd="0" presId="urn:microsoft.com/office/officeart/2005/8/layout/hierarchy2"/>
    <dgm:cxn modelId="{8549BAE1-627E-4004-8E00-9795D41CEBE3}" type="presParOf" srcId="{C0467A96-BF70-4A1E-B982-5FF6E2331B89}" destId="{FAEF018E-72D0-444E-8223-13183B3A7906}" srcOrd="0" destOrd="0" presId="urn:microsoft.com/office/officeart/2005/8/layout/hierarchy2"/>
    <dgm:cxn modelId="{FE7FBD3F-FB29-499B-993E-4BC16DB06E65}" type="presParOf" srcId="{C0467A96-BF70-4A1E-B982-5FF6E2331B89}" destId="{E829B8B2-612E-4297-8CED-72CCF6D3FC4B}" srcOrd="1" destOrd="0" presId="urn:microsoft.com/office/officeart/2005/8/layout/hierarchy2"/>
    <dgm:cxn modelId="{E8B5AC89-2959-4BB7-BA31-A615991F1A18}" type="presParOf" srcId="{E829B8B2-612E-4297-8CED-72CCF6D3FC4B}" destId="{90C19C87-40E9-47CA-97EE-399E9E6A21F3}" srcOrd="0" destOrd="0" presId="urn:microsoft.com/office/officeart/2005/8/layout/hierarchy2"/>
    <dgm:cxn modelId="{AD956FE0-EB01-405E-9910-80A32422D707}" type="presParOf" srcId="{90C19C87-40E9-47CA-97EE-399E9E6A21F3}" destId="{B6340C62-BE69-4C54-868B-76C20DB56E37}" srcOrd="0" destOrd="0" presId="urn:microsoft.com/office/officeart/2005/8/layout/hierarchy2"/>
    <dgm:cxn modelId="{53EE96A3-72B0-4127-96E2-E6EE461058A3}" type="presParOf" srcId="{E829B8B2-612E-4297-8CED-72CCF6D3FC4B}" destId="{E6642A2C-9DFB-4501-920B-8D15621832F3}" srcOrd="1" destOrd="0" presId="urn:microsoft.com/office/officeart/2005/8/layout/hierarchy2"/>
    <dgm:cxn modelId="{355596B9-D5DE-4CDF-AF98-97A1B519A6A9}" type="presParOf" srcId="{E6642A2C-9DFB-4501-920B-8D15621832F3}" destId="{46D36899-861F-4328-BF07-79F87F957231}" srcOrd="0" destOrd="0" presId="urn:microsoft.com/office/officeart/2005/8/layout/hierarchy2"/>
    <dgm:cxn modelId="{BCDDA1D1-CD44-42BD-84A2-3727BDDDE93E}" type="presParOf" srcId="{E6642A2C-9DFB-4501-920B-8D15621832F3}" destId="{2F291B97-BAAD-463B-9333-F78603077D02}" srcOrd="1" destOrd="0" presId="urn:microsoft.com/office/officeart/2005/8/layout/hierarchy2"/>
    <dgm:cxn modelId="{CD43D401-C1B4-4C2C-BA88-E33C2310DABB}" type="presParOf" srcId="{E829B8B2-612E-4297-8CED-72CCF6D3FC4B}" destId="{DC818993-77BE-49C1-A279-C6B0AF53A627}" srcOrd="2" destOrd="0" presId="urn:microsoft.com/office/officeart/2005/8/layout/hierarchy2"/>
    <dgm:cxn modelId="{52E8F265-CCDC-4387-9A03-C71DD7819647}" type="presParOf" srcId="{DC818993-77BE-49C1-A279-C6B0AF53A627}" destId="{80432CBF-B949-4132-A5CA-B9B42B7E1ADD}" srcOrd="0" destOrd="0" presId="urn:microsoft.com/office/officeart/2005/8/layout/hierarchy2"/>
    <dgm:cxn modelId="{E91C82CB-11D5-4BAA-B46F-75ADA492C676}" type="presParOf" srcId="{E829B8B2-612E-4297-8CED-72CCF6D3FC4B}" destId="{9CD0B7E0-7C7A-40F9-87E6-7D605DCE4FBF}" srcOrd="3" destOrd="0" presId="urn:microsoft.com/office/officeart/2005/8/layout/hierarchy2"/>
    <dgm:cxn modelId="{2D079729-E502-4450-8096-69586E677FEA}" type="presParOf" srcId="{9CD0B7E0-7C7A-40F9-87E6-7D605DCE4FBF}" destId="{F946A32F-3CD9-41CA-A996-1FCBEA656843}" srcOrd="0" destOrd="0" presId="urn:microsoft.com/office/officeart/2005/8/layout/hierarchy2"/>
    <dgm:cxn modelId="{B9E4D5A1-BDBD-4A0D-9865-9DA6A70EF8E7}" type="presParOf" srcId="{9CD0B7E0-7C7A-40F9-87E6-7D605DCE4FBF}" destId="{A1A570D1-1569-4614-BFB4-ED24EE513CF1}" srcOrd="1" destOrd="0" presId="urn:microsoft.com/office/officeart/2005/8/layout/hierarchy2"/>
    <dgm:cxn modelId="{6EE24726-C655-4F56-80DF-7F7A2F78871E}" type="presParOf" srcId="{E829B8B2-612E-4297-8CED-72CCF6D3FC4B}" destId="{DAD8EAF0-6AF9-493A-8F77-B0A7A1F3EC48}" srcOrd="4" destOrd="0" presId="urn:microsoft.com/office/officeart/2005/8/layout/hierarchy2"/>
    <dgm:cxn modelId="{824B5F89-D956-4B15-995C-1023E2FFA46E}" type="presParOf" srcId="{DAD8EAF0-6AF9-493A-8F77-B0A7A1F3EC48}" destId="{CF2AF4AA-7F53-4CED-A9CB-302BE7388626}" srcOrd="0" destOrd="0" presId="urn:microsoft.com/office/officeart/2005/8/layout/hierarchy2"/>
    <dgm:cxn modelId="{6810C293-3B84-4B56-A5A6-64897142A321}" type="presParOf" srcId="{E829B8B2-612E-4297-8CED-72CCF6D3FC4B}" destId="{9159649D-41D5-410D-890A-BD288873D869}" srcOrd="5" destOrd="0" presId="urn:microsoft.com/office/officeart/2005/8/layout/hierarchy2"/>
    <dgm:cxn modelId="{FB2077E7-5442-4D28-BF82-5071CB2E6552}" type="presParOf" srcId="{9159649D-41D5-410D-890A-BD288873D869}" destId="{CFF4C367-E564-45B9-BECE-64575EA9A6B6}" srcOrd="0" destOrd="0" presId="urn:microsoft.com/office/officeart/2005/8/layout/hierarchy2"/>
    <dgm:cxn modelId="{C7B031D6-AEAC-4D03-A5FE-7AA29AA4CD02}" type="presParOf" srcId="{9159649D-41D5-410D-890A-BD288873D869}" destId="{63939E64-18F7-4C52-AF0B-9A3BDEDA42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88D6D0-970C-4C5D-AF21-7731FA6165C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E275D3-37DE-46D0-928E-85926ABC2B09}">
      <dgm:prSet phldrT="[Text]" custT="1"/>
      <dgm:spPr/>
      <dgm:t>
        <a:bodyPr/>
        <a:lstStyle/>
        <a:p>
          <a:r>
            <a:rPr lang="en-US" sz="2600" b="1" dirty="0">
              <a:solidFill>
                <a:schemeClr val="bg1"/>
              </a:solidFill>
            </a:rPr>
            <a:t>VI KHUẨN</a:t>
          </a:r>
        </a:p>
      </dgm:t>
    </dgm:pt>
    <dgm:pt modelId="{C67F6E20-37CF-4ADA-A0DA-17C1F95CFEA7}" type="parTrans" cxnId="{D70EF11B-4118-4D39-AFDA-6F920AF18A31}">
      <dgm:prSet/>
      <dgm:spPr/>
      <dgm:t>
        <a:bodyPr/>
        <a:lstStyle/>
        <a:p>
          <a:endParaRPr lang="en-US"/>
        </a:p>
      </dgm:t>
    </dgm:pt>
    <dgm:pt modelId="{30828658-251F-4D71-A954-CAFA8432BCF6}" type="sibTrans" cxnId="{D70EF11B-4118-4D39-AFDA-6F920AF18A31}">
      <dgm:prSet/>
      <dgm:spPr/>
      <dgm:t>
        <a:bodyPr/>
        <a:lstStyle/>
        <a:p>
          <a:endParaRPr lang="en-US"/>
        </a:p>
      </dgm:t>
    </dgm:pt>
    <dgm:pt modelId="{DE3E3FE8-B085-43CB-B889-0EB8FE2F5E4E}">
      <dgm:prSet phldrT="[Text]" custT="1"/>
      <dgm:spPr/>
      <dgm:t>
        <a:bodyPr anchor="ctr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cấu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tạo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sơ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  <a:endParaRPr lang="en-US" sz="2200" dirty="0">
            <a:latin typeface="+mj-lt"/>
          </a:endParaRPr>
        </a:p>
      </dgm:t>
    </dgm:pt>
    <dgm:pt modelId="{FDAF9A4F-98A2-41DF-BF01-8C67592A0587}" type="parTrans" cxnId="{E051D4FE-D2C4-4690-9CA5-41134378EE56}">
      <dgm:prSet/>
      <dgm:spPr/>
      <dgm:t>
        <a:bodyPr/>
        <a:lstStyle/>
        <a:p>
          <a:endParaRPr lang="en-US"/>
        </a:p>
      </dgm:t>
    </dgm:pt>
    <dgm:pt modelId="{A76468A0-E2B6-42D6-961C-CE8AA316E5EF}" type="sibTrans" cxnId="{E051D4FE-D2C4-4690-9CA5-41134378EE56}">
      <dgm:prSet/>
      <dgm:spPr/>
      <dgm:t>
        <a:bodyPr/>
        <a:lstStyle/>
        <a:p>
          <a:endParaRPr lang="en-US"/>
        </a:p>
      </dgm:t>
    </dgm:pt>
    <dgm:pt modelId="{AB866FDB-C74E-467E-9034-C98C91FCE7AF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vi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khuẩn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lao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Ecoli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dirty="0">
            <a:latin typeface="+mj-lt"/>
          </a:endParaRPr>
        </a:p>
      </dgm:t>
    </dgm:pt>
    <dgm:pt modelId="{A1B14B6D-75FE-4704-B5EE-098E681E29BD}" type="parTrans" cxnId="{2C5F5849-CD5D-461A-B08A-29426BCE2D14}">
      <dgm:prSet/>
      <dgm:spPr/>
      <dgm:t>
        <a:bodyPr/>
        <a:lstStyle/>
        <a:p>
          <a:endParaRPr lang="en-US"/>
        </a:p>
      </dgm:t>
    </dgm:pt>
    <dgm:pt modelId="{342D1C11-C8A8-469D-9FC4-37F5885FE162}" type="sibTrans" cxnId="{2C5F5849-CD5D-461A-B08A-29426BCE2D14}">
      <dgm:prSet/>
      <dgm:spPr/>
      <dgm:t>
        <a:bodyPr/>
        <a:lstStyle/>
        <a:p>
          <a:endParaRPr lang="en-US"/>
        </a:p>
      </dgm:t>
    </dgm:pt>
    <dgm:pt modelId="{1B1294BA-5D18-4FB7-ADE5-7EBA23387D08}">
      <dgm:prSet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do vi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khuẩn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nhiễm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trùng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dịch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tả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lao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phổi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,…</a:t>
          </a:r>
        </a:p>
      </dgm:t>
    </dgm:pt>
    <dgm:pt modelId="{B58ED7A5-D15D-4812-ACBB-1B288D4AB486}" type="parTrans" cxnId="{41D36591-4FDC-4F2F-9ECD-3AA716B51B23}">
      <dgm:prSet/>
      <dgm:spPr/>
      <dgm:t>
        <a:bodyPr/>
        <a:lstStyle/>
        <a:p>
          <a:endParaRPr lang="en-US"/>
        </a:p>
      </dgm:t>
    </dgm:pt>
    <dgm:pt modelId="{C9C8333A-D457-4F68-BC8B-81FAEAB8DE08}" type="sibTrans" cxnId="{41D36591-4FDC-4F2F-9ECD-3AA716B51B23}">
      <dgm:prSet/>
      <dgm:spPr/>
      <dgm:t>
        <a:bodyPr/>
        <a:lstStyle/>
        <a:p>
          <a:endParaRPr lang="en-US"/>
        </a:p>
      </dgm:t>
    </dgm:pt>
    <dgm:pt modelId="{751DC61D-BAF1-4FCF-960F-E7FAFBA04412}" type="pres">
      <dgm:prSet presAssocID="{B788D6D0-970C-4C5D-AF21-7731FA6165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467A96-BF70-4A1E-B982-5FF6E2331B89}" type="pres">
      <dgm:prSet presAssocID="{60E275D3-37DE-46D0-928E-85926ABC2B09}" presName="root1" presStyleCnt="0"/>
      <dgm:spPr/>
    </dgm:pt>
    <dgm:pt modelId="{FAEF018E-72D0-444E-8223-13183B3A7906}" type="pres">
      <dgm:prSet presAssocID="{60E275D3-37DE-46D0-928E-85926ABC2B09}" presName="LevelOneTextNode" presStyleLbl="node0" presStyleIdx="0" presStyleCnt="1">
        <dgm:presLayoutVars>
          <dgm:chPref val="3"/>
        </dgm:presLayoutVars>
      </dgm:prSet>
      <dgm:spPr/>
    </dgm:pt>
    <dgm:pt modelId="{E829B8B2-612E-4297-8CED-72CCF6D3FC4B}" type="pres">
      <dgm:prSet presAssocID="{60E275D3-37DE-46D0-928E-85926ABC2B09}" presName="level2hierChild" presStyleCnt="0"/>
      <dgm:spPr/>
    </dgm:pt>
    <dgm:pt modelId="{90C19C87-40E9-47CA-97EE-399E9E6A21F3}" type="pres">
      <dgm:prSet presAssocID="{FDAF9A4F-98A2-41DF-BF01-8C67592A0587}" presName="conn2-1" presStyleLbl="parChTrans1D2" presStyleIdx="0" presStyleCnt="3"/>
      <dgm:spPr/>
    </dgm:pt>
    <dgm:pt modelId="{B6340C62-BE69-4C54-868B-76C20DB56E37}" type="pres">
      <dgm:prSet presAssocID="{FDAF9A4F-98A2-41DF-BF01-8C67592A0587}" presName="connTx" presStyleLbl="parChTrans1D2" presStyleIdx="0" presStyleCnt="3"/>
      <dgm:spPr/>
    </dgm:pt>
    <dgm:pt modelId="{E6642A2C-9DFB-4501-920B-8D15621832F3}" type="pres">
      <dgm:prSet presAssocID="{DE3E3FE8-B085-43CB-B889-0EB8FE2F5E4E}" presName="root2" presStyleCnt="0"/>
      <dgm:spPr/>
    </dgm:pt>
    <dgm:pt modelId="{46D36899-861F-4328-BF07-79F87F957231}" type="pres">
      <dgm:prSet presAssocID="{DE3E3FE8-B085-43CB-B889-0EB8FE2F5E4E}" presName="LevelTwoTextNode" presStyleLbl="node2" presStyleIdx="0" presStyleCnt="3" custScaleX="168415" custScaleY="73592">
        <dgm:presLayoutVars>
          <dgm:chPref val="3"/>
        </dgm:presLayoutVars>
      </dgm:prSet>
      <dgm:spPr/>
    </dgm:pt>
    <dgm:pt modelId="{2F291B97-BAAD-463B-9333-F78603077D02}" type="pres">
      <dgm:prSet presAssocID="{DE3E3FE8-B085-43CB-B889-0EB8FE2F5E4E}" presName="level3hierChild" presStyleCnt="0"/>
      <dgm:spPr/>
    </dgm:pt>
    <dgm:pt modelId="{DC818993-77BE-49C1-A279-C6B0AF53A627}" type="pres">
      <dgm:prSet presAssocID="{A1B14B6D-75FE-4704-B5EE-098E681E29BD}" presName="conn2-1" presStyleLbl="parChTrans1D2" presStyleIdx="1" presStyleCnt="3"/>
      <dgm:spPr/>
    </dgm:pt>
    <dgm:pt modelId="{80432CBF-B949-4132-A5CA-B9B42B7E1ADD}" type="pres">
      <dgm:prSet presAssocID="{A1B14B6D-75FE-4704-B5EE-098E681E29BD}" presName="connTx" presStyleLbl="parChTrans1D2" presStyleIdx="1" presStyleCnt="3"/>
      <dgm:spPr/>
    </dgm:pt>
    <dgm:pt modelId="{9CD0B7E0-7C7A-40F9-87E6-7D605DCE4FBF}" type="pres">
      <dgm:prSet presAssocID="{AB866FDB-C74E-467E-9034-C98C91FCE7AF}" presName="root2" presStyleCnt="0"/>
      <dgm:spPr/>
    </dgm:pt>
    <dgm:pt modelId="{F946A32F-3CD9-41CA-A996-1FCBEA656843}" type="pres">
      <dgm:prSet presAssocID="{AB866FDB-C74E-467E-9034-C98C91FCE7AF}" presName="LevelTwoTextNode" presStyleLbl="node2" presStyleIdx="1" presStyleCnt="3" custScaleX="167952" custScaleY="62765">
        <dgm:presLayoutVars>
          <dgm:chPref val="3"/>
        </dgm:presLayoutVars>
      </dgm:prSet>
      <dgm:spPr/>
    </dgm:pt>
    <dgm:pt modelId="{A1A570D1-1569-4614-BFB4-ED24EE513CF1}" type="pres">
      <dgm:prSet presAssocID="{AB866FDB-C74E-467E-9034-C98C91FCE7AF}" presName="level3hierChild" presStyleCnt="0"/>
      <dgm:spPr/>
    </dgm:pt>
    <dgm:pt modelId="{DAD8EAF0-6AF9-493A-8F77-B0A7A1F3EC48}" type="pres">
      <dgm:prSet presAssocID="{B58ED7A5-D15D-4812-ACBB-1B288D4AB486}" presName="conn2-1" presStyleLbl="parChTrans1D2" presStyleIdx="2" presStyleCnt="3"/>
      <dgm:spPr/>
    </dgm:pt>
    <dgm:pt modelId="{CF2AF4AA-7F53-4CED-A9CB-302BE7388626}" type="pres">
      <dgm:prSet presAssocID="{B58ED7A5-D15D-4812-ACBB-1B288D4AB486}" presName="connTx" presStyleLbl="parChTrans1D2" presStyleIdx="2" presStyleCnt="3"/>
      <dgm:spPr/>
    </dgm:pt>
    <dgm:pt modelId="{9159649D-41D5-410D-890A-BD288873D869}" type="pres">
      <dgm:prSet presAssocID="{1B1294BA-5D18-4FB7-ADE5-7EBA23387D08}" presName="root2" presStyleCnt="0"/>
      <dgm:spPr/>
    </dgm:pt>
    <dgm:pt modelId="{CFF4C367-E564-45B9-BECE-64575EA9A6B6}" type="pres">
      <dgm:prSet presAssocID="{1B1294BA-5D18-4FB7-ADE5-7EBA23387D08}" presName="LevelTwoTextNode" presStyleLbl="node2" presStyleIdx="2" presStyleCnt="3" custScaleX="168221" custScaleY="88502">
        <dgm:presLayoutVars>
          <dgm:chPref val="3"/>
        </dgm:presLayoutVars>
      </dgm:prSet>
      <dgm:spPr/>
    </dgm:pt>
    <dgm:pt modelId="{63939E64-18F7-4C52-AF0B-9A3BDEDA42E6}" type="pres">
      <dgm:prSet presAssocID="{1B1294BA-5D18-4FB7-ADE5-7EBA23387D08}" presName="level3hierChild" presStyleCnt="0"/>
      <dgm:spPr/>
    </dgm:pt>
  </dgm:ptLst>
  <dgm:cxnLst>
    <dgm:cxn modelId="{424B100E-3632-4609-839B-10934F32C4DB}" type="presOf" srcId="{B58ED7A5-D15D-4812-ACBB-1B288D4AB486}" destId="{CF2AF4AA-7F53-4CED-A9CB-302BE7388626}" srcOrd="1" destOrd="0" presId="urn:microsoft.com/office/officeart/2005/8/layout/hierarchy2"/>
    <dgm:cxn modelId="{D1115C12-1782-40C7-86E3-27062FE3404E}" type="presOf" srcId="{FDAF9A4F-98A2-41DF-BF01-8C67592A0587}" destId="{90C19C87-40E9-47CA-97EE-399E9E6A21F3}" srcOrd="0" destOrd="0" presId="urn:microsoft.com/office/officeart/2005/8/layout/hierarchy2"/>
    <dgm:cxn modelId="{EB24F014-0C54-4A3E-B9BD-3957FEDFF8F3}" type="presOf" srcId="{DE3E3FE8-B085-43CB-B889-0EB8FE2F5E4E}" destId="{46D36899-861F-4328-BF07-79F87F957231}" srcOrd="0" destOrd="0" presId="urn:microsoft.com/office/officeart/2005/8/layout/hierarchy2"/>
    <dgm:cxn modelId="{D70EF11B-4118-4D39-AFDA-6F920AF18A31}" srcId="{B788D6D0-970C-4C5D-AF21-7731FA6165C3}" destId="{60E275D3-37DE-46D0-928E-85926ABC2B09}" srcOrd="0" destOrd="0" parTransId="{C67F6E20-37CF-4ADA-A0DA-17C1F95CFEA7}" sibTransId="{30828658-251F-4D71-A954-CAFA8432BCF6}"/>
    <dgm:cxn modelId="{1C0B523C-7A07-401B-B2C1-0629A77BF9A6}" type="presOf" srcId="{60E275D3-37DE-46D0-928E-85926ABC2B09}" destId="{FAEF018E-72D0-444E-8223-13183B3A7906}" srcOrd="0" destOrd="0" presId="urn:microsoft.com/office/officeart/2005/8/layout/hierarchy2"/>
    <dgm:cxn modelId="{2C5F5849-CD5D-461A-B08A-29426BCE2D14}" srcId="{60E275D3-37DE-46D0-928E-85926ABC2B09}" destId="{AB866FDB-C74E-467E-9034-C98C91FCE7AF}" srcOrd="1" destOrd="0" parTransId="{A1B14B6D-75FE-4704-B5EE-098E681E29BD}" sibTransId="{342D1C11-C8A8-469D-9FC4-37F5885FE162}"/>
    <dgm:cxn modelId="{4169AE6D-9AD7-49A0-BEC4-58FA9C6AF419}" type="presOf" srcId="{A1B14B6D-75FE-4704-B5EE-098E681E29BD}" destId="{DC818993-77BE-49C1-A279-C6B0AF53A627}" srcOrd="0" destOrd="0" presId="urn:microsoft.com/office/officeart/2005/8/layout/hierarchy2"/>
    <dgm:cxn modelId="{A3ABB059-A7C0-4A5B-ADF1-E1A459CE9C57}" type="presOf" srcId="{A1B14B6D-75FE-4704-B5EE-098E681E29BD}" destId="{80432CBF-B949-4132-A5CA-B9B42B7E1ADD}" srcOrd="1" destOrd="0" presId="urn:microsoft.com/office/officeart/2005/8/layout/hierarchy2"/>
    <dgm:cxn modelId="{84BDBA7B-A3BA-4EE2-BD33-5CA41221701C}" type="presOf" srcId="{FDAF9A4F-98A2-41DF-BF01-8C67592A0587}" destId="{B6340C62-BE69-4C54-868B-76C20DB56E37}" srcOrd="1" destOrd="0" presId="urn:microsoft.com/office/officeart/2005/8/layout/hierarchy2"/>
    <dgm:cxn modelId="{AA1FC680-E50F-4F9E-9B60-E36B737A0B5F}" type="presOf" srcId="{AB866FDB-C74E-467E-9034-C98C91FCE7AF}" destId="{F946A32F-3CD9-41CA-A996-1FCBEA656843}" srcOrd="0" destOrd="0" presId="urn:microsoft.com/office/officeart/2005/8/layout/hierarchy2"/>
    <dgm:cxn modelId="{41D36591-4FDC-4F2F-9ECD-3AA716B51B23}" srcId="{60E275D3-37DE-46D0-928E-85926ABC2B09}" destId="{1B1294BA-5D18-4FB7-ADE5-7EBA23387D08}" srcOrd="2" destOrd="0" parTransId="{B58ED7A5-D15D-4812-ACBB-1B288D4AB486}" sibTransId="{C9C8333A-D457-4F68-BC8B-81FAEAB8DE08}"/>
    <dgm:cxn modelId="{EB0E089F-2C59-42DB-915E-A78CC3993A4B}" type="presOf" srcId="{B788D6D0-970C-4C5D-AF21-7731FA6165C3}" destId="{751DC61D-BAF1-4FCF-960F-E7FAFBA04412}" srcOrd="0" destOrd="0" presId="urn:microsoft.com/office/officeart/2005/8/layout/hierarchy2"/>
    <dgm:cxn modelId="{082197D3-2D42-4481-87DB-87BCCB8B2CF6}" type="presOf" srcId="{B58ED7A5-D15D-4812-ACBB-1B288D4AB486}" destId="{DAD8EAF0-6AF9-493A-8F77-B0A7A1F3EC48}" srcOrd="0" destOrd="0" presId="urn:microsoft.com/office/officeart/2005/8/layout/hierarchy2"/>
    <dgm:cxn modelId="{DC7D1AE7-98C8-4785-8052-7CFE745D962C}" type="presOf" srcId="{1B1294BA-5D18-4FB7-ADE5-7EBA23387D08}" destId="{CFF4C367-E564-45B9-BECE-64575EA9A6B6}" srcOrd="0" destOrd="0" presId="urn:microsoft.com/office/officeart/2005/8/layout/hierarchy2"/>
    <dgm:cxn modelId="{E051D4FE-D2C4-4690-9CA5-41134378EE56}" srcId="{60E275D3-37DE-46D0-928E-85926ABC2B09}" destId="{DE3E3FE8-B085-43CB-B889-0EB8FE2F5E4E}" srcOrd="0" destOrd="0" parTransId="{FDAF9A4F-98A2-41DF-BF01-8C67592A0587}" sibTransId="{A76468A0-E2B6-42D6-961C-CE8AA316E5EF}"/>
    <dgm:cxn modelId="{713F83D7-3970-4065-B365-168C0621E1DF}" type="presParOf" srcId="{751DC61D-BAF1-4FCF-960F-E7FAFBA04412}" destId="{C0467A96-BF70-4A1E-B982-5FF6E2331B89}" srcOrd="0" destOrd="0" presId="urn:microsoft.com/office/officeart/2005/8/layout/hierarchy2"/>
    <dgm:cxn modelId="{8549BAE1-627E-4004-8E00-9795D41CEBE3}" type="presParOf" srcId="{C0467A96-BF70-4A1E-B982-5FF6E2331B89}" destId="{FAEF018E-72D0-444E-8223-13183B3A7906}" srcOrd="0" destOrd="0" presId="urn:microsoft.com/office/officeart/2005/8/layout/hierarchy2"/>
    <dgm:cxn modelId="{FE7FBD3F-FB29-499B-993E-4BC16DB06E65}" type="presParOf" srcId="{C0467A96-BF70-4A1E-B982-5FF6E2331B89}" destId="{E829B8B2-612E-4297-8CED-72CCF6D3FC4B}" srcOrd="1" destOrd="0" presId="urn:microsoft.com/office/officeart/2005/8/layout/hierarchy2"/>
    <dgm:cxn modelId="{E8B5AC89-2959-4BB7-BA31-A615991F1A18}" type="presParOf" srcId="{E829B8B2-612E-4297-8CED-72CCF6D3FC4B}" destId="{90C19C87-40E9-47CA-97EE-399E9E6A21F3}" srcOrd="0" destOrd="0" presId="urn:microsoft.com/office/officeart/2005/8/layout/hierarchy2"/>
    <dgm:cxn modelId="{AD956FE0-EB01-405E-9910-80A32422D707}" type="presParOf" srcId="{90C19C87-40E9-47CA-97EE-399E9E6A21F3}" destId="{B6340C62-BE69-4C54-868B-76C20DB56E37}" srcOrd="0" destOrd="0" presId="urn:microsoft.com/office/officeart/2005/8/layout/hierarchy2"/>
    <dgm:cxn modelId="{53EE96A3-72B0-4127-96E2-E6EE461058A3}" type="presParOf" srcId="{E829B8B2-612E-4297-8CED-72CCF6D3FC4B}" destId="{E6642A2C-9DFB-4501-920B-8D15621832F3}" srcOrd="1" destOrd="0" presId="urn:microsoft.com/office/officeart/2005/8/layout/hierarchy2"/>
    <dgm:cxn modelId="{355596B9-D5DE-4CDF-AF98-97A1B519A6A9}" type="presParOf" srcId="{E6642A2C-9DFB-4501-920B-8D15621832F3}" destId="{46D36899-861F-4328-BF07-79F87F957231}" srcOrd="0" destOrd="0" presId="urn:microsoft.com/office/officeart/2005/8/layout/hierarchy2"/>
    <dgm:cxn modelId="{BCDDA1D1-CD44-42BD-84A2-3727BDDDE93E}" type="presParOf" srcId="{E6642A2C-9DFB-4501-920B-8D15621832F3}" destId="{2F291B97-BAAD-463B-9333-F78603077D02}" srcOrd="1" destOrd="0" presId="urn:microsoft.com/office/officeart/2005/8/layout/hierarchy2"/>
    <dgm:cxn modelId="{CD43D401-C1B4-4C2C-BA88-E33C2310DABB}" type="presParOf" srcId="{E829B8B2-612E-4297-8CED-72CCF6D3FC4B}" destId="{DC818993-77BE-49C1-A279-C6B0AF53A627}" srcOrd="2" destOrd="0" presId="urn:microsoft.com/office/officeart/2005/8/layout/hierarchy2"/>
    <dgm:cxn modelId="{52E8F265-CCDC-4387-9A03-C71DD7819647}" type="presParOf" srcId="{DC818993-77BE-49C1-A279-C6B0AF53A627}" destId="{80432CBF-B949-4132-A5CA-B9B42B7E1ADD}" srcOrd="0" destOrd="0" presId="urn:microsoft.com/office/officeart/2005/8/layout/hierarchy2"/>
    <dgm:cxn modelId="{E91C82CB-11D5-4BAA-B46F-75ADA492C676}" type="presParOf" srcId="{E829B8B2-612E-4297-8CED-72CCF6D3FC4B}" destId="{9CD0B7E0-7C7A-40F9-87E6-7D605DCE4FBF}" srcOrd="3" destOrd="0" presId="urn:microsoft.com/office/officeart/2005/8/layout/hierarchy2"/>
    <dgm:cxn modelId="{2D079729-E502-4450-8096-69586E677FEA}" type="presParOf" srcId="{9CD0B7E0-7C7A-40F9-87E6-7D605DCE4FBF}" destId="{F946A32F-3CD9-41CA-A996-1FCBEA656843}" srcOrd="0" destOrd="0" presId="urn:microsoft.com/office/officeart/2005/8/layout/hierarchy2"/>
    <dgm:cxn modelId="{B9E4D5A1-BDBD-4A0D-9865-9DA6A70EF8E7}" type="presParOf" srcId="{9CD0B7E0-7C7A-40F9-87E6-7D605DCE4FBF}" destId="{A1A570D1-1569-4614-BFB4-ED24EE513CF1}" srcOrd="1" destOrd="0" presId="urn:microsoft.com/office/officeart/2005/8/layout/hierarchy2"/>
    <dgm:cxn modelId="{6EE24726-C655-4F56-80DF-7F7A2F78871E}" type="presParOf" srcId="{E829B8B2-612E-4297-8CED-72CCF6D3FC4B}" destId="{DAD8EAF0-6AF9-493A-8F77-B0A7A1F3EC48}" srcOrd="4" destOrd="0" presId="urn:microsoft.com/office/officeart/2005/8/layout/hierarchy2"/>
    <dgm:cxn modelId="{824B5F89-D956-4B15-995C-1023E2FFA46E}" type="presParOf" srcId="{DAD8EAF0-6AF9-493A-8F77-B0A7A1F3EC48}" destId="{CF2AF4AA-7F53-4CED-A9CB-302BE7388626}" srcOrd="0" destOrd="0" presId="urn:microsoft.com/office/officeart/2005/8/layout/hierarchy2"/>
    <dgm:cxn modelId="{6810C293-3B84-4B56-A5A6-64897142A321}" type="presParOf" srcId="{E829B8B2-612E-4297-8CED-72CCF6D3FC4B}" destId="{9159649D-41D5-410D-890A-BD288873D869}" srcOrd="5" destOrd="0" presId="urn:microsoft.com/office/officeart/2005/8/layout/hierarchy2"/>
    <dgm:cxn modelId="{FB2077E7-5442-4D28-BF82-5071CB2E6552}" type="presParOf" srcId="{9159649D-41D5-410D-890A-BD288873D869}" destId="{CFF4C367-E564-45B9-BECE-64575EA9A6B6}" srcOrd="0" destOrd="0" presId="urn:microsoft.com/office/officeart/2005/8/layout/hierarchy2"/>
    <dgm:cxn modelId="{C7B031D6-AEAC-4D03-A5FE-7AA29AA4CD02}" type="presParOf" srcId="{9159649D-41D5-410D-890A-BD288873D869}" destId="{63939E64-18F7-4C52-AF0B-9A3BDEDA42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88D6D0-970C-4C5D-AF21-7731FA6165C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E275D3-37DE-46D0-928E-85926ABC2B0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600" b="1" dirty="0">
              <a:solidFill>
                <a:schemeClr val="bg1"/>
              </a:solidFill>
            </a:rPr>
            <a:t>NGUYÊN SINH VẬT</a:t>
          </a:r>
        </a:p>
      </dgm:t>
    </dgm:pt>
    <dgm:pt modelId="{C67F6E20-37CF-4ADA-A0DA-17C1F95CFEA7}" type="parTrans" cxnId="{D70EF11B-4118-4D39-AFDA-6F920AF18A31}">
      <dgm:prSet/>
      <dgm:spPr/>
      <dgm:t>
        <a:bodyPr/>
        <a:lstStyle/>
        <a:p>
          <a:endParaRPr lang="en-US"/>
        </a:p>
      </dgm:t>
    </dgm:pt>
    <dgm:pt modelId="{30828658-251F-4D71-A954-CAFA8432BCF6}" type="sibTrans" cxnId="{D70EF11B-4118-4D39-AFDA-6F920AF18A31}">
      <dgm:prSet/>
      <dgm:spPr/>
      <dgm:t>
        <a:bodyPr/>
        <a:lstStyle/>
        <a:p>
          <a:endParaRPr lang="en-US"/>
        </a:p>
      </dgm:t>
    </dgm:pt>
    <dgm:pt modelId="{DE3E3FE8-B085-43CB-B889-0EB8FE2F5E4E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kích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thước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kính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hiển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vi,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đa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ít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  <a:endParaRPr lang="en-US" sz="2200" dirty="0">
            <a:latin typeface="+mj-lt"/>
          </a:endParaRPr>
        </a:p>
      </dgm:t>
    </dgm:pt>
    <dgm:pt modelId="{FDAF9A4F-98A2-41DF-BF01-8C67592A0587}" type="parTrans" cxnId="{E051D4FE-D2C4-4690-9CA5-41134378EE56}">
      <dgm:prSet/>
      <dgm:spPr/>
      <dgm:t>
        <a:bodyPr/>
        <a:lstStyle/>
        <a:p>
          <a:endParaRPr lang="en-US"/>
        </a:p>
      </dgm:t>
    </dgm:pt>
    <dgm:pt modelId="{A76468A0-E2B6-42D6-961C-CE8AA316E5EF}" type="sibTrans" cxnId="{E051D4FE-D2C4-4690-9CA5-41134378EE56}">
      <dgm:prSet/>
      <dgm:spPr/>
      <dgm:t>
        <a:bodyPr/>
        <a:lstStyle/>
        <a:p>
          <a:endParaRPr lang="en-US"/>
        </a:p>
      </dgm:t>
    </dgm:pt>
    <dgm:pt modelId="{AB866FDB-C74E-467E-9034-C98C91FCE7AF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trùng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roi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trùng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giày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dirty="0">
            <a:latin typeface="+mj-lt"/>
          </a:endParaRPr>
        </a:p>
      </dgm:t>
    </dgm:pt>
    <dgm:pt modelId="{A1B14B6D-75FE-4704-B5EE-098E681E29BD}" type="parTrans" cxnId="{2C5F5849-CD5D-461A-B08A-29426BCE2D14}">
      <dgm:prSet/>
      <dgm:spPr/>
      <dgm:t>
        <a:bodyPr/>
        <a:lstStyle/>
        <a:p>
          <a:endParaRPr lang="en-US"/>
        </a:p>
      </dgm:t>
    </dgm:pt>
    <dgm:pt modelId="{342D1C11-C8A8-469D-9FC4-37F5885FE162}" type="sibTrans" cxnId="{2C5F5849-CD5D-461A-B08A-29426BCE2D14}">
      <dgm:prSet/>
      <dgm:spPr/>
      <dgm:t>
        <a:bodyPr/>
        <a:lstStyle/>
        <a:p>
          <a:endParaRPr lang="en-US"/>
        </a:p>
      </dgm:t>
    </dgm:pt>
    <dgm:pt modelId="{1B1294BA-5D18-4FB7-ADE5-7EBA23387D08}">
      <dgm:prSet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do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nguyên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sinh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rét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kiết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lị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,…</a:t>
          </a:r>
        </a:p>
      </dgm:t>
    </dgm:pt>
    <dgm:pt modelId="{B58ED7A5-D15D-4812-ACBB-1B288D4AB486}" type="parTrans" cxnId="{41D36591-4FDC-4F2F-9ECD-3AA716B51B23}">
      <dgm:prSet/>
      <dgm:spPr/>
      <dgm:t>
        <a:bodyPr/>
        <a:lstStyle/>
        <a:p>
          <a:endParaRPr lang="en-US"/>
        </a:p>
      </dgm:t>
    </dgm:pt>
    <dgm:pt modelId="{C9C8333A-D457-4F68-BC8B-81FAEAB8DE08}" type="sibTrans" cxnId="{41D36591-4FDC-4F2F-9ECD-3AA716B51B23}">
      <dgm:prSet/>
      <dgm:spPr/>
      <dgm:t>
        <a:bodyPr/>
        <a:lstStyle/>
        <a:p>
          <a:endParaRPr lang="en-US"/>
        </a:p>
      </dgm:t>
    </dgm:pt>
    <dgm:pt modelId="{751DC61D-BAF1-4FCF-960F-E7FAFBA04412}" type="pres">
      <dgm:prSet presAssocID="{B788D6D0-970C-4C5D-AF21-7731FA6165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467A96-BF70-4A1E-B982-5FF6E2331B89}" type="pres">
      <dgm:prSet presAssocID="{60E275D3-37DE-46D0-928E-85926ABC2B09}" presName="root1" presStyleCnt="0"/>
      <dgm:spPr/>
    </dgm:pt>
    <dgm:pt modelId="{FAEF018E-72D0-444E-8223-13183B3A7906}" type="pres">
      <dgm:prSet presAssocID="{60E275D3-37DE-46D0-928E-85926ABC2B09}" presName="LevelOneTextNode" presStyleLbl="node0" presStyleIdx="0" presStyleCnt="1">
        <dgm:presLayoutVars>
          <dgm:chPref val="3"/>
        </dgm:presLayoutVars>
      </dgm:prSet>
      <dgm:spPr/>
    </dgm:pt>
    <dgm:pt modelId="{E829B8B2-612E-4297-8CED-72CCF6D3FC4B}" type="pres">
      <dgm:prSet presAssocID="{60E275D3-37DE-46D0-928E-85926ABC2B09}" presName="level2hierChild" presStyleCnt="0"/>
      <dgm:spPr/>
    </dgm:pt>
    <dgm:pt modelId="{90C19C87-40E9-47CA-97EE-399E9E6A21F3}" type="pres">
      <dgm:prSet presAssocID="{FDAF9A4F-98A2-41DF-BF01-8C67592A0587}" presName="conn2-1" presStyleLbl="parChTrans1D2" presStyleIdx="0" presStyleCnt="3"/>
      <dgm:spPr/>
    </dgm:pt>
    <dgm:pt modelId="{B6340C62-BE69-4C54-868B-76C20DB56E37}" type="pres">
      <dgm:prSet presAssocID="{FDAF9A4F-98A2-41DF-BF01-8C67592A0587}" presName="connTx" presStyleLbl="parChTrans1D2" presStyleIdx="0" presStyleCnt="3"/>
      <dgm:spPr/>
    </dgm:pt>
    <dgm:pt modelId="{E6642A2C-9DFB-4501-920B-8D15621832F3}" type="pres">
      <dgm:prSet presAssocID="{DE3E3FE8-B085-43CB-B889-0EB8FE2F5E4E}" presName="root2" presStyleCnt="0"/>
      <dgm:spPr/>
    </dgm:pt>
    <dgm:pt modelId="{46D36899-861F-4328-BF07-79F87F957231}" type="pres">
      <dgm:prSet presAssocID="{DE3E3FE8-B085-43CB-B889-0EB8FE2F5E4E}" presName="LevelTwoTextNode" presStyleLbl="node2" presStyleIdx="0" presStyleCnt="3" custScaleX="170120" custScaleY="90252">
        <dgm:presLayoutVars>
          <dgm:chPref val="3"/>
        </dgm:presLayoutVars>
      </dgm:prSet>
      <dgm:spPr/>
    </dgm:pt>
    <dgm:pt modelId="{2F291B97-BAAD-463B-9333-F78603077D02}" type="pres">
      <dgm:prSet presAssocID="{DE3E3FE8-B085-43CB-B889-0EB8FE2F5E4E}" presName="level3hierChild" presStyleCnt="0"/>
      <dgm:spPr/>
    </dgm:pt>
    <dgm:pt modelId="{DC818993-77BE-49C1-A279-C6B0AF53A627}" type="pres">
      <dgm:prSet presAssocID="{A1B14B6D-75FE-4704-B5EE-098E681E29BD}" presName="conn2-1" presStyleLbl="parChTrans1D2" presStyleIdx="1" presStyleCnt="3"/>
      <dgm:spPr/>
    </dgm:pt>
    <dgm:pt modelId="{80432CBF-B949-4132-A5CA-B9B42B7E1ADD}" type="pres">
      <dgm:prSet presAssocID="{A1B14B6D-75FE-4704-B5EE-098E681E29BD}" presName="connTx" presStyleLbl="parChTrans1D2" presStyleIdx="1" presStyleCnt="3"/>
      <dgm:spPr/>
    </dgm:pt>
    <dgm:pt modelId="{9CD0B7E0-7C7A-40F9-87E6-7D605DCE4FBF}" type="pres">
      <dgm:prSet presAssocID="{AB866FDB-C74E-467E-9034-C98C91FCE7AF}" presName="root2" presStyleCnt="0"/>
      <dgm:spPr/>
    </dgm:pt>
    <dgm:pt modelId="{F946A32F-3CD9-41CA-A996-1FCBEA656843}" type="pres">
      <dgm:prSet presAssocID="{AB866FDB-C74E-467E-9034-C98C91FCE7AF}" presName="LevelTwoTextNode" presStyleLbl="node2" presStyleIdx="1" presStyleCnt="3" custScaleX="170520" custScaleY="62765">
        <dgm:presLayoutVars>
          <dgm:chPref val="3"/>
        </dgm:presLayoutVars>
      </dgm:prSet>
      <dgm:spPr/>
    </dgm:pt>
    <dgm:pt modelId="{A1A570D1-1569-4614-BFB4-ED24EE513CF1}" type="pres">
      <dgm:prSet presAssocID="{AB866FDB-C74E-467E-9034-C98C91FCE7AF}" presName="level3hierChild" presStyleCnt="0"/>
      <dgm:spPr/>
    </dgm:pt>
    <dgm:pt modelId="{DAD8EAF0-6AF9-493A-8F77-B0A7A1F3EC48}" type="pres">
      <dgm:prSet presAssocID="{B58ED7A5-D15D-4812-ACBB-1B288D4AB486}" presName="conn2-1" presStyleLbl="parChTrans1D2" presStyleIdx="2" presStyleCnt="3"/>
      <dgm:spPr/>
    </dgm:pt>
    <dgm:pt modelId="{CF2AF4AA-7F53-4CED-A9CB-302BE7388626}" type="pres">
      <dgm:prSet presAssocID="{B58ED7A5-D15D-4812-ACBB-1B288D4AB486}" presName="connTx" presStyleLbl="parChTrans1D2" presStyleIdx="2" presStyleCnt="3"/>
      <dgm:spPr/>
    </dgm:pt>
    <dgm:pt modelId="{9159649D-41D5-410D-890A-BD288873D869}" type="pres">
      <dgm:prSet presAssocID="{1B1294BA-5D18-4FB7-ADE5-7EBA23387D08}" presName="root2" presStyleCnt="0"/>
      <dgm:spPr/>
    </dgm:pt>
    <dgm:pt modelId="{CFF4C367-E564-45B9-BECE-64575EA9A6B6}" type="pres">
      <dgm:prSet presAssocID="{1B1294BA-5D18-4FB7-ADE5-7EBA23387D08}" presName="LevelTwoTextNode" presStyleLbl="node2" presStyleIdx="2" presStyleCnt="3" custScaleX="170759" custScaleY="88502">
        <dgm:presLayoutVars>
          <dgm:chPref val="3"/>
        </dgm:presLayoutVars>
      </dgm:prSet>
      <dgm:spPr/>
    </dgm:pt>
    <dgm:pt modelId="{63939E64-18F7-4C52-AF0B-9A3BDEDA42E6}" type="pres">
      <dgm:prSet presAssocID="{1B1294BA-5D18-4FB7-ADE5-7EBA23387D08}" presName="level3hierChild" presStyleCnt="0"/>
      <dgm:spPr/>
    </dgm:pt>
  </dgm:ptLst>
  <dgm:cxnLst>
    <dgm:cxn modelId="{424B100E-3632-4609-839B-10934F32C4DB}" type="presOf" srcId="{B58ED7A5-D15D-4812-ACBB-1B288D4AB486}" destId="{CF2AF4AA-7F53-4CED-A9CB-302BE7388626}" srcOrd="1" destOrd="0" presId="urn:microsoft.com/office/officeart/2005/8/layout/hierarchy2"/>
    <dgm:cxn modelId="{D1115C12-1782-40C7-86E3-27062FE3404E}" type="presOf" srcId="{FDAF9A4F-98A2-41DF-BF01-8C67592A0587}" destId="{90C19C87-40E9-47CA-97EE-399E9E6A21F3}" srcOrd="0" destOrd="0" presId="urn:microsoft.com/office/officeart/2005/8/layout/hierarchy2"/>
    <dgm:cxn modelId="{EB24F014-0C54-4A3E-B9BD-3957FEDFF8F3}" type="presOf" srcId="{DE3E3FE8-B085-43CB-B889-0EB8FE2F5E4E}" destId="{46D36899-861F-4328-BF07-79F87F957231}" srcOrd="0" destOrd="0" presId="urn:microsoft.com/office/officeart/2005/8/layout/hierarchy2"/>
    <dgm:cxn modelId="{D70EF11B-4118-4D39-AFDA-6F920AF18A31}" srcId="{B788D6D0-970C-4C5D-AF21-7731FA6165C3}" destId="{60E275D3-37DE-46D0-928E-85926ABC2B09}" srcOrd="0" destOrd="0" parTransId="{C67F6E20-37CF-4ADA-A0DA-17C1F95CFEA7}" sibTransId="{30828658-251F-4D71-A954-CAFA8432BCF6}"/>
    <dgm:cxn modelId="{1C0B523C-7A07-401B-B2C1-0629A77BF9A6}" type="presOf" srcId="{60E275D3-37DE-46D0-928E-85926ABC2B09}" destId="{FAEF018E-72D0-444E-8223-13183B3A7906}" srcOrd="0" destOrd="0" presId="urn:microsoft.com/office/officeart/2005/8/layout/hierarchy2"/>
    <dgm:cxn modelId="{2C5F5849-CD5D-461A-B08A-29426BCE2D14}" srcId="{60E275D3-37DE-46D0-928E-85926ABC2B09}" destId="{AB866FDB-C74E-467E-9034-C98C91FCE7AF}" srcOrd="1" destOrd="0" parTransId="{A1B14B6D-75FE-4704-B5EE-098E681E29BD}" sibTransId="{342D1C11-C8A8-469D-9FC4-37F5885FE162}"/>
    <dgm:cxn modelId="{4169AE6D-9AD7-49A0-BEC4-58FA9C6AF419}" type="presOf" srcId="{A1B14B6D-75FE-4704-B5EE-098E681E29BD}" destId="{DC818993-77BE-49C1-A279-C6B0AF53A627}" srcOrd="0" destOrd="0" presId="urn:microsoft.com/office/officeart/2005/8/layout/hierarchy2"/>
    <dgm:cxn modelId="{A3ABB059-A7C0-4A5B-ADF1-E1A459CE9C57}" type="presOf" srcId="{A1B14B6D-75FE-4704-B5EE-098E681E29BD}" destId="{80432CBF-B949-4132-A5CA-B9B42B7E1ADD}" srcOrd="1" destOrd="0" presId="urn:microsoft.com/office/officeart/2005/8/layout/hierarchy2"/>
    <dgm:cxn modelId="{84BDBA7B-A3BA-4EE2-BD33-5CA41221701C}" type="presOf" srcId="{FDAF9A4F-98A2-41DF-BF01-8C67592A0587}" destId="{B6340C62-BE69-4C54-868B-76C20DB56E37}" srcOrd="1" destOrd="0" presId="urn:microsoft.com/office/officeart/2005/8/layout/hierarchy2"/>
    <dgm:cxn modelId="{AA1FC680-E50F-4F9E-9B60-E36B737A0B5F}" type="presOf" srcId="{AB866FDB-C74E-467E-9034-C98C91FCE7AF}" destId="{F946A32F-3CD9-41CA-A996-1FCBEA656843}" srcOrd="0" destOrd="0" presId="urn:microsoft.com/office/officeart/2005/8/layout/hierarchy2"/>
    <dgm:cxn modelId="{41D36591-4FDC-4F2F-9ECD-3AA716B51B23}" srcId="{60E275D3-37DE-46D0-928E-85926ABC2B09}" destId="{1B1294BA-5D18-4FB7-ADE5-7EBA23387D08}" srcOrd="2" destOrd="0" parTransId="{B58ED7A5-D15D-4812-ACBB-1B288D4AB486}" sibTransId="{C9C8333A-D457-4F68-BC8B-81FAEAB8DE08}"/>
    <dgm:cxn modelId="{EB0E089F-2C59-42DB-915E-A78CC3993A4B}" type="presOf" srcId="{B788D6D0-970C-4C5D-AF21-7731FA6165C3}" destId="{751DC61D-BAF1-4FCF-960F-E7FAFBA04412}" srcOrd="0" destOrd="0" presId="urn:microsoft.com/office/officeart/2005/8/layout/hierarchy2"/>
    <dgm:cxn modelId="{082197D3-2D42-4481-87DB-87BCCB8B2CF6}" type="presOf" srcId="{B58ED7A5-D15D-4812-ACBB-1B288D4AB486}" destId="{DAD8EAF0-6AF9-493A-8F77-B0A7A1F3EC48}" srcOrd="0" destOrd="0" presId="urn:microsoft.com/office/officeart/2005/8/layout/hierarchy2"/>
    <dgm:cxn modelId="{DC7D1AE7-98C8-4785-8052-7CFE745D962C}" type="presOf" srcId="{1B1294BA-5D18-4FB7-ADE5-7EBA23387D08}" destId="{CFF4C367-E564-45B9-BECE-64575EA9A6B6}" srcOrd="0" destOrd="0" presId="urn:microsoft.com/office/officeart/2005/8/layout/hierarchy2"/>
    <dgm:cxn modelId="{E051D4FE-D2C4-4690-9CA5-41134378EE56}" srcId="{60E275D3-37DE-46D0-928E-85926ABC2B09}" destId="{DE3E3FE8-B085-43CB-B889-0EB8FE2F5E4E}" srcOrd="0" destOrd="0" parTransId="{FDAF9A4F-98A2-41DF-BF01-8C67592A0587}" sibTransId="{A76468A0-E2B6-42D6-961C-CE8AA316E5EF}"/>
    <dgm:cxn modelId="{713F83D7-3970-4065-B365-168C0621E1DF}" type="presParOf" srcId="{751DC61D-BAF1-4FCF-960F-E7FAFBA04412}" destId="{C0467A96-BF70-4A1E-B982-5FF6E2331B89}" srcOrd="0" destOrd="0" presId="urn:microsoft.com/office/officeart/2005/8/layout/hierarchy2"/>
    <dgm:cxn modelId="{8549BAE1-627E-4004-8E00-9795D41CEBE3}" type="presParOf" srcId="{C0467A96-BF70-4A1E-B982-5FF6E2331B89}" destId="{FAEF018E-72D0-444E-8223-13183B3A7906}" srcOrd="0" destOrd="0" presId="urn:microsoft.com/office/officeart/2005/8/layout/hierarchy2"/>
    <dgm:cxn modelId="{FE7FBD3F-FB29-499B-993E-4BC16DB06E65}" type="presParOf" srcId="{C0467A96-BF70-4A1E-B982-5FF6E2331B89}" destId="{E829B8B2-612E-4297-8CED-72CCF6D3FC4B}" srcOrd="1" destOrd="0" presId="urn:microsoft.com/office/officeart/2005/8/layout/hierarchy2"/>
    <dgm:cxn modelId="{E8B5AC89-2959-4BB7-BA31-A615991F1A18}" type="presParOf" srcId="{E829B8B2-612E-4297-8CED-72CCF6D3FC4B}" destId="{90C19C87-40E9-47CA-97EE-399E9E6A21F3}" srcOrd="0" destOrd="0" presId="urn:microsoft.com/office/officeart/2005/8/layout/hierarchy2"/>
    <dgm:cxn modelId="{AD956FE0-EB01-405E-9910-80A32422D707}" type="presParOf" srcId="{90C19C87-40E9-47CA-97EE-399E9E6A21F3}" destId="{B6340C62-BE69-4C54-868B-76C20DB56E37}" srcOrd="0" destOrd="0" presId="urn:microsoft.com/office/officeart/2005/8/layout/hierarchy2"/>
    <dgm:cxn modelId="{53EE96A3-72B0-4127-96E2-E6EE461058A3}" type="presParOf" srcId="{E829B8B2-612E-4297-8CED-72CCF6D3FC4B}" destId="{E6642A2C-9DFB-4501-920B-8D15621832F3}" srcOrd="1" destOrd="0" presId="urn:microsoft.com/office/officeart/2005/8/layout/hierarchy2"/>
    <dgm:cxn modelId="{355596B9-D5DE-4CDF-AF98-97A1B519A6A9}" type="presParOf" srcId="{E6642A2C-9DFB-4501-920B-8D15621832F3}" destId="{46D36899-861F-4328-BF07-79F87F957231}" srcOrd="0" destOrd="0" presId="urn:microsoft.com/office/officeart/2005/8/layout/hierarchy2"/>
    <dgm:cxn modelId="{BCDDA1D1-CD44-42BD-84A2-3727BDDDE93E}" type="presParOf" srcId="{E6642A2C-9DFB-4501-920B-8D15621832F3}" destId="{2F291B97-BAAD-463B-9333-F78603077D02}" srcOrd="1" destOrd="0" presId="urn:microsoft.com/office/officeart/2005/8/layout/hierarchy2"/>
    <dgm:cxn modelId="{CD43D401-C1B4-4C2C-BA88-E33C2310DABB}" type="presParOf" srcId="{E829B8B2-612E-4297-8CED-72CCF6D3FC4B}" destId="{DC818993-77BE-49C1-A279-C6B0AF53A627}" srcOrd="2" destOrd="0" presId="urn:microsoft.com/office/officeart/2005/8/layout/hierarchy2"/>
    <dgm:cxn modelId="{52E8F265-CCDC-4387-9A03-C71DD7819647}" type="presParOf" srcId="{DC818993-77BE-49C1-A279-C6B0AF53A627}" destId="{80432CBF-B949-4132-A5CA-B9B42B7E1ADD}" srcOrd="0" destOrd="0" presId="urn:microsoft.com/office/officeart/2005/8/layout/hierarchy2"/>
    <dgm:cxn modelId="{E91C82CB-11D5-4BAA-B46F-75ADA492C676}" type="presParOf" srcId="{E829B8B2-612E-4297-8CED-72CCF6D3FC4B}" destId="{9CD0B7E0-7C7A-40F9-87E6-7D605DCE4FBF}" srcOrd="3" destOrd="0" presId="urn:microsoft.com/office/officeart/2005/8/layout/hierarchy2"/>
    <dgm:cxn modelId="{2D079729-E502-4450-8096-69586E677FEA}" type="presParOf" srcId="{9CD0B7E0-7C7A-40F9-87E6-7D605DCE4FBF}" destId="{F946A32F-3CD9-41CA-A996-1FCBEA656843}" srcOrd="0" destOrd="0" presId="urn:microsoft.com/office/officeart/2005/8/layout/hierarchy2"/>
    <dgm:cxn modelId="{B9E4D5A1-BDBD-4A0D-9865-9DA6A70EF8E7}" type="presParOf" srcId="{9CD0B7E0-7C7A-40F9-87E6-7D605DCE4FBF}" destId="{A1A570D1-1569-4614-BFB4-ED24EE513CF1}" srcOrd="1" destOrd="0" presId="urn:microsoft.com/office/officeart/2005/8/layout/hierarchy2"/>
    <dgm:cxn modelId="{6EE24726-C655-4F56-80DF-7F7A2F78871E}" type="presParOf" srcId="{E829B8B2-612E-4297-8CED-72CCF6D3FC4B}" destId="{DAD8EAF0-6AF9-493A-8F77-B0A7A1F3EC48}" srcOrd="4" destOrd="0" presId="urn:microsoft.com/office/officeart/2005/8/layout/hierarchy2"/>
    <dgm:cxn modelId="{824B5F89-D956-4B15-995C-1023E2FFA46E}" type="presParOf" srcId="{DAD8EAF0-6AF9-493A-8F77-B0A7A1F3EC48}" destId="{CF2AF4AA-7F53-4CED-A9CB-302BE7388626}" srcOrd="0" destOrd="0" presId="urn:microsoft.com/office/officeart/2005/8/layout/hierarchy2"/>
    <dgm:cxn modelId="{6810C293-3B84-4B56-A5A6-64897142A321}" type="presParOf" srcId="{E829B8B2-612E-4297-8CED-72CCF6D3FC4B}" destId="{9159649D-41D5-410D-890A-BD288873D869}" srcOrd="5" destOrd="0" presId="urn:microsoft.com/office/officeart/2005/8/layout/hierarchy2"/>
    <dgm:cxn modelId="{FB2077E7-5442-4D28-BF82-5071CB2E6552}" type="presParOf" srcId="{9159649D-41D5-410D-890A-BD288873D869}" destId="{CFF4C367-E564-45B9-BECE-64575EA9A6B6}" srcOrd="0" destOrd="0" presId="urn:microsoft.com/office/officeart/2005/8/layout/hierarchy2"/>
    <dgm:cxn modelId="{C7B031D6-AEAC-4D03-A5FE-7AA29AA4CD02}" type="presParOf" srcId="{9159649D-41D5-410D-890A-BD288873D869}" destId="{63939E64-18F7-4C52-AF0B-9A3BDEDA42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88D6D0-970C-4C5D-AF21-7731FA6165C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E275D3-37DE-46D0-928E-85926ABC2B0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600" b="1" dirty="0">
              <a:solidFill>
                <a:schemeClr val="bg1"/>
              </a:solidFill>
            </a:rPr>
            <a:t>NẤM</a:t>
          </a:r>
        </a:p>
      </dgm:t>
    </dgm:pt>
    <dgm:pt modelId="{C67F6E20-37CF-4ADA-A0DA-17C1F95CFEA7}" type="parTrans" cxnId="{D70EF11B-4118-4D39-AFDA-6F920AF18A31}">
      <dgm:prSet/>
      <dgm:spPr/>
      <dgm:t>
        <a:bodyPr/>
        <a:lstStyle/>
        <a:p>
          <a:endParaRPr lang="en-US"/>
        </a:p>
      </dgm:t>
    </dgm:pt>
    <dgm:pt modelId="{30828658-251F-4D71-A954-CAFA8432BCF6}" type="sibTrans" cxnId="{D70EF11B-4118-4D39-AFDA-6F920AF18A31}">
      <dgm:prSet/>
      <dgm:spPr/>
      <dgm:t>
        <a:bodyPr/>
        <a:lstStyle/>
        <a:p>
          <a:endParaRPr lang="en-US"/>
        </a:p>
      </dgm:t>
    </dgm:pt>
    <dgm:pt modelId="{DE3E3FE8-B085-43CB-B889-0EB8FE2F5E4E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thành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không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lục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lạp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  <a:endParaRPr lang="en-US" sz="2200" dirty="0">
            <a:latin typeface="+mj-lt"/>
          </a:endParaRPr>
        </a:p>
      </dgm:t>
    </dgm:pt>
    <dgm:pt modelId="{FDAF9A4F-98A2-41DF-BF01-8C67592A0587}" type="parTrans" cxnId="{E051D4FE-D2C4-4690-9CA5-41134378EE56}">
      <dgm:prSet/>
      <dgm:spPr/>
      <dgm:t>
        <a:bodyPr/>
        <a:lstStyle/>
        <a:p>
          <a:endParaRPr lang="en-US"/>
        </a:p>
      </dgm:t>
    </dgm:pt>
    <dgm:pt modelId="{A76468A0-E2B6-42D6-961C-CE8AA316E5EF}" type="sibTrans" cxnId="{E051D4FE-D2C4-4690-9CA5-41134378EE56}">
      <dgm:prSet/>
      <dgm:spPr/>
      <dgm:t>
        <a:bodyPr/>
        <a:lstStyle/>
        <a:p>
          <a:endParaRPr lang="en-US"/>
        </a:p>
      </dgm:t>
    </dgm:pt>
    <dgm:pt modelId="{AB866FDB-C74E-467E-9034-C98C91FCE7AF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men,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mốc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dirty="0">
            <a:latin typeface="+mj-lt"/>
          </a:endParaRPr>
        </a:p>
      </dgm:t>
    </dgm:pt>
    <dgm:pt modelId="{A1B14B6D-75FE-4704-B5EE-098E681E29BD}" type="parTrans" cxnId="{2C5F5849-CD5D-461A-B08A-29426BCE2D14}">
      <dgm:prSet/>
      <dgm:spPr/>
      <dgm:t>
        <a:bodyPr/>
        <a:lstStyle/>
        <a:p>
          <a:endParaRPr lang="en-US"/>
        </a:p>
      </dgm:t>
    </dgm:pt>
    <dgm:pt modelId="{342D1C11-C8A8-469D-9FC4-37F5885FE162}" type="sibTrans" cxnId="{2C5F5849-CD5D-461A-B08A-29426BCE2D14}">
      <dgm:prSet/>
      <dgm:spPr/>
      <dgm:t>
        <a:bodyPr/>
        <a:lstStyle/>
        <a:p>
          <a:endParaRPr lang="en-US"/>
        </a:p>
      </dgm:t>
    </dgm:pt>
    <dgm:pt modelId="{1B1294BA-5D18-4FB7-ADE5-7EBA23387D08}">
      <dgm:prSet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do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nguyên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sinh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lang ben,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da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chó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mốc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ngô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,…</a:t>
          </a:r>
        </a:p>
      </dgm:t>
    </dgm:pt>
    <dgm:pt modelId="{B58ED7A5-D15D-4812-ACBB-1B288D4AB486}" type="parTrans" cxnId="{41D36591-4FDC-4F2F-9ECD-3AA716B51B23}">
      <dgm:prSet/>
      <dgm:spPr/>
      <dgm:t>
        <a:bodyPr/>
        <a:lstStyle/>
        <a:p>
          <a:endParaRPr lang="en-US"/>
        </a:p>
      </dgm:t>
    </dgm:pt>
    <dgm:pt modelId="{C9C8333A-D457-4F68-BC8B-81FAEAB8DE08}" type="sibTrans" cxnId="{41D36591-4FDC-4F2F-9ECD-3AA716B51B23}">
      <dgm:prSet/>
      <dgm:spPr/>
      <dgm:t>
        <a:bodyPr/>
        <a:lstStyle/>
        <a:p>
          <a:endParaRPr lang="en-US"/>
        </a:p>
      </dgm:t>
    </dgm:pt>
    <dgm:pt modelId="{751DC61D-BAF1-4FCF-960F-E7FAFBA04412}" type="pres">
      <dgm:prSet presAssocID="{B788D6D0-970C-4C5D-AF21-7731FA6165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467A96-BF70-4A1E-B982-5FF6E2331B89}" type="pres">
      <dgm:prSet presAssocID="{60E275D3-37DE-46D0-928E-85926ABC2B09}" presName="root1" presStyleCnt="0"/>
      <dgm:spPr/>
    </dgm:pt>
    <dgm:pt modelId="{FAEF018E-72D0-444E-8223-13183B3A7906}" type="pres">
      <dgm:prSet presAssocID="{60E275D3-37DE-46D0-928E-85926ABC2B09}" presName="LevelOneTextNode" presStyleLbl="node0" presStyleIdx="0" presStyleCnt="1">
        <dgm:presLayoutVars>
          <dgm:chPref val="3"/>
        </dgm:presLayoutVars>
      </dgm:prSet>
      <dgm:spPr/>
    </dgm:pt>
    <dgm:pt modelId="{E829B8B2-612E-4297-8CED-72CCF6D3FC4B}" type="pres">
      <dgm:prSet presAssocID="{60E275D3-37DE-46D0-928E-85926ABC2B09}" presName="level2hierChild" presStyleCnt="0"/>
      <dgm:spPr/>
    </dgm:pt>
    <dgm:pt modelId="{90C19C87-40E9-47CA-97EE-399E9E6A21F3}" type="pres">
      <dgm:prSet presAssocID="{FDAF9A4F-98A2-41DF-BF01-8C67592A0587}" presName="conn2-1" presStyleLbl="parChTrans1D2" presStyleIdx="0" presStyleCnt="3"/>
      <dgm:spPr/>
    </dgm:pt>
    <dgm:pt modelId="{B6340C62-BE69-4C54-868B-76C20DB56E37}" type="pres">
      <dgm:prSet presAssocID="{FDAF9A4F-98A2-41DF-BF01-8C67592A0587}" presName="connTx" presStyleLbl="parChTrans1D2" presStyleIdx="0" presStyleCnt="3"/>
      <dgm:spPr/>
    </dgm:pt>
    <dgm:pt modelId="{E6642A2C-9DFB-4501-920B-8D15621832F3}" type="pres">
      <dgm:prSet presAssocID="{DE3E3FE8-B085-43CB-B889-0EB8FE2F5E4E}" presName="root2" presStyleCnt="0"/>
      <dgm:spPr/>
    </dgm:pt>
    <dgm:pt modelId="{46D36899-861F-4328-BF07-79F87F957231}" type="pres">
      <dgm:prSet presAssocID="{DE3E3FE8-B085-43CB-B889-0EB8FE2F5E4E}" presName="LevelTwoTextNode" presStyleLbl="node2" presStyleIdx="0" presStyleCnt="3" custScaleX="170120" custScaleY="90252">
        <dgm:presLayoutVars>
          <dgm:chPref val="3"/>
        </dgm:presLayoutVars>
      </dgm:prSet>
      <dgm:spPr/>
    </dgm:pt>
    <dgm:pt modelId="{2F291B97-BAAD-463B-9333-F78603077D02}" type="pres">
      <dgm:prSet presAssocID="{DE3E3FE8-B085-43CB-B889-0EB8FE2F5E4E}" presName="level3hierChild" presStyleCnt="0"/>
      <dgm:spPr/>
    </dgm:pt>
    <dgm:pt modelId="{DC818993-77BE-49C1-A279-C6B0AF53A627}" type="pres">
      <dgm:prSet presAssocID="{A1B14B6D-75FE-4704-B5EE-098E681E29BD}" presName="conn2-1" presStyleLbl="parChTrans1D2" presStyleIdx="1" presStyleCnt="3"/>
      <dgm:spPr/>
    </dgm:pt>
    <dgm:pt modelId="{80432CBF-B949-4132-A5CA-B9B42B7E1ADD}" type="pres">
      <dgm:prSet presAssocID="{A1B14B6D-75FE-4704-B5EE-098E681E29BD}" presName="connTx" presStyleLbl="parChTrans1D2" presStyleIdx="1" presStyleCnt="3"/>
      <dgm:spPr/>
    </dgm:pt>
    <dgm:pt modelId="{9CD0B7E0-7C7A-40F9-87E6-7D605DCE4FBF}" type="pres">
      <dgm:prSet presAssocID="{AB866FDB-C74E-467E-9034-C98C91FCE7AF}" presName="root2" presStyleCnt="0"/>
      <dgm:spPr/>
    </dgm:pt>
    <dgm:pt modelId="{F946A32F-3CD9-41CA-A996-1FCBEA656843}" type="pres">
      <dgm:prSet presAssocID="{AB866FDB-C74E-467E-9034-C98C91FCE7AF}" presName="LevelTwoTextNode" presStyleLbl="node2" presStyleIdx="1" presStyleCnt="3" custScaleX="170520" custScaleY="62765">
        <dgm:presLayoutVars>
          <dgm:chPref val="3"/>
        </dgm:presLayoutVars>
      </dgm:prSet>
      <dgm:spPr/>
    </dgm:pt>
    <dgm:pt modelId="{A1A570D1-1569-4614-BFB4-ED24EE513CF1}" type="pres">
      <dgm:prSet presAssocID="{AB866FDB-C74E-467E-9034-C98C91FCE7AF}" presName="level3hierChild" presStyleCnt="0"/>
      <dgm:spPr/>
    </dgm:pt>
    <dgm:pt modelId="{DAD8EAF0-6AF9-493A-8F77-B0A7A1F3EC48}" type="pres">
      <dgm:prSet presAssocID="{B58ED7A5-D15D-4812-ACBB-1B288D4AB486}" presName="conn2-1" presStyleLbl="parChTrans1D2" presStyleIdx="2" presStyleCnt="3"/>
      <dgm:spPr/>
    </dgm:pt>
    <dgm:pt modelId="{CF2AF4AA-7F53-4CED-A9CB-302BE7388626}" type="pres">
      <dgm:prSet presAssocID="{B58ED7A5-D15D-4812-ACBB-1B288D4AB486}" presName="connTx" presStyleLbl="parChTrans1D2" presStyleIdx="2" presStyleCnt="3"/>
      <dgm:spPr/>
    </dgm:pt>
    <dgm:pt modelId="{9159649D-41D5-410D-890A-BD288873D869}" type="pres">
      <dgm:prSet presAssocID="{1B1294BA-5D18-4FB7-ADE5-7EBA23387D08}" presName="root2" presStyleCnt="0"/>
      <dgm:spPr/>
    </dgm:pt>
    <dgm:pt modelId="{CFF4C367-E564-45B9-BECE-64575EA9A6B6}" type="pres">
      <dgm:prSet presAssocID="{1B1294BA-5D18-4FB7-ADE5-7EBA23387D08}" presName="LevelTwoTextNode" presStyleLbl="node2" presStyleIdx="2" presStyleCnt="3" custScaleX="170759" custScaleY="88502">
        <dgm:presLayoutVars>
          <dgm:chPref val="3"/>
        </dgm:presLayoutVars>
      </dgm:prSet>
      <dgm:spPr/>
    </dgm:pt>
    <dgm:pt modelId="{63939E64-18F7-4C52-AF0B-9A3BDEDA42E6}" type="pres">
      <dgm:prSet presAssocID="{1B1294BA-5D18-4FB7-ADE5-7EBA23387D08}" presName="level3hierChild" presStyleCnt="0"/>
      <dgm:spPr/>
    </dgm:pt>
  </dgm:ptLst>
  <dgm:cxnLst>
    <dgm:cxn modelId="{424B100E-3632-4609-839B-10934F32C4DB}" type="presOf" srcId="{B58ED7A5-D15D-4812-ACBB-1B288D4AB486}" destId="{CF2AF4AA-7F53-4CED-A9CB-302BE7388626}" srcOrd="1" destOrd="0" presId="urn:microsoft.com/office/officeart/2005/8/layout/hierarchy2"/>
    <dgm:cxn modelId="{D1115C12-1782-40C7-86E3-27062FE3404E}" type="presOf" srcId="{FDAF9A4F-98A2-41DF-BF01-8C67592A0587}" destId="{90C19C87-40E9-47CA-97EE-399E9E6A21F3}" srcOrd="0" destOrd="0" presId="urn:microsoft.com/office/officeart/2005/8/layout/hierarchy2"/>
    <dgm:cxn modelId="{EB24F014-0C54-4A3E-B9BD-3957FEDFF8F3}" type="presOf" srcId="{DE3E3FE8-B085-43CB-B889-0EB8FE2F5E4E}" destId="{46D36899-861F-4328-BF07-79F87F957231}" srcOrd="0" destOrd="0" presId="urn:microsoft.com/office/officeart/2005/8/layout/hierarchy2"/>
    <dgm:cxn modelId="{D70EF11B-4118-4D39-AFDA-6F920AF18A31}" srcId="{B788D6D0-970C-4C5D-AF21-7731FA6165C3}" destId="{60E275D3-37DE-46D0-928E-85926ABC2B09}" srcOrd="0" destOrd="0" parTransId="{C67F6E20-37CF-4ADA-A0DA-17C1F95CFEA7}" sibTransId="{30828658-251F-4D71-A954-CAFA8432BCF6}"/>
    <dgm:cxn modelId="{1C0B523C-7A07-401B-B2C1-0629A77BF9A6}" type="presOf" srcId="{60E275D3-37DE-46D0-928E-85926ABC2B09}" destId="{FAEF018E-72D0-444E-8223-13183B3A7906}" srcOrd="0" destOrd="0" presId="urn:microsoft.com/office/officeart/2005/8/layout/hierarchy2"/>
    <dgm:cxn modelId="{2C5F5849-CD5D-461A-B08A-29426BCE2D14}" srcId="{60E275D3-37DE-46D0-928E-85926ABC2B09}" destId="{AB866FDB-C74E-467E-9034-C98C91FCE7AF}" srcOrd="1" destOrd="0" parTransId="{A1B14B6D-75FE-4704-B5EE-098E681E29BD}" sibTransId="{342D1C11-C8A8-469D-9FC4-37F5885FE162}"/>
    <dgm:cxn modelId="{4169AE6D-9AD7-49A0-BEC4-58FA9C6AF419}" type="presOf" srcId="{A1B14B6D-75FE-4704-B5EE-098E681E29BD}" destId="{DC818993-77BE-49C1-A279-C6B0AF53A627}" srcOrd="0" destOrd="0" presId="urn:microsoft.com/office/officeart/2005/8/layout/hierarchy2"/>
    <dgm:cxn modelId="{A3ABB059-A7C0-4A5B-ADF1-E1A459CE9C57}" type="presOf" srcId="{A1B14B6D-75FE-4704-B5EE-098E681E29BD}" destId="{80432CBF-B949-4132-A5CA-B9B42B7E1ADD}" srcOrd="1" destOrd="0" presId="urn:microsoft.com/office/officeart/2005/8/layout/hierarchy2"/>
    <dgm:cxn modelId="{84BDBA7B-A3BA-4EE2-BD33-5CA41221701C}" type="presOf" srcId="{FDAF9A4F-98A2-41DF-BF01-8C67592A0587}" destId="{B6340C62-BE69-4C54-868B-76C20DB56E37}" srcOrd="1" destOrd="0" presId="urn:microsoft.com/office/officeart/2005/8/layout/hierarchy2"/>
    <dgm:cxn modelId="{AA1FC680-E50F-4F9E-9B60-E36B737A0B5F}" type="presOf" srcId="{AB866FDB-C74E-467E-9034-C98C91FCE7AF}" destId="{F946A32F-3CD9-41CA-A996-1FCBEA656843}" srcOrd="0" destOrd="0" presId="urn:microsoft.com/office/officeart/2005/8/layout/hierarchy2"/>
    <dgm:cxn modelId="{41D36591-4FDC-4F2F-9ECD-3AA716B51B23}" srcId="{60E275D3-37DE-46D0-928E-85926ABC2B09}" destId="{1B1294BA-5D18-4FB7-ADE5-7EBA23387D08}" srcOrd="2" destOrd="0" parTransId="{B58ED7A5-D15D-4812-ACBB-1B288D4AB486}" sibTransId="{C9C8333A-D457-4F68-BC8B-81FAEAB8DE08}"/>
    <dgm:cxn modelId="{EB0E089F-2C59-42DB-915E-A78CC3993A4B}" type="presOf" srcId="{B788D6D0-970C-4C5D-AF21-7731FA6165C3}" destId="{751DC61D-BAF1-4FCF-960F-E7FAFBA04412}" srcOrd="0" destOrd="0" presId="urn:microsoft.com/office/officeart/2005/8/layout/hierarchy2"/>
    <dgm:cxn modelId="{082197D3-2D42-4481-87DB-87BCCB8B2CF6}" type="presOf" srcId="{B58ED7A5-D15D-4812-ACBB-1B288D4AB486}" destId="{DAD8EAF0-6AF9-493A-8F77-B0A7A1F3EC48}" srcOrd="0" destOrd="0" presId="urn:microsoft.com/office/officeart/2005/8/layout/hierarchy2"/>
    <dgm:cxn modelId="{DC7D1AE7-98C8-4785-8052-7CFE745D962C}" type="presOf" srcId="{1B1294BA-5D18-4FB7-ADE5-7EBA23387D08}" destId="{CFF4C367-E564-45B9-BECE-64575EA9A6B6}" srcOrd="0" destOrd="0" presId="urn:microsoft.com/office/officeart/2005/8/layout/hierarchy2"/>
    <dgm:cxn modelId="{E051D4FE-D2C4-4690-9CA5-41134378EE56}" srcId="{60E275D3-37DE-46D0-928E-85926ABC2B09}" destId="{DE3E3FE8-B085-43CB-B889-0EB8FE2F5E4E}" srcOrd="0" destOrd="0" parTransId="{FDAF9A4F-98A2-41DF-BF01-8C67592A0587}" sibTransId="{A76468A0-E2B6-42D6-961C-CE8AA316E5EF}"/>
    <dgm:cxn modelId="{713F83D7-3970-4065-B365-168C0621E1DF}" type="presParOf" srcId="{751DC61D-BAF1-4FCF-960F-E7FAFBA04412}" destId="{C0467A96-BF70-4A1E-B982-5FF6E2331B89}" srcOrd="0" destOrd="0" presId="urn:microsoft.com/office/officeart/2005/8/layout/hierarchy2"/>
    <dgm:cxn modelId="{8549BAE1-627E-4004-8E00-9795D41CEBE3}" type="presParOf" srcId="{C0467A96-BF70-4A1E-B982-5FF6E2331B89}" destId="{FAEF018E-72D0-444E-8223-13183B3A7906}" srcOrd="0" destOrd="0" presId="urn:microsoft.com/office/officeart/2005/8/layout/hierarchy2"/>
    <dgm:cxn modelId="{FE7FBD3F-FB29-499B-993E-4BC16DB06E65}" type="presParOf" srcId="{C0467A96-BF70-4A1E-B982-5FF6E2331B89}" destId="{E829B8B2-612E-4297-8CED-72CCF6D3FC4B}" srcOrd="1" destOrd="0" presId="urn:microsoft.com/office/officeart/2005/8/layout/hierarchy2"/>
    <dgm:cxn modelId="{E8B5AC89-2959-4BB7-BA31-A615991F1A18}" type="presParOf" srcId="{E829B8B2-612E-4297-8CED-72CCF6D3FC4B}" destId="{90C19C87-40E9-47CA-97EE-399E9E6A21F3}" srcOrd="0" destOrd="0" presId="urn:microsoft.com/office/officeart/2005/8/layout/hierarchy2"/>
    <dgm:cxn modelId="{AD956FE0-EB01-405E-9910-80A32422D707}" type="presParOf" srcId="{90C19C87-40E9-47CA-97EE-399E9E6A21F3}" destId="{B6340C62-BE69-4C54-868B-76C20DB56E37}" srcOrd="0" destOrd="0" presId="urn:microsoft.com/office/officeart/2005/8/layout/hierarchy2"/>
    <dgm:cxn modelId="{53EE96A3-72B0-4127-96E2-E6EE461058A3}" type="presParOf" srcId="{E829B8B2-612E-4297-8CED-72CCF6D3FC4B}" destId="{E6642A2C-9DFB-4501-920B-8D15621832F3}" srcOrd="1" destOrd="0" presId="urn:microsoft.com/office/officeart/2005/8/layout/hierarchy2"/>
    <dgm:cxn modelId="{355596B9-D5DE-4CDF-AF98-97A1B519A6A9}" type="presParOf" srcId="{E6642A2C-9DFB-4501-920B-8D15621832F3}" destId="{46D36899-861F-4328-BF07-79F87F957231}" srcOrd="0" destOrd="0" presId="urn:microsoft.com/office/officeart/2005/8/layout/hierarchy2"/>
    <dgm:cxn modelId="{BCDDA1D1-CD44-42BD-84A2-3727BDDDE93E}" type="presParOf" srcId="{E6642A2C-9DFB-4501-920B-8D15621832F3}" destId="{2F291B97-BAAD-463B-9333-F78603077D02}" srcOrd="1" destOrd="0" presId="urn:microsoft.com/office/officeart/2005/8/layout/hierarchy2"/>
    <dgm:cxn modelId="{CD43D401-C1B4-4C2C-BA88-E33C2310DABB}" type="presParOf" srcId="{E829B8B2-612E-4297-8CED-72CCF6D3FC4B}" destId="{DC818993-77BE-49C1-A279-C6B0AF53A627}" srcOrd="2" destOrd="0" presId="urn:microsoft.com/office/officeart/2005/8/layout/hierarchy2"/>
    <dgm:cxn modelId="{52E8F265-CCDC-4387-9A03-C71DD7819647}" type="presParOf" srcId="{DC818993-77BE-49C1-A279-C6B0AF53A627}" destId="{80432CBF-B949-4132-A5CA-B9B42B7E1ADD}" srcOrd="0" destOrd="0" presId="urn:microsoft.com/office/officeart/2005/8/layout/hierarchy2"/>
    <dgm:cxn modelId="{E91C82CB-11D5-4BAA-B46F-75ADA492C676}" type="presParOf" srcId="{E829B8B2-612E-4297-8CED-72CCF6D3FC4B}" destId="{9CD0B7E0-7C7A-40F9-87E6-7D605DCE4FBF}" srcOrd="3" destOrd="0" presId="urn:microsoft.com/office/officeart/2005/8/layout/hierarchy2"/>
    <dgm:cxn modelId="{2D079729-E502-4450-8096-69586E677FEA}" type="presParOf" srcId="{9CD0B7E0-7C7A-40F9-87E6-7D605DCE4FBF}" destId="{F946A32F-3CD9-41CA-A996-1FCBEA656843}" srcOrd="0" destOrd="0" presId="urn:microsoft.com/office/officeart/2005/8/layout/hierarchy2"/>
    <dgm:cxn modelId="{B9E4D5A1-BDBD-4A0D-9865-9DA6A70EF8E7}" type="presParOf" srcId="{9CD0B7E0-7C7A-40F9-87E6-7D605DCE4FBF}" destId="{A1A570D1-1569-4614-BFB4-ED24EE513CF1}" srcOrd="1" destOrd="0" presId="urn:microsoft.com/office/officeart/2005/8/layout/hierarchy2"/>
    <dgm:cxn modelId="{6EE24726-C655-4F56-80DF-7F7A2F78871E}" type="presParOf" srcId="{E829B8B2-612E-4297-8CED-72CCF6D3FC4B}" destId="{DAD8EAF0-6AF9-493A-8F77-B0A7A1F3EC48}" srcOrd="4" destOrd="0" presId="urn:microsoft.com/office/officeart/2005/8/layout/hierarchy2"/>
    <dgm:cxn modelId="{824B5F89-D956-4B15-995C-1023E2FFA46E}" type="presParOf" srcId="{DAD8EAF0-6AF9-493A-8F77-B0A7A1F3EC48}" destId="{CF2AF4AA-7F53-4CED-A9CB-302BE7388626}" srcOrd="0" destOrd="0" presId="urn:microsoft.com/office/officeart/2005/8/layout/hierarchy2"/>
    <dgm:cxn modelId="{6810C293-3B84-4B56-A5A6-64897142A321}" type="presParOf" srcId="{E829B8B2-612E-4297-8CED-72CCF6D3FC4B}" destId="{9159649D-41D5-410D-890A-BD288873D869}" srcOrd="5" destOrd="0" presId="urn:microsoft.com/office/officeart/2005/8/layout/hierarchy2"/>
    <dgm:cxn modelId="{FB2077E7-5442-4D28-BF82-5071CB2E6552}" type="presParOf" srcId="{9159649D-41D5-410D-890A-BD288873D869}" destId="{CFF4C367-E564-45B9-BECE-64575EA9A6B6}" srcOrd="0" destOrd="0" presId="urn:microsoft.com/office/officeart/2005/8/layout/hierarchy2"/>
    <dgm:cxn modelId="{C7B031D6-AEAC-4D03-A5FE-7AA29AA4CD02}" type="presParOf" srcId="{9159649D-41D5-410D-890A-BD288873D869}" destId="{63939E64-18F7-4C52-AF0B-9A3BDEDA42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88D6D0-970C-4C5D-AF21-7731FA6165C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E275D3-37DE-46D0-928E-85926ABC2B0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600" b="1" dirty="0">
              <a:solidFill>
                <a:schemeClr val="bg1"/>
              </a:solidFill>
            </a:rPr>
            <a:t>THỰC VẬT</a:t>
          </a:r>
        </a:p>
      </dgm:t>
    </dgm:pt>
    <dgm:pt modelId="{C67F6E20-37CF-4ADA-A0DA-17C1F95CFEA7}" type="parTrans" cxnId="{D70EF11B-4118-4D39-AFDA-6F920AF18A31}">
      <dgm:prSet/>
      <dgm:spPr/>
      <dgm:t>
        <a:bodyPr/>
        <a:lstStyle/>
        <a:p>
          <a:endParaRPr lang="en-US"/>
        </a:p>
      </dgm:t>
    </dgm:pt>
    <dgm:pt modelId="{30828658-251F-4D71-A954-CAFA8432BCF6}" type="sibTrans" cxnId="{D70EF11B-4118-4D39-AFDA-6F920AF18A31}">
      <dgm:prSet/>
      <dgm:spPr/>
      <dgm:t>
        <a:bodyPr/>
        <a:lstStyle/>
        <a:p>
          <a:endParaRPr lang="en-US"/>
        </a:p>
      </dgm:t>
    </dgm:pt>
    <dgm:pt modelId="{DE3E3FE8-B085-43CB-B889-0EB8FE2F5E4E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thể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đa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lục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lạp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tự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dưỡng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phản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ứng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chậm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kích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thích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...</a:t>
          </a:r>
          <a:endParaRPr lang="en-US" sz="2200" dirty="0">
            <a:latin typeface="+mj-lt"/>
          </a:endParaRPr>
        </a:p>
      </dgm:t>
    </dgm:pt>
    <dgm:pt modelId="{FDAF9A4F-98A2-41DF-BF01-8C67592A0587}" type="parTrans" cxnId="{E051D4FE-D2C4-4690-9CA5-41134378EE56}">
      <dgm:prSet/>
      <dgm:spPr/>
      <dgm:t>
        <a:bodyPr/>
        <a:lstStyle/>
        <a:p>
          <a:endParaRPr lang="en-US"/>
        </a:p>
      </dgm:t>
    </dgm:pt>
    <dgm:pt modelId="{A76468A0-E2B6-42D6-961C-CE8AA316E5EF}" type="sibTrans" cxnId="{E051D4FE-D2C4-4690-9CA5-41134378EE56}">
      <dgm:prSet/>
      <dgm:spPr/>
      <dgm:t>
        <a:bodyPr/>
        <a:lstStyle/>
        <a:p>
          <a:endParaRPr lang="en-US"/>
        </a:p>
      </dgm:t>
    </dgm:pt>
    <dgm:pt modelId="{AB866FDB-C74E-467E-9034-C98C91FCE7AF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rêu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dương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xỉ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hạt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trần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hạt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kín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  <a:endParaRPr lang="en-US" sz="2200" dirty="0">
            <a:latin typeface="+mj-lt"/>
          </a:endParaRPr>
        </a:p>
      </dgm:t>
    </dgm:pt>
    <dgm:pt modelId="{A1B14B6D-75FE-4704-B5EE-098E681E29BD}" type="parTrans" cxnId="{2C5F5849-CD5D-461A-B08A-29426BCE2D14}">
      <dgm:prSet/>
      <dgm:spPr/>
      <dgm:t>
        <a:bodyPr/>
        <a:lstStyle/>
        <a:p>
          <a:endParaRPr lang="en-US"/>
        </a:p>
      </dgm:t>
    </dgm:pt>
    <dgm:pt modelId="{342D1C11-C8A8-469D-9FC4-37F5885FE162}" type="sibTrans" cxnId="{2C5F5849-CD5D-461A-B08A-29426BCE2D14}">
      <dgm:prSet/>
      <dgm:spPr/>
      <dgm:t>
        <a:bodyPr/>
        <a:lstStyle/>
        <a:p>
          <a:endParaRPr lang="en-US"/>
        </a:p>
      </dgm:t>
    </dgm:pt>
    <dgm:pt modelId="{1B1294BA-5D18-4FB7-ADE5-7EBA23387D08}">
      <dgm:prSet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Vai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trò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cung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cấp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thức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ăn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ở,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điều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hoà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không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khí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bảo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vệ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môi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B58ED7A5-D15D-4812-ACBB-1B288D4AB486}" type="parTrans" cxnId="{41D36591-4FDC-4F2F-9ECD-3AA716B51B23}">
      <dgm:prSet/>
      <dgm:spPr/>
      <dgm:t>
        <a:bodyPr/>
        <a:lstStyle/>
        <a:p>
          <a:endParaRPr lang="en-US"/>
        </a:p>
      </dgm:t>
    </dgm:pt>
    <dgm:pt modelId="{C9C8333A-D457-4F68-BC8B-81FAEAB8DE08}" type="sibTrans" cxnId="{41D36591-4FDC-4F2F-9ECD-3AA716B51B23}">
      <dgm:prSet/>
      <dgm:spPr/>
      <dgm:t>
        <a:bodyPr/>
        <a:lstStyle/>
        <a:p>
          <a:endParaRPr lang="en-US"/>
        </a:p>
      </dgm:t>
    </dgm:pt>
    <dgm:pt modelId="{DD845DD4-7455-4F02-8D74-EC652E34E98A}">
      <dgm:prSet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/>
            <a:t>Tác</a:t>
          </a:r>
          <a:r>
            <a:rPr lang="en-US" sz="2200" dirty="0"/>
            <a:t> </a:t>
          </a:r>
          <a:r>
            <a:rPr lang="en-US" sz="2200" dirty="0" err="1"/>
            <a:t>hại</a:t>
          </a:r>
          <a:r>
            <a:rPr lang="en-US" sz="2200" dirty="0"/>
            <a:t>: </a:t>
          </a:r>
          <a:r>
            <a:rPr lang="en-US" sz="2200" dirty="0" err="1"/>
            <a:t>một</a:t>
          </a:r>
          <a:r>
            <a:rPr lang="en-US" sz="2200" dirty="0"/>
            <a:t> </a:t>
          </a:r>
          <a:r>
            <a:rPr lang="en-US" sz="2200" dirty="0" err="1"/>
            <a:t>số</a:t>
          </a:r>
          <a:r>
            <a:rPr lang="en-US" sz="2200" dirty="0"/>
            <a:t> </a:t>
          </a:r>
          <a:r>
            <a:rPr lang="en-US" sz="2200" dirty="0" err="1"/>
            <a:t>thực</a:t>
          </a:r>
          <a:r>
            <a:rPr lang="en-US" sz="2200" dirty="0"/>
            <a:t> </a:t>
          </a:r>
          <a:r>
            <a:rPr lang="en-US" sz="2200" dirty="0" err="1"/>
            <a:t>vật</a:t>
          </a:r>
          <a:r>
            <a:rPr lang="en-US" sz="2200" dirty="0"/>
            <a:t> </a:t>
          </a:r>
          <a:r>
            <a:rPr lang="en-US" sz="2200" dirty="0" err="1"/>
            <a:t>chứa</a:t>
          </a:r>
          <a:r>
            <a:rPr lang="en-US" sz="2200" dirty="0"/>
            <a:t> </a:t>
          </a:r>
          <a:r>
            <a:rPr lang="en-US" sz="2200" dirty="0" err="1"/>
            <a:t>chất</a:t>
          </a:r>
          <a:r>
            <a:rPr lang="en-US" sz="2200" dirty="0"/>
            <a:t> </a:t>
          </a:r>
          <a:r>
            <a:rPr lang="en-US" sz="2200" dirty="0" err="1"/>
            <a:t>gây</a:t>
          </a:r>
          <a:r>
            <a:rPr lang="en-US" sz="2200" dirty="0"/>
            <a:t> </a:t>
          </a:r>
          <a:r>
            <a:rPr lang="en-US" sz="2200" dirty="0" err="1"/>
            <a:t>nghiện</a:t>
          </a:r>
          <a:r>
            <a:rPr lang="en-US" sz="2200" dirty="0"/>
            <a:t>, </a:t>
          </a:r>
          <a:r>
            <a:rPr lang="en-US" sz="2200" dirty="0" err="1"/>
            <a:t>chất</a:t>
          </a:r>
          <a:r>
            <a:rPr lang="en-US" sz="2200" dirty="0"/>
            <a:t> </a:t>
          </a:r>
          <a:r>
            <a:rPr lang="en-US" sz="2200" dirty="0" err="1"/>
            <a:t>độc</a:t>
          </a:r>
          <a:r>
            <a:rPr lang="en-US" sz="2200" dirty="0"/>
            <a:t> </a:t>
          </a:r>
          <a:r>
            <a:rPr lang="en-US" sz="2200" dirty="0" err="1"/>
            <a:t>có</a:t>
          </a:r>
          <a:r>
            <a:rPr lang="en-US" sz="2200" dirty="0"/>
            <a:t> </a:t>
          </a:r>
          <a:r>
            <a:rPr lang="en-US" sz="2200" dirty="0" err="1"/>
            <a:t>hại</a:t>
          </a:r>
          <a:r>
            <a:rPr lang="en-US" sz="2200" dirty="0"/>
            <a:t>,…</a:t>
          </a:r>
        </a:p>
      </dgm:t>
    </dgm:pt>
    <dgm:pt modelId="{B19C58BD-978F-4A0A-AE94-FB9FBE8AE292}" type="parTrans" cxnId="{B0E38E21-BCB4-49AA-9B2B-1EA3650F9F05}">
      <dgm:prSet/>
      <dgm:spPr/>
      <dgm:t>
        <a:bodyPr/>
        <a:lstStyle/>
        <a:p>
          <a:endParaRPr lang="en-US"/>
        </a:p>
      </dgm:t>
    </dgm:pt>
    <dgm:pt modelId="{02D24C54-6FA1-4442-B60F-934382CB8E9C}" type="sibTrans" cxnId="{B0E38E21-BCB4-49AA-9B2B-1EA3650F9F05}">
      <dgm:prSet/>
      <dgm:spPr/>
      <dgm:t>
        <a:bodyPr/>
        <a:lstStyle/>
        <a:p>
          <a:endParaRPr lang="en-US"/>
        </a:p>
      </dgm:t>
    </dgm:pt>
    <dgm:pt modelId="{751DC61D-BAF1-4FCF-960F-E7FAFBA04412}" type="pres">
      <dgm:prSet presAssocID="{B788D6D0-970C-4C5D-AF21-7731FA6165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467A96-BF70-4A1E-B982-5FF6E2331B89}" type="pres">
      <dgm:prSet presAssocID="{60E275D3-37DE-46D0-928E-85926ABC2B09}" presName="root1" presStyleCnt="0"/>
      <dgm:spPr/>
    </dgm:pt>
    <dgm:pt modelId="{FAEF018E-72D0-444E-8223-13183B3A7906}" type="pres">
      <dgm:prSet presAssocID="{60E275D3-37DE-46D0-928E-85926ABC2B09}" presName="LevelOneTextNode" presStyleLbl="node0" presStyleIdx="0" presStyleCnt="1" custScaleX="117926" custScaleY="105692">
        <dgm:presLayoutVars>
          <dgm:chPref val="3"/>
        </dgm:presLayoutVars>
      </dgm:prSet>
      <dgm:spPr/>
    </dgm:pt>
    <dgm:pt modelId="{E829B8B2-612E-4297-8CED-72CCF6D3FC4B}" type="pres">
      <dgm:prSet presAssocID="{60E275D3-37DE-46D0-928E-85926ABC2B09}" presName="level2hierChild" presStyleCnt="0"/>
      <dgm:spPr/>
    </dgm:pt>
    <dgm:pt modelId="{90C19C87-40E9-47CA-97EE-399E9E6A21F3}" type="pres">
      <dgm:prSet presAssocID="{FDAF9A4F-98A2-41DF-BF01-8C67592A0587}" presName="conn2-1" presStyleLbl="parChTrans1D2" presStyleIdx="0" presStyleCnt="4"/>
      <dgm:spPr/>
    </dgm:pt>
    <dgm:pt modelId="{B6340C62-BE69-4C54-868B-76C20DB56E37}" type="pres">
      <dgm:prSet presAssocID="{FDAF9A4F-98A2-41DF-BF01-8C67592A0587}" presName="connTx" presStyleLbl="parChTrans1D2" presStyleIdx="0" presStyleCnt="4"/>
      <dgm:spPr/>
    </dgm:pt>
    <dgm:pt modelId="{E6642A2C-9DFB-4501-920B-8D15621832F3}" type="pres">
      <dgm:prSet presAssocID="{DE3E3FE8-B085-43CB-B889-0EB8FE2F5E4E}" presName="root2" presStyleCnt="0"/>
      <dgm:spPr/>
    </dgm:pt>
    <dgm:pt modelId="{46D36899-861F-4328-BF07-79F87F957231}" type="pres">
      <dgm:prSet presAssocID="{DE3E3FE8-B085-43CB-B889-0EB8FE2F5E4E}" presName="LevelTwoTextNode" presStyleLbl="node2" presStyleIdx="0" presStyleCnt="4" custScaleX="324088" custScaleY="122141">
        <dgm:presLayoutVars>
          <dgm:chPref val="3"/>
        </dgm:presLayoutVars>
      </dgm:prSet>
      <dgm:spPr/>
    </dgm:pt>
    <dgm:pt modelId="{2F291B97-BAAD-463B-9333-F78603077D02}" type="pres">
      <dgm:prSet presAssocID="{DE3E3FE8-B085-43CB-B889-0EB8FE2F5E4E}" presName="level3hierChild" presStyleCnt="0"/>
      <dgm:spPr/>
    </dgm:pt>
    <dgm:pt modelId="{DC818993-77BE-49C1-A279-C6B0AF53A627}" type="pres">
      <dgm:prSet presAssocID="{A1B14B6D-75FE-4704-B5EE-098E681E29BD}" presName="conn2-1" presStyleLbl="parChTrans1D2" presStyleIdx="1" presStyleCnt="4"/>
      <dgm:spPr/>
    </dgm:pt>
    <dgm:pt modelId="{80432CBF-B949-4132-A5CA-B9B42B7E1ADD}" type="pres">
      <dgm:prSet presAssocID="{A1B14B6D-75FE-4704-B5EE-098E681E29BD}" presName="connTx" presStyleLbl="parChTrans1D2" presStyleIdx="1" presStyleCnt="4"/>
      <dgm:spPr/>
    </dgm:pt>
    <dgm:pt modelId="{9CD0B7E0-7C7A-40F9-87E6-7D605DCE4FBF}" type="pres">
      <dgm:prSet presAssocID="{AB866FDB-C74E-467E-9034-C98C91FCE7AF}" presName="root2" presStyleCnt="0"/>
      <dgm:spPr/>
    </dgm:pt>
    <dgm:pt modelId="{F946A32F-3CD9-41CA-A996-1FCBEA656843}" type="pres">
      <dgm:prSet presAssocID="{AB866FDB-C74E-467E-9034-C98C91FCE7AF}" presName="LevelTwoTextNode" presStyleLbl="node2" presStyleIdx="1" presStyleCnt="4" custScaleX="323505" custScaleY="62765">
        <dgm:presLayoutVars>
          <dgm:chPref val="3"/>
        </dgm:presLayoutVars>
      </dgm:prSet>
      <dgm:spPr/>
    </dgm:pt>
    <dgm:pt modelId="{A1A570D1-1569-4614-BFB4-ED24EE513CF1}" type="pres">
      <dgm:prSet presAssocID="{AB866FDB-C74E-467E-9034-C98C91FCE7AF}" presName="level3hierChild" presStyleCnt="0"/>
      <dgm:spPr/>
    </dgm:pt>
    <dgm:pt modelId="{DAD8EAF0-6AF9-493A-8F77-B0A7A1F3EC48}" type="pres">
      <dgm:prSet presAssocID="{B58ED7A5-D15D-4812-ACBB-1B288D4AB486}" presName="conn2-1" presStyleLbl="parChTrans1D2" presStyleIdx="2" presStyleCnt="4"/>
      <dgm:spPr/>
    </dgm:pt>
    <dgm:pt modelId="{CF2AF4AA-7F53-4CED-A9CB-302BE7388626}" type="pres">
      <dgm:prSet presAssocID="{B58ED7A5-D15D-4812-ACBB-1B288D4AB486}" presName="connTx" presStyleLbl="parChTrans1D2" presStyleIdx="2" presStyleCnt="4"/>
      <dgm:spPr/>
    </dgm:pt>
    <dgm:pt modelId="{9159649D-41D5-410D-890A-BD288873D869}" type="pres">
      <dgm:prSet presAssocID="{1B1294BA-5D18-4FB7-ADE5-7EBA23387D08}" presName="root2" presStyleCnt="0"/>
      <dgm:spPr/>
    </dgm:pt>
    <dgm:pt modelId="{CFF4C367-E564-45B9-BECE-64575EA9A6B6}" type="pres">
      <dgm:prSet presAssocID="{1B1294BA-5D18-4FB7-ADE5-7EBA23387D08}" presName="LevelTwoTextNode" presStyleLbl="node2" presStyleIdx="2" presStyleCnt="4" custScaleX="323408" custScaleY="134211">
        <dgm:presLayoutVars>
          <dgm:chPref val="3"/>
        </dgm:presLayoutVars>
      </dgm:prSet>
      <dgm:spPr/>
    </dgm:pt>
    <dgm:pt modelId="{63939E64-18F7-4C52-AF0B-9A3BDEDA42E6}" type="pres">
      <dgm:prSet presAssocID="{1B1294BA-5D18-4FB7-ADE5-7EBA23387D08}" presName="level3hierChild" presStyleCnt="0"/>
      <dgm:spPr/>
    </dgm:pt>
    <dgm:pt modelId="{C9A1CFB5-1B93-4072-AC3B-EFC9A0A0A990}" type="pres">
      <dgm:prSet presAssocID="{B19C58BD-978F-4A0A-AE94-FB9FBE8AE292}" presName="conn2-1" presStyleLbl="parChTrans1D2" presStyleIdx="3" presStyleCnt="4"/>
      <dgm:spPr/>
    </dgm:pt>
    <dgm:pt modelId="{9A07D589-2DFE-46B9-BC13-364BDDD5787D}" type="pres">
      <dgm:prSet presAssocID="{B19C58BD-978F-4A0A-AE94-FB9FBE8AE292}" presName="connTx" presStyleLbl="parChTrans1D2" presStyleIdx="3" presStyleCnt="4"/>
      <dgm:spPr/>
    </dgm:pt>
    <dgm:pt modelId="{41B78A22-B8D6-4C07-B6A7-536EB03C1C9E}" type="pres">
      <dgm:prSet presAssocID="{DD845DD4-7455-4F02-8D74-EC652E34E98A}" presName="root2" presStyleCnt="0"/>
      <dgm:spPr/>
    </dgm:pt>
    <dgm:pt modelId="{17FEEF66-3B8E-43A2-BA5C-DB502250FCD6}" type="pres">
      <dgm:prSet presAssocID="{DD845DD4-7455-4F02-8D74-EC652E34E98A}" presName="LevelTwoTextNode" presStyleLbl="node2" presStyleIdx="3" presStyleCnt="4" custScaleX="323385" custScaleY="125267">
        <dgm:presLayoutVars>
          <dgm:chPref val="3"/>
        </dgm:presLayoutVars>
      </dgm:prSet>
      <dgm:spPr/>
    </dgm:pt>
    <dgm:pt modelId="{41FE76D5-7DA8-4BC8-A56F-0D93FC488C63}" type="pres">
      <dgm:prSet presAssocID="{DD845DD4-7455-4F02-8D74-EC652E34E98A}" presName="level3hierChild" presStyleCnt="0"/>
      <dgm:spPr/>
    </dgm:pt>
  </dgm:ptLst>
  <dgm:cxnLst>
    <dgm:cxn modelId="{424B100E-3632-4609-839B-10934F32C4DB}" type="presOf" srcId="{B58ED7A5-D15D-4812-ACBB-1B288D4AB486}" destId="{CF2AF4AA-7F53-4CED-A9CB-302BE7388626}" srcOrd="1" destOrd="0" presId="urn:microsoft.com/office/officeart/2005/8/layout/hierarchy2"/>
    <dgm:cxn modelId="{D1115C12-1782-40C7-86E3-27062FE3404E}" type="presOf" srcId="{FDAF9A4F-98A2-41DF-BF01-8C67592A0587}" destId="{90C19C87-40E9-47CA-97EE-399E9E6A21F3}" srcOrd="0" destOrd="0" presId="urn:microsoft.com/office/officeart/2005/8/layout/hierarchy2"/>
    <dgm:cxn modelId="{EB24F014-0C54-4A3E-B9BD-3957FEDFF8F3}" type="presOf" srcId="{DE3E3FE8-B085-43CB-B889-0EB8FE2F5E4E}" destId="{46D36899-861F-4328-BF07-79F87F957231}" srcOrd="0" destOrd="0" presId="urn:microsoft.com/office/officeart/2005/8/layout/hierarchy2"/>
    <dgm:cxn modelId="{D70EF11B-4118-4D39-AFDA-6F920AF18A31}" srcId="{B788D6D0-970C-4C5D-AF21-7731FA6165C3}" destId="{60E275D3-37DE-46D0-928E-85926ABC2B09}" srcOrd="0" destOrd="0" parTransId="{C67F6E20-37CF-4ADA-A0DA-17C1F95CFEA7}" sibTransId="{30828658-251F-4D71-A954-CAFA8432BCF6}"/>
    <dgm:cxn modelId="{B0E38E21-BCB4-49AA-9B2B-1EA3650F9F05}" srcId="{60E275D3-37DE-46D0-928E-85926ABC2B09}" destId="{DD845DD4-7455-4F02-8D74-EC652E34E98A}" srcOrd="3" destOrd="0" parTransId="{B19C58BD-978F-4A0A-AE94-FB9FBE8AE292}" sibTransId="{02D24C54-6FA1-4442-B60F-934382CB8E9C}"/>
    <dgm:cxn modelId="{1C0B523C-7A07-401B-B2C1-0629A77BF9A6}" type="presOf" srcId="{60E275D3-37DE-46D0-928E-85926ABC2B09}" destId="{FAEF018E-72D0-444E-8223-13183B3A7906}" srcOrd="0" destOrd="0" presId="urn:microsoft.com/office/officeart/2005/8/layout/hierarchy2"/>
    <dgm:cxn modelId="{2C5F5849-CD5D-461A-B08A-29426BCE2D14}" srcId="{60E275D3-37DE-46D0-928E-85926ABC2B09}" destId="{AB866FDB-C74E-467E-9034-C98C91FCE7AF}" srcOrd="1" destOrd="0" parTransId="{A1B14B6D-75FE-4704-B5EE-098E681E29BD}" sibTransId="{342D1C11-C8A8-469D-9FC4-37F5885FE162}"/>
    <dgm:cxn modelId="{4169AE6D-9AD7-49A0-BEC4-58FA9C6AF419}" type="presOf" srcId="{A1B14B6D-75FE-4704-B5EE-098E681E29BD}" destId="{DC818993-77BE-49C1-A279-C6B0AF53A627}" srcOrd="0" destOrd="0" presId="urn:microsoft.com/office/officeart/2005/8/layout/hierarchy2"/>
    <dgm:cxn modelId="{A3ABB059-A7C0-4A5B-ADF1-E1A459CE9C57}" type="presOf" srcId="{A1B14B6D-75FE-4704-B5EE-098E681E29BD}" destId="{80432CBF-B949-4132-A5CA-B9B42B7E1ADD}" srcOrd="1" destOrd="0" presId="urn:microsoft.com/office/officeart/2005/8/layout/hierarchy2"/>
    <dgm:cxn modelId="{84BDBA7B-A3BA-4EE2-BD33-5CA41221701C}" type="presOf" srcId="{FDAF9A4F-98A2-41DF-BF01-8C67592A0587}" destId="{B6340C62-BE69-4C54-868B-76C20DB56E37}" srcOrd="1" destOrd="0" presId="urn:microsoft.com/office/officeart/2005/8/layout/hierarchy2"/>
    <dgm:cxn modelId="{AA1FC680-E50F-4F9E-9B60-E36B737A0B5F}" type="presOf" srcId="{AB866FDB-C74E-467E-9034-C98C91FCE7AF}" destId="{F946A32F-3CD9-41CA-A996-1FCBEA656843}" srcOrd="0" destOrd="0" presId="urn:microsoft.com/office/officeart/2005/8/layout/hierarchy2"/>
    <dgm:cxn modelId="{41D36591-4FDC-4F2F-9ECD-3AA716B51B23}" srcId="{60E275D3-37DE-46D0-928E-85926ABC2B09}" destId="{1B1294BA-5D18-4FB7-ADE5-7EBA23387D08}" srcOrd="2" destOrd="0" parTransId="{B58ED7A5-D15D-4812-ACBB-1B288D4AB486}" sibTransId="{C9C8333A-D457-4F68-BC8B-81FAEAB8DE08}"/>
    <dgm:cxn modelId="{F97C889A-B0E2-4DA0-BAE8-FDAB76780AA1}" type="presOf" srcId="{DD845DD4-7455-4F02-8D74-EC652E34E98A}" destId="{17FEEF66-3B8E-43A2-BA5C-DB502250FCD6}" srcOrd="0" destOrd="0" presId="urn:microsoft.com/office/officeart/2005/8/layout/hierarchy2"/>
    <dgm:cxn modelId="{EB0E089F-2C59-42DB-915E-A78CC3993A4B}" type="presOf" srcId="{B788D6D0-970C-4C5D-AF21-7731FA6165C3}" destId="{751DC61D-BAF1-4FCF-960F-E7FAFBA04412}" srcOrd="0" destOrd="0" presId="urn:microsoft.com/office/officeart/2005/8/layout/hierarchy2"/>
    <dgm:cxn modelId="{447AE1C4-7201-4AD9-ACDB-2BC7FBDA1D85}" type="presOf" srcId="{B19C58BD-978F-4A0A-AE94-FB9FBE8AE292}" destId="{C9A1CFB5-1B93-4072-AC3B-EFC9A0A0A990}" srcOrd="0" destOrd="0" presId="urn:microsoft.com/office/officeart/2005/8/layout/hierarchy2"/>
    <dgm:cxn modelId="{082197D3-2D42-4481-87DB-87BCCB8B2CF6}" type="presOf" srcId="{B58ED7A5-D15D-4812-ACBB-1B288D4AB486}" destId="{DAD8EAF0-6AF9-493A-8F77-B0A7A1F3EC48}" srcOrd="0" destOrd="0" presId="urn:microsoft.com/office/officeart/2005/8/layout/hierarchy2"/>
    <dgm:cxn modelId="{0BF6BDDE-CDDD-4F93-BAAE-99AB0D440C8A}" type="presOf" srcId="{B19C58BD-978F-4A0A-AE94-FB9FBE8AE292}" destId="{9A07D589-2DFE-46B9-BC13-364BDDD5787D}" srcOrd="1" destOrd="0" presId="urn:microsoft.com/office/officeart/2005/8/layout/hierarchy2"/>
    <dgm:cxn modelId="{DC7D1AE7-98C8-4785-8052-7CFE745D962C}" type="presOf" srcId="{1B1294BA-5D18-4FB7-ADE5-7EBA23387D08}" destId="{CFF4C367-E564-45B9-BECE-64575EA9A6B6}" srcOrd="0" destOrd="0" presId="urn:microsoft.com/office/officeart/2005/8/layout/hierarchy2"/>
    <dgm:cxn modelId="{E051D4FE-D2C4-4690-9CA5-41134378EE56}" srcId="{60E275D3-37DE-46D0-928E-85926ABC2B09}" destId="{DE3E3FE8-B085-43CB-B889-0EB8FE2F5E4E}" srcOrd="0" destOrd="0" parTransId="{FDAF9A4F-98A2-41DF-BF01-8C67592A0587}" sibTransId="{A76468A0-E2B6-42D6-961C-CE8AA316E5EF}"/>
    <dgm:cxn modelId="{713F83D7-3970-4065-B365-168C0621E1DF}" type="presParOf" srcId="{751DC61D-BAF1-4FCF-960F-E7FAFBA04412}" destId="{C0467A96-BF70-4A1E-B982-5FF6E2331B89}" srcOrd="0" destOrd="0" presId="urn:microsoft.com/office/officeart/2005/8/layout/hierarchy2"/>
    <dgm:cxn modelId="{8549BAE1-627E-4004-8E00-9795D41CEBE3}" type="presParOf" srcId="{C0467A96-BF70-4A1E-B982-5FF6E2331B89}" destId="{FAEF018E-72D0-444E-8223-13183B3A7906}" srcOrd="0" destOrd="0" presId="urn:microsoft.com/office/officeart/2005/8/layout/hierarchy2"/>
    <dgm:cxn modelId="{FE7FBD3F-FB29-499B-993E-4BC16DB06E65}" type="presParOf" srcId="{C0467A96-BF70-4A1E-B982-5FF6E2331B89}" destId="{E829B8B2-612E-4297-8CED-72CCF6D3FC4B}" srcOrd="1" destOrd="0" presId="urn:microsoft.com/office/officeart/2005/8/layout/hierarchy2"/>
    <dgm:cxn modelId="{E8B5AC89-2959-4BB7-BA31-A615991F1A18}" type="presParOf" srcId="{E829B8B2-612E-4297-8CED-72CCF6D3FC4B}" destId="{90C19C87-40E9-47CA-97EE-399E9E6A21F3}" srcOrd="0" destOrd="0" presId="urn:microsoft.com/office/officeart/2005/8/layout/hierarchy2"/>
    <dgm:cxn modelId="{AD956FE0-EB01-405E-9910-80A32422D707}" type="presParOf" srcId="{90C19C87-40E9-47CA-97EE-399E9E6A21F3}" destId="{B6340C62-BE69-4C54-868B-76C20DB56E37}" srcOrd="0" destOrd="0" presId="urn:microsoft.com/office/officeart/2005/8/layout/hierarchy2"/>
    <dgm:cxn modelId="{53EE96A3-72B0-4127-96E2-E6EE461058A3}" type="presParOf" srcId="{E829B8B2-612E-4297-8CED-72CCF6D3FC4B}" destId="{E6642A2C-9DFB-4501-920B-8D15621832F3}" srcOrd="1" destOrd="0" presId="urn:microsoft.com/office/officeart/2005/8/layout/hierarchy2"/>
    <dgm:cxn modelId="{355596B9-D5DE-4CDF-AF98-97A1B519A6A9}" type="presParOf" srcId="{E6642A2C-9DFB-4501-920B-8D15621832F3}" destId="{46D36899-861F-4328-BF07-79F87F957231}" srcOrd="0" destOrd="0" presId="urn:microsoft.com/office/officeart/2005/8/layout/hierarchy2"/>
    <dgm:cxn modelId="{BCDDA1D1-CD44-42BD-84A2-3727BDDDE93E}" type="presParOf" srcId="{E6642A2C-9DFB-4501-920B-8D15621832F3}" destId="{2F291B97-BAAD-463B-9333-F78603077D02}" srcOrd="1" destOrd="0" presId="urn:microsoft.com/office/officeart/2005/8/layout/hierarchy2"/>
    <dgm:cxn modelId="{CD43D401-C1B4-4C2C-BA88-E33C2310DABB}" type="presParOf" srcId="{E829B8B2-612E-4297-8CED-72CCF6D3FC4B}" destId="{DC818993-77BE-49C1-A279-C6B0AF53A627}" srcOrd="2" destOrd="0" presId="urn:microsoft.com/office/officeart/2005/8/layout/hierarchy2"/>
    <dgm:cxn modelId="{52E8F265-CCDC-4387-9A03-C71DD7819647}" type="presParOf" srcId="{DC818993-77BE-49C1-A279-C6B0AF53A627}" destId="{80432CBF-B949-4132-A5CA-B9B42B7E1ADD}" srcOrd="0" destOrd="0" presId="urn:microsoft.com/office/officeart/2005/8/layout/hierarchy2"/>
    <dgm:cxn modelId="{E91C82CB-11D5-4BAA-B46F-75ADA492C676}" type="presParOf" srcId="{E829B8B2-612E-4297-8CED-72CCF6D3FC4B}" destId="{9CD0B7E0-7C7A-40F9-87E6-7D605DCE4FBF}" srcOrd="3" destOrd="0" presId="urn:microsoft.com/office/officeart/2005/8/layout/hierarchy2"/>
    <dgm:cxn modelId="{2D079729-E502-4450-8096-69586E677FEA}" type="presParOf" srcId="{9CD0B7E0-7C7A-40F9-87E6-7D605DCE4FBF}" destId="{F946A32F-3CD9-41CA-A996-1FCBEA656843}" srcOrd="0" destOrd="0" presId="urn:microsoft.com/office/officeart/2005/8/layout/hierarchy2"/>
    <dgm:cxn modelId="{B9E4D5A1-BDBD-4A0D-9865-9DA6A70EF8E7}" type="presParOf" srcId="{9CD0B7E0-7C7A-40F9-87E6-7D605DCE4FBF}" destId="{A1A570D1-1569-4614-BFB4-ED24EE513CF1}" srcOrd="1" destOrd="0" presId="urn:microsoft.com/office/officeart/2005/8/layout/hierarchy2"/>
    <dgm:cxn modelId="{6EE24726-C655-4F56-80DF-7F7A2F78871E}" type="presParOf" srcId="{E829B8B2-612E-4297-8CED-72CCF6D3FC4B}" destId="{DAD8EAF0-6AF9-493A-8F77-B0A7A1F3EC48}" srcOrd="4" destOrd="0" presId="urn:microsoft.com/office/officeart/2005/8/layout/hierarchy2"/>
    <dgm:cxn modelId="{824B5F89-D956-4B15-995C-1023E2FFA46E}" type="presParOf" srcId="{DAD8EAF0-6AF9-493A-8F77-B0A7A1F3EC48}" destId="{CF2AF4AA-7F53-4CED-A9CB-302BE7388626}" srcOrd="0" destOrd="0" presId="urn:microsoft.com/office/officeart/2005/8/layout/hierarchy2"/>
    <dgm:cxn modelId="{6810C293-3B84-4B56-A5A6-64897142A321}" type="presParOf" srcId="{E829B8B2-612E-4297-8CED-72CCF6D3FC4B}" destId="{9159649D-41D5-410D-890A-BD288873D869}" srcOrd="5" destOrd="0" presId="urn:microsoft.com/office/officeart/2005/8/layout/hierarchy2"/>
    <dgm:cxn modelId="{FB2077E7-5442-4D28-BF82-5071CB2E6552}" type="presParOf" srcId="{9159649D-41D5-410D-890A-BD288873D869}" destId="{CFF4C367-E564-45B9-BECE-64575EA9A6B6}" srcOrd="0" destOrd="0" presId="urn:microsoft.com/office/officeart/2005/8/layout/hierarchy2"/>
    <dgm:cxn modelId="{C7B031D6-AEAC-4D03-A5FE-7AA29AA4CD02}" type="presParOf" srcId="{9159649D-41D5-410D-890A-BD288873D869}" destId="{63939E64-18F7-4C52-AF0B-9A3BDEDA42E6}" srcOrd="1" destOrd="0" presId="urn:microsoft.com/office/officeart/2005/8/layout/hierarchy2"/>
    <dgm:cxn modelId="{D482A0CD-A1DB-4989-8BB4-E2FF42F3BFAC}" type="presParOf" srcId="{E829B8B2-612E-4297-8CED-72CCF6D3FC4B}" destId="{C9A1CFB5-1B93-4072-AC3B-EFC9A0A0A990}" srcOrd="6" destOrd="0" presId="urn:microsoft.com/office/officeart/2005/8/layout/hierarchy2"/>
    <dgm:cxn modelId="{B6079193-D8F1-4DC4-8B1E-8382B05079B2}" type="presParOf" srcId="{C9A1CFB5-1B93-4072-AC3B-EFC9A0A0A990}" destId="{9A07D589-2DFE-46B9-BC13-364BDDD5787D}" srcOrd="0" destOrd="0" presId="urn:microsoft.com/office/officeart/2005/8/layout/hierarchy2"/>
    <dgm:cxn modelId="{45AB82F0-F25A-4535-B7E7-2B8075CA01E8}" type="presParOf" srcId="{E829B8B2-612E-4297-8CED-72CCF6D3FC4B}" destId="{41B78A22-B8D6-4C07-B6A7-536EB03C1C9E}" srcOrd="7" destOrd="0" presId="urn:microsoft.com/office/officeart/2005/8/layout/hierarchy2"/>
    <dgm:cxn modelId="{AE8523BB-5341-46B2-B42D-657E9C0E7B26}" type="presParOf" srcId="{41B78A22-B8D6-4C07-B6A7-536EB03C1C9E}" destId="{17FEEF66-3B8E-43A2-BA5C-DB502250FCD6}" srcOrd="0" destOrd="0" presId="urn:microsoft.com/office/officeart/2005/8/layout/hierarchy2"/>
    <dgm:cxn modelId="{124EAC33-E127-439E-BF7C-A9C54D8D67C3}" type="presParOf" srcId="{41B78A22-B8D6-4C07-B6A7-536EB03C1C9E}" destId="{41FE76D5-7DA8-4BC8-A56F-0D93FC488C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88D6D0-970C-4C5D-AF21-7731FA6165C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E275D3-37DE-46D0-928E-85926ABC2B0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600" b="1" dirty="0">
              <a:solidFill>
                <a:schemeClr val="bg1"/>
              </a:solidFill>
            </a:rPr>
            <a:t>ĐỘNG VẬT</a:t>
          </a:r>
        </a:p>
      </dgm:t>
    </dgm:pt>
    <dgm:pt modelId="{C67F6E20-37CF-4ADA-A0DA-17C1F95CFEA7}" type="parTrans" cxnId="{D70EF11B-4118-4D39-AFDA-6F920AF18A31}">
      <dgm:prSet/>
      <dgm:spPr/>
      <dgm:t>
        <a:bodyPr/>
        <a:lstStyle/>
        <a:p>
          <a:endParaRPr lang="en-US"/>
        </a:p>
      </dgm:t>
    </dgm:pt>
    <dgm:pt modelId="{30828658-251F-4D71-A954-CAFA8432BCF6}" type="sibTrans" cxnId="{D70EF11B-4118-4D39-AFDA-6F920AF18A31}">
      <dgm:prSet/>
      <dgm:spPr/>
      <dgm:t>
        <a:bodyPr/>
        <a:lstStyle/>
        <a:p>
          <a:endParaRPr lang="en-US"/>
        </a:p>
      </dgm:t>
    </dgm:pt>
    <dgm:pt modelId="{DE3E3FE8-B085-43CB-B889-0EB8FE2F5E4E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thể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đa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hóa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thành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mô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hệ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khả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di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chuyển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dị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dưỡng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phản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ứng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nhanh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thích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nghi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nhiều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môi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  <a:endParaRPr lang="en-US" sz="2200" dirty="0">
            <a:latin typeface="+mj-lt"/>
          </a:endParaRPr>
        </a:p>
      </dgm:t>
    </dgm:pt>
    <dgm:pt modelId="{FDAF9A4F-98A2-41DF-BF01-8C67592A0587}" type="parTrans" cxnId="{E051D4FE-D2C4-4690-9CA5-41134378EE56}">
      <dgm:prSet/>
      <dgm:spPr/>
      <dgm:t>
        <a:bodyPr/>
        <a:lstStyle/>
        <a:p>
          <a:endParaRPr lang="en-US"/>
        </a:p>
      </dgm:t>
    </dgm:pt>
    <dgm:pt modelId="{A76468A0-E2B6-42D6-961C-CE8AA316E5EF}" type="sibTrans" cxnId="{E051D4FE-D2C4-4690-9CA5-41134378EE56}">
      <dgm:prSet/>
      <dgm:spPr/>
      <dgm:t>
        <a:bodyPr/>
        <a:lstStyle/>
        <a:p>
          <a:endParaRPr lang="en-US"/>
        </a:p>
      </dgm:t>
    </dgm:pt>
    <dgm:pt modelId="{AB866FDB-C74E-467E-9034-C98C91FCE7AF}">
      <dgm:prSet phldrT="[Text]"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động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không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xương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động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xương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  <a:endParaRPr lang="en-US" sz="2200" dirty="0">
            <a:latin typeface="+mj-lt"/>
          </a:endParaRPr>
        </a:p>
      </dgm:t>
    </dgm:pt>
    <dgm:pt modelId="{A1B14B6D-75FE-4704-B5EE-098E681E29BD}" type="parTrans" cxnId="{2C5F5849-CD5D-461A-B08A-29426BCE2D14}">
      <dgm:prSet/>
      <dgm:spPr/>
      <dgm:t>
        <a:bodyPr/>
        <a:lstStyle/>
        <a:p>
          <a:endParaRPr lang="en-US"/>
        </a:p>
      </dgm:t>
    </dgm:pt>
    <dgm:pt modelId="{342D1C11-C8A8-469D-9FC4-37F5885FE162}" type="sibTrans" cxnId="{2C5F5849-CD5D-461A-B08A-29426BCE2D14}">
      <dgm:prSet/>
      <dgm:spPr/>
      <dgm:t>
        <a:bodyPr/>
        <a:lstStyle/>
        <a:p>
          <a:endParaRPr lang="en-US"/>
        </a:p>
      </dgm:t>
    </dgm:pt>
    <dgm:pt modelId="{1B1294BA-5D18-4FB7-ADE5-7EBA23387D08}">
      <dgm:prSet custT="1"/>
      <dgm:spPr/>
      <dgm:t>
        <a:bodyPr anchor="t"/>
        <a:lstStyle/>
        <a:p>
          <a:pPr algn="just">
            <a:lnSpc>
              <a:spcPct val="150000"/>
            </a:lnSpc>
          </a:pPr>
          <a:r>
            <a:rPr lang="en-US" sz="2200" dirty="0" err="1">
              <a:latin typeface="+mj-lt"/>
              <a:cs typeface="Times New Roman" panose="02020603050405020304" pitchFamily="18" charset="0"/>
            </a:rPr>
            <a:t>Tác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giun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sán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kí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sinh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gây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là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trung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gian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truyền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phá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hoại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công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trình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xây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dựng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mùa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+mj-lt"/>
              <a:cs typeface="Times New Roman" panose="02020603050405020304" pitchFamily="18" charset="0"/>
            </a:rPr>
            <a:t>màng</a:t>
          </a:r>
          <a:r>
            <a:rPr lang="en-US" sz="22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B58ED7A5-D15D-4812-ACBB-1B288D4AB486}" type="parTrans" cxnId="{41D36591-4FDC-4F2F-9ECD-3AA716B51B23}">
      <dgm:prSet/>
      <dgm:spPr/>
      <dgm:t>
        <a:bodyPr/>
        <a:lstStyle/>
        <a:p>
          <a:endParaRPr lang="en-US"/>
        </a:p>
      </dgm:t>
    </dgm:pt>
    <dgm:pt modelId="{C9C8333A-D457-4F68-BC8B-81FAEAB8DE08}" type="sibTrans" cxnId="{41D36591-4FDC-4F2F-9ECD-3AA716B51B23}">
      <dgm:prSet/>
      <dgm:spPr/>
      <dgm:t>
        <a:bodyPr/>
        <a:lstStyle/>
        <a:p>
          <a:endParaRPr lang="en-US"/>
        </a:p>
      </dgm:t>
    </dgm:pt>
    <dgm:pt modelId="{751DC61D-BAF1-4FCF-960F-E7FAFBA04412}" type="pres">
      <dgm:prSet presAssocID="{B788D6D0-970C-4C5D-AF21-7731FA6165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467A96-BF70-4A1E-B982-5FF6E2331B89}" type="pres">
      <dgm:prSet presAssocID="{60E275D3-37DE-46D0-928E-85926ABC2B09}" presName="root1" presStyleCnt="0"/>
      <dgm:spPr/>
    </dgm:pt>
    <dgm:pt modelId="{FAEF018E-72D0-444E-8223-13183B3A7906}" type="pres">
      <dgm:prSet presAssocID="{60E275D3-37DE-46D0-928E-85926ABC2B09}" presName="LevelOneTextNode" presStyleLbl="node0" presStyleIdx="0" presStyleCnt="1" custScaleX="270836" custScaleY="272283">
        <dgm:presLayoutVars>
          <dgm:chPref val="3"/>
        </dgm:presLayoutVars>
      </dgm:prSet>
      <dgm:spPr/>
    </dgm:pt>
    <dgm:pt modelId="{E829B8B2-612E-4297-8CED-72CCF6D3FC4B}" type="pres">
      <dgm:prSet presAssocID="{60E275D3-37DE-46D0-928E-85926ABC2B09}" presName="level2hierChild" presStyleCnt="0"/>
      <dgm:spPr/>
    </dgm:pt>
    <dgm:pt modelId="{90C19C87-40E9-47CA-97EE-399E9E6A21F3}" type="pres">
      <dgm:prSet presAssocID="{FDAF9A4F-98A2-41DF-BF01-8C67592A0587}" presName="conn2-1" presStyleLbl="parChTrans1D2" presStyleIdx="0" presStyleCnt="3"/>
      <dgm:spPr/>
    </dgm:pt>
    <dgm:pt modelId="{B6340C62-BE69-4C54-868B-76C20DB56E37}" type="pres">
      <dgm:prSet presAssocID="{FDAF9A4F-98A2-41DF-BF01-8C67592A0587}" presName="connTx" presStyleLbl="parChTrans1D2" presStyleIdx="0" presStyleCnt="3"/>
      <dgm:spPr/>
    </dgm:pt>
    <dgm:pt modelId="{E6642A2C-9DFB-4501-920B-8D15621832F3}" type="pres">
      <dgm:prSet presAssocID="{DE3E3FE8-B085-43CB-B889-0EB8FE2F5E4E}" presName="root2" presStyleCnt="0"/>
      <dgm:spPr/>
    </dgm:pt>
    <dgm:pt modelId="{46D36899-861F-4328-BF07-79F87F957231}" type="pres">
      <dgm:prSet presAssocID="{DE3E3FE8-B085-43CB-B889-0EB8FE2F5E4E}" presName="LevelTwoTextNode" presStyleLbl="node2" presStyleIdx="0" presStyleCnt="3" custScaleX="774428" custScaleY="548583">
        <dgm:presLayoutVars>
          <dgm:chPref val="3"/>
        </dgm:presLayoutVars>
      </dgm:prSet>
      <dgm:spPr/>
    </dgm:pt>
    <dgm:pt modelId="{2F291B97-BAAD-463B-9333-F78603077D02}" type="pres">
      <dgm:prSet presAssocID="{DE3E3FE8-B085-43CB-B889-0EB8FE2F5E4E}" presName="level3hierChild" presStyleCnt="0"/>
      <dgm:spPr/>
    </dgm:pt>
    <dgm:pt modelId="{DC818993-77BE-49C1-A279-C6B0AF53A627}" type="pres">
      <dgm:prSet presAssocID="{A1B14B6D-75FE-4704-B5EE-098E681E29BD}" presName="conn2-1" presStyleLbl="parChTrans1D2" presStyleIdx="1" presStyleCnt="3"/>
      <dgm:spPr/>
    </dgm:pt>
    <dgm:pt modelId="{80432CBF-B949-4132-A5CA-B9B42B7E1ADD}" type="pres">
      <dgm:prSet presAssocID="{A1B14B6D-75FE-4704-B5EE-098E681E29BD}" presName="connTx" presStyleLbl="parChTrans1D2" presStyleIdx="1" presStyleCnt="3"/>
      <dgm:spPr/>
    </dgm:pt>
    <dgm:pt modelId="{9CD0B7E0-7C7A-40F9-87E6-7D605DCE4FBF}" type="pres">
      <dgm:prSet presAssocID="{AB866FDB-C74E-467E-9034-C98C91FCE7AF}" presName="root2" presStyleCnt="0"/>
      <dgm:spPr/>
    </dgm:pt>
    <dgm:pt modelId="{F946A32F-3CD9-41CA-A996-1FCBEA656843}" type="pres">
      <dgm:prSet presAssocID="{AB866FDB-C74E-467E-9034-C98C91FCE7AF}" presName="LevelTwoTextNode" presStyleLbl="node2" presStyleIdx="1" presStyleCnt="3" custScaleX="775196" custScaleY="291363">
        <dgm:presLayoutVars>
          <dgm:chPref val="3"/>
        </dgm:presLayoutVars>
      </dgm:prSet>
      <dgm:spPr/>
    </dgm:pt>
    <dgm:pt modelId="{A1A570D1-1569-4614-BFB4-ED24EE513CF1}" type="pres">
      <dgm:prSet presAssocID="{AB866FDB-C74E-467E-9034-C98C91FCE7AF}" presName="level3hierChild" presStyleCnt="0"/>
      <dgm:spPr/>
    </dgm:pt>
    <dgm:pt modelId="{DAD8EAF0-6AF9-493A-8F77-B0A7A1F3EC48}" type="pres">
      <dgm:prSet presAssocID="{B58ED7A5-D15D-4812-ACBB-1B288D4AB486}" presName="conn2-1" presStyleLbl="parChTrans1D2" presStyleIdx="2" presStyleCnt="3"/>
      <dgm:spPr/>
    </dgm:pt>
    <dgm:pt modelId="{CF2AF4AA-7F53-4CED-A9CB-302BE7388626}" type="pres">
      <dgm:prSet presAssocID="{B58ED7A5-D15D-4812-ACBB-1B288D4AB486}" presName="connTx" presStyleLbl="parChTrans1D2" presStyleIdx="2" presStyleCnt="3"/>
      <dgm:spPr/>
    </dgm:pt>
    <dgm:pt modelId="{9159649D-41D5-410D-890A-BD288873D869}" type="pres">
      <dgm:prSet presAssocID="{1B1294BA-5D18-4FB7-ADE5-7EBA23387D08}" presName="root2" presStyleCnt="0"/>
      <dgm:spPr/>
    </dgm:pt>
    <dgm:pt modelId="{CFF4C367-E564-45B9-BECE-64575EA9A6B6}" type="pres">
      <dgm:prSet presAssocID="{1B1294BA-5D18-4FB7-ADE5-7EBA23387D08}" presName="LevelTwoTextNode" presStyleLbl="node2" presStyleIdx="2" presStyleCnt="3" custScaleX="772101" custScaleY="428172">
        <dgm:presLayoutVars>
          <dgm:chPref val="3"/>
        </dgm:presLayoutVars>
      </dgm:prSet>
      <dgm:spPr/>
    </dgm:pt>
    <dgm:pt modelId="{63939E64-18F7-4C52-AF0B-9A3BDEDA42E6}" type="pres">
      <dgm:prSet presAssocID="{1B1294BA-5D18-4FB7-ADE5-7EBA23387D08}" presName="level3hierChild" presStyleCnt="0"/>
      <dgm:spPr/>
    </dgm:pt>
  </dgm:ptLst>
  <dgm:cxnLst>
    <dgm:cxn modelId="{424B100E-3632-4609-839B-10934F32C4DB}" type="presOf" srcId="{B58ED7A5-D15D-4812-ACBB-1B288D4AB486}" destId="{CF2AF4AA-7F53-4CED-A9CB-302BE7388626}" srcOrd="1" destOrd="0" presId="urn:microsoft.com/office/officeart/2005/8/layout/hierarchy2"/>
    <dgm:cxn modelId="{D1115C12-1782-40C7-86E3-27062FE3404E}" type="presOf" srcId="{FDAF9A4F-98A2-41DF-BF01-8C67592A0587}" destId="{90C19C87-40E9-47CA-97EE-399E9E6A21F3}" srcOrd="0" destOrd="0" presId="urn:microsoft.com/office/officeart/2005/8/layout/hierarchy2"/>
    <dgm:cxn modelId="{EB24F014-0C54-4A3E-B9BD-3957FEDFF8F3}" type="presOf" srcId="{DE3E3FE8-B085-43CB-B889-0EB8FE2F5E4E}" destId="{46D36899-861F-4328-BF07-79F87F957231}" srcOrd="0" destOrd="0" presId="urn:microsoft.com/office/officeart/2005/8/layout/hierarchy2"/>
    <dgm:cxn modelId="{D70EF11B-4118-4D39-AFDA-6F920AF18A31}" srcId="{B788D6D0-970C-4C5D-AF21-7731FA6165C3}" destId="{60E275D3-37DE-46D0-928E-85926ABC2B09}" srcOrd="0" destOrd="0" parTransId="{C67F6E20-37CF-4ADA-A0DA-17C1F95CFEA7}" sibTransId="{30828658-251F-4D71-A954-CAFA8432BCF6}"/>
    <dgm:cxn modelId="{1C0B523C-7A07-401B-B2C1-0629A77BF9A6}" type="presOf" srcId="{60E275D3-37DE-46D0-928E-85926ABC2B09}" destId="{FAEF018E-72D0-444E-8223-13183B3A7906}" srcOrd="0" destOrd="0" presId="urn:microsoft.com/office/officeart/2005/8/layout/hierarchy2"/>
    <dgm:cxn modelId="{2C5F5849-CD5D-461A-B08A-29426BCE2D14}" srcId="{60E275D3-37DE-46D0-928E-85926ABC2B09}" destId="{AB866FDB-C74E-467E-9034-C98C91FCE7AF}" srcOrd="1" destOrd="0" parTransId="{A1B14B6D-75FE-4704-B5EE-098E681E29BD}" sibTransId="{342D1C11-C8A8-469D-9FC4-37F5885FE162}"/>
    <dgm:cxn modelId="{4169AE6D-9AD7-49A0-BEC4-58FA9C6AF419}" type="presOf" srcId="{A1B14B6D-75FE-4704-B5EE-098E681E29BD}" destId="{DC818993-77BE-49C1-A279-C6B0AF53A627}" srcOrd="0" destOrd="0" presId="urn:microsoft.com/office/officeart/2005/8/layout/hierarchy2"/>
    <dgm:cxn modelId="{A3ABB059-A7C0-4A5B-ADF1-E1A459CE9C57}" type="presOf" srcId="{A1B14B6D-75FE-4704-B5EE-098E681E29BD}" destId="{80432CBF-B949-4132-A5CA-B9B42B7E1ADD}" srcOrd="1" destOrd="0" presId="urn:microsoft.com/office/officeart/2005/8/layout/hierarchy2"/>
    <dgm:cxn modelId="{84BDBA7B-A3BA-4EE2-BD33-5CA41221701C}" type="presOf" srcId="{FDAF9A4F-98A2-41DF-BF01-8C67592A0587}" destId="{B6340C62-BE69-4C54-868B-76C20DB56E37}" srcOrd="1" destOrd="0" presId="urn:microsoft.com/office/officeart/2005/8/layout/hierarchy2"/>
    <dgm:cxn modelId="{AA1FC680-E50F-4F9E-9B60-E36B737A0B5F}" type="presOf" srcId="{AB866FDB-C74E-467E-9034-C98C91FCE7AF}" destId="{F946A32F-3CD9-41CA-A996-1FCBEA656843}" srcOrd="0" destOrd="0" presId="urn:microsoft.com/office/officeart/2005/8/layout/hierarchy2"/>
    <dgm:cxn modelId="{41D36591-4FDC-4F2F-9ECD-3AA716B51B23}" srcId="{60E275D3-37DE-46D0-928E-85926ABC2B09}" destId="{1B1294BA-5D18-4FB7-ADE5-7EBA23387D08}" srcOrd="2" destOrd="0" parTransId="{B58ED7A5-D15D-4812-ACBB-1B288D4AB486}" sibTransId="{C9C8333A-D457-4F68-BC8B-81FAEAB8DE08}"/>
    <dgm:cxn modelId="{EB0E089F-2C59-42DB-915E-A78CC3993A4B}" type="presOf" srcId="{B788D6D0-970C-4C5D-AF21-7731FA6165C3}" destId="{751DC61D-BAF1-4FCF-960F-E7FAFBA04412}" srcOrd="0" destOrd="0" presId="urn:microsoft.com/office/officeart/2005/8/layout/hierarchy2"/>
    <dgm:cxn modelId="{082197D3-2D42-4481-87DB-87BCCB8B2CF6}" type="presOf" srcId="{B58ED7A5-D15D-4812-ACBB-1B288D4AB486}" destId="{DAD8EAF0-6AF9-493A-8F77-B0A7A1F3EC48}" srcOrd="0" destOrd="0" presId="urn:microsoft.com/office/officeart/2005/8/layout/hierarchy2"/>
    <dgm:cxn modelId="{DC7D1AE7-98C8-4785-8052-7CFE745D962C}" type="presOf" srcId="{1B1294BA-5D18-4FB7-ADE5-7EBA23387D08}" destId="{CFF4C367-E564-45B9-BECE-64575EA9A6B6}" srcOrd="0" destOrd="0" presId="urn:microsoft.com/office/officeart/2005/8/layout/hierarchy2"/>
    <dgm:cxn modelId="{E051D4FE-D2C4-4690-9CA5-41134378EE56}" srcId="{60E275D3-37DE-46D0-928E-85926ABC2B09}" destId="{DE3E3FE8-B085-43CB-B889-0EB8FE2F5E4E}" srcOrd="0" destOrd="0" parTransId="{FDAF9A4F-98A2-41DF-BF01-8C67592A0587}" sibTransId="{A76468A0-E2B6-42D6-961C-CE8AA316E5EF}"/>
    <dgm:cxn modelId="{713F83D7-3970-4065-B365-168C0621E1DF}" type="presParOf" srcId="{751DC61D-BAF1-4FCF-960F-E7FAFBA04412}" destId="{C0467A96-BF70-4A1E-B982-5FF6E2331B89}" srcOrd="0" destOrd="0" presId="urn:microsoft.com/office/officeart/2005/8/layout/hierarchy2"/>
    <dgm:cxn modelId="{8549BAE1-627E-4004-8E00-9795D41CEBE3}" type="presParOf" srcId="{C0467A96-BF70-4A1E-B982-5FF6E2331B89}" destId="{FAEF018E-72D0-444E-8223-13183B3A7906}" srcOrd="0" destOrd="0" presId="urn:microsoft.com/office/officeart/2005/8/layout/hierarchy2"/>
    <dgm:cxn modelId="{FE7FBD3F-FB29-499B-993E-4BC16DB06E65}" type="presParOf" srcId="{C0467A96-BF70-4A1E-B982-5FF6E2331B89}" destId="{E829B8B2-612E-4297-8CED-72CCF6D3FC4B}" srcOrd="1" destOrd="0" presId="urn:microsoft.com/office/officeart/2005/8/layout/hierarchy2"/>
    <dgm:cxn modelId="{E8B5AC89-2959-4BB7-BA31-A615991F1A18}" type="presParOf" srcId="{E829B8B2-612E-4297-8CED-72CCF6D3FC4B}" destId="{90C19C87-40E9-47CA-97EE-399E9E6A21F3}" srcOrd="0" destOrd="0" presId="urn:microsoft.com/office/officeart/2005/8/layout/hierarchy2"/>
    <dgm:cxn modelId="{AD956FE0-EB01-405E-9910-80A32422D707}" type="presParOf" srcId="{90C19C87-40E9-47CA-97EE-399E9E6A21F3}" destId="{B6340C62-BE69-4C54-868B-76C20DB56E37}" srcOrd="0" destOrd="0" presId="urn:microsoft.com/office/officeart/2005/8/layout/hierarchy2"/>
    <dgm:cxn modelId="{53EE96A3-72B0-4127-96E2-E6EE461058A3}" type="presParOf" srcId="{E829B8B2-612E-4297-8CED-72CCF6D3FC4B}" destId="{E6642A2C-9DFB-4501-920B-8D15621832F3}" srcOrd="1" destOrd="0" presId="urn:microsoft.com/office/officeart/2005/8/layout/hierarchy2"/>
    <dgm:cxn modelId="{355596B9-D5DE-4CDF-AF98-97A1B519A6A9}" type="presParOf" srcId="{E6642A2C-9DFB-4501-920B-8D15621832F3}" destId="{46D36899-861F-4328-BF07-79F87F957231}" srcOrd="0" destOrd="0" presId="urn:microsoft.com/office/officeart/2005/8/layout/hierarchy2"/>
    <dgm:cxn modelId="{BCDDA1D1-CD44-42BD-84A2-3727BDDDE93E}" type="presParOf" srcId="{E6642A2C-9DFB-4501-920B-8D15621832F3}" destId="{2F291B97-BAAD-463B-9333-F78603077D02}" srcOrd="1" destOrd="0" presId="urn:microsoft.com/office/officeart/2005/8/layout/hierarchy2"/>
    <dgm:cxn modelId="{CD43D401-C1B4-4C2C-BA88-E33C2310DABB}" type="presParOf" srcId="{E829B8B2-612E-4297-8CED-72CCF6D3FC4B}" destId="{DC818993-77BE-49C1-A279-C6B0AF53A627}" srcOrd="2" destOrd="0" presId="urn:microsoft.com/office/officeart/2005/8/layout/hierarchy2"/>
    <dgm:cxn modelId="{52E8F265-CCDC-4387-9A03-C71DD7819647}" type="presParOf" srcId="{DC818993-77BE-49C1-A279-C6B0AF53A627}" destId="{80432CBF-B949-4132-A5CA-B9B42B7E1ADD}" srcOrd="0" destOrd="0" presId="urn:microsoft.com/office/officeart/2005/8/layout/hierarchy2"/>
    <dgm:cxn modelId="{E91C82CB-11D5-4BAA-B46F-75ADA492C676}" type="presParOf" srcId="{E829B8B2-612E-4297-8CED-72CCF6D3FC4B}" destId="{9CD0B7E0-7C7A-40F9-87E6-7D605DCE4FBF}" srcOrd="3" destOrd="0" presId="urn:microsoft.com/office/officeart/2005/8/layout/hierarchy2"/>
    <dgm:cxn modelId="{2D079729-E502-4450-8096-69586E677FEA}" type="presParOf" srcId="{9CD0B7E0-7C7A-40F9-87E6-7D605DCE4FBF}" destId="{F946A32F-3CD9-41CA-A996-1FCBEA656843}" srcOrd="0" destOrd="0" presId="urn:microsoft.com/office/officeart/2005/8/layout/hierarchy2"/>
    <dgm:cxn modelId="{B9E4D5A1-BDBD-4A0D-9865-9DA6A70EF8E7}" type="presParOf" srcId="{9CD0B7E0-7C7A-40F9-87E6-7D605DCE4FBF}" destId="{A1A570D1-1569-4614-BFB4-ED24EE513CF1}" srcOrd="1" destOrd="0" presId="urn:microsoft.com/office/officeart/2005/8/layout/hierarchy2"/>
    <dgm:cxn modelId="{6EE24726-C655-4F56-80DF-7F7A2F78871E}" type="presParOf" srcId="{E829B8B2-612E-4297-8CED-72CCF6D3FC4B}" destId="{DAD8EAF0-6AF9-493A-8F77-B0A7A1F3EC48}" srcOrd="4" destOrd="0" presId="urn:microsoft.com/office/officeart/2005/8/layout/hierarchy2"/>
    <dgm:cxn modelId="{824B5F89-D956-4B15-995C-1023E2FFA46E}" type="presParOf" srcId="{DAD8EAF0-6AF9-493A-8F77-B0A7A1F3EC48}" destId="{CF2AF4AA-7F53-4CED-A9CB-302BE7388626}" srcOrd="0" destOrd="0" presId="urn:microsoft.com/office/officeart/2005/8/layout/hierarchy2"/>
    <dgm:cxn modelId="{6810C293-3B84-4B56-A5A6-64897142A321}" type="presParOf" srcId="{E829B8B2-612E-4297-8CED-72CCF6D3FC4B}" destId="{9159649D-41D5-410D-890A-BD288873D869}" srcOrd="5" destOrd="0" presId="urn:microsoft.com/office/officeart/2005/8/layout/hierarchy2"/>
    <dgm:cxn modelId="{FB2077E7-5442-4D28-BF82-5071CB2E6552}" type="presParOf" srcId="{9159649D-41D5-410D-890A-BD288873D869}" destId="{CFF4C367-E564-45B9-BECE-64575EA9A6B6}" srcOrd="0" destOrd="0" presId="urn:microsoft.com/office/officeart/2005/8/layout/hierarchy2"/>
    <dgm:cxn modelId="{C7B031D6-AEAC-4D03-A5FE-7AA29AA4CD02}" type="presParOf" srcId="{9159649D-41D5-410D-890A-BD288873D869}" destId="{63939E64-18F7-4C52-AF0B-9A3BDEDA42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F018E-72D0-444E-8223-13183B3A7906}">
      <dsp:nvSpPr>
        <dsp:cNvPr id="0" name=""/>
        <dsp:cNvSpPr/>
      </dsp:nvSpPr>
      <dsp:spPr>
        <a:xfrm>
          <a:off x="553156" y="1480882"/>
          <a:ext cx="2204470" cy="11022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VIRUS</a:t>
          </a:r>
        </a:p>
      </dsp:txBody>
      <dsp:txXfrm>
        <a:off x="585439" y="1513165"/>
        <a:ext cx="2139904" cy="1037669"/>
      </dsp:txXfrm>
    </dsp:sp>
    <dsp:sp modelId="{90C19C87-40E9-47CA-97EE-399E9E6A21F3}">
      <dsp:nvSpPr>
        <dsp:cNvPr id="0" name=""/>
        <dsp:cNvSpPr/>
      </dsp:nvSpPr>
      <dsp:spPr>
        <a:xfrm rot="18289469">
          <a:off x="2426464" y="1373805"/>
          <a:ext cx="1544112" cy="48819"/>
        </a:xfrm>
        <a:custGeom>
          <a:avLst/>
          <a:gdLst/>
          <a:ahLst/>
          <a:cxnLst/>
          <a:rect l="0" t="0" r="0" b="0"/>
          <a:pathLst>
            <a:path>
              <a:moveTo>
                <a:pt x="0" y="24409"/>
              </a:moveTo>
              <a:lnTo>
                <a:pt x="1544112" y="2440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59918" y="1359612"/>
        <a:ext cx="77205" cy="77205"/>
      </dsp:txXfrm>
    </dsp:sp>
    <dsp:sp modelId="{46D36899-861F-4328-BF07-79F87F957231}">
      <dsp:nvSpPr>
        <dsp:cNvPr id="0" name=""/>
        <dsp:cNvSpPr/>
      </dsp:nvSpPr>
      <dsp:spPr>
        <a:xfrm>
          <a:off x="3639414" y="4956"/>
          <a:ext cx="4014450" cy="15189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chưa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cấu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tạo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chỉ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gồm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lớp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vỏ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protein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chất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di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truyền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200" kern="1200" dirty="0">
            <a:latin typeface="+mj-lt"/>
          </a:endParaRPr>
        </a:p>
      </dsp:txBody>
      <dsp:txXfrm>
        <a:off x="3683902" y="49444"/>
        <a:ext cx="3925474" cy="1429970"/>
      </dsp:txXfrm>
    </dsp:sp>
    <dsp:sp modelId="{DC818993-77BE-49C1-A279-C6B0AF53A627}">
      <dsp:nvSpPr>
        <dsp:cNvPr id="0" name=""/>
        <dsp:cNvSpPr/>
      </dsp:nvSpPr>
      <dsp:spPr>
        <a:xfrm rot="797666">
          <a:off x="2745486" y="2111768"/>
          <a:ext cx="906069" cy="48819"/>
        </a:xfrm>
        <a:custGeom>
          <a:avLst/>
          <a:gdLst/>
          <a:ahLst/>
          <a:cxnLst/>
          <a:rect l="0" t="0" r="0" b="0"/>
          <a:pathLst>
            <a:path>
              <a:moveTo>
                <a:pt x="0" y="24409"/>
              </a:moveTo>
              <a:lnTo>
                <a:pt x="906069" y="2440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5869" y="2113526"/>
        <a:ext cx="45303" cy="45303"/>
      </dsp:txXfrm>
    </dsp:sp>
    <dsp:sp modelId="{F946A32F-3CD9-41CA-A996-1FCBEA656843}">
      <dsp:nvSpPr>
        <dsp:cNvPr id="0" name=""/>
        <dsp:cNvSpPr/>
      </dsp:nvSpPr>
      <dsp:spPr>
        <a:xfrm>
          <a:off x="3639414" y="1689237"/>
          <a:ext cx="4014450" cy="11022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virus HIV, virus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virus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khảm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thuốc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lá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kern="1200" dirty="0">
            <a:latin typeface="+mj-lt"/>
          </a:endParaRPr>
        </a:p>
      </dsp:txBody>
      <dsp:txXfrm>
        <a:off x="3671697" y="1721520"/>
        <a:ext cx="3949884" cy="1037669"/>
      </dsp:txXfrm>
    </dsp:sp>
    <dsp:sp modelId="{DAD8EAF0-6AF9-493A-8F77-B0A7A1F3EC48}">
      <dsp:nvSpPr>
        <dsp:cNvPr id="0" name=""/>
        <dsp:cNvSpPr/>
      </dsp:nvSpPr>
      <dsp:spPr>
        <a:xfrm rot="3548634">
          <a:off x="2338883" y="2745553"/>
          <a:ext cx="1719275" cy="48819"/>
        </a:xfrm>
        <a:custGeom>
          <a:avLst/>
          <a:gdLst/>
          <a:ahLst/>
          <a:cxnLst/>
          <a:rect l="0" t="0" r="0" b="0"/>
          <a:pathLst>
            <a:path>
              <a:moveTo>
                <a:pt x="0" y="24409"/>
              </a:moveTo>
              <a:lnTo>
                <a:pt x="1719275" y="2440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55539" y="2726981"/>
        <a:ext cx="85963" cy="85963"/>
      </dsp:txXfrm>
    </dsp:sp>
    <dsp:sp modelId="{CFF4C367-E564-45B9-BECE-64575EA9A6B6}">
      <dsp:nvSpPr>
        <dsp:cNvPr id="0" name=""/>
        <dsp:cNvSpPr/>
      </dsp:nvSpPr>
      <dsp:spPr>
        <a:xfrm>
          <a:off x="3639414" y="2956808"/>
          <a:ext cx="4014450" cy="11022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do virus: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xuất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huyết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chân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tay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miệng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,...</a:t>
          </a:r>
        </a:p>
      </dsp:txBody>
      <dsp:txXfrm>
        <a:off x="3671697" y="2989091"/>
        <a:ext cx="3949884" cy="1037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F018E-72D0-444E-8223-13183B3A7906}">
      <dsp:nvSpPr>
        <dsp:cNvPr id="0" name=""/>
        <dsp:cNvSpPr/>
      </dsp:nvSpPr>
      <dsp:spPr>
        <a:xfrm>
          <a:off x="7041" y="1367883"/>
          <a:ext cx="2656465" cy="13282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VI KHUẨN</a:t>
          </a:r>
        </a:p>
      </dsp:txBody>
      <dsp:txXfrm>
        <a:off x="45944" y="1406786"/>
        <a:ext cx="2578659" cy="1250426"/>
      </dsp:txXfrm>
    </dsp:sp>
    <dsp:sp modelId="{90C19C87-40E9-47CA-97EE-399E9E6A21F3}">
      <dsp:nvSpPr>
        <dsp:cNvPr id="0" name=""/>
        <dsp:cNvSpPr/>
      </dsp:nvSpPr>
      <dsp:spPr>
        <a:xfrm rot="18686044">
          <a:off x="2391949" y="1400673"/>
          <a:ext cx="1605702" cy="58829"/>
        </a:xfrm>
        <a:custGeom>
          <a:avLst/>
          <a:gdLst/>
          <a:ahLst/>
          <a:cxnLst/>
          <a:rect l="0" t="0" r="0" b="0"/>
          <a:pathLst>
            <a:path>
              <a:moveTo>
                <a:pt x="0" y="29414"/>
              </a:moveTo>
              <a:lnTo>
                <a:pt x="1605702" y="2941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54657" y="1389945"/>
        <a:ext cx="80285" cy="80285"/>
      </dsp:txXfrm>
    </dsp:sp>
    <dsp:sp modelId="{46D36899-861F-4328-BF07-79F87F957231}">
      <dsp:nvSpPr>
        <dsp:cNvPr id="0" name=""/>
        <dsp:cNvSpPr/>
      </dsp:nvSpPr>
      <dsp:spPr>
        <a:xfrm>
          <a:off x="3726093" y="339439"/>
          <a:ext cx="4473886" cy="97747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cấu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tạo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sơ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200" kern="1200" dirty="0">
            <a:latin typeface="+mj-lt"/>
          </a:endParaRPr>
        </a:p>
      </dsp:txBody>
      <dsp:txXfrm>
        <a:off x="3754722" y="368068"/>
        <a:ext cx="4416628" cy="920215"/>
      </dsp:txXfrm>
    </dsp:sp>
    <dsp:sp modelId="{DC818993-77BE-49C1-A279-C6B0AF53A627}">
      <dsp:nvSpPr>
        <dsp:cNvPr id="0" name=""/>
        <dsp:cNvSpPr/>
      </dsp:nvSpPr>
      <dsp:spPr>
        <a:xfrm rot="21280567">
          <a:off x="2661205" y="1953075"/>
          <a:ext cx="1067190" cy="58829"/>
        </a:xfrm>
        <a:custGeom>
          <a:avLst/>
          <a:gdLst/>
          <a:ahLst/>
          <a:cxnLst/>
          <a:rect l="0" t="0" r="0" b="0"/>
          <a:pathLst>
            <a:path>
              <a:moveTo>
                <a:pt x="0" y="29414"/>
              </a:moveTo>
              <a:lnTo>
                <a:pt x="1067190" y="2941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8120" y="1955810"/>
        <a:ext cx="53359" cy="53359"/>
      </dsp:txXfrm>
    </dsp:sp>
    <dsp:sp modelId="{F946A32F-3CD9-41CA-A996-1FCBEA656843}">
      <dsp:nvSpPr>
        <dsp:cNvPr id="0" name=""/>
        <dsp:cNvSpPr/>
      </dsp:nvSpPr>
      <dsp:spPr>
        <a:xfrm>
          <a:off x="3726093" y="1516147"/>
          <a:ext cx="4461587" cy="83366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vi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khuẩn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lao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Ecoli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kern="1200" dirty="0">
            <a:latin typeface="+mj-lt"/>
          </a:endParaRPr>
        </a:p>
      </dsp:txBody>
      <dsp:txXfrm>
        <a:off x="3750510" y="1540564"/>
        <a:ext cx="4412753" cy="784831"/>
      </dsp:txXfrm>
    </dsp:sp>
    <dsp:sp modelId="{DAD8EAF0-6AF9-493A-8F77-B0A7A1F3EC48}">
      <dsp:nvSpPr>
        <dsp:cNvPr id="0" name=""/>
        <dsp:cNvSpPr/>
      </dsp:nvSpPr>
      <dsp:spPr>
        <a:xfrm rot="2766954">
          <a:off x="2428366" y="2554987"/>
          <a:ext cx="1532867" cy="58829"/>
        </a:xfrm>
        <a:custGeom>
          <a:avLst/>
          <a:gdLst/>
          <a:ahLst/>
          <a:cxnLst/>
          <a:rect l="0" t="0" r="0" b="0"/>
          <a:pathLst>
            <a:path>
              <a:moveTo>
                <a:pt x="0" y="29414"/>
              </a:moveTo>
              <a:lnTo>
                <a:pt x="1532867" y="2941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56478" y="2546080"/>
        <a:ext cx="76643" cy="76643"/>
      </dsp:txXfrm>
    </dsp:sp>
    <dsp:sp modelId="{CFF4C367-E564-45B9-BECE-64575EA9A6B6}">
      <dsp:nvSpPr>
        <dsp:cNvPr id="0" name=""/>
        <dsp:cNvSpPr/>
      </dsp:nvSpPr>
      <dsp:spPr>
        <a:xfrm>
          <a:off x="3726093" y="2549047"/>
          <a:ext cx="4468733" cy="11755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do vi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khuẩn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nhiễm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trùng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dịch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tả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lao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phổi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,…</a:t>
          </a:r>
        </a:p>
      </dsp:txBody>
      <dsp:txXfrm>
        <a:off x="3760523" y="2583477"/>
        <a:ext cx="4399873" cy="11066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F018E-72D0-444E-8223-13183B3A7906}">
      <dsp:nvSpPr>
        <dsp:cNvPr id="0" name=""/>
        <dsp:cNvSpPr/>
      </dsp:nvSpPr>
      <dsp:spPr>
        <a:xfrm>
          <a:off x="6710" y="1372839"/>
          <a:ext cx="2636641" cy="13183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NGUYÊN SINH VẬT</a:t>
          </a:r>
        </a:p>
      </dsp:txBody>
      <dsp:txXfrm>
        <a:off x="45322" y="1411451"/>
        <a:ext cx="2559417" cy="1241096"/>
      </dsp:txXfrm>
    </dsp:sp>
    <dsp:sp modelId="{90C19C87-40E9-47CA-97EE-399E9E6A21F3}">
      <dsp:nvSpPr>
        <dsp:cNvPr id="0" name=""/>
        <dsp:cNvSpPr/>
      </dsp:nvSpPr>
      <dsp:spPr>
        <a:xfrm rot="18686044">
          <a:off x="2373820" y="1405384"/>
          <a:ext cx="1593720" cy="58390"/>
        </a:xfrm>
        <a:custGeom>
          <a:avLst/>
          <a:gdLst/>
          <a:ahLst/>
          <a:cxnLst/>
          <a:rect l="0" t="0" r="0" b="0"/>
          <a:pathLst>
            <a:path>
              <a:moveTo>
                <a:pt x="0" y="29195"/>
              </a:moveTo>
              <a:lnTo>
                <a:pt x="1593720" y="291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30837" y="1394736"/>
        <a:ext cx="79686" cy="79686"/>
      </dsp:txXfrm>
    </dsp:sp>
    <dsp:sp modelId="{46D36899-861F-4328-BF07-79F87F957231}">
      <dsp:nvSpPr>
        <dsp:cNvPr id="0" name=""/>
        <dsp:cNvSpPr/>
      </dsp:nvSpPr>
      <dsp:spPr>
        <a:xfrm>
          <a:off x="3698008" y="242254"/>
          <a:ext cx="4485454" cy="11898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kích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thước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kính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hiển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vi,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đa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ít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200" kern="1200" dirty="0">
            <a:latin typeface="+mj-lt"/>
          </a:endParaRPr>
        </a:p>
      </dsp:txBody>
      <dsp:txXfrm>
        <a:off x="3732856" y="277102"/>
        <a:ext cx="4415758" cy="1120114"/>
      </dsp:txXfrm>
    </dsp:sp>
    <dsp:sp modelId="{DC818993-77BE-49C1-A279-C6B0AF53A627}">
      <dsp:nvSpPr>
        <dsp:cNvPr id="0" name=""/>
        <dsp:cNvSpPr/>
      </dsp:nvSpPr>
      <dsp:spPr>
        <a:xfrm rot="37599">
          <a:off x="2643320" y="2008572"/>
          <a:ext cx="1054719" cy="58390"/>
        </a:xfrm>
        <a:custGeom>
          <a:avLst/>
          <a:gdLst/>
          <a:ahLst/>
          <a:cxnLst/>
          <a:rect l="0" t="0" r="0" b="0"/>
          <a:pathLst>
            <a:path>
              <a:moveTo>
                <a:pt x="0" y="29195"/>
              </a:moveTo>
              <a:lnTo>
                <a:pt x="1054719" y="291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4312" y="2011399"/>
        <a:ext cx="52735" cy="52735"/>
      </dsp:txXfrm>
    </dsp:sp>
    <dsp:sp modelId="{F946A32F-3CD9-41CA-A996-1FCBEA656843}">
      <dsp:nvSpPr>
        <dsp:cNvPr id="0" name=""/>
        <dsp:cNvSpPr/>
      </dsp:nvSpPr>
      <dsp:spPr>
        <a:xfrm>
          <a:off x="3698008" y="1629813"/>
          <a:ext cx="4496000" cy="827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trùng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roi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trùng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giày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kern="1200" dirty="0">
            <a:latin typeface="+mj-lt"/>
          </a:endParaRPr>
        </a:p>
      </dsp:txBody>
      <dsp:txXfrm>
        <a:off x="3722243" y="1654048"/>
        <a:ext cx="4447530" cy="778973"/>
      </dsp:txXfrm>
    </dsp:sp>
    <dsp:sp modelId="{DAD8EAF0-6AF9-493A-8F77-B0A7A1F3EC48}">
      <dsp:nvSpPr>
        <dsp:cNvPr id="0" name=""/>
        <dsp:cNvSpPr/>
      </dsp:nvSpPr>
      <dsp:spPr>
        <a:xfrm rot="2930333">
          <a:off x="2369487" y="2605992"/>
          <a:ext cx="1602386" cy="58390"/>
        </a:xfrm>
        <a:custGeom>
          <a:avLst/>
          <a:gdLst/>
          <a:ahLst/>
          <a:cxnLst/>
          <a:rect l="0" t="0" r="0" b="0"/>
          <a:pathLst>
            <a:path>
              <a:moveTo>
                <a:pt x="0" y="29195"/>
              </a:moveTo>
              <a:lnTo>
                <a:pt x="1602386" y="291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30620" y="2595128"/>
        <a:ext cx="80119" cy="80119"/>
      </dsp:txXfrm>
    </dsp:sp>
    <dsp:sp modelId="{CFF4C367-E564-45B9-BECE-64575EA9A6B6}">
      <dsp:nvSpPr>
        <dsp:cNvPr id="0" name=""/>
        <dsp:cNvSpPr/>
      </dsp:nvSpPr>
      <dsp:spPr>
        <a:xfrm>
          <a:off x="3698008" y="2655005"/>
          <a:ext cx="4502302" cy="11667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do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nguyên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sinh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rét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kiết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lị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,…</a:t>
          </a:r>
        </a:p>
      </dsp:txBody>
      <dsp:txXfrm>
        <a:off x="3732181" y="2689178"/>
        <a:ext cx="4433956" cy="10983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F018E-72D0-444E-8223-13183B3A7906}">
      <dsp:nvSpPr>
        <dsp:cNvPr id="0" name=""/>
        <dsp:cNvSpPr/>
      </dsp:nvSpPr>
      <dsp:spPr>
        <a:xfrm>
          <a:off x="6710" y="1372839"/>
          <a:ext cx="2636641" cy="13183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NẤM</a:t>
          </a:r>
        </a:p>
      </dsp:txBody>
      <dsp:txXfrm>
        <a:off x="45322" y="1411451"/>
        <a:ext cx="2559417" cy="1241096"/>
      </dsp:txXfrm>
    </dsp:sp>
    <dsp:sp modelId="{90C19C87-40E9-47CA-97EE-399E9E6A21F3}">
      <dsp:nvSpPr>
        <dsp:cNvPr id="0" name=""/>
        <dsp:cNvSpPr/>
      </dsp:nvSpPr>
      <dsp:spPr>
        <a:xfrm rot="18686044">
          <a:off x="2373820" y="1405384"/>
          <a:ext cx="1593720" cy="58390"/>
        </a:xfrm>
        <a:custGeom>
          <a:avLst/>
          <a:gdLst/>
          <a:ahLst/>
          <a:cxnLst/>
          <a:rect l="0" t="0" r="0" b="0"/>
          <a:pathLst>
            <a:path>
              <a:moveTo>
                <a:pt x="0" y="29195"/>
              </a:moveTo>
              <a:lnTo>
                <a:pt x="1593720" y="291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30837" y="1394736"/>
        <a:ext cx="79686" cy="79686"/>
      </dsp:txXfrm>
    </dsp:sp>
    <dsp:sp modelId="{46D36899-861F-4328-BF07-79F87F957231}">
      <dsp:nvSpPr>
        <dsp:cNvPr id="0" name=""/>
        <dsp:cNvSpPr/>
      </dsp:nvSpPr>
      <dsp:spPr>
        <a:xfrm>
          <a:off x="3698008" y="242254"/>
          <a:ext cx="4485454" cy="11898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thành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không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lục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lạp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200" kern="1200" dirty="0">
            <a:latin typeface="+mj-lt"/>
          </a:endParaRPr>
        </a:p>
      </dsp:txBody>
      <dsp:txXfrm>
        <a:off x="3732856" y="277102"/>
        <a:ext cx="4415758" cy="1120114"/>
      </dsp:txXfrm>
    </dsp:sp>
    <dsp:sp modelId="{DC818993-77BE-49C1-A279-C6B0AF53A627}">
      <dsp:nvSpPr>
        <dsp:cNvPr id="0" name=""/>
        <dsp:cNvSpPr/>
      </dsp:nvSpPr>
      <dsp:spPr>
        <a:xfrm rot="37599">
          <a:off x="2643320" y="2008572"/>
          <a:ext cx="1054719" cy="58390"/>
        </a:xfrm>
        <a:custGeom>
          <a:avLst/>
          <a:gdLst/>
          <a:ahLst/>
          <a:cxnLst/>
          <a:rect l="0" t="0" r="0" b="0"/>
          <a:pathLst>
            <a:path>
              <a:moveTo>
                <a:pt x="0" y="29195"/>
              </a:moveTo>
              <a:lnTo>
                <a:pt x="1054719" y="291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44312" y="2011399"/>
        <a:ext cx="52735" cy="52735"/>
      </dsp:txXfrm>
    </dsp:sp>
    <dsp:sp modelId="{F946A32F-3CD9-41CA-A996-1FCBEA656843}">
      <dsp:nvSpPr>
        <dsp:cNvPr id="0" name=""/>
        <dsp:cNvSpPr/>
      </dsp:nvSpPr>
      <dsp:spPr>
        <a:xfrm>
          <a:off x="3698008" y="1629813"/>
          <a:ext cx="4496000" cy="827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men,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mốc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,…</a:t>
          </a:r>
          <a:endParaRPr lang="en-US" sz="2200" kern="1200" dirty="0">
            <a:latin typeface="+mj-lt"/>
          </a:endParaRPr>
        </a:p>
      </dsp:txBody>
      <dsp:txXfrm>
        <a:off x="3722243" y="1654048"/>
        <a:ext cx="4447530" cy="778973"/>
      </dsp:txXfrm>
    </dsp:sp>
    <dsp:sp modelId="{DAD8EAF0-6AF9-493A-8F77-B0A7A1F3EC48}">
      <dsp:nvSpPr>
        <dsp:cNvPr id="0" name=""/>
        <dsp:cNvSpPr/>
      </dsp:nvSpPr>
      <dsp:spPr>
        <a:xfrm rot="2930333">
          <a:off x="2369487" y="2605992"/>
          <a:ext cx="1602386" cy="58390"/>
        </a:xfrm>
        <a:custGeom>
          <a:avLst/>
          <a:gdLst/>
          <a:ahLst/>
          <a:cxnLst/>
          <a:rect l="0" t="0" r="0" b="0"/>
          <a:pathLst>
            <a:path>
              <a:moveTo>
                <a:pt x="0" y="29195"/>
              </a:moveTo>
              <a:lnTo>
                <a:pt x="1602386" y="291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30620" y="2595128"/>
        <a:ext cx="80119" cy="80119"/>
      </dsp:txXfrm>
    </dsp:sp>
    <dsp:sp modelId="{CFF4C367-E564-45B9-BECE-64575EA9A6B6}">
      <dsp:nvSpPr>
        <dsp:cNvPr id="0" name=""/>
        <dsp:cNvSpPr/>
      </dsp:nvSpPr>
      <dsp:spPr>
        <a:xfrm>
          <a:off x="3698008" y="2655005"/>
          <a:ext cx="4502302" cy="11667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do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nguyên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sinh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lang ben,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da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chó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nấm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mốc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ngô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,…</a:t>
          </a:r>
        </a:p>
      </dsp:txBody>
      <dsp:txXfrm>
        <a:off x="3732181" y="2689178"/>
        <a:ext cx="4433956" cy="1098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F018E-72D0-444E-8223-13183B3A7906}">
      <dsp:nvSpPr>
        <dsp:cNvPr id="0" name=""/>
        <dsp:cNvSpPr/>
      </dsp:nvSpPr>
      <dsp:spPr>
        <a:xfrm>
          <a:off x="109259" y="1594087"/>
          <a:ext cx="1954408" cy="8758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THỰC VẬT</a:t>
          </a:r>
        </a:p>
      </dsp:txBody>
      <dsp:txXfrm>
        <a:off x="134911" y="1619739"/>
        <a:ext cx="1903104" cy="824521"/>
      </dsp:txXfrm>
    </dsp:sp>
    <dsp:sp modelId="{90C19C87-40E9-47CA-97EE-399E9E6A21F3}">
      <dsp:nvSpPr>
        <dsp:cNvPr id="0" name=""/>
        <dsp:cNvSpPr/>
      </dsp:nvSpPr>
      <dsp:spPr>
        <a:xfrm rot="17612504">
          <a:off x="1565263" y="1252851"/>
          <a:ext cx="1659736" cy="36702"/>
        </a:xfrm>
        <a:custGeom>
          <a:avLst/>
          <a:gdLst/>
          <a:ahLst/>
          <a:cxnLst/>
          <a:rect l="0" t="0" r="0" b="0"/>
          <a:pathLst>
            <a:path>
              <a:moveTo>
                <a:pt x="0" y="18351"/>
              </a:moveTo>
              <a:lnTo>
                <a:pt x="1659736" y="1835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353638" y="1229708"/>
        <a:ext cx="82986" cy="82986"/>
      </dsp:txXfrm>
    </dsp:sp>
    <dsp:sp modelId="{46D36899-861F-4328-BF07-79F87F957231}">
      <dsp:nvSpPr>
        <dsp:cNvPr id="0" name=""/>
        <dsp:cNvSpPr/>
      </dsp:nvSpPr>
      <dsp:spPr>
        <a:xfrm>
          <a:off x="2726595" y="4338"/>
          <a:ext cx="5371166" cy="10121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thể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đa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lục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lạp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tự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dưỡng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phản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ứng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chậm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kích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thích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...</a:t>
          </a:r>
          <a:endParaRPr lang="en-US" sz="2200" kern="1200" dirty="0">
            <a:latin typeface="+mj-lt"/>
          </a:endParaRPr>
        </a:p>
      </dsp:txBody>
      <dsp:txXfrm>
        <a:off x="2756239" y="33982"/>
        <a:ext cx="5311878" cy="952844"/>
      </dsp:txXfrm>
    </dsp:sp>
    <dsp:sp modelId="{DC818993-77BE-49C1-A279-C6B0AF53A627}">
      <dsp:nvSpPr>
        <dsp:cNvPr id="0" name=""/>
        <dsp:cNvSpPr/>
      </dsp:nvSpPr>
      <dsp:spPr>
        <a:xfrm rot="18984326">
          <a:off x="1937459" y="1698060"/>
          <a:ext cx="915345" cy="36702"/>
        </a:xfrm>
        <a:custGeom>
          <a:avLst/>
          <a:gdLst/>
          <a:ahLst/>
          <a:cxnLst/>
          <a:rect l="0" t="0" r="0" b="0"/>
          <a:pathLst>
            <a:path>
              <a:moveTo>
                <a:pt x="0" y="18351"/>
              </a:moveTo>
              <a:lnTo>
                <a:pt x="915345" y="1835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72247" y="1693527"/>
        <a:ext cx="45767" cy="45767"/>
      </dsp:txXfrm>
    </dsp:sp>
    <dsp:sp modelId="{F946A32F-3CD9-41CA-A996-1FCBEA656843}">
      <dsp:nvSpPr>
        <dsp:cNvPr id="0" name=""/>
        <dsp:cNvSpPr/>
      </dsp:nvSpPr>
      <dsp:spPr>
        <a:xfrm>
          <a:off x="2726595" y="1140769"/>
          <a:ext cx="5361504" cy="5201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rêu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dương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xỉ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hạt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trần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hạt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kín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200" kern="1200" dirty="0">
            <a:latin typeface="+mj-lt"/>
          </a:endParaRPr>
        </a:p>
      </dsp:txBody>
      <dsp:txXfrm>
        <a:off x="2741828" y="1156002"/>
        <a:ext cx="5331038" cy="489641"/>
      </dsp:txXfrm>
    </dsp:sp>
    <dsp:sp modelId="{DAD8EAF0-6AF9-493A-8F77-B0A7A1F3EC48}">
      <dsp:nvSpPr>
        <dsp:cNvPr id="0" name=""/>
        <dsp:cNvSpPr/>
      </dsp:nvSpPr>
      <dsp:spPr>
        <a:xfrm rot="1500525">
          <a:off x="2029376" y="2168274"/>
          <a:ext cx="731511" cy="36702"/>
        </a:xfrm>
        <a:custGeom>
          <a:avLst/>
          <a:gdLst/>
          <a:ahLst/>
          <a:cxnLst/>
          <a:rect l="0" t="0" r="0" b="0"/>
          <a:pathLst>
            <a:path>
              <a:moveTo>
                <a:pt x="0" y="18351"/>
              </a:moveTo>
              <a:lnTo>
                <a:pt x="731511" y="1835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76843" y="2168337"/>
        <a:ext cx="36575" cy="36575"/>
      </dsp:txXfrm>
    </dsp:sp>
    <dsp:sp modelId="{CFF4C367-E564-45B9-BECE-64575EA9A6B6}">
      <dsp:nvSpPr>
        <dsp:cNvPr id="0" name=""/>
        <dsp:cNvSpPr/>
      </dsp:nvSpPr>
      <dsp:spPr>
        <a:xfrm>
          <a:off x="2726595" y="1785175"/>
          <a:ext cx="5359897" cy="111215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Vai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trò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cung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cấp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thức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ăn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ở,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điều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hoà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không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khí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bảo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vệ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môi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>
        <a:off x="2759169" y="1817749"/>
        <a:ext cx="5294749" cy="1047003"/>
      </dsp:txXfrm>
    </dsp:sp>
    <dsp:sp modelId="{C9A1CFB5-1B93-4072-AC3B-EFC9A0A0A990}">
      <dsp:nvSpPr>
        <dsp:cNvPr id="0" name=""/>
        <dsp:cNvSpPr/>
      </dsp:nvSpPr>
      <dsp:spPr>
        <a:xfrm rot="3976703">
          <a:off x="1571196" y="2767970"/>
          <a:ext cx="1647870" cy="36702"/>
        </a:xfrm>
        <a:custGeom>
          <a:avLst/>
          <a:gdLst/>
          <a:ahLst/>
          <a:cxnLst/>
          <a:rect l="0" t="0" r="0" b="0"/>
          <a:pathLst>
            <a:path>
              <a:moveTo>
                <a:pt x="0" y="18351"/>
              </a:moveTo>
              <a:lnTo>
                <a:pt x="1647870" y="1835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353934" y="2745125"/>
        <a:ext cx="82393" cy="82393"/>
      </dsp:txXfrm>
    </dsp:sp>
    <dsp:sp modelId="{17FEEF66-3B8E-43A2-BA5C-DB502250FCD6}">
      <dsp:nvSpPr>
        <dsp:cNvPr id="0" name=""/>
        <dsp:cNvSpPr/>
      </dsp:nvSpPr>
      <dsp:spPr>
        <a:xfrm>
          <a:off x="2726595" y="3021625"/>
          <a:ext cx="5359516" cy="10380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Tác</a:t>
          </a:r>
          <a:r>
            <a:rPr lang="en-US" sz="2200" kern="1200" dirty="0"/>
            <a:t> </a:t>
          </a:r>
          <a:r>
            <a:rPr lang="en-US" sz="2200" kern="1200" dirty="0" err="1"/>
            <a:t>hại</a:t>
          </a:r>
          <a:r>
            <a:rPr lang="en-US" sz="2200" kern="1200" dirty="0"/>
            <a:t>: </a:t>
          </a:r>
          <a:r>
            <a:rPr lang="en-US" sz="2200" kern="1200" dirty="0" err="1"/>
            <a:t>một</a:t>
          </a:r>
          <a:r>
            <a:rPr lang="en-US" sz="2200" kern="1200" dirty="0"/>
            <a:t> </a:t>
          </a:r>
          <a:r>
            <a:rPr lang="en-US" sz="2200" kern="1200" dirty="0" err="1"/>
            <a:t>số</a:t>
          </a:r>
          <a:r>
            <a:rPr lang="en-US" sz="2200" kern="1200" dirty="0"/>
            <a:t> </a:t>
          </a:r>
          <a:r>
            <a:rPr lang="en-US" sz="2200" kern="1200" dirty="0" err="1"/>
            <a:t>thực</a:t>
          </a:r>
          <a:r>
            <a:rPr lang="en-US" sz="2200" kern="1200" dirty="0"/>
            <a:t> </a:t>
          </a:r>
          <a:r>
            <a:rPr lang="en-US" sz="2200" kern="1200" dirty="0" err="1"/>
            <a:t>vật</a:t>
          </a:r>
          <a:r>
            <a:rPr lang="en-US" sz="2200" kern="1200" dirty="0"/>
            <a:t> </a:t>
          </a:r>
          <a:r>
            <a:rPr lang="en-US" sz="2200" kern="1200" dirty="0" err="1"/>
            <a:t>chứa</a:t>
          </a:r>
          <a:r>
            <a:rPr lang="en-US" sz="2200" kern="1200" dirty="0"/>
            <a:t> </a:t>
          </a:r>
          <a:r>
            <a:rPr lang="en-US" sz="2200" kern="1200" dirty="0" err="1"/>
            <a:t>chất</a:t>
          </a:r>
          <a:r>
            <a:rPr lang="en-US" sz="2200" kern="1200" dirty="0"/>
            <a:t> </a:t>
          </a:r>
          <a:r>
            <a:rPr lang="en-US" sz="2200" kern="1200" dirty="0" err="1"/>
            <a:t>gây</a:t>
          </a:r>
          <a:r>
            <a:rPr lang="en-US" sz="2200" kern="1200" dirty="0"/>
            <a:t> </a:t>
          </a:r>
          <a:r>
            <a:rPr lang="en-US" sz="2200" kern="1200" dirty="0" err="1"/>
            <a:t>nghiện</a:t>
          </a:r>
          <a:r>
            <a:rPr lang="en-US" sz="2200" kern="1200" dirty="0"/>
            <a:t>, </a:t>
          </a:r>
          <a:r>
            <a:rPr lang="en-US" sz="2200" kern="1200" dirty="0" err="1"/>
            <a:t>chất</a:t>
          </a:r>
          <a:r>
            <a:rPr lang="en-US" sz="2200" kern="1200" dirty="0"/>
            <a:t> </a:t>
          </a:r>
          <a:r>
            <a:rPr lang="en-US" sz="2200" kern="1200" dirty="0" err="1"/>
            <a:t>độc</a:t>
          </a:r>
          <a:r>
            <a:rPr lang="en-US" sz="2200" kern="1200" dirty="0"/>
            <a:t> </a:t>
          </a:r>
          <a:r>
            <a:rPr lang="en-US" sz="2200" kern="1200" dirty="0" err="1"/>
            <a:t>có</a:t>
          </a:r>
          <a:r>
            <a:rPr lang="en-US" sz="2200" kern="1200" dirty="0"/>
            <a:t> </a:t>
          </a:r>
          <a:r>
            <a:rPr lang="en-US" sz="2200" kern="1200" dirty="0" err="1"/>
            <a:t>hại</a:t>
          </a:r>
          <a:r>
            <a:rPr lang="en-US" sz="2200" kern="1200" dirty="0"/>
            <a:t>,…</a:t>
          </a:r>
        </a:p>
      </dsp:txBody>
      <dsp:txXfrm>
        <a:off x="2756998" y="3052028"/>
        <a:ext cx="5298710" cy="9772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F018E-72D0-444E-8223-13183B3A7906}">
      <dsp:nvSpPr>
        <dsp:cNvPr id="0" name=""/>
        <dsp:cNvSpPr/>
      </dsp:nvSpPr>
      <dsp:spPr>
        <a:xfrm>
          <a:off x="307623" y="1873952"/>
          <a:ext cx="1976295" cy="99342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ĐỘNG VẬT</a:t>
          </a:r>
        </a:p>
      </dsp:txBody>
      <dsp:txXfrm>
        <a:off x="336719" y="1903048"/>
        <a:ext cx="1918103" cy="935235"/>
      </dsp:txXfrm>
    </dsp:sp>
    <dsp:sp modelId="{90C19C87-40E9-47CA-97EE-399E9E6A21F3}">
      <dsp:nvSpPr>
        <dsp:cNvPr id="0" name=""/>
        <dsp:cNvSpPr/>
      </dsp:nvSpPr>
      <dsp:spPr>
        <a:xfrm rot="16922990">
          <a:off x="1730784" y="1680069"/>
          <a:ext cx="1398149" cy="13851"/>
        </a:xfrm>
        <a:custGeom>
          <a:avLst/>
          <a:gdLst/>
          <a:ahLst/>
          <a:cxnLst/>
          <a:rect l="0" t="0" r="0" b="0"/>
          <a:pathLst>
            <a:path>
              <a:moveTo>
                <a:pt x="0" y="6925"/>
              </a:moveTo>
              <a:lnTo>
                <a:pt x="1398149" y="69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4905" y="1652041"/>
        <a:ext cx="69907" cy="69907"/>
      </dsp:txXfrm>
    </dsp:sp>
    <dsp:sp modelId="{46D36899-861F-4328-BF07-79F87F957231}">
      <dsp:nvSpPr>
        <dsp:cNvPr id="0" name=""/>
        <dsp:cNvSpPr/>
      </dsp:nvSpPr>
      <dsp:spPr>
        <a:xfrm>
          <a:off x="2575799" y="2568"/>
          <a:ext cx="5651016" cy="20015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thể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đa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bào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hóa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thành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mô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hệ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cơ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khả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di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chuyển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dị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dưỡng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phản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ứng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nhanh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thích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nghi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nhiều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môi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200" kern="1200" dirty="0">
            <a:latin typeface="+mj-lt"/>
          </a:endParaRPr>
        </a:p>
      </dsp:txBody>
      <dsp:txXfrm>
        <a:off x="2634421" y="61190"/>
        <a:ext cx="5533772" cy="1884266"/>
      </dsp:txXfrm>
    </dsp:sp>
    <dsp:sp modelId="{DC818993-77BE-49C1-A279-C6B0AF53A627}">
      <dsp:nvSpPr>
        <dsp:cNvPr id="0" name=""/>
        <dsp:cNvSpPr/>
      </dsp:nvSpPr>
      <dsp:spPr>
        <a:xfrm rot="2217839">
          <a:off x="2247208" y="2473571"/>
          <a:ext cx="365301" cy="13851"/>
        </a:xfrm>
        <a:custGeom>
          <a:avLst/>
          <a:gdLst/>
          <a:ahLst/>
          <a:cxnLst/>
          <a:rect l="0" t="0" r="0" b="0"/>
          <a:pathLst>
            <a:path>
              <a:moveTo>
                <a:pt x="0" y="6925"/>
              </a:moveTo>
              <a:lnTo>
                <a:pt x="365301" y="69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20726" y="2471364"/>
        <a:ext cx="18265" cy="18265"/>
      </dsp:txXfrm>
    </dsp:sp>
    <dsp:sp modelId="{F946A32F-3CD9-41CA-A996-1FCBEA656843}">
      <dsp:nvSpPr>
        <dsp:cNvPr id="0" name=""/>
        <dsp:cNvSpPr/>
      </dsp:nvSpPr>
      <dsp:spPr>
        <a:xfrm>
          <a:off x="2575799" y="2058806"/>
          <a:ext cx="5656620" cy="10630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diện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động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không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xương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động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xương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200" kern="1200" dirty="0">
            <a:latin typeface="+mj-lt"/>
          </a:endParaRPr>
        </a:p>
      </dsp:txBody>
      <dsp:txXfrm>
        <a:off x="2606934" y="2089941"/>
        <a:ext cx="5594350" cy="1000770"/>
      </dsp:txXfrm>
    </dsp:sp>
    <dsp:sp modelId="{DAD8EAF0-6AF9-493A-8F77-B0A7A1F3EC48}">
      <dsp:nvSpPr>
        <dsp:cNvPr id="0" name=""/>
        <dsp:cNvSpPr/>
      </dsp:nvSpPr>
      <dsp:spPr>
        <a:xfrm rot="4774719">
          <a:off x="1623048" y="3157242"/>
          <a:ext cx="1613621" cy="13851"/>
        </a:xfrm>
        <a:custGeom>
          <a:avLst/>
          <a:gdLst/>
          <a:ahLst/>
          <a:cxnLst/>
          <a:rect l="0" t="0" r="0" b="0"/>
          <a:pathLst>
            <a:path>
              <a:moveTo>
                <a:pt x="0" y="6925"/>
              </a:moveTo>
              <a:lnTo>
                <a:pt x="1613621" y="69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389518" y="3123827"/>
        <a:ext cx="80681" cy="80681"/>
      </dsp:txXfrm>
    </dsp:sp>
    <dsp:sp modelId="{CFF4C367-E564-45B9-BECE-64575EA9A6B6}">
      <dsp:nvSpPr>
        <dsp:cNvPr id="0" name=""/>
        <dsp:cNvSpPr/>
      </dsp:nvSpPr>
      <dsp:spPr>
        <a:xfrm>
          <a:off x="2575799" y="3176574"/>
          <a:ext cx="5634036" cy="15621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Tác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: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giun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sán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kí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sinh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gây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là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trung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gian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truyền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bệnh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phá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hoại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công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trình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xây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dựng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mùa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+mj-lt"/>
              <a:cs typeface="Times New Roman" panose="02020603050405020304" pitchFamily="18" charset="0"/>
            </a:rPr>
            <a:t>màng</a:t>
          </a:r>
          <a:r>
            <a:rPr lang="en-US" sz="22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>
        <a:off x="2621554" y="3222329"/>
        <a:ext cx="5542526" cy="1470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b915103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b915103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9a0699419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9a0699419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2461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608e025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608e025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40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023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7989b4430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7989b4430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7989b4430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7989b4430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7989b4430a_1_24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7989b4430a_1_24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734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8b8223d95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8b8223d95a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550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09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subTitle" idx="1"/>
          </p:nvPr>
        </p:nvSpPr>
        <p:spPr>
          <a:xfrm>
            <a:off x="726625" y="1151175"/>
            <a:ext cx="7717500" cy="3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4" name="Google Shape;284;p4"/>
          <p:cNvGrpSpPr/>
          <p:nvPr/>
        </p:nvGrpSpPr>
        <p:grpSpPr>
          <a:xfrm>
            <a:off x="7660891" y="472915"/>
            <a:ext cx="548239" cy="516917"/>
            <a:chOff x="7833271" y="445037"/>
            <a:chExt cx="481756" cy="454273"/>
          </a:xfrm>
        </p:grpSpPr>
        <p:sp>
          <p:nvSpPr>
            <p:cNvPr id="285" name="Google Shape;285;p4"/>
            <p:cNvSpPr/>
            <p:nvPr/>
          </p:nvSpPr>
          <p:spPr>
            <a:xfrm>
              <a:off x="7881996" y="535289"/>
              <a:ext cx="329394" cy="357394"/>
            </a:xfrm>
            <a:custGeom>
              <a:avLst/>
              <a:gdLst/>
              <a:ahLst/>
              <a:cxnLst/>
              <a:rect l="l" t="t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010114" y="530209"/>
              <a:ext cx="177778" cy="59726"/>
            </a:xfrm>
            <a:custGeom>
              <a:avLst/>
              <a:gdLst/>
              <a:ahLst/>
              <a:cxnLst/>
              <a:rect l="l" t="t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7877718" y="530297"/>
              <a:ext cx="151526" cy="108681"/>
            </a:xfrm>
            <a:custGeom>
              <a:avLst/>
              <a:gdLst/>
              <a:ahLst/>
              <a:cxnLst/>
              <a:rect l="l" t="t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77140" y="582189"/>
              <a:ext cx="43544" cy="155752"/>
            </a:xfrm>
            <a:custGeom>
              <a:avLst/>
              <a:gdLst/>
              <a:ahLst/>
              <a:cxnLst/>
              <a:rect l="l" t="t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7984896" y="547726"/>
              <a:ext cx="99381" cy="10079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100224" y="563534"/>
              <a:ext cx="29450" cy="119102"/>
            </a:xfrm>
            <a:custGeom>
              <a:avLst/>
              <a:gdLst/>
              <a:ahLst/>
              <a:cxnLst/>
              <a:rect l="l" t="t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7879969" y="631935"/>
              <a:ext cx="99156" cy="266578"/>
            </a:xfrm>
            <a:custGeom>
              <a:avLst/>
              <a:gdLst/>
              <a:ahLst/>
              <a:cxnLst/>
              <a:rect l="l" t="t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7962424" y="731909"/>
              <a:ext cx="255455" cy="167400"/>
            </a:xfrm>
            <a:custGeom>
              <a:avLst/>
              <a:gdLst/>
              <a:ahLst/>
              <a:cxnLst/>
              <a:rect l="l" t="t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7988904" y="636358"/>
              <a:ext cx="127390" cy="44838"/>
            </a:xfrm>
            <a:custGeom>
              <a:avLst/>
              <a:gdLst/>
              <a:ahLst/>
              <a:cxnLst/>
              <a:rect l="l" t="t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102746" y="669070"/>
              <a:ext cx="108928" cy="74395"/>
            </a:xfrm>
            <a:custGeom>
              <a:avLst/>
              <a:gdLst/>
              <a:ahLst/>
              <a:cxnLst/>
              <a:rect l="l" t="t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878123" y="630490"/>
              <a:ext cx="125949" cy="17997"/>
            </a:xfrm>
            <a:custGeom>
              <a:avLst/>
              <a:gdLst/>
              <a:ahLst/>
              <a:cxnLst/>
              <a:rect l="l" t="t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66297" y="634431"/>
              <a:ext cx="35934" cy="255675"/>
            </a:xfrm>
            <a:custGeom>
              <a:avLst/>
              <a:gdLst/>
              <a:ahLst/>
              <a:cxnLst/>
              <a:rect l="l" t="t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7979131" y="675463"/>
              <a:ext cx="128245" cy="212632"/>
            </a:xfrm>
            <a:custGeom>
              <a:avLst/>
              <a:gdLst/>
              <a:ahLst/>
              <a:cxnLst/>
              <a:rect l="l" t="t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833271" y="508183"/>
              <a:ext cx="42148" cy="44182"/>
            </a:xfrm>
            <a:custGeom>
              <a:avLst/>
              <a:gdLst/>
              <a:ahLst/>
              <a:cxnLst/>
              <a:rect l="l" t="t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901135" y="475909"/>
              <a:ext cx="33637" cy="44225"/>
            </a:xfrm>
            <a:custGeom>
              <a:avLst/>
              <a:gdLst/>
              <a:ahLst/>
              <a:cxnLst/>
              <a:rect l="l" t="t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090182" y="445037"/>
              <a:ext cx="26838" cy="57624"/>
            </a:xfrm>
            <a:custGeom>
              <a:avLst/>
              <a:gdLst/>
              <a:ahLst/>
              <a:cxnLst/>
              <a:rect l="l" t="t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131522" y="465399"/>
              <a:ext cx="27468" cy="48254"/>
            </a:xfrm>
            <a:custGeom>
              <a:avLst/>
              <a:gdLst/>
              <a:ahLst/>
              <a:cxnLst/>
              <a:rect l="l" t="t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252030" y="609471"/>
              <a:ext cx="58674" cy="18391"/>
            </a:xfrm>
            <a:custGeom>
              <a:avLst/>
              <a:gdLst/>
              <a:ahLst/>
              <a:cxnLst/>
              <a:rect l="l" t="t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8256488" y="655013"/>
              <a:ext cx="58539" cy="16377"/>
            </a:xfrm>
            <a:custGeom>
              <a:avLst/>
              <a:gdLst/>
              <a:ahLst/>
              <a:cxnLst/>
              <a:rect l="l" t="t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4"/>
          <p:cNvGrpSpPr/>
          <p:nvPr/>
        </p:nvGrpSpPr>
        <p:grpSpPr>
          <a:xfrm>
            <a:off x="115179" y="4258929"/>
            <a:ext cx="849465" cy="758098"/>
            <a:chOff x="8486498" y="2718179"/>
            <a:chExt cx="1195588" cy="1066992"/>
          </a:xfrm>
        </p:grpSpPr>
        <p:sp>
          <p:nvSpPr>
            <p:cNvPr id="305" name="Google Shape;305;p4"/>
            <p:cNvSpPr/>
            <p:nvPr/>
          </p:nvSpPr>
          <p:spPr>
            <a:xfrm>
              <a:off x="8486498" y="2718179"/>
              <a:ext cx="1108490" cy="859599"/>
            </a:xfrm>
            <a:custGeom>
              <a:avLst/>
              <a:gdLst/>
              <a:ahLst/>
              <a:cxnLst/>
              <a:rect l="l" t="t" r="r" b="b"/>
              <a:pathLst>
                <a:path w="16222" h="12937" extrusionOk="0">
                  <a:moveTo>
                    <a:pt x="10278" y="1"/>
                  </a:moveTo>
                  <a:cubicBezTo>
                    <a:pt x="8747" y="1"/>
                    <a:pt x="7098" y="763"/>
                    <a:pt x="6022" y="3088"/>
                  </a:cubicBezTo>
                  <a:cubicBezTo>
                    <a:pt x="4501" y="6378"/>
                    <a:pt x="3864" y="8437"/>
                    <a:pt x="692" y="8437"/>
                  </a:cubicBezTo>
                  <a:cubicBezTo>
                    <a:pt x="474" y="8437"/>
                    <a:pt x="244" y="8428"/>
                    <a:pt x="1" y="8408"/>
                  </a:cubicBezTo>
                  <a:lnTo>
                    <a:pt x="1" y="8408"/>
                  </a:lnTo>
                  <a:cubicBezTo>
                    <a:pt x="1" y="8408"/>
                    <a:pt x="88" y="10386"/>
                    <a:pt x="2682" y="11968"/>
                  </a:cubicBezTo>
                  <a:cubicBezTo>
                    <a:pt x="3696" y="12587"/>
                    <a:pt x="5241" y="12936"/>
                    <a:pt x="6893" y="12936"/>
                  </a:cubicBezTo>
                  <a:cubicBezTo>
                    <a:pt x="9468" y="12936"/>
                    <a:pt x="12303" y="12086"/>
                    <a:pt x="13786" y="10078"/>
                  </a:cubicBezTo>
                  <a:cubicBezTo>
                    <a:pt x="16221" y="6780"/>
                    <a:pt x="15091" y="1726"/>
                    <a:pt x="12447" y="495"/>
                  </a:cubicBezTo>
                  <a:cubicBezTo>
                    <a:pt x="11817" y="201"/>
                    <a:pt x="11063" y="1"/>
                    <a:pt x="10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9249600" y="2859055"/>
              <a:ext cx="74961" cy="72890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1"/>
                  </a:moveTo>
                  <a:cubicBezTo>
                    <a:pt x="246" y="1"/>
                    <a:pt x="1" y="247"/>
                    <a:pt x="1" y="549"/>
                  </a:cubicBezTo>
                  <a:cubicBezTo>
                    <a:pt x="1" y="851"/>
                    <a:pt x="246" y="1097"/>
                    <a:pt x="548" y="1097"/>
                  </a:cubicBezTo>
                  <a:cubicBezTo>
                    <a:pt x="850" y="1097"/>
                    <a:pt x="1096" y="851"/>
                    <a:pt x="1096" y="549"/>
                  </a:cubicBezTo>
                  <a:cubicBezTo>
                    <a:pt x="1096" y="247"/>
                    <a:pt x="85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873960" y="3051363"/>
              <a:ext cx="333531" cy="345846"/>
            </a:xfrm>
            <a:custGeom>
              <a:avLst/>
              <a:gdLst/>
              <a:ahLst/>
              <a:cxnLst/>
              <a:rect l="l" t="t" r="r" b="b"/>
              <a:pathLst>
                <a:path w="4881" h="5205" extrusionOk="0">
                  <a:moveTo>
                    <a:pt x="2774" y="1"/>
                  </a:moveTo>
                  <a:cubicBezTo>
                    <a:pt x="1782" y="1"/>
                    <a:pt x="812" y="345"/>
                    <a:pt x="484" y="1008"/>
                  </a:cubicBezTo>
                  <a:cubicBezTo>
                    <a:pt x="1" y="1987"/>
                    <a:pt x="1896" y="2163"/>
                    <a:pt x="1896" y="2163"/>
                  </a:cubicBezTo>
                  <a:cubicBezTo>
                    <a:pt x="1896" y="2163"/>
                    <a:pt x="616" y="3481"/>
                    <a:pt x="1144" y="4537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7" y="4053"/>
                  </a:cubicBezTo>
                  <a:cubicBezTo>
                    <a:pt x="4881" y="2733"/>
                    <a:pt x="4830" y="501"/>
                    <a:pt x="4133" y="235"/>
                  </a:cubicBezTo>
                  <a:cubicBezTo>
                    <a:pt x="3719" y="78"/>
                    <a:pt x="3244" y="1"/>
                    <a:pt x="2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9449277" y="2895470"/>
              <a:ext cx="232809" cy="136279"/>
            </a:xfrm>
            <a:custGeom>
              <a:avLst/>
              <a:gdLst/>
              <a:ahLst/>
              <a:cxnLst/>
              <a:rect l="l" t="t" r="r" b="b"/>
              <a:pathLst>
                <a:path w="3407" h="2051" extrusionOk="0">
                  <a:moveTo>
                    <a:pt x="363" y="1"/>
                  </a:moveTo>
                  <a:lnTo>
                    <a:pt x="363" y="1"/>
                  </a:lnTo>
                  <a:cubicBezTo>
                    <a:pt x="0" y="1516"/>
                    <a:pt x="963" y="2051"/>
                    <a:pt x="963" y="2051"/>
                  </a:cubicBezTo>
                  <a:cubicBezTo>
                    <a:pt x="963" y="2051"/>
                    <a:pt x="3407" y="552"/>
                    <a:pt x="3275" y="289"/>
                  </a:cubicBezTo>
                  <a:cubicBezTo>
                    <a:pt x="3143" y="25"/>
                    <a:pt x="364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913390" y="3574464"/>
              <a:ext cx="31160" cy="135814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62" y="1"/>
                  </a:moveTo>
                  <a:cubicBezTo>
                    <a:pt x="259" y="1"/>
                    <a:pt x="257" y="1"/>
                    <a:pt x="254" y="2"/>
                  </a:cubicBezTo>
                  <a:cubicBezTo>
                    <a:pt x="0" y="92"/>
                    <a:pt x="46" y="617"/>
                    <a:pt x="51" y="822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9"/>
                    <a:pt x="246" y="2044"/>
                    <a:pt x="284" y="2044"/>
                  </a:cubicBezTo>
                  <a:cubicBezTo>
                    <a:pt x="301" y="2044"/>
                    <a:pt x="317" y="2034"/>
                    <a:pt x="328" y="2011"/>
                  </a:cubicBezTo>
                  <a:cubicBezTo>
                    <a:pt x="455" y="1735"/>
                    <a:pt x="337" y="1342"/>
                    <a:pt x="305" y="1052"/>
                  </a:cubicBezTo>
                  <a:cubicBezTo>
                    <a:pt x="269" y="716"/>
                    <a:pt x="335" y="364"/>
                    <a:pt x="290" y="38"/>
                  </a:cubicBezTo>
                  <a:cubicBezTo>
                    <a:pt x="288" y="24"/>
                    <a:pt x="279" y="1"/>
                    <a:pt x="26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058808" y="3571208"/>
              <a:ext cx="29041" cy="147441"/>
            </a:xfrm>
            <a:custGeom>
              <a:avLst/>
              <a:gdLst/>
              <a:ahLst/>
              <a:cxnLst/>
              <a:rect l="l" t="t" r="r" b="b"/>
              <a:pathLst>
                <a:path w="425" h="2219" extrusionOk="0">
                  <a:moveTo>
                    <a:pt x="186" y="1"/>
                  </a:moveTo>
                  <a:cubicBezTo>
                    <a:pt x="144" y="1"/>
                    <a:pt x="110" y="24"/>
                    <a:pt x="103" y="86"/>
                  </a:cubicBezTo>
                  <a:cubicBezTo>
                    <a:pt x="61" y="445"/>
                    <a:pt x="58" y="811"/>
                    <a:pt x="45" y="1173"/>
                  </a:cubicBezTo>
                  <a:cubicBezTo>
                    <a:pt x="34" y="1504"/>
                    <a:pt x="1" y="1829"/>
                    <a:pt x="132" y="2141"/>
                  </a:cubicBezTo>
                  <a:cubicBezTo>
                    <a:pt x="144" y="2170"/>
                    <a:pt x="182" y="2219"/>
                    <a:pt x="218" y="2219"/>
                  </a:cubicBezTo>
                  <a:cubicBezTo>
                    <a:pt x="232" y="2219"/>
                    <a:pt x="246" y="2211"/>
                    <a:pt x="257" y="2191"/>
                  </a:cubicBezTo>
                  <a:cubicBezTo>
                    <a:pt x="424" y="1884"/>
                    <a:pt x="380" y="1504"/>
                    <a:pt x="390" y="1163"/>
                  </a:cubicBezTo>
                  <a:cubicBezTo>
                    <a:pt x="400" y="830"/>
                    <a:pt x="413" y="496"/>
                    <a:pt x="380" y="164"/>
                  </a:cubicBezTo>
                  <a:cubicBezTo>
                    <a:pt x="372" y="86"/>
                    <a:pt x="265" y="1"/>
                    <a:pt x="186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778701" y="3684440"/>
              <a:ext cx="425711" cy="100731"/>
            </a:xfrm>
            <a:custGeom>
              <a:avLst/>
              <a:gdLst/>
              <a:ahLst/>
              <a:cxnLst/>
              <a:rect l="l" t="t" r="r" b="b"/>
              <a:pathLst>
                <a:path w="6230" h="1516" extrusionOk="0">
                  <a:moveTo>
                    <a:pt x="2921" y="0"/>
                  </a:moveTo>
                  <a:cubicBezTo>
                    <a:pt x="2877" y="0"/>
                    <a:pt x="2832" y="1"/>
                    <a:pt x="2788" y="2"/>
                  </a:cubicBezTo>
                  <a:cubicBezTo>
                    <a:pt x="1888" y="25"/>
                    <a:pt x="509" y="79"/>
                    <a:pt x="11" y="963"/>
                  </a:cubicBezTo>
                  <a:cubicBezTo>
                    <a:pt x="0" y="982"/>
                    <a:pt x="4" y="1031"/>
                    <a:pt x="29" y="1031"/>
                  </a:cubicBezTo>
                  <a:cubicBezTo>
                    <a:pt x="33" y="1031"/>
                    <a:pt x="38" y="1029"/>
                    <a:pt x="43" y="1027"/>
                  </a:cubicBezTo>
                  <a:cubicBezTo>
                    <a:pt x="882" y="549"/>
                    <a:pt x="1783" y="392"/>
                    <a:pt x="2739" y="392"/>
                  </a:cubicBezTo>
                  <a:cubicBezTo>
                    <a:pt x="2767" y="392"/>
                    <a:pt x="2795" y="392"/>
                    <a:pt x="2822" y="393"/>
                  </a:cubicBezTo>
                  <a:cubicBezTo>
                    <a:pt x="4073" y="404"/>
                    <a:pt x="4997" y="1006"/>
                    <a:pt x="6096" y="1503"/>
                  </a:cubicBezTo>
                  <a:cubicBezTo>
                    <a:pt x="6114" y="1511"/>
                    <a:pt x="6129" y="1515"/>
                    <a:pt x="6142" y="1515"/>
                  </a:cubicBezTo>
                  <a:cubicBezTo>
                    <a:pt x="6229" y="1515"/>
                    <a:pt x="6209" y="1351"/>
                    <a:pt x="6158" y="1298"/>
                  </a:cubicBezTo>
                  <a:cubicBezTo>
                    <a:pt x="5312" y="419"/>
                    <a:pt x="4122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4"/>
          <p:cNvSpPr/>
          <p:nvPr/>
        </p:nvSpPr>
        <p:spPr>
          <a:xfrm>
            <a:off x="261926" y="35713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"/>
          <p:cNvSpPr/>
          <p:nvPr/>
        </p:nvSpPr>
        <p:spPr>
          <a:xfrm>
            <a:off x="7402097" y="748648"/>
            <a:ext cx="157906" cy="15607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4"/>
          <p:cNvSpPr txBox="1">
            <a:spLocks noGrp="1"/>
          </p:cNvSpPr>
          <p:nvPr>
            <p:ph type="subTitle" idx="1"/>
          </p:nvPr>
        </p:nvSpPr>
        <p:spPr>
          <a:xfrm>
            <a:off x="713225" y="3191850"/>
            <a:ext cx="2817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4"/>
          <p:cNvSpPr txBox="1">
            <a:spLocks noGrp="1"/>
          </p:cNvSpPr>
          <p:nvPr>
            <p:ph type="title"/>
          </p:nvPr>
        </p:nvSpPr>
        <p:spPr>
          <a:xfrm>
            <a:off x="713225" y="1062900"/>
            <a:ext cx="3059700" cy="20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1" name="Google Shape;901;p24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4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4"/>
          <p:cNvSpPr/>
          <p:nvPr/>
        </p:nvSpPr>
        <p:spPr>
          <a:xfrm>
            <a:off x="512346" y="52888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4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4"/>
          <p:cNvSpPr/>
          <p:nvPr/>
        </p:nvSpPr>
        <p:spPr>
          <a:xfrm>
            <a:off x="8058608" y="44724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4"/>
          <p:cNvSpPr/>
          <p:nvPr/>
        </p:nvSpPr>
        <p:spPr>
          <a:xfrm>
            <a:off x="8375912" y="3997899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4"/>
          <p:cNvSpPr/>
          <p:nvPr/>
        </p:nvSpPr>
        <p:spPr>
          <a:xfrm>
            <a:off x="8510275" y="860738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4"/>
          <p:cNvSpPr/>
          <p:nvPr/>
        </p:nvSpPr>
        <p:spPr>
          <a:xfrm>
            <a:off x="8621925" y="1641346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6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6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6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6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6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6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6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6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CAEAE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 rot="8100000">
            <a:off x="-278399" y="2042341"/>
            <a:ext cx="961340" cy="1870177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26148">
            <a:off x="7591691" y="-427058"/>
            <a:ext cx="2264304" cy="2569264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FFF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3567219" y="864548"/>
            <a:ext cx="485948" cy="659601"/>
            <a:chOff x="-200031" y="4394273"/>
            <a:chExt cx="485948" cy="659601"/>
          </a:xfrm>
        </p:grpSpPr>
        <p:sp>
          <p:nvSpPr>
            <p:cNvPr id="78" name="Google Shape;78;p3"/>
            <p:cNvSpPr/>
            <p:nvPr/>
          </p:nvSpPr>
          <p:spPr>
            <a:xfrm>
              <a:off x="-6553" y="4568448"/>
              <a:ext cx="122508" cy="134722"/>
            </a:xfrm>
            <a:custGeom>
              <a:avLst/>
              <a:gdLst/>
              <a:ahLst/>
              <a:cxnLst/>
              <a:rect l="l" t="t" r="r" b="b"/>
              <a:pathLst>
                <a:path w="3751" h="4125" extrusionOk="0">
                  <a:moveTo>
                    <a:pt x="2985" y="0"/>
                  </a:moveTo>
                  <a:cubicBezTo>
                    <a:pt x="2816" y="0"/>
                    <a:pt x="2643" y="72"/>
                    <a:pt x="2519" y="244"/>
                  </a:cubicBezTo>
                  <a:lnTo>
                    <a:pt x="288" y="3331"/>
                  </a:lnTo>
                  <a:cubicBezTo>
                    <a:pt x="0" y="3732"/>
                    <a:pt x="381" y="4125"/>
                    <a:pt x="775" y="4125"/>
                  </a:cubicBezTo>
                  <a:cubicBezTo>
                    <a:pt x="943" y="4125"/>
                    <a:pt x="1112" y="4054"/>
                    <a:pt x="1234" y="3884"/>
                  </a:cubicBezTo>
                  <a:lnTo>
                    <a:pt x="3464" y="780"/>
                  </a:lnTo>
                  <a:cubicBezTo>
                    <a:pt x="3751" y="381"/>
                    <a:pt x="3377" y="0"/>
                    <a:pt x="29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4272" y="4685763"/>
              <a:ext cx="116302" cy="142430"/>
            </a:xfrm>
            <a:custGeom>
              <a:avLst/>
              <a:gdLst/>
              <a:ahLst/>
              <a:cxnLst/>
              <a:rect l="l" t="t" r="r" b="b"/>
              <a:pathLst>
                <a:path w="3561" h="4361" extrusionOk="0">
                  <a:moveTo>
                    <a:pt x="2830" y="0"/>
                  </a:moveTo>
                  <a:cubicBezTo>
                    <a:pt x="2669" y="0"/>
                    <a:pt x="2510" y="81"/>
                    <a:pt x="2411" y="274"/>
                  </a:cubicBezTo>
                  <a:cubicBezTo>
                    <a:pt x="1840" y="1398"/>
                    <a:pt x="1144" y="2433"/>
                    <a:pt x="341" y="3397"/>
                  </a:cubicBezTo>
                  <a:cubicBezTo>
                    <a:pt x="0" y="3806"/>
                    <a:pt x="368" y="4361"/>
                    <a:pt x="759" y="4361"/>
                  </a:cubicBezTo>
                  <a:cubicBezTo>
                    <a:pt x="880" y="4361"/>
                    <a:pt x="1003" y="4308"/>
                    <a:pt x="1108" y="4182"/>
                  </a:cubicBezTo>
                  <a:cubicBezTo>
                    <a:pt x="1983" y="3147"/>
                    <a:pt x="2732" y="2023"/>
                    <a:pt x="3339" y="828"/>
                  </a:cubicBezTo>
                  <a:cubicBezTo>
                    <a:pt x="3560" y="397"/>
                    <a:pt x="3188" y="0"/>
                    <a:pt x="28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200031" y="4751508"/>
              <a:ext cx="165847" cy="161177"/>
            </a:xfrm>
            <a:custGeom>
              <a:avLst/>
              <a:gdLst/>
              <a:ahLst/>
              <a:cxnLst/>
              <a:rect l="l" t="t" r="r" b="b"/>
              <a:pathLst>
                <a:path w="5078" h="4935" extrusionOk="0">
                  <a:moveTo>
                    <a:pt x="3826" y="1"/>
                  </a:moveTo>
                  <a:cubicBezTo>
                    <a:pt x="3645" y="1"/>
                    <a:pt x="3457" y="62"/>
                    <a:pt x="3286" y="206"/>
                  </a:cubicBezTo>
                  <a:cubicBezTo>
                    <a:pt x="2126" y="1205"/>
                    <a:pt x="1145" y="2383"/>
                    <a:pt x="360" y="3703"/>
                  </a:cubicBezTo>
                  <a:cubicBezTo>
                    <a:pt x="0" y="4336"/>
                    <a:pt x="581" y="4934"/>
                    <a:pt x="1142" y="4934"/>
                  </a:cubicBezTo>
                  <a:cubicBezTo>
                    <a:pt x="1388" y="4934"/>
                    <a:pt x="1630" y="4819"/>
                    <a:pt x="1787" y="4542"/>
                  </a:cubicBezTo>
                  <a:cubicBezTo>
                    <a:pt x="2483" y="3329"/>
                    <a:pt x="3375" y="2258"/>
                    <a:pt x="4446" y="1366"/>
                  </a:cubicBezTo>
                  <a:cubicBezTo>
                    <a:pt x="5078" y="833"/>
                    <a:pt x="4494" y="1"/>
                    <a:pt x="38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21843" y="4577071"/>
              <a:ext cx="105492" cy="110783"/>
            </a:xfrm>
            <a:custGeom>
              <a:avLst/>
              <a:gdLst/>
              <a:ahLst/>
              <a:cxnLst/>
              <a:rect l="l" t="t" r="r" b="b"/>
              <a:pathLst>
                <a:path w="3230" h="3392" extrusionOk="0">
                  <a:moveTo>
                    <a:pt x="2271" y="1"/>
                  </a:moveTo>
                  <a:cubicBezTo>
                    <a:pt x="1993" y="1"/>
                    <a:pt x="1726" y="140"/>
                    <a:pt x="1570" y="391"/>
                  </a:cubicBezTo>
                  <a:lnTo>
                    <a:pt x="268" y="2175"/>
                  </a:lnTo>
                  <a:cubicBezTo>
                    <a:pt x="0" y="2532"/>
                    <a:pt x="196" y="3085"/>
                    <a:pt x="553" y="3299"/>
                  </a:cubicBezTo>
                  <a:cubicBezTo>
                    <a:pt x="678" y="3361"/>
                    <a:pt x="813" y="3391"/>
                    <a:pt x="947" y="3391"/>
                  </a:cubicBezTo>
                  <a:cubicBezTo>
                    <a:pt x="1235" y="3391"/>
                    <a:pt x="1519" y="3252"/>
                    <a:pt x="1677" y="2996"/>
                  </a:cubicBezTo>
                  <a:lnTo>
                    <a:pt x="2962" y="1229"/>
                  </a:lnTo>
                  <a:cubicBezTo>
                    <a:pt x="3230" y="872"/>
                    <a:pt x="3033" y="319"/>
                    <a:pt x="2677" y="105"/>
                  </a:cubicBezTo>
                  <a:cubicBezTo>
                    <a:pt x="2547" y="35"/>
                    <a:pt x="2408" y="1"/>
                    <a:pt x="227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36008" y="4406781"/>
              <a:ext cx="149909" cy="157682"/>
            </a:xfrm>
            <a:custGeom>
              <a:avLst/>
              <a:gdLst/>
              <a:ahLst/>
              <a:cxnLst/>
              <a:rect l="l" t="t" r="r" b="b"/>
              <a:pathLst>
                <a:path w="4590" h="4828" extrusionOk="0">
                  <a:moveTo>
                    <a:pt x="3513" y="0"/>
                  </a:moveTo>
                  <a:cubicBezTo>
                    <a:pt x="3374" y="0"/>
                    <a:pt x="3227" y="49"/>
                    <a:pt x="3078" y="163"/>
                  </a:cubicBezTo>
                  <a:cubicBezTo>
                    <a:pt x="1865" y="1037"/>
                    <a:pt x="919" y="2215"/>
                    <a:pt x="295" y="3571"/>
                  </a:cubicBezTo>
                  <a:cubicBezTo>
                    <a:pt x="1" y="4233"/>
                    <a:pt x="575" y="4828"/>
                    <a:pt x="1101" y="4828"/>
                  </a:cubicBezTo>
                  <a:cubicBezTo>
                    <a:pt x="1341" y="4828"/>
                    <a:pt x="1571" y="4705"/>
                    <a:pt x="1704" y="4409"/>
                  </a:cubicBezTo>
                  <a:cubicBezTo>
                    <a:pt x="2186" y="3285"/>
                    <a:pt x="2936" y="2322"/>
                    <a:pt x="3899" y="1572"/>
                  </a:cubicBezTo>
                  <a:cubicBezTo>
                    <a:pt x="4589" y="1058"/>
                    <a:pt x="4155" y="0"/>
                    <a:pt x="35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-91730" y="4908831"/>
              <a:ext cx="140079" cy="145043"/>
            </a:xfrm>
            <a:custGeom>
              <a:avLst/>
              <a:gdLst/>
              <a:ahLst/>
              <a:cxnLst/>
              <a:rect l="l" t="t" r="r" b="b"/>
              <a:pathLst>
                <a:path w="4289" h="4441" extrusionOk="0">
                  <a:moveTo>
                    <a:pt x="3385" y="1"/>
                  </a:moveTo>
                  <a:cubicBezTo>
                    <a:pt x="3169" y="1"/>
                    <a:pt x="2950" y="92"/>
                    <a:pt x="2772" y="242"/>
                  </a:cubicBezTo>
                  <a:cubicBezTo>
                    <a:pt x="1772" y="1045"/>
                    <a:pt x="934" y="2062"/>
                    <a:pt x="345" y="3204"/>
                  </a:cubicBezTo>
                  <a:cubicBezTo>
                    <a:pt x="1" y="3844"/>
                    <a:pt x="563" y="4441"/>
                    <a:pt x="1109" y="4441"/>
                  </a:cubicBezTo>
                  <a:cubicBezTo>
                    <a:pt x="1356" y="4441"/>
                    <a:pt x="1599" y="4319"/>
                    <a:pt x="1755" y="4025"/>
                  </a:cubicBezTo>
                  <a:cubicBezTo>
                    <a:pt x="2290" y="3008"/>
                    <a:pt x="3021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79" y="1"/>
                    <a:pt x="3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15432" y="4777276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102" y="1"/>
                  </a:moveTo>
                  <a:cubicBezTo>
                    <a:pt x="2850" y="1"/>
                    <a:pt x="2593" y="107"/>
                    <a:pt x="2406" y="363"/>
                  </a:cubicBezTo>
                  <a:lnTo>
                    <a:pt x="425" y="3200"/>
                  </a:lnTo>
                  <a:cubicBezTo>
                    <a:pt x="0" y="3800"/>
                    <a:pt x="574" y="4383"/>
                    <a:pt x="1158" y="4383"/>
                  </a:cubicBezTo>
                  <a:cubicBezTo>
                    <a:pt x="1408" y="4383"/>
                    <a:pt x="1659" y="4277"/>
                    <a:pt x="1835" y="4021"/>
                  </a:cubicBezTo>
                  <a:lnTo>
                    <a:pt x="3833" y="1184"/>
                  </a:lnTo>
                  <a:cubicBezTo>
                    <a:pt x="4258" y="583"/>
                    <a:pt x="3693" y="1"/>
                    <a:pt x="310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-3352" y="4394273"/>
              <a:ext cx="123683" cy="134004"/>
            </a:xfrm>
            <a:custGeom>
              <a:avLst/>
              <a:gdLst/>
              <a:ahLst/>
              <a:cxnLst/>
              <a:rect l="l" t="t" r="r" b="b"/>
              <a:pathLst>
                <a:path w="3787" h="4103" extrusionOk="0">
                  <a:moveTo>
                    <a:pt x="2652" y="0"/>
                  </a:moveTo>
                  <a:cubicBezTo>
                    <a:pt x="2401" y="0"/>
                    <a:pt x="2149" y="113"/>
                    <a:pt x="1975" y="385"/>
                  </a:cubicBezTo>
                  <a:lnTo>
                    <a:pt x="387" y="2883"/>
                  </a:lnTo>
                  <a:cubicBezTo>
                    <a:pt x="1" y="3506"/>
                    <a:pt x="571" y="4103"/>
                    <a:pt x="1145" y="4103"/>
                  </a:cubicBezTo>
                  <a:cubicBezTo>
                    <a:pt x="1393" y="4103"/>
                    <a:pt x="1642" y="3991"/>
                    <a:pt x="1814" y="3722"/>
                  </a:cubicBezTo>
                  <a:lnTo>
                    <a:pt x="3402" y="1206"/>
                  </a:lnTo>
                  <a:cubicBezTo>
                    <a:pt x="3787" y="586"/>
                    <a:pt x="3223" y="0"/>
                    <a:pt x="265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-184223" y="4468313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3" y="1"/>
                  </a:moveTo>
                  <a:cubicBezTo>
                    <a:pt x="2673" y="1"/>
                    <a:pt x="2463" y="81"/>
                    <a:pt x="2303" y="241"/>
                  </a:cubicBezTo>
                  <a:lnTo>
                    <a:pt x="304" y="2561"/>
                  </a:lnTo>
                  <a:cubicBezTo>
                    <a:pt x="1" y="2900"/>
                    <a:pt x="1" y="3400"/>
                    <a:pt x="304" y="3721"/>
                  </a:cubicBezTo>
                  <a:cubicBezTo>
                    <a:pt x="465" y="3881"/>
                    <a:pt x="675" y="3962"/>
                    <a:pt x="884" y="3962"/>
                  </a:cubicBezTo>
                  <a:cubicBezTo>
                    <a:pt x="1094" y="3962"/>
                    <a:pt x="1303" y="3881"/>
                    <a:pt x="1464" y="3721"/>
                  </a:cubicBezTo>
                  <a:lnTo>
                    <a:pt x="3462" y="1401"/>
                  </a:lnTo>
                  <a:cubicBezTo>
                    <a:pt x="3766" y="1062"/>
                    <a:pt x="3766" y="563"/>
                    <a:pt x="3462" y="241"/>
                  </a:cubicBezTo>
                  <a:cubicBezTo>
                    <a:pt x="3302" y="81"/>
                    <a:pt x="3092" y="1"/>
                    <a:pt x="288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8239027" y="912748"/>
            <a:ext cx="664892" cy="682431"/>
            <a:chOff x="4007590" y="88411"/>
            <a:chExt cx="664892" cy="682431"/>
          </a:xfrm>
        </p:grpSpPr>
        <p:sp>
          <p:nvSpPr>
            <p:cNvPr id="88" name="Google Shape;88;p3"/>
            <p:cNvSpPr/>
            <p:nvPr/>
          </p:nvSpPr>
          <p:spPr>
            <a:xfrm>
              <a:off x="4200839" y="262685"/>
              <a:ext cx="122573" cy="134625"/>
            </a:xfrm>
            <a:custGeom>
              <a:avLst/>
              <a:gdLst/>
              <a:ahLst/>
              <a:cxnLst/>
              <a:rect l="l" t="t" r="r" b="b"/>
              <a:pathLst>
                <a:path w="3753" h="4122" extrusionOk="0">
                  <a:moveTo>
                    <a:pt x="2979" y="0"/>
                  </a:moveTo>
                  <a:cubicBezTo>
                    <a:pt x="2811" y="0"/>
                    <a:pt x="2641" y="71"/>
                    <a:pt x="2519" y="241"/>
                  </a:cubicBezTo>
                  <a:lnTo>
                    <a:pt x="288" y="3328"/>
                  </a:lnTo>
                  <a:cubicBezTo>
                    <a:pt x="0" y="3729"/>
                    <a:pt x="381" y="4121"/>
                    <a:pt x="775" y="4121"/>
                  </a:cubicBezTo>
                  <a:cubicBezTo>
                    <a:pt x="942" y="4121"/>
                    <a:pt x="1112" y="4051"/>
                    <a:pt x="1234" y="3881"/>
                  </a:cubicBezTo>
                  <a:lnTo>
                    <a:pt x="3464" y="776"/>
                  </a:lnTo>
                  <a:cubicBezTo>
                    <a:pt x="3752" y="388"/>
                    <a:pt x="3373" y="0"/>
                    <a:pt x="2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549942" y="350703"/>
              <a:ext cx="122540" cy="134723"/>
            </a:xfrm>
            <a:custGeom>
              <a:avLst/>
              <a:gdLst/>
              <a:ahLst/>
              <a:cxnLst/>
              <a:rect l="l" t="t" r="r" b="b"/>
              <a:pathLst>
                <a:path w="3752" h="4125" extrusionOk="0">
                  <a:moveTo>
                    <a:pt x="2976" y="0"/>
                  </a:moveTo>
                  <a:cubicBezTo>
                    <a:pt x="2809" y="0"/>
                    <a:pt x="2640" y="71"/>
                    <a:pt x="2517" y="240"/>
                  </a:cubicBezTo>
                  <a:lnTo>
                    <a:pt x="287" y="3345"/>
                  </a:lnTo>
                  <a:cubicBezTo>
                    <a:pt x="1" y="3743"/>
                    <a:pt x="375" y="4124"/>
                    <a:pt x="766" y="4124"/>
                  </a:cubicBezTo>
                  <a:cubicBezTo>
                    <a:pt x="936" y="4124"/>
                    <a:pt x="1109" y="4053"/>
                    <a:pt x="1233" y="3880"/>
                  </a:cubicBezTo>
                  <a:lnTo>
                    <a:pt x="3463" y="794"/>
                  </a:lnTo>
                  <a:cubicBezTo>
                    <a:pt x="3751" y="392"/>
                    <a:pt x="3371" y="0"/>
                    <a:pt x="2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241696" y="379999"/>
              <a:ext cx="116857" cy="142430"/>
            </a:xfrm>
            <a:custGeom>
              <a:avLst/>
              <a:gdLst/>
              <a:ahLst/>
              <a:cxnLst/>
              <a:rect l="l" t="t" r="r" b="b"/>
              <a:pathLst>
                <a:path w="3578" h="4361" extrusionOk="0">
                  <a:moveTo>
                    <a:pt x="2827" y="1"/>
                  </a:moveTo>
                  <a:cubicBezTo>
                    <a:pt x="2666" y="1"/>
                    <a:pt x="2508" y="80"/>
                    <a:pt x="2410" y="271"/>
                  </a:cubicBezTo>
                  <a:cubicBezTo>
                    <a:pt x="1839" y="1395"/>
                    <a:pt x="1143" y="2430"/>
                    <a:pt x="340" y="3394"/>
                  </a:cubicBezTo>
                  <a:cubicBezTo>
                    <a:pt x="0" y="3815"/>
                    <a:pt x="364" y="4360"/>
                    <a:pt x="762" y="4360"/>
                  </a:cubicBezTo>
                  <a:cubicBezTo>
                    <a:pt x="886" y="4360"/>
                    <a:pt x="1014" y="4307"/>
                    <a:pt x="1125" y="4179"/>
                  </a:cubicBezTo>
                  <a:cubicBezTo>
                    <a:pt x="1981" y="3144"/>
                    <a:pt x="2731" y="2020"/>
                    <a:pt x="3355" y="824"/>
                  </a:cubicBezTo>
                  <a:cubicBezTo>
                    <a:pt x="3578" y="404"/>
                    <a:pt x="3192" y="1"/>
                    <a:pt x="2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007590" y="445875"/>
              <a:ext cx="165684" cy="160753"/>
            </a:xfrm>
            <a:custGeom>
              <a:avLst/>
              <a:gdLst/>
              <a:ahLst/>
              <a:cxnLst/>
              <a:rect l="l" t="t" r="r" b="b"/>
              <a:pathLst>
                <a:path w="5073" h="4922" extrusionOk="0">
                  <a:moveTo>
                    <a:pt x="3814" y="1"/>
                  </a:moveTo>
                  <a:cubicBezTo>
                    <a:pt x="3634" y="1"/>
                    <a:pt x="3449" y="60"/>
                    <a:pt x="3279" y="199"/>
                  </a:cubicBezTo>
                  <a:cubicBezTo>
                    <a:pt x="2119" y="1198"/>
                    <a:pt x="1138" y="2376"/>
                    <a:pt x="371" y="3696"/>
                  </a:cubicBezTo>
                  <a:cubicBezTo>
                    <a:pt x="1" y="4326"/>
                    <a:pt x="570" y="4921"/>
                    <a:pt x="1127" y="4921"/>
                  </a:cubicBezTo>
                  <a:cubicBezTo>
                    <a:pt x="1375" y="4921"/>
                    <a:pt x="1621" y="4803"/>
                    <a:pt x="1780" y="4517"/>
                  </a:cubicBezTo>
                  <a:cubicBezTo>
                    <a:pt x="2476" y="3322"/>
                    <a:pt x="3386" y="2251"/>
                    <a:pt x="4439" y="1359"/>
                  </a:cubicBezTo>
                  <a:cubicBezTo>
                    <a:pt x="5072" y="824"/>
                    <a:pt x="4484" y="1"/>
                    <a:pt x="3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086104" y="271209"/>
              <a:ext cx="105524" cy="110587"/>
            </a:xfrm>
            <a:custGeom>
              <a:avLst/>
              <a:gdLst/>
              <a:ahLst/>
              <a:cxnLst/>
              <a:rect l="l" t="t" r="r" b="b"/>
              <a:pathLst>
                <a:path w="3231" h="3386" extrusionOk="0">
                  <a:moveTo>
                    <a:pt x="2254" y="1"/>
                  </a:moveTo>
                  <a:cubicBezTo>
                    <a:pt x="1976" y="1"/>
                    <a:pt x="1709" y="140"/>
                    <a:pt x="1553" y="391"/>
                  </a:cubicBezTo>
                  <a:lnTo>
                    <a:pt x="251" y="2175"/>
                  </a:lnTo>
                  <a:cubicBezTo>
                    <a:pt x="1" y="2532"/>
                    <a:pt x="197" y="3085"/>
                    <a:pt x="554" y="3281"/>
                  </a:cubicBezTo>
                  <a:cubicBezTo>
                    <a:pt x="684" y="3352"/>
                    <a:pt x="823" y="3386"/>
                    <a:pt x="960" y="3386"/>
                  </a:cubicBezTo>
                  <a:cubicBezTo>
                    <a:pt x="1237" y="3386"/>
                    <a:pt x="1505" y="3247"/>
                    <a:pt x="1660" y="2996"/>
                  </a:cubicBezTo>
                  <a:lnTo>
                    <a:pt x="2963" y="1211"/>
                  </a:lnTo>
                  <a:cubicBezTo>
                    <a:pt x="3230" y="872"/>
                    <a:pt x="3016" y="319"/>
                    <a:pt x="2659" y="105"/>
                  </a:cubicBezTo>
                  <a:cubicBezTo>
                    <a:pt x="2530" y="34"/>
                    <a:pt x="2391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343432" y="100920"/>
              <a:ext cx="149877" cy="157487"/>
            </a:xfrm>
            <a:custGeom>
              <a:avLst/>
              <a:gdLst/>
              <a:ahLst/>
              <a:cxnLst/>
              <a:rect l="l" t="t" r="r" b="b"/>
              <a:pathLst>
                <a:path w="4589" h="4822" extrusionOk="0">
                  <a:moveTo>
                    <a:pt x="3512" y="0"/>
                  </a:moveTo>
                  <a:cubicBezTo>
                    <a:pt x="3373" y="0"/>
                    <a:pt x="3226" y="49"/>
                    <a:pt x="3077" y="163"/>
                  </a:cubicBezTo>
                  <a:cubicBezTo>
                    <a:pt x="1864" y="1037"/>
                    <a:pt x="918" y="2214"/>
                    <a:pt x="294" y="3571"/>
                  </a:cubicBezTo>
                  <a:cubicBezTo>
                    <a:pt x="1" y="4230"/>
                    <a:pt x="568" y="4822"/>
                    <a:pt x="1093" y="4822"/>
                  </a:cubicBezTo>
                  <a:cubicBezTo>
                    <a:pt x="1335" y="4822"/>
                    <a:pt x="1568" y="4696"/>
                    <a:pt x="1703" y="4391"/>
                  </a:cubicBezTo>
                  <a:cubicBezTo>
                    <a:pt x="2185" y="3285"/>
                    <a:pt x="2935" y="2322"/>
                    <a:pt x="3898" y="1572"/>
                  </a:cubicBezTo>
                  <a:cubicBezTo>
                    <a:pt x="4588" y="1058"/>
                    <a:pt x="4154" y="0"/>
                    <a:pt x="3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115662" y="602969"/>
              <a:ext cx="140079" cy="144782"/>
            </a:xfrm>
            <a:custGeom>
              <a:avLst/>
              <a:gdLst/>
              <a:ahLst/>
              <a:cxnLst/>
              <a:rect l="l" t="t" r="r" b="b"/>
              <a:pathLst>
                <a:path w="4289" h="4433" extrusionOk="0">
                  <a:moveTo>
                    <a:pt x="3392" y="1"/>
                  </a:moveTo>
                  <a:cubicBezTo>
                    <a:pt x="3178" y="1"/>
                    <a:pt x="2960" y="92"/>
                    <a:pt x="2771" y="242"/>
                  </a:cubicBezTo>
                  <a:cubicBezTo>
                    <a:pt x="1772" y="1045"/>
                    <a:pt x="934" y="2044"/>
                    <a:pt x="345" y="3204"/>
                  </a:cubicBezTo>
                  <a:cubicBezTo>
                    <a:pt x="0" y="3844"/>
                    <a:pt x="572" y="4433"/>
                    <a:pt x="1118" y="4433"/>
                  </a:cubicBezTo>
                  <a:cubicBezTo>
                    <a:pt x="1364" y="4433"/>
                    <a:pt x="1605" y="4313"/>
                    <a:pt x="1754" y="4025"/>
                  </a:cubicBezTo>
                  <a:cubicBezTo>
                    <a:pt x="2290" y="3008"/>
                    <a:pt x="3039" y="2098"/>
                    <a:pt x="3931" y="1384"/>
                  </a:cubicBezTo>
                  <a:cubicBezTo>
                    <a:pt x="4288" y="1117"/>
                    <a:pt x="4217" y="528"/>
                    <a:pt x="3931" y="242"/>
                  </a:cubicBezTo>
                  <a:cubicBezTo>
                    <a:pt x="3771" y="74"/>
                    <a:pt x="3583" y="1"/>
                    <a:pt x="3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323379" y="471415"/>
              <a:ext cx="138936" cy="143149"/>
            </a:xfrm>
            <a:custGeom>
              <a:avLst/>
              <a:gdLst/>
              <a:ahLst/>
              <a:cxnLst/>
              <a:rect l="l" t="t" r="r" b="b"/>
              <a:pathLst>
                <a:path w="4254" h="4383" extrusionOk="0">
                  <a:moveTo>
                    <a:pt x="3087" y="0"/>
                  </a:moveTo>
                  <a:cubicBezTo>
                    <a:pt x="2835" y="0"/>
                    <a:pt x="2583" y="107"/>
                    <a:pt x="2407" y="363"/>
                  </a:cubicBezTo>
                  <a:lnTo>
                    <a:pt x="426" y="3200"/>
                  </a:lnTo>
                  <a:cubicBezTo>
                    <a:pt x="1" y="3800"/>
                    <a:pt x="566" y="4383"/>
                    <a:pt x="1151" y="4383"/>
                  </a:cubicBezTo>
                  <a:cubicBezTo>
                    <a:pt x="1401" y="4383"/>
                    <a:pt x="1654" y="4277"/>
                    <a:pt x="1836" y="4020"/>
                  </a:cubicBezTo>
                  <a:lnTo>
                    <a:pt x="3816" y="1184"/>
                  </a:lnTo>
                  <a:cubicBezTo>
                    <a:pt x="4254" y="583"/>
                    <a:pt x="3675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409699" y="627595"/>
              <a:ext cx="139034" cy="143247"/>
            </a:xfrm>
            <a:custGeom>
              <a:avLst/>
              <a:gdLst/>
              <a:ahLst/>
              <a:cxnLst/>
              <a:rect l="l" t="t" r="r" b="b"/>
              <a:pathLst>
                <a:path w="4257" h="4386" extrusionOk="0">
                  <a:moveTo>
                    <a:pt x="3107" y="0"/>
                  </a:moveTo>
                  <a:cubicBezTo>
                    <a:pt x="2857" y="0"/>
                    <a:pt x="2604" y="106"/>
                    <a:pt x="2422" y="363"/>
                  </a:cubicBezTo>
                  <a:lnTo>
                    <a:pt x="424" y="3200"/>
                  </a:lnTo>
                  <a:cubicBezTo>
                    <a:pt x="0" y="3810"/>
                    <a:pt x="569" y="4386"/>
                    <a:pt x="1157" y="4386"/>
                  </a:cubicBezTo>
                  <a:cubicBezTo>
                    <a:pt x="1411" y="4386"/>
                    <a:pt x="1668" y="4279"/>
                    <a:pt x="1851" y="4020"/>
                  </a:cubicBezTo>
                  <a:lnTo>
                    <a:pt x="3832" y="1183"/>
                  </a:lnTo>
                  <a:cubicBezTo>
                    <a:pt x="4257" y="583"/>
                    <a:pt x="3692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72570" y="191127"/>
              <a:ext cx="139099" cy="143149"/>
            </a:xfrm>
            <a:custGeom>
              <a:avLst/>
              <a:gdLst/>
              <a:ahLst/>
              <a:cxnLst/>
              <a:rect l="l" t="t" r="r" b="b"/>
              <a:pathLst>
                <a:path w="4259" h="4383" extrusionOk="0">
                  <a:moveTo>
                    <a:pt x="3095" y="0"/>
                  </a:moveTo>
                  <a:cubicBezTo>
                    <a:pt x="2843" y="0"/>
                    <a:pt x="2588" y="106"/>
                    <a:pt x="2406" y="362"/>
                  </a:cubicBezTo>
                  <a:lnTo>
                    <a:pt x="426" y="3199"/>
                  </a:lnTo>
                  <a:cubicBezTo>
                    <a:pt x="1" y="3800"/>
                    <a:pt x="566" y="4382"/>
                    <a:pt x="1151" y="4382"/>
                  </a:cubicBezTo>
                  <a:cubicBezTo>
                    <a:pt x="1401" y="4382"/>
                    <a:pt x="1654" y="4276"/>
                    <a:pt x="1835" y="4020"/>
                  </a:cubicBezTo>
                  <a:lnTo>
                    <a:pt x="3834" y="1183"/>
                  </a:lnTo>
                  <a:cubicBezTo>
                    <a:pt x="4259" y="583"/>
                    <a:pt x="3685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204268" y="88411"/>
              <a:ext cx="123847" cy="134135"/>
            </a:xfrm>
            <a:custGeom>
              <a:avLst/>
              <a:gdLst/>
              <a:ahLst/>
              <a:cxnLst/>
              <a:rect l="l" t="t" r="r" b="b"/>
              <a:pathLst>
                <a:path w="3792" h="4107" extrusionOk="0">
                  <a:moveTo>
                    <a:pt x="2654" y="0"/>
                  </a:moveTo>
                  <a:cubicBezTo>
                    <a:pt x="2404" y="0"/>
                    <a:pt x="2154" y="113"/>
                    <a:pt x="1985" y="385"/>
                  </a:cubicBezTo>
                  <a:lnTo>
                    <a:pt x="397" y="2901"/>
                  </a:lnTo>
                  <a:cubicBezTo>
                    <a:pt x="1" y="3521"/>
                    <a:pt x="569" y="4106"/>
                    <a:pt x="1139" y="4106"/>
                  </a:cubicBezTo>
                  <a:cubicBezTo>
                    <a:pt x="1388" y="4106"/>
                    <a:pt x="1638" y="3994"/>
                    <a:pt x="1807" y="3722"/>
                  </a:cubicBezTo>
                  <a:lnTo>
                    <a:pt x="3395" y="1206"/>
                  </a:lnTo>
                  <a:cubicBezTo>
                    <a:pt x="3792" y="586"/>
                    <a:pt x="3223" y="0"/>
                    <a:pt x="2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023168" y="162451"/>
              <a:ext cx="122998" cy="129399"/>
            </a:xfrm>
            <a:custGeom>
              <a:avLst/>
              <a:gdLst/>
              <a:ahLst/>
              <a:cxnLst/>
              <a:rect l="l" t="t" r="r" b="b"/>
              <a:pathLst>
                <a:path w="3766" h="3962" extrusionOk="0">
                  <a:moveTo>
                    <a:pt x="2882" y="0"/>
                  </a:moveTo>
                  <a:cubicBezTo>
                    <a:pt x="2673" y="0"/>
                    <a:pt x="2463" y="81"/>
                    <a:pt x="2303" y="241"/>
                  </a:cubicBezTo>
                  <a:lnTo>
                    <a:pt x="322" y="2561"/>
                  </a:lnTo>
                  <a:cubicBezTo>
                    <a:pt x="1" y="2900"/>
                    <a:pt x="1" y="3399"/>
                    <a:pt x="322" y="3721"/>
                  </a:cubicBezTo>
                  <a:cubicBezTo>
                    <a:pt x="483" y="3881"/>
                    <a:pt x="688" y="3961"/>
                    <a:pt x="895" y="3961"/>
                  </a:cubicBezTo>
                  <a:cubicBezTo>
                    <a:pt x="1103" y="3961"/>
                    <a:pt x="1312" y="3881"/>
                    <a:pt x="1482" y="3721"/>
                  </a:cubicBezTo>
                  <a:lnTo>
                    <a:pt x="3462" y="1401"/>
                  </a:lnTo>
                  <a:cubicBezTo>
                    <a:pt x="3766" y="1062"/>
                    <a:pt x="3766" y="562"/>
                    <a:pt x="3462" y="241"/>
                  </a:cubicBezTo>
                  <a:cubicBezTo>
                    <a:pt x="3302" y="81"/>
                    <a:pt x="3092" y="0"/>
                    <a:pt x="2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3"/>
          <p:cNvSpPr/>
          <p:nvPr/>
        </p:nvSpPr>
        <p:spPr>
          <a:xfrm rot="3360588">
            <a:off x="8414111" y="1566852"/>
            <a:ext cx="619478" cy="1244799"/>
          </a:xfrm>
          <a:custGeom>
            <a:avLst/>
            <a:gdLst/>
            <a:ahLst/>
            <a:cxnLst/>
            <a:rect l="l" t="t" r="r" b="b"/>
            <a:pathLst>
              <a:path w="234000" h="207519" extrusionOk="0">
                <a:moveTo>
                  <a:pt x="66638" y="1"/>
                </a:moveTo>
                <a:cubicBezTo>
                  <a:pt x="33816" y="1"/>
                  <a:pt x="1" y="77942"/>
                  <a:pt x="21774" y="125047"/>
                </a:cubicBezTo>
                <a:cubicBezTo>
                  <a:pt x="43821" y="172592"/>
                  <a:pt x="52625" y="198160"/>
                  <a:pt x="137149" y="206965"/>
                </a:cubicBezTo>
                <a:cubicBezTo>
                  <a:pt x="140739" y="207339"/>
                  <a:pt x="144179" y="207519"/>
                  <a:pt x="147477" y="207519"/>
                </a:cubicBezTo>
                <a:cubicBezTo>
                  <a:pt x="221829" y="207519"/>
                  <a:pt x="223659" y="115922"/>
                  <a:pt x="228717" y="88067"/>
                </a:cubicBezTo>
                <a:cubicBezTo>
                  <a:pt x="234000" y="59047"/>
                  <a:pt x="187300" y="5304"/>
                  <a:pt x="67558" y="21"/>
                </a:cubicBezTo>
                <a:cubicBezTo>
                  <a:pt x="67251" y="7"/>
                  <a:pt x="66945" y="1"/>
                  <a:pt x="66638" y="1"/>
                </a:cubicBezTo>
                <a:close/>
              </a:path>
            </a:pathLst>
          </a:custGeom>
          <a:solidFill>
            <a:srgbClr val="9ABF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3314681">
            <a:off x="-2902674" y="3116329"/>
            <a:ext cx="5950699" cy="2357285"/>
          </a:xfrm>
          <a:custGeom>
            <a:avLst/>
            <a:gdLst/>
            <a:ahLst/>
            <a:cxnLst/>
            <a:rect l="l" t="t" r="r" b="b"/>
            <a:pathLst>
              <a:path w="369334" h="96679" extrusionOk="0">
                <a:moveTo>
                  <a:pt x="263831" y="0"/>
                </a:moveTo>
                <a:cubicBezTo>
                  <a:pt x="244577" y="0"/>
                  <a:pt x="228205" y="8705"/>
                  <a:pt x="210095" y="8705"/>
                </a:cubicBezTo>
                <a:cubicBezTo>
                  <a:pt x="203509" y="8705"/>
                  <a:pt x="196694" y="7554"/>
                  <a:pt x="189426" y="4415"/>
                </a:cubicBezTo>
                <a:cubicBezTo>
                  <a:pt x="184718" y="2378"/>
                  <a:pt x="179930" y="1495"/>
                  <a:pt x="175058" y="1495"/>
                </a:cubicBezTo>
                <a:cubicBezTo>
                  <a:pt x="143264" y="1495"/>
                  <a:pt x="107921" y="39109"/>
                  <a:pt x="67883" y="39109"/>
                </a:cubicBezTo>
                <a:cubicBezTo>
                  <a:pt x="62780" y="39109"/>
                  <a:pt x="57600" y="38498"/>
                  <a:pt x="52341" y="37120"/>
                </a:cubicBezTo>
                <a:cubicBezTo>
                  <a:pt x="47790" y="35927"/>
                  <a:pt x="43651" y="35382"/>
                  <a:pt x="39889" y="35382"/>
                </a:cubicBezTo>
                <a:cubicBezTo>
                  <a:pt x="1" y="35382"/>
                  <a:pt x="2400" y="96679"/>
                  <a:pt x="2400" y="96679"/>
                </a:cubicBezTo>
                <a:lnTo>
                  <a:pt x="367639" y="95572"/>
                </a:lnTo>
                <a:lnTo>
                  <a:pt x="369334" y="74233"/>
                </a:lnTo>
                <a:cubicBezTo>
                  <a:pt x="369334" y="74233"/>
                  <a:pt x="351152" y="46826"/>
                  <a:pt x="303031" y="13461"/>
                </a:cubicBezTo>
                <a:cubicBezTo>
                  <a:pt x="288221" y="3196"/>
                  <a:pt x="275497" y="0"/>
                  <a:pt x="263831" y="0"/>
                </a:cubicBezTo>
                <a:close/>
              </a:path>
            </a:pathLst>
          </a:custGeom>
          <a:solidFill>
            <a:srgbClr val="FCE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hasCustomPrompt="1"/>
          </p:nvPr>
        </p:nvSpPr>
        <p:spPr>
          <a:xfrm>
            <a:off x="4051975" y="1085913"/>
            <a:ext cx="1037700" cy="10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6000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0"/>
              <a:buFont typeface="Indie Flower"/>
              <a:buNone/>
              <a:defRPr sz="7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2973175" y="3379900"/>
            <a:ext cx="31977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 sz="16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Open Sans"/>
              <a:buNone/>
              <a:defRPr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subTitle" idx="2"/>
          </p:nvPr>
        </p:nvSpPr>
        <p:spPr>
          <a:xfrm>
            <a:off x="2513550" y="2451297"/>
            <a:ext cx="41169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60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Indie Flower"/>
              <a:buNone/>
              <a:defRPr sz="2400" b="1">
                <a:solidFill>
                  <a:srgbClr val="231F20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05" name="Google Shape;105;p3"/>
          <p:cNvSpPr/>
          <p:nvPr/>
        </p:nvSpPr>
        <p:spPr>
          <a:xfrm flipH="1">
            <a:off x="8624178" y="3623504"/>
            <a:ext cx="46051" cy="35599"/>
          </a:xfrm>
          <a:custGeom>
            <a:avLst/>
            <a:gdLst/>
            <a:ahLst/>
            <a:cxnLst/>
            <a:rect l="l" t="t" r="r" b="b"/>
            <a:pathLst>
              <a:path w="1410" h="1090" extrusionOk="0">
                <a:moveTo>
                  <a:pt x="714" y="1"/>
                </a:moveTo>
                <a:cubicBezTo>
                  <a:pt x="0" y="1"/>
                  <a:pt x="0" y="1089"/>
                  <a:pt x="714" y="1089"/>
                </a:cubicBezTo>
                <a:cubicBezTo>
                  <a:pt x="1410" y="1089"/>
                  <a:pt x="141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 flipH="1">
            <a:off x="1156813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1" y="0"/>
                  <a:pt x="1" y="2195"/>
                  <a:pt x="1410" y="2195"/>
                </a:cubicBezTo>
                <a:cubicBezTo>
                  <a:pt x="2820" y="2195"/>
                  <a:pt x="2820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 flipH="1">
            <a:off x="8146917" y="322699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19" y="2195"/>
                  <a:pt x="2819" y="0"/>
                  <a:pt x="141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 flipH="1">
            <a:off x="7964838" y="4652744"/>
            <a:ext cx="92101" cy="71133"/>
          </a:xfrm>
          <a:custGeom>
            <a:avLst/>
            <a:gdLst/>
            <a:ahLst/>
            <a:cxnLst/>
            <a:rect l="l" t="t" r="r" b="b"/>
            <a:pathLst>
              <a:path w="2820" h="2178" extrusionOk="0">
                <a:moveTo>
                  <a:pt x="1410" y="1"/>
                </a:moveTo>
                <a:cubicBezTo>
                  <a:pt x="0" y="1"/>
                  <a:pt x="0" y="2178"/>
                  <a:pt x="1410" y="2178"/>
                </a:cubicBezTo>
                <a:cubicBezTo>
                  <a:pt x="2820" y="2178"/>
                  <a:pt x="2820" y="1"/>
                  <a:pt x="1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flipH="1">
            <a:off x="5788803" y="4723864"/>
            <a:ext cx="71133" cy="90370"/>
          </a:xfrm>
          <a:custGeom>
            <a:avLst/>
            <a:gdLst/>
            <a:ahLst/>
            <a:cxnLst/>
            <a:rect l="l" t="t" r="r" b="b"/>
            <a:pathLst>
              <a:path w="2178" h="2767" extrusionOk="0">
                <a:moveTo>
                  <a:pt x="1089" y="0"/>
                </a:moveTo>
                <a:cubicBezTo>
                  <a:pt x="482" y="18"/>
                  <a:pt x="0" y="500"/>
                  <a:pt x="0" y="1089"/>
                </a:cubicBezTo>
                <a:lnTo>
                  <a:pt x="0" y="1678"/>
                </a:lnTo>
                <a:cubicBezTo>
                  <a:pt x="0" y="2267"/>
                  <a:pt x="482" y="2766"/>
                  <a:pt x="1089" y="2766"/>
                </a:cubicBezTo>
                <a:cubicBezTo>
                  <a:pt x="1696" y="2766"/>
                  <a:pt x="2177" y="2267"/>
                  <a:pt x="2177" y="1678"/>
                </a:cubicBezTo>
                <a:lnTo>
                  <a:pt x="2177" y="1089"/>
                </a:lnTo>
                <a:cubicBezTo>
                  <a:pt x="2159" y="500"/>
                  <a:pt x="1678" y="18"/>
                  <a:pt x="10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flipH="1">
            <a:off x="6110341" y="467823"/>
            <a:ext cx="92101" cy="71689"/>
          </a:xfrm>
          <a:custGeom>
            <a:avLst/>
            <a:gdLst/>
            <a:ahLst/>
            <a:cxnLst/>
            <a:rect l="l" t="t" r="r" b="b"/>
            <a:pathLst>
              <a:path w="2820" h="2195" extrusionOk="0">
                <a:moveTo>
                  <a:pt x="1410" y="0"/>
                </a:moveTo>
                <a:cubicBezTo>
                  <a:pt x="0" y="0"/>
                  <a:pt x="0" y="2195"/>
                  <a:pt x="1410" y="2195"/>
                </a:cubicBezTo>
                <a:cubicBezTo>
                  <a:pt x="2801" y="2195"/>
                  <a:pt x="2819" y="0"/>
                  <a:pt x="1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45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84523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374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>
            <a:spLocks noGrp="1"/>
          </p:cNvSpPr>
          <p:nvPr>
            <p:ph type="title"/>
          </p:nvPr>
        </p:nvSpPr>
        <p:spPr>
          <a:xfrm>
            <a:off x="705725" y="7405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 idx="2"/>
          </p:nvPr>
        </p:nvSpPr>
        <p:spPr>
          <a:xfrm>
            <a:off x="5696675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6162275" y="3284432"/>
            <a:ext cx="22770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3"/>
          </p:nvPr>
        </p:nvSpPr>
        <p:spPr>
          <a:xfrm>
            <a:off x="705725" y="1456825"/>
            <a:ext cx="22755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77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 rot="10800000">
            <a:off x="8665675" y="37355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579172" y="36950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6"/>
          <p:cNvGrpSpPr/>
          <p:nvPr/>
        </p:nvGrpSpPr>
        <p:grpSpPr>
          <a:xfrm>
            <a:off x="8323052" y="4333293"/>
            <a:ext cx="646662" cy="405986"/>
            <a:chOff x="6925510" y="205316"/>
            <a:chExt cx="905688" cy="530354"/>
          </a:xfrm>
        </p:grpSpPr>
        <p:sp>
          <p:nvSpPr>
            <p:cNvPr id="360" name="Google Shape;360;p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6"/>
          <p:cNvSpPr/>
          <p:nvPr/>
        </p:nvSpPr>
        <p:spPr>
          <a:xfrm>
            <a:off x="8851501" y="47392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6588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 rot="17">
            <a:off x="1445450" y="1065041"/>
            <a:ext cx="6308107" cy="226397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1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" name="Google Shape;497;p11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498" name="Google Shape;498;p11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11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1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1"/>
          <p:cNvSpPr/>
          <p:nvPr/>
        </p:nvSpPr>
        <p:spPr>
          <a:xfrm>
            <a:off x="216256" y="19272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11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510" name="Google Shape;510;p1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11"/>
          <p:cNvSpPr/>
          <p:nvPr/>
        </p:nvSpPr>
        <p:spPr>
          <a:xfrm>
            <a:off x="8190225" y="1065025"/>
            <a:ext cx="136503" cy="13494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1"/>
          <p:cNvSpPr/>
          <p:nvPr/>
        </p:nvSpPr>
        <p:spPr>
          <a:xfrm rot="-2089055">
            <a:off x="8023431" y="596850"/>
            <a:ext cx="298973" cy="272966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1"/>
          <p:cNvSpPr/>
          <p:nvPr/>
        </p:nvSpPr>
        <p:spPr>
          <a:xfrm>
            <a:off x="7632149" y="542571"/>
            <a:ext cx="215343" cy="212898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1"/>
          <p:cNvSpPr/>
          <p:nvPr/>
        </p:nvSpPr>
        <p:spPr>
          <a:xfrm>
            <a:off x="498725" y="4183225"/>
            <a:ext cx="321598" cy="317870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1"/>
          <p:cNvSpPr/>
          <p:nvPr/>
        </p:nvSpPr>
        <p:spPr>
          <a:xfrm>
            <a:off x="927413" y="4183225"/>
            <a:ext cx="183431" cy="157977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1"/>
          <p:cNvSpPr txBox="1">
            <a:spLocks noGrp="1"/>
          </p:cNvSpPr>
          <p:nvPr>
            <p:ph type="subTitle" idx="1"/>
          </p:nvPr>
        </p:nvSpPr>
        <p:spPr>
          <a:xfrm>
            <a:off x="1567550" y="3529584"/>
            <a:ext cx="60252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1"/>
          <p:cNvSpPr txBox="1">
            <a:spLocks noGrp="1"/>
          </p:cNvSpPr>
          <p:nvPr>
            <p:ph type="title" hasCustomPrompt="1"/>
          </p:nvPr>
        </p:nvSpPr>
        <p:spPr>
          <a:xfrm>
            <a:off x="1559325" y="1258525"/>
            <a:ext cx="6025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9" name="Google Shape;529;p11"/>
          <p:cNvSpPr/>
          <p:nvPr/>
        </p:nvSpPr>
        <p:spPr>
          <a:xfrm>
            <a:off x="7159279" y="4464901"/>
            <a:ext cx="221246" cy="190539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ONE_COLUMN_TEXT_1_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"/>
          <p:cNvSpPr txBox="1">
            <a:spLocks noGrp="1"/>
          </p:cNvSpPr>
          <p:nvPr>
            <p:ph type="subTitle" idx="1"/>
          </p:nvPr>
        </p:nvSpPr>
        <p:spPr>
          <a:xfrm>
            <a:off x="898075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"/>
          <p:cNvSpPr txBox="1">
            <a:spLocks noGrp="1"/>
          </p:cNvSpPr>
          <p:nvPr>
            <p:ph type="title"/>
          </p:nvPr>
        </p:nvSpPr>
        <p:spPr>
          <a:xfrm>
            <a:off x="713225" y="327000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4"/>
          <p:cNvSpPr txBox="1">
            <a:spLocks noGrp="1"/>
          </p:cNvSpPr>
          <p:nvPr>
            <p:ph type="subTitle" idx="2"/>
          </p:nvPr>
        </p:nvSpPr>
        <p:spPr>
          <a:xfrm>
            <a:off x="902978" y="2901966"/>
            <a:ext cx="20445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6" name="Google Shape;576;p14"/>
          <p:cNvSpPr txBox="1">
            <a:spLocks noGrp="1"/>
          </p:cNvSpPr>
          <p:nvPr>
            <p:ph type="subTitle" idx="3"/>
          </p:nvPr>
        </p:nvSpPr>
        <p:spPr>
          <a:xfrm>
            <a:off x="3551690" y="2901966"/>
            <a:ext cx="20445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7" name="Google Shape;577;p14"/>
          <p:cNvSpPr txBox="1">
            <a:spLocks noGrp="1"/>
          </p:cNvSpPr>
          <p:nvPr>
            <p:ph type="subTitle" idx="4"/>
          </p:nvPr>
        </p:nvSpPr>
        <p:spPr>
          <a:xfrm>
            <a:off x="6204600" y="2901966"/>
            <a:ext cx="20484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8" name="Google Shape;578;p14"/>
          <p:cNvSpPr txBox="1">
            <a:spLocks noGrp="1"/>
          </p:cNvSpPr>
          <p:nvPr>
            <p:ph type="subTitle" idx="5"/>
          </p:nvPr>
        </p:nvSpPr>
        <p:spPr>
          <a:xfrm>
            <a:off x="3547872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6"/>
          </p:nvPr>
        </p:nvSpPr>
        <p:spPr>
          <a:xfrm>
            <a:off x="6200422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4"/>
          <p:cNvSpPr/>
          <p:nvPr/>
        </p:nvSpPr>
        <p:spPr>
          <a:xfrm>
            <a:off x="478337" y="4670000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4"/>
          <p:cNvSpPr/>
          <p:nvPr/>
        </p:nvSpPr>
        <p:spPr>
          <a:xfrm>
            <a:off x="0" y="408471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4"/>
          <p:cNvSpPr/>
          <p:nvPr/>
        </p:nvSpPr>
        <p:spPr>
          <a:xfrm rot="10800000">
            <a:off x="8665675" y="190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4"/>
          <p:cNvSpPr/>
          <p:nvPr/>
        </p:nvSpPr>
        <p:spPr>
          <a:xfrm>
            <a:off x="8579172" y="149838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4"/>
          <p:cNvSpPr/>
          <p:nvPr/>
        </p:nvSpPr>
        <p:spPr>
          <a:xfrm>
            <a:off x="368926" y="3054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14"/>
          <p:cNvGrpSpPr/>
          <p:nvPr/>
        </p:nvGrpSpPr>
        <p:grpSpPr>
          <a:xfrm>
            <a:off x="8310972" y="850982"/>
            <a:ext cx="670847" cy="406574"/>
            <a:chOff x="478326" y="2825649"/>
            <a:chExt cx="1012293" cy="613511"/>
          </a:xfrm>
        </p:grpSpPr>
        <p:sp>
          <p:nvSpPr>
            <p:cNvPr id="586" name="Google Shape;586;p14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14"/>
          <p:cNvSpPr/>
          <p:nvPr/>
        </p:nvSpPr>
        <p:spPr>
          <a:xfrm>
            <a:off x="8851500" y="1314713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8713601" y="47130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713225" y="3008376"/>
            <a:ext cx="77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1839623" y="3758175"/>
            <a:ext cx="5464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 hasCustomPrompt="1"/>
          </p:nvPr>
        </p:nvSpPr>
        <p:spPr>
          <a:xfrm>
            <a:off x="3097425" y="1699161"/>
            <a:ext cx="29490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sp>
        <p:nvSpPr>
          <p:cNvPr id="640" name="Google Shape;640;p16"/>
          <p:cNvSpPr/>
          <p:nvPr/>
        </p:nvSpPr>
        <p:spPr>
          <a:xfrm>
            <a:off x="8504603" y="1404835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6"/>
          <p:cNvSpPr/>
          <p:nvPr/>
        </p:nvSpPr>
        <p:spPr>
          <a:xfrm rot="-2089191">
            <a:off x="4969419" y="569023"/>
            <a:ext cx="737496" cy="67330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6"/>
          <p:cNvSpPr/>
          <p:nvPr/>
        </p:nvSpPr>
        <p:spPr>
          <a:xfrm>
            <a:off x="366390" y="319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6"/>
          <p:cNvSpPr/>
          <p:nvPr/>
        </p:nvSpPr>
        <p:spPr>
          <a:xfrm rot="4884482">
            <a:off x="409449" y="1372481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16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645" name="Google Shape;645;p16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6"/>
          <p:cNvGrpSpPr/>
          <p:nvPr/>
        </p:nvGrpSpPr>
        <p:grpSpPr>
          <a:xfrm rot="1036574" flipH="1">
            <a:off x="7642524" y="378323"/>
            <a:ext cx="1214157" cy="735853"/>
            <a:chOff x="478326" y="2825649"/>
            <a:chExt cx="1012293" cy="613511"/>
          </a:xfrm>
        </p:grpSpPr>
        <p:sp>
          <p:nvSpPr>
            <p:cNvPr id="650" name="Google Shape;650;p16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16"/>
          <p:cNvGrpSpPr/>
          <p:nvPr/>
        </p:nvGrpSpPr>
        <p:grpSpPr>
          <a:xfrm rot="-464938">
            <a:off x="942235" y="505365"/>
            <a:ext cx="1240161" cy="1256344"/>
            <a:chOff x="918850" y="1629150"/>
            <a:chExt cx="442250" cy="453124"/>
          </a:xfrm>
        </p:grpSpPr>
        <p:sp>
          <p:nvSpPr>
            <p:cNvPr id="656" name="Google Shape;656;p1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22487" y="1157491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6"/>
          <p:cNvGrpSpPr/>
          <p:nvPr/>
        </p:nvGrpSpPr>
        <p:grpSpPr>
          <a:xfrm>
            <a:off x="3078207" y="194296"/>
            <a:ext cx="1049512" cy="690415"/>
            <a:chOff x="6925510" y="205316"/>
            <a:chExt cx="905688" cy="530354"/>
          </a:xfrm>
        </p:grpSpPr>
        <p:sp>
          <p:nvSpPr>
            <p:cNvPr id="670" name="Google Shape;670;p1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16"/>
          <p:cNvSpPr/>
          <p:nvPr/>
        </p:nvSpPr>
        <p:spPr>
          <a:xfrm rot="4884592">
            <a:off x="4555988" y="344177"/>
            <a:ext cx="263290" cy="29349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2261458" y="232619"/>
            <a:ext cx="421602" cy="41683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6"/>
          <p:cNvSpPr/>
          <p:nvPr/>
        </p:nvSpPr>
        <p:spPr>
          <a:xfrm>
            <a:off x="5926576" y="598309"/>
            <a:ext cx="170818" cy="188692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6"/>
          <p:cNvSpPr/>
          <p:nvPr/>
        </p:nvSpPr>
        <p:spPr>
          <a:xfrm>
            <a:off x="5736855" y="763141"/>
            <a:ext cx="108267" cy="11961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6"/>
          <p:cNvSpPr/>
          <p:nvPr/>
        </p:nvSpPr>
        <p:spPr>
          <a:xfrm>
            <a:off x="2568350" y="1117475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6"/>
          <p:cNvSpPr/>
          <p:nvPr/>
        </p:nvSpPr>
        <p:spPr>
          <a:xfrm>
            <a:off x="4185912" y="910166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3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_2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3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3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3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3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3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3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3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865" name="Google Shape;865;p23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23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3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3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3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23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875" name="Google Shape;875;p23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23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890" name="Google Shape;890;p23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3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3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3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3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3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6" name="Google Shape;896;p23"/>
          <p:cNvSpPr txBox="1">
            <a:spLocks noGrp="1"/>
          </p:cNvSpPr>
          <p:nvPr>
            <p:ph type="title"/>
          </p:nvPr>
        </p:nvSpPr>
        <p:spPr>
          <a:xfrm>
            <a:off x="2642550" y="3551125"/>
            <a:ext cx="3858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23"/>
          <p:cNvSpPr txBox="1">
            <a:spLocks noGrp="1"/>
          </p:cNvSpPr>
          <p:nvPr>
            <p:ph type="subTitle" idx="1"/>
          </p:nvPr>
        </p:nvSpPr>
        <p:spPr>
          <a:xfrm>
            <a:off x="1515600" y="1623200"/>
            <a:ext cx="6116400" cy="1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7" r:id="rId4"/>
    <p:sldLayoutId id="2147483658" r:id="rId5"/>
    <p:sldLayoutId id="2147483660" r:id="rId6"/>
    <p:sldLayoutId id="2147483662" r:id="rId7"/>
    <p:sldLayoutId id="2147483667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9" r:id="rId15"/>
    <p:sldLayoutId id="2147483680" r:id="rId16"/>
    <p:sldLayoutId id="2147483681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1"/>
          <p:cNvSpPr/>
          <p:nvPr/>
        </p:nvSpPr>
        <p:spPr>
          <a:xfrm rot="-899977">
            <a:off x="6501522" y="3274705"/>
            <a:ext cx="3499462" cy="2672280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4DCF0-E7D4-4900-9534-88D8B5338896}"/>
              </a:ext>
            </a:extLst>
          </p:cNvPr>
          <p:cNvSpPr txBox="1"/>
          <p:nvPr/>
        </p:nvSpPr>
        <p:spPr>
          <a:xfrm>
            <a:off x="163689" y="1848475"/>
            <a:ext cx="8816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2969"/>
                </a:solidFill>
              </a:rPr>
              <a:t>CHÀO MỪNG CÁC EM ĐẾN VỚI BUỔI HỌC NGÀY HÔM NAY!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3FF7B27A-DE73-4586-8DA2-B12F26A2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125" y="3381103"/>
            <a:ext cx="2044975" cy="1762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8A0F4D7-A5AE-4FD8-8DB1-E22E1A80C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5691884"/>
              </p:ext>
            </p:extLst>
          </p:nvPr>
        </p:nvGraphicFramePr>
        <p:xfrm>
          <a:off x="468489" y="539750"/>
          <a:ext cx="82070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298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504F9-004F-4844-8214-CCF19A63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31" y="493481"/>
            <a:ext cx="4179787" cy="2452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CE992-C758-4872-80F2-8D0408CE8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43" y="2197099"/>
            <a:ext cx="4009158" cy="2452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4EBB2F-6DF4-4384-A1D4-662B1B896E25}"/>
              </a:ext>
            </a:extLst>
          </p:cNvPr>
          <p:cNvSpPr txBox="1"/>
          <p:nvPr/>
        </p:nvSpPr>
        <p:spPr>
          <a:xfrm>
            <a:off x="1612194" y="1719940"/>
            <a:ext cx="32194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19258-B82E-4525-976B-0841B28F385B}"/>
              </a:ext>
            </a:extLst>
          </p:cNvPr>
          <p:cNvSpPr txBox="1"/>
          <p:nvPr/>
        </p:nvSpPr>
        <p:spPr>
          <a:xfrm>
            <a:off x="4284131" y="4203742"/>
            <a:ext cx="32194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Chlorella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8A0F4D7-A5AE-4FD8-8DB1-E22E1A80C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344862"/>
              </p:ext>
            </p:extLst>
          </p:nvPr>
        </p:nvGraphicFramePr>
        <p:xfrm>
          <a:off x="468489" y="539750"/>
          <a:ext cx="82070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562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029B0-0377-4C26-8801-8AC2A1092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4" y="1111241"/>
            <a:ext cx="2879651" cy="2425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B1769-088C-4816-B2CF-C38704E2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63" y="1111241"/>
            <a:ext cx="2721935" cy="2425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2C74A-452A-497E-946C-6F7E9CB4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235" y="1111241"/>
            <a:ext cx="2736110" cy="24255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674395-F7DC-47CF-92E8-96C740E149E2}"/>
              </a:ext>
            </a:extLst>
          </p:cNvPr>
          <p:cNvSpPr/>
          <p:nvPr/>
        </p:nvSpPr>
        <p:spPr>
          <a:xfrm>
            <a:off x="762657" y="3701520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đùi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gà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1E79C80B-6843-4295-8C9E-FFBE206FCBBB}"/>
              </a:ext>
            </a:extLst>
          </p:cNvPr>
          <p:cNvSpPr/>
          <p:nvPr/>
        </p:nvSpPr>
        <p:spPr>
          <a:xfrm>
            <a:off x="3853756" y="3697083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rơm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55E86041-FCDC-48AF-A6BB-2080143C388C}"/>
              </a:ext>
            </a:extLst>
          </p:cNvPr>
          <p:cNvSpPr/>
          <p:nvPr/>
        </p:nvSpPr>
        <p:spPr>
          <a:xfrm>
            <a:off x="6280954" y="3697082"/>
            <a:ext cx="2570671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tán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trắng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48" name="Picture 9">
            <a:extLst>
              <a:ext uri="{FF2B5EF4-FFF2-40B4-BE49-F238E27FC236}">
                <a16:creationId xmlns:a16="http://schemas.microsoft.com/office/drawing/2014/main" id="{885F29D4-8759-4A09-94FD-A1D1CF93C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4590">
            <a:off x="8007180" y="4158372"/>
            <a:ext cx="748326" cy="982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6" grpId="0" animBg="1"/>
      <p:bldP spid="1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8A0F4D7-A5AE-4FD8-8DB1-E22E1A80C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077747"/>
              </p:ext>
            </p:extLst>
          </p:nvPr>
        </p:nvGraphicFramePr>
        <p:xfrm>
          <a:off x="468489" y="539750"/>
          <a:ext cx="82070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534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1146;p34"/>
          <p:cNvGrpSpPr/>
          <p:nvPr/>
        </p:nvGrpSpPr>
        <p:grpSpPr>
          <a:xfrm>
            <a:off x="7817484" y="386148"/>
            <a:ext cx="411041" cy="411041"/>
            <a:chOff x="6290200" y="1110775"/>
            <a:chExt cx="189350" cy="189350"/>
          </a:xfrm>
        </p:grpSpPr>
        <p:sp>
          <p:nvSpPr>
            <p:cNvPr id="1147" name="Google Shape;1147;p34"/>
            <p:cNvSpPr/>
            <p:nvPr/>
          </p:nvSpPr>
          <p:spPr>
            <a:xfrm>
              <a:off x="6382400" y="1110775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1"/>
                  </a:moveTo>
                  <a:cubicBezTo>
                    <a:pt x="33" y="542"/>
                    <a:pt x="1" y="1099"/>
                    <a:pt x="17" y="1640"/>
                  </a:cubicBezTo>
                  <a:cubicBezTo>
                    <a:pt x="1" y="2181"/>
                    <a:pt x="33" y="2738"/>
                    <a:pt x="99" y="3279"/>
                  </a:cubicBezTo>
                  <a:cubicBezTo>
                    <a:pt x="164" y="2738"/>
                    <a:pt x="197" y="2181"/>
                    <a:pt x="197" y="1640"/>
                  </a:cubicBezTo>
                  <a:cubicBezTo>
                    <a:pt x="197" y="1099"/>
                    <a:pt x="164" y="542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382400" y="1218150"/>
              <a:ext cx="4950" cy="81975"/>
            </a:xfrm>
            <a:custGeom>
              <a:avLst/>
              <a:gdLst/>
              <a:ahLst/>
              <a:cxnLst/>
              <a:rect l="l" t="t" r="r" b="b"/>
              <a:pathLst>
                <a:path w="198" h="3279" extrusionOk="0">
                  <a:moveTo>
                    <a:pt x="99" y="0"/>
                  </a:moveTo>
                  <a:cubicBezTo>
                    <a:pt x="33" y="541"/>
                    <a:pt x="1" y="1098"/>
                    <a:pt x="17" y="1639"/>
                  </a:cubicBezTo>
                  <a:cubicBezTo>
                    <a:pt x="1" y="2197"/>
                    <a:pt x="33" y="2738"/>
                    <a:pt x="99" y="3278"/>
                  </a:cubicBezTo>
                  <a:cubicBezTo>
                    <a:pt x="164" y="2738"/>
                    <a:pt x="197" y="2197"/>
                    <a:pt x="197" y="1639"/>
                  </a:cubicBezTo>
                  <a:cubicBezTo>
                    <a:pt x="197" y="1098"/>
                    <a:pt x="164" y="541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290200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0"/>
                    <a:pt x="1640" y="180"/>
                  </a:cubicBezTo>
                  <a:cubicBezTo>
                    <a:pt x="2181" y="180"/>
                    <a:pt x="2738" y="148"/>
                    <a:pt x="3279" y="82"/>
                  </a:cubicBezTo>
                  <a:cubicBezTo>
                    <a:pt x="2738" y="17"/>
                    <a:pt x="2181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397575" y="1203400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41" y="17"/>
                    <a:pt x="0" y="82"/>
                  </a:cubicBezTo>
                  <a:cubicBezTo>
                    <a:pt x="541" y="148"/>
                    <a:pt x="1098" y="180"/>
                    <a:pt x="1639" y="180"/>
                  </a:cubicBezTo>
                  <a:cubicBezTo>
                    <a:pt x="2180" y="180"/>
                    <a:pt x="2737" y="148"/>
                    <a:pt x="3278" y="82"/>
                  </a:cubicBezTo>
                  <a:cubicBezTo>
                    <a:pt x="2737" y="17"/>
                    <a:pt x="2180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34"/>
          <p:cNvGrpSpPr/>
          <p:nvPr/>
        </p:nvGrpSpPr>
        <p:grpSpPr>
          <a:xfrm>
            <a:off x="6488435" y="436715"/>
            <a:ext cx="205575" cy="205575"/>
            <a:chOff x="5537425" y="1141100"/>
            <a:chExt cx="94700" cy="94700"/>
          </a:xfrm>
        </p:grpSpPr>
        <p:sp>
          <p:nvSpPr>
            <p:cNvPr id="1152" name="Google Shape;1152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34"/>
          <p:cNvGrpSpPr/>
          <p:nvPr/>
        </p:nvGrpSpPr>
        <p:grpSpPr>
          <a:xfrm>
            <a:off x="8070125" y="2034449"/>
            <a:ext cx="204479" cy="204479"/>
            <a:chOff x="1976825" y="1493925"/>
            <a:chExt cx="94675" cy="94675"/>
          </a:xfrm>
        </p:grpSpPr>
        <p:sp>
          <p:nvSpPr>
            <p:cNvPr id="1157" name="Google Shape;1157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34"/>
          <p:cNvGrpSpPr/>
          <p:nvPr/>
        </p:nvGrpSpPr>
        <p:grpSpPr>
          <a:xfrm>
            <a:off x="1756158" y="4005882"/>
            <a:ext cx="341739" cy="342506"/>
            <a:chOff x="2858675" y="2670400"/>
            <a:chExt cx="189350" cy="189775"/>
          </a:xfrm>
        </p:grpSpPr>
        <p:sp>
          <p:nvSpPr>
            <p:cNvPr id="1162" name="Google Shape;1162;p34"/>
            <p:cNvSpPr/>
            <p:nvPr/>
          </p:nvSpPr>
          <p:spPr>
            <a:xfrm>
              <a:off x="2951275" y="2670400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99"/>
                    <a:pt x="1" y="1640"/>
                  </a:cubicBezTo>
                  <a:cubicBezTo>
                    <a:pt x="1" y="2197"/>
                    <a:pt x="34" y="2738"/>
                    <a:pt x="83" y="3279"/>
                  </a:cubicBezTo>
                  <a:cubicBezTo>
                    <a:pt x="149" y="2738"/>
                    <a:pt x="181" y="2197"/>
                    <a:pt x="181" y="1640"/>
                  </a:cubicBezTo>
                  <a:cubicBezTo>
                    <a:pt x="181" y="1099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951275" y="2778175"/>
              <a:ext cx="4550" cy="82000"/>
            </a:xfrm>
            <a:custGeom>
              <a:avLst/>
              <a:gdLst/>
              <a:ahLst/>
              <a:cxnLst/>
              <a:rect l="l" t="t" r="r" b="b"/>
              <a:pathLst>
                <a:path w="182" h="3280" extrusionOk="0">
                  <a:moveTo>
                    <a:pt x="83" y="1"/>
                  </a:moveTo>
                  <a:cubicBezTo>
                    <a:pt x="34" y="542"/>
                    <a:pt x="1" y="1083"/>
                    <a:pt x="1" y="1640"/>
                  </a:cubicBezTo>
                  <a:cubicBezTo>
                    <a:pt x="1" y="2181"/>
                    <a:pt x="34" y="2722"/>
                    <a:pt x="83" y="3279"/>
                  </a:cubicBezTo>
                  <a:cubicBezTo>
                    <a:pt x="149" y="2722"/>
                    <a:pt x="181" y="2181"/>
                    <a:pt x="181" y="1640"/>
                  </a:cubicBezTo>
                  <a:cubicBezTo>
                    <a:pt x="181" y="1083"/>
                    <a:pt x="149" y="542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2858675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40" y="0"/>
                  </a:moveTo>
                  <a:cubicBezTo>
                    <a:pt x="1099" y="0"/>
                    <a:pt x="541" y="17"/>
                    <a:pt x="1" y="82"/>
                  </a:cubicBezTo>
                  <a:cubicBezTo>
                    <a:pt x="541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82"/>
                  </a:cubicBezTo>
                  <a:cubicBezTo>
                    <a:pt x="2738" y="17"/>
                    <a:pt x="2197" y="0"/>
                    <a:pt x="1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2966050" y="2763025"/>
              <a:ext cx="81975" cy="4525"/>
            </a:xfrm>
            <a:custGeom>
              <a:avLst/>
              <a:gdLst/>
              <a:ahLst/>
              <a:cxnLst/>
              <a:rect l="l" t="t" r="r" b="b"/>
              <a:pathLst>
                <a:path w="3279" h="181" extrusionOk="0">
                  <a:moveTo>
                    <a:pt x="1639" y="0"/>
                  </a:moveTo>
                  <a:cubicBezTo>
                    <a:pt x="1098" y="0"/>
                    <a:pt x="557" y="17"/>
                    <a:pt x="0" y="82"/>
                  </a:cubicBezTo>
                  <a:cubicBezTo>
                    <a:pt x="557" y="148"/>
                    <a:pt x="1098" y="181"/>
                    <a:pt x="1639" y="181"/>
                  </a:cubicBezTo>
                  <a:cubicBezTo>
                    <a:pt x="2197" y="181"/>
                    <a:pt x="2737" y="148"/>
                    <a:pt x="3278" y="82"/>
                  </a:cubicBezTo>
                  <a:cubicBezTo>
                    <a:pt x="2737" y="17"/>
                    <a:pt x="2197" y="0"/>
                    <a:pt x="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34"/>
          <p:cNvSpPr/>
          <p:nvPr/>
        </p:nvSpPr>
        <p:spPr>
          <a:xfrm>
            <a:off x="7486957" y="740599"/>
            <a:ext cx="30366" cy="30366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44"/>
                </a:cubicBezTo>
                <a:cubicBezTo>
                  <a:pt x="1" y="525"/>
                  <a:pt x="148" y="672"/>
                  <a:pt x="329" y="672"/>
                </a:cubicBezTo>
                <a:cubicBezTo>
                  <a:pt x="525" y="672"/>
                  <a:pt x="673" y="525"/>
                  <a:pt x="673" y="344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3448337" y="1780324"/>
            <a:ext cx="204479" cy="204479"/>
            <a:chOff x="1976825" y="1493925"/>
            <a:chExt cx="94675" cy="94675"/>
          </a:xfrm>
        </p:grpSpPr>
        <p:sp>
          <p:nvSpPr>
            <p:cNvPr id="1168" name="Google Shape;1168;p34"/>
            <p:cNvSpPr/>
            <p:nvPr/>
          </p:nvSpPr>
          <p:spPr>
            <a:xfrm>
              <a:off x="2021900" y="1493925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1"/>
                    <a:pt x="0" y="820"/>
                  </a:cubicBezTo>
                  <a:cubicBezTo>
                    <a:pt x="0" y="1099"/>
                    <a:pt x="33" y="1361"/>
                    <a:pt x="99" y="1640"/>
                  </a:cubicBezTo>
                  <a:cubicBezTo>
                    <a:pt x="148" y="1377"/>
                    <a:pt x="181" y="1099"/>
                    <a:pt x="181" y="820"/>
                  </a:cubicBezTo>
                  <a:cubicBezTo>
                    <a:pt x="181" y="541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2021900" y="15476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0" y="542"/>
                    <a:pt x="0" y="820"/>
                  </a:cubicBezTo>
                  <a:cubicBezTo>
                    <a:pt x="0" y="1099"/>
                    <a:pt x="33" y="1378"/>
                    <a:pt x="99" y="1640"/>
                  </a:cubicBezTo>
                  <a:cubicBezTo>
                    <a:pt x="148" y="1378"/>
                    <a:pt x="181" y="1099"/>
                    <a:pt x="181" y="820"/>
                  </a:cubicBezTo>
                  <a:cubicBezTo>
                    <a:pt x="181" y="542"/>
                    <a:pt x="148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976825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1" y="1"/>
                    <a:pt x="279" y="33"/>
                    <a:pt x="0" y="99"/>
                  </a:cubicBezTo>
                  <a:cubicBezTo>
                    <a:pt x="279" y="148"/>
                    <a:pt x="541" y="181"/>
                    <a:pt x="820" y="181"/>
                  </a:cubicBezTo>
                  <a:cubicBezTo>
                    <a:pt x="1099" y="181"/>
                    <a:pt x="1377" y="148"/>
                    <a:pt x="1640" y="99"/>
                  </a:cubicBezTo>
                  <a:cubicBezTo>
                    <a:pt x="1377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030500" y="1539000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4"/>
          <p:cNvSpPr/>
          <p:nvPr/>
        </p:nvSpPr>
        <p:spPr>
          <a:xfrm>
            <a:off x="4105843" y="24675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4"/>
          <p:cNvSpPr/>
          <p:nvPr/>
        </p:nvSpPr>
        <p:spPr>
          <a:xfrm>
            <a:off x="6352593" y="1157897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955966" y="3285621"/>
            <a:ext cx="409876" cy="409822"/>
            <a:chOff x="1335500" y="1010800"/>
            <a:chExt cx="189775" cy="189750"/>
          </a:xfrm>
        </p:grpSpPr>
        <p:sp>
          <p:nvSpPr>
            <p:cNvPr id="1175" name="Google Shape;1175;p34"/>
            <p:cNvSpPr/>
            <p:nvPr/>
          </p:nvSpPr>
          <p:spPr>
            <a:xfrm>
              <a:off x="1428125" y="1010800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98"/>
                    <a:pt x="0" y="1639"/>
                  </a:cubicBezTo>
                  <a:cubicBezTo>
                    <a:pt x="0" y="2197"/>
                    <a:pt x="33" y="2738"/>
                    <a:pt x="82" y="3278"/>
                  </a:cubicBezTo>
                  <a:cubicBezTo>
                    <a:pt x="148" y="2738"/>
                    <a:pt x="181" y="2197"/>
                    <a:pt x="181" y="1639"/>
                  </a:cubicBezTo>
                  <a:cubicBezTo>
                    <a:pt x="181" y="1098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428125" y="1118575"/>
              <a:ext cx="4525" cy="81975"/>
            </a:xfrm>
            <a:custGeom>
              <a:avLst/>
              <a:gdLst/>
              <a:ahLst/>
              <a:cxnLst/>
              <a:rect l="l" t="t" r="r" b="b"/>
              <a:pathLst>
                <a:path w="181" h="3279" extrusionOk="0">
                  <a:moveTo>
                    <a:pt x="82" y="0"/>
                  </a:moveTo>
                  <a:cubicBezTo>
                    <a:pt x="33" y="541"/>
                    <a:pt x="0" y="1082"/>
                    <a:pt x="0" y="1639"/>
                  </a:cubicBezTo>
                  <a:cubicBezTo>
                    <a:pt x="0" y="2180"/>
                    <a:pt x="33" y="2721"/>
                    <a:pt x="82" y="3278"/>
                  </a:cubicBezTo>
                  <a:cubicBezTo>
                    <a:pt x="148" y="2721"/>
                    <a:pt x="181" y="2180"/>
                    <a:pt x="181" y="1639"/>
                  </a:cubicBezTo>
                  <a:cubicBezTo>
                    <a:pt x="181" y="1082"/>
                    <a:pt x="148" y="541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335500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99" y="1"/>
                    <a:pt x="558" y="33"/>
                    <a:pt x="1" y="99"/>
                  </a:cubicBezTo>
                  <a:cubicBezTo>
                    <a:pt x="558" y="148"/>
                    <a:pt x="1099" y="181"/>
                    <a:pt x="1640" y="181"/>
                  </a:cubicBezTo>
                  <a:cubicBezTo>
                    <a:pt x="2197" y="181"/>
                    <a:pt x="2738" y="148"/>
                    <a:pt x="3279" y="99"/>
                  </a:cubicBezTo>
                  <a:cubicBezTo>
                    <a:pt x="2738" y="33"/>
                    <a:pt x="2197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1443275" y="1103400"/>
              <a:ext cx="82000" cy="4525"/>
            </a:xfrm>
            <a:custGeom>
              <a:avLst/>
              <a:gdLst/>
              <a:ahLst/>
              <a:cxnLst/>
              <a:rect l="l" t="t" r="r" b="b"/>
              <a:pathLst>
                <a:path w="3280" h="181" extrusionOk="0">
                  <a:moveTo>
                    <a:pt x="1640" y="1"/>
                  </a:moveTo>
                  <a:cubicBezTo>
                    <a:pt x="1083" y="1"/>
                    <a:pt x="542" y="33"/>
                    <a:pt x="1" y="99"/>
                  </a:cubicBezTo>
                  <a:cubicBezTo>
                    <a:pt x="542" y="148"/>
                    <a:pt x="1083" y="181"/>
                    <a:pt x="1640" y="181"/>
                  </a:cubicBezTo>
                  <a:cubicBezTo>
                    <a:pt x="2181" y="181"/>
                    <a:pt x="2722" y="148"/>
                    <a:pt x="3279" y="99"/>
                  </a:cubicBezTo>
                  <a:cubicBezTo>
                    <a:pt x="2722" y="33"/>
                    <a:pt x="2181" y="1"/>
                    <a:pt x="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34"/>
          <p:cNvSpPr/>
          <p:nvPr/>
        </p:nvSpPr>
        <p:spPr>
          <a:xfrm>
            <a:off x="1663818" y="3709322"/>
            <a:ext cx="36339" cy="36339"/>
          </a:xfrm>
          <a:custGeom>
            <a:avLst/>
            <a:gdLst/>
            <a:ahLst/>
            <a:cxnLst/>
            <a:rect l="l" t="t" r="r" b="b"/>
            <a:pathLst>
              <a:path w="673" h="673" extrusionOk="0">
                <a:moveTo>
                  <a:pt x="329" y="0"/>
                </a:moveTo>
                <a:cubicBezTo>
                  <a:pt x="148" y="0"/>
                  <a:pt x="1" y="148"/>
                  <a:pt x="1" y="328"/>
                </a:cubicBezTo>
                <a:cubicBezTo>
                  <a:pt x="1" y="508"/>
                  <a:pt x="148" y="672"/>
                  <a:pt x="329" y="672"/>
                </a:cubicBezTo>
                <a:cubicBezTo>
                  <a:pt x="525" y="672"/>
                  <a:pt x="673" y="508"/>
                  <a:pt x="673" y="328"/>
                </a:cubicBezTo>
                <a:cubicBezTo>
                  <a:pt x="673" y="148"/>
                  <a:pt x="525" y="0"/>
                  <a:pt x="3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0" name="Google Shape;1320;p34"/>
          <p:cNvGrpSpPr/>
          <p:nvPr/>
        </p:nvGrpSpPr>
        <p:grpSpPr>
          <a:xfrm>
            <a:off x="6965197" y="1299490"/>
            <a:ext cx="205575" cy="205575"/>
            <a:chOff x="5537425" y="1141100"/>
            <a:chExt cx="94700" cy="94700"/>
          </a:xfrm>
        </p:grpSpPr>
        <p:sp>
          <p:nvSpPr>
            <p:cNvPr id="1321" name="Google Shape;1321;p34"/>
            <p:cNvSpPr/>
            <p:nvPr/>
          </p:nvSpPr>
          <p:spPr>
            <a:xfrm>
              <a:off x="5582500" y="1141100"/>
              <a:ext cx="4525" cy="41000"/>
            </a:xfrm>
            <a:custGeom>
              <a:avLst/>
              <a:gdLst/>
              <a:ahLst/>
              <a:cxnLst/>
              <a:rect l="l" t="t" r="r" b="b"/>
              <a:pathLst>
                <a:path w="181" h="1640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5582500" y="1194775"/>
              <a:ext cx="4525" cy="41025"/>
            </a:xfrm>
            <a:custGeom>
              <a:avLst/>
              <a:gdLst/>
              <a:ahLst/>
              <a:cxnLst/>
              <a:rect l="l" t="t" r="r" b="b"/>
              <a:pathLst>
                <a:path w="181" h="1641" extrusionOk="0">
                  <a:moveTo>
                    <a:pt x="99" y="1"/>
                  </a:moveTo>
                  <a:cubicBezTo>
                    <a:pt x="33" y="263"/>
                    <a:pt x="1" y="542"/>
                    <a:pt x="1" y="820"/>
                  </a:cubicBezTo>
                  <a:cubicBezTo>
                    <a:pt x="1" y="1099"/>
                    <a:pt x="33" y="1378"/>
                    <a:pt x="99" y="1640"/>
                  </a:cubicBezTo>
                  <a:cubicBezTo>
                    <a:pt x="165" y="1378"/>
                    <a:pt x="181" y="1099"/>
                    <a:pt x="181" y="820"/>
                  </a:cubicBezTo>
                  <a:cubicBezTo>
                    <a:pt x="181" y="542"/>
                    <a:pt x="165" y="263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5537425" y="1186175"/>
              <a:ext cx="41000" cy="4525"/>
            </a:xfrm>
            <a:custGeom>
              <a:avLst/>
              <a:gdLst/>
              <a:ahLst/>
              <a:cxnLst/>
              <a:rect l="l" t="t" r="r" b="b"/>
              <a:pathLst>
                <a:path w="1640" h="181" extrusionOk="0">
                  <a:moveTo>
                    <a:pt x="820" y="1"/>
                  </a:moveTo>
                  <a:cubicBezTo>
                    <a:pt x="542" y="1"/>
                    <a:pt x="279" y="33"/>
                    <a:pt x="1" y="99"/>
                  </a:cubicBezTo>
                  <a:cubicBezTo>
                    <a:pt x="279" y="148"/>
                    <a:pt x="542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5591100" y="1186175"/>
              <a:ext cx="41025" cy="4525"/>
            </a:xfrm>
            <a:custGeom>
              <a:avLst/>
              <a:gdLst/>
              <a:ahLst/>
              <a:cxnLst/>
              <a:rect l="l" t="t" r="r" b="b"/>
              <a:pathLst>
                <a:path w="1641" h="181" extrusionOk="0">
                  <a:moveTo>
                    <a:pt x="820" y="1"/>
                  </a:moveTo>
                  <a:cubicBezTo>
                    <a:pt x="558" y="1"/>
                    <a:pt x="280" y="33"/>
                    <a:pt x="1" y="99"/>
                  </a:cubicBezTo>
                  <a:cubicBezTo>
                    <a:pt x="280" y="148"/>
                    <a:pt x="558" y="181"/>
                    <a:pt x="820" y="181"/>
                  </a:cubicBezTo>
                  <a:cubicBezTo>
                    <a:pt x="1099" y="181"/>
                    <a:pt x="1378" y="148"/>
                    <a:pt x="1640" y="99"/>
                  </a:cubicBezTo>
                  <a:cubicBezTo>
                    <a:pt x="1378" y="33"/>
                    <a:pt x="1099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269491-E5D6-4D37-81AF-DE957E760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71" y="343455"/>
            <a:ext cx="3186996" cy="1912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F2B93-A96E-45BD-BAC1-4231F90C0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96" y="336680"/>
            <a:ext cx="3186995" cy="1902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3588D-23DF-4BBE-910A-D6788A1B7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84" y="2362321"/>
            <a:ext cx="3186995" cy="1912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31CA5-AC14-43EC-8766-05CA14EB6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796" y="2362321"/>
            <a:ext cx="3186995" cy="1912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F9C84-22FD-48B9-99C9-C016D4E10F24}"/>
              </a:ext>
            </a:extLst>
          </p:cNvPr>
          <p:cNvSpPr txBox="1"/>
          <p:nvPr/>
        </p:nvSpPr>
        <p:spPr>
          <a:xfrm>
            <a:off x="220988" y="4448447"/>
            <a:ext cx="8198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Bốn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đại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diện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của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thực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vật</a:t>
            </a:r>
            <a:r>
              <a:rPr lang="en-US" sz="2200" dirty="0">
                <a:solidFill>
                  <a:srgbClr val="191919"/>
                </a:solidFill>
              </a:rPr>
              <a:t>: </a:t>
            </a:r>
            <a:r>
              <a:rPr lang="en-US" sz="2200" dirty="0" err="1">
                <a:solidFill>
                  <a:srgbClr val="191919"/>
                </a:solidFill>
              </a:rPr>
              <a:t>rêu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dương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xỉ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hạt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trần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hạt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kín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8A0F4D7-A5AE-4FD8-8DB1-E22E1A80C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5476315"/>
              </p:ext>
            </p:extLst>
          </p:nvPr>
        </p:nvGraphicFramePr>
        <p:xfrm>
          <a:off x="301978" y="201083"/>
          <a:ext cx="8540044" cy="474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929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D6825-88DD-41D4-BFF1-C53DA0D1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15" y="290311"/>
            <a:ext cx="3503485" cy="228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74364-4A0A-4F1F-AED3-2CB04F5B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07" y="290311"/>
            <a:ext cx="3680178" cy="228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714B3-B266-4AA0-B7A1-03C3D6F97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14" y="2656631"/>
            <a:ext cx="3503486" cy="228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703D4-5B2D-443A-95AB-EE6171C8D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07" y="2656631"/>
            <a:ext cx="3680178" cy="228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55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33;p35">
            <a:extLst>
              <a:ext uri="{FF2B5EF4-FFF2-40B4-BE49-F238E27FC236}">
                <a16:creationId xmlns:a16="http://schemas.microsoft.com/office/drawing/2014/main" id="{1B48F197-2514-4343-9998-EB15C160B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600" y="244961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2. LUYỆN TẬP</a:t>
            </a:r>
            <a:endParaRPr sz="3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5C7D4-A8DC-4399-9809-E894AE7A3CC7}"/>
              </a:ext>
            </a:extLst>
          </p:cNvPr>
          <p:cNvSpPr txBox="1"/>
          <p:nvPr/>
        </p:nvSpPr>
        <p:spPr>
          <a:xfrm>
            <a:off x="891600" y="989189"/>
            <a:ext cx="758299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Hãy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nào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dưới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đây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không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cùng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nhóm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với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còn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tx2">
                    <a:lumMod val="10000"/>
                  </a:schemeClr>
                </a:solidFill>
              </a:rPr>
              <a:t>lại</a:t>
            </a:r>
            <a:r>
              <a:rPr lang="fr-FR" sz="2200" dirty="0">
                <a:solidFill>
                  <a:schemeClr val="tx2">
                    <a:lumMod val="10000"/>
                  </a:schemeClr>
                </a:solidFill>
              </a:rPr>
              <a:t>?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FAD02-E72C-4D81-BD0D-1BF59AE10A4E}"/>
              </a:ext>
            </a:extLst>
          </p:cNvPr>
          <p:cNvSpPr/>
          <p:nvPr/>
        </p:nvSpPr>
        <p:spPr>
          <a:xfrm>
            <a:off x="2308757" y="2325985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97837DC-7C06-4EE7-9C7E-0B8DF2AC0B3C}"/>
              </a:ext>
            </a:extLst>
          </p:cNvPr>
          <p:cNvSpPr/>
          <p:nvPr/>
        </p:nvSpPr>
        <p:spPr>
          <a:xfrm>
            <a:off x="3116834" y="2334454"/>
            <a:ext cx="3571047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túi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DB379F-DE8C-4901-BE6B-2F7D6C64FBB5}"/>
              </a:ext>
            </a:extLst>
          </p:cNvPr>
          <p:cNvSpPr/>
          <p:nvPr/>
        </p:nvSpPr>
        <p:spPr>
          <a:xfrm>
            <a:off x="2308755" y="2931783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29D0E1-7709-41B9-8FB7-44D251510CC7}"/>
              </a:ext>
            </a:extLst>
          </p:cNvPr>
          <p:cNvSpPr/>
          <p:nvPr/>
        </p:nvSpPr>
        <p:spPr>
          <a:xfrm>
            <a:off x="2308757" y="3537581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7A2973-0F78-40E9-BABE-1EBDE0BB2B5E}"/>
              </a:ext>
            </a:extLst>
          </p:cNvPr>
          <p:cNvSpPr/>
          <p:nvPr/>
        </p:nvSpPr>
        <p:spPr>
          <a:xfrm>
            <a:off x="2308756" y="4148860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33E56D26-39D1-4875-BB49-BCF27C418C6D}"/>
              </a:ext>
            </a:extLst>
          </p:cNvPr>
          <p:cNvSpPr/>
          <p:nvPr/>
        </p:nvSpPr>
        <p:spPr>
          <a:xfrm>
            <a:off x="3116834" y="2931783"/>
            <a:ext cx="3571047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men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5C9336E4-F44E-44B0-9E71-3BE3E15AAFD5}"/>
              </a:ext>
            </a:extLst>
          </p:cNvPr>
          <p:cNvSpPr/>
          <p:nvPr/>
        </p:nvSpPr>
        <p:spPr>
          <a:xfrm>
            <a:off x="3116833" y="3537581"/>
            <a:ext cx="3571047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nhầy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61D35D69-29EC-42B8-B7FE-35088636A92F}"/>
              </a:ext>
            </a:extLst>
          </p:cNvPr>
          <p:cNvSpPr/>
          <p:nvPr/>
        </p:nvSpPr>
        <p:spPr>
          <a:xfrm>
            <a:off x="3116832" y="4148860"/>
            <a:ext cx="3571047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đảm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C0FDF2-E285-4030-8E08-D8DA4B2EDCAB}"/>
              </a:ext>
            </a:extLst>
          </p:cNvPr>
          <p:cNvSpPr/>
          <p:nvPr/>
        </p:nvSpPr>
        <p:spPr>
          <a:xfrm>
            <a:off x="2308754" y="3537581"/>
            <a:ext cx="542261" cy="47459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9866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33;p35">
            <a:extLst>
              <a:ext uri="{FF2B5EF4-FFF2-40B4-BE49-F238E27FC236}">
                <a16:creationId xmlns:a16="http://schemas.microsoft.com/office/drawing/2014/main" id="{1B48F197-2514-4343-9998-EB15C160B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2. LUYỆN TẬP</a:t>
            </a:r>
            <a:endParaRPr sz="3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5C7D4-A8DC-4399-9809-E894AE7A3CC7}"/>
              </a:ext>
            </a:extLst>
          </p:cNvPr>
          <p:cNvSpPr txBox="1"/>
          <p:nvPr/>
        </p:nvSpPr>
        <p:spPr>
          <a:xfrm>
            <a:off x="1089265" y="1104644"/>
            <a:ext cx="6965467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2: Vi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bao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gồm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nhóm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nào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đây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?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BDA794-F0F7-4E9F-91C8-D46C79A88C23}"/>
              </a:ext>
            </a:extLst>
          </p:cNvPr>
          <p:cNvSpPr/>
          <p:nvPr/>
        </p:nvSpPr>
        <p:spPr>
          <a:xfrm>
            <a:off x="1941688" y="2061388"/>
            <a:ext cx="5429958" cy="51036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Vi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khuẩn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531B66-C39B-4CEB-82E1-B84F17AD5D4F}"/>
              </a:ext>
            </a:extLst>
          </p:cNvPr>
          <p:cNvSpPr/>
          <p:nvPr/>
        </p:nvSpPr>
        <p:spPr>
          <a:xfrm>
            <a:off x="1941688" y="2743646"/>
            <a:ext cx="5429957" cy="51036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Vi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khuẩn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9DBCD1B-959B-4CDE-8F7F-0E715ACFF1EC}"/>
              </a:ext>
            </a:extLst>
          </p:cNvPr>
          <p:cNvSpPr/>
          <p:nvPr/>
        </p:nvSpPr>
        <p:spPr>
          <a:xfrm>
            <a:off x="1941688" y="3387618"/>
            <a:ext cx="5429957" cy="51036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BC6AA2-92FB-4C2B-A41A-FDD0C5DC1EEA}"/>
              </a:ext>
            </a:extLst>
          </p:cNvPr>
          <p:cNvSpPr/>
          <p:nvPr/>
        </p:nvSpPr>
        <p:spPr>
          <a:xfrm>
            <a:off x="1941688" y="4031590"/>
            <a:ext cx="5429957" cy="51036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7E5275-4C98-438C-809E-63B2335000E8}"/>
              </a:ext>
            </a:extLst>
          </p:cNvPr>
          <p:cNvSpPr/>
          <p:nvPr/>
        </p:nvSpPr>
        <p:spPr>
          <a:xfrm>
            <a:off x="1941686" y="2058766"/>
            <a:ext cx="5429959" cy="510362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Vi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khuẩn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34"/>
          <p:cNvSpPr txBox="1">
            <a:spLocks noGrp="1"/>
          </p:cNvSpPr>
          <p:nvPr>
            <p:ph type="title"/>
          </p:nvPr>
        </p:nvSpPr>
        <p:spPr>
          <a:xfrm>
            <a:off x="713250" y="33213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KHỞI ĐỘNG</a:t>
            </a:r>
            <a:endParaRPr sz="34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436425-5289-47C3-ACD3-88E7B0E9ACB7}"/>
              </a:ext>
            </a:extLst>
          </p:cNvPr>
          <p:cNvGrpSpPr/>
          <p:nvPr/>
        </p:nvGrpSpPr>
        <p:grpSpPr>
          <a:xfrm>
            <a:off x="1642536" y="1021645"/>
            <a:ext cx="5858927" cy="3789719"/>
            <a:chOff x="-29331158" y="-4844006"/>
            <a:chExt cx="9877539" cy="7817280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309D09ED-87D4-48DC-9CD6-5850C9C1CC67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8485D78E-835D-4510-BD3A-A9A543783ACF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A9BD86AA-6F1A-4E55-B05C-076D95A4E1F5}"/>
              </a:ext>
            </a:extLst>
          </p:cNvPr>
          <p:cNvSpPr txBox="1"/>
          <p:nvPr/>
        </p:nvSpPr>
        <p:spPr>
          <a:xfrm>
            <a:off x="1993508" y="1854456"/>
            <a:ext cx="5156981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Chủ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8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đã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nội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dung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Hệ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thống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kiến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đã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2D1B5E9C-5CD4-4408-818F-CE075D3CB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81156" y="3148703"/>
            <a:ext cx="1564533" cy="18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4E6A7A-75D1-41E0-BD20-1E432C9E8875}"/>
              </a:ext>
            </a:extLst>
          </p:cNvPr>
          <p:cNvSpPr txBox="1"/>
          <p:nvPr/>
        </p:nvSpPr>
        <p:spPr>
          <a:xfrm>
            <a:off x="1089266" y="1000661"/>
            <a:ext cx="716313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fr-FR" sz="2200" dirty="0" err="1"/>
              <a:t>Hoàn</a:t>
            </a:r>
            <a:r>
              <a:rPr lang="fr-FR" sz="2200" dirty="0"/>
              <a:t> </a:t>
            </a:r>
            <a:r>
              <a:rPr lang="fr-FR" sz="2200" dirty="0" err="1"/>
              <a:t>thành</a:t>
            </a:r>
            <a:r>
              <a:rPr lang="fr-FR" sz="2200" dirty="0"/>
              <a:t> </a:t>
            </a:r>
            <a:r>
              <a:rPr lang="fr-FR" sz="2200" dirty="0" err="1"/>
              <a:t>bảng</a:t>
            </a:r>
            <a:r>
              <a:rPr lang="fr-FR" sz="2200" dirty="0"/>
              <a:t> </a:t>
            </a:r>
            <a:r>
              <a:rPr lang="fr-FR" sz="2200" dirty="0" err="1"/>
              <a:t>sau</a:t>
            </a:r>
            <a:r>
              <a:rPr lang="fr-FR" sz="2200" dirty="0"/>
              <a:t> </a:t>
            </a:r>
            <a:r>
              <a:rPr lang="fr-FR" sz="2200" dirty="0" err="1"/>
              <a:t>bằng</a:t>
            </a:r>
            <a:r>
              <a:rPr lang="fr-FR" sz="2200" dirty="0"/>
              <a:t> </a:t>
            </a:r>
            <a:r>
              <a:rPr lang="fr-FR" sz="2200" dirty="0" err="1"/>
              <a:t>cách</a:t>
            </a:r>
            <a:r>
              <a:rPr lang="fr-FR" sz="2200" dirty="0"/>
              <a:t> </a:t>
            </a:r>
            <a:r>
              <a:rPr lang="fr-FR" sz="2200" dirty="0" err="1"/>
              <a:t>điền</a:t>
            </a:r>
            <a:r>
              <a:rPr lang="fr-FR" sz="2200" dirty="0"/>
              <a:t> </a:t>
            </a:r>
            <a:r>
              <a:rPr lang="fr-FR" sz="2200" dirty="0" err="1"/>
              <a:t>chức</a:t>
            </a:r>
            <a:r>
              <a:rPr lang="fr-FR" sz="2200" dirty="0"/>
              <a:t> </a:t>
            </a:r>
            <a:r>
              <a:rPr lang="fr-FR" sz="2200" dirty="0" err="1"/>
              <a:t>năng</a:t>
            </a:r>
            <a:r>
              <a:rPr lang="fr-FR" sz="2200" dirty="0"/>
              <a:t> </a:t>
            </a:r>
            <a:r>
              <a:rPr lang="fr-FR" sz="2200" dirty="0" err="1"/>
              <a:t>tương</a:t>
            </a:r>
            <a:r>
              <a:rPr lang="fr-FR" sz="2200" dirty="0"/>
              <a:t> </a:t>
            </a:r>
            <a:r>
              <a:rPr lang="fr-FR" sz="2200" dirty="0" err="1"/>
              <a:t>ứng</a:t>
            </a:r>
            <a:r>
              <a:rPr lang="fr-FR" sz="2200" dirty="0"/>
              <a:t> </a:t>
            </a:r>
            <a:r>
              <a:rPr lang="fr-FR" sz="2200" dirty="0" err="1"/>
              <a:t>với</a:t>
            </a:r>
            <a:r>
              <a:rPr lang="fr-FR" sz="2200" dirty="0"/>
              <a:t> </a:t>
            </a:r>
            <a:r>
              <a:rPr lang="fr-FR" sz="2200" dirty="0" err="1"/>
              <a:t>các</a:t>
            </a:r>
            <a:r>
              <a:rPr lang="fr-FR" sz="2200" dirty="0"/>
              <a:t> </a:t>
            </a:r>
            <a:r>
              <a:rPr lang="fr-FR" sz="2200" dirty="0" err="1"/>
              <a:t>thành</a:t>
            </a:r>
            <a:r>
              <a:rPr lang="fr-FR" sz="2200" dirty="0"/>
              <a:t> </a:t>
            </a:r>
            <a:r>
              <a:rPr lang="fr-FR" sz="2200" dirty="0" err="1"/>
              <a:t>phần</a:t>
            </a:r>
            <a:r>
              <a:rPr lang="fr-FR" sz="2200" dirty="0"/>
              <a:t> </a:t>
            </a:r>
            <a:r>
              <a:rPr lang="fr-FR" sz="2200" dirty="0" err="1"/>
              <a:t>cấu</a:t>
            </a:r>
            <a:r>
              <a:rPr lang="fr-FR" sz="2200" dirty="0"/>
              <a:t> </a:t>
            </a:r>
            <a:r>
              <a:rPr lang="fr-FR" sz="2200" dirty="0" err="1"/>
              <a:t>tạo</a:t>
            </a:r>
            <a:r>
              <a:rPr lang="fr-FR" sz="2200" dirty="0"/>
              <a:t> </a:t>
            </a:r>
            <a:r>
              <a:rPr lang="fr-FR" sz="2200" dirty="0" err="1"/>
              <a:t>của</a:t>
            </a:r>
            <a:r>
              <a:rPr lang="fr-FR" sz="2200" dirty="0"/>
              <a:t> virus</a:t>
            </a:r>
            <a:r>
              <a:rPr lang="en-US" sz="2200" dirty="0"/>
              <a:t>?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Google Shape;1133;p35">
            <a:extLst>
              <a:ext uri="{FF2B5EF4-FFF2-40B4-BE49-F238E27FC236}">
                <a16:creationId xmlns:a16="http://schemas.microsoft.com/office/drawing/2014/main" id="{555E05DC-8AAE-4F71-81E3-84563EA4CD2F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3. VẬN DỤNG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59E044B-FD7D-4BD2-864D-A89B78BA4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12208"/>
              </p:ext>
            </p:extLst>
          </p:nvPr>
        </p:nvGraphicFramePr>
        <p:xfrm>
          <a:off x="1194808" y="2354933"/>
          <a:ext cx="6754382" cy="2392660"/>
        </p:xfrm>
        <a:graphic>
          <a:graphicData uri="http://schemas.openxmlformats.org/drawingml/2006/table">
            <a:tbl>
              <a:tblPr firstRow="1" firstCol="1" bandRow="1">
                <a:tableStyleId>{32244E18-8E92-4E78-94FE-DC1771EF7290}</a:tableStyleId>
              </a:tblPr>
              <a:tblGrid>
                <a:gridCol w="3885192">
                  <a:extLst>
                    <a:ext uri="{9D8B030D-6E8A-4147-A177-3AD203B41FA5}">
                      <a16:colId xmlns:a16="http://schemas.microsoft.com/office/drawing/2014/main" val="351395067"/>
                    </a:ext>
                  </a:extLst>
                </a:gridCol>
                <a:gridCol w="2869190">
                  <a:extLst>
                    <a:ext uri="{9D8B030D-6E8A-4147-A177-3AD203B41FA5}">
                      <a16:colId xmlns:a16="http://schemas.microsoft.com/office/drawing/2014/main" val="2781609396"/>
                    </a:ext>
                  </a:extLst>
                </a:gridCol>
              </a:tblGrid>
              <a:tr h="598165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phần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cấu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tạo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virus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Chức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năng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99389"/>
                  </a:ext>
                </a:extLst>
              </a:tr>
              <a:tr h="598165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effectLst/>
                        </a:rPr>
                        <a:t>Vỏ</a:t>
                      </a:r>
                      <a:r>
                        <a:rPr lang="fr-FR" sz="2200" dirty="0">
                          <a:effectLst/>
                        </a:rPr>
                        <a:t> </a:t>
                      </a:r>
                      <a:r>
                        <a:rPr lang="fr-FR" sz="2200" dirty="0" err="1">
                          <a:effectLst/>
                        </a:rPr>
                        <a:t>protein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417250"/>
                  </a:ext>
                </a:extLst>
              </a:tr>
              <a:tr h="598165">
                <a:tc>
                  <a:txBody>
                    <a:bodyPr/>
                    <a:lstStyle/>
                    <a:p>
                      <a:pPr algn="ctr"/>
                      <a:r>
                        <a:rPr lang="fr-FR" sz="2200">
                          <a:effectLst/>
                        </a:rPr>
                        <a:t>Phần lõi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930735"/>
                  </a:ext>
                </a:extLst>
              </a:tr>
              <a:tr h="598165">
                <a:tc>
                  <a:txBody>
                    <a:bodyPr/>
                    <a:lstStyle/>
                    <a:p>
                      <a:pPr algn="ctr"/>
                      <a:r>
                        <a:rPr lang="fr-FR" sz="2200">
                          <a:effectLst/>
                        </a:rPr>
                        <a:t>Vỏ ngoài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883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48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33;p35">
            <a:extLst>
              <a:ext uri="{FF2B5EF4-FFF2-40B4-BE49-F238E27FC236}">
                <a16:creationId xmlns:a16="http://schemas.microsoft.com/office/drawing/2014/main" id="{555E05DC-8AAE-4F71-81E3-84563EA4CD2F}"/>
              </a:ext>
            </a:extLst>
          </p:cNvPr>
          <p:cNvSpPr txBox="1">
            <a:spLocks/>
          </p:cNvSpPr>
          <p:nvPr/>
        </p:nvSpPr>
        <p:spPr>
          <a:xfrm>
            <a:off x="891599" y="380500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3. VẬN DỤNG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59E044B-FD7D-4BD2-864D-A89B78BA4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927613"/>
              </p:ext>
            </p:extLst>
          </p:nvPr>
        </p:nvGraphicFramePr>
        <p:xfrm>
          <a:off x="891599" y="1419705"/>
          <a:ext cx="7370384" cy="3073532"/>
        </p:xfrm>
        <a:graphic>
          <a:graphicData uri="http://schemas.openxmlformats.org/drawingml/2006/table">
            <a:tbl>
              <a:tblPr firstRow="1" firstCol="1" bandRow="1">
                <a:tableStyleId>{32244E18-8E92-4E78-94FE-DC1771EF7290}</a:tableStyleId>
              </a:tblPr>
              <a:tblGrid>
                <a:gridCol w="3827157">
                  <a:extLst>
                    <a:ext uri="{9D8B030D-6E8A-4147-A177-3AD203B41FA5}">
                      <a16:colId xmlns:a16="http://schemas.microsoft.com/office/drawing/2014/main" val="351395067"/>
                    </a:ext>
                  </a:extLst>
                </a:gridCol>
                <a:gridCol w="3543227">
                  <a:extLst>
                    <a:ext uri="{9D8B030D-6E8A-4147-A177-3AD203B41FA5}">
                      <a16:colId xmlns:a16="http://schemas.microsoft.com/office/drawing/2014/main" val="2781609396"/>
                    </a:ext>
                  </a:extLst>
                </a:gridCol>
              </a:tblGrid>
              <a:tr h="720123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Thành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phần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cấu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tạo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của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virus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Chức</a:t>
                      </a:r>
                      <a:r>
                        <a:rPr lang="fr-FR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effectLst/>
                        </a:rPr>
                        <a:t>năng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99389"/>
                  </a:ext>
                </a:extLst>
              </a:tr>
              <a:tr h="720123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effectLst/>
                        </a:rPr>
                        <a:t>Vỏ</a:t>
                      </a:r>
                      <a:r>
                        <a:rPr lang="fr-FR" sz="2200" dirty="0">
                          <a:effectLst/>
                        </a:rPr>
                        <a:t> </a:t>
                      </a:r>
                      <a:r>
                        <a:rPr lang="fr-FR" sz="2200" dirty="0" err="1">
                          <a:effectLst/>
                        </a:rPr>
                        <a:t>protein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417250"/>
                  </a:ext>
                </a:extLst>
              </a:tr>
              <a:tr h="627446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effectLst/>
                        </a:rPr>
                        <a:t>Phần</a:t>
                      </a:r>
                      <a:r>
                        <a:rPr lang="fr-FR" sz="2200" dirty="0">
                          <a:effectLst/>
                        </a:rPr>
                        <a:t> </a:t>
                      </a:r>
                      <a:r>
                        <a:rPr lang="fr-FR" sz="2200" dirty="0" err="1">
                          <a:effectLst/>
                        </a:rPr>
                        <a:t>lõi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930735"/>
                  </a:ext>
                </a:extLst>
              </a:tr>
              <a:tr h="720123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 err="1">
                          <a:effectLst/>
                        </a:rPr>
                        <a:t>Vỏ</a:t>
                      </a:r>
                      <a:r>
                        <a:rPr lang="fr-FR" sz="2200" dirty="0">
                          <a:effectLst/>
                        </a:rPr>
                        <a:t> </a:t>
                      </a:r>
                      <a:r>
                        <a:rPr lang="fr-FR" sz="2200" dirty="0" err="1">
                          <a:effectLst/>
                        </a:rPr>
                        <a:t>ngoài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dirty="0">
                        <a:effectLst/>
                      </a:endParaRPr>
                    </a:p>
                    <a:p>
                      <a:pPr algn="ctr"/>
                      <a:endParaRPr lang="fr-FR" sz="2200" dirty="0">
                        <a:effectLst/>
                      </a:endParaRPr>
                    </a:p>
                    <a:p>
                      <a:pPr algn="ctr"/>
                      <a:r>
                        <a:rPr lang="fr-FR" sz="22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8838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85E5858-5BC5-4FC8-89AD-B09F745B7545}"/>
              </a:ext>
            </a:extLst>
          </p:cNvPr>
          <p:cNvSpPr txBox="1"/>
          <p:nvPr/>
        </p:nvSpPr>
        <p:spPr>
          <a:xfrm>
            <a:off x="4854386" y="2242078"/>
            <a:ext cx="345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>
                <a:effectLst/>
              </a:rPr>
              <a:t>Bảo</a:t>
            </a:r>
            <a:r>
              <a:rPr lang="fr-FR" sz="2200" dirty="0">
                <a:effectLst/>
              </a:rPr>
              <a:t> </a:t>
            </a:r>
            <a:r>
              <a:rPr lang="fr-FR" sz="2200" dirty="0" err="1">
                <a:effectLst/>
              </a:rPr>
              <a:t>vệ</a:t>
            </a:r>
            <a:r>
              <a:rPr lang="fr-FR" sz="2200" dirty="0">
                <a:effectLst/>
              </a:rPr>
              <a:t> </a:t>
            </a:r>
            <a:r>
              <a:rPr lang="fr-FR" sz="2200" dirty="0" err="1">
                <a:effectLst/>
              </a:rPr>
              <a:t>phần</a:t>
            </a:r>
            <a:r>
              <a:rPr lang="fr-FR" sz="2200" dirty="0">
                <a:effectLst/>
              </a:rPr>
              <a:t> </a:t>
            </a:r>
            <a:r>
              <a:rPr lang="fr-FR" sz="2200" dirty="0" err="1">
                <a:effectLst/>
              </a:rPr>
              <a:t>lõi</a:t>
            </a:r>
            <a:r>
              <a:rPr lang="fr-FR" sz="2200" dirty="0">
                <a:effectLst/>
              </a:rPr>
              <a:t> 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B325B-4C4E-4831-8C67-3C69906C8C09}"/>
              </a:ext>
            </a:extLst>
          </p:cNvPr>
          <p:cNvSpPr txBox="1"/>
          <p:nvPr/>
        </p:nvSpPr>
        <p:spPr>
          <a:xfrm>
            <a:off x="4854385" y="2936770"/>
            <a:ext cx="345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>
                <a:effectLst/>
              </a:rPr>
              <a:t>Chứa</a:t>
            </a:r>
            <a:r>
              <a:rPr lang="fr-FR" sz="2200" dirty="0">
                <a:effectLst/>
              </a:rPr>
              <a:t> </a:t>
            </a:r>
            <a:r>
              <a:rPr lang="fr-FR" sz="2200" dirty="0" err="1">
                <a:effectLst/>
              </a:rPr>
              <a:t>vật</a:t>
            </a:r>
            <a:r>
              <a:rPr lang="fr-FR" sz="2200" dirty="0">
                <a:effectLst/>
              </a:rPr>
              <a:t> </a:t>
            </a:r>
            <a:r>
              <a:rPr lang="fr-FR" sz="2200" dirty="0" err="1">
                <a:effectLst/>
              </a:rPr>
              <a:t>chất</a:t>
            </a:r>
            <a:r>
              <a:rPr lang="fr-FR" sz="2200" dirty="0">
                <a:effectLst/>
              </a:rPr>
              <a:t> di </a:t>
            </a:r>
            <a:r>
              <a:rPr lang="fr-FR" sz="2200" dirty="0" err="1">
                <a:effectLst/>
              </a:rPr>
              <a:t>truyền</a:t>
            </a:r>
            <a:r>
              <a:rPr lang="fr-FR" sz="2200" dirty="0">
                <a:effectLst/>
              </a:rPr>
              <a:t> 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58D75-B14C-45D0-8862-7CA4E3268337}"/>
              </a:ext>
            </a:extLst>
          </p:cNvPr>
          <p:cNvSpPr txBox="1"/>
          <p:nvPr/>
        </p:nvSpPr>
        <p:spPr>
          <a:xfrm>
            <a:off x="4571999" y="3627902"/>
            <a:ext cx="3747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giúp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virus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bám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lên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bề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tế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1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26FE582-9008-4D06-9155-2E9C434E2A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25000"/>
          <a:stretch>
            <a:fillRect/>
          </a:stretch>
        </p:blipFill>
        <p:spPr>
          <a:xfrm rot="10800000">
            <a:off x="1224381" y="1270094"/>
            <a:ext cx="6695238" cy="3804709"/>
          </a:xfrm>
          <a:prstGeom prst="rect">
            <a:avLst/>
          </a:prstGeom>
        </p:spPr>
      </p:pic>
      <p:sp>
        <p:nvSpPr>
          <p:cNvPr id="8" name="Google Shape;1133;p35">
            <a:extLst>
              <a:ext uri="{FF2B5EF4-FFF2-40B4-BE49-F238E27FC236}">
                <a16:creationId xmlns:a16="http://schemas.microsoft.com/office/drawing/2014/main" id="{1E5F7CC4-E529-43D2-8C7E-7287FC4A9941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3. VẬN DỤNG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B230F-043B-434C-B722-F669AAD5A491}"/>
              </a:ext>
            </a:extLst>
          </p:cNvPr>
          <p:cNvSpPr txBox="1"/>
          <p:nvPr/>
        </p:nvSpPr>
        <p:spPr>
          <a:xfrm>
            <a:off x="1312098" y="1815401"/>
            <a:ext cx="6519798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Câu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2: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Vẽ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sơ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đồ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mối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quan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hệ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giữa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vi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khác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như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10F8A76-B678-432D-90F9-645FBE051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27843">
            <a:off x="548043" y="913617"/>
            <a:ext cx="1816445" cy="71295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10F8A76-B678-432D-90F9-645FBE051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27843">
            <a:off x="6923674" y="4094225"/>
            <a:ext cx="1816445" cy="71295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6654EB2-E612-43BC-A10A-8913D575D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56751" y="3181326"/>
            <a:ext cx="1230492" cy="14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7D78E4-CF36-4A8F-A0B2-45CBACEA7450}"/>
              </a:ext>
            </a:extLst>
          </p:cNvPr>
          <p:cNvSpPr/>
          <p:nvPr/>
        </p:nvSpPr>
        <p:spPr>
          <a:xfrm>
            <a:off x="1964263" y="570086"/>
            <a:ext cx="1840089" cy="111195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Xác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44A84F-6C75-4BE2-9435-DAF2E369C0BE}"/>
              </a:ext>
            </a:extLst>
          </p:cNvPr>
          <p:cNvSpPr/>
          <p:nvPr/>
        </p:nvSpPr>
        <p:spPr>
          <a:xfrm>
            <a:off x="3510843" y="2635252"/>
            <a:ext cx="1840089" cy="111195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Dinh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thực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D97367-5276-4E5D-BE88-11A9EF093B74}"/>
              </a:ext>
            </a:extLst>
          </p:cNvPr>
          <p:cNvSpPr/>
          <p:nvPr/>
        </p:nvSpPr>
        <p:spPr>
          <a:xfrm>
            <a:off x="6276622" y="2635252"/>
            <a:ext cx="2506134" cy="111195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Mùn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bã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giàu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dưỡng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512F62-AB0D-4986-9163-4D61DC43F3E6}"/>
              </a:ext>
            </a:extLst>
          </p:cNvPr>
          <p:cNvSpPr/>
          <p:nvPr/>
        </p:nvSpPr>
        <p:spPr>
          <a:xfrm>
            <a:off x="564444" y="2635252"/>
            <a:ext cx="1947333" cy="111195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Làm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thức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ăn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động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F31E0D-CB3F-4572-97B8-E8172ADBD8D0}"/>
              </a:ext>
            </a:extLst>
          </p:cNvPr>
          <p:cNvSpPr/>
          <p:nvPr/>
        </p:nvSpPr>
        <p:spPr>
          <a:xfrm>
            <a:off x="5350932" y="570087"/>
            <a:ext cx="1840089" cy="11119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Vi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huỷ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9C6EFE-AF60-4BBF-838F-CCA979373450}"/>
              </a:ext>
            </a:extLst>
          </p:cNvPr>
          <p:cNvCxnSpPr/>
          <p:nvPr/>
        </p:nvCxnSpPr>
        <p:spPr>
          <a:xfrm>
            <a:off x="3968042" y="1126064"/>
            <a:ext cx="1207911" cy="0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618E36-C51B-449B-BA81-7958261AB6F0}"/>
              </a:ext>
            </a:extLst>
          </p:cNvPr>
          <p:cNvCxnSpPr>
            <a:cxnSpLocks/>
          </p:cNvCxnSpPr>
          <p:nvPr/>
        </p:nvCxnSpPr>
        <p:spPr>
          <a:xfrm>
            <a:off x="6395153" y="1808692"/>
            <a:ext cx="1134536" cy="697441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6194F9-56E0-4298-B28F-573386048EF2}"/>
              </a:ext>
            </a:extLst>
          </p:cNvPr>
          <p:cNvCxnSpPr/>
          <p:nvPr/>
        </p:nvCxnSpPr>
        <p:spPr>
          <a:xfrm flipH="1">
            <a:off x="5480753" y="3191230"/>
            <a:ext cx="677333" cy="0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8E1A20-DD0D-4B79-96CB-416115CF594C}"/>
              </a:ext>
            </a:extLst>
          </p:cNvPr>
          <p:cNvCxnSpPr/>
          <p:nvPr/>
        </p:nvCxnSpPr>
        <p:spPr>
          <a:xfrm flipH="1">
            <a:off x="2596440" y="3191230"/>
            <a:ext cx="677333" cy="0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0BAFFF-358C-4CC6-955E-8ABDAC5B4D67}"/>
              </a:ext>
            </a:extLst>
          </p:cNvPr>
          <p:cNvSpPr txBox="1"/>
          <p:nvPr/>
        </p:nvSpPr>
        <p:spPr>
          <a:xfrm>
            <a:off x="1713087" y="4026609"/>
            <a:ext cx="5717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/>
              <a:t>Sơ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mối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dinh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vi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5468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33;p35">
            <a:extLst>
              <a:ext uri="{FF2B5EF4-FFF2-40B4-BE49-F238E27FC236}">
                <a16:creationId xmlns:a16="http://schemas.microsoft.com/office/drawing/2014/main" id="{AE5238BB-B75F-4347-9F9A-298A298D1CAD}"/>
              </a:ext>
            </a:extLst>
          </p:cNvPr>
          <p:cNvSpPr txBox="1">
            <a:spLocks/>
          </p:cNvSpPr>
          <p:nvPr/>
        </p:nvSpPr>
        <p:spPr>
          <a:xfrm>
            <a:off x="891599" y="294307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2969"/>
                </a:solidFill>
                <a:latin typeface="+mj-lt"/>
              </a:rPr>
              <a:t>HƯỚNG DẪN VỀ NHÀ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CE74617-4B88-4102-8E7F-752A559BD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0854" y="1245671"/>
            <a:ext cx="5722289" cy="3506951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F45051B3-A133-4D71-9DC6-16FA5CA65D38}"/>
              </a:ext>
            </a:extLst>
          </p:cNvPr>
          <p:cNvSpPr txBox="1"/>
          <p:nvPr/>
        </p:nvSpPr>
        <p:spPr>
          <a:xfrm>
            <a:off x="2041032" y="1763274"/>
            <a:ext cx="506193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Ôn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lại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kiến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thức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đã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vi-VN" sz="2200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Hoàn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tư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vở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Đọc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mới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131AE87F-3F88-4F51-90AE-AD2883ECF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27029" y="2772627"/>
            <a:ext cx="3225370" cy="217565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810F800-9973-43A2-8E1B-03CD12952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598" y="3453128"/>
            <a:ext cx="1517227" cy="1495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00DB73-9822-4AFC-B3F5-83106E5EED86}"/>
              </a:ext>
            </a:extLst>
          </p:cNvPr>
          <p:cNvSpPr txBox="1"/>
          <p:nvPr/>
        </p:nvSpPr>
        <p:spPr>
          <a:xfrm>
            <a:off x="163689" y="1879252"/>
            <a:ext cx="8816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2969"/>
                </a:solidFill>
              </a:rPr>
              <a:t>CẢM ƠN CÁC EM ĐÃ LẮNG NGHE BÀI GIẢNG!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140B657-24EC-4B72-882C-F338B80BC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0" y="3960725"/>
            <a:ext cx="4455660" cy="11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9609A1-6974-49E9-B31E-6E95FA1F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+mj-lt"/>
              </a:rPr>
              <a:t>ÔN TẬP CHỦ ĐỀ 8: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ĐA DẠNG THẾ GIỚI SỐNG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190096A-0B45-4FD7-B5A4-0598894BD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915" y="2985878"/>
            <a:ext cx="2574819" cy="21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3;p35">
            <a:extLst>
              <a:ext uri="{FF2B5EF4-FFF2-40B4-BE49-F238E27FC236}">
                <a16:creationId xmlns:a16="http://schemas.microsoft.com/office/drawing/2014/main" id="{0B6BBBBA-8FF1-44D3-81BD-AA01456949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600" y="311703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NỘI DUNG BÀI HỌC</a:t>
            </a:r>
            <a:endParaRPr sz="34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99D11B-D1BE-4593-B7E9-51329331FB63}"/>
              </a:ext>
            </a:extLst>
          </p:cNvPr>
          <p:cNvSpPr/>
          <p:nvPr/>
        </p:nvSpPr>
        <p:spPr>
          <a:xfrm>
            <a:off x="1806222" y="1540478"/>
            <a:ext cx="632178" cy="5983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CB5223-F1B5-41C3-A5B7-681391E3761C}"/>
              </a:ext>
            </a:extLst>
          </p:cNvPr>
          <p:cNvSpPr/>
          <p:nvPr/>
        </p:nvSpPr>
        <p:spPr>
          <a:xfrm>
            <a:off x="1806222" y="2597816"/>
            <a:ext cx="632178" cy="5983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0CE033-833F-40C1-A5F3-AC56126431FB}"/>
              </a:ext>
            </a:extLst>
          </p:cNvPr>
          <p:cNvSpPr/>
          <p:nvPr/>
        </p:nvSpPr>
        <p:spPr>
          <a:xfrm>
            <a:off x="1806222" y="3655154"/>
            <a:ext cx="632178" cy="59831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402A2-AA35-4DCC-9C7B-E6333164738F}"/>
              </a:ext>
            </a:extLst>
          </p:cNvPr>
          <p:cNvSpPr/>
          <p:nvPr/>
        </p:nvSpPr>
        <p:spPr>
          <a:xfrm>
            <a:off x="2754489" y="1540478"/>
            <a:ext cx="4244622" cy="5983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HỆ THỐNG HOÁ KIẾN THỨC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CBA5B4-9058-4ADB-8779-3E4F8A0ADE8E}"/>
              </a:ext>
            </a:extLst>
          </p:cNvPr>
          <p:cNvSpPr/>
          <p:nvPr/>
        </p:nvSpPr>
        <p:spPr>
          <a:xfrm>
            <a:off x="2754489" y="2597816"/>
            <a:ext cx="4244622" cy="5983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LUYỆN TẬP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AD988E-914F-47BB-810C-E8DC20CD614C}"/>
              </a:ext>
            </a:extLst>
          </p:cNvPr>
          <p:cNvSpPr/>
          <p:nvPr/>
        </p:nvSpPr>
        <p:spPr>
          <a:xfrm>
            <a:off x="2754489" y="3655155"/>
            <a:ext cx="4244622" cy="5983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>
                    <a:lumMod val="10000"/>
                  </a:schemeClr>
                </a:solidFill>
              </a:rPr>
              <a:t>VẬN DỤNG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A81D63-BE2E-47ED-97E6-CB54379F1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35599" y="1129531"/>
            <a:ext cx="1840757" cy="37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133;p35">
            <a:extLst>
              <a:ext uri="{FF2B5EF4-FFF2-40B4-BE49-F238E27FC236}">
                <a16:creationId xmlns:a16="http://schemas.microsoft.com/office/drawing/2014/main" id="{82B2ADDF-0803-46F7-96E5-A0F61C1A96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600" y="189126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latin typeface="+mj-lt"/>
              </a:rPr>
              <a:t>1. HỆ THỐNG HOÁ KIẾN THỨC</a:t>
            </a:r>
            <a:endParaRPr sz="3400" dirty="0">
              <a:latin typeface="+mj-lt"/>
            </a:endParaRP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90CA2BA2-2F55-4011-BAC4-FC8D2816F0D9}"/>
              </a:ext>
            </a:extLst>
          </p:cNvPr>
          <p:cNvSpPr/>
          <p:nvPr/>
        </p:nvSpPr>
        <p:spPr>
          <a:xfrm rot="5400000">
            <a:off x="2657930" y="-167888"/>
            <a:ext cx="3828142" cy="6234975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38029E72-C21C-4AE3-B4EE-E29F4B25D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2716" y="820257"/>
            <a:ext cx="811551" cy="764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ACD1C-10CF-4D2B-876E-0C92C6520E09}"/>
              </a:ext>
            </a:extLst>
          </p:cNvPr>
          <p:cNvSpPr txBox="1"/>
          <p:nvPr/>
        </p:nvSpPr>
        <p:spPr>
          <a:xfrm>
            <a:off x="2794000" y="1351796"/>
            <a:ext cx="355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2">
                    <a:lumMod val="10000"/>
                  </a:schemeClr>
                </a:solidFill>
              </a:rPr>
              <a:t>HOẠT ĐỘNG NHÓM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F9F2975-F925-43E4-BF5A-DDEBAF7211C7}"/>
              </a:ext>
            </a:extLst>
          </p:cNvPr>
          <p:cNvSpPr/>
          <p:nvPr/>
        </p:nvSpPr>
        <p:spPr>
          <a:xfrm>
            <a:off x="1947333" y="2160506"/>
            <a:ext cx="5249334" cy="70908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Chia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lớp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thành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6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tương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ứng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với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6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giới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7A3E63E1-475D-4370-B7D2-5BB6F67D712E}"/>
              </a:ext>
            </a:extLst>
          </p:cNvPr>
          <p:cNvSpPr/>
          <p:nvPr/>
        </p:nvSpPr>
        <p:spPr>
          <a:xfrm>
            <a:off x="1947333" y="3181741"/>
            <a:ext cx="5249334" cy="709083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Vẽ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sơ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tư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tổng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hợp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kiến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thức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8D0BA752-D62F-4042-8551-0DC6018E3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07597" y="3457591"/>
            <a:ext cx="1939736" cy="1691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5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8A0F4D7-A5AE-4FD8-8DB1-E22E1A80C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745232"/>
              </p:ext>
            </p:extLst>
          </p:nvPr>
        </p:nvGraphicFramePr>
        <p:xfrm>
          <a:off x="468489" y="539750"/>
          <a:ext cx="82070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1A30C7D-5512-482F-A167-23C1C10908E3}"/>
              </a:ext>
            </a:extLst>
          </p:cNvPr>
          <p:cNvSpPr txBox="1"/>
          <p:nvPr/>
        </p:nvSpPr>
        <p:spPr>
          <a:xfrm>
            <a:off x="4191000" y="1639021"/>
            <a:ext cx="32194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4FB26-84E0-46C0-AF7A-A7BBA05A2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58257"/>
            <a:ext cx="4607386" cy="2761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5521B-25A0-4C61-B6E3-BB506146D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72" y="2123715"/>
            <a:ext cx="4686300" cy="27615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F2E472-E3B3-47A0-9D28-E28718940306}"/>
              </a:ext>
            </a:extLst>
          </p:cNvPr>
          <p:cNvSpPr txBox="1"/>
          <p:nvPr/>
        </p:nvSpPr>
        <p:spPr>
          <a:xfrm>
            <a:off x="1143000" y="4400550"/>
            <a:ext cx="32194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8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8A0F4D7-A5AE-4FD8-8DB1-E22E1A80C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378155"/>
              </p:ext>
            </p:extLst>
          </p:nvPr>
        </p:nvGraphicFramePr>
        <p:xfrm>
          <a:off x="468489" y="539750"/>
          <a:ext cx="82070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499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r"/>
      </p:transition>
    </mc:Choice>
    <mc:Fallback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110;p40"/>
          <p:cNvGrpSpPr/>
          <p:nvPr/>
        </p:nvGrpSpPr>
        <p:grpSpPr>
          <a:xfrm>
            <a:off x="1017340" y="1034855"/>
            <a:ext cx="6597277" cy="2711544"/>
            <a:chOff x="1017340" y="1034855"/>
            <a:chExt cx="6597277" cy="2711544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1765450" y="3710244"/>
              <a:ext cx="46638" cy="36155"/>
            </a:xfrm>
            <a:custGeom>
              <a:avLst/>
              <a:gdLst/>
              <a:ahLst/>
              <a:cxnLst/>
              <a:rect l="l" t="t" r="r" b="b"/>
              <a:pathLst>
                <a:path w="1428" h="1107" extrusionOk="0">
                  <a:moveTo>
                    <a:pt x="714" y="0"/>
                  </a:moveTo>
                  <a:cubicBezTo>
                    <a:pt x="1" y="0"/>
                    <a:pt x="1" y="1106"/>
                    <a:pt x="714" y="1106"/>
                  </a:cubicBezTo>
                  <a:cubicBezTo>
                    <a:pt x="1410" y="1106"/>
                    <a:pt x="1428" y="0"/>
                    <a:pt x="7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719977" y="2289401"/>
              <a:ext cx="68815" cy="53628"/>
            </a:xfrm>
            <a:custGeom>
              <a:avLst/>
              <a:gdLst/>
              <a:ahLst/>
              <a:cxnLst/>
              <a:rect l="l" t="t" r="r" b="b"/>
              <a:pathLst>
                <a:path w="2107" h="1642" extrusionOk="0">
                  <a:moveTo>
                    <a:pt x="1053" y="0"/>
                  </a:moveTo>
                  <a:cubicBezTo>
                    <a:pt x="1" y="0"/>
                    <a:pt x="1" y="1642"/>
                    <a:pt x="1053" y="1642"/>
                  </a:cubicBezTo>
                  <a:cubicBezTo>
                    <a:pt x="2106" y="1642"/>
                    <a:pt x="2106" y="0"/>
                    <a:pt x="105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 flipH="1">
              <a:off x="7545246" y="107117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0" y="1"/>
                    <a:pt x="0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 flipH="1">
              <a:off x="4320351" y="1034855"/>
              <a:ext cx="69370" cy="53660"/>
            </a:xfrm>
            <a:custGeom>
              <a:avLst/>
              <a:gdLst/>
              <a:ahLst/>
              <a:cxnLst/>
              <a:rect l="l" t="t" r="r" b="b"/>
              <a:pathLst>
                <a:path w="2124" h="1643" extrusionOk="0">
                  <a:moveTo>
                    <a:pt x="1071" y="1"/>
                  </a:moveTo>
                  <a:cubicBezTo>
                    <a:pt x="18" y="1"/>
                    <a:pt x="1" y="1642"/>
                    <a:pt x="1071" y="1642"/>
                  </a:cubicBezTo>
                  <a:cubicBezTo>
                    <a:pt x="2124" y="1642"/>
                    <a:pt x="2124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 flipH="1">
              <a:off x="1017340" y="2343021"/>
              <a:ext cx="92101" cy="71689"/>
            </a:xfrm>
            <a:custGeom>
              <a:avLst/>
              <a:gdLst/>
              <a:ahLst/>
              <a:cxnLst/>
              <a:rect l="l" t="t" r="r" b="b"/>
              <a:pathLst>
                <a:path w="2820" h="2195" extrusionOk="0">
                  <a:moveTo>
                    <a:pt x="1410" y="0"/>
                  </a:moveTo>
                  <a:cubicBezTo>
                    <a:pt x="0" y="0"/>
                    <a:pt x="0" y="2195"/>
                    <a:pt x="1410" y="2195"/>
                  </a:cubicBezTo>
                  <a:cubicBezTo>
                    <a:pt x="2801" y="2195"/>
                    <a:pt x="2819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670F920-C47A-4B89-ABA2-9AA142593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39" y="854242"/>
            <a:ext cx="4136269" cy="2892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12C49-8D75-4F4E-B0F8-A713A35C1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568" y="854242"/>
            <a:ext cx="3948593" cy="28921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F10442-2008-459F-A695-54F3C254C674}"/>
              </a:ext>
            </a:extLst>
          </p:cNvPr>
          <p:cNvSpPr txBox="1"/>
          <p:nvPr/>
        </p:nvSpPr>
        <p:spPr>
          <a:xfrm>
            <a:off x="1207904" y="3860151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Xoắn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khuẩn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98D73-90D9-4CCA-9F99-B6CA18E7C0EE}"/>
              </a:ext>
            </a:extLst>
          </p:cNvPr>
          <p:cNvSpPr txBox="1"/>
          <p:nvPr/>
        </p:nvSpPr>
        <p:spPr>
          <a:xfrm>
            <a:off x="5495795" y="3803629"/>
            <a:ext cx="253413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Phẩy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khuẩn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</a:rPr>
              <a:t>tả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763</Words>
  <Application>Microsoft Office PowerPoint</Application>
  <PresentationFormat>On-screen Show (16:9)</PresentationFormat>
  <Paragraphs>104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Amatic SC</vt:lpstr>
      <vt:lpstr>Times New Roman</vt:lpstr>
      <vt:lpstr>Arial</vt:lpstr>
      <vt:lpstr>Didact Gothic</vt:lpstr>
      <vt:lpstr>Indie Flower</vt:lpstr>
      <vt:lpstr>Open Sans</vt:lpstr>
      <vt:lpstr>Wingdings</vt:lpstr>
      <vt:lpstr>Giant Doodles Newsletter by Slidesgo</vt:lpstr>
      <vt:lpstr>PowerPoint Presentation</vt:lpstr>
      <vt:lpstr>KHỞI ĐỘNG</vt:lpstr>
      <vt:lpstr>ÔN TẬP CHỦ ĐỀ 8: ĐA DẠNG THẾ GIỚI SỐNG</vt:lpstr>
      <vt:lpstr>NỘI DUNG BÀI HỌC</vt:lpstr>
      <vt:lpstr>1. HỆ THỐNG HOÁ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LUYỆN TẬP</vt:lpstr>
      <vt:lpstr>2.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32</cp:revision>
  <dcterms:modified xsi:type="dcterms:W3CDTF">2021-09-11T11:22:00Z</dcterms:modified>
</cp:coreProperties>
</file>