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8" r:id="rId5"/>
    <p:sldMasterId id="2147483711" r:id="rId6"/>
    <p:sldMasterId id="2147483724" r:id="rId7"/>
  </p:sldMasterIdLst>
  <p:notesMasterIdLst>
    <p:notesMasterId r:id="rId93"/>
  </p:notesMasterIdLst>
  <p:sldIdLst>
    <p:sldId id="281" r:id="rId8"/>
    <p:sldId id="269" r:id="rId9"/>
    <p:sldId id="265" r:id="rId10"/>
    <p:sldId id="266" r:id="rId11"/>
    <p:sldId id="277" r:id="rId12"/>
    <p:sldId id="256" r:id="rId13"/>
    <p:sldId id="271" r:id="rId14"/>
    <p:sldId id="272" r:id="rId15"/>
    <p:sldId id="273" r:id="rId16"/>
    <p:sldId id="261" r:id="rId17"/>
    <p:sldId id="270" r:id="rId18"/>
    <p:sldId id="279" r:id="rId19"/>
    <p:sldId id="258" r:id="rId20"/>
    <p:sldId id="282" r:id="rId21"/>
    <p:sldId id="259" r:id="rId22"/>
    <p:sldId id="260" r:id="rId23"/>
    <p:sldId id="262" r:id="rId24"/>
    <p:sldId id="263" r:id="rId25"/>
    <p:sldId id="283" r:id="rId26"/>
    <p:sldId id="267" r:id="rId27"/>
    <p:sldId id="284" r:id="rId28"/>
    <p:sldId id="285" r:id="rId29"/>
    <p:sldId id="286" r:id="rId30"/>
    <p:sldId id="287" r:id="rId31"/>
    <p:sldId id="278" r:id="rId32"/>
    <p:sldId id="304" r:id="rId33"/>
    <p:sldId id="295" r:id="rId34"/>
    <p:sldId id="305" r:id="rId35"/>
    <p:sldId id="302" r:id="rId36"/>
    <p:sldId id="306" r:id="rId37"/>
    <p:sldId id="307" r:id="rId38"/>
    <p:sldId id="308" r:id="rId39"/>
    <p:sldId id="280" r:id="rId40"/>
    <p:sldId id="314" r:id="rId41"/>
    <p:sldId id="297" r:id="rId42"/>
    <p:sldId id="298" r:id="rId43"/>
    <p:sldId id="315" r:id="rId44"/>
    <p:sldId id="316" r:id="rId45"/>
    <p:sldId id="275" r:id="rId46"/>
    <p:sldId id="317" r:id="rId47"/>
    <p:sldId id="300" r:id="rId48"/>
    <p:sldId id="309" r:id="rId49"/>
    <p:sldId id="318" r:id="rId50"/>
    <p:sldId id="292" r:id="rId51"/>
    <p:sldId id="319" r:id="rId52"/>
    <p:sldId id="320" r:id="rId53"/>
    <p:sldId id="321" r:id="rId54"/>
    <p:sldId id="322" r:id="rId55"/>
    <p:sldId id="31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13" r:id="rId65"/>
    <p:sldId id="331" r:id="rId66"/>
    <p:sldId id="332" r:id="rId67"/>
    <p:sldId id="333" r:id="rId68"/>
    <p:sldId id="291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01" r:id="rId78"/>
    <p:sldId id="342" r:id="rId79"/>
    <p:sldId id="343" r:id="rId80"/>
    <p:sldId id="288" r:id="rId81"/>
    <p:sldId id="344" r:id="rId82"/>
    <p:sldId id="345" r:id="rId83"/>
    <p:sldId id="346" r:id="rId84"/>
    <p:sldId id="347" r:id="rId85"/>
    <p:sldId id="310" r:id="rId86"/>
    <p:sldId id="311" r:id="rId87"/>
    <p:sldId id="348" r:id="rId88"/>
    <p:sldId id="349" r:id="rId89"/>
    <p:sldId id="350" r:id="rId90"/>
    <p:sldId id="351" r:id="rId91"/>
    <p:sldId id="352" r:id="rId9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444" autoAdjust="0"/>
  </p:normalViewPr>
  <p:slideViewPr>
    <p:cSldViewPr>
      <p:cViewPr varScale="1">
        <p:scale>
          <a:sx n="120" d="100"/>
          <a:sy n="120" d="100"/>
        </p:scale>
        <p:origin x="200" y="81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viewProps" Target="viewProps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4" Type="http://schemas.openxmlformats.org/officeDocument/2006/relationships/image" Target="../media/image9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image" Target="../media/image1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900F0-D9FA-A849-AFDD-370432C49C2B}" type="datetimeFigureOut">
              <a:t>30/03/2023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7338B-CC05-A943-8D8F-AE63E9782D1A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9849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AAD4989-3A1F-5840-9CF4-1BA80F7EEB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618ADDD7-9BCE-3741-A88C-1DF0D3347B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A66AB60-2054-3E47-8A22-666182D07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6442ED-5873-984C-B44B-7C8D5AC5BC0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6CD9-651A-4305-860C-C363399FF9B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87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6CD9-651A-4305-860C-C363399FF9BC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10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6CD9-651A-4305-860C-C363399FF9BC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90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2D5E9A22-43AD-4AE2-9CF5-E3FB8683AC8B}" type="slidenum">
              <a:rPr lang="en-US" altLang="en-US">
                <a:latin typeface="Arial" charset="0"/>
                <a:cs typeface="Arial" charset="0"/>
              </a:rPr>
              <a:pPr/>
              <a:t>51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2D5E9A22-43AD-4AE2-9CF5-E3FB8683AC8B}" type="slidenum">
              <a:rPr lang="en-US" altLang="en-US">
                <a:latin typeface="Arial" charset="0"/>
                <a:cs typeface="Arial" charset="0"/>
              </a:rPr>
              <a:pPr/>
              <a:t>52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1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A617060-02DC-E94B-A6CA-FA757459D3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2C75853-CFD5-664A-9231-723596ADCF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3C2F37E9-320A-B543-AB1C-AAC8C61F2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6AAA48-C0CF-4C48-B2F5-816C95E46AE1}" type="slidenum"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pPr/>
              <a:t>70</a:t>
            </a:fld>
            <a:endParaRPr lang="en-US" altLang="en-US" sz="12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3EC1B0D-599C-1E4D-8603-1D580D0C7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074500-6D48-784B-A644-A95504CA9D99}" type="slidenum">
              <a:rPr lang="en-US" altLang="en-US" sz="1200">
                <a:latin typeface="Arial" panose="020B0604020202020204" pitchFamily="34" charset="0"/>
              </a:rPr>
              <a:pPr/>
              <a:t>71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789FF50D-5AE0-4E45-9CBB-A0C5F4FFFF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CA7A076-F952-B54C-8596-5D76875E84F4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71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124F3854-F922-5B48-8159-89D9D59BD0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43D8BF2D-4A1D-114A-A026-5B546381B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7D58-F209-4BA9-A0E8-6A119CA15954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860-3D7F-4ED7-9CAC-B843AEFBC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7D58-F209-4BA9-A0E8-6A119CA15954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860-3D7F-4ED7-9CAC-B843AEFBC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7D58-F209-4BA9-A0E8-6A119CA15954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860-3D7F-4ED7-9CAC-B843AEFBC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8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8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D709D-401A-459A-A645-AE10F10FB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5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5"/>
            <a:ext cx="8229600" cy="339804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fld id="{9149C764-3A02-4995-82A1-0510054685B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8729321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7CB0BD-0F70-E142-B838-A9B26C106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8CD8A-20B4-C54D-8AF9-076601D93257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45EDD8-DF51-2F4B-B476-FF5D4BF00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39B1E7-7DB4-724D-BDAA-ECC3C6BC3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672A-7C85-AF42-9AA1-40F7422B13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327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CF9BBDE-9504-4C4A-A1B3-B69EA9F8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00F2-FCC2-A843-BA46-53FF2421B525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FFC90D9-CED9-BD4D-A4B2-29C47836E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1706997-AA80-154C-B6BB-CAB00311A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E7789-A50D-9D40-80D0-ED33138352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8839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B346F-C5C2-4B6A-A761-FFA3B5374C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94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25551-C28E-4240-B977-50110095D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30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BDE3C-46EF-414E-A239-EC0B98BE8A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00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D3F82-A9AE-46E6-9C58-719332005C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7D58-F209-4BA9-A0E8-6A119CA15954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860-3D7F-4ED7-9CAC-B843AEFBC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A975B-16B5-4DAE-8902-48EA87F23B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22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4BB90-66EF-4A9C-8B38-895A1E8FBC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4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AF2D5-002E-4AE9-99E9-177C6707FD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40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7344E-75DA-4DCF-9BBC-EA8FF1CC3E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26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F4A9D-17AA-420C-B642-D32794963A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52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0EE7D-B8ED-491F-96CA-57636506F2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30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D8D13-235E-4B09-8D2B-964EC7CF23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50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CAD2C-027F-4EDD-969C-19EEC64486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20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FF853-2C79-408B-B1DD-AFB659FA47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33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6B681-E213-4D7F-B976-A6F6508CA3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9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7D58-F209-4BA9-A0E8-6A119CA15954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860-3D7F-4ED7-9CAC-B843AEFBC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6916-3FA0-454C-ADEF-40E6BA12E6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65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61504-ED17-426A-B958-4BEC8E6F8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38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866B4-159B-4CB2-9FC1-226DCFD134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07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84FFF-7336-468F-B44F-8EB20232E1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81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75B0E-FD36-43DA-A2B2-D5D0A64EE1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6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A9A9E-44E6-408A-BC2D-88ADFC6D80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0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A5946-E5F4-443B-8EB5-CBAB93D122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10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8BF8C-B8DD-44D3-9330-0B858E838E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56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0A25766-C434-4E77-B9C5-99BEB8DC0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62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CAD2C-027F-4EDD-969C-19EEC64486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5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7D58-F209-4BA9-A0E8-6A119CA15954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860-3D7F-4ED7-9CAC-B843AEFBC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FF853-2C79-408B-B1DD-AFB659FA47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27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6B681-E213-4D7F-B976-A6F6508CA3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3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6916-3FA0-454C-ADEF-40E6BA12E6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98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61504-ED17-426A-B958-4BEC8E6F8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40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866B4-159B-4CB2-9FC1-226DCFD134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62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84FFF-7336-468F-B44F-8EB20232E1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90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75B0E-FD36-43DA-A2B2-D5D0A64EE1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85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A9A9E-44E6-408A-BC2D-88ADFC6D80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9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A5946-E5F4-443B-8EB5-CBAB93D122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5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8BF8C-B8DD-44D3-9330-0B858E838E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7D58-F209-4BA9-A0E8-6A119CA15954}" type="datetimeFigureOut">
              <a:rPr lang="en-US" smtClean="0"/>
              <a:t>3/30/23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860-3D7F-4ED7-9CAC-B843AEFBC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0A25766-C434-4E77-B9C5-99BEB8DC0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40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CAD2C-027F-4EDD-969C-19EEC64486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540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FF853-2C79-408B-B1DD-AFB659FA47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21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6B681-E213-4D7F-B976-A6F6508CA3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55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6916-3FA0-454C-ADEF-40E6BA12E6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67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61504-ED17-426A-B958-4BEC8E6F8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54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866B4-159B-4CB2-9FC1-226DCFD134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63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84FFF-7336-468F-B44F-8EB20232E1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95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75B0E-FD36-43DA-A2B2-D5D0A64EE1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17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A9A9E-44E6-408A-BC2D-88ADFC6D80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4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7D58-F209-4BA9-A0E8-6A119CA15954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860-3D7F-4ED7-9CAC-B843AEFBC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A5946-E5F4-443B-8EB5-CBAB93D122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125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8BF8C-B8DD-44D3-9330-0B858E838E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41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0A25766-C434-4E77-B9C5-99BEB8DC0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97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CAD2C-027F-4EDD-969C-19EEC64486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18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FF853-2C79-408B-B1DD-AFB659FA47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92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6B681-E213-4D7F-B976-A6F6508CA3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777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6916-3FA0-454C-ADEF-40E6BA12E6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750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61504-ED17-426A-B958-4BEC8E6F8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643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866B4-159B-4CB2-9FC1-226DCFD134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543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84FFF-7336-468F-B44F-8EB20232E1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2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7D58-F209-4BA9-A0E8-6A119CA15954}" type="datetimeFigureOut">
              <a:rPr lang="en-US" smtClean="0"/>
              <a:t>3/30/23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860-3D7F-4ED7-9CAC-B843AEFBC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75B0E-FD36-43DA-A2B2-D5D0A64EE1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049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A9A9E-44E6-408A-BC2D-88ADFC6D80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342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A5946-E5F4-443B-8EB5-CBAB93D122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16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8BF8C-B8DD-44D3-9330-0B858E838E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758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0A25766-C434-4E77-B9C5-99BEB8DC0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46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CAD2C-027F-4EDD-969C-19EEC64486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65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FF853-2C79-408B-B1DD-AFB659FA47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760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6B681-E213-4D7F-B976-A6F6508CA3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246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6916-3FA0-454C-ADEF-40E6BA12E6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00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61504-ED17-426A-B958-4BEC8E6F8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7D58-F209-4BA9-A0E8-6A119CA15954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860-3D7F-4ED7-9CAC-B843AEFBC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866B4-159B-4CB2-9FC1-226DCFD134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871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84FFF-7336-468F-B44F-8EB20232E1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463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75B0E-FD36-43DA-A2B2-D5D0A64EE1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09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A9A9E-44E6-408A-BC2D-88ADFC6D80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94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A5946-E5F4-443B-8EB5-CBAB93D122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295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8BF8C-B8DD-44D3-9330-0B858E838E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544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0A25766-C434-4E77-B9C5-99BEB8DC0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0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7D58-F209-4BA9-A0E8-6A119CA15954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860-3D7F-4ED7-9CAC-B843AEFBC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7D58-F209-4BA9-A0E8-6A119CA15954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F860-3D7F-4ED7-9CAC-B843AEFBC7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7" r:id="rId12"/>
    <p:sldLayoutId id="2147483738" r:id="rId13"/>
    <p:sldLayoutId id="2147483739" r:id="rId14"/>
    <p:sldLayoutId id="214748374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1F4D8F-5C38-46F7-AF09-148707E6FF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0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63831-BE5F-4431-9511-02D4582CFB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1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63831-BE5F-4431-9511-02D4582CFB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9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63831-BE5F-4431-9511-02D4582CFB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9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63831-BE5F-4431-9511-02D4582CFB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6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63831-BE5F-4431-9511-02D4582CFB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3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Admin/My%20Documents/Downloads/Le%20My/le%20my/Tai%20lieu%20hoa/Dong%20ho%20dem%20nguoc%20phien%20ban%204c%20-%204.swf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9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7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9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2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9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96.e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93.emf"/><Relationship Id="rId9" Type="http://schemas.openxmlformats.org/officeDocument/2006/relationships/image" Target="../media/image95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8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97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gi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9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06.gi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emf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9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06.gi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image" Target="../media/image107.emf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3.emf"/><Relationship Id="rId11" Type="http://schemas.openxmlformats.org/officeDocument/2006/relationships/image" Target="../media/image116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15.png"/><Relationship Id="rId4" Type="http://schemas.openxmlformats.org/officeDocument/2006/relationships/image" Target="../media/image106.gif"/><Relationship Id="rId9" Type="http://schemas.openxmlformats.org/officeDocument/2006/relationships/image" Target="../media/image11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2.png"/><Relationship Id="rId3" Type="http://schemas.openxmlformats.org/officeDocument/2006/relationships/image" Target="../media/image106.gif"/><Relationship Id="rId7" Type="http://schemas.openxmlformats.org/officeDocument/2006/relationships/image" Target="../media/image114.png"/><Relationship Id="rId12" Type="http://schemas.openxmlformats.org/officeDocument/2006/relationships/image" Target="../media/image1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9.emf"/><Relationship Id="rId11" Type="http://schemas.openxmlformats.org/officeDocument/2006/relationships/image" Target="../media/image120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119.png"/><Relationship Id="rId4" Type="http://schemas.openxmlformats.org/officeDocument/2006/relationships/image" Target="../media/image117.png"/><Relationship Id="rId9" Type="http://schemas.openxmlformats.org/officeDocument/2006/relationships/image" Target="../media/image11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06.gif"/><Relationship Id="rId7" Type="http://schemas.openxmlformats.org/officeDocument/2006/relationships/image" Target="../media/image1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4.png"/><Relationship Id="rId5" Type="http://schemas.openxmlformats.org/officeDocument/2006/relationships/image" Target="../media/image109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2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1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gif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76557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38: </a:t>
            </a:r>
            <a:r>
              <a:rPr lang="en-US" sz="3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7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81000" y="1405265"/>
            <a:ext cx="3657600" cy="46166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I. Kiến thức cần nhớ: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876800" y="1348115"/>
            <a:ext cx="2133600" cy="46166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</a:rPr>
              <a:t>Bài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tập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819400" y="2185792"/>
            <a:ext cx="2438400" cy="46166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CC"/>
                </a:solidFill>
              </a:rPr>
              <a:t>A. Trắc nghiệm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019800" y="2185792"/>
            <a:ext cx="1752600" cy="46166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CC"/>
                </a:solidFill>
              </a:rPr>
              <a:t>B. Tự luận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703545" y="3939902"/>
            <a:ext cx="1676400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</a:rPr>
              <a:t>Viết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PTHH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2514600" y="3939902"/>
            <a:ext cx="1600200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00000"/>
                </a:solidFill>
              </a:rPr>
              <a:t>Nhận biết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4193882" y="3935671"/>
            <a:ext cx="2411760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</a:rPr>
              <a:t>Xác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định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CTHH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H="1">
            <a:off x="2362200" y="833764"/>
            <a:ext cx="19050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4267200" y="833764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flipH="1">
            <a:off x="1541745" y="2628900"/>
            <a:ext cx="5087655" cy="13110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5562600" y="1828800"/>
            <a:ext cx="9906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 flipH="1">
            <a:off x="4191000" y="1828800"/>
            <a:ext cx="13716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flipH="1">
            <a:off x="5652120" y="2628900"/>
            <a:ext cx="977280" cy="13110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 flipH="1">
            <a:off x="3505200" y="2647457"/>
            <a:ext cx="3100442" cy="1331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16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"/>
            <a:ext cx="1066800" cy="64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692030" y="3928942"/>
            <a:ext cx="2411760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</a:rPr>
              <a:t>Toán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lượng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dư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6605642" y="2628900"/>
            <a:ext cx="1319158" cy="1354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7063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03350" algn="l"/>
                <a:tab pos="2971800" algn="l"/>
                <a:tab pos="4705350" algn="l"/>
              </a:tabLst>
            </a:pPr>
            <a:r>
              <a:rPr lang="en-US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b="1" i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Những</a:t>
            </a:r>
            <a:r>
              <a:rPr lang="en-US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bazơ</a:t>
            </a:r>
            <a:r>
              <a:rPr lang="en-US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tan </a:t>
            </a:r>
            <a:r>
              <a:rPr lang="en-US" b="1" i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lang="en-US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  <a:tabLst>
                <a:tab pos="1403350" algn="l"/>
                <a:tab pos="2971800" algn="l"/>
                <a:tab pos="4705350" algn="l"/>
              </a:tabLs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KOH, Ca(OH)</a:t>
            </a:r>
            <a:r>
              <a:rPr lang="en-US" baseline="-30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Cu(OH)</a:t>
            </a:r>
            <a:r>
              <a:rPr lang="en-US" baseline="-30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Mg(OH)</a:t>
            </a:r>
            <a:r>
              <a:rPr lang="en-US" baseline="-30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			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  <a:tabLst>
                <a:tab pos="1403350" algn="l"/>
                <a:tab pos="2971800" algn="l"/>
                <a:tab pos="4705350" algn="l"/>
              </a:tabLs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B. KOH,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LiOH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NaOH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Al(OH)</a:t>
            </a:r>
            <a:r>
              <a:rPr lang="en-US" baseline="-30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03350" algn="l"/>
                <a:tab pos="2971800" algn="l"/>
                <a:tab pos="4705350" algn="l"/>
              </a:tabLs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C.  Ca(OH)</a:t>
            </a:r>
            <a:r>
              <a:rPr lang="en-US" baseline="-30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KOH,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(OH)</a:t>
            </a:r>
            <a:r>
              <a:rPr lang="en-US" baseline="-30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NaOH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	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03350" algn="l"/>
                <a:tab pos="2971800" algn="l"/>
                <a:tab pos="4705350" algn="l"/>
              </a:tabLs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D.  A, B , C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đều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sai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32783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03350" algn="l"/>
                <a:tab pos="2971800" algn="l"/>
                <a:tab pos="4705350" algn="l"/>
              </a:tabLst>
            </a:pP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Từ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sự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phân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hủy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tổng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hợp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đã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chứng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tỏ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rằng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hiđro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đã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hóa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hợp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oxi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theo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tỉ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lệ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về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03350" algn="l"/>
                <a:tab pos="2971800" algn="l"/>
                <a:tab pos="470535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A. 1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hiđro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oxi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03350" algn="l"/>
                <a:tab pos="2971800" algn="l"/>
                <a:tab pos="470535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B. 1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hidro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oxi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03350" algn="l"/>
                <a:tab pos="2971800" algn="l"/>
                <a:tab pos="470535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 .8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oxi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hidro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03350" algn="l"/>
                <a:tab pos="2971800" algn="l"/>
                <a:tab pos="470535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D. 2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hiđro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oxi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2771" y="291956"/>
            <a:ext cx="85689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3350" algn="l"/>
                <a:tab pos="2971800" algn="l"/>
                <a:tab pos="4705350" algn="l"/>
              </a:tabLst>
            </a:pPr>
            <a:r>
              <a:rPr kumimoji="0" lang="it-IT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Phản ứng nào dưới đây không phải là phản ứng thế: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>
                <a:tab pos="1403350" algn="l"/>
                <a:tab pos="2971800" algn="l"/>
                <a:tab pos="4705350" algn="l"/>
              </a:tabLst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CuO + H</a:t>
            </a:r>
            <a:r>
              <a:rPr kumimoji="0" lang="it-IT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-&gt; Cu + H</a:t>
            </a:r>
            <a:r>
              <a:rPr kumimoji="0" lang="it-IT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				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>
                <a:tab pos="1403350" algn="l"/>
                <a:tab pos="2971800" algn="l"/>
                <a:tab pos="4705350" algn="l"/>
              </a:tabLst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Mg +2HCl -&gt; MgCl</a:t>
            </a:r>
            <a:r>
              <a:rPr kumimoji="0" lang="it-IT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H</a:t>
            </a:r>
            <a:r>
              <a:rPr kumimoji="0" lang="it-IT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3350" algn="l"/>
                <a:tab pos="2971800" algn="l"/>
                <a:tab pos="4705350" algn="l"/>
              </a:tabLst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 Ca(OH)</a:t>
            </a:r>
            <a:r>
              <a:rPr kumimoji="0" lang="it-IT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CO</a:t>
            </a:r>
            <a:r>
              <a:rPr kumimoji="0" lang="it-IT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-&gt; CaCO</a:t>
            </a:r>
            <a:r>
              <a:rPr kumimoji="0" lang="it-IT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H</a:t>
            </a:r>
            <a:r>
              <a:rPr kumimoji="0" lang="it-IT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3350" algn="l"/>
                <a:tab pos="2971800" algn="l"/>
                <a:tab pos="4705350" algn="l"/>
              </a:tabLst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 Zn + CuSO</a:t>
            </a:r>
            <a:r>
              <a:rPr kumimoji="0" lang="it-IT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-&gt;ZnSO</a:t>
            </a:r>
            <a:r>
              <a:rPr kumimoji="0" lang="it-IT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Cu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7544" y="1167794"/>
            <a:ext cx="432048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7544" y="2733768"/>
            <a:ext cx="432048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7544" y="4191930"/>
            <a:ext cx="432048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087" y="-205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Củng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cố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Freeform 5"/>
          <p:cNvSpPr>
            <a:spLocks/>
          </p:cNvSpPr>
          <p:nvPr/>
        </p:nvSpPr>
        <p:spPr bwMode="auto">
          <a:xfrm>
            <a:off x="-76200" y="70150"/>
            <a:ext cx="5257800" cy="3361134"/>
          </a:xfrm>
          <a:custGeom>
            <a:avLst/>
            <a:gdLst/>
            <a:ahLst/>
            <a:cxnLst>
              <a:cxn ang="0">
                <a:pos x="1522" y="275"/>
              </a:cxn>
              <a:cxn ang="0">
                <a:pos x="1429" y="206"/>
              </a:cxn>
              <a:cxn ang="0">
                <a:pos x="1141" y="69"/>
              </a:cxn>
              <a:cxn ang="0">
                <a:pos x="883" y="37"/>
              </a:cxn>
              <a:cxn ang="0">
                <a:pos x="858" y="0"/>
              </a:cxn>
              <a:cxn ang="0">
                <a:pos x="427" y="119"/>
              </a:cxn>
              <a:cxn ang="0">
                <a:pos x="101" y="544"/>
              </a:cxn>
              <a:cxn ang="0">
                <a:pos x="490" y="519"/>
              </a:cxn>
              <a:cxn ang="0">
                <a:pos x="527" y="657"/>
              </a:cxn>
              <a:cxn ang="0">
                <a:pos x="640" y="645"/>
              </a:cxn>
              <a:cxn ang="0">
                <a:pos x="683" y="839"/>
              </a:cxn>
              <a:cxn ang="0">
                <a:pos x="558" y="1390"/>
              </a:cxn>
              <a:cxn ang="0">
                <a:pos x="445" y="1590"/>
              </a:cxn>
              <a:cxn ang="0">
                <a:pos x="370" y="1865"/>
              </a:cxn>
              <a:cxn ang="0">
                <a:pos x="339" y="2298"/>
              </a:cxn>
              <a:cxn ang="0">
                <a:pos x="658" y="2679"/>
              </a:cxn>
              <a:cxn ang="0">
                <a:pos x="783" y="2729"/>
              </a:cxn>
              <a:cxn ang="0">
                <a:pos x="1153" y="2798"/>
              </a:cxn>
              <a:cxn ang="0">
                <a:pos x="1617" y="2798"/>
              </a:cxn>
              <a:cxn ang="0">
                <a:pos x="1559" y="2804"/>
              </a:cxn>
              <a:cxn ang="0">
                <a:pos x="1697" y="2679"/>
              </a:cxn>
              <a:cxn ang="0">
                <a:pos x="1867" y="2611"/>
              </a:cxn>
              <a:cxn ang="0">
                <a:pos x="2035" y="2454"/>
              </a:cxn>
              <a:cxn ang="0">
                <a:pos x="2148" y="2404"/>
              </a:cxn>
              <a:cxn ang="0">
                <a:pos x="2142" y="2197"/>
              </a:cxn>
              <a:cxn ang="0">
                <a:pos x="2268" y="1922"/>
              </a:cxn>
              <a:cxn ang="0">
                <a:pos x="2380" y="1709"/>
              </a:cxn>
              <a:cxn ang="0">
                <a:pos x="2799" y="1678"/>
              </a:cxn>
              <a:cxn ang="0">
                <a:pos x="2987" y="1465"/>
              </a:cxn>
              <a:cxn ang="0">
                <a:pos x="3082" y="1246"/>
              </a:cxn>
              <a:cxn ang="0">
                <a:pos x="3107" y="1133"/>
              </a:cxn>
              <a:cxn ang="0">
                <a:pos x="3037" y="801"/>
              </a:cxn>
              <a:cxn ang="0">
                <a:pos x="2812" y="726"/>
              </a:cxn>
              <a:cxn ang="0">
                <a:pos x="2636" y="663"/>
              </a:cxn>
              <a:cxn ang="0">
                <a:pos x="2461" y="576"/>
              </a:cxn>
              <a:cxn ang="0">
                <a:pos x="2405" y="457"/>
              </a:cxn>
              <a:cxn ang="0">
                <a:pos x="2073" y="325"/>
              </a:cxn>
              <a:cxn ang="0">
                <a:pos x="1810" y="288"/>
              </a:cxn>
              <a:cxn ang="0">
                <a:pos x="1635" y="263"/>
              </a:cxn>
              <a:cxn ang="0">
                <a:pos x="1522" y="275"/>
              </a:cxn>
            </a:cxnLst>
            <a:rect l="0" t="0" r="r" b="b"/>
            <a:pathLst>
              <a:path w="3114" h="2823">
                <a:moveTo>
                  <a:pt x="1522" y="275"/>
                </a:moveTo>
                <a:cubicBezTo>
                  <a:pt x="1491" y="311"/>
                  <a:pt x="1466" y="181"/>
                  <a:pt x="1429" y="206"/>
                </a:cubicBezTo>
                <a:cubicBezTo>
                  <a:pt x="1339" y="194"/>
                  <a:pt x="1227" y="107"/>
                  <a:pt x="1141" y="69"/>
                </a:cubicBezTo>
                <a:cubicBezTo>
                  <a:pt x="1050" y="41"/>
                  <a:pt x="930" y="48"/>
                  <a:pt x="883" y="37"/>
                </a:cubicBezTo>
                <a:cubicBezTo>
                  <a:pt x="875" y="25"/>
                  <a:pt x="870" y="8"/>
                  <a:pt x="858" y="0"/>
                </a:cubicBezTo>
                <a:cubicBezTo>
                  <a:pt x="809" y="25"/>
                  <a:pt x="553" y="28"/>
                  <a:pt x="427" y="119"/>
                </a:cubicBezTo>
                <a:cubicBezTo>
                  <a:pt x="301" y="210"/>
                  <a:pt x="91" y="477"/>
                  <a:pt x="101" y="544"/>
                </a:cubicBezTo>
                <a:cubicBezTo>
                  <a:pt x="0" y="645"/>
                  <a:pt x="460" y="398"/>
                  <a:pt x="490" y="519"/>
                </a:cubicBezTo>
                <a:cubicBezTo>
                  <a:pt x="495" y="540"/>
                  <a:pt x="522" y="636"/>
                  <a:pt x="527" y="657"/>
                </a:cubicBezTo>
                <a:cubicBezTo>
                  <a:pt x="535" y="691"/>
                  <a:pt x="640" y="645"/>
                  <a:pt x="640" y="645"/>
                </a:cubicBezTo>
                <a:cubicBezTo>
                  <a:pt x="636" y="770"/>
                  <a:pt x="690" y="714"/>
                  <a:pt x="683" y="839"/>
                </a:cubicBezTo>
                <a:cubicBezTo>
                  <a:pt x="672" y="1044"/>
                  <a:pt x="678" y="1228"/>
                  <a:pt x="558" y="1390"/>
                </a:cubicBezTo>
                <a:cubicBezTo>
                  <a:pt x="518" y="1515"/>
                  <a:pt x="476" y="1511"/>
                  <a:pt x="445" y="1590"/>
                </a:cubicBezTo>
                <a:cubicBezTo>
                  <a:pt x="421" y="1685"/>
                  <a:pt x="386" y="1768"/>
                  <a:pt x="370" y="1865"/>
                </a:cubicBezTo>
                <a:cubicBezTo>
                  <a:pt x="360" y="1982"/>
                  <a:pt x="291" y="2162"/>
                  <a:pt x="339" y="2298"/>
                </a:cubicBezTo>
                <a:cubicBezTo>
                  <a:pt x="387" y="2434"/>
                  <a:pt x="584" y="2607"/>
                  <a:pt x="658" y="2679"/>
                </a:cubicBezTo>
                <a:cubicBezTo>
                  <a:pt x="700" y="2708"/>
                  <a:pt x="733" y="2717"/>
                  <a:pt x="783" y="2729"/>
                </a:cubicBezTo>
                <a:cubicBezTo>
                  <a:pt x="872" y="2788"/>
                  <a:pt x="1052" y="2775"/>
                  <a:pt x="1153" y="2798"/>
                </a:cubicBezTo>
                <a:cubicBezTo>
                  <a:pt x="1268" y="2823"/>
                  <a:pt x="1536" y="2800"/>
                  <a:pt x="1617" y="2798"/>
                </a:cubicBezTo>
                <a:cubicBezTo>
                  <a:pt x="1742" y="2698"/>
                  <a:pt x="1536" y="2822"/>
                  <a:pt x="1559" y="2804"/>
                </a:cubicBezTo>
                <a:cubicBezTo>
                  <a:pt x="1736" y="2663"/>
                  <a:pt x="1575" y="2818"/>
                  <a:pt x="1697" y="2679"/>
                </a:cubicBezTo>
                <a:cubicBezTo>
                  <a:pt x="1736" y="2635"/>
                  <a:pt x="1818" y="2644"/>
                  <a:pt x="1867" y="2611"/>
                </a:cubicBezTo>
                <a:cubicBezTo>
                  <a:pt x="1923" y="2574"/>
                  <a:pt x="1985" y="2483"/>
                  <a:pt x="2035" y="2454"/>
                </a:cubicBezTo>
                <a:cubicBezTo>
                  <a:pt x="2073" y="2429"/>
                  <a:pt x="2105" y="2418"/>
                  <a:pt x="2148" y="2404"/>
                </a:cubicBezTo>
                <a:cubicBezTo>
                  <a:pt x="2179" y="2353"/>
                  <a:pt x="2126" y="2284"/>
                  <a:pt x="2142" y="2197"/>
                </a:cubicBezTo>
                <a:cubicBezTo>
                  <a:pt x="2162" y="2117"/>
                  <a:pt x="2228" y="2003"/>
                  <a:pt x="2268" y="1922"/>
                </a:cubicBezTo>
                <a:cubicBezTo>
                  <a:pt x="2288" y="1890"/>
                  <a:pt x="2297" y="1742"/>
                  <a:pt x="2380" y="1709"/>
                </a:cubicBezTo>
                <a:cubicBezTo>
                  <a:pt x="2561" y="1721"/>
                  <a:pt x="2617" y="1688"/>
                  <a:pt x="2799" y="1678"/>
                </a:cubicBezTo>
                <a:cubicBezTo>
                  <a:pt x="2906" y="1641"/>
                  <a:pt x="2900" y="1522"/>
                  <a:pt x="2987" y="1465"/>
                </a:cubicBezTo>
                <a:cubicBezTo>
                  <a:pt x="3002" y="1386"/>
                  <a:pt x="3068" y="1327"/>
                  <a:pt x="3082" y="1246"/>
                </a:cubicBezTo>
                <a:cubicBezTo>
                  <a:pt x="3092" y="1193"/>
                  <a:pt x="3114" y="1207"/>
                  <a:pt x="3107" y="1133"/>
                </a:cubicBezTo>
                <a:cubicBezTo>
                  <a:pt x="3100" y="1059"/>
                  <a:pt x="3086" y="869"/>
                  <a:pt x="3037" y="801"/>
                </a:cubicBezTo>
                <a:cubicBezTo>
                  <a:pt x="3026" y="738"/>
                  <a:pt x="2833" y="728"/>
                  <a:pt x="2812" y="726"/>
                </a:cubicBezTo>
                <a:cubicBezTo>
                  <a:pt x="2752" y="706"/>
                  <a:pt x="2696" y="679"/>
                  <a:pt x="2636" y="663"/>
                </a:cubicBezTo>
                <a:cubicBezTo>
                  <a:pt x="2574" y="622"/>
                  <a:pt x="2533" y="593"/>
                  <a:pt x="2461" y="576"/>
                </a:cubicBezTo>
                <a:cubicBezTo>
                  <a:pt x="2410" y="499"/>
                  <a:pt x="2474" y="498"/>
                  <a:pt x="2405" y="457"/>
                </a:cubicBezTo>
                <a:cubicBezTo>
                  <a:pt x="2297" y="392"/>
                  <a:pt x="2196" y="357"/>
                  <a:pt x="2073" y="325"/>
                </a:cubicBezTo>
                <a:cubicBezTo>
                  <a:pt x="1970" y="257"/>
                  <a:pt x="2063" y="309"/>
                  <a:pt x="1810" y="288"/>
                </a:cubicBezTo>
                <a:cubicBezTo>
                  <a:pt x="1751" y="283"/>
                  <a:pt x="1694" y="270"/>
                  <a:pt x="1635" y="263"/>
                </a:cubicBezTo>
                <a:cubicBezTo>
                  <a:pt x="1587" y="261"/>
                  <a:pt x="1556" y="284"/>
                  <a:pt x="1522" y="275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  <a:defRPr/>
            </a:pPr>
            <a:endParaRPr lang="en-US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Freeform 2"/>
          <p:cNvSpPr>
            <a:spLocks/>
          </p:cNvSpPr>
          <p:nvPr/>
        </p:nvSpPr>
        <p:spPr bwMode="auto">
          <a:xfrm>
            <a:off x="3505200" y="2114550"/>
            <a:ext cx="1600200" cy="1028700"/>
          </a:xfrm>
          <a:custGeom>
            <a:avLst/>
            <a:gdLst>
              <a:gd name="T0" fmla="*/ 2147483647 w 1087"/>
              <a:gd name="T1" fmla="*/ 2147483647 h 1040"/>
              <a:gd name="T2" fmla="*/ 2147483647 w 1087"/>
              <a:gd name="T3" fmla="*/ 2147483647 h 1040"/>
              <a:gd name="T4" fmla="*/ 2147483647 w 1087"/>
              <a:gd name="T5" fmla="*/ 2147483647 h 1040"/>
              <a:gd name="T6" fmla="*/ 2147483647 w 1087"/>
              <a:gd name="T7" fmla="*/ 2147483647 h 1040"/>
              <a:gd name="T8" fmla="*/ 2147483647 w 1087"/>
              <a:gd name="T9" fmla="*/ 2147483647 h 1040"/>
              <a:gd name="T10" fmla="*/ 2147483647 w 1087"/>
              <a:gd name="T11" fmla="*/ 2147483647 h 1040"/>
              <a:gd name="T12" fmla="*/ 2147483647 w 1087"/>
              <a:gd name="T13" fmla="*/ 2147483647 h 1040"/>
              <a:gd name="T14" fmla="*/ 2147483647 w 1087"/>
              <a:gd name="T15" fmla="*/ 2147483647 h 1040"/>
              <a:gd name="T16" fmla="*/ 2147483647 w 1087"/>
              <a:gd name="T17" fmla="*/ 2147483647 h 1040"/>
              <a:gd name="T18" fmla="*/ 2147483647 w 1087"/>
              <a:gd name="T19" fmla="*/ 2147483647 h 1040"/>
              <a:gd name="T20" fmla="*/ 2147483647 w 1087"/>
              <a:gd name="T21" fmla="*/ 2147483647 h 1040"/>
              <a:gd name="T22" fmla="*/ 2147483647 w 1087"/>
              <a:gd name="T23" fmla="*/ 2147483647 h 1040"/>
              <a:gd name="T24" fmla="*/ 2147483647 w 1087"/>
              <a:gd name="T25" fmla="*/ 2147483647 h 1040"/>
              <a:gd name="T26" fmla="*/ 2147483647 w 1087"/>
              <a:gd name="T27" fmla="*/ 2147483647 h 1040"/>
              <a:gd name="T28" fmla="*/ 2147483647 w 1087"/>
              <a:gd name="T29" fmla="*/ 2147483647 h 1040"/>
              <a:gd name="T30" fmla="*/ 2147483647 w 1087"/>
              <a:gd name="T31" fmla="*/ 2147483647 h 1040"/>
              <a:gd name="T32" fmla="*/ 2147483647 w 1087"/>
              <a:gd name="T33" fmla="*/ 2147483647 h 1040"/>
              <a:gd name="T34" fmla="*/ 2147483647 w 1087"/>
              <a:gd name="T35" fmla="*/ 2147483647 h 1040"/>
              <a:gd name="T36" fmla="*/ 2147483647 w 1087"/>
              <a:gd name="T37" fmla="*/ 2147483647 h 1040"/>
              <a:gd name="T38" fmla="*/ 2147483647 w 1087"/>
              <a:gd name="T39" fmla="*/ 2147483647 h 1040"/>
              <a:gd name="T40" fmla="*/ 2147483647 w 1087"/>
              <a:gd name="T41" fmla="*/ 2147483647 h 1040"/>
              <a:gd name="T42" fmla="*/ 2147483647 w 1087"/>
              <a:gd name="T43" fmla="*/ 2147483647 h 1040"/>
              <a:gd name="T44" fmla="*/ 2147483647 w 1087"/>
              <a:gd name="T45" fmla="*/ 2147483647 h 1040"/>
              <a:gd name="T46" fmla="*/ 2147483647 w 1087"/>
              <a:gd name="T47" fmla="*/ 2147483647 h 1040"/>
              <a:gd name="T48" fmla="*/ 2147483647 w 1087"/>
              <a:gd name="T49" fmla="*/ 2147483647 h 1040"/>
              <a:gd name="T50" fmla="*/ 2147483647 w 1087"/>
              <a:gd name="T51" fmla="*/ 2147483647 h 1040"/>
              <a:gd name="T52" fmla="*/ 2147483647 w 1087"/>
              <a:gd name="T53" fmla="*/ 2147483647 h 1040"/>
              <a:gd name="T54" fmla="*/ 2147483647 w 1087"/>
              <a:gd name="T55" fmla="*/ 2147483647 h 10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87"/>
              <a:gd name="T85" fmla="*/ 0 h 1040"/>
              <a:gd name="T86" fmla="*/ 1087 w 1087"/>
              <a:gd name="T87" fmla="*/ 1040 h 10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87" h="1040">
                <a:moveTo>
                  <a:pt x="724" y="38"/>
                </a:moveTo>
                <a:cubicBezTo>
                  <a:pt x="609" y="0"/>
                  <a:pt x="534" y="24"/>
                  <a:pt x="411" y="38"/>
                </a:cubicBezTo>
                <a:cubicBezTo>
                  <a:pt x="360" y="51"/>
                  <a:pt x="309" y="59"/>
                  <a:pt x="260" y="76"/>
                </a:cubicBezTo>
                <a:cubicBezTo>
                  <a:pt x="239" y="138"/>
                  <a:pt x="218" y="201"/>
                  <a:pt x="198" y="263"/>
                </a:cubicBezTo>
                <a:cubicBezTo>
                  <a:pt x="189" y="292"/>
                  <a:pt x="165" y="314"/>
                  <a:pt x="148" y="339"/>
                </a:cubicBezTo>
                <a:cubicBezTo>
                  <a:pt x="115" y="389"/>
                  <a:pt x="79" y="433"/>
                  <a:pt x="60" y="489"/>
                </a:cubicBezTo>
                <a:cubicBezTo>
                  <a:pt x="46" y="584"/>
                  <a:pt x="0" y="763"/>
                  <a:pt x="110" y="802"/>
                </a:cubicBezTo>
                <a:cubicBezTo>
                  <a:pt x="195" y="885"/>
                  <a:pt x="92" y="798"/>
                  <a:pt x="210" y="852"/>
                </a:cubicBezTo>
                <a:cubicBezTo>
                  <a:pt x="237" y="865"/>
                  <a:pt x="260" y="885"/>
                  <a:pt x="285" y="902"/>
                </a:cubicBezTo>
                <a:cubicBezTo>
                  <a:pt x="315" y="922"/>
                  <a:pt x="399" y="940"/>
                  <a:pt x="436" y="952"/>
                </a:cubicBezTo>
                <a:cubicBezTo>
                  <a:pt x="483" y="984"/>
                  <a:pt x="533" y="997"/>
                  <a:pt x="586" y="1015"/>
                </a:cubicBezTo>
                <a:cubicBezTo>
                  <a:pt x="598" y="1019"/>
                  <a:pt x="611" y="1023"/>
                  <a:pt x="623" y="1027"/>
                </a:cubicBezTo>
                <a:cubicBezTo>
                  <a:pt x="636" y="1031"/>
                  <a:pt x="661" y="1040"/>
                  <a:pt x="661" y="1040"/>
                </a:cubicBezTo>
                <a:cubicBezTo>
                  <a:pt x="690" y="1032"/>
                  <a:pt x="728" y="1028"/>
                  <a:pt x="749" y="1002"/>
                </a:cubicBezTo>
                <a:cubicBezTo>
                  <a:pt x="757" y="992"/>
                  <a:pt x="752" y="974"/>
                  <a:pt x="761" y="965"/>
                </a:cubicBezTo>
                <a:cubicBezTo>
                  <a:pt x="770" y="956"/>
                  <a:pt x="787" y="958"/>
                  <a:pt x="799" y="952"/>
                </a:cubicBezTo>
                <a:cubicBezTo>
                  <a:pt x="890" y="906"/>
                  <a:pt x="784" y="943"/>
                  <a:pt x="874" y="915"/>
                </a:cubicBezTo>
                <a:cubicBezTo>
                  <a:pt x="903" y="885"/>
                  <a:pt x="974" y="839"/>
                  <a:pt x="974" y="839"/>
                </a:cubicBezTo>
                <a:cubicBezTo>
                  <a:pt x="1018" y="715"/>
                  <a:pt x="1043" y="588"/>
                  <a:pt x="1087" y="464"/>
                </a:cubicBezTo>
                <a:cubicBezTo>
                  <a:pt x="1079" y="451"/>
                  <a:pt x="1076" y="432"/>
                  <a:pt x="1062" y="426"/>
                </a:cubicBezTo>
                <a:cubicBezTo>
                  <a:pt x="1050" y="421"/>
                  <a:pt x="1037" y="439"/>
                  <a:pt x="1024" y="439"/>
                </a:cubicBezTo>
                <a:cubicBezTo>
                  <a:pt x="1007" y="439"/>
                  <a:pt x="991" y="430"/>
                  <a:pt x="974" y="426"/>
                </a:cubicBezTo>
                <a:cubicBezTo>
                  <a:pt x="966" y="414"/>
                  <a:pt x="955" y="403"/>
                  <a:pt x="949" y="389"/>
                </a:cubicBezTo>
                <a:cubicBezTo>
                  <a:pt x="938" y="365"/>
                  <a:pt x="924" y="313"/>
                  <a:pt x="924" y="313"/>
                </a:cubicBezTo>
                <a:cubicBezTo>
                  <a:pt x="915" y="246"/>
                  <a:pt x="914" y="154"/>
                  <a:pt x="861" y="101"/>
                </a:cubicBezTo>
                <a:cubicBezTo>
                  <a:pt x="831" y="71"/>
                  <a:pt x="788" y="64"/>
                  <a:pt x="749" y="51"/>
                </a:cubicBezTo>
                <a:cubicBezTo>
                  <a:pt x="736" y="47"/>
                  <a:pt x="698" y="38"/>
                  <a:pt x="711" y="38"/>
                </a:cubicBezTo>
                <a:cubicBezTo>
                  <a:pt x="715" y="38"/>
                  <a:pt x="720" y="38"/>
                  <a:pt x="724" y="3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796" name="Freeform 4"/>
          <p:cNvSpPr>
            <a:spLocks/>
          </p:cNvSpPr>
          <p:nvPr/>
        </p:nvSpPr>
        <p:spPr bwMode="auto">
          <a:xfrm>
            <a:off x="4649019" y="159804"/>
            <a:ext cx="4454525" cy="2786063"/>
          </a:xfrm>
          <a:custGeom>
            <a:avLst/>
            <a:gdLst/>
            <a:ahLst/>
            <a:cxnLst>
              <a:cxn ang="0">
                <a:pos x="0" y="1565"/>
              </a:cxn>
              <a:cxn ang="0">
                <a:pos x="188" y="1403"/>
              </a:cxn>
              <a:cxn ang="0">
                <a:pos x="313" y="1252"/>
              </a:cxn>
              <a:cxn ang="0">
                <a:pos x="464" y="1127"/>
              </a:cxn>
              <a:cxn ang="0">
                <a:pos x="514" y="939"/>
              </a:cxn>
              <a:cxn ang="0">
                <a:pos x="589" y="714"/>
              </a:cxn>
              <a:cxn ang="0">
                <a:pos x="802" y="514"/>
              </a:cxn>
              <a:cxn ang="0">
                <a:pos x="1390" y="113"/>
              </a:cxn>
              <a:cxn ang="0">
                <a:pos x="1666" y="176"/>
              </a:cxn>
              <a:cxn ang="0">
                <a:pos x="1854" y="63"/>
              </a:cxn>
              <a:cxn ang="0">
                <a:pos x="2179" y="0"/>
              </a:cxn>
              <a:cxn ang="0">
                <a:pos x="2354" y="38"/>
              </a:cxn>
              <a:cxn ang="0">
                <a:pos x="2467" y="125"/>
              </a:cxn>
              <a:cxn ang="0">
                <a:pos x="2517" y="163"/>
              </a:cxn>
              <a:cxn ang="0">
                <a:pos x="2605" y="176"/>
              </a:cxn>
              <a:cxn ang="0">
                <a:pos x="2680" y="226"/>
              </a:cxn>
              <a:cxn ang="0">
                <a:pos x="2755" y="726"/>
              </a:cxn>
              <a:cxn ang="0">
                <a:pos x="2768" y="839"/>
              </a:cxn>
              <a:cxn ang="0">
                <a:pos x="2793" y="1014"/>
              </a:cxn>
              <a:cxn ang="0">
                <a:pos x="2755" y="1678"/>
              </a:cxn>
              <a:cxn ang="0">
                <a:pos x="2667" y="2054"/>
              </a:cxn>
              <a:cxn ang="0">
                <a:pos x="2242" y="2254"/>
              </a:cxn>
              <a:cxn ang="0">
                <a:pos x="2041" y="2242"/>
              </a:cxn>
              <a:cxn ang="0">
                <a:pos x="1991" y="2229"/>
              </a:cxn>
              <a:cxn ang="0">
                <a:pos x="1879" y="2217"/>
              </a:cxn>
              <a:cxn ang="0">
                <a:pos x="1841" y="2192"/>
              </a:cxn>
              <a:cxn ang="0">
                <a:pos x="1803" y="2179"/>
              </a:cxn>
              <a:cxn ang="0">
                <a:pos x="1691" y="2104"/>
              </a:cxn>
              <a:cxn ang="0">
                <a:pos x="1553" y="2066"/>
              </a:cxn>
              <a:cxn ang="0">
                <a:pos x="1478" y="2116"/>
              </a:cxn>
              <a:cxn ang="0">
                <a:pos x="1403" y="2217"/>
              </a:cxn>
              <a:cxn ang="0">
                <a:pos x="1065" y="2267"/>
              </a:cxn>
              <a:cxn ang="0">
                <a:pos x="664" y="2179"/>
              </a:cxn>
              <a:cxn ang="0">
                <a:pos x="313" y="2079"/>
              </a:cxn>
              <a:cxn ang="0">
                <a:pos x="288" y="1929"/>
              </a:cxn>
              <a:cxn ang="0">
                <a:pos x="238" y="1941"/>
              </a:cxn>
              <a:cxn ang="0">
                <a:pos x="138" y="1979"/>
              </a:cxn>
              <a:cxn ang="0">
                <a:pos x="151" y="1766"/>
              </a:cxn>
              <a:cxn ang="0">
                <a:pos x="0" y="1565"/>
              </a:cxn>
            </a:cxnLst>
            <a:rect l="0" t="0" r="r" b="b"/>
            <a:pathLst>
              <a:path w="2806" h="2340">
                <a:moveTo>
                  <a:pt x="0" y="1565"/>
                </a:moveTo>
                <a:cubicBezTo>
                  <a:pt x="63" y="1554"/>
                  <a:pt x="126" y="1419"/>
                  <a:pt x="188" y="1403"/>
                </a:cubicBezTo>
                <a:cubicBezTo>
                  <a:pt x="255" y="1353"/>
                  <a:pt x="271" y="1292"/>
                  <a:pt x="313" y="1252"/>
                </a:cubicBezTo>
                <a:cubicBezTo>
                  <a:pt x="340" y="1229"/>
                  <a:pt x="437" y="1187"/>
                  <a:pt x="464" y="1127"/>
                </a:cubicBezTo>
                <a:cubicBezTo>
                  <a:pt x="488" y="1026"/>
                  <a:pt x="438" y="1013"/>
                  <a:pt x="514" y="939"/>
                </a:cubicBezTo>
                <a:cubicBezTo>
                  <a:pt x="551" y="865"/>
                  <a:pt x="543" y="783"/>
                  <a:pt x="589" y="714"/>
                </a:cubicBezTo>
                <a:cubicBezTo>
                  <a:pt x="640" y="638"/>
                  <a:pt x="739" y="575"/>
                  <a:pt x="802" y="514"/>
                </a:cubicBezTo>
                <a:cubicBezTo>
                  <a:pt x="1045" y="535"/>
                  <a:pt x="1161" y="172"/>
                  <a:pt x="1390" y="113"/>
                </a:cubicBezTo>
                <a:cubicBezTo>
                  <a:pt x="1452" y="97"/>
                  <a:pt x="1604" y="206"/>
                  <a:pt x="1666" y="176"/>
                </a:cubicBezTo>
                <a:cubicBezTo>
                  <a:pt x="1737" y="203"/>
                  <a:pt x="1806" y="59"/>
                  <a:pt x="1854" y="63"/>
                </a:cubicBezTo>
                <a:cubicBezTo>
                  <a:pt x="1884" y="48"/>
                  <a:pt x="2147" y="11"/>
                  <a:pt x="2179" y="0"/>
                </a:cubicBezTo>
                <a:cubicBezTo>
                  <a:pt x="2252" y="29"/>
                  <a:pt x="2314" y="9"/>
                  <a:pt x="2354" y="38"/>
                </a:cubicBezTo>
                <a:cubicBezTo>
                  <a:pt x="2433" y="19"/>
                  <a:pt x="2378" y="185"/>
                  <a:pt x="2467" y="125"/>
                </a:cubicBezTo>
                <a:cubicBezTo>
                  <a:pt x="2495" y="106"/>
                  <a:pt x="2484" y="167"/>
                  <a:pt x="2517" y="163"/>
                </a:cubicBezTo>
                <a:cubicBezTo>
                  <a:pt x="2546" y="167"/>
                  <a:pt x="2577" y="165"/>
                  <a:pt x="2605" y="176"/>
                </a:cubicBezTo>
                <a:cubicBezTo>
                  <a:pt x="2633" y="187"/>
                  <a:pt x="2680" y="226"/>
                  <a:pt x="2680" y="226"/>
                </a:cubicBezTo>
                <a:cubicBezTo>
                  <a:pt x="2733" y="389"/>
                  <a:pt x="2691" y="567"/>
                  <a:pt x="2755" y="726"/>
                </a:cubicBezTo>
                <a:cubicBezTo>
                  <a:pt x="2759" y="764"/>
                  <a:pt x="2763" y="801"/>
                  <a:pt x="2768" y="839"/>
                </a:cubicBezTo>
                <a:cubicBezTo>
                  <a:pt x="2776" y="897"/>
                  <a:pt x="2793" y="1014"/>
                  <a:pt x="2793" y="1014"/>
                </a:cubicBezTo>
                <a:cubicBezTo>
                  <a:pt x="2784" y="1381"/>
                  <a:pt x="2806" y="1435"/>
                  <a:pt x="2755" y="1678"/>
                </a:cubicBezTo>
                <a:cubicBezTo>
                  <a:pt x="2746" y="1799"/>
                  <a:pt x="2760" y="1961"/>
                  <a:pt x="2667" y="2054"/>
                </a:cubicBezTo>
                <a:cubicBezTo>
                  <a:pt x="2609" y="2232"/>
                  <a:pt x="2396" y="2238"/>
                  <a:pt x="2242" y="2254"/>
                </a:cubicBezTo>
                <a:cubicBezTo>
                  <a:pt x="2182" y="2275"/>
                  <a:pt x="2103" y="2249"/>
                  <a:pt x="2041" y="2242"/>
                </a:cubicBezTo>
                <a:cubicBezTo>
                  <a:pt x="2024" y="2238"/>
                  <a:pt x="2008" y="2232"/>
                  <a:pt x="1991" y="2229"/>
                </a:cubicBezTo>
                <a:cubicBezTo>
                  <a:pt x="1954" y="2223"/>
                  <a:pt x="1915" y="2226"/>
                  <a:pt x="1879" y="2217"/>
                </a:cubicBezTo>
                <a:cubicBezTo>
                  <a:pt x="1864" y="2213"/>
                  <a:pt x="1855" y="2199"/>
                  <a:pt x="1841" y="2192"/>
                </a:cubicBezTo>
                <a:cubicBezTo>
                  <a:pt x="1829" y="2186"/>
                  <a:pt x="1815" y="2185"/>
                  <a:pt x="1803" y="2179"/>
                </a:cubicBezTo>
                <a:cubicBezTo>
                  <a:pt x="1758" y="2156"/>
                  <a:pt x="1740" y="2120"/>
                  <a:pt x="1691" y="2104"/>
                </a:cubicBezTo>
                <a:cubicBezTo>
                  <a:pt x="1638" y="2051"/>
                  <a:pt x="1629" y="2052"/>
                  <a:pt x="1553" y="2066"/>
                </a:cubicBezTo>
                <a:cubicBezTo>
                  <a:pt x="1528" y="2083"/>
                  <a:pt x="1495" y="2091"/>
                  <a:pt x="1478" y="2116"/>
                </a:cubicBezTo>
                <a:cubicBezTo>
                  <a:pt x="1446" y="2165"/>
                  <a:pt x="1453" y="2184"/>
                  <a:pt x="1403" y="2217"/>
                </a:cubicBezTo>
                <a:cubicBezTo>
                  <a:pt x="1320" y="2340"/>
                  <a:pt x="1248" y="2275"/>
                  <a:pt x="1065" y="2267"/>
                </a:cubicBezTo>
                <a:cubicBezTo>
                  <a:pt x="880" y="2144"/>
                  <a:pt x="994" y="2194"/>
                  <a:pt x="664" y="2179"/>
                </a:cubicBezTo>
                <a:cubicBezTo>
                  <a:pt x="546" y="2149"/>
                  <a:pt x="429" y="2116"/>
                  <a:pt x="313" y="2079"/>
                </a:cubicBezTo>
                <a:cubicBezTo>
                  <a:pt x="298" y="2031"/>
                  <a:pt x="315" y="1972"/>
                  <a:pt x="288" y="1929"/>
                </a:cubicBezTo>
                <a:cubicBezTo>
                  <a:pt x="279" y="1914"/>
                  <a:pt x="255" y="1937"/>
                  <a:pt x="238" y="1941"/>
                </a:cubicBezTo>
                <a:cubicBezTo>
                  <a:pt x="217" y="2008"/>
                  <a:pt x="201" y="1994"/>
                  <a:pt x="138" y="1979"/>
                </a:cubicBezTo>
                <a:cubicBezTo>
                  <a:pt x="110" y="1923"/>
                  <a:pt x="151" y="1832"/>
                  <a:pt x="151" y="1766"/>
                </a:cubicBezTo>
                <a:cubicBezTo>
                  <a:pt x="151" y="1766"/>
                  <a:pt x="0" y="1565"/>
                  <a:pt x="0" y="1565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  <a:defRPr/>
            </a:pP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798" name="Freeform 6"/>
          <p:cNvSpPr>
            <a:spLocks/>
          </p:cNvSpPr>
          <p:nvPr/>
        </p:nvSpPr>
        <p:spPr bwMode="auto">
          <a:xfrm>
            <a:off x="158339" y="2713816"/>
            <a:ext cx="5029200" cy="2414588"/>
          </a:xfrm>
          <a:custGeom>
            <a:avLst/>
            <a:gdLst/>
            <a:ahLst/>
            <a:cxnLst>
              <a:cxn ang="0">
                <a:pos x="2318" y="43"/>
              </a:cxn>
              <a:cxn ang="0">
                <a:pos x="2268" y="56"/>
              </a:cxn>
              <a:cxn ang="0">
                <a:pos x="2243" y="93"/>
              </a:cxn>
              <a:cxn ang="0">
                <a:pos x="2118" y="156"/>
              </a:cxn>
              <a:cxn ang="0">
                <a:pos x="1930" y="269"/>
              </a:cxn>
              <a:cxn ang="0">
                <a:pos x="1717" y="469"/>
              </a:cxn>
              <a:cxn ang="0">
                <a:pos x="1442" y="457"/>
              </a:cxn>
              <a:cxn ang="0">
                <a:pos x="1103" y="381"/>
              </a:cxn>
              <a:cxn ang="0">
                <a:pos x="991" y="394"/>
              </a:cxn>
              <a:cxn ang="0">
                <a:pos x="966" y="494"/>
              </a:cxn>
              <a:cxn ang="0">
                <a:pos x="891" y="657"/>
              </a:cxn>
              <a:cxn ang="0">
                <a:pos x="740" y="707"/>
              </a:cxn>
              <a:cxn ang="0">
                <a:pos x="502" y="832"/>
              </a:cxn>
              <a:cxn ang="0">
                <a:pos x="427" y="870"/>
              </a:cxn>
              <a:cxn ang="0">
                <a:pos x="264" y="982"/>
              </a:cxn>
              <a:cxn ang="0">
                <a:pos x="114" y="1120"/>
              </a:cxn>
              <a:cxn ang="0">
                <a:pos x="77" y="1158"/>
              </a:cxn>
              <a:cxn ang="0">
                <a:pos x="39" y="1245"/>
              </a:cxn>
              <a:cxn ang="0">
                <a:pos x="2" y="1371"/>
              </a:cxn>
              <a:cxn ang="0">
                <a:pos x="14" y="1533"/>
              </a:cxn>
              <a:cxn ang="0">
                <a:pos x="102" y="1583"/>
              </a:cxn>
              <a:cxn ang="0">
                <a:pos x="415" y="1646"/>
              </a:cxn>
              <a:cxn ang="0">
                <a:pos x="603" y="1696"/>
              </a:cxn>
              <a:cxn ang="0">
                <a:pos x="815" y="1734"/>
              </a:cxn>
              <a:cxn ang="0">
                <a:pos x="1028" y="1784"/>
              </a:cxn>
              <a:cxn ang="0">
                <a:pos x="1179" y="1884"/>
              </a:cxn>
              <a:cxn ang="0">
                <a:pos x="1429" y="1859"/>
              </a:cxn>
              <a:cxn ang="0">
                <a:pos x="1755" y="1897"/>
              </a:cxn>
              <a:cxn ang="0">
                <a:pos x="2043" y="1859"/>
              </a:cxn>
              <a:cxn ang="0">
                <a:pos x="2331" y="1897"/>
              </a:cxn>
              <a:cxn ang="0">
                <a:pos x="2381" y="1834"/>
              </a:cxn>
              <a:cxn ang="0">
                <a:pos x="2406" y="1796"/>
              </a:cxn>
              <a:cxn ang="0">
                <a:pos x="2506" y="1771"/>
              </a:cxn>
              <a:cxn ang="0">
                <a:pos x="2719" y="1721"/>
              </a:cxn>
              <a:cxn ang="0">
                <a:pos x="2844" y="1659"/>
              </a:cxn>
              <a:cxn ang="0">
                <a:pos x="2869" y="1621"/>
              </a:cxn>
              <a:cxn ang="0">
                <a:pos x="2944" y="1571"/>
              </a:cxn>
              <a:cxn ang="0">
                <a:pos x="2957" y="1521"/>
              </a:cxn>
              <a:cxn ang="0">
                <a:pos x="3007" y="1421"/>
              </a:cxn>
              <a:cxn ang="0">
                <a:pos x="3044" y="1233"/>
              </a:cxn>
              <a:cxn ang="0">
                <a:pos x="3132" y="770"/>
              </a:cxn>
              <a:cxn ang="0">
                <a:pos x="3019" y="331"/>
              </a:cxn>
              <a:cxn ang="0">
                <a:pos x="2831" y="281"/>
              </a:cxn>
              <a:cxn ang="0">
                <a:pos x="2731" y="244"/>
              </a:cxn>
              <a:cxn ang="0">
                <a:pos x="2631" y="169"/>
              </a:cxn>
              <a:cxn ang="0">
                <a:pos x="2581" y="143"/>
              </a:cxn>
              <a:cxn ang="0">
                <a:pos x="2468" y="56"/>
              </a:cxn>
              <a:cxn ang="0">
                <a:pos x="2368" y="18"/>
              </a:cxn>
              <a:cxn ang="0">
                <a:pos x="2331" y="6"/>
              </a:cxn>
              <a:cxn ang="0">
                <a:pos x="2318" y="43"/>
              </a:cxn>
            </a:cxnLst>
            <a:rect l="0" t="0" r="r" b="b"/>
            <a:pathLst>
              <a:path w="3132" h="1934">
                <a:moveTo>
                  <a:pt x="2318" y="43"/>
                </a:moveTo>
                <a:cubicBezTo>
                  <a:pt x="2301" y="47"/>
                  <a:pt x="2282" y="46"/>
                  <a:pt x="2268" y="56"/>
                </a:cubicBezTo>
                <a:cubicBezTo>
                  <a:pt x="2256" y="64"/>
                  <a:pt x="2254" y="83"/>
                  <a:pt x="2243" y="93"/>
                </a:cubicBezTo>
                <a:cubicBezTo>
                  <a:pt x="2212" y="124"/>
                  <a:pt x="2170" y="127"/>
                  <a:pt x="2118" y="156"/>
                </a:cubicBezTo>
                <a:cubicBezTo>
                  <a:pt x="2096" y="219"/>
                  <a:pt x="1992" y="249"/>
                  <a:pt x="1930" y="269"/>
                </a:cubicBezTo>
                <a:cubicBezTo>
                  <a:pt x="1859" y="317"/>
                  <a:pt x="1800" y="449"/>
                  <a:pt x="1717" y="469"/>
                </a:cubicBezTo>
                <a:cubicBezTo>
                  <a:pt x="1625" y="465"/>
                  <a:pt x="1534" y="463"/>
                  <a:pt x="1442" y="457"/>
                </a:cubicBezTo>
                <a:cubicBezTo>
                  <a:pt x="1324" y="449"/>
                  <a:pt x="1216" y="410"/>
                  <a:pt x="1103" y="381"/>
                </a:cubicBezTo>
                <a:cubicBezTo>
                  <a:pt x="1066" y="385"/>
                  <a:pt x="1020" y="370"/>
                  <a:pt x="991" y="394"/>
                </a:cubicBezTo>
                <a:cubicBezTo>
                  <a:pt x="964" y="416"/>
                  <a:pt x="974" y="461"/>
                  <a:pt x="966" y="494"/>
                </a:cubicBezTo>
                <a:cubicBezTo>
                  <a:pt x="950" y="559"/>
                  <a:pt x="951" y="614"/>
                  <a:pt x="891" y="657"/>
                </a:cubicBezTo>
                <a:cubicBezTo>
                  <a:pt x="844" y="691"/>
                  <a:pt x="793" y="691"/>
                  <a:pt x="740" y="707"/>
                </a:cubicBezTo>
                <a:cubicBezTo>
                  <a:pt x="653" y="734"/>
                  <a:pt x="582" y="791"/>
                  <a:pt x="502" y="832"/>
                </a:cubicBezTo>
                <a:cubicBezTo>
                  <a:pt x="398" y="885"/>
                  <a:pt x="537" y="798"/>
                  <a:pt x="427" y="870"/>
                </a:cubicBezTo>
                <a:cubicBezTo>
                  <a:pt x="390" y="925"/>
                  <a:pt x="323" y="953"/>
                  <a:pt x="264" y="982"/>
                </a:cubicBezTo>
                <a:cubicBezTo>
                  <a:pt x="216" y="1032"/>
                  <a:pt x="164" y="1070"/>
                  <a:pt x="114" y="1120"/>
                </a:cubicBezTo>
                <a:cubicBezTo>
                  <a:pt x="102" y="1133"/>
                  <a:pt x="77" y="1158"/>
                  <a:pt x="77" y="1158"/>
                </a:cubicBezTo>
                <a:cubicBezTo>
                  <a:pt x="40" y="1262"/>
                  <a:pt x="95" y="1112"/>
                  <a:pt x="39" y="1245"/>
                </a:cubicBezTo>
                <a:cubicBezTo>
                  <a:pt x="22" y="1285"/>
                  <a:pt x="15" y="1330"/>
                  <a:pt x="2" y="1371"/>
                </a:cubicBezTo>
                <a:cubicBezTo>
                  <a:pt x="6" y="1425"/>
                  <a:pt x="0" y="1481"/>
                  <a:pt x="14" y="1533"/>
                </a:cubicBezTo>
                <a:cubicBezTo>
                  <a:pt x="17" y="1543"/>
                  <a:pt x="101" y="1583"/>
                  <a:pt x="102" y="1583"/>
                </a:cubicBezTo>
                <a:cubicBezTo>
                  <a:pt x="190" y="1622"/>
                  <a:pt x="319" y="1627"/>
                  <a:pt x="415" y="1646"/>
                </a:cubicBezTo>
                <a:cubicBezTo>
                  <a:pt x="478" y="1659"/>
                  <a:pt x="539" y="1685"/>
                  <a:pt x="603" y="1696"/>
                </a:cubicBezTo>
                <a:cubicBezTo>
                  <a:pt x="675" y="1708"/>
                  <a:pt x="744" y="1718"/>
                  <a:pt x="815" y="1734"/>
                </a:cubicBezTo>
                <a:cubicBezTo>
                  <a:pt x="879" y="1748"/>
                  <a:pt x="971" y="1751"/>
                  <a:pt x="1028" y="1784"/>
                </a:cubicBezTo>
                <a:cubicBezTo>
                  <a:pt x="1080" y="1815"/>
                  <a:pt x="1129" y="1851"/>
                  <a:pt x="1179" y="1884"/>
                </a:cubicBezTo>
                <a:cubicBezTo>
                  <a:pt x="1254" y="1934"/>
                  <a:pt x="1352" y="1808"/>
                  <a:pt x="1429" y="1859"/>
                </a:cubicBezTo>
                <a:cubicBezTo>
                  <a:pt x="1519" y="1877"/>
                  <a:pt x="1670" y="1876"/>
                  <a:pt x="1755" y="1897"/>
                </a:cubicBezTo>
                <a:cubicBezTo>
                  <a:pt x="1857" y="1897"/>
                  <a:pt x="1947" y="1859"/>
                  <a:pt x="2043" y="1859"/>
                </a:cubicBezTo>
                <a:cubicBezTo>
                  <a:pt x="2171" y="1851"/>
                  <a:pt x="2203" y="1914"/>
                  <a:pt x="2331" y="1897"/>
                </a:cubicBezTo>
                <a:cubicBezTo>
                  <a:pt x="2354" y="1823"/>
                  <a:pt x="2324" y="1891"/>
                  <a:pt x="2381" y="1834"/>
                </a:cubicBezTo>
                <a:cubicBezTo>
                  <a:pt x="2392" y="1823"/>
                  <a:pt x="2392" y="1803"/>
                  <a:pt x="2406" y="1796"/>
                </a:cubicBezTo>
                <a:cubicBezTo>
                  <a:pt x="2437" y="1781"/>
                  <a:pt x="2473" y="1782"/>
                  <a:pt x="2506" y="1771"/>
                </a:cubicBezTo>
                <a:cubicBezTo>
                  <a:pt x="2577" y="1748"/>
                  <a:pt x="2645" y="1732"/>
                  <a:pt x="2719" y="1721"/>
                </a:cubicBezTo>
                <a:cubicBezTo>
                  <a:pt x="2761" y="1693"/>
                  <a:pt x="2802" y="1687"/>
                  <a:pt x="2844" y="1659"/>
                </a:cubicBezTo>
                <a:cubicBezTo>
                  <a:pt x="2852" y="1646"/>
                  <a:pt x="2858" y="1631"/>
                  <a:pt x="2869" y="1621"/>
                </a:cubicBezTo>
                <a:cubicBezTo>
                  <a:pt x="2892" y="1601"/>
                  <a:pt x="2944" y="1571"/>
                  <a:pt x="2944" y="1571"/>
                </a:cubicBezTo>
                <a:cubicBezTo>
                  <a:pt x="2948" y="1554"/>
                  <a:pt x="2950" y="1537"/>
                  <a:pt x="2957" y="1521"/>
                </a:cubicBezTo>
                <a:cubicBezTo>
                  <a:pt x="2971" y="1487"/>
                  <a:pt x="3007" y="1421"/>
                  <a:pt x="3007" y="1421"/>
                </a:cubicBezTo>
                <a:cubicBezTo>
                  <a:pt x="3019" y="1358"/>
                  <a:pt x="3034" y="1297"/>
                  <a:pt x="3044" y="1233"/>
                </a:cubicBezTo>
                <a:cubicBezTo>
                  <a:pt x="3056" y="1074"/>
                  <a:pt x="3121" y="929"/>
                  <a:pt x="3132" y="770"/>
                </a:cubicBezTo>
                <a:cubicBezTo>
                  <a:pt x="3128" y="641"/>
                  <a:pt x="3034" y="460"/>
                  <a:pt x="3019" y="331"/>
                </a:cubicBezTo>
                <a:cubicBezTo>
                  <a:pt x="3010" y="255"/>
                  <a:pt x="2859" y="284"/>
                  <a:pt x="2831" y="281"/>
                </a:cubicBezTo>
                <a:cubicBezTo>
                  <a:pt x="2798" y="268"/>
                  <a:pt x="2761" y="263"/>
                  <a:pt x="2731" y="244"/>
                </a:cubicBezTo>
                <a:cubicBezTo>
                  <a:pt x="2696" y="222"/>
                  <a:pt x="2664" y="194"/>
                  <a:pt x="2631" y="169"/>
                </a:cubicBezTo>
                <a:cubicBezTo>
                  <a:pt x="2616" y="158"/>
                  <a:pt x="2596" y="154"/>
                  <a:pt x="2581" y="143"/>
                </a:cubicBezTo>
                <a:cubicBezTo>
                  <a:pt x="2491" y="79"/>
                  <a:pt x="2609" y="127"/>
                  <a:pt x="2468" y="56"/>
                </a:cubicBezTo>
                <a:cubicBezTo>
                  <a:pt x="2393" y="19"/>
                  <a:pt x="2445" y="40"/>
                  <a:pt x="2368" y="18"/>
                </a:cubicBezTo>
                <a:cubicBezTo>
                  <a:pt x="2356" y="14"/>
                  <a:pt x="2343" y="0"/>
                  <a:pt x="2331" y="6"/>
                </a:cubicBezTo>
                <a:cubicBezTo>
                  <a:pt x="2319" y="12"/>
                  <a:pt x="2322" y="31"/>
                  <a:pt x="2318" y="43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  <a:defRPr/>
            </a:pP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799" name="Freeform 7"/>
          <p:cNvSpPr>
            <a:spLocks/>
          </p:cNvSpPr>
          <p:nvPr/>
        </p:nvSpPr>
        <p:spPr bwMode="auto">
          <a:xfrm>
            <a:off x="4760376" y="2504087"/>
            <a:ext cx="4253270" cy="2541174"/>
          </a:xfrm>
          <a:custGeom>
            <a:avLst/>
            <a:gdLst/>
            <a:ahLst/>
            <a:cxnLst>
              <a:cxn ang="0">
                <a:pos x="348" y="0"/>
              </a:cxn>
              <a:cxn ang="0">
                <a:pos x="210" y="275"/>
              </a:cxn>
              <a:cxn ang="0">
                <a:pos x="160" y="325"/>
              </a:cxn>
              <a:cxn ang="0">
                <a:pos x="35" y="463"/>
              </a:cxn>
              <a:cxn ang="0">
                <a:pos x="22" y="438"/>
              </a:cxn>
              <a:cxn ang="0">
                <a:pos x="110" y="563"/>
              </a:cxn>
              <a:cxn ang="0">
                <a:pos x="147" y="638"/>
              </a:cxn>
              <a:cxn ang="0">
                <a:pos x="223" y="726"/>
              </a:cxn>
              <a:cxn ang="0">
                <a:pos x="210" y="1014"/>
              </a:cxn>
              <a:cxn ang="0">
                <a:pos x="197" y="1340"/>
              </a:cxn>
              <a:cxn ang="0">
                <a:pos x="185" y="1402"/>
              </a:cxn>
              <a:cxn ang="0">
                <a:pos x="160" y="1502"/>
              </a:cxn>
              <a:cxn ang="0">
                <a:pos x="147" y="1953"/>
              </a:cxn>
              <a:cxn ang="0">
                <a:pos x="185" y="1978"/>
              </a:cxn>
              <a:cxn ang="0">
                <a:pos x="310" y="2053"/>
              </a:cxn>
              <a:cxn ang="0">
                <a:pos x="511" y="2104"/>
              </a:cxn>
              <a:cxn ang="0">
                <a:pos x="849" y="2091"/>
              </a:cxn>
              <a:cxn ang="0">
                <a:pos x="1462" y="1978"/>
              </a:cxn>
              <a:cxn ang="0">
                <a:pos x="1562" y="1853"/>
              </a:cxn>
              <a:cxn ang="0">
                <a:pos x="1612" y="1715"/>
              </a:cxn>
              <a:cxn ang="0">
                <a:pos x="1713" y="1728"/>
              </a:cxn>
              <a:cxn ang="0">
                <a:pos x="1813" y="1565"/>
              </a:cxn>
              <a:cxn ang="0">
                <a:pos x="2101" y="1603"/>
              </a:cxn>
              <a:cxn ang="0">
                <a:pos x="2213" y="1928"/>
              </a:cxn>
              <a:cxn ang="0">
                <a:pos x="2589" y="1365"/>
              </a:cxn>
              <a:cxn ang="0">
                <a:pos x="2476" y="626"/>
              </a:cxn>
              <a:cxn ang="0">
                <a:pos x="2076" y="338"/>
              </a:cxn>
              <a:cxn ang="0">
                <a:pos x="1324" y="275"/>
              </a:cxn>
              <a:cxn ang="0">
                <a:pos x="924" y="125"/>
              </a:cxn>
              <a:cxn ang="0">
                <a:pos x="673" y="113"/>
              </a:cxn>
              <a:cxn ang="0">
                <a:pos x="498" y="0"/>
              </a:cxn>
              <a:cxn ang="0">
                <a:pos x="348" y="0"/>
              </a:cxn>
            </a:cxnLst>
            <a:rect l="0" t="0" r="r" b="b"/>
            <a:pathLst>
              <a:path w="2621" h="2104">
                <a:moveTo>
                  <a:pt x="348" y="0"/>
                </a:moveTo>
                <a:cubicBezTo>
                  <a:pt x="300" y="46"/>
                  <a:pt x="241" y="221"/>
                  <a:pt x="210" y="275"/>
                </a:cubicBezTo>
                <a:cubicBezTo>
                  <a:pt x="161" y="336"/>
                  <a:pt x="241" y="299"/>
                  <a:pt x="160" y="325"/>
                </a:cubicBezTo>
                <a:cubicBezTo>
                  <a:pt x="119" y="388"/>
                  <a:pt x="122" y="405"/>
                  <a:pt x="35" y="463"/>
                </a:cubicBezTo>
                <a:cubicBezTo>
                  <a:pt x="22" y="471"/>
                  <a:pt x="22" y="438"/>
                  <a:pt x="22" y="438"/>
                </a:cubicBezTo>
                <a:cubicBezTo>
                  <a:pt x="0" y="506"/>
                  <a:pt x="69" y="501"/>
                  <a:pt x="110" y="563"/>
                </a:cubicBezTo>
                <a:cubicBezTo>
                  <a:pt x="127" y="588"/>
                  <a:pt x="126" y="616"/>
                  <a:pt x="147" y="638"/>
                </a:cubicBezTo>
                <a:cubicBezTo>
                  <a:pt x="175" y="667"/>
                  <a:pt x="194" y="698"/>
                  <a:pt x="223" y="726"/>
                </a:cubicBezTo>
                <a:cubicBezTo>
                  <a:pt x="235" y="839"/>
                  <a:pt x="224" y="920"/>
                  <a:pt x="210" y="1014"/>
                </a:cubicBezTo>
                <a:cubicBezTo>
                  <a:pt x="206" y="1123"/>
                  <a:pt x="204" y="1231"/>
                  <a:pt x="197" y="1340"/>
                </a:cubicBezTo>
                <a:cubicBezTo>
                  <a:pt x="196" y="1361"/>
                  <a:pt x="190" y="1381"/>
                  <a:pt x="185" y="1402"/>
                </a:cubicBezTo>
                <a:cubicBezTo>
                  <a:pt x="177" y="1435"/>
                  <a:pt x="160" y="1502"/>
                  <a:pt x="160" y="1502"/>
                </a:cubicBezTo>
                <a:cubicBezTo>
                  <a:pt x="145" y="1657"/>
                  <a:pt x="117" y="1794"/>
                  <a:pt x="147" y="1953"/>
                </a:cubicBezTo>
                <a:cubicBezTo>
                  <a:pt x="150" y="1968"/>
                  <a:pt x="173" y="1968"/>
                  <a:pt x="185" y="1978"/>
                </a:cubicBezTo>
                <a:cubicBezTo>
                  <a:pt x="234" y="2018"/>
                  <a:pt x="247" y="2038"/>
                  <a:pt x="310" y="2053"/>
                </a:cubicBezTo>
                <a:cubicBezTo>
                  <a:pt x="386" y="2091"/>
                  <a:pt x="418" y="2093"/>
                  <a:pt x="511" y="2104"/>
                </a:cubicBezTo>
                <a:cubicBezTo>
                  <a:pt x="624" y="2100"/>
                  <a:pt x="736" y="2096"/>
                  <a:pt x="849" y="2091"/>
                </a:cubicBezTo>
                <a:cubicBezTo>
                  <a:pt x="955" y="2087"/>
                  <a:pt x="1347" y="2090"/>
                  <a:pt x="1462" y="1978"/>
                </a:cubicBezTo>
                <a:cubicBezTo>
                  <a:pt x="1502" y="1939"/>
                  <a:pt x="1529" y="1898"/>
                  <a:pt x="1562" y="1853"/>
                </a:cubicBezTo>
                <a:cubicBezTo>
                  <a:pt x="1579" y="1805"/>
                  <a:pt x="1600" y="1764"/>
                  <a:pt x="1612" y="1715"/>
                </a:cubicBezTo>
                <a:cubicBezTo>
                  <a:pt x="1628" y="1685"/>
                  <a:pt x="1679" y="1753"/>
                  <a:pt x="1713" y="1728"/>
                </a:cubicBezTo>
                <a:cubicBezTo>
                  <a:pt x="1747" y="1703"/>
                  <a:pt x="1748" y="1586"/>
                  <a:pt x="1813" y="1565"/>
                </a:cubicBezTo>
                <a:cubicBezTo>
                  <a:pt x="1878" y="1544"/>
                  <a:pt x="2034" y="1542"/>
                  <a:pt x="2101" y="1603"/>
                </a:cubicBezTo>
                <a:cubicBezTo>
                  <a:pt x="2187" y="1581"/>
                  <a:pt x="2132" y="1968"/>
                  <a:pt x="2213" y="1928"/>
                </a:cubicBezTo>
                <a:cubicBezTo>
                  <a:pt x="2294" y="1888"/>
                  <a:pt x="2545" y="1582"/>
                  <a:pt x="2589" y="1365"/>
                </a:cubicBezTo>
                <a:cubicBezTo>
                  <a:pt x="2621" y="1239"/>
                  <a:pt x="2554" y="735"/>
                  <a:pt x="2476" y="626"/>
                </a:cubicBezTo>
                <a:cubicBezTo>
                  <a:pt x="2426" y="474"/>
                  <a:pt x="2268" y="396"/>
                  <a:pt x="2076" y="338"/>
                </a:cubicBezTo>
                <a:cubicBezTo>
                  <a:pt x="1884" y="280"/>
                  <a:pt x="1516" y="310"/>
                  <a:pt x="1324" y="275"/>
                </a:cubicBezTo>
                <a:cubicBezTo>
                  <a:pt x="1132" y="240"/>
                  <a:pt x="1032" y="152"/>
                  <a:pt x="924" y="125"/>
                </a:cubicBezTo>
                <a:cubicBezTo>
                  <a:pt x="899" y="47"/>
                  <a:pt x="771" y="211"/>
                  <a:pt x="673" y="113"/>
                </a:cubicBezTo>
                <a:cubicBezTo>
                  <a:pt x="621" y="61"/>
                  <a:pt x="569" y="23"/>
                  <a:pt x="498" y="0"/>
                </a:cubicBezTo>
                <a:cubicBezTo>
                  <a:pt x="372" y="13"/>
                  <a:pt x="421" y="24"/>
                  <a:pt x="348" y="0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  <a:defRPr/>
            </a:pP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1450993" y="682452"/>
            <a:ext cx="1109599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971600" y="1150224"/>
            <a:ext cx="3112405" cy="1200329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A50021"/>
                </a:solidFill>
                <a:cs typeface="Arial" pitchFamily="34" charset="0"/>
              </a:rPr>
              <a:t>Dung </a:t>
            </a:r>
            <a:r>
              <a:rPr lang="en-US" altLang="en-US" sz="2400" b="1" dirty="0" err="1">
                <a:solidFill>
                  <a:srgbClr val="A50021"/>
                </a:solidFill>
                <a:cs typeface="Arial" pitchFamily="34" charset="0"/>
              </a:rPr>
              <a:t>dịch</a:t>
            </a:r>
            <a:r>
              <a:rPr lang="en-US" altLang="en-US" sz="2400" b="1" dirty="0">
                <a:solidFill>
                  <a:srgbClr val="A50021"/>
                </a:solidFill>
                <a:cs typeface="Arial" pitchFamily="34" charset="0"/>
              </a:rPr>
              <a:t> KOH </a:t>
            </a:r>
            <a:r>
              <a:rPr lang="en-US" altLang="en-US" sz="2400" b="1" dirty="0" err="1">
                <a:solidFill>
                  <a:srgbClr val="A50021"/>
                </a:solidFill>
                <a:cs typeface="Arial" pitchFamily="34" charset="0"/>
              </a:rPr>
              <a:t>làm</a:t>
            </a:r>
            <a:r>
              <a:rPr lang="en-US" altLang="en-US" sz="2400" b="1" dirty="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A50021"/>
                </a:solidFill>
                <a:cs typeface="Arial" pitchFamily="34" charset="0"/>
              </a:rPr>
              <a:t>quỳ</a:t>
            </a:r>
            <a:r>
              <a:rPr lang="en-US" altLang="en-US" sz="2400" b="1" dirty="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A50021"/>
                </a:solidFill>
                <a:cs typeface="Arial" pitchFamily="34" charset="0"/>
              </a:rPr>
              <a:t>tím</a:t>
            </a:r>
            <a:r>
              <a:rPr lang="en-US" altLang="en-US" sz="2400" b="1" dirty="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A50021"/>
                </a:solidFill>
                <a:cs typeface="Arial" pitchFamily="34" charset="0"/>
              </a:rPr>
              <a:t>chuyển</a:t>
            </a:r>
            <a:r>
              <a:rPr lang="en-US" altLang="en-US" sz="2400" b="1" dirty="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A50021"/>
                </a:solidFill>
                <a:cs typeface="Arial" pitchFamily="34" charset="0"/>
              </a:rPr>
              <a:t>thành</a:t>
            </a:r>
            <a:r>
              <a:rPr lang="en-US" altLang="en-US" sz="2400" b="1" dirty="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A50021"/>
                </a:solidFill>
                <a:cs typeface="Arial" pitchFamily="34" charset="0"/>
              </a:rPr>
              <a:t>màu</a:t>
            </a:r>
            <a:r>
              <a:rPr lang="en-US" altLang="en-US" sz="2400" b="1" dirty="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A50021"/>
                </a:solidFill>
                <a:cs typeface="Arial" pitchFamily="34" charset="0"/>
              </a:rPr>
              <a:t>gì</a:t>
            </a:r>
            <a:r>
              <a:rPr lang="en-US" altLang="en-US" sz="2400" b="1" dirty="0">
                <a:solidFill>
                  <a:srgbClr val="A50021"/>
                </a:solidFill>
                <a:cs typeface="Arial" pitchFamily="34" charset="0"/>
              </a:rPr>
              <a:t> ?</a:t>
            </a:r>
            <a:r>
              <a:rPr lang="en-US" altLang="en-US" sz="2400" b="1" baseline="-25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61821" name="Rectangle 29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mpd="tri" algn="ctr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  <a:defRPr/>
            </a:pP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5154372" y="2686314"/>
            <a:ext cx="1109599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CÂU 4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2400644" y="3033738"/>
            <a:ext cx="1109599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CÂU 3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7209610" y="559707"/>
            <a:ext cx="1109599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CÂU 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  <a:defRPr/>
            </a:pP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4" name="Picture 82" descr="j023413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34" y="1621631"/>
            <a:ext cx="19510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3276600" y="76200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FF3300"/>
                </a:solidFill>
                <a:cs typeface="Arial" pitchFamily="34" charset="0"/>
              </a:rPr>
              <a:t>Trò chơi</a:t>
            </a:r>
          </a:p>
        </p:txBody>
      </p:sp>
      <p:sp>
        <p:nvSpPr>
          <p:cNvPr id="54288" name="WordArt 16"/>
          <p:cNvSpPr>
            <a:spLocks noChangeArrowheads="1" noChangeShapeType="1" noTextEdit="1"/>
          </p:cNvSpPr>
          <p:nvPr/>
        </p:nvSpPr>
        <p:spPr bwMode="auto">
          <a:xfrm>
            <a:off x="3470094" y="524188"/>
            <a:ext cx="3000375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 VUI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HỌCa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072883" y="3488330"/>
            <a:ext cx="3657600" cy="1200329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tinh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khiết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(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cất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)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chất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hay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hợp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chất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?</a:t>
            </a:r>
            <a:r>
              <a:rPr lang="en-US" altLang="en-US" sz="2400" b="1" baseline="-25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063780" y="3080620"/>
            <a:ext cx="3962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03350" algn="l"/>
                <a:tab pos="2971800" algn="l"/>
                <a:tab pos="4705350" algn="l"/>
              </a:tabLst>
            </a:pP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Hỗn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hợp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khí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hidro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và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khí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oxi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sẽ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gây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nổ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mạnh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nhất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là khi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chúng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ta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trộn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với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tỉ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lệ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như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thế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nào</a:t>
            </a:r>
            <a:r>
              <a:rPr lang="fr-FR" sz="22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lang="en-US" sz="2200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5913438" y="1024082"/>
            <a:ext cx="297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Dung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dịch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HCl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quỳ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tím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chuyển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màu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?</a:t>
            </a:r>
            <a:r>
              <a:rPr lang="en-US" altLang="en-US" sz="2400" b="1" baseline="-25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2134" y="2252151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Màu</a:t>
            </a: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itchFamily="34" charset="0"/>
              </a:rPr>
              <a:t>xanh</a:t>
            </a:r>
            <a:endParaRPr lang="en-US" altLang="en-US" sz="24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40362" y="2161304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cs typeface="Arial" pitchFamily="34" charset="0"/>
              </a:rPr>
              <a:t>        </a:t>
            </a: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Màu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đỏ</a:t>
            </a:r>
            <a:endParaRPr lang="en-US" altLang="en-US" sz="2400" b="1" baseline="-25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43000" y="4550863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3300"/>
                </a:solidFill>
                <a:cs typeface="Arial" pitchFamily="34" charset="0"/>
              </a:rPr>
              <a:t>Hợp</a:t>
            </a:r>
            <a:r>
              <a:rPr lang="en-US" altLang="en-US" sz="2400" b="1" dirty="0">
                <a:solidFill>
                  <a:srgbClr val="FF33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cs typeface="Arial" pitchFamily="34" charset="0"/>
              </a:rPr>
              <a:t>chất</a:t>
            </a:r>
            <a:r>
              <a:rPr lang="en-US" altLang="en-US" sz="2400" b="1" dirty="0">
                <a:solidFill>
                  <a:srgbClr val="FF33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07832" y="4402990"/>
            <a:ext cx="23915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  <a:cs typeface="Arial" pitchFamily="34" charset="0"/>
              </a:rPr>
              <a:t>Theo </a:t>
            </a:r>
            <a:r>
              <a:rPr lang="en-US" altLang="en-US" sz="2000" b="1" dirty="0" err="1">
                <a:solidFill>
                  <a:srgbClr val="FF0000"/>
                </a:solidFill>
                <a:cs typeface="Arial" pitchFamily="34" charset="0"/>
              </a:rPr>
              <a:t>tỉ</a:t>
            </a:r>
            <a:r>
              <a:rPr lang="en-US" altLang="en-US" sz="20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Arial" pitchFamily="34" charset="0"/>
              </a:rPr>
              <a:t>lệ</a:t>
            </a:r>
            <a:r>
              <a:rPr lang="en-US" altLang="en-US" sz="20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Arial" pitchFamily="34" charset="0"/>
              </a:rPr>
              <a:t>về</a:t>
            </a:r>
            <a:r>
              <a:rPr lang="en-US" altLang="en-US" sz="20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Arial" pitchFamily="34" charset="0"/>
              </a:rPr>
              <a:t>thể</a:t>
            </a:r>
            <a:r>
              <a:rPr lang="en-US" altLang="en-US" sz="20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Arial" pitchFamily="34" charset="0"/>
              </a:rPr>
              <a:t>tích</a:t>
            </a:r>
            <a:r>
              <a:rPr lang="en-US" altLang="en-US" sz="20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Arial" pitchFamily="34" charset="0"/>
              </a:rPr>
              <a:t>là</a:t>
            </a:r>
            <a:r>
              <a:rPr lang="en-US" altLang="en-US" sz="2000" b="1">
                <a:solidFill>
                  <a:srgbClr val="FF0000"/>
                </a:solidFill>
                <a:cs typeface="Arial" pitchFamily="34" charset="0"/>
              </a:rPr>
              <a:t> 2:1</a:t>
            </a:r>
            <a:endParaRPr lang="en-US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18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7" grpId="0" animBg="1"/>
      <p:bldP spid="2" grpId="0" animBg="1"/>
      <p:bldP spid="54290" grpId="0"/>
      <p:bldP spid="54291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AutoShape 11"/>
          <p:cNvSpPr>
            <a:spLocks noChangeArrowheads="1"/>
          </p:cNvSpPr>
          <p:nvPr/>
        </p:nvSpPr>
        <p:spPr bwMode="auto">
          <a:xfrm>
            <a:off x="1475656" y="400050"/>
            <a:ext cx="4010744" cy="857250"/>
          </a:xfrm>
          <a:prstGeom prst="rightArrow">
            <a:avLst>
              <a:gd name="adj1" fmla="val 50000"/>
              <a:gd name="adj2" fmla="val 8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Hướng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dẫn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831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867400" y="114300"/>
            <a:ext cx="2743200" cy="1257300"/>
          </a:xfrm>
          <a:prstGeom prst="actionButtonHome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990600" y="1384126"/>
            <a:ext cx="7467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- </a:t>
            </a:r>
            <a:r>
              <a:rPr lang="en-US" sz="3200" dirty="0" err="1"/>
              <a:t>Hoàn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5 </a:t>
            </a:r>
            <a:r>
              <a:rPr lang="en-US" sz="3200" dirty="0" err="1"/>
              <a:t>sgk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132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-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6: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6.    </a:t>
            </a:r>
          </a:p>
        </p:txBody>
      </p:sp>
    </p:spTree>
    <p:extLst>
      <p:ext uri="{BB962C8B-B14F-4D97-AF65-F5344CB8AC3E}">
        <p14:creationId xmlns:p14="http://schemas.microsoft.com/office/powerpoint/2010/main" val="2793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5" grpId="0" animBg="1"/>
      <p:bldP spid="98316" grpId="0" animBg="1"/>
      <p:bldP spid="983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81936" y="843558"/>
            <a:ext cx="6768752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sv-SE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BT vận</a:t>
            </a:r>
            <a:r>
              <a:rPr kumimoji="0" lang="sv-SE" sz="24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dụng:</a:t>
            </a:r>
            <a:r>
              <a:rPr kumimoji="0" lang="sv-SE" sz="2400" i="1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 1: </a:t>
            </a:r>
            <a:r>
              <a:rPr kumimoji="0" lang="en-US" sz="2400" b="1" i="0" u="none" strike="noStrike" normalizeH="0" baseline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HBr</a:t>
            </a:r>
            <a:r>
              <a:rPr kumimoji="0" lang="en-US" sz="2400" b="1" i="0" u="none" strike="noStrike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Ca(OH)</a:t>
            </a:r>
            <a:r>
              <a:rPr kumimoji="0" lang="en-US" sz="2400" b="1" i="0" u="none" strike="noStrike" normalizeH="0" baseline="-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FeSO</a:t>
            </a:r>
            <a:r>
              <a:rPr kumimoji="0" lang="en-US" sz="2400" b="1" i="0" u="none" strike="noStrike" normalizeH="0" baseline="-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1" i="0" u="none" strike="noStrike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Ca(H</a:t>
            </a:r>
            <a:r>
              <a:rPr kumimoji="0" lang="en-US" sz="2400" b="1" i="0" u="none" strike="noStrike" normalizeH="0" baseline="-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US" sz="2400" b="1" i="0" u="none" strike="noStrike" normalizeH="0" baseline="-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1" i="0" u="none" strike="noStrike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1" i="0" u="none" strike="noStrike" normalizeH="0" baseline="-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en-US" sz="2400" b="1" i="0" u="none" strike="noStrike" normalizeH="0" baseline="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 </a:t>
            </a:r>
            <a:r>
              <a:rPr kumimoji="0" lang="en-US" sz="2400" b="1" i="0" u="none" strike="noStrike" normalizeH="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2: </a:t>
            </a:r>
            <a:r>
              <a:rPr kumimoji="0" lang="en-US" sz="2400" b="1" i="0" u="none" strike="noStrike" normalizeH="0" baseline="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1" i="0" u="none" strike="noStrike" normalizeH="0" baseline="-3000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1" i="0" u="none" strike="noStrike" normalizeH="0" baseline="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US" sz="2400" b="1" i="0" u="none" strike="noStrike" normalizeH="0" baseline="-3000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1" i="0" u="none" strike="noStrike" normalizeH="0" baseline="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Fe(OH)</a:t>
            </a:r>
            <a:r>
              <a:rPr kumimoji="0" lang="en-US" sz="2400" b="1" i="0" u="none" strike="noStrike" normalizeH="0" baseline="-3000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1" i="0" u="none" strike="noStrike" normalizeH="0" baseline="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K</a:t>
            </a:r>
            <a:r>
              <a:rPr kumimoji="0" lang="en-US" sz="2400" b="1" i="0" u="none" strike="noStrike" normalizeH="0" baseline="-3000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normalizeH="0" baseline="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HPO</a:t>
            </a:r>
            <a:r>
              <a:rPr kumimoji="0" lang="en-US" sz="2400" b="1" i="0" u="none" strike="noStrike" normalizeH="0" baseline="-3000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1" i="0" u="none" strike="noStrike" normalizeH="0" baseline="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CuSO</a:t>
            </a:r>
            <a:r>
              <a:rPr kumimoji="0" lang="en-US" sz="2400" b="1" i="0" u="none" strike="noStrike" normalizeH="0" baseline="-30000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en-US" sz="2400" b="1" i="0" u="none" strike="noStrike" normalizeH="0" dirty="0">
              <a:ln w="19050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sz="2400" b="1" cap="all" baseline="0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 </a:t>
            </a:r>
            <a:r>
              <a:rPr kumimoji="0" lang="en-US" sz="2400" b="1" i="0" u="none" strike="noStrike" cap="all" normalizeH="0" baseline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all" normalizeH="0" baseline="-3000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all" normalizeH="0" baseline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400" b="1" i="0" u="none" strike="noStrike" cap="all" normalizeH="0" baseline="-3000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4;</a:t>
            </a:r>
            <a:r>
              <a:rPr kumimoji="0" lang="en-US" sz="2400" b="1" i="0" u="none" strike="noStrike" cap="all" normalizeH="0" baseline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</a:t>
            </a:r>
            <a:r>
              <a:rPr kumimoji="0" lang="en-US" sz="2400" b="1" i="0" u="none" strike="noStrike" normalizeH="0" baseline="0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2400" b="1" i="0" u="none" strike="noStrike" cap="all" normalizeH="0" baseline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(OH)</a:t>
            </a:r>
            <a:r>
              <a:rPr kumimoji="0" lang="en-US" sz="2400" b="1" i="0" u="none" strike="noStrike" cap="all" normalizeH="0" baseline="-3000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all" normalizeH="0" baseline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400" b="1" i="0" u="none" strike="noStrike" cap="all" normalizeH="0" baseline="0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1" i="0" u="none" strike="noStrike" normalizeH="0" baseline="0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all" normalizeH="0" baseline="-30000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all" normalizeH="0" baseline="0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HPO</a:t>
            </a:r>
            <a:r>
              <a:rPr kumimoji="0" lang="en-US" sz="2400" b="1" i="0" u="none" strike="noStrike" cap="all" normalizeH="0" baseline="-30000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400" b="1" i="0" u="none" strike="noStrike" cap="all" normalizeH="0" baseline="0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all" normalizeH="0" baseline="-30000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1" i="0" u="none" strike="noStrike" cap="all" normalizeH="0" baseline="0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US" sz="2400" b="1" i="0" u="none" strike="noStrike" cap="all" normalizeH="0" baseline="-30000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all" normalizeH="0" baseline="-3000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 4: </a:t>
            </a:r>
            <a:r>
              <a:rPr kumimoji="0" lang="en-US" sz="2400" b="1" i="0" u="none" strike="noStrike" normalizeH="0" baseline="0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400" b="1" i="0" u="none" strike="noStrike" normalizeH="0" baseline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Mg(H</a:t>
            </a:r>
            <a:r>
              <a:rPr kumimoji="0" lang="en-US" sz="2400" b="1" i="0" u="none" strike="noStrike" normalizeH="0" baseline="-3000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normalizeH="0" baseline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US" sz="2400" b="1" i="0" u="none" strike="noStrike" normalizeH="0" baseline="-3000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1" i="0" u="none" strike="noStrike" normalizeH="0" baseline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1" i="0" u="none" strike="noStrike" normalizeH="0" baseline="-3000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normalizeH="0" baseline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en-US" sz="2400" b="1" i="0" u="none" strike="noStrike" normalizeH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normalizeH="0" baseline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Fe(OH)</a:t>
            </a:r>
            <a:r>
              <a:rPr kumimoji="0" lang="en-US" sz="2400" b="1" i="0" u="none" strike="noStrike" normalizeH="0" baseline="-3000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400" b="1" i="0" u="none" strike="noStrike" normalizeH="0" baseline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400" b="1" i="0" u="none" strike="noStrike" normalizeH="0" baseline="0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1" i="0" u="none" strike="noStrike" normalizeH="0" baseline="-30000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normalizeH="0" baseline="0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400" b="1" i="0" u="none" strike="noStrike" normalizeH="0" baseline="-30000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normalizeH="0" baseline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>
            <a:extLst>
              <a:ext uri="{FF2B5EF4-FFF2-40B4-BE49-F238E27FC236}">
                <a16:creationId xmlns:a16="http://schemas.microsoft.com/office/drawing/2014/main" id="{0F25E135-4FF6-974C-B5E9-ABA3415C5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08360"/>
            <a:ext cx="171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Chương 6:</a:t>
            </a:r>
            <a:r>
              <a:rPr lang="en-US" altLang="en-US" sz="1350">
                <a:latin typeface="Arial" panose="020B0604020202020204" pitchFamily="34" charset="0"/>
              </a:rPr>
              <a:t>           </a:t>
            </a:r>
          </a:p>
        </p:txBody>
      </p:sp>
      <p:sp>
        <p:nvSpPr>
          <p:cNvPr id="46085" name="WordArt 5">
            <a:extLst>
              <a:ext uri="{FF2B5EF4-FFF2-40B4-BE49-F238E27FC236}">
                <a16:creationId xmlns:a16="http://schemas.microsoft.com/office/drawing/2014/main" id="{C504F407-A799-B14E-9D0F-53C46BB279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7450" y="742950"/>
            <a:ext cx="4400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DUNG DỊCH </a:t>
            </a:r>
            <a:endParaRPr lang="en-VN" sz="27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EE3A0129-C579-DB40-AABB-BDC729AD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618060"/>
            <a:ext cx="5600700" cy="251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Arial" panose="020B0604020202020204" pitchFamily="34" charset="0"/>
              </a:rPr>
              <a:t>+ Dung dịch là gì?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Arial" panose="020B0604020202020204" pitchFamily="34" charset="0"/>
              </a:rPr>
              <a:t>+ Độ tan là gì?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Arial" panose="020B0604020202020204" pitchFamily="34" charset="0"/>
              </a:rPr>
              <a:t>+ Nồng độ phần trăm, nồng độ mol của dung dịch là gì?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Arial" panose="020B0604020202020204" pitchFamily="34" charset="0"/>
              </a:rPr>
              <a:t>+ Làm thế nào pha chế được dung dịch theo nồng độ cho trước?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E0EB3CC1-7E8E-6145-9F85-E0544F50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19200"/>
            <a:ext cx="5429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a. Thí nghiệm 1: (HS làm thí nghiệm theo nhóm)</a:t>
            </a:r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8B0C8659-18D2-4144-83F9-B065E5A98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650" y="2863454"/>
            <a:ext cx="5143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 sz="1350"/>
          </a:p>
        </p:txBody>
      </p:sp>
      <p:sp>
        <p:nvSpPr>
          <p:cNvPr id="4100" name="Line 13">
            <a:extLst>
              <a:ext uri="{FF2B5EF4-FFF2-40B4-BE49-F238E27FC236}">
                <a16:creationId xmlns:a16="http://schemas.microsoft.com/office/drawing/2014/main" id="{247C94A4-1223-1945-B9EE-93646181F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504" y="220741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 sz="1350"/>
          </a:p>
        </p:txBody>
      </p:sp>
      <p:grpSp>
        <p:nvGrpSpPr>
          <p:cNvPr id="8228" name="Group 36">
            <a:extLst>
              <a:ext uri="{FF2B5EF4-FFF2-40B4-BE49-F238E27FC236}">
                <a16:creationId xmlns:a16="http://schemas.microsoft.com/office/drawing/2014/main" id="{C1E674F8-9C70-DA43-9B7D-83D76BE29C2D}"/>
              </a:ext>
            </a:extLst>
          </p:cNvPr>
          <p:cNvGrpSpPr>
            <a:grpSpLocks/>
          </p:cNvGrpSpPr>
          <p:nvPr/>
        </p:nvGrpSpPr>
        <p:grpSpPr bwMode="auto">
          <a:xfrm>
            <a:off x="3515916" y="2130029"/>
            <a:ext cx="941784" cy="457200"/>
            <a:chOff x="1104" y="900"/>
            <a:chExt cx="791" cy="384"/>
          </a:xfrm>
        </p:grpSpPr>
        <p:sp>
          <p:nvSpPr>
            <p:cNvPr id="4710" name="Arc 37">
              <a:extLst>
                <a:ext uri="{FF2B5EF4-FFF2-40B4-BE49-F238E27FC236}">
                  <a16:creationId xmlns:a16="http://schemas.microsoft.com/office/drawing/2014/main" id="{36D07ED1-B12C-0945-A2B0-58A5F23E1B13}"/>
                </a:ext>
              </a:extLst>
            </p:cNvPr>
            <p:cNvSpPr>
              <a:spLocks/>
            </p:cNvSpPr>
            <p:nvPr/>
          </p:nvSpPr>
          <p:spPr bwMode="auto">
            <a:xfrm rot="11316083" flipV="1">
              <a:off x="1104" y="900"/>
              <a:ext cx="769" cy="384"/>
            </a:xfrm>
            <a:custGeom>
              <a:avLst/>
              <a:gdLst>
                <a:gd name="T0" fmla="*/ 0 w 26594"/>
                <a:gd name="T1" fmla="*/ 0 h 21600"/>
                <a:gd name="T2" fmla="*/ 1 w 26594"/>
                <a:gd name="T3" fmla="*/ 0 h 21600"/>
                <a:gd name="T4" fmla="*/ 0 w 265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594" h="21600" fill="none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</a:path>
                <a:path w="26594" h="21600" stroke="0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  <a:lnTo>
                    <a:pt x="4994" y="21600"/>
                  </a:lnTo>
                  <a:lnTo>
                    <a:pt x="0" y="585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VN" sz="1350"/>
            </a:p>
          </p:txBody>
        </p:sp>
        <p:sp>
          <p:nvSpPr>
            <p:cNvPr id="4711" name="Line 38">
              <a:extLst>
                <a:ext uri="{FF2B5EF4-FFF2-40B4-BE49-F238E27FC236}">
                  <a16:creationId xmlns:a16="http://schemas.microsoft.com/office/drawing/2014/main" id="{6BFDABEB-DD23-D242-8224-E52B9E8507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47" y="935"/>
              <a:ext cx="48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VN" sz="1350"/>
            </a:p>
          </p:txBody>
        </p:sp>
        <p:sp>
          <p:nvSpPr>
            <p:cNvPr id="4712" name="Line 39">
              <a:extLst>
                <a:ext uri="{FF2B5EF4-FFF2-40B4-BE49-F238E27FC236}">
                  <a16:creationId xmlns:a16="http://schemas.microsoft.com/office/drawing/2014/main" id="{8CED30B8-7183-4940-B52A-4A4E640DC6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5" y="983"/>
              <a:ext cx="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VN" sz="1350"/>
            </a:p>
          </p:txBody>
        </p:sp>
      </p:grpSp>
      <p:grpSp>
        <p:nvGrpSpPr>
          <p:cNvPr id="8244" name="Group 52">
            <a:extLst>
              <a:ext uri="{FF2B5EF4-FFF2-40B4-BE49-F238E27FC236}">
                <a16:creationId xmlns:a16="http://schemas.microsoft.com/office/drawing/2014/main" id="{2EF5EF8D-5804-EC42-84EF-66F763EB457E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2415779"/>
            <a:ext cx="571500" cy="644128"/>
            <a:chOff x="2016" y="2339"/>
            <a:chExt cx="480" cy="541"/>
          </a:xfrm>
        </p:grpSpPr>
        <p:sp>
          <p:nvSpPr>
            <p:cNvPr id="4705" name="Rectangle 53">
              <a:extLst>
                <a:ext uri="{FF2B5EF4-FFF2-40B4-BE49-F238E27FC236}">
                  <a16:creationId xmlns:a16="http://schemas.microsoft.com/office/drawing/2014/main" id="{53273910-6DEC-4145-999F-6B2EBBE6B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" y="2544"/>
              <a:ext cx="378" cy="3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4706" name="Line 54">
              <a:extLst>
                <a:ext uri="{FF2B5EF4-FFF2-40B4-BE49-F238E27FC236}">
                  <a16:creationId xmlns:a16="http://schemas.microsoft.com/office/drawing/2014/main" id="{98BD4C1B-D39E-C44F-BCA3-1A6DF5BFB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7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  <p:sp>
          <p:nvSpPr>
            <p:cNvPr id="4707" name="Line 55">
              <a:extLst>
                <a:ext uri="{FF2B5EF4-FFF2-40B4-BE49-F238E27FC236}">
                  <a16:creationId xmlns:a16="http://schemas.microsoft.com/office/drawing/2014/main" id="{43D6F7BD-9CDF-044F-9246-CA051023E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339"/>
              <a:ext cx="48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  <p:sp>
          <p:nvSpPr>
            <p:cNvPr id="4708" name="Line 56">
              <a:extLst>
                <a:ext uri="{FF2B5EF4-FFF2-40B4-BE49-F238E27FC236}">
                  <a16:creationId xmlns:a16="http://schemas.microsoft.com/office/drawing/2014/main" id="{F0A629A0-E079-6544-A6DE-D7587C60F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  <p:sp>
          <p:nvSpPr>
            <p:cNvPr id="4709" name="Line 57">
              <a:extLst>
                <a:ext uri="{FF2B5EF4-FFF2-40B4-BE49-F238E27FC236}">
                  <a16:creationId xmlns:a16="http://schemas.microsoft.com/office/drawing/2014/main" id="{002D872C-D1A7-CA43-B825-BBB33BEAE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3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</p:grpSp>
      <p:grpSp>
        <p:nvGrpSpPr>
          <p:cNvPr id="8853" name="Group 661">
            <a:extLst>
              <a:ext uri="{FF2B5EF4-FFF2-40B4-BE49-F238E27FC236}">
                <a16:creationId xmlns:a16="http://schemas.microsoft.com/office/drawing/2014/main" id="{BF18EDB3-79E0-B64E-B18D-B83B13CBEFB7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184797"/>
            <a:ext cx="571500" cy="865584"/>
            <a:chOff x="2064" y="1751"/>
            <a:chExt cx="480" cy="727"/>
          </a:xfrm>
        </p:grpSpPr>
        <p:grpSp>
          <p:nvGrpSpPr>
            <p:cNvPr id="4693" name="Group 51">
              <a:extLst>
                <a:ext uri="{FF2B5EF4-FFF2-40B4-BE49-F238E27FC236}">
                  <a16:creationId xmlns:a16="http://schemas.microsoft.com/office/drawing/2014/main" id="{090E7A31-1D80-0046-9715-FD0151A188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937"/>
              <a:ext cx="480" cy="541"/>
              <a:chOff x="2016" y="2339"/>
              <a:chExt cx="480" cy="541"/>
            </a:xfrm>
          </p:grpSpPr>
          <p:sp>
            <p:nvSpPr>
              <p:cNvPr id="4700" name="Rectangle 8">
                <a:extLst>
                  <a:ext uri="{FF2B5EF4-FFF2-40B4-BE49-F238E27FC236}">
                    <a16:creationId xmlns:a16="http://schemas.microsoft.com/office/drawing/2014/main" id="{913C15F2-5D7B-CB49-9EBF-7384121EB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4" y="2544"/>
                <a:ext cx="378" cy="3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701" name="Line 47">
                <a:extLst>
                  <a:ext uri="{FF2B5EF4-FFF2-40B4-BE49-F238E27FC236}">
                    <a16:creationId xmlns:a16="http://schemas.microsoft.com/office/drawing/2014/main" id="{A865B5FB-2969-A441-BBFE-1B4786B65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7" y="24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  <p:sp>
            <p:nvSpPr>
              <p:cNvPr id="4702" name="Line 48">
                <a:extLst>
                  <a:ext uri="{FF2B5EF4-FFF2-40B4-BE49-F238E27FC236}">
                    <a16:creationId xmlns:a16="http://schemas.microsoft.com/office/drawing/2014/main" id="{28F54D8D-3FD6-6C45-8940-AE5737FAF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39"/>
                <a:ext cx="48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  <p:sp>
            <p:nvSpPr>
              <p:cNvPr id="4703" name="Line 49">
                <a:extLst>
                  <a:ext uri="{FF2B5EF4-FFF2-40B4-BE49-F238E27FC236}">
                    <a16:creationId xmlns:a16="http://schemas.microsoft.com/office/drawing/2014/main" id="{EC1957F5-26D6-1145-9C92-F417FA583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4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  <p:sp>
            <p:nvSpPr>
              <p:cNvPr id="4704" name="Line 50">
                <a:extLst>
                  <a:ext uri="{FF2B5EF4-FFF2-40B4-BE49-F238E27FC236}">
                    <a16:creationId xmlns:a16="http://schemas.microsoft.com/office/drawing/2014/main" id="{F97B3500-02B4-DB48-84FC-505376013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8" y="235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</p:grpSp>
        <p:grpSp>
          <p:nvGrpSpPr>
            <p:cNvPr id="4694" name="Group 650">
              <a:extLst>
                <a:ext uri="{FF2B5EF4-FFF2-40B4-BE49-F238E27FC236}">
                  <a16:creationId xmlns:a16="http://schemas.microsoft.com/office/drawing/2014/main" id="{1C2FFF8E-DCC5-3946-9E23-2E39BCAB44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4" y="1751"/>
              <a:ext cx="348" cy="672"/>
              <a:chOff x="2174" y="1322"/>
              <a:chExt cx="348" cy="672"/>
            </a:xfrm>
          </p:grpSpPr>
          <p:grpSp>
            <p:nvGrpSpPr>
              <p:cNvPr id="4695" name="Group 40">
                <a:extLst>
                  <a:ext uri="{FF2B5EF4-FFF2-40B4-BE49-F238E27FC236}">
                    <a16:creationId xmlns:a16="http://schemas.microsoft.com/office/drawing/2014/main" id="{E988EFB8-3509-9247-85C7-9093E1CAB2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90" y="1489"/>
                <a:ext cx="192" cy="144"/>
                <a:chOff x="3072" y="1104"/>
                <a:chExt cx="432" cy="193"/>
              </a:xfrm>
            </p:grpSpPr>
            <p:sp>
              <p:nvSpPr>
                <p:cNvPr id="4697" name="Arc 41">
                  <a:extLst>
                    <a:ext uri="{FF2B5EF4-FFF2-40B4-BE49-F238E27FC236}">
                      <a16:creationId xmlns:a16="http://schemas.microsoft.com/office/drawing/2014/main" id="{6C9935AF-875F-D442-8F73-C8C17E00E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1" y="1104"/>
                  <a:ext cx="383" cy="193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600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764"/>
                        <a:pt x="558" y="15956"/>
                        <a:pt x="1642" y="13336"/>
                      </a:cubicBezTo>
                    </a:path>
                    <a:path w="43200" h="43200" stroke="0" extrusionOk="0">
                      <a:moveTo>
                        <a:pt x="21600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764"/>
                        <a:pt x="558" y="15956"/>
                        <a:pt x="1642" y="13336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VN" sz="1350"/>
                </a:p>
              </p:txBody>
            </p:sp>
            <p:sp>
              <p:nvSpPr>
                <p:cNvPr id="4698" name="Line 42">
                  <a:extLst>
                    <a:ext uri="{FF2B5EF4-FFF2-40B4-BE49-F238E27FC236}">
                      <a16:creationId xmlns:a16="http://schemas.microsoft.com/office/drawing/2014/main" id="{25BE866F-B9D5-D644-8C60-C5F5006C8B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72" y="1176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VN" sz="1350"/>
                </a:p>
              </p:txBody>
            </p:sp>
            <p:sp>
              <p:nvSpPr>
                <p:cNvPr id="4699" name="Line 43">
                  <a:extLst>
                    <a:ext uri="{FF2B5EF4-FFF2-40B4-BE49-F238E27FC236}">
                      <a16:creationId xmlns:a16="http://schemas.microsoft.com/office/drawing/2014/main" id="{8801C165-D29A-C54A-B31F-D8F5B1DD57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1164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VN" sz="1350"/>
                </a:p>
              </p:txBody>
            </p:sp>
          </p:grpSp>
          <p:sp>
            <p:nvSpPr>
              <p:cNvPr id="4696" name="Line 58">
                <a:extLst>
                  <a:ext uri="{FF2B5EF4-FFF2-40B4-BE49-F238E27FC236}">
                    <a16:creationId xmlns:a16="http://schemas.microsoft.com/office/drawing/2014/main" id="{11CEAB78-28AE-5F4E-B381-0D35464BA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74" y="1322"/>
                <a:ext cx="348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</p:grpSp>
      </p:grpSp>
      <p:sp>
        <p:nvSpPr>
          <p:cNvPr id="8252" name="Text Box 60">
            <a:extLst>
              <a:ext uri="{FF2B5EF4-FFF2-40B4-BE49-F238E27FC236}">
                <a16:creationId xmlns:a16="http://schemas.microsoft.com/office/drawing/2014/main" id="{5066B6BA-7B49-C442-9FC2-DD115B440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509713"/>
            <a:ext cx="611505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950" b="1" i="1">
                <a:latin typeface="Arial" panose="020B0604020202020204" pitchFamily="34" charset="0"/>
              </a:rPr>
              <a:t>Cho một thìa nhỏ đường vào cốc nước, khuấy nhẹ. Quan sát hiện tượng?</a:t>
            </a:r>
          </a:p>
        </p:txBody>
      </p:sp>
      <p:grpSp>
        <p:nvGrpSpPr>
          <p:cNvPr id="8837" name="Group 645">
            <a:extLst>
              <a:ext uri="{FF2B5EF4-FFF2-40B4-BE49-F238E27FC236}">
                <a16:creationId xmlns:a16="http://schemas.microsoft.com/office/drawing/2014/main" id="{D438258C-D37C-5B44-A0FE-874BB9F9C770}"/>
              </a:ext>
            </a:extLst>
          </p:cNvPr>
          <p:cNvGrpSpPr>
            <a:grpSpLocks/>
          </p:cNvGrpSpPr>
          <p:nvPr/>
        </p:nvGrpSpPr>
        <p:grpSpPr bwMode="auto">
          <a:xfrm>
            <a:off x="2708673" y="2371726"/>
            <a:ext cx="948928" cy="736997"/>
            <a:chOff x="864" y="1572"/>
            <a:chExt cx="797" cy="619"/>
          </a:xfrm>
        </p:grpSpPr>
        <p:sp>
          <p:nvSpPr>
            <p:cNvPr id="4121" name="Arc 12">
              <a:extLst>
                <a:ext uri="{FF2B5EF4-FFF2-40B4-BE49-F238E27FC236}">
                  <a16:creationId xmlns:a16="http://schemas.microsoft.com/office/drawing/2014/main" id="{E0CB6521-D529-5D40-8238-7504882186AE}"/>
                </a:ext>
              </a:extLst>
            </p:cNvPr>
            <p:cNvSpPr>
              <a:spLocks/>
            </p:cNvSpPr>
            <p:nvPr/>
          </p:nvSpPr>
          <p:spPr bwMode="auto">
            <a:xfrm rot="8455164">
              <a:off x="864" y="1572"/>
              <a:ext cx="797" cy="619"/>
            </a:xfrm>
            <a:custGeom>
              <a:avLst/>
              <a:gdLst>
                <a:gd name="T0" fmla="*/ 0 w 28636"/>
                <a:gd name="T1" fmla="*/ 0 h 25426"/>
                <a:gd name="T2" fmla="*/ 1 w 28636"/>
                <a:gd name="T3" fmla="*/ 0 h 25426"/>
                <a:gd name="T4" fmla="*/ 0 w 28636"/>
                <a:gd name="T5" fmla="*/ 0 h 254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6" h="25426" fill="none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</a:path>
                <a:path w="28636" h="25426" stroke="0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  <a:lnTo>
                    <a:pt x="7036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VN" sz="1350"/>
            </a:p>
          </p:txBody>
        </p:sp>
        <p:grpSp>
          <p:nvGrpSpPr>
            <p:cNvPr id="4122" name="Group 644">
              <a:extLst>
                <a:ext uri="{FF2B5EF4-FFF2-40B4-BE49-F238E27FC236}">
                  <a16:creationId xmlns:a16="http://schemas.microsoft.com/office/drawing/2014/main" id="{8CC12AA5-0218-DA40-B724-12A055167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584"/>
              <a:ext cx="768" cy="564"/>
              <a:chOff x="864" y="1584"/>
              <a:chExt cx="768" cy="564"/>
            </a:xfrm>
          </p:grpSpPr>
          <p:grpSp>
            <p:nvGrpSpPr>
              <p:cNvPr id="4123" name="Group 358">
                <a:extLst>
                  <a:ext uri="{FF2B5EF4-FFF2-40B4-BE49-F238E27FC236}">
                    <a16:creationId xmlns:a16="http://schemas.microsoft.com/office/drawing/2014/main" id="{DCB03FC4-93E3-BF45-8CD5-2FDA0EA49D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07996">
                <a:off x="1008" y="1584"/>
                <a:ext cx="624" cy="528"/>
                <a:chOff x="1344" y="2544"/>
                <a:chExt cx="624" cy="528"/>
              </a:xfrm>
            </p:grpSpPr>
            <p:grpSp>
              <p:nvGrpSpPr>
                <p:cNvPr id="4409" name="Group 215">
                  <a:extLst>
                    <a:ext uri="{FF2B5EF4-FFF2-40B4-BE49-F238E27FC236}">
                      <a16:creationId xmlns:a16="http://schemas.microsoft.com/office/drawing/2014/main" id="{1BB7EDE8-4A52-1F4A-886F-1657D84FF6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2640"/>
                  <a:ext cx="480" cy="432"/>
                  <a:chOff x="1872" y="2640"/>
                  <a:chExt cx="480" cy="432"/>
                </a:xfrm>
              </p:grpSpPr>
              <p:grpSp>
                <p:nvGrpSpPr>
                  <p:cNvPr id="4552" name="Group 120">
                    <a:extLst>
                      <a:ext uri="{FF2B5EF4-FFF2-40B4-BE49-F238E27FC236}">
                        <a16:creationId xmlns:a16="http://schemas.microsoft.com/office/drawing/2014/main" id="{CBDB56A1-8987-0643-9289-5205B605CB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2" y="2640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4647" name="Group 96">
                      <a:extLst>
                        <a:ext uri="{FF2B5EF4-FFF2-40B4-BE49-F238E27FC236}">
                          <a16:creationId xmlns:a16="http://schemas.microsoft.com/office/drawing/2014/main" id="{898911B9-BD8B-B040-A808-27C390BA071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671" name="Group 84">
                        <a:extLst>
                          <a:ext uri="{FF2B5EF4-FFF2-40B4-BE49-F238E27FC236}">
                            <a16:creationId xmlns:a16="http://schemas.microsoft.com/office/drawing/2014/main" id="{5A7AEA50-5765-F247-A942-1DC3247193E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683" name="Group 77">
                          <a:extLst>
                            <a:ext uri="{FF2B5EF4-FFF2-40B4-BE49-F238E27FC236}">
                              <a16:creationId xmlns:a16="http://schemas.microsoft.com/office/drawing/2014/main" id="{240ADEBF-1524-8848-8858-862D912C708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89" name="Group 76">
                            <a:extLst>
                              <a:ext uri="{FF2B5EF4-FFF2-40B4-BE49-F238E27FC236}">
                                <a16:creationId xmlns:a16="http://schemas.microsoft.com/office/drawing/2014/main" id="{40EA0F6C-6DFD-8B4F-BA33-E9919B5CCEB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91" name="Oval 71">
                              <a:extLst>
                                <a:ext uri="{FF2B5EF4-FFF2-40B4-BE49-F238E27FC236}">
                                  <a16:creationId xmlns:a16="http://schemas.microsoft.com/office/drawing/2014/main" id="{7171E9B6-5621-8E43-BED7-4075B96FD1D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92" name="Oval 73">
                              <a:extLst>
                                <a:ext uri="{FF2B5EF4-FFF2-40B4-BE49-F238E27FC236}">
                                  <a16:creationId xmlns:a16="http://schemas.microsoft.com/office/drawing/2014/main" id="{08EA8362-35D0-F844-8192-CA83581FF3E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90" name="Oval 75">
                            <a:extLst>
                              <a:ext uri="{FF2B5EF4-FFF2-40B4-BE49-F238E27FC236}">
                                <a16:creationId xmlns:a16="http://schemas.microsoft.com/office/drawing/2014/main" id="{C43EDD14-6DAF-7740-B94B-C1D11C4A38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84" name="Group 78">
                          <a:extLst>
                            <a:ext uri="{FF2B5EF4-FFF2-40B4-BE49-F238E27FC236}">
                              <a16:creationId xmlns:a16="http://schemas.microsoft.com/office/drawing/2014/main" id="{D1ACF1C0-2FD1-CD48-B072-E8A19D05344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85" name="Group 79">
                            <a:extLst>
                              <a:ext uri="{FF2B5EF4-FFF2-40B4-BE49-F238E27FC236}">
                                <a16:creationId xmlns:a16="http://schemas.microsoft.com/office/drawing/2014/main" id="{20111485-D385-224D-8BEE-CA11417B8BD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87" name="Oval 80">
                              <a:extLst>
                                <a:ext uri="{FF2B5EF4-FFF2-40B4-BE49-F238E27FC236}">
                                  <a16:creationId xmlns:a16="http://schemas.microsoft.com/office/drawing/2014/main" id="{63DF62A2-2E44-8046-83A7-EFE3CABD53F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88" name="Oval 81">
                              <a:extLst>
                                <a:ext uri="{FF2B5EF4-FFF2-40B4-BE49-F238E27FC236}">
                                  <a16:creationId xmlns:a16="http://schemas.microsoft.com/office/drawing/2014/main" id="{85B821E2-B44D-4C4A-9411-D4A0AC27E06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86" name="Oval 82">
                            <a:extLst>
                              <a:ext uri="{FF2B5EF4-FFF2-40B4-BE49-F238E27FC236}">
                                <a16:creationId xmlns:a16="http://schemas.microsoft.com/office/drawing/2014/main" id="{51B1E00B-D557-9043-8AE9-432A1C3B0A7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72" name="Group 85">
                        <a:extLst>
                          <a:ext uri="{FF2B5EF4-FFF2-40B4-BE49-F238E27FC236}">
                            <a16:creationId xmlns:a16="http://schemas.microsoft.com/office/drawing/2014/main" id="{B369289B-1A56-6C46-9DB7-5CCDDFC8761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673" name="Group 86">
                          <a:extLst>
                            <a:ext uri="{FF2B5EF4-FFF2-40B4-BE49-F238E27FC236}">
                              <a16:creationId xmlns:a16="http://schemas.microsoft.com/office/drawing/2014/main" id="{61B9E744-803F-BE4C-A7C0-6F80FDB6E05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79" name="Group 87">
                            <a:extLst>
                              <a:ext uri="{FF2B5EF4-FFF2-40B4-BE49-F238E27FC236}">
                                <a16:creationId xmlns:a16="http://schemas.microsoft.com/office/drawing/2014/main" id="{1D1368CD-691D-3144-81D7-BAB0D983663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81" name="Oval 88">
                              <a:extLst>
                                <a:ext uri="{FF2B5EF4-FFF2-40B4-BE49-F238E27FC236}">
                                  <a16:creationId xmlns:a16="http://schemas.microsoft.com/office/drawing/2014/main" id="{1364B01E-2548-2045-A3E8-937FF835119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82" name="Oval 89">
                              <a:extLst>
                                <a:ext uri="{FF2B5EF4-FFF2-40B4-BE49-F238E27FC236}">
                                  <a16:creationId xmlns:a16="http://schemas.microsoft.com/office/drawing/2014/main" id="{BA33BA93-C03C-1443-A7E3-EB4D794F3A6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80" name="Oval 90">
                            <a:extLst>
                              <a:ext uri="{FF2B5EF4-FFF2-40B4-BE49-F238E27FC236}">
                                <a16:creationId xmlns:a16="http://schemas.microsoft.com/office/drawing/2014/main" id="{45AF437A-AC95-AD44-B56E-4E9AF9D7855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74" name="Group 91">
                          <a:extLst>
                            <a:ext uri="{FF2B5EF4-FFF2-40B4-BE49-F238E27FC236}">
                              <a16:creationId xmlns:a16="http://schemas.microsoft.com/office/drawing/2014/main" id="{F753CA83-11DC-8347-B946-38A24908870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75" name="Group 92">
                            <a:extLst>
                              <a:ext uri="{FF2B5EF4-FFF2-40B4-BE49-F238E27FC236}">
                                <a16:creationId xmlns:a16="http://schemas.microsoft.com/office/drawing/2014/main" id="{B144F804-8542-F742-A938-868ABD1501D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77" name="Oval 93">
                              <a:extLst>
                                <a:ext uri="{FF2B5EF4-FFF2-40B4-BE49-F238E27FC236}">
                                  <a16:creationId xmlns:a16="http://schemas.microsoft.com/office/drawing/2014/main" id="{EF9B57FA-71D5-9742-B8BC-9B6DBAB4965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78" name="Oval 94">
                              <a:extLst>
                                <a:ext uri="{FF2B5EF4-FFF2-40B4-BE49-F238E27FC236}">
                                  <a16:creationId xmlns:a16="http://schemas.microsoft.com/office/drawing/2014/main" id="{7960F53A-0C3C-9543-AC30-00565925B82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76" name="Oval 95">
                            <a:extLst>
                              <a:ext uri="{FF2B5EF4-FFF2-40B4-BE49-F238E27FC236}">
                                <a16:creationId xmlns:a16="http://schemas.microsoft.com/office/drawing/2014/main" id="{95B4800E-9E71-9F40-8263-839BA352E6D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648" name="Group 97">
                      <a:extLst>
                        <a:ext uri="{FF2B5EF4-FFF2-40B4-BE49-F238E27FC236}">
                          <a16:creationId xmlns:a16="http://schemas.microsoft.com/office/drawing/2014/main" id="{B0A964A7-FE0D-674D-8427-718DC0B8405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649" name="Group 98">
                        <a:extLst>
                          <a:ext uri="{FF2B5EF4-FFF2-40B4-BE49-F238E27FC236}">
                            <a16:creationId xmlns:a16="http://schemas.microsoft.com/office/drawing/2014/main" id="{A7093CCB-F157-BB4B-9717-5DB7C8887C9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661" name="Group 99">
                          <a:extLst>
                            <a:ext uri="{FF2B5EF4-FFF2-40B4-BE49-F238E27FC236}">
                              <a16:creationId xmlns:a16="http://schemas.microsoft.com/office/drawing/2014/main" id="{A172B08C-8407-F549-A35A-DC27F23168D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67" name="Group 100">
                            <a:extLst>
                              <a:ext uri="{FF2B5EF4-FFF2-40B4-BE49-F238E27FC236}">
                                <a16:creationId xmlns:a16="http://schemas.microsoft.com/office/drawing/2014/main" id="{07138AB7-1455-9E46-B26E-BDCF63A0CC9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69" name="Oval 101">
                              <a:extLst>
                                <a:ext uri="{FF2B5EF4-FFF2-40B4-BE49-F238E27FC236}">
                                  <a16:creationId xmlns:a16="http://schemas.microsoft.com/office/drawing/2014/main" id="{C8BB9D38-16EF-EF4E-9EDC-32EB8BEE333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70" name="Oval 102">
                              <a:extLst>
                                <a:ext uri="{FF2B5EF4-FFF2-40B4-BE49-F238E27FC236}">
                                  <a16:creationId xmlns:a16="http://schemas.microsoft.com/office/drawing/2014/main" id="{145E3756-83A1-0342-BC0E-C34046F12DB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68" name="Oval 103">
                            <a:extLst>
                              <a:ext uri="{FF2B5EF4-FFF2-40B4-BE49-F238E27FC236}">
                                <a16:creationId xmlns:a16="http://schemas.microsoft.com/office/drawing/2014/main" id="{722C8BFB-9CE3-814D-981C-FBE7946650C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62" name="Group 104">
                          <a:extLst>
                            <a:ext uri="{FF2B5EF4-FFF2-40B4-BE49-F238E27FC236}">
                              <a16:creationId xmlns:a16="http://schemas.microsoft.com/office/drawing/2014/main" id="{451EB5EF-F38A-424C-AEDA-0956B9F4688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63" name="Group 105">
                            <a:extLst>
                              <a:ext uri="{FF2B5EF4-FFF2-40B4-BE49-F238E27FC236}">
                                <a16:creationId xmlns:a16="http://schemas.microsoft.com/office/drawing/2014/main" id="{E2CD6773-A989-1749-8A6D-C603D05359E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65" name="Oval 106">
                              <a:extLst>
                                <a:ext uri="{FF2B5EF4-FFF2-40B4-BE49-F238E27FC236}">
                                  <a16:creationId xmlns:a16="http://schemas.microsoft.com/office/drawing/2014/main" id="{C568EDCD-79AB-0D42-B476-881688B5166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66" name="Oval 107">
                              <a:extLst>
                                <a:ext uri="{FF2B5EF4-FFF2-40B4-BE49-F238E27FC236}">
                                  <a16:creationId xmlns:a16="http://schemas.microsoft.com/office/drawing/2014/main" id="{AB7DD422-0DFC-9045-96E3-12424FF3CCA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64" name="Oval 108">
                            <a:extLst>
                              <a:ext uri="{FF2B5EF4-FFF2-40B4-BE49-F238E27FC236}">
                                <a16:creationId xmlns:a16="http://schemas.microsoft.com/office/drawing/2014/main" id="{91388E1F-13FF-9243-A9DD-7FBAE686982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50" name="Group 109">
                        <a:extLst>
                          <a:ext uri="{FF2B5EF4-FFF2-40B4-BE49-F238E27FC236}">
                            <a16:creationId xmlns:a16="http://schemas.microsoft.com/office/drawing/2014/main" id="{8D22A978-AA85-D54D-A625-3D6709AA2D2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651" name="Group 110">
                          <a:extLst>
                            <a:ext uri="{FF2B5EF4-FFF2-40B4-BE49-F238E27FC236}">
                              <a16:creationId xmlns:a16="http://schemas.microsoft.com/office/drawing/2014/main" id="{2DBB6945-8B8F-F841-A44C-DCBB3467679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57" name="Group 111">
                            <a:extLst>
                              <a:ext uri="{FF2B5EF4-FFF2-40B4-BE49-F238E27FC236}">
                                <a16:creationId xmlns:a16="http://schemas.microsoft.com/office/drawing/2014/main" id="{186F2C33-A5D5-2844-8E0F-40C67004F8D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59" name="Oval 112">
                              <a:extLst>
                                <a:ext uri="{FF2B5EF4-FFF2-40B4-BE49-F238E27FC236}">
                                  <a16:creationId xmlns:a16="http://schemas.microsoft.com/office/drawing/2014/main" id="{605C6179-3C27-364F-BF32-0DA6F525E77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60" name="Oval 113">
                              <a:extLst>
                                <a:ext uri="{FF2B5EF4-FFF2-40B4-BE49-F238E27FC236}">
                                  <a16:creationId xmlns:a16="http://schemas.microsoft.com/office/drawing/2014/main" id="{A56815AF-076C-A440-8C73-FB7FF662174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58" name="Oval 114">
                            <a:extLst>
                              <a:ext uri="{FF2B5EF4-FFF2-40B4-BE49-F238E27FC236}">
                                <a16:creationId xmlns:a16="http://schemas.microsoft.com/office/drawing/2014/main" id="{364A256B-F554-DA4C-A924-A1FE176E49A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52" name="Group 115">
                          <a:extLst>
                            <a:ext uri="{FF2B5EF4-FFF2-40B4-BE49-F238E27FC236}">
                              <a16:creationId xmlns:a16="http://schemas.microsoft.com/office/drawing/2014/main" id="{C82D629F-1FD5-2E4E-9117-AA4D90CB7CA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53" name="Group 116">
                            <a:extLst>
                              <a:ext uri="{FF2B5EF4-FFF2-40B4-BE49-F238E27FC236}">
                                <a16:creationId xmlns:a16="http://schemas.microsoft.com/office/drawing/2014/main" id="{A7496E32-5AE9-D34F-8FF1-DB31D516B1E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55" name="Oval 117">
                              <a:extLst>
                                <a:ext uri="{FF2B5EF4-FFF2-40B4-BE49-F238E27FC236}">
                                  <a16:creationId xmlns:a16="http://schemas.microsoft.com/office/drawing/2014/main" id="{AFB82FB8-5272-FB43-9714-5534B72E656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56" name="Oval 118">
                              <a:extLst>
                                <a:ext uri="{FF2B5EF4-FFF2-40B4-BE49-F238E27FC236}">
                                  <a16:creationId xmlns:a16="http://schemas.microsoft.com/office/drawing/2014/main" id="{D9818B8C-FD2D-3243-9059-38379C35D5D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54" name="Oval 119">
                            <a:extLst>
                              <a:ext uri="{FF2B5EF4-FFF2-40B4-BE49-F238E27FC236}">
                                <a16:creationId xmlns:a16="http://schemas.microsoft.com/office/drawing/2014/main" id="{9D3D5AC4-3B7E-4140-A121-4AF065A126B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553" name="Group 121">
                    <a:extLst>
                      <a:ext uri="{FF2B5EF4-FFF2-40B4-BE49-F238E27FC236}">
                        <a16:creationId xmlns:a16="http://schemas.microsoft.com/office/drawing/2014/main" id="{099BA142-5274-5245-BC08-5E0A09D61C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" y="2736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4601" name="Group 122">
                      <a:extLst>
                        <a:ext uri="{FF2B5EF4-FFF2-40B4-BE49-F238E27FC236}">
                          <a16:creationId xmlns:a16="http://schemas.microsoft.com/office/drawing/2014/main" id="{DFF58BC6-ED93-B348-89E1-A647E7F655B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625" name="Group 123">
                        <a:extLst>
                          <a:ext uri="{FF2B5EF4-FFF2-40B4-BE49-F238E27FC236}">
                            <a16:creationId xmlns:a16="http://schemas.microsoft.com/office/drawing/2014/main" id="{67BCE532-7CC6-9849-89A8-3F38BA45085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637" name="Group 124">
                          <a:extLst>
                            <a:ext uri="{FF2B5EF4-FFF2-40B4-BE49-F238E27FC236}">
                              <a16:creationId xmlns:a16="http://schemas.microsoft.com/office/drawing/2014/main" id="{E2B2A6A1-824D-FB46-A7AC-78BED3B90B9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43" name="Group 125">
                            <a:extLst>
                              <a:ext uri="{FF2B5EF4-FFF2-40B4-BE49-F238E27FC236}">
                                <a16:creationId xmlns:a16="http://schemas.microsoft.com/office/drawing/2014/main" id="{4847E67B-3870-8143-A20E-D292067FD5C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45" name="Oval 126">
                              <a:extLst>
                                <a:ext uri="{FF2B5EF4-FFF2-40B4-BE49-F238E27FC236}">
                                  <a16:creationId xmlns:a16="http://schemas.microsoft.com/office/drawing/2014/main" id="{891EC988-1B0C-BC46-BD53-5BAF6ADABF8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46" name="Oval 127">
                              <a:extLst>
                                <a:ext uri="{FF2B5EF4-FFF2-40B4-BE49-F238E27FC236}">
                                  <a16:creationId xmlns:a16="http://schemas.microsoft.com/office/drawing/2014/main" id="{6609B5B4-7BA4-7E40-98FD-DDF75D152E8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44" name="Oval 128">
                            <a:extLst>
                              <a:ext uri="{FF2B5EF4-FFF2-40B4-BE49-F238E27FC236}">
                                <a16:creationId xmlns:a16="http://schemas.microsoft.com/office/drawing/2014/main" id="{AFB304AA-8570-0042-87E6-52FF9979D5F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38" name="Group 129">
                          <a:extLst>
                            <a:ext uri="{FF2B5EF4-FFF2-40B4-BE49-F238E27FC236}">
                              <a16:creationId xmlns:a16="http://schemas.microsoft.com/office/drawing/2014/main" id="{65039DAC-CA3D-C94E-8CA3-0D7AD256DE6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39" name="Group 130">
                            <a:extLst>
                              <a:ext uri="{FF2B5EF4-FFF2-40B4-BE49-F238E27FC236}">
                                <a16:creationId xmlns:a16="http://schemas.microsoft.com/office/drawing/2014/main" id="{65D530A0-73A7-484D-9E8B-E3C32DC4A16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41" name="Oval 131">
                              <a:extLst>
                                <a:ext uri="{FF2B5EF4-FFF2-40B4-BE49-F238E27FC236}">
                                  <a16:creationId xmlns:a16="http://schemas.microsoft.com/office/drawing/2014/main" id="{01A8AD6A-00B5-154A-B89C-7FFFC57B66C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42" name="Oval 132">
                              <a:extLst>
                                <a:ext uri="{FF2B5EF4-FFF2-40B4-BE49-F238E27FC236}">
                                  <a16:creationId xmlns:a16="http://schemas.microsoft.com/office/drawing/2014/main" id="{EB61E4C8-7C76-DE4F-A2D3-B6646AAA9D2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40" name="Oval 133">
                            <a:extLst>
                              <a:ext uri="{FF2B5EF4-FFF2-40B4-BE49-F238E27FC236}">
                                <a16:creationId xmlns:a16="http://schemas.microsoft.com/office/drawing/2014/main" id="{6FC254E3-3AB2-0B4D-8C95-B4F862AC663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26" name="Group 134">
                        <a:extLst>
                          <a:ext uri="{FF2B5EF4-FFF2-40B4-BE49-F238E27FC236}">
                            <a16:creationId xmlns:a16="http://schemas.microsoft.com/office/drawing/2014/main" id="{FE924E3B-256E-924D-87FB-46C98BAB4C8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627" name="Group 135">
                          <a:extLst>
                            <a:ext uri="{FF2B5EF4-FFF2-40B4-BE49-F238E27FC236}">
                              <a16:creationId xmlns:a16="http://schemas.microsoft.com/office/drawing/2014/main" id="{FED0CBBC-65DC-4542-AB7E-D5A82456C26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33" name="Group 136">
                            <a:extLst>
                              <a:ext uri="{FF2B5EF4-FFF2-40B4-BE49-F238E27FC236}">
                                <a16:creationId xmlns:a16="http://schemas.microsoft.com/office/drawing/2014/main" id="{7B7A3DDC-5B1F-1041-A911-D036BC5E7F2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35" name="Oval 137">
                              <a:extLst>
                                <a:ext uri="{FF2B5EF4-FFF2-40B4-BE49-F238E27FC236}">
                                  <a16:creationId xmlns:a16="http://schemas.microsoft.com/office/drawing/2014/main" id="{46204CF0-1E7E-544A-8F7D-19928518FB5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36" name="Oval 138">
                              <a:extLst>
                                <a:ext uri="{FF2B5EF4-FFF2-40B4-BE49-F238E27FC236}">
                                  <a16:creationId xmlns:a16="http://schemas.microsoft.com/office/drawing/2014/main" id="{12FBA725-11CD-E34B-A935-1F4457D6CBD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34" name="Oval 139">
                            <a:extLst>
                              <a:ext uri="{FF2B5EF4-FFF2-40B4-BE49-F238E27FC236}">
                                <a16:creationId xmlns:a16="http://schemas.microsoft.com/office/drawing/2014/main" id="{BA2CA9EA-0C53-2B4A-ACE5-B0A43033427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28" name="Group 140">
                          <a:extLst>
                            <a:ext uri="{FF2B5EF4-FFF2-40B4-BE49-F238E27FC236}">
                              <a16:creationId xmlns:a16="http://schemas.microsoft.com/office/drawing/2014/main" id="{F4F35F3A-F9B7-764E-9000-40681A18A97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29" name="Group 141">
                            <a:extLst>
                              <a:ext uri="{FF2B5EF4-FFF2-40B4-BE49-F238E27FC236}">
                                <a16:creationId xmlns:a16="http://schemas.microsoft.com/office/drawing/2014/main" id="{453A3551-C2D6-054C-91B2-B8C9878801B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31" name="Oval 142">
                              <a:extLst>
                                <a:ext uri="{FF2B5EF4-FFF2-40B4-BE49-F238E27FC236}">
                                  <a16:creationId xmlns:a16="http://schemas.microsoft.com/office/drawing/2014/main" id="{E3963DF1-771A-FD43-BA32-1FF5F56AD50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32" name="Oval 143">
                              <a:extLst>
                                <a:ext uri="{FF2B5EF4-FFF2-40B4-BE49-F238E27FC236}">
                                  <a16:creationId xmlns:a16="http://schemas.microsoft.com/office/drawing/2014/main" id="{1224A4CA-0F32-6F43-96B9-235C9C335FF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30" name="Oval 144">
                            <a:extLst>
                              <a:ext uri="{FF2B5EF4-FFF2-40B4-BE49-F238E27FC236}">
                                <a16:creationId xmlns:a16="http://schemas.microsoft.com/office/drawing/2014/main" id="{07951D32-69E8-B84A-8E42-2E12BDF7617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602" name="Group 145">
                      <a:extLst>
                        <a:ext uri="{FF2B5EF4-FFF2-40B4-BE49-F238E27FC236}">
                          <a16:creationId xmlns:a16="http://schemas.microsoft.com/office/drawing/2014/main" id="{A8D9F5CE-378D-8E40-91AE-04ECD3DA44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603" name="Group 146">
                        <a:extLst>
                          <a:ext uri="{FF2B5EF4-FFF2-40B4-BE49-F238E27FC236}">
                            <a16:creationId xmlns:a16="http://schemas.microsoft.com/office/drawing/2014/main" id="{08B7F4F5-F1C3-AF4A-9553-D3D2B6DF26A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615" name="Group 147">
                          <a:extLst>
                            <a:ext uri="{FF2B5EF4-FFF2-40B4-BE49-F238E27FC236}">
                              <a16:creationId xmlns:a16="http://schemas.microsoft.com/office/drawing/2014/main" id="{3B894DB9-3AAE-2A4B-8CE6-038A2DABC85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21" name="Group 148">
                            <a:extLst>
                              <a:ext uri="{FF2B5EF4-FFF2-40B4-BE49-F238E27FC236}">
                                <a16:creationId xmlns:a16="http://schemas.microsoft.com/office/drawing/2014/main" id="{BBC2A860-518D-6F4E-8517-707A512E5D1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23" name="Oval 149">
                              <a:extLst>
                                <a:ext uri="{FF2B5EF4-FFF2-40B4-BE49-F238E27FC236}">
                                  <a16:creationId xmlns:a16="http://schemas.microsoft.com/office/drawing/2014/main" id="{EC44285F-BFCE-694D-9079-57128B636B6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24" name="Oval 150">
                              <a:extLst>
                                <a:ext uri="{FF2B5EF4-FFF2-40B4-BE49-F238E27FC236}">
                                  <a16:creationId xmlns:a16="http://schemas.microsoft.com/office/drawing/2014/main" id="{65B4CD8A-1C4C-8B4F-9BB5-F39B043B6DA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22" name="Oval 151">
                            <a:extLst>
                              <a:ext uri="{FF2B5EF4-FFF2-40B4-BE49-F238E27FC236}">
                                <a16:creationId xmlns:a16="http://schemas.microsoft.com/office/drawing/2014/main" id="{3595C289-FF97-0248-A780-3353E4C35E5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16" name="Group 152">
                          <a:extLst>
                            <a:ext uri="{FF2B5EF4-FFF2-40B4-BE49-F238E27FC236}">
                              <a16:creationId xmlns:a16="http://schemas.microsoft.com/office/drawing/2014/main" id="{A029005A-E757-E54A-BEDF-2731521F86D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17" name="Group 153">
                            <a:extLst>
                              <a:ext uri="{FF2B5EF4-FFF2-40B4-BE49-F238E27FC236}">
                                <a16:creationId xmlns:a16="http://schemas.microsoft.com/office/drawing/2014/main" id="{FD9F68C4-5BB3-7D40-8509-ED0FF86F03F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19" name="Oval 154">
                              <a:extLst>
                                <a:ext uri="{FF2B5EF4-FFF2-40B4-BE49-F238E27FC236}">
                                  <a16:creationId xmlns:a16="http://schemas.microsoft.com/office/drawing/2014/main" id="{82E6DD9F-9C4D-AA42-BAD1-D72DA062797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20" name="Oval 155">
                              <a:extLst>
                                <a:ext uri="{FF2B5EF4-FFF2-40B4-BE49-F238E27FC236}">
                                  <a16:creationId xmlns:a16="http://schemas.microsoft.com/office/drawing/2014/main" id="{3D1D3D1F-2B06-9B4D-998A-6C0F9FCF366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18" name="Oval 156">
                            <a:extLst>
                              <a:ext uri="{FF2B5EF4-FFF2-40B4-BE49-F238E27FC236}">
                                <a16:creationId xmlns:a16="http://schemas.microsoft.com/office/drawing/2014/main" id="{6926B6D9-AED5-A647-A61C-8FF56918F7C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04" name="Group 157">
                        <a:extLst>
                          <a:ext uri="{FF2B5EF4-FFF2-40B4-BE49-F238E27FC236}">
                            <a16:creationId xmlns:a16="http://schemas.microsoft.com/office/drawing/2014/main" id="{FC8F4D0C-DB0E-0645-9B65-61B810ABE64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605" name="Group 158">
                          <a:extLst>
                            <a:ext uri="{FF2B5EF4-FFF2-40B4-BE49-F238E27FC236}">
                              <a16:creationId xmlns:a16="http://schemas.microsoft.com/office/drawing/2014/main" id="{FAF214D4-9C2E-C24C-96D6-40F0C38A384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11" name="Group 159">
                            <a:extLst>
                              <a:ext uri="{FF2B5EF4-FFF2-40B4-BE49-F238E27FC236}">
                                <a16:creationId xmlns:a16="http://schemas.microsoft.com/office/drawing/2014/main" id="{195F1281-0488-794D-864C-E496B91C82D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13" name="Oval 160">
                              <a:extLst>
                                <a:ext uri="{FF2B5EF4-FFF2-40B4-BE49-F238E27FC236}">
                                  <a16:creationId xmlns:a16="http://schemas.microsoft.com/office/drawing/2014/main" id="{9B33E81A-8C30-4E4F-8953-9E4AC1506E6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14" name="Oval 161">
                              <a:extLst>
                                <a:ext uri="{FF2B5EF4-FFF2-40B4-BE49-F238E27FC236}">
                                  <a16:creationId xmlns:a16="http://schemas.microsoft.com/office/drawing/2014/main" id="{3CB4E105-0605-BA4A-B789-09A4E537B1E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12" name="Oval 162">
                            <a:extLst>
                              <a:ext uri="{FF2B5EF4-FFF2-40B4-BE49-F238E27FC236}">
                                <a16:creationId xmlns:a16="http://schemas.microsoft.com/office/drawing/2014/main" id="{FA5EAA78-E843-B341-9C25-40E3C80B217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06" name="Group 163">
                          <a:extLst>
                            <a:ext uri="{FF2B5EF4-FFF2-40B4-BE49-F238E27FC236}">
                              <a16:creationId xmlns:a16="http://schemas.microsoft.com/office/drawing/2014/main" id="{E8DD9906-DE5E-5D4C-8EA1-CE808C5594D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607" name="Group 164">
                            <a:extLst>
                              <a:ext uri="{FF2B5EF4-FFF2-40B4-BE49-F238E27FC236}">
                                <a16:creationId xmlns:a16="http://schemas.microsoft.com/office/drawing/2014/main" id="{0ECABE4A-E42A-DF4F-BE4B-C26BB7309BF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609" name="Oval 165">
                              <a:extLst>
                                <a:ext uri="{FF2B5EF4-FFF2-40B4-BE49-F238E27FC236}">
                                  <a16:creationId xmlns:a16="http://schemas.microsoft.com/office/drawing/2014/main" id="{2FB75447-3F70-134D-8741-5906F4B6500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10" name="Oval 166">
                              <a:extLst>
                                <a:ext uri="{FF2B5EF4-FFF2-40B4-BE49-F238E27FC236}">
                                  <a16:creationId xmlns:a16="http://schemas.microsoft.com/office/drawing/2014/main" id="{B389D94C-02C8-F24D-8F10-0D738215787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08" name="Oval 167">
                            <a:extLst>
                              <a:ext uri="{FF2B5EF4-FFF2-40B4-BE49-F238E27FC236}">
                                <a16:creationId xmlns:a16="http://schemas.microsoft.com/office/drawing/2014/main" id="{6268057F-5E97-3849-81DB-059F07612F6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554" name="Group 168">
                    <a:extLst>
                      <a:ext uri="{FF2B5EF4-FFF2-40B4-BE49-F238E27FC236}">
                        <a16:creationId xmlns:a16="http://schemas.microsoft.com/office/drawing/2014/main" id="{23F4AB24-9D44-4243-86C2-A9200C8408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64" y="2784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4555" name="Group 169">
                      <a:extLst>
                        <a:ext uri="{FF2B5EF4-FFF2-40B4-BE49-F238E27FC236}">
                          <a16:creationId xmlns:a16="http://schemas.microsoft.com/office/drawing/2014/main" id="{577B38BC-AFFF-F84D-8D8C-C0AE1B36BBB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579" name="Group 170">
                        <a:extLst>
                          <a:ext uri="{FF2B5EF4-FFF2-40B4-BE49-F238E27FC236}">
                            <a16:creationId xmlns:a16="http://schemas.microsoft.com/office/drawing/2014/main" id="{E53592FD-3DA7-7442-9CD0-AB02B5CB031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591" name="Group 171">
                          <a:extLst>
                            <a:ext uri="{FF2B5EF4-FFF2-40B4-BE49-F238E27FC236}">
                              <a16:creationId xmlns:a16="http://schemas.microsoft.com/office/drawing/2014/main" id="{31681BA6-26D4-634A-BD0C-C643C6D9E9A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97" name="Group 172">
                            <a:extLst>
                              <a:ext uri="{FF2B5EF4-FFF2-40B4-BE49-F238E27FC236}">
                                <a16:creationId xmlns:a16="http://schemas.microsoft.com/office/drawing/2014/main" id="{A268670D-AEA7-994F-B8E3-6C77C9399D0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99" name="Oval 173">
                              <a:extLst>
                                <a:ext uri="{FF2B5EF4-FFF2-40B4-BE49-F238E27FC236}">
                                  <a16:creationId xmlns:a16="http://schemas.microsoft.com/office/drawing/2014/main" id="{4B76E657-059D-4D4A-A33A-F4B5281E034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00" name="Oval 174">
                              <a:extLst>
                                <a:ext uri="{FF2B5EF4-FFF2-40B4-BE49-F238E27FC236}">
                                  <a16:creationId xmlns:a16="http://schemas.microsoft.com/office/drawing/2014/main" id="{5A15B182-BE12-264F-B46E-B5456BCD8B5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98" name="Oval 175">
                            <a:extLst>
                              <a:ext uri="{FF2B5EF4-FFF2-40B4-BE49-F238E27FC236}">
                                <a16:creationId xmlns:a16="http://schemas.microsoft.com/office/drawing/2014/main" id="{1A79100C-92F4-3E4F-8DEA-552A6CFC634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92" name="Group 176">
                          <a:extLst>
                            <a:ext uri="{FF2B5EF4-FFF2-40B4-BE49-F238E27FC236}">
                              <a16:creationId xmlns:a16="http://schemas.microsoft.com/office/drawing/2014/main" id="{08F09EBE-FE79-3A46-AAA6-65D022DEECF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93" name="Group 177">
                            <a:extLst>
                              <a:ext uri="{FF2B5EF4-FFF2-40B4-BE49-F238E27FC236}">
                                <a16:creationId xmlns:a16="http://schemas.microsoft.com/office/drawing/2014/main" id="{3D737ACA-9547-8642-95F1-A3B64A1A001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95" name="Oval 178">
                              <a:extLst>
                                <a:ext uri="{FF2B5EF4-FFF2-40B4-BE49-F238E27FC236}">
                                  <a16:creationId xmlns:a16="http://schemas.microsoft.com/office/drawing/2014/main" id="{D321B9ED-419B-854B-9ED0-E6039A57F5C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96" name="Oval 179">
                              <a:extLst>
                                <a:ext uri="{FF2B5EF4-FFF2-40B4-BE49-F238E27FC236}">
                                  <a16:creationId xmlns:a16="http://schemas.microsoft.com/office/drawing/2014/main" id="{000E5605-C334-1548-9D4B-95E263FF5FC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94" name="Oval 180">
                            <a:extLst>
                              <a:ext uri="{FF2B5EF4-FFF2-40B4-BE49-F238E27FC236}">
                                <a16:creationId xmlns:a16="http://schemas.microsoft.com/office/drawing/2014/main" id="{E3AB6652-0D3B-DD40-B0BA-4CD15E52D0E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80" name="Group 181">
                        <a:extLst>
                          <a:ext uri="{FF2B5EF4-FFF2-40B4-BE49-F238E27FC236}">
                            <a16:creationId xmlns:a16="http://schemas.microsoft.com/office/drawing/2014/main" id="{337FE06C-4555-6F40-9F69-CE8A5AD4C7F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581" name="Group 182">
                          <a:extLst>
                            <a:ext uri="{FF2B5EF4-FFF2-40B4-BE49-F238E27FC236}">
                              <a16:creationId xmlns:a16="http://schemas.microsoft.com/office/drawing/2014/main" id="{019025BB-70BF-9940-B767-0B2946160E6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87" name="Group 183">
                            <a:extLst>
                              <a:ext uri="{FF2B5EF4-FFF2-40B4-BE49-F238E27FC236}">
                                <a16:creationId xmlns:a16="http://schemas.microsoft.com/office/drawing/2014/main" id="{90C11433-D964-E846-BEFC-D058C31D0A0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89" name="Oval 184">
                              <a:extLst>
                                <a:ext uri="{FF2B5EF4-FFF2-40B4-BE49-F238E27FC236}">
                                  <a16:creationId xmlns:a16="http://schemas.microsoft.com/office/drawing/2014/main" id="{2C1B0801-E00B-DE4D-9DBF-56CF1D8BD2E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90" name="Oval 185">
                              <a:extLst>
                                <a:ext uri="{FF2B5EF4-FFF2-40B4-BE49-F238E27FC236}">
                                  <a16:creationId xmlns:a16="http://schemas.microsoft.com/office/drawing/2014/main" id="{0F892D66-C85F-A44C-ABE3-55484A377CF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88" name="Oval 186">
                            <a:extLst>
                              <a:ext uri="{FF2B5EF4-FFF2-40B4-BE49-F238E27FC236}">
                                <a16:creationId xmlns:a16="http://schemas.microsoft.com/office/drawing/2014/main" id="{16695616-A069-3647-BFBF-908EBF11426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82" name="Group 187">
                          <a:extLst>
                            <a:ext uri="{FF2B5EF4-FFF2-40B4-BE49-F238E27FC236}">
                              <a16:creationId xmlns:a16="http://schemas.microsoft.com/office/drawing/2014/main" id="{DB971A36-6021-BF44-928C-11573469DEA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83" name="Group 188">
                            <a:extLst>
                              <a:ext uri="{FF2B5EF4-FFF2-40B4-BE49-F238E27FC236}">
                                <a16:creationId xmlns:a16="http://schemas.microsoft.com/office/drawing/2014/main" id="{9BAFFE04-F33C-254E-870C-EE51F4B077E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85" name="Oval 189">
                              <a:extLst>
                                <a:ext uri="{FF2B5EF4-FFF2-40B4-BE49-F238E27FC236}">
                                  <a16:creationId xmlns:a16="http://schemas.microsoft.com/office/drawing/2014/main" id="{537EB927-124D-E249-9769-6F05FFCED28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86" name="Oval 190">
                              <a:extLst>
                                <a:ext uri="{FF2B5EF4-FFF2-40B4-BE49-F238E27FC236}">
                                  <a16:creationId xmlns:a16="http://schemas.microsoft.com/office/drawing/2014/main" id="{8F5FD319-20E9-A24C-8B15-58EA499CDF2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84" name="Oval 191">
                            <a:extLst>
                              <a:ext uri="{FF2B5EF4-FFF2-40B4-BE49-F238E27FC236}">
                                <a16:creationId xmlns:a16="http://schemas.microsoft.com/office/drawing/2014/main" id="{353299BE-F6E4-E94C-AA39-A2CFD31C62F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556" name="Group 192">
                      <a:extLst>
                        <a:ext uri="{FF2B5EF4-FFF2-40B4-BE49-F238E27FC236}">
                          <a16:creationId xmlns:a16="http://schemas.microsoft.com/office/drawing/2014/main" id="{9872FE3E-0EA6-5449-9FEA-A889C3862EB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557" name="Group 193">
                        <a:extLst>
                          <a:ext uri="{FF2B5EF4-FFF2-40B4-BE49-F238E27FC236}">
                            <a16:creationId xmlns:a16="http://schemas.microsoft.com/office/drawing/2014/main" id="{13B7D7BE-E933-8B41-A04F-E7A5A3FC078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569" name="Group 194">
                          <a:extLst>
                            <a:ext uri="{FF2B5EF4-FFF2-40B4-BE49-F238E27FC236}">
                              <a16:creationId xmlns:a16="http://schemas.microsoft.com/office/drawing/2014/main" id="{72CA61F7-246E-D848-ACFC-5DC513DFFD6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75" name="Group 195">
                            <a:extLst>
                              <a:ext uri="{FF2B5EF4-FFF2-40B4-BE49-F238E27FC236}">
                                <a16:creationId xmlns:a16="http://schemas.microsoft.com/office/drawing/2014/main" id="{90CE815A-5D8B-9A45-9F83-4E4C0B9E676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77" name="Oval 196">
                              <a:extLst>
                                <a:ext uri="{FF2B5EF4-FFF2-40B4-BE49-F238E27FC236}">
                                  <a16:creationId xmlns:a16="http://schemas.microsoft.com/office/drawing/2014/main" id="{F05654E2-EF94-F441-AE99-84ADF92C36F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78" name="Oval 197">
                              <a:extLst>
                                <a:ext uri="{FF2B5EF4-FFF2-40B4-BE49-F238E27FC236}">
                                  <a16:creationId xmlns:a16="http://schemas.microsoft.com/office/drawing/2014/main" id="{E0BF10CB-02BE-3E46-B041-614EEB4910F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76" name="Oval 198">
                            <a:extLst>
                              <a:ext uri="{FF2B5EF4-FFF2-40B4-BE49-F238E27FC236}">
                                <a16:creationId xmlns:a16="http://schemas.microsoft.com/office/drawing/2014/main" id="{70BB0E4F-1759-2E4E-8CA1-344E3B45649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70" name="Group 199">
                          <a:extLst>
                            <a:ext uri="{FF2B5EF4-FFF2-40B4-BE49-F238E27FC236}">
                              <a16:creationId xmlns:a16="http://schemas.microsoft.com/office/drawing/2014/main" id="{71A6C2DE-3CF7-AE49-A4DA-711F4AE6287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71" name="Group 200">
                            <a:extLst>
                              <a:ext uri="{FF2B5EF4-FFF2-40B4-BE49-F238E27FC236}">
                                <a16:creationId xmlns:a16="http://schemas.microsoft.com/office/drawing/2014/main" id="{124B54E9-5F97-1447-BD96-5E252FC0A22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73" name="Oval 201">
                              <a:extLst>
                                <a:ext uri="{FF2B5EF4-FFF2-40B4-BE49-F238E27FC236}">
                                  <a16:creationId xmlns:a16="http://schemas.microsoft.com/office/drawing/2014/main" id="{EE41AD78-B8D4-7A4A-85EC-86B0BFB0CDD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74" name="Oval 202">
                              <a:extLst>
                                <a:ext uri="{FF2B5EF4-FFF2-40B4-BE49-F238E27FC236}">
                                  <a16:creationId xmlns:a16="http://schemas.microsoft.com/office/drawing/2014/main" id="{2EDA3027-8DE0-0C4A-98B6-2BCC542AA3D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72" name="Oval 203">
                            <a:extLst>
                              <a:ext uri="{FF2B5EF4-FFF2-40B4-BE49-F238E27FC236}">
                                <a16:creationId xmlns:a16="http://schemas.microsoft.com/office/drawing/2014/main" id="{6DDE4AB3-1702-C34B-97AB-B0CB7CD3C8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58" name="Group 204">
                        <a:extLst>
                          <a:ext uri="{FF2B5EF4-FFF2-40B4-BE49-F238E27FC236}">
                            <a16:creationId xmlns:a16="http://schemas.microsoft.com/office/drawing/2014/main" id="{BC0A969D-BB54-0B4C-9844-BFEB8A1A4E3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559" name="Group 205">
                          <a:extLst>
                            <a:ext uri="{FF2B5EF4-FFF2-40B4-BE49-F238E27FC236}">
                              <a16:creationId xmlns:a16="http://schemas.microsoft.com/office/drawing/2014/main" id="{632A9AE3-6568-8043-91B4-7162FC3397A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65" name="Group 206">
                            <a:extLst>
                              <a:ext uri="{FF2B5EF4-FFF2-40B4-BE49-F238E27FC236}">
                                <a16:creationId xmlns:a16="http://schemas.microsoft.com/office/drawing/2014/main" id="{F47D2BC9-B001-BC4D-8E76-72CF8F946A3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67" name="Oval 207">
                              <a:extLst>
                                <a:ext uri="{FF2B5EF4-FFF2-40B4-BE49-F238E27FC236}">
                                  <a16:creationId xmlns:a16="http://schemas.microsoft.com/office/drawing/2014/main" id="{7AE4451C-2033-BA4E-8651-DE3C0EE3CC3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68" name="Oval 208">
                              <a:extLst>
                                <a:ext uri="{FF2B5EF4-FFF2-40B4-BE49-F238E27FC236}">
                                  <a16:creationId xmlns:a16="http://schemas.microsoft.com/office/drawing/2014/main" id="{A6A24500-F470-6E43-AAE2-6836AF9DB70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66" name="Oval 209">
                            <a:extLst>
                              <a:ext uri="{FF2B5EF4-FFF2-40B4-BE49-F238E27FC236}">
                                <a16:creationId xmlns:a16="http://schemas.microsoft.com/office/drawing/2014/main" id="{B3264254-4F70-754F-8D65-389CA6EEB57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60" name="Group 210">
                          <a:extLst>
                            <a:ext uri="{FF2B5EF4-FFF2-40B4-BE49-F238E27FC236}">
                              <a16:creationId xmlns:a16="http://schemas.microsoft.com/office/drawing/2014/main" id="{63E35BB0-91FF-4244-BF90-3AFF8ED6A43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61" name="Group 211">
                            <a:extLst>
                              <a:ext uri="{FF2B5EF4-FFF2-40B4-BE49-F238E27FC236}">
                                <a16:creationId xmlns:a16="http://schemas.microsoft.com/office/drawing/2014/main" id="{D312E714-7605-E54E-8F36-03A57404CC3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63" name="Oval 212">
                              <a:extLst>
                                <a:ext uri="{FF2B5EF4-FFF2-40B4-BE49-F238E27FC236}">
                                  <a16:creationId xmlns:a16="http://schemas.microsoft.com/office/drawing/2014/main" id="{EE50EFF7-3B01-DE4A-99C4-F86EE170EE9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64" name="Oval 213">
                              <a:extLst>
                                <a:ext uri="{FF2B5EF4-FFF2-40B4-BE49-F238E27FC236}">
                                  <a16:creationId xmlns:a16="http://schemas.microsoft.com/office/drawing/2014/main" id="{F16D79B9-5370-DA41-97FE-82C7761ABBD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62" name="Oval 214">
                            <a:extLst>
                              <a:ext uri="{FF2B5EF4-FFF2-40B4-BE49-F238E27FC236}">
                                <a16:creationId xmlns:a16="http://schemas.microsoft.com/office/drawing/2014/main" id="{4F55E275-28AD-FA45-AF1C-7D7CEB64E44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4410" name="Group 216">
                  <a:extLst>
                    <a:ext uri="{FF2B5EF4-FFF2-40B4-BE49-F238E27FC236}">
                      <a16:creationId xmlns:a16="http://schemas.microsoft.com/office/drawing/2014/main" id="{64655506-7535-2846-9269-0D3D772DA4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544"/>
                  <a:ext cx="480" cy="432"/>
                  <a:chOff x="1872" y="2640"/>
                  <a:chExt cx="480" cy="432"/>
                </a:xfrm>
              </p:grpSpPr>
              <p:grpSp>
                <p:nvGrpSpPr>
                  <p:cNvPr id="4411" name="Group 217">
                    <a:extLst>
                      <a:ext uri="{FF2B5EF4-FFF2-40B4-BE49-F238E27FC236}">
                        <a16:creationId xmlns:a16="http://schemas.microsoft.com/office/drawing/2014/main" id="{DB2E1E57-30CF-2948-8D57-E07A76D711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2" y="2640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4506" name="Group 218">
                      <a:extLst>
                        <a:ext uri="{FF2B5EF4-FFF2-40B4-BE49-F238E27FC236}">
                          <a16:creationId xmlns:a16="http://schemas.microsoft.com/office/drawing/2014/main" id="{54DDB4A8-B7E1-7646-871C-5E502C3A6A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530" name="Group 219">
                        <a:extLst>
                          <a:ext uri="{FF2B5EF4-FFF2-40B4-BE49-F238E27FC236}">
                            <a16:creationId xmlns:a16="http://schemas.microsoft.com/office/drawing/2014/main" id="{35328BFC-C4DD-574C-B7A3-927490AEFE9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542" name="Group 220">
                          <a:extLst>
                            <a:ext uri="{FF2B5EF4-FFF2-40B4-BE49-F238E27FC236}">
                              <a16:creationId xmlns:a16="http://schemas.microsoft.com/office/drawing/2014/main" id="{3C58DCF7-E1C8-FA4E-B66B-9D8FC12F483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48" name="Group 221">
                            <a:extLst>
                              <a:ext uri="{FF2B5EF4-FFF2-40B4-BE49-F238E27FC236}">
                                <a16:creationId xmlns:a16="http://schemas.microsoft.com/office/drawing/2014/main" id="{3327B0CB-D4FE-584B-B7C6-9B0F9C2AF9C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50" name="Oval 222">
                              <a:extLst>
                                <a:ext uri="{FF2B5EF4-FFF2-40B4-BE49-F238E27FC236}">
                                  <a16:creationId xmlns:a16="http://schemas.microsoft.com/office/drawing/2014/main" id="{4A734EA6-CEF9-CA4D-8646-5888FFF870B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51" name="Oval 223">
                              <a:extLst>
                                <a:ext uri="{FF2B5EF4-FFF2-40B4-BE49-F238E27FC236}">
                                  <a16:creationId xmlns:a16="http://schemas.microsoft.com/office/drawing/2014/main" id="{9E6CF791-F2A7-7B48-AA58-2FE093B4247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49" name="Oval 224">
                            <a:extLst>
                              <a:ext uri="{FF2B5EF4-FFF2-40B4-BE49-F238E27FC236}">
                                <a16:creationId xmlns:a16="http://schemas.microsoft.com/office/drawing/2014/main" id="{B7E10AC2-6AA4-1F44-B6EA-AE9EEB547C4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43" name="Group 225">
                          <a:extLst>
                            <a:ext uri="{FF2B5EF4-FFF2-40B4-BE49-F238E27FC236}">
                              <a16:creationId xmlns:a16="http://schemas.microsoft.com/office/drawing/2014/main" id="{8C0A77EC-9CE7-1743-8ABB-6AB84981CCE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44" name="Group 226">
                            <a:extLst>
                              <a:ext uri="{FF2B5EF4-FFF2-40B4-BE49-F238E27FC236}">
                                <a16:creationId xmlns:a16="http://schemas.microsoft.com/office/drawing/2014/main" id="{E2DEDEEF-7308-B743-841C-CE0D1D2964B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46" name="Oval 227">
                              <a:extLst>
                                <a:ext uri="{FF2B5EF4-FFF2-40B4-BE49-F238E27FC236}">
                                  <a16:creationId xmlns:a16="http://schemas.microsoft.com/office/drawing/2014/main" id="{F9C0BC9D-70B0-6546-B471-9B667E34518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47" name="Oval 228">
                              <a:extLst>
                                <a:ext uri="{FF2B5EF4-FFF2-40B4-BE49-F238E27FC236}">
                                  <a16:creationId xmlns:a16="http://schemas.microsoft.com/office/drawing/2014/main" id="{062104F6-1395-7246-8753-BFE25900F83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45" name="Oval 229">
                            <a:extLst>
                              <a:ext uri="{FF2B5EF4-FFF2-40B4-BE49-F238E27FC236}">
                                <a16:creationId xmlns:a16="http://schemas.microsoft.com/office/drawing/2014/main" id="{07BFC21C-5464-D647-95DE-54275B5EFB4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31" name="Group 230">
                        <a:extLst>
                          <a:ext uri="{FF2B5EF4-FFF2-40B4-BE49-F238E27FC236}">
                            <a16:creationId xmlns:a16="http://schemas.microsoft.com/office/drawing/2014/main" id="{702E53FE-BFF9-014E-BFF0-524EA84849F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532" name="Group 231">
                          <a:extLst>
                            <a:ext uri="{FF2B5EF4-FFF2-40B4-BE49-F238E27FC236}">
                              <a16:creationId xmlns:a16="http://schemas.microsoft.com/office/drawing/2014/main" id="{8F4E60EF-7C6F-1445-9C66-2C6AAF77413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38" name="Group 232">
                            <a:extLst>
                              <a:ext uri="{FF2B5EF4-FFF2-40B4-BE49-F238E27FC236}">
                                <a16:creationId xmlns:a16="http://schemas.microsoft.com/office/drawing/2014/main" id="{A2761CCB-A0D7-8F4B-88C6-C037A976D1C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40" name="Oval 233">
                              <a:extLst>
                                <a:ext uri="{FF2B5EF4-FFF2-40B4-BE49-F238E27FC236}">
                                  <a16:creationId xmlns:a16="http://schemas.microsoft.com/office/drawing/2014/main" id="{7A06DEA6-5983-7544-AB26-EA4EA77DB6E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41" name="Oval 234">
                              <a:extLst>
                                <a:ext uri="{FF2B5EF4-FFF2-40B4-BE49-F238E27FC236}">
                                  <a16:creationId xmlns:a16="http://schemas.microsoft.com/office/drawing/2014/main" id="{7008E9E3-06A6-B74A-9A0B-B719270F589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39" name="Oval 235">
                            <a:extLst>
                              <a:ext uri="{FF2B5EF4-FFF2-40B4-BE49-F238E27FC236}">
                                <a16:creationId xmlns:a16="http://schemas.microsoft.com/office/drawing/2014/main" id="{F54021E6-9A7B-7E4A-80FC-BB7241F3A7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33" name="Group 236">
                          <a:extLst>
                            <a:ext uri="{FF2B5EF4-FFF2-40B4-BE49-F238E27FC236}">
                              <a16:creationId xmlns:a16="http://schemas.microsoft.com/office/drawing/2014/main" id="{1E68E2AA-A187-E547-B1F0-E111D95DFCC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34" name="Group 237">
                            <a:extLst>
                              <a:ext uri="{FF2B5EF4-FFF2-40B4-BE49-F238E27FC236}">
                                <a16:creationId xmlns:a16="http://schemas.microsoft.com/office/drawing/2014/main" id="{EBECDC53-5A7A-AC44-A39A-FFB4D4CF20B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36" name="Oval 238">
                              <a:extLst>
                                <a:ext uri="{FF2B5EF4-FFF2-40B4-BE49-F238E27FC236}">
                                  <a16:creationId xmlns:a16="http://schemas.microsoft.com/office/drawing/2014/main" id="{6B222B46-ECB9-8541-8E2B-807E9FEBA5D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37" name="Oval 239">
                              <a:extLst>
                                <a:ext uri="{FF2B5EF4-FFF2-40B4-BE49-F238E27FC236}">
                                  <a16:creationId xmlns:a16="http://schemas.microsoft.com/office/drawing/2014/main" id="{7247E14B-9AE2-8442-B327-061FC532A15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35" name="Oval 240">
                            <a:extLst>
                              <a:ext uri="{FF2B5EF4-FFF2-40B4-BE49-F238E27FC236}">
                                <a16:creationId xmlns:a16="http://schemas.microsoft.com/office/drawing/2014/main" id="{BB7C8559-2891-6146-B901-39DC8FC5E8A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507" name="Group 241">
                      <a:extLst>
                        <a:ext uri="{FF2B5EF4-FFF2-40B4-BE49-F238E27FC236}">
                          <a16:creationId xmlns:a16="http://schemas.microsoft.com/office/drawing/2014/main" id="{41926547-3C19-4649-B4B7-E4C4EB4BD9F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508" name="Group 242">
                        <a:extLst>
                          <a:ext uri="{FF2B5EF4-FFF2-40B4-BE49-F238E27FC236}">
                            <a16:creationId xmlns:a16="http://schemas.microsoft.com/office/drawing/2014/main" id="{F73A4A31-F251-6E4D-88B7-1AC2A832C5D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520" name="Group 243">
                          <a:extLst>
                            <a:ext uri="{FF2B5EF4-FFF2-40B4-BE49-F238E27FC236}">
                              <a16:creationId xmlns:a16="http://schemas.microsoft.com/office/drawing/2014/main" id="{2A88DC61-6438-4B48-90F7-7A8E03A0173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26" name="Group 244">
                            <a:extLst>
                              <a:ext uri="{FF2B5EF4-FFF2-40B4-BE49-F238E27FC236}">
                                <a16:creationId xmlns:a16="http://schemas.microsoft.com/office/drawing/2014/main" id="{D5F8671E-2E27-964B-8FC8-7DEA5D391A8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28" name="Oval 245">
                              <a:extLst>
                                <a:ext uri="{FF2B5EF4-FFF2-40B4-BE49-F238E27FC236}">
                                  <a16:creationId xmlns:a16="http://schemas.microsoft.com/office/drawing/2014/main" id="{2565F30A-D2E7-A940-AF0B-70F7665B914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29" name="Oval 246">
                              <a:extLst>
                                <a:ext uri="{FF2B5EF4-FFF2-40B4-BE49-F238E27FC236}">
                                  <a16:creationId xmlns:a16="http://schemas.microsoft.com/office/drawing/2014/main" id="{9964E3A3-105A-3F43-B905-B914BAE6F0D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27" name="Oval 247">
                            <a:extLst>
                              <a:ext uri="{FF2B5EF4-FFF2-40B4-BE49-F238E27FC236}">
                                <a16:creationId xmlns:a16="http://schemas.microsoft.com/office/drawing/2014/main" id="{CD3249A4-E208-604F-AFFC-6FB9C978AA8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21" name="Group 248">
                          <a:extLst>
                            <a:ext uri="{FF2B5EF4-FFF2-40B4-BE49-F238E27FC236}">
                              <a16:creationId xmlns:a16="http://schemas.microsoft.com/office/drawing/2014/main" id="{B92E016A-6AF7-CA43-BBD7-5D70AEC7CD4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22" name="Group 249">
                            <a:extLst>
                              <a:ext uri="{FF2B5EF4-FFF2-40B4-BE49-F238E27FC236}">
                                <a16:creationId xmlns:a16="http://schemas.microsoft.com/office/drawing/2014/main" id="{1CC8FA98-CD84-9F40-8817-76A3ED03649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24" name="Oval 250">
                              <a:extLst>
                                <a:ext uri="{FF2B5EF4-FFF2-40B4-BE49-F238E27FC236}">
                                  <a16:creationId xmlns:a16="http://schemas.microsoft.com/office/drawing/2014/main" id="{C28348BC-151F-5740-ADDF-3053777C172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25" name="Oval 251">
                              <a:extLst>
                                <a:ext uri="{FF2B5EF4-FFF2-40B4-BE49-F238E27FC236}">
                                  <a16:creationId xmlns:a16="http://schemas.microsoft.com/office/drawing/2014/main" id="{9D24C7CA-7D61-8F46-AD7D-EE56CAB4BDC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23" name="Oval 252">
                            <a:extLst>
                              <a:ext uri="{FF2B5EF4-FFF2-40B4-BE49-F238E27FC236}">
                                <a16:creationId xmlns:a16="http://schemas.microsoft.com/office/drawing/2014/main" id="{16CD63DB-EDE9-2344-93B8-F60A662B8A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09" name="Group 253">
                        <a:extLst>
                          <a:ext uri="{FF2B5EF4-FFF2-40B4-BE49-F238E27FC236}">
                            <a16:creationId xmlns:a16="http://schemas.microsoft.com/office/drawing/2014/main" id="{8A438D81-B957-974E-8543-06D586F9856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510" name="Group 254">
                          <a:extLst>
                            <a:ext uri="{FF2B5EF4-FFF2-40B4-BE49-F238E27FC236}">
                              <a16:creationId xmlns:a16="http://schemas.microsoft.com/office/drawing/2014/main" id="{FAEE6F30-434B-0545-8BCB-DF681F875BC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16" name="Group 255">
                            <a:extLst>
                              <a:ext uri="{FF2B5EF4-FFF2-40B4-BE49-F238E27FC236}">
                                <a16:creationId xmlns:a16="http://schemas.microsoft.com/office/drawing/2014/main" id="{3FF42786-83D8-8A4F-AD28-F7D9B036BB8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18" name="Oval 256">
                              <a:extLst>
                                <a:ext uri="{FF2B5EF4-FFF2-40B4-BE49-F238E27FC236}">
                                  <a16:creationId xmlns:a16="http://schemas.microsoft.com/office/drawing/2014/main" id="{A162EC96-F787-0C4E-8112-3FB89601AC0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19" name="Oval 257">
                              <a:extLst>
                                <a:ext uri="{FF2B5EF4-FFF2-40B4-BE49-F238E27FC236}">
                                  <a16:creationId xmlns:a16="http://schemas.microsoft.com/office/drawing/2014/main" id="{87F81F29-5B6E-6248-890E-07648B03528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17" name="Oval 258">
                            <a:extLst>
                              <a:ext uri="{FF2B5EF4-FFF2-40B4-BE49-F238E27FC236}">
                                <a16:creationId xmlns:a16="http://schemas.microsoft.com/office/drawing/2014/main" id="{149A9B42-29AD-784E-B776-CDF4532C3A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11" name="Group 259">
                          <a:extLst>
                            <a:ext uri="{FF2B5EF4-FFF2-40B4-BE49-F238E27FC236}">
                              <a16:creationId xmlns:a16="http://schemas.microsoft.com/office/drawing/2014/main" id="{B4494E7C-314D-1F48-8601-AE070C66C4B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12" name="Group 260">
                            <a:extLst>
                              <a:ext uri="{FF2B5EF4-FFF2-40B4-BE49-F238E27FC236}">
                                <a16:creationId xmlns:a16="http://schemas.microsoft.com/office/drawing/2014/main" id="{7DDEC407-759F-3A46-A0E2-AAB5DB0FB95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14" name="Oval 261">
                              <a:extLst>
                                <a:ext uri="{FF2B5EF4-FFF2-40B4-BE49-F238E27FC236}">
                                  <a16:creationId xmlns:a16="http://schemas.microsoft.com/office/drawing/2014/main" id="{44B7CB3F-16ED-1549-ABBB-E5D8715CF28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15" name="Oval 262">
                              <a:extLst>
                                <a:ext uri="{FF2B5EF4-FFF2-40B4-BE49-F238E27FC236}">
                                  <a16:creationId xmlns:a16="http://schemas.microsoft.com/office/drawing/2014/main" id="{9138ED3B-9B9E-5D42-8866-8FA00A0909A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13" name="Oval 263">
                            <a:extLst>
                              <a:ext uri="{FF2B5EF4-FFF2-40B4-BE49-F238E27FC236}">
                                <a16:creationId xmlns:a16="http://schemas.microsoft.com/office/drawing/2014/main" id="{C18BFEC4-CF4A-254E-B0FF-8B0181A0BDE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412" name="Group 264">
                    <a:extLst>
                      <a:ext uri="{FF2B5EF4-FFF2-40B4-BE49-F238E27FC236}">
                        <a16:creationId xmlns:a16="http://schemas.microsoft.com/office/drawing/2014/main" id="{577030DC-A57F-D040-8F0F-41456F152D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" y="2736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4460" name="Group 265">
                      <a:extLst>
                        <a:ext uri="{FF2B5EF4-FFF2-40B4-BE49-F238E27FC236}">
                          <a16:creationId xmlns:a16="http://schemas.microsoft.com/office/drawing/2014/main" id="{60BB8FB3-8DE8-A54D-98F4-59C763E3196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484" name="Group 266">
                        <a:extLst>
                          <a:ext uri="{FF2B5EF4-FFF2-40B4-BE49-F238E27FC236}">
                            <a16:creationId xmlns:a16="http://schemas.microsoft.com/office/drawing/2014/main" id="{90544B36-A392-2B46-9693-0142CD20E33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496" name="Group 267">
                          <a:extLst>
                            <a:ext uri="{FF2B5EF4-FFF2-40B4-BE49-F238E27FC236}">
                              <a16:creationId xmlns:a16="http://schemas.microsoft.com/office/drawing/2014/main" id="{B02BE9D3-6464-CD45-9C3B-85103A5A2E6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502" name="Group 268">
                            <a:extLst>
                              <a:ext uri="{FF2B5EF4-FFF2-40B4-BE49-F238E27FC236}">
                                <a16:creationId xmlns:a16="http://schemas.microsoft.com/office/drawing/2014/main" id="{D3F4D0B0-D03E-EA4B-9761-1C3C5240426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04" name="Oval 269">
                              <a:extLst>
                                <a:ext uri="{FF2B5EF4-FFF2-40B4-BE49-F238E27FC236}">
                                  <a16:creationId xmlns:a16="http://schemas.microsoft.com/office/drawing/2014/main" id="{9844C2E9-0C70-DC4F-BA52-1D5FEDA6CB6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05" name="Oval 270">
                              <a:extLst>
                                <a:ext uri="{FF2B5EF4-FFF2-40B4-BE49-F238E27FC236}">
                                  <a16:creationId xmlns:a16="http://schemas.microsoft.com/office/drawing/2014/main" id="{0693DB51-A782-7B4E-B5F1-21F43C23D09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03" name="Oval 271">
                            <a:extLst>
                              <a:ext uri="{FF2B5EF4-FFF2-40B4-BE49-F238E27FC236}">
                                <a16:creationId xmlns:a16="http://schemas.microsoft.com/office/drawing/2014/main" id="{B3249960-4161-654B-A6DE-06E5D324DB3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97" name="Group 272">
                          <a:extLst>
                            <a:ext uri="{FF2B5EF4-FFF2-40B4-BE49-F238E27FC236}">
                              <a16:creationId xmlns:a16="http://schemas.microsoft.com/office/drawing/2014/main" id="{57DE111E-0895-184D-8F0E-723F0B010DF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98" name="Group 273">
                            <a:extLst>
                              <a:ext uri="{FF2B5EF4-FFF2-40B4-BE49-F238E27FC236}">
                                <a16:creationId xmlns:a16="http://schemas.microsoft.com/office/drawing/2014/main" id="{66C3ADC6-CB55-454D-90AB-CBC485F50D1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500" name="Oval 274">
                              <a:extLst>
                                <a:ext uri="{FF2B5EF4-FFF2-40B4-BE49-F238E27FC236}">
                                  <a16:creationId xmlns:a16="http://schemas.microsoft.com/office/drawing/2014/main" id="{4EE93A7C-8567-7F49-AB25-3758CAD2278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01" name="Oval 275">
                              <a:extLst>
                                <a:ext uri="{FF2B5EF4-FFF2-40B4-BE49-F238E27FC236}">
                                  <a16:creationId xmlns:a16="http://schemas.microsoft.com/office/drawing/2014/main" id="{04568A63-B5B6-724C-BFBD-B0749C156D0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99" name="Oval 276">
                            <a:extLst>
                              <a:ext uri="{FF2B5EF4-FFF2-40B4-BE49-F238E27FC236}">
                                <a16:creationId xmlns:a16="http://schemas.microsoft.com/office/drawing/2014/main" id="{161BAE9E-B60D-1A44-8AA9-5EBC325CAE9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485" name="Group 277">
                        <a:extLst>
                          <a:ext uri="{FF2B5EF4-FFF2-40B4-BE49-F238E27FC236}">
                            <a16:creationId xmlns:a16="http://schemas.microsoft.com/office/drawing/2014/main" id="{E86B73B8-38D3-6A42-8912-C067F57B2ED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486" name="Group 278">
                          <a:extLst>
                            <a:ext uri="{FF2B5EF4-FFF2-40B4-BE49-F238E27FC236}">
                              <a16:creationId xmlns:a16="http://schemas.microsoft.com/office/drawing/2014/main" id="{B8C1974B-4D03-D84A-9140-3C4B2552788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92" name="Group 279">
                            <a:extLst>
                              <a:ext uri="{FF2B5EF4-FFF2-40B4-BE49-F238E27FC236}">
                                <a16:creationId xmlns:a16="http://schemas.microsoft.com/office/drawing/2014/main" id="{DAECCB45-D2F6-C04E-BC5B-E6DC637111B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94" name="Oval 280">
                              <a:extLst>
                                <a:ext uri="{FF2B5EF4-FFF2-40B4-BE49-F238E27FC236}">
                                  <a16:creationId xmlns:a16="http://schemas.microsoft.com/office/drawing/2014/main" id="{58EDC199-41D5-6140-825C-593303A2693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95" name="Oval 281">
                              <a:extLst>
                                <a:ext uri="{FF2B5EF4-FFF2-40B4-BE49-F238E27FC236}">
                                  <a16:creationId xmlns:a16="http://schemas.microsoft.com/office/drawing/2014/main" id="{BD1D45DF-DB84-7749-ABAF-13EDFE15C3F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93" name="Oval 282">
                            <a:extLst>
                              <a:ext uri="{FF2B5EF4-FFF2-40B4-BE49-F238E27FC236}">
                                <a16:creationId xmlns:a16="http://schemas.microsoft.com/office/drawing/2014/main" id="{D396036E-2144-1242-8E41-231C4A9CAEC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87" name="Group 283">
                          <a:extLst>
                            <a:ext uri="{FF2B5EF4-FFF2-40B4-BE49-F238E27FC236}">
                              <a16:creationId xmlns:a16="http://schemas.microsoft.com/office/drawing/2014/main" id="{53CF281A-BD11-8843-A863-C797612870B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88" name="Group 284">
                            <a:extLst>
                              <a:ext uri="{FF2B5EF4-FFF2-40B4-BE49-F238E27FC236}">
                                <a16:creationId xmlns:a16="http://schemas.microsoft.com/office/drawing/2014/main" id="{17C78378-0493-AB41-9336-021ADF1D1B3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90" name="Oval 285">
                              <a:extLst>
                                <a:ext uri="{FF2B5EF4-FFF2-40B4-BE49-F238E27FC236}">
                                  <a16:creationId xmlns:a16="http://schemas.microsoft.com/office/drawing/2014/main" id="{6192497E-1671-DA47-B415-33AE0092741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91" name="Oval 286">
                              <a:extLst>
                                <a:ext uri="{FF2B5EF4-FFF2-40B4-BE49-F238E27FC236}">
                                  <a16:creationId xmlns:a16="http://schemas.microsoft.com/office/drawing/2014/main" id="{3891475A-CDED-3540-8427-3CA77AEC467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89" name="Oval 287">
                            <a:extLst>
                              <a:ext uri="{FF2B5EF4-FFF2-40B4-BE49-F238E27FC236}">
                                <a16:creationId xmlns:a16="http://schemas.microsoft.com/office/drawing/2014/main" id="{E3A0A148-E52B-CF40-8B06-4CD1AAD5419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461" name="Group 288">
                      <a:extLst>
                        <a:ext uri="{FF2B5EF4-FFF2-40B4-BE49-F238E27FC236}">
                          <a16:creationId xmlns:a16="http://schemas.microsoft.com/office/drawing/2014/main" id="{E922F1B0-D5D2-134D-BFC9-6469D204FF9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462" name="Group 289">
                        <a:extLst>
                          <a:ext uri="{FF2B5EF4-FFF2-40B4-BE49-F238E27FC236}">
                            <a16:creationId xmlns:a16="http://schemas.microsoft.com/office/drawing/2014/main" id="{A60AA5E1-A802-ED4A-9259-41C6F3781A6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474" name="Group 290">
                          <a:extLst>
                            <a:ext uri="{FF2B5EF4-FFF2-40B4-BE49-F238E27FC236}">
                              <a16:creationId xmlns:a16="http://schemas.microsoft.com/office/drawing/2014/main" id="{82EF421D-ACD7-4A4C-9461-42B78BEB6EC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80" name="Group 291">
                            <a:extLst>
                              <a:ext uri="{FF2B5EF4-FFF2-40B4-BE49-F238E27FC236}">
                                <a16:creationId xmlns:a16="http://schemas.microsoft.com/office/drawing/2014/main" id="{AF2ECEAD-9347-4144-B230-7C862CA6B1D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82" name="Oval 292">
                              <a:extLst>
                                <a:ext uri="{FF2B5EF4-FFF2-40B4-BE49-F238E27FC236}">
                                  <a16:creationId xmlns:a16="http://schemas.microsoft.com/office/drawing/2014/main" id="{46867752-ECD2-D943-B543-959C252C147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83" name="Oval 293">
                              <a:extLst>
                                <a:ext uri="{FF2B5EF4-FFF2-40B4-BE49-F238E27FC236}">
                                  <a16:creationId xmlns:a16="http://schemas.microsoft.com/office/drawing/2014/main" id="{FCA2570D-3DC7-6B4F-AAE2-61E5F65EE41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81" name="Oval 294">
                            <a:extLst>
                              <a:ext uri="{FF2B5EF4-FFF2-40B4-BE49-F238E27FC236}">
                                <a16:creationId xmlns:a16="http://schemas.microsoft.com/office/drawing/2014/main" id="{AEE4B9B0-CC79-7043-B68D-5A5DF1238B6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75" name="Group 295">
                          <a:extLst>
                            <a:ext uri="{FF2B5EF4-FFF2-40B4-BE49-F238E27FC236}">
                              <a16:creationId xmlns:a16="http://schemas.microsoft.com/office/drawing/2014/main" id="{0B09DCEC-A990-E642-92E2-730D3762B61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76" name="Group 296">
                            <a:extLst>
                              <a:ext uri="{FF2B5EF4-FFF2-40B4-BE49-F238E27FC236}">
                                <a16:creationId xmlns:a16="http://schemas.microsoft.com/office/drawing/2014/main" id="{133A033F-767F-0841-8197-500B556667A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78" name="Oval 297">
                              <a:extLst>
                                <a:ext uri="{FF2B5EF4-FFF2-40B4-BE49-F238E27FC236}">
                                  <a16:creationId xmlns:a16="http://schemas.microsoft.com/office/drawing/2014/main" id="{41D36AE3-6591-D549-9AF9-1E44BC2DF05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79" name="Oval 298">
                              <a:extLst>
                                <a:ext uri="{FF2B5EF4-FFF2-40B4-BE49-F238E27FC236}">
                                  <a16:creationId xmlns:a16="http://schemas.microsoft.com/office/drawing/2014/main" id="{2332C402-32ED-F249-B687-B892770C7D7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77" name="Oval 299">
                            <a:extLst>
                              <a:ext uri="{FF2B5EF4-FFF2-40B4-BE49-F238E27FC236}">
                                <a16:creationId xmlns:a16="http://schemas.microsoft.com/office/drawing/2014/main" id="{644CCD0F-5374-084C-A26A-28B57025E57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463" name="Group 300">
                        <a:extLst>
                          <a:ext uri="{FF2B5EF4-FFF2-40B4-BE49-F238E27FC236}">
                            <a16:creationId xmlns:a16="http://schemas.microsoft.com/office/drawing/2014/main" id="{8B30B032-CC3C-9D47-95A2-5CDF947D924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464" name="Group 301">
                          <a:extLst>
                            <a:ext uri="{FF2B5EF4-FFF2-40B4-BE49-F238E27FC236}">
                              <a16:creationId xmlns:a16="http://schemas.microsoft.com/office/drawing/2014/main" id="{71EF93D0-FDEF-AA49-803D-B4988D42B09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70" name="Group 302">
                            <a:extLst>
                              <a:ext uri="{FF2B5EF4-FFF2-40B4-BE49-F238E27FC236}">
                                <a16:creationId xmlns:a16="http://schemas.microsoft.com/office/drawing/2014/main" id="{6CC3E37B-65FE-7940-8F0A-4A6C4FE9718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72" name="Oval 303">
                              <a:extLst>
                                <a:ext uri="{FF2B5EF4-FFF2-40B4-BE49-F238E27FC236}">
                                  <a16:creationId xmlns:a16="http://schemas.microsoft.com/office/drawing/2014/main" id="{6B2C7A83-5E49-A246-9DA9-8CBFBAFEC93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73" name="Oval 304">
                              <a:extLst>
                                <a:ext uri="{FF2B5EF4-FFF2-40B4-BE49-F238E27FC236}">
                                  <a16:creationId xmlns:a16="http://schemas.microsoft.com/office/drawing/2014/main" id="{54C912A2-EEC0-DF4E-96A3-107F356DE4C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71" name="Oval 305">
                            <a:extLst>
                              <a:ext uri="{FF2B5EF4-FFF2-40B4-BE49-F238E27FC236}">
                                <a16:creationId xmlns:a16="http://schemas.microsoft.com/office/drawing/2014/main" id="{AF70FBFD-D359-6546-8A7C-7A8F909944C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65" name="Group 306">
                          <a:extLst>
                            <a:ext uri="{FF2B5EF4-FFF2-40B4-BE49-F238E27FC236}">
                              <a16:creationId xmlns:a16="http://schemas.microsoft.com/office/drawing/2014/main" id="{6F19F606-1E07-0A42-810C-8962787D6EA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66" name="Group 307">
                            <a:extLst>
                              <a:ext uri="{FF2B5EF4-FFF2-40B4-BE49-F238E27FC236}">
                                <a16:creationId xmlns:a16="http://schemas.microsoft.com/office/drawing/2014/main" id="{A2E7DB3E-A1BF-014E-81BE-4D1BEAD3607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68" name="Oval 308">
                              <a:extLst>
                                <a:ext uri="{FF2B5EF4-FFF2-40B4-BE49-F238E27FC236}">
                                  <a16:creationId xmlns:a16="http://schemas.microsoft.com/office/drawing/2014/main" id="{09FE5CDE-D6D1-D04F-88CE-24322BC0BDC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69" name="Oval 309">
                              <a:extLst>
                                <a:ext uri="{FF2B5EF4-FFF2-40B4-BE49-F238E27FC236}">
                                  <a16:creationId xmlns:a16="http://schemas.microsoft.com/office/drawing/2014/main" id="{7A8A0944-9AEA-2349-86F1-02D31DA3956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67" name="Oval 310">
                            <a:extLst>
                              <a:ext uri="{FF2B5EF4-FFF2-40B4-BE49-F238E27FC236}">
                                <a16:creationId xmlns:a16="http://schemas.microsoft.com/office/drawing/2014/main" id="{A00E05AF-573C-5548-9875-F6B41BC3D94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413" name="Group 311">
                    <a:extLst>
                      <a:ext uri="{FF2B5EF4-FFF2-40B4-BE49-F238E27FC236}">
                        <a16:creationId xmlns:a16="http://schemas.microsoft.com/office/drawing/2014/main" id="{EA51CB8F-AADC-774A-A736-37F2D34AD9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64" y="2784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4414" name="Group 312">
                      <a:extLst>
                        <a:ext uri="{FF2B5EF4-FFF2-40B4-BE49-F238E27FC236}">
                          <a16:creationId xmlns:a16="http://schemas.microsoft.com/office/drawing/2014/main" id="{3F5D04F7-E716-1247-8FFC-7C1CA399C5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438" name="Group 313">
                        <a:extLst>
                          <a:ext uri="{FF2B5EF4-FFF2-40B4-BE49-F238E27FC236}">
                            <a16:creationId xmlns:a16="http://schemas.microsoft.com/office/drawing/2014/main" id="{409F96DC-5171-7749-A304-8281418D9FF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450" name="Group 314">
                          <a:extLst>
                            <a:ext uri="{FF2B5EF4-FFF2-40B4-BE49-F238E27FC236}">
                              <a16:creationId xmlns:a16="http://schemas.microsoft.com/office/drawing/2014/main" id="{FC72837F-DC93-B345-9FB2-08F524332FE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56" name="Group 315">
                            <a:extLst>
                              <a:ext uri="{FF2B5EF4-FFF2-40B4-BE49-F238E27FC236}">
                                <a16:creationId xmlns:a16="http://schemas.microsoft.com/office/drawing/2014/main" id="{E80FF6B7-356F-B747-9085-786268DABD5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58" name="Oval 316">
                              <a:extLst>
                                <a:ext uri="{FF2B5EF4-FFF2-40B4-BE49-F238E27FC236}">
                                  <a16:creationId xmlns:a16="http://schemas.microsoft.com/office/drawing/2014/main" id="{3CCA3DE8-9785-B449-AFC4-FCC1AA24F05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59" name="Oval 317">
                              <a:extLst>
                                <a:ext uri="{FF2B5EF4-FFF2-40B4-BE49-F238E27FC236}">
                                  <a16:creationId xmlns:a16="http://schemas.microsoft.com/office/drawing/2014/main" id="{3BDC0BA9-6E71-2A4D-8D17-743EE4E0A22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57" name="Oval 318">
                            <a:extLst>
                              <a:ext uri="{FF2B5EF4-FFF2-40B4-BE49-F238E27FC236}">
                                <a16:creationId xmlns:a16="http://schemas.microsoft.com/office/drawing/2014/main" id="{37A3BA96-9D32-B947-A265-086925AC77A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51" name="Group 319">
                          <a:extLst>
                            <a:ext uri="{FF2B5EF4-FFF2-40B4-BE49-F238E27FC236}">
                              <a16:creationId xmlns:a16="http://schemas.microsoft.com/office/drawing/2014/main" id="{A1D9458D-0C3C-104A-AED0-3222B522C0A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52" name="Group 320">
                            <a:extLst>
                              <a:ext uri="{FF2B5EF4-FFF2-40B4-BE49-F238E27FC236}">
                                <a16:creationId xmlns:a16="http://schemas.microsoft.com/office/drawing/2014/main" id="{2E91EC83-C315-5741-8090-99D585B0E31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54" name="Oval 321">
                              <a:extLst>
                                <a:ext uri="{FF2B5EF4-FFF2-40B4-BE49-F238E27FC236}">
                                  <a16:creationId xmlns:a16="http://schemas.microsoft.com/office/drawing/2014/main" id="{2D3B623D-9C39-0942-A609-B5F47B8D3BF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55" name="Oval 322">
                              <a:extLst>
                                <a:ext uri="{FF2B5EF4-FFF2-40B4-BE49-F238E27FC236}">
                                  <a16:creationId xmlns:a16="http://schemas.microsoft.com/office/drawing/2014/main" id="{E8F20444-BA6F-954D-8EA3-CADFDFA8A52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53" name="Oval 323">
                            <a:extLst>
                              <a:ext uri="{FF2B5EF4-FFF2-40B4-BE49-F238E27FC236}">
                                <a16:creationId xmlns:a16="http://schemas.microsoft.com/office/drawing/2014/main" id="{310FB26E-7978-DC46-9BE2-D5A44B032D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439" name="Group 324">
                        <a:extLst>
                          <a:ext uri="{FF2B5EF4-FFF2-40B4-BE49-F238E27FC236}">
                            <a16:creationId xmlns:a16="http://schemas.microsoft.com/office/drawing/2014/main" id="{3E225002-0141-9D44-B27E-4D81B397C32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440" name="Group 325">
                          <a:extLst>
                            <a:ext uri="{FF2B5EF4-FFF2-40B4-BE49-F238E27FC236}">
                              <a16:creationId xmlns:a16="http://schemas.microsoft.com/office/drawing/2014/main" id="{0F5AA7DB-2596-DE4D-AF3A-B536C51FFA2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46" name="Group 326">
                            <a:extLst>
                              <a:ext uri="{FF2B5EF4-FFF2-40B4-BE49-F238E27FC236}">
                                <a16:creationId xmlns:a16="http://schemas.microsoft.com/office/drawing/2014/main" id="{21169E6B-04EB-924F-8D99-64CD03FD6CE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48" name="Oval 327">
                              <a:extLst>
                                <a:ext uri="{FF2B5EF4-FFF2-40B4-BE49-F238E27FC236}">
                                  <a16:creationId xmlns:a16="http://schemas.microsoft.com/office/drawing/2014/main" id="{C664A738-10A1-254F-B353-79C887C7563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49" name="Oval 328">
                              <a:extLst>
                                <a:ext uri="{FF2B5EF4-FFF2-40B4-BE49-F238E27FC236}">
                                  <a16:creationId xmlns:a16="http://schemas.microsoft.com/office/drawing/2014/main" id="{7ACCDDA8-71AF-254E-85CD-1ED4B94BE7F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47" name="Oval 329">
                            <a:extLst>
                              <a:ext uri="{FF2B5EF4-FFF2-40B4-BE49-F238E27FC236}">
                                <a16:creationId xmlns:a16="http://schemas.microsoft.com/office/drawing/2014/main" id="{FB6112D2-8C9C-BE42-9DB2-66B73C56E66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41" name="Group 330">
                          <a:extLst>
                            <a:ext uri="{FF2B5EF4-FFF2-40B4-BE49-F238E27FC236}">
                              <a16:creationId xmlns:a16="http://schemas.microsoft.com/office/drawing/2014/main" id="{CA780B88-1124-2044-98E1-B4A30581A3D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42" name="Group 331">
                            <a:extLst>
                              <a:ext uri="{FF2B5EF4-FFF2-40B4-BE49-F238E27FC236}">
                                <a16:creationId xmlns:a16="http://schemas.microsoft.com/office/drawing/2014/main" id="{C54656A2-CDD6-F243-B0AD-4A2ECA67578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44" name="Oval 332">
                              <a:extLst>
                                <a:ext uri="{FF2B5EF4-FFF2-40B4-BE49-F238E27FC236}">
                                  <a16:creationId xmlns:a16="http://schemas.microsoft.com/office/drawing/2014/main" id="{4A95CA30-C7CC-A748-A1D8-DA95883DD78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45" name="Oval 333">
                              <a:extLst>
                                <a:ext uri="{FF2B5EF4-FFF2-40B4-BE49-F238E27FC236}">
                                  <a16:creationId xmlns:a16="http://schemas.microsoft.com/office/drawing/2014/main" id="{8D8A4672-2069-C143-AEB6-5DD4976CB94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43" name="Oval 334">
                            <a:extLst>
                              <a:ext uri="{FF2B5EF4-FFF2-40B4-BE49-F238E27FC236}">
                                <a16:creationId xmlns:a16="http://schemas.microsoft.com/office/drawing/2014/main" id="{FEAD09B6-2482-B944-A71C-92D1C25621C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415" name="Group 335">
                      <a:extLst>
                        <a:ext uri="{FF2B5EF4-FFF2-40B4-BE49-F238E27FC236}">
                          <a16:creationId xmlns:a16="http://schemas.microsoft.com/office/drawing/2014/main" id="{077E535F-566C-0946-BB8F-E876420C902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416" name="Group 336">
                        <a:extLst>
                          <a:ext uri="{FF2B5EF4-FFF2-40B4-BE49-F238E27FC236}">
                            <a16:creationId xmlns:a16="http://schemas.microsoft.com/office/drawing/2014/main" id="{3D62897D-B8A4-8846-8217-A30C94E5330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428" name="Group 337">
                          <a:extLst>
                            <a:ext uri="{FF2B5EF4-FFF2-40B4-BE49-F238E27FC236}">
                              <a16:creationId xmlns:a16="http://schemas.microsoft.com/office/drawing/2014/main" id="{B260743F-9719-B644-94B7-F3F97853576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34" name="Group 338">
                            <a:extLst>
                              <a:ext uri="{FF2B5EF4-FFF2-40B4-BE49-F238E27FC236}">
                                <a16:creationId xmlns:a16="http://schemas.microsoft.com/office/drawing/2014/main" id="{EC7CBED2-DB8C-3D45-8B7B-30E41A7E75C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36" name="Oval 339">
                              <a:extLst>
                                <a:ext uri="{FF2B5EF4-FFF2-40B4-BE49-F238E27FC236}">
                                  <a16:creationId xmlns:a16="http://schemas.microsoft.com/office/drawing/2014/main" id="{A78893F0-D591-C94F-8B4E-120506C4F79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37" name="Oval 340">
                              <a:extLst>
                                <a:ext uri="{FF2B5EF4-FFF2-40B4-BE49-F238E27FC236}">
                                  <a16:creationId xmlns:a16="http://schemas.microsoft.com/office/drawing/2014/main" id="{F898562D-DD6B-7F4B-BE02-3C98C1E23D4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35" name="Oval 341">
                            <a:extLst>
                              <a:ext uri="{FF2B5EF4-FFF2-40B4-BE49-F238E27FC236}">
                                <a16:creationId xmlns:a16="http://schemas.microsoft.com/office/drawing/2014/main" id="{B7967184-0369-A344-8820-681CCA8553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29" name="Group 342">
                          <a:extLst>
                            <a:ext uri="{FF2B5EF4-FFF2-40B4-BE49-F238E27FC236}">
                              <a16:creationId xmlns:a16="http://schemas.microsoft.com/office/drawing/2014/main" id="{0A37933C-27A4-CA4A-BA69-18FA96C642E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30" name="Group 343">
                            <a:extLst>
                              <a:ext uri="{FF2B5EF4-FFF2-40B4-BE49-F238E27FC236}">
                                <a16:creationId xmlns:a16="http://schemas.microsoft.com/office/drawing/2014/main" id="{A3040610-8BA4-2A4F-89D2-F3C053E7441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32" name="Oval 344">
                              <a:extLst>
                                <a:ext uri="{FF2B5EF4-FFF2-40B4-BE49-F238E27FC236}">
                                  <a16:creationId xmlns:a16="http://schemas.microsoft.com/office/drawing/2014/main" id="{634340C7-9682-D14C-BC97-A0A3FC23C43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33" name="Oval 345">
                              <a:extLst>
                                <a:ext uri="{FF2B5EF4-FFF2-40B4-BE49-F238E27FC236}">
                                  <a16:creationId xmlns:a16="http://schemas.microsoft.com/office/drawing/2014/main" id="{F22689C4-844C-D14C-A473-A25CDD1B65D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31" name="Oval 346">
                            <a:extLst>
                              <a:ext uri="{FF2B5EF4-FFF2-40B4-BE49-F238E27FC236}">
                                <a16:creationId xmlns:a16="http://schemas.microsoft.com/office/drawing/2014/main" id="{BE7B24F2-333D-9F47-AA04-175A81B8475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417" name="Group 347">
                        <a:extLst>
                          <a:ext uri="{FF2B5EF4-FFF2-40B4-BE49-F238E27FC236}">
                            <a16:creationId xmlns:a16="http://schemas.microsoft.com/office/drawing/2014/main" id="{37F1560A-3AE6-7641-B66A-9EDD08353A4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418" name="Group 348">
                          <a:extLst>
                            <a:ext uri="{FF2B5EF4-FFF2-40B4-BE49-F238E27FC236}">
                              <a16:creationId xmlns:a16="http://schemas.microsoft.com/office/drawing/2014/main" id="{83C5444B-F4A0-0044-B239-21C6CF06A25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24" name="Group 349">
                            <a:extLst>
                              <a:ext uri="{FF2B5EF4-FFF2-40B4-BE49-F238E27FC236}">
                                <a16:creationId xmlns:a16="http://schemas.microsoft.com/office/drawing/2014/main" id="{E2F5B198-7D66-1943-980B-04E4C4FABDE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26" name="Oval 350">
                              <a:extLst>
                                <a:ext uri="{FF2B5EF4-FFF2-40B4-BE49-F238E27FC236}">
                                  <a16:creationId xmlns:a16="http://schemas.microsoft.com/office/drawing/2014/main" id="{0F0FE6E0-9470-F54A-9A61-6193C683AE2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27" name="Oval 351">
                              <a:extLst>
                                <a:ext uri="{FF2B5EF4-FFF2-40B4-BE49-F238E27FC236}">
                                  <a16:creationId xmlns:a16="http://schemas.microsoft.com/office/drawing/2014/main" id="{52753440-3B46-3344-B5FC-75B21E7265F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25" name="Oval 352">
                            <a:extLst>
                              <a:ext uri="{FF2B5EF4-FFF2-40B4-BE49-F238E27FC236}">
                                <a16:creationId xmlns:a16="http://schemas.microsoft.com/office/drawing/2014/main" id="{C4367C35-F6BF-174A-AD00-D1992C1A8CC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9" name="Group 353">
                          <a:extLst>
                            <a:ext uri="{FF2B5EF4-FFF2-40B4-BE49-F238E27FC236}">
                              <a16:creationId xmlns:a16="http://schemas.microsoft.com/office/drawing/2014/main" id="{9E729E10-EDFE-224A-8D9F-088708643F8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20" name="Group 354">
                            <a:extLst>
                              <a:ext uri="{FF2B5EF4-FFF2-40B4-BE49-F238E27FC236}">
                                <a16:creationId xmlns:a16="http://schemas.microsoft.com/office/drawing/2014/main" id="{47D42C5D-2CEF-EF4C-996F-B65FF146520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22" name="Oval 355">
                              <a:extLst>
                                <a:ext uri="{FF2B5EF4-FFF2-40B4-BE49-F238E27FC236}">
                                  <a16:creationId xmlns:a16="http://schemas.microsoft.com/office/drawing/2014/main" id="{B66AC0B7-4650-374D-B0A4-905F018F151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23" name="Oval 356">
                              <a:extLst>
                                <a:ext uri="{FF2B5EF4-FFF2-40B4-BE49-F238E27FC236}">
                                  <a16:creationId xmlns:a16="http://schemas.microsoft.com/office/drawing/2014/main" id="{6A24DE00-BD49-D545-868E-EF7B1356538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21" name="Oval 357">
                            <a:extLst>
                              <a:ext uri="{FF2B5EF4-FFF2-40B4-BE49-F238E27FC236}">
                                <a16:creationId xmlns:a16="http://schemas.microsoft.com/office/drawing/2014/main" id="{81F7CCEB-67D7-0E42-83CD-8976BE47BF5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  <p:grpSp>
            <p:nvGrpSpPr>
              <p:cNvPr id="4124" name="Group 359">
                <a:extLst>
                  <a:ext uri="{FF2B5EF4-FFF2-40B4-BE49-F238E27FC236}">
                    <a16:creationId xmlns:a16="http://schemas.microsoft.com/office/drawing/2014/main" id="{9771A1A5-156F-CC44-8E94-BAB2EB7EF1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12194">
                <a:off x="864" y="1620"/>
                <a:ext cx="624" cy="528"/>
                <a:chOff x="1344" y="2544"/>
                <a:chExt cx="624" cy="528"/>
              </a:xfrm>
            </p:grpSpPr>
            <p:grpSp>
              <p:nvGrpSpPr>
                <p:cNvPr id="4125" name="Group 360">
                  <a:extLst>
                    <a:ext uri="{FF2B5EF4-FFF2-40B4-BE49-F238E27FC236}">
                      <a16:creationId xmlns:a16="http://schemas.microsoft.com/office/drawing/2014/main" id="{23F4B460-21AE-234A-90D8-83A17D3F7F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2640"/>
                  <a:ext cx="480" cy="432"/>
                  <a:chOff x="1872" y="2640"/>
                  <a:chExt cx="480" cy="432"/>
                </a:xfrm>
              </p:grpSpPr>
              <p:grpSp>
                <p:nvGrpSpPr>
                  <p:cNvPr id="4268" name="Group 361">
                    <a:extLst>
                      <a:ext uri="{FF2B5EF4-FFF2-40B4-BE49-F238E27FC236}">
                        <a16:creationId xmlns:a16="http://schemas.microsoft.com/office/drawing/2014/main" id="{3E8CE354-29F2-174A-81F4-F66748D5C9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2" y="2640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4363" name="Group 362">
                      <a:extLst>
                        <a:ext uri="{FF2B5EF4-FFF2-40B4-BE49-F238E27FC236}">
                          <a16:creationId xmlns:a16="http://schemas.microsoft.com/office/drawing/2014/main" id="{30153FBC-4285-2E4D-B131-D5841874DB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387" name="Group 363">
                        <a:extLst>
                          <a:ext uri="{FF2B5EF4-FFF2-40B4-BE49-F238E27FC236}">
                            <a16:creationId xmlns:a16="http://schemas.microsoft.com/office/drawing/2014/main" id="{5EC5E0B7-B783-4846-9525-925F2A22148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399" name="Group 364">
                          <a:extLst>
                            <a:ext uri="{FF2B5EF4-FFF2-40B4-BE49-F238E27FC236}">
                              <a16:creationId xmlns:a16="http://schemas.microsoft.com/office/drawing/2014/main" id="{9D2C07FA-0D50-9A4C-BA06-1D29910123E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05" name="Group 365">
                            <a:extLst>
                              <a:ext uri="{FF2B5EF4-FFF2-40B4-BE49-F238E27FC236}">
                                <a16:creationId xmlns:a16="http://schemas.microsoft.com/office/drawing/2014/main" id="{787CD0C7-CEC9-794F-BC03-9E05E97383D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07" name="Oval 366">
                              <a:extLst>
                                <a:ext uri="{FF2B5EF4-FFF2-40B4-BE49-F238E27FC236}">
                                  <a16:creationId xmlns:a16="http://schemas.microsoft.com/office/drawing/2014/main" id="{91CBFD00-8E7A-5E40-9E97-406D56FE5C5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08" name="Oval 367">
                              <a:extLst>
                                <a:ext uri="{FF2B5EF4-FFF2-40B4-BE49-F238E27FC236}">
                                  <a16:creationId xmlns:a16="http://schemas.microsoft.com/office/drawing/2014/main" id="{C7003E22-2919-5A4E-A4E3-1CF6437C9E8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06" name="Oval 368">
                            <a:extLst>
                              <a:ext uri="{FF2B5EF4-FFF2-40B4-BE49-F238E27FC236}">
                                <a16:creationId xmlns:a16="http://schemas.microsoft.com/office/drawing/2014/main" id="{78D7F447-91F8-7948-ABBD-C3F5DFFA0A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00" name="Group 369">
                          <a:extLst>
                            <a:ext uri="{FF2B5EF4-FFF2-40B4-BE49-F238E27FC236}">
                              <a16:creationId xmlns:a16="http://schemas.microsoft.com/office/drawing/2014/main" id="{A084E8AC-AE14-1242-97E8-EF11E71D6F6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401" name="Group 370">
                            <a:extLst>
                              <a:ext uri="{FF2B5EF4-FFF2-40B4-BE49-F238E27FC236}">
                                <a16:creationId xmlns:a16="http://schemas.microsoft.com/office/drawing/2014/main" id="{5A3EA5F3-2203-D54E-893E-F859D7C7436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403" name="Oval 371">
                              <a:extLst>
                                <a:ext uri="{FF2B5EF4-FFF2-40B4-BE49-F238E27FC236}">
                                  <a16:creationId xmlns:a16="http://schemas.microsoft.com/office/drawing/2014/main" id="{6F59C6A6-8E08-9D47-A3C4-D1458A27AEC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04" name="Oval 372">
                              <a:extLst>
                                <a:ext uri="{FF2B5EF4-FFF2-40B4-BE49-F238E27FC236}">
                                  <a16:creationId xmlns:a16="http://schemas.microsoft.com/office/drawing/2014/main" id="{E7DCDB23-A3F0-3E47-A4B1-DC4F777704F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02" name="Oval 373">
                            <a:extLst>
                              <a:ext uri="{FF2B5EF4-FFF2-40B4-BE49-F238E27FC236}">
                                <a16:creationId xmlns:a16="http://schemas.microsoft.com/office/drawing/2014/main" id="{C5A55603-52F7-BA47-B3E8-874C93BAC32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388" name="Group 374">
                        <a:extLst>
                          <a:ext uri="{FF2B5EF4-FFF2-40B4-BE49-F238E27FC236}">
                            <a16:creationId xmlns:a16="http://schemas.microsoft.com/office/drawing/2014/main" id="{16AC2F68-DCE8-AD41-B0F2-3F54B461815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389" name="Group 375">
                          <a:extLst>
                            <a:ext uri="{FF2B5EF4-FFF2-40B4-BE49-F238E27FC236}">
                              <a16:creationId xmlns:a16="http://schemas.microsoft.com/office/drawing/2014/main" id="{22EEF7FC-A5C8-654B-BFA9-329F6350746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95" name="Group 376">
                            <a:extLst>
                              <a:ext uri="{FF2B5EF4-FFF2-40B4-BE49-F238E27FC236}">
                                <a16:creationId xmlns:a16="http://schemas.microsoft.com/office/drawing/2014/main" id="{25B17C72-903A-4446-A43F-6142F8BC1D6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97" name="Oval 377">
                              <a:extLst>
                                <a:ext uri="{FF2B5EF4-FFF2-40B4-BE49-F238E27FC236}">
                                  <a16:creationId xmlns:a16="http://schemas.microsoft.com/office/drawing/2014/main" id="{688E8FC6-FC0D-0A4C-914F-9F1999168DE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98" name="Oval 378">
                              <a:extLst>
                                <a:ext uri="{FF2B5EF4-FFF2-40B4-BE49-F238E27FC236}">
                                  <a16:creationId xmlns:a16="http://schemas.microsoft.com/office/drawing/2014/main" id="{7A185CFD-9375-F84D-A93E-2B0E015E103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96" name="Oval 379">
                            <a:extLst>
                              <a:ext uri="{FF2B5EF4-FFF2-40B4-BE49-F238E27FC236}">
                                <a16:creationId xmlns:a16="http://schemas.microsoft.com/office/drawing/2014/main" id="{D0E7E844-02C5-0244-A03C-DF32C59BF14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90" name="Group 380">
                          <a:extLst>
                            <a:ext uri="{FF2B5EF4-FFF2-40B4-BE49-F238E27FC236}">
                              <a16:creationId xmlns:a16="http://schemas.microsoft.com/office/drawing/2014/main" id="{0893C144-B774-4B48-AAD1-9636418D23B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91" name="Group 381">
                            <a:extLst>
                              <a:ext uri="{FF2B5EF4-FFF2-40B4-BE49-F238E27FC236}">
                                <a16:creationId xmlns:a16="http://schemas.microsoft.com/office/drawing/2014/main" id="{C130FAB3-BC0E-A14A-BA6D-08765BE97F2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93" name="Oval 382">
                              <a:extLst>
                                <a:ext uri="{FF2B5EF4-FFF2-40B4-BE49-F238E27FC236}">
                                  <a16:creationId xmlns:a16="http://schemas.microsoft.com/office/drawing/2014/main" id="{C7C1F177-CC58-414E-AF21-E31BD37AF16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94" name="Oval 383">
                              <a:extLst>
                                <a:ext uri="{FF2B5EF4-FFF2-40B4-BE49-F238E27FC236}">
                                  <a16:creationId xmlns:a16="http://schemas.microsoft.com/office/drawing/2014/main" id="{64A66033-77FE-074D-BB77-FAD8D283549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92" name="Oval 384">
                            <a:extLst>
                              <a:ext uri="{FF2B5EF4-FFF2-40B4-BE49-F238E27FC236}">
                                <a16:creationId xmlns:a16="http://schemas.microsoft.com/office/drawing/2014/main" id="{96E0C0A0-511E-9748-9E1B-51916C2F28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364" name="Group 385">
                      <a:extLst>
                        <a:ext uri="{FF2B5EF4-FFF2-40B4-BE49-F238E27FC236}">
                          <a16:creationId xmlns:a16="http://schemas.microsoft.com/office/drawing/2014/main" id="{55BC11B4-089B-CD49-B6C0-FF961BAA1D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365" name="Group 386">
                        <a:extLst>
                          <a:ext uri="{FF2B5EF4-FFF2-40B4-BE49-F238E27FC236}">
                            <a16:creationId xmlns:a16="http://schemas.microsoft.com/office/drawing/2014/main" id="{171C98D8-D236-2540-976F-01D6EB56375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377" name="Group 387">
                          <a:extLst>
                            <a:ext uri="{FF2B5EF4-FFF2-40B4-BE49-F238E27FC236}">
                              <a16:creationId xmlns:a16="http://schemas.microsoft.com/office/drawing/2014/main" id="{F187A52D-DBEF-1A45-A2CA-C5D7BF01712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83" name="Group 388">
                            <a:extLst>
                              <a:ext uri="{FF2B5EF4-FFF2-40B4-BE49-F238E27FC236}">
                                <a16:creationId xmlns:a16="http://schemas.microsoft.com/office/drawing/2014/main" id="{2D66E143-5FC6-7945-831D-587283DE346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85" name="Oval 389">
                              <a:extLst>
                                <a:ext uri="{FF2B5EF4-FFF2-40B4-BE49-F238E27FC236}">
                                  <a16:creationId xmlns:a16="http://schemas.microsoft.com/office/drawing/2014/main" id="{46CF01C8-BE86-9C4A-8C27-28EAEE89916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86" name="Oval 390">
                              <a:extLst>
                                <a:ext uri="{FF2B5EF4-FFF2-40B4-BE49-F238E27FC236}">
                                  <a16:creationId xmlns:a16="http://schemas.microsoft.com/office/drawing/2014/main" id="{0C09D966-D5B6-7447-9AA7-380299D8804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84" name="Oval 391">
                            <a:extLst>
                              <a:ext uri="{FF2B5EF4-FFF2-40B4-BE49-F238E27FC236}">
                                <a16:creationId xmlns:a16="http://schemas.microsoft.com/office/drawing/2014/main" id="{2A2E9474-1C06-0749-98A9-05CFEF7D7EF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78" name="Group 392">
                          <a:extLst>
                            <a:ext uri="{FF2B5EF4-FFF2-40B4-BE49-F238E27FC236}">
                              <a16:creationId xmlns:a16="http://schemas.microsoft.com/office/drawing/2014/main" id="{DE126AB6-C80E-DB4C-876E-FA3F4A2CE72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79" name="Group 393">
                            <a:extLst>
                              <a:ext uri="{FF2B5EF4-FFF2-40B4-BE49-F238E27FC236}">
                                <a16:creationId xmlns:a16="http://schemas.microsoft.com/office/drawing/2014/main" id="{20B56CFA-6C5D-0D43-9728-F0E9ADA0828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81" name="Oval 394">
                              <a:extLst>
                                <a:ext uri="{FF2B5EF4-FFF2-40B4-BE49-F238E27FC236}">
                                  <a16:creationId xmlns:a16="http://schemas.microsoft.com/office/drawing/2014/main" id="{84456DD6-D7E6-D54B-AA27-8BFDCDF5DFD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82" name="Oval 395">
                              <a:extLst>
                                <a:ext uri="{FF2B5EF4-FFF2-40B4-BE49-F238E27FC236}">
                                  <a16:creationId xmlns:a16="http://schemas.microsoft.com/office/drawing/2014/main" id="{252F1493-7DC3-CF4D-BCFB-2BE12526DBB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80" name="Oval 396">
                            <a:extLst>
                              <a:ext uri="{FF2B5EF4-FFF2-40B4-BE49-F238E27FC236}">
                                <a16:creationId xmlns:a16="http://schemas.microsoft.com/office/drawing/2014/main" id="{67D8EF29-DD06-0247-A261-BF03A4A2504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366" name="Group 397">
                        <a:extLst>
                          <a:ext uri="{FF2B5EF4-FFF2-40B4-BE49-F238E27FC236}">
                            <a16:creationId xmlns:a16="http://schemas.microsoft.com/office/drawing/2014/main" id="{135A8686-B96D-8D49-8AAA-B4FAB7A5F39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367" name="Group 398">
                          <a:extLst>
                            <a:ext uri="{FF2B5EF4-FFF2-40B4-BE49-F238E27FC236}">
                              <a16:creationId xmlns:a16="http://schemas.microsoft.com/office/drawing/2014/main" id="{53E4A0FE-2EB4-4046-A12C-0B847AC3B93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73" name="Group 399">
                            <a:extLst>
                              <a:ext uri="{FF2B5EF4-FFF2-40B4-BE49-F238E27FC236}">
                                <a16:creationId xmlns:a16="http://schemas.microsoft.com/office/drawing/2014/main" id="{28E1B61B-CC9B-D845-9861-ED80B43A25A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75" name="Oval 400">
                              <a:extLst>
                                <a:ext uri="{FF2B5EF4-FFF2-40B4-BE49-F238E27FC236}">
                                  <a16:creationId xmlns:a16="http://schemas.microsoft.com/office/drawing/2014/main" id="{8B9D5F5A-73B6-3B45-B2D9-3D089FD8E4D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76" name="Oval 401">
                              <a:extLst>
                                <a:ext uri="{FF2B5EF4-FFF2-40B4-BE49-F238E27FC236}">
                                  <a16:creationId xmlns:a16="http://schemas.microsoft.com/office/drawing/2014/main" id="{1C091C22-FBB8-8745-9294-F7F22E2D436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74" name="Oval 402">
                            <a:extLst>
                              <a:ext uri="{FF2B5EF4-FFF2-40B4-BE49-F238E27FC236}">
                                <a16:creationId xmlns:a16="http://schemas.microsoft.com/office/drawing/2014/main" id="{6B8E4AC8-9E66-084B-911C-1C5281922FB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68" name="Group 403">
                          <a:extLst>
                            <a:ext uri="{FF2B5EF4-FFF2-40B4-BE49-F238E27FC236}">
                              <a16:creationId xmlns:a16="http://schemas.microsoft.com/office/drawing/2014/main" id="{B0551C9F-6AF7-0647-A2C0-D67C1F1527E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69" name="Group 404">
                            <a:extLst>
                              <a:ext uri="{FF2B5EF4-FFF2-40B4-BE49-F238E27FC236}">
                                <a16:creationId xmlns:a16="http://schemas.microsoft.com/office/drawing/2014/main" id="{F4674B95-2065-0D47-8039-17EDCFCC201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71" name="Oval 405">
                              <a:extLst>
                                <a:ext uri="{FF2B5EF4-FFF2-40B4-BE49-F238E27FC236}">
                                  <a16:creationId xmlns:a16="http://schemas.microsoft.com/office/drawing/2014/main" id="{BFC96697-CD86-794B-A6B6-FE4893AAC77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72" name="Oval 406">
                              <a:extLst>
                                <a:ext uri="{FF2B5EF4-FFF2-40B4-BE49-F238E27FC236}">
                                  <a16:creationId xmlns:a16="http://schemas.microsoft.com/office/drawing/2014/main" id="{C7AD2B06-DE01-6E48-AD8B-36838196E45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70" name="Oval 407">
                            <a:extLst>
                              <a:ext uri="{FF2B5EF4-FFF2-40B4-BE49-F238E27FC236}">
                                <a16:creationId xmlns:a16="http://schemas.microsoft.com/office/drawing/2014/main" id="{28D6A70C-3CE8-C742-8FA7-5F808260CD3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269" name="Group 408">
                    <a:extLst>
                      <a:ext uri="{FF2B5EF4-FFF2-40B4-BE49-F238E27FC236}">
                        <a16:creationId xmlns:a16="http://schemas.microsoft.com/office/drawing/2014/main" id="{607CDE3D-082C-BF48-8368-7D1ED98C01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" y="2736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4317" name="Group 409">
                      <a:extLst>
                        <a:ext uri="{FF2B5EF4-FFF2-40B4-BE49-F238E27FC236}">
                          <a16:creationId xmlns:a16="http://schemas.microsoft.com/office/drawing/2014/main" id="{4FEBB38B-2926-5C47-B5EA-BDD00832BE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341" name="Group 410">
                        <a:extLst>
                          <a:ext uri="{FF2B5EF4-FFF2-40B4-BE49-F238E27FC236}">
                            <a16:creationId xmlns:a16="http://schemas.microsoft.com/office/drawing/2014/main" id="{01487EA1-C15B-2D4D-9BAF-66720C1F3AC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353" name="Group 411">
                          <a:extLst>
                            <a:ext uri="{FF2B5EF4-FFF2-40B4-BE49-F238E27FC236}">
                              <a16:creationId xmlns:a16="http://schemas.microsoft.com/office/drawing/2014/main" id="{7A899749-2327-564D-A817-ED5F5DBAF4B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59" name="Group 412">
                            <a:extLst>
                              <a:ext uri="{FF2B5EF4-FFF2-40B4-BE49-F238E27FC236}">
                                <a16:creationId xmlns:a16="http://schemas.microsoft.com/office/drawing/2014/main" id="{9A5362D8-DA63-8F4F-806A-A32640D71A4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61" name="Oval 413">
                              <a:extLst>
                                <a:ext uri="{FF2B5EF4-FFF2-40B4-BE49-F238E27FC236}">
                                  <a16:creationId xmlns:a16="http://schemas.microsoft.com/office/drawing/2014/main" id="{AF1FC441-91BE-624D-AD22-078AF263CD7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62" name="Oval 414">
                              <a:extLst>
                                <a:ext uri="{FF2B5EF4-FFF2-40B4-BE49-F238E27FC236}">
                                  <a16:creationId xmlns:a16="http://schemas.microsoft.com/office/drawing/2014/main" id="{DACD55C5-510D-2C4E-8A44-1C198663465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60" name="Oval 415">
                            <a:extLst>
                              <a:ext uri="{FF2B5EF4-FFF2-40B4-BE49-F238E27FC236}">
                                <a16:creationId xmlns:a16="http://schemas.microsoft.com/office/drawing/2014/main" id="{4EC97F3F-751A-8041-8FF5-C4930671FD4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54" name="Group 416">
                          <a:extLst>
                            <a:ext uri="{FF2B5EF4-FFF2-40B4-BE49-F238E27FC236}">
                              <a16:creationId xmlns:a16="http://schemas.microsoft.com/office/drawing/2014/main" id="{6B91180F-6ECD-E34A-B390-ABC9E29EC86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55" name="Group 417">
                            <a:extLst>
                              <a:ext uri="{FF2B5EF4-FFF2-40B4-BE49-F238E27FC236}">
                                <a16:creationId xmlns:a16="http://schemas.microsoft.com/office/drawing/2014/main" id="{B99E617A-BB73-E74D-B5E5-FC4D089021D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57" name="Oval 418">
                              <a:extLst>
                                <a:ext uri="{FF2B5EF4-FFF2-40B4-BE49-F238E27FC236}">
                                  <a16:creationId xmlns:a16="http://schemas.microsoft.com/office/drawing/2014/main" id="{32CE47B9-9820-9E4D-956D-19C68A57653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58" name="Oval 419">
                              <a:extLst>
                                <a:ext uri="{FF2B5EF4-FFF2-40B4-BE49-F238E27FC236}">
                                  <a16:creationId xmlns:a16="http://schemas.microsoft.com/office/drawing/2014/main" id="{272D288C-56B8-0F4C-A32E-E5E8A9E2A12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56" name="Oval 420">
                            <a:extLst>
                              <a:ext uri="{FF2B5EF4-FFF2-40B4-BE49-F238E27FC236}">
                                <a16:creationId xmlns:a16="http://schemas.microsoft.com/office/drawing/2014/main" id="{432684C5-CF04-7C4C-9C52-A451745D96D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342" name="Group 421">
                        <a:extLst>
                          <a:ext uri="{FF2B5EF4-FFF2-40B4-BE49-F238E27FC236}">
                            <a16:creationId xmlns:a16="http://schemas.microsoft.com/office/drawing/2014/main" id="{A78BF1EA-409B-C441-9E81-8F44AF9096E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343" name="Group 422">
                          <a:extLst>
                            <a:ext uri="{FF2B5EF4-FFF2-40B4-BE49-F238E27FC236}">
                              <a16:creationId xmlns:a16="http://schemas.microsoft.com/office/drawing/2014/main" id="{64A35FBF-7C9C-2A4F-8DF7-9125F6802D4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49" name="Group 423">
                            <a:extLst>
                              <a:ext uri="{FF2B5EF4-FFF2-40B4-BE49-F238E27FC236}">
                                <a16:creationId xmlns:a16="http://schemas.microsoft.com/office/drawing/2014/main" id="{83DC888A-2A5C-A342-B8AB-735D06D347D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51" name="Oval 424">
                              <a:extLst>
                                <a:ext uri="{FF2B5EF4-FFF2-40B4-BE49-F238E27FC236}">
                                  <a16:creationId xmlns:a16="http://schemas.microsoft.com/office/drawing/2014/main" id="{58BA4A41-519F-9B4B-8287-3B617A8279A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52" name="Oval 425">
                              <a:extLst>
                                <a:ext uri="{FF2B5EF4-FFF2-40B4-BE49-F238E27FC236}">
                                  <a16:creationId xmlns:a16="http://schemas.microsoft.com/office/drawing/2014/main" id="{968696D1-BD83-334C-8821-2BBB5E6F58F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50" name="Oval 426">
                            <a:extLst>
                              <a:ext uri="{FF2B5EF4-FFF2-40B4-BE49-F238E27FC236}">
                                <a16:creationId xmlns:a16="http://schemas.microsoft.com/office/drawing/2014/main" id="{B78B3258-893E-704C-889B-77849550652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44" name="Group 427">
                          <a:extLst>
                            <a:ext uri="{FF2B5EF4-FFF2-40B4-BE49-F238E27FC236}">
                              <a16:creationId xmlns:a16="http://schemas.microsoft.com/office/drawing/2014/main" id="{AB647371-11E2-4345-BB7C-61BDCAC4C1A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45" name="Group 428">
                            <a:extLst>
                              <a:ext uri="{FF2B5EF4-FFF2-40B4-BE49-F238E27FC236}">
                                <a16:creationId xmlns:a16="http://schemas.microsoft.com/office/drawing/2014/main" id="{1E54D54D-4741-E647-BE89-2B3F4DDD4B2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47" name="Oval 429">
                              <a:extLst>
                                <a:ext uri="{FF2B5EF4-FFF2-40B4-BE49-F238E27FC236}">
                                  <a16:creationId xmlns:a16="http://schemas.microsoft.com/office/drawing/2014/main" id="{71E20EDF-2FA4-0B41-92D5-77D0F6E99FD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48" name="Oval 430">
                              <a:extLst>
                                <a:ext uri="{FF2B5EF4-FFF2-40B4-BE49-F238E27FC236}">
                                  <a16:creationId xmlns:a16="http://schemas.microsoft.com/office/drawing/2014/main" id="{2BA549B0-A0F2-C44C-8179-221FFD2C7D2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46" name="Oval 431">
                            <a:extLst>
                              <a:ext uri="{FF2B5EF4-FFF2-40B4-BE49-F238E27FC236}">
                                <a16:creationId xmlns:a16="http://schemas.microsoft.com/office/drawing/2014/main" id="{A4BD94E2-FA1D-A040-B3D5-454D9B9BFAE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318" name="Group 432">
                      <a:extLst>
                        <a:ext uri="{FF2B5EF4-FFF2-40B4-BE49-F238E27FC236}">
                          <a16:creationId xmlns:a16="http://schemas.microsoft.com/office/drawing/2014/main" id="{7180EF27-6542-B741-B052-259261C97A4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319" name="Group 433">
                        <a:extLst>
                          <a:ext uri="{FF2B5EF4-FFF2-40B4-BE49-F238E27FC236}">
                            <a16:creationId xmlns:a16="http://schemas.microsoft.com/office/drawing/2014/main" id="{0C7A135E-F9B4-6842-883E-8BDCB8E2682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331" name="Group 434">
                          <a:extLst>
                            <a:ext uri="{FF2B5EF4-FFF2-40B4-BE49-F238E27FC236}">
                              <a16:creationId xmlns:a16="http://schemas.microsoft.com/office/drawing/2014/main" id="{5D8BFED6-281C-F448-8B09-7FD7296A5FB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37" name="Group 435">
                            <a:extLst>
                              <a:ext uri="{FF2B5EF4-FFF2-40B4-BE49-F238E27FC236}">
                                <a16:creationId xmlns:a16="http://schemas.microsoft.com/office/drawing/2014/main" id="{A746A1B2-70D2-2A41-8663-CFE4DCC0E36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39" name="Oval 436">
                              <a:extLst>
                                <a:ext uri="{FF2B5EF4-FFF2-40B4-BE49-F238E27FC236}">
                                  <a16:creationId xmlns:a16="http://schemas.microsoft.com/office/drawing/2014/main" id="{82B585F1-BAE1-F74D-BCA9-619F79F2510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40" name="Oval 437">
                              <a:extLst>
                                <a:ext uri="{FF2B5EF4-FFF2-40B4-BE49-F238E27FC236}">
                                  <a16:creationId xmlns:a16="http://schemas.microsoft.com/office/drawing/2014/main" id="{405FE3E7-DC9B-BE4E-AC4A-97091790608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38" name="Oval 438">
                            <a:extLst>
                              <a:ext uri="{FF2B5EF4-FFF2-40B4-BE49-F238E27FC236}">
                                <a16:creationId xmlns:a16="http://schemas.microsoft.com/office/drawing/2014/main" id="{26063CB8-AE3E-A449-94C6-4A1DB496F9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32" name="Group 439">
                          <a:extLst>
                            <a:ext uri="{FF2B5EF4-FFF2-40B4-BE49-F238E27FC236}">
                              <a16:creationId xmlns:a16="http://schemas.microsoft.com/office/drawing/2014/main" id="{46E27DAD-5564-8245-9B60-FE2EF0D1D1A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33" name="Group 440">
                            <a:extLst>
                              <a:ext uri="{FF2B5EF4-FFF2-40B4-BE49-F238E27FC236}">
                                <a16:creationId xmlns:a16="http://schemas.microsoft.com/office/drawing/2014/main" id="{E209F3E6-D17A-0E4F-97B1-E7D2E15D60A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35" name="Oval 441">
                              <a:extLst>
                                <a:ext uri="{FF2B5EF4-FFF2-40B4-BE49-F238E27FC236}">
                                  <a16:creationId xmlns:a16="http://schemas.microsoft.com/office/drawing/2014/main" id="{B2CD088D-1F30-1749-BC26-544193870C0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36" name="Oval 442">
                              <a:extLst>
                                <a:ext uri="{FF2B5EF4-FFF2-40B4-BE49-F238E27FC236}">
                                  <a16:creationId xmlns:a16="http://schemas.microsoft.com/office/drawing/2014/main" id="{3DA94487-A252-0F4A-8F6F-84B3A7CA279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34" name="Oval 443">
                            <a:extLst>
                              <a:ext uri="{FF2B5EF4-FFF2-40B4-BE49-F238E27FC236}">
                                <a16:creationId xmlns:a16="http://schemas.microsoft.com/office/drawing/2014/main" id="{B065E4AB-E00C-004D-9423-4F9F995FE83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320" name="Group 444">
                        <a:extLst>
                          <a:ext uri="{FF2B5EF4-FFF2-40B4-BE49-F238E27FC236}">
                            <a16:creationId xmlns:a16="http://schemas.microsoft.com/office/drawing/2014/main" id="{905CD1C5-0137-3640-9AAC-2C1EABFDE90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321" name="Group 445">
                          <a:extLst>
                            <a:ext uri="{FF2B5EF4-FFF2-40B4-BE49-F238E27FC236}">
                              <a16:creationId xmlns:a16="http://schemas.microsoft.com/office/drawing/2014/main" id="{6A03605A-504A-1548-B99B-E5002552834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27" name="Group 446">
                            <a:extLst>
                              <a:ext uri="{FF2B5EF4-FFF2-40B4-BE49-F238E27FC236}">
                                <a16:creationId xmlns:a16="http://schemas.microsoft.com/office/drawing/2014/main" id="{C69604FF-CE3F-5748-B6A2-FBA4FFC3908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29" name="Oval 447">
                              <a:extLst>
                                <a:ext uri="{FF2B5EF4-FFF2-40B4-BE49-F238E27FC236}">
                                  <a16:creationId xmlns:a16="http://schemas.microsoft.com/office/drawing/2014/main" id="{C305C909-8887-A542-90BB-CD8CD1B2CD4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30" name="Oval 448">
                              <a:extLst>
                                <a:ext uri="{FF2B5EF4-FFF2-40B4-BE49-F238E27FC236}">
                                  <a16:creationId xmlns:a16="http://schemas.microsoft.com/office/drawing/2014/main" id="{B02D1A47-F0B2-0446-8EDA-BEC959B7967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28" name="Oval 449">
                            <a:extLst>
                              <a:ext uri="{FF2B5EF4-FFF2-40B4-BE49-F238E27FC236}">
                                <a16:creationId xmlns:a16="http://schemas.microsoft.com/office/drawing/2014/main" id="{D249D5D4-DF43-5E4D-98D6-BC6E1F5989A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22" name="Group 450">
                          <a:extLst>
                            <a:ext uri="{FF2B5EF4-FFF2-40B4-BE49-F238E27FC236}">
                              <a16:creationId xmlns:a16="http://schemas.microsoft.com/office/drawing/2014/main" id="{C068F419-0685-804D-817F-B37F38837F5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23" name="Group 451">
                            <a:extLst>
                              <a:ext uri="{FF2B5EF4-FFF2-40B4-BE49-F238E27FC236}">
                                <a16:creationId xmlns:a16="http://schemas.microsoft.com/office/drawing/2014/main" id="{2A90C364-A9BA-2947-9361-66721C72779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25" name="Oval 452">
                              <a:extLst>
                                <a:ext uri="{FF2B5EF4-FFF2-40B4-BE49-F238E27FC236}">
                                  <a16:creationId xmlns:a16="http://schemas.microsoft.com/office/drawing/2014/main" id="{96EE5A1D-91B1-A044-A952-37D8BFA0342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26" name="Oval 453">
                              <a:extLst>
                                <a:ext uri="{FF2B5EF4-FFF2-40B4-BE49-F238E27FC236}">
                                  <a16:creationId xmlns:a16="http://schemas.microsoft.com/office/drawing/2014/main" id="{07BF07A5-15FA-C241-BD65-610A39A7F23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24" name="Oval 454">
                            <a:extLst>
                              <a:ext uri="{FF2B5EF4-FFF2-40B4-BE49-F238E27FC236}">
                                <a16:creationId xmlns:a16="http://schemas.microsoft.com/office/drawing/2014/main" id="{C4940C02-4CF6-C24B-BE88-64BFEBF081C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270" name="Group 455">
                    <a:extLst>
                      <a:ext uri="{FF2B5EF4-FFF2-40B4-BE49-F238E27FC236}">
                        <a16:creationId xmlns:a16="http://schemas.microsoft.com/office/drawing/2014/main" id="{1EDD9960-1E01-3749-9DBC-85EB7473BF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64" y="2784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4271" name="Group 456">
                      <a:extLst>
                        <a:ext uri="{FF2B5EF4-FFF2-40B4-BE49-F238E27FC236}">
                          <a16:creationId xmlns:a16="http://schemas.microsoft.com/office/drawing/2014/main" id="{550F0151-7F6B-E44B-99C2-1ABE7EE3B11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295" name="Group 457">
                        <a:extLst>
                          <a:ext uri="{FF2B5EF4-FFF2-40B4-BE49-F238E27FC236}">
                            <a16:creationId xmlns:a16="http://schemas.microsoft.com/office/drawing/2014/main" id="{C58DE50F-F85C-8A4C-9279-52E2F34492A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307" name="Group 458">
                          <a:extLst>
                            <a:ext uri="{FF2B5EF4-FFF2-40B4-BE49-F238E27FC236}">
                              <a16:creationId xmlns:a16="http://schemas.microsoft.com/office/drawing/2014/main" id="{CDA42676-7AD4-964F-B2C2-395243C4549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13" name="Group 459">
                            <a:extLst>
                              <a:ext uri="{FF2B5EF4-FFF2-40B4-BE49-F238E27FC236}">
                                <a16:creationId xmlns:a16="http://schemas.microsoft.com/office/drawing/2014/main" id="{921605B8-CB56-164B-9E4A-0E688E475AB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15" name="Oval 460">
                              <a:extLst>
                                <a:ext uri="{FF2B5EF4-FFF2-40B4-BE49-F238E27FC236}">
                                  <a16:creationId xmlns:a16="http://schemas.microsoft.com/office/drawing/2014/main" id="{3DA88927-9DAE-D845-9D70-ECF924DB026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16" name="Oval 461">
                              <a:extLst>
                                <a:ext uri="{FF2B5EF4-FFF2-40B4-BE49-F238E27FC236}">
                                  <a16:creationId xmlns:a16="http://schemas.microsoft.com/office/drawing/2014/main" id="{99EA03F5-502F-D847-822C-845805EA554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14" name="Oval 462">
                            <a:extLst>
                              <a:ext uri="{FF2B5EF4-FFF2-40B4-BE49-F238E27FC236}">
                                <a16:creationId xmlns:a16="http://schemas.microsoft.com/office/drawing/2014/main" id="{F1404182-6C63-4A4B-AC5C-2EF78E19331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08" name="Group 463">
                          <a:extLst>
                            <a:ext uri="{FF2B5EF4-FFF2-40B4-BE49-F238E27FC236}">
                              <a16:creationId xmlns:a16="http://schemas.microsoft.com/office/drawing/2014/main" id="{684F7597-2FA2-D845-9B41-462533AEB1C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09" name="Group 464">
                            <a:extLst>
                              <a:ext uri="{FF2B5EF4-FFF2-40B4-BE49-F238E27FC236}">
                                <a16:creationId xmlns:a16="http://schemas.microsoft.com/office/drawing/2014/main" id="{1DD40C9F-C96D-A84C-A53C-94BCD74FD4B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11" name="Oval 465">
                              <a:extLst>
                                <a:ext uri="{FF2B5EF4-FFF2-40B4-BE49-F238E27FC236}">
                                  <a16:creationId xmlns:a16="http://schemas.microsoft.com/office/drawing/2014/main" id="{94022099-0EA6-A640-97B5-F0CACF25E4A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12" name="Oval 466">
                              <a:extLst>
                                <a:ext uri="{FF2B5EF4-FFF2-40B4-BE49-F238E27FC236}">
                                  <a16:creationId xmlns:a16="http://schemas.microsoft.com/office/drawing/2014/main" id="{0FBEADF6-3693-3C4F-A1C1-EFFFC83F66A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10" name="Oval 467">
                            <a:extLst>
                              <a:ext uri="{FF2B5EF4-FFF2-40B4-BE49-F238E27FC236}">
                                <a16:creationId xmlns:a16="http://schemas.microsoft.com/office/drawing/2014/main" id="{159CFF89-3F35-EE46-B1F6-E625035FE02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296" name="Group 468">
                        <a:extLst>
                          <a:ext uri="{FF2B5EF4-FFF2-40B4-BE49-F238E27FC236}">
                            <a16:creationId xmlns:a16="http://schemas.microsoft.com/office/drawing/2014/main" id="{741C800A-5B96-0D4F-92E4-A19EE90B45F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297" name="Group 469">
                          <a:extLst>
                            <a:ext uri="{FF2B5EF4-FFF2-40B4-BE49-F238E27FC236}">
                              <a16:creationId xmlns:a16="http://schemas.microsoft.com/office/drawing/2014/main" id="{8F3796D1-D163-6242-AA85-21D6503452A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303" name="Group 470">
                            <a:extLst>
                              <a:ext uri="{FF2B5EF4-FFF2-40B4-BE49-F238E27FC236}">
                                <a16:creationId xmlns:a16="http://schemas.microsoft.com/office/drawing/2014/main" id="{3C1A8D85-0DB2-D04E-83F5-517B5494E79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05" name="Oval 471">
                              <a:extLst>
                                <a:ext uri="{FF2B5EF4-FFF2-40B4-BE49-F238E27FC236}">
                                  <a16:creationId xmlns:a16="http://schemas.microsoft.com/office/drawing/2014/main" id="{8DAB4797-7F37-B846-9AF4-E9244C9BE9B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06" name="Oval 472">
                              <a:extLst>
                                <a:ext uri="{FF2B5EF4-FFF2-40B4-BE49-F238E27FC236}">
                                  <a16:creationId xmlns:a16="http://schemas.microsoft.com/office/drawing/2014/main" id="{34BF1AB6-5A61-4B41-8743-F631EC46B9E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04" name="Oval 473">
                            <a:extLst>
                              <a:ext uri="{FF2B5EF4-FFF2-40B4-BE49-F238E27FC236}">
                                <a16:creationId xmlns:a16="http://schemas.microsoft.com/office/drawing/2014/main" id="{1C6B8E45-814B-4344-B1B4-6C02BD324B1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298" name="Group 474">
                          <a:extLst>
                            <a:ext uri="{FF2B5EF4-FFF2-40B4-BE49-F238E27FC236}">
                              <a16:creationId xmlns:a16="http://schemas.microsoft.com/office/drawing/2014/main" id="{C51922F8-1E69-9C49-A8EC-1ABAEF5E032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99" name="Group 475">
                            <a:extLst>
                              <a:ext uri="{FF2B5EF4-FFF2-40B4-BE49-F238E27FC236}">
                                <a16:creationId xmlns:a16="http://schemas.microsoft.com/office/drawing/2014/main" id="{A34B4436-65E2-F64F-A119-EB0BBACB5BF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301" name="Oval 476">
                              <a:extLst>
                                <a:ext uri="{FF2B5EF4-FFF2-40B4-BE49-F238E27FC236}">
                                  <a16:creationId xmlns:a16="http://schemas.microsoft.com/office/drawing/2014/main" id="{5F25CA68-E151-984B-AA29-4E23F1ED9A5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02" name="Oval 477">
                              <a:extLst>
                                <a:ext uri="{FF2B5EF4-FFF2-40B4-BE49-F238E27FC236}">
                                  <a16:creationId xmlns:a16="http://schemas.microsoft.com/office/drawing/2014/main" id="{EA67CBA3-599E-5147-81F4-D80AB4073F3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00" name="Oval 478">
                            <a:extLst>
                              <a:ext uri="{FF2B5EF4-FFF2-40B4-BE49-F238E27FC236}">
                                <a16:creationId xmlns:a16="http://schemas.microsoft.com/office/drawing/2014/main" id="{FAF10DAD-0555-3B44-A192-6F895838BC8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272" name="Group 479">
                      <a:extLst>
                        <a:ext uri="{FF2B5EF4-FFF2-40B4-BE49-F238E27FC236}">
                          <a16:creationId xmlns:a16="http://schemas.microsoft.com/office/drawing/2014/main" id="{F0373C44-4F4A-C14B-B1E9-68ECDB0DF0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273" name="Group 480">
                        <a:extLst>
                          <a:ext uri="{FF2B5EF4-FFF2-40B4-BE49-F238E27FC236}">
                            <a16:creationId xmlns:a16="http://schemas.microsoft.com/office/drawing/2014/main" id="{A361100D-8488-9145-AEA6-3A3F744160C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285" name="Group 481">
                          <a:extLst>
                            <a:ext uri="{FF2B5EF4-FFF2-40B4-BE49-F238E27FC236}">
                              <a16:creationId xmlns:a16="http://schemas.microsoft.com/office/drawing/2014/main" id="{24328D7F-1623-CE47-B2F3-B85649025FC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91" name="Group 482">
                            <a:extLst>
                              <a:ext uri="{FF2B5EF4-FFF2-40B4-BE49-F238E27FC236}">
                                <a16:creationId xmlns:a16="http://schemas.microsoft.com/office/drawing/2014/main" id="{6E049F56-191B-6C4E-A10A-E5EE59F23B0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93" name="Oval 483">
                              <a:extLst>
                                <a:ext uri="{FF2B5EF4-FFF2-40B4-BE49-F238E27FC236}">
                                  <a16:creationId xmlns:a16="http://schemas.microsoft.com/office/drawing/2014/main" id="{E0D7AAA6-0CD3-DD4C-932A-11049A0EF43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94" name="Oval 484">
                              <a:extLst>
                                <a:ext uri="{FF2B5EF4-FFF2-40B4-BE49-F238E27FC236}">
                                  <a16:creationId xmlns:a16="http://schemas.microsoft.com/office/drawing/2014/main" id="{0A0F1CE4-026E-5E4D-ACFA-67BDCBB73D0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92" name="Oval 485">
                            <a:extLst>
                              <a:ext uri="{FF2B5EF4-FFF2-40B4-BE49-F238E27FC236}">
                                <a16:creationId xmlns:a16="http://schemas.microsoft.com/office/drawing/2014/main" id="{8C7426C1-CF67-8843-B761-D875651BEBF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286" name="Group 486">
                          <a:extLst>
                            <a:ext uri="{FF2B5EF4-FFF2-40B4-BE49-F238E27FC236}">
                              <a16:creationId xmlns:a16="http://schemas.microsoft.com/office/drawing/2014/main" id="{5EEA9173-FE89-B840-85D5-22C2170FF0F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87" name="Group 487">
                            <a:extLst>
                              <a:ext uri="{FF2B5EF4-FFF2-40B4-BE49-F238E27FC236}">
                                <a16:creationId xmlns:a16="http://schemas.microsoft.com/office/drawing/2014/main" id="{B3AC5016-1D14-C248-803B-A8E8B27520D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89" name="Oval 488">
                              <a:extLst>
                                <a:ext uri="{FF2B5EF4-FFF2-40B4-BE49-F238E27FC236}">
                                  <a16:creationId xmlns:a16="http://schemas.microsoft.com/office/drawing/2014/main" id="{5BA850ED-18FF-6041-A2D6-440C86112BE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90" name="Oval 489">
                              <a:extLst>
                                <a:ext uri="{FF2B5EF4-FFF2-40B4-BE49-F238E27FC236}">
                                  <a16:creationId xmlns:a16="http://schemas.microsoft.com/office/drawing/2014/main" id="{94771A8C-B3BB-EC4A-B0D1-626B6A3480E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88" name="Oval 490">
                            <a:extLst>
                              <a:ext uri="{FF2B5EF4-FFF2-40B4-BE49-F238E27FC236}">
                                <a16:creationId xmlns:a16="http://schemas.microsoft.com/office/drawing/2014/main" id="{671450B1-B0C2-4045-BF68-A4CCCB0C347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274" name="Group 491">
                        <a:extLst>
                          <a:ext uri="{FF2B5EF4-FFF2-40B4-BE49-F238E27FC236}">
                            <a16:creationId xmlns:a16="http://schemas.microsoft.com/office/drawing/2014/main" id="{868213EE-7CBF-994D-9294-2126C89A564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275" name="Group 492">
                          <a:extLst>
                            <a:ext uri="{FF2B5EF4-FFF2-40B4-BE49-F238E27FC236}">
                              <a16:creationId xmlns:a16="http://schemas.microsoft.com/office/drawing/2014/main" id="{C4A35052-02E3-3C40-B1F6-DE606081DBD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81" name="Group 493">
                            <a:extLst>
                              <a:ext uri="{FF2B5EF4-FFF2-40B4-BE49-F238E27FC236}">
                                <a16:creationId xmlns:a16="http://schemas.microsoft.com/office/drawing/2014/main" id="{C61C82E1-1505-ED40-9393-C017D18E6EE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83" name="Oval 494">
                              <a:extLst>
                                <a:ext uri="{FF2B5EF4-FFF2-40B4-BE49-F238E27FC236}">
                                  <a16:creationId xmlns:a16="http://schemas.microsoft.com/office/drawing/2014/main" id="{7ECF7217-78DE-C34A-9C7E-047FFBF7073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84" name="Oval 495">
                              <a:extLst>
                                <a:ext uri="{FF2B5EF4-FFF2-40B4-BE49-F238E27FC236}">
                                  <a16:creationId xmlns:a16="http://schemas.microsoft.com/office/drawing/2014/main" id="{764F50B8-F0CA-6245-A716-6116D8BD0DD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82" name="Oval 496">
                            <a:extLst>
                              <a:ext uri="{FF2B5EF4-FFF2-40B4-BE49-F238E27FC236}">
                                <a16:creationId xmlns:a16="http://schemas.microsoft.com/office/drawing/2014/main" id="{1C162E9F-2990-474B-B0EE-671C61D744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276" name="Group 497">
                          <a:extLst>
                            <a:ext uri="{FF2B5EF4-FFF2-40B4-BE49-F238E27FC236}">
                              <a16:creationId xmlns:a16="http://schemas.microsoft.com/office/drawing/2014/main" id="{C8AEC4A5-AAE7-6F47-85F1-8484AD5245C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77" name="Group 498">
                            <a:extLst>
                              <a:ext uri="{FF2B5EF4-FFF2-40B4-BE49-F238E27FC236}">
                                <a16:creationId xmlns:a16="http://schemas.microsoft.com/office/drawing/2014/main" id="{5E6EAB9D-3A49-C54E-B8D7-CADDDD15250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79" name="Oval 499">
                              <a:extLst>
                                <a:ext uri="{FF2B5EF4-FFF2-40B4-BE49-F238E27FC236}">
                                  <a16:creationId xmlns:a16="http://schemas.microsoft.com/office/drawing/2014/main" id="{AFF7F625-FC03-A949-8D20-E8344AAEF37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80" name="Oval 500">
                              <a:extLst>
                                <a:ext uri="{FF2B5EF4-FFF2-40B4-BE49-F238E27FC236}">
                                  <a16:creationId xmlns:a16="http://schemas.microsoft.com/office/drawing/2014/main" id="{A3F26416-6F95-9A43-A53B-015A36E02CA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78" name="Oval 501">
                            <a:extLst>
                              <a:ext uri="{FF2B5EF4-FFF2-40B4-BE49-F238E27FC236}">
                                <a16:creationId xmlns:a16="http://schemas.microsoft.com/office/drawing/2014/main" id="{561FF1B0-4BDE-904E-9DB5-62B71930921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4126" name="Group 502">
                  <a:extLst>
                    <a:ext uri="{FF2B5EF4-FFF2-40B4-BE49-F238E27FC236}">
                      <a16:creationId xmlns:a16="http://schemas.microsoft.com/office/drawing/2014/main" id="{5B7A46C6-AB41-A647-8A08-A0F0F7ACE4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544"/>
                  <a:ext cx="480" cy="432"/>
                  <a:chOff x="1872" y="2640"/>
                  <a:chExt cx="480" cy="432"/>
                </a:xfrm>
              </p:grpSpPr>
              <p:grpSp>
                <p:nvGrpSpPr>
                  <p:cNvPr id="4127" name="Group 503">
                    <a:extLst>
                      <a:ext uri="{FF2B5EF4-FFF2-40B4-BE49-F238E27FC236}">
                        <a16:creationId xmlns:a16="http://schemas.microsoft.com/office/drawing/2014/main" id="{1EBFF472-33DA-6843-9842-E32660DC46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2" y="2640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4222" name="Group 504">
                      <a:extLst>
                        <a:ext uri="{FF2B5EF4-FFF2-40B4-BE49-F238E27FC236}">
                          <a16:creationId xmlns:a16="http://schemas.microsoft.com/office/drawing/2014/main" id="{BA25DC45-60A5-6B4E-B970-C17008CD5C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246" name="Group 505">
                        <a:extLst>
                          <a:ext uri="{FF2B5EF4-FFF2-40B4-BE49-F238E27FC236}">
                            <a16:creationId xmlns:a16="http://schemas.microsoft.com/office/drawing/2014/main" id="{3133D081-EE35-AD42-B6B4-F637A852AF3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258" name="Group 506">
                          <a:extLst>
                            <a:ext uri="{FF2B5EF4-FFF2-40B4-BE49-F238E27FC236}">
                              <a16:creationId xmlns:a16="http://schemas.microsoft.com/office/drawing/2014/main" id="{2C65FBE6-A98C-1548-A5F3-71FED589445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64" name="Group 507">
                            <a:extLst>
                              <a:ext uri="{FF2B5EF4-FFF2-40B4-BE49-F238E27FC236}">
                                <a16:creationId xmlns:a16="http://schemas.microsoft.com/office/drawing/2014/main" id="{92E408B1-CDF5-9746-B307-DD65969207F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66" name="Oval 508">
                              <a:extLst>
                                <a:ext uri="{FF2B5EF4-FFF2-40B4-BE49-F238E27FC236}">
                                  <a16:creationId xmlns:a16="http://schemas.microsoft.com/office/drawing/2014/main" id="{D2E3268E-B848-EF4B-BA1E-37A16C0B27D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67" name="Oval 509">
                              <a:extLst>
                                <a:ext uri="{FF2B5EF4-FFF2-40B4-BE49-F238E27FC236}">
                                  <a16:creationId xmlns:a16="http://schemas.microsoft.com/office/drawing/2014/main" id="{D0CC4C80-9D0E-F340-8D63-F52B12DA089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65" name="Oval 510">
                            <a:extLst>
                              <a:ext uri="{FF2B5EF4-FFF2-40B4-BE49-F238E27FC236}">
                                <a16:creationId xmlns:a16="http://schemas.microsoft.com/office/drawing/2014/main" id="{FA92FB31-70B2-5143-BD75-3F4A090C84A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259" name="Group 511">
                          <a:extLst>
                            <a:ext uri="{FF2B5EF4-FFF2-40B4-BE49-F238E27FC236}">
                              <a16:creationId xmlns:a16="http://schemas.microsoft.com/office/drawing/2014/main" id="{4B0F3142-938A-AC41-BC6F-E7BF205B4BC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60" name="Group 512">
                            <a:extLst>
                              <a:ext uri="{FF2B5EF4-FFF2-40B4-BE49-F238E27FC236}">
                                <a16:creationId xmlns:a16="http://schemas.microsoft.com/office/drawing/2014/main" id="{B23BE3CC-D869-644C-B46F-3D056530CCE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62" name="Oval 513">
                              <a:extLst>
                                <a:ext uri="{FF2B5EF4-FFF2-40B4-BE49-F238E27FC236}">
                                  <a16:creationId xmlns:a16="http://schemas.microsoft.com/office/drawing/2014/main" id="{EC7A4948-8002-414D-9309-6EC766B8799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63" name="Oval 514">
                              <a:extLst>
                                <a:ext uri="{FF2B5EF4-FFF2-40B4-BE49-F238E27FC236}">
                                  <a16:creationId xmlns:a16="http://schemas.microsoft.com/office/drawing/2014/main" id="{DDA97582-6238-F744-90F2-5A8F7852D93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61" name="Oval 515">
                            <a:extLst>
                              <a:ext uri="{FF2B5EF4-FFF2-40B4-BE49-F238E27FC236}">
                                <a16:creationId xmlns:a16="http://schemas.microsoft.com/office/drawing/2014/main" id="{B427B085-0FF6-FE4E-A2CA-34D163DB0DE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247" name="Group 516">
                        <a:extLst>
                          <a:ext uri="{FF2B5EF4-FFF2-40B4-BE49-F238E27FC236}">
                            <a16:creationId xmlns:a16="http://schemas.microsoft.com/office/drawing/2014/main" id="{CF00499C-B363-BA44-9C34-6FA430C2B91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248" name="Group 517">
                          <a:extLst>
                            <a:ext uri="{FF2B5EF4-FFF2-40B4-BE49-F238E27FC236}">
                              <a16:creationId xmlns:a16="http://schemas.microsoft.com/office/drawing/2014/main" id="{654A9BAA-1B1A-944B-B6E4-A90742ECA8F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54" name="Group 518">
                            <a:extLst>
                              <a:ext uri="{FF2B5EF4-FFF2-40B4-BE49-F238E27FC236}">
                                <a16:creationId xmlns:a16="http://schemas.microsoft.com/office/drawing/2014/main" id="{EA710E0F-DA0C-B44C-8C54-1AE16CE24A3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56" name="Oval 519">
                              <a:extLst>
                                <a:ext uri="{FF2B5EF4-FFF2-40B4-BE49-F238E27FC236}">
                                  <a16:creationId xmlns:a16="http://schemas.microsoft.com/office/drawing/2014/main" id="{40A34D6A-5CAB-C942-93FA-FB333C95972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57" name="Oval 520">
                              <a:extLst>
                                <a:ext uri="{FF2B5EF4-FFF2-40B4-BE49-F238E27FC236}">
                                  <a16:creationId xmlns:a16="http://schemas.microsoft.com/office/drawing/2014/main" id="{D9D6C444-9734-014D-BD22-309A096FDBA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55" name="Oval 521">
                            <a:extLst>
                              <a:ext uri="{FF2B5EF4-FFF2-40B4-BE49-F238E27FC236}">
                                <a16:creationId xmlns:a16="http://schemas.microsoft.com/office/drawing/2014/main" id="{A362CDC6-2DD7-6C4C-99CD-CB92DE7E9C2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249" name="Group 522">
                          <a:extLst>
                            <a:ext uri="{FF2B5EF4-FFF2-40B4-BE49-F238E27FC236}">
                              <a16:creationId xmlns:a16="http://schemas.microsoft.com/office/drawing/2014/main" id="{DFEFDACF-F4BF-0A4A-91AC-29170941CC9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50" name="Group 523">
                            <a:extLst>
                              <a:ext uri="{FF2B5EF4-FFF2-40B4-BE49-F238E27FC236}">
                                <a16:creationId xmlns:a16="http://schemas.microsoft.com/office/drawing/2014/main" id="{54A9D5BD-958B-1E4F-B0A5-E9A5AB73BE1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52" name="Oval 524">
                              <a:extLst>
                                <a:ext uri="{FF2B5EF4-FFF2-40B4-BE49-F238E27FC236}">
                                  <a16:creationId xmlns:a16="http://schemas.microsoft.com/office/drawing/2014/main" id="{6887B4D1-406A-E846-8FFA-746A10F1BDC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53" name="Oval 525">
                              <a:extLst>
                                <a:ext uri="{FF2B5EF4-FFF2-40B4-BE49-F238E27FC236}">
                                  <a16:creationId xmlns:a16="http://schemas.microsoft.com/office/drawing/2014/main" id="{771106CD-62CD-354E-94F2-4C8945C7C3F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51" name="Oval 526">
                            <a:extLst>
                              <a:ext uri="{FF2B5EF4-FFF2-40B4-BE49-F238E27FC236}">
                                <a16:creationId xmlns:a16="http://schemas.microsoft.com/office/drawing/2014/main" id="{A9827B91-4547-CA4A-9A18-C4B5A75E530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223" name="Group 527">
                      <a:extLst>
                        <a:ext uri="{FF2B5EF4-FFF2-40B4-BE49-F238E27FC236}">
                          <a16:creationId xmlns:a16="http://schemas.microsoft.com/office/drawing/2014/main" id="{42930368-53FD-1042-A042-3FE0E4C649C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224" name="Group 528">
                        <a:extLst>
                          <a:ext uri="{FF2B5EF4-FFF2-40B4-BE49-F238E27FC236}">
                            <a16:creationId xmlns:a16="http://schemas.microsoft.com/office/drawing/2014/main" id="{9D2C1050-CCB0-9C43-B306-19B4279A662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236" name="Group 529">
                          <a:extLst>
                            <a:ext uri="{FF2B5EF4-FFF2-40B4-BE49-F238E27FC236}">
                              <a16:creationId xmlns:a16="http://schemas.microsoft.com/office/drawing/2014/main" id="{34F4C127-6D13-1244-80C4-6B9BF5767B9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42" name="Group 530">
                            <a:extLst>
                              <a:ext uri="{FF2B5EF4-FFF2-40B4-BE49-F238E27FC236}">
                                <a16:creationId xmlns:a16="http://schemas.microsoft.com/office/drawing/2014/main" id="{01EC7B4D-4EC8-8B4D-B83B-B4B8BA94D6C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44" name="Oval 531">
                              <a:extLst>
                                <a:ext uri="{FF2B5EF4-FFF2-40B4-BE49-F238E27FC236}">
                                  <a16:creationId xmlns:a16="http://schemas.microsoft.com/office/drawing/2014/main" id="{1EA766C7-9C4A-3B49-B9CA-1584AAC366D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45" name="Oval 532">
                              <a:extLst>
                                <a:ext uri="{FF2B5EF4-FFF2-40B4-BE49-F238E27FC236}">
                                  <a16:creationId xmlns:a16="http://schemas.microsoft.com/office/drawing/2014/main" id="{C693B13E-4DAE-7849-B7C6-7D62A9B3E9D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43" name="Oval 533">
                            <a:extLst>
                              <a:ext uri="{FF2B5EF4-FFF2-40B4-BE49-F238E27FC236}">
                                <a16:creationId xmlns:a16="http://schemas.microsoft.com/office/drawing/2014/main" id="{C847A79F-C9F2-8241-B0BF-F9802B63061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237" name="Group 534">
                          <a:extLst>
                            <a:ext uri="{FF2B5EF4-FFF2-40B4-BE49-F238E27FC236}">
                              <a16:creationId xmlns:a16="http://schemas.microsoft.com/office/drawing/2014/main" id="{E2E8A106-5254-6749-B416-C9A1D27E1D3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38" name="Group 535">
                            <a:extLst>
                              <a:ext uri="{FF2B5EF4-FFF2-40B4-BE49-F238E27FC236}">
                                <a16:creationId xmlns:a16="http://schemas.microsoft.com/office/drawing/2014/main" id="{872B5812-0B66-0242-8FFE-10D21F550BD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40" name="Oval 536">
                              <a:extLst>
                                <a:ext uri="{FF2B5EF4-FFF2-40B4-BE49-F238E27FC236}">
                                  <a16:creationId xmlns:a16="http://schemas.microsoft.com/office/drawing/2014/main" id="{D0A20881-0DF2-8F46-8865-7A79D3DDA54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41" name="Oval 537">
                              <a:extLst>
                                <a:ext uri="{FF2B5EF4-FFF2-40B4-BE49-F238E27FC236}">
                                  <a16:creationId xmlns:a16="http://schemas.microsoft.com/office/drawing/2014/main" id="{55CE1A7E-1742-484D-BC15-20E4D288119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39" name="Oval 538">
                            <a:extLst>
                              <a:ext uri="{FF2B5EF4-FFF2-40B4-BE49-F238E27FC236}">
                                <a16:creationId xmlns:a16="http://schemas.microsoft.com/office/drawing/2014/main" id="{11A1A937-1BA8-6F4A-BD64-3F3206BDD9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225" name="Group 539">
                        <a:extLst>
                          <a:ext uri="{FF2B5EF4-FFF2-40B4-BE49-F238E27FC236}">
                            <a16:creationId xmlns:a16="http://schemas.microsoft.com/office/drawing/2014/main" id="{70444E1D-4F34-2040-8B4D-C85435C9C16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226" name="Group 540">
                          <a:extLst>
                            <a:ext uri="{FF2B5EF4-FFF2-40B4-BE49-F238E27FC236}">
                              <a16:creationId xmlns:a16="http://schemas.microsoft.com/office/drawing/2014/main" id="{0C81F5E2-30A9-2F4A-BAF4-9DD83FB1D39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32" name="Group 541">
                            <a:extLst>
                              <a:ext uri="{FF2B5EF4-FFF2-40B4-BE49-F238E27FC236}">
                                <a16:creationId xmlns:a16="http://schemas.microsoft.com/office/drawing/2014/main" id="{36F495D7-E927-2F48-9E47-D87BC0B20B1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34" name="Oval 542">
                              <a:extLst>
                                <a:ext uri="{FF2B5EF4-FFF2-40B4-BE49-F238E27FC236}">
                                  <a16:creationId xmlns:a16="http://schemas.microsoft.com/office/drawing/2014/main" id="{F722379E-4B2F-2A45-9FEF-18606C386B7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35" name="Oval 543">
                              <a:extLst>
                                <a:ext uri="{FF2B5EF4-FFF2-40B4-BE49-F238E27FC236}">
                                  <a16:creationId xmlns:a16="http://schemas.microsoft.com/office/drawing/2014/main" id="{1D94F065-B0E7-7B46-88E9-7274174D8C6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33" name="Oval 544">
                            <a:extLst>
                              <a:ext uri="{FF2B5EF4-FFF2-40B4-BE49-F238E27FC236}">
                                <a16:creationId xmlns:a16="http://schemas.microsoft.com/office/drawing/2014/main" id="{E6FB181B-B064-C44F-A0EB-77E56CEADC1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227" name="Group 545">
                          <a:extLst>
                            <a:ext uri="{FF2B5EF4-FFF2-40B4-BE49-F238E27FC236}">
                              <a16:creationId xmlns:a16="http://schemas.microsoft.com/office/drawing/2014/main" id="{3530EA93-6572-2F4E-A449-06C836BB621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28" name="Group 546">
                            <a:extLst>
                              <a:ext uri="{FF2B5EF4-FFF2-40B4-BE49-F238E27FC236}">
                                <a16:creationId xmlns:a16="http://schemas.microsoft.com/office/drawing/2014/main" id="{011E9AE9-2ADE-5447-BC1B-7FD03A8C8B4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30" name="Oval 547">
                              <a:extLst>
                                <a:ext uri="{FF2B5EF4-FFF2-40B4-BE49-F238E27FC236}">
                                  <a16:creationId xmlns:a16="http://schemas.microsoft.com/office/drawing/2014/main" id="{EA3CFFFF-3F7E-A84E-AF9C-13F267736AE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31" name="Oval 548">
                              <a:extLst>
                                <a:ext uri="{FF2B5EF4-FFF2-40B4-BE49-F238E27FC236}">
                                  <a16:creationId xmlns:a16="http://schemas.microsoft.com/office/drawing/2014/main" id="{BBC669F8-B758-704C-916B-ECC72CD4669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29" name="Oval 549">
                            <a:extLst>
                              <a:ext uri="{FF2B5EF4-FFF2-40B4-BE49-F238E27FC236}">
                                <a16:creationId xmlns:a16="http://schemas.microsoft.com/office/drawing/2014/main" id="{F7EB2EE9-3442-F24D-B210-D34279401F8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128" name="Group 550">
                    <a:extLst>
                      <a:ext uri="{FF2B5EF4-FFF2-40B4-BE49-F238E27FC236}">
                        <a16:creationId xmlns:a16="http://schemas.microsoft.com/office/drawing/2014/main" id="{65D2E478-B449-2748-8B55-1F910FD5AA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" y="2736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4176" name="Group 551">
                      <a:extLst>
                        <a:ext uri="{FF2B5EF4-FFF2-40B4-BE49-F238E27FC236}">
                          <a16:creationId xmlns:a16="http://schemas.microsoft.com/office/drawing/2014/main" id="{4B793B42-4AB2-7F46-A9BC-53CC09E11B4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200" name="Group 552">
                        <a:extLst>
                          <a:ext uri="{FF2B5EF4-FFF2-40B4-BE49-F238E27FC236}">
                            <a16:creationId xmlns:a16="http://schemas.microsoft.com/office/drawing/2014/main" id="{D01EB6F0-A6EE-DE43-AB07-ABC8276B000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212" name="Group 553">
                          <a:extLst>
                            <a:ext uri="{FF2B5EF4-FFF2-40B4-BE49-F238E27FC236}">
                              <a16:creationId xmlns:a16="http://schemas.microsoft.com/office/drawing/2014/main" id="{C382AC1D-66A7-C144-AAB7-D0AF43E26DC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18" name="Group 554">
                            <a:extLst>
                              <a:ext uri="{FF2B5EF4-FFF2-40B4-BE49-F238E27FC236}">
                                <a16:creationId xmlns:a16="http://schemas.microsoft.com/office/drawing/2014/main" id="{5A4DAF4D-B6AE-B84F-B1C0-DAB3F124A46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20" name="Oval 555">
                              <a:extLst>
                                <a:ext uri="{FF2B5EF4-FFF2-40B4-BE49-F238E27FC236}">
                                  <a16:creationId xmlns:a16="http://schemas.microsoft.com/office/drawing/2014/main" id="{B7177113-85EE-6D45-8AAD-F2174E851F8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21" name="Oval 556">
                              <a:extLst>
                                <a:ext uri="{FF2B5EF4-FFF2-40B4-BE49-F238E27FC236}">
                                  <a16:creationId xmlns:a16="http://schemas.microsoft.com/office/drawing/2014/main" id="{421B628A-A76E-9B48-86D7-91390B7D2E9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19" name="Oval 557">
                            <a:extLst>
                              <a:ext uri="{FF2B5EF4-FFF2-40B4-BE49-F238E27FC236}">
                                <a16:creationId xmlns:a16="http://schemas.microsoft.com/office/drawing/2014/main" id="{C02A0C29-B205-0A40-9A98-EB1DEB4B03D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213" name="Group 558">
                          <a:extLst>
                            <a:ext uri="{FF2B5EF4-FFF2-40B4-BE49-F238E27FC236}">
                              <a16:creationId xmlns:a16="http://schemas.microsoft.com/office/drawing/2014/main" id="{419647EA-E28B-0240-9213-01B965585EB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14" name="Group 559">
                            <a:extLst>
                              <a:ext uri="{FF2B5EF4-FFF2-40B4-BE49-F238E27FC236}">
                                <a16:creationId xmlns:a16="http://schemas.microsoft.com/office/drawing/2014/main" id="{5AC0F5CC-A952-DD4C-9398-649298B0983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16" name="Oval 560">
                              <a:extLst>
                                <a:ext uri="{FF2B5EF4-FFF2-40B4-BE49-F238E27FC236}">
                                  <a16:creationId xmlns:a16="http://schemas.microsoft.com/office/drawing/2014/main" id="{0DD2AFE7-3561-0046-ACFB-BADC611C315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17" name="Oval 561">
                              <a:extLst>
                                <a:ext uri="{FF2B5EF4-FFF2-40B4-BE49-F238E27FC236}">
                                  <a16:creationId xmlns:a16="http://schemas.microsoft.com/office/drawing/2014/main" id="{75AFDBD9-EEB0-7F46-BA10-76C72B8DF3C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15" name="Oval 562">
                            <a:extLst>
                              <a:ext uri="{FF2B5EF4-FFF2-40B4-BE49-F238E27FC236}">
                                <a16:creationId xmlns:a16="http://schemas.microsoft.com/office/drawing/2014/main" id="{813F6638-FB51-5E42-B373-CFFF604E57A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201" name="Group 563">
                        <a:extLst>
                          <a:ext uri="{FF2B5EF4-FFF2-40B4-BE49-F238E27FC236}">
                            <a16:creationId xmlns:a16="http://schemas.microsoft.com/office/drawing/2014/main" id="{78EA11DC-4117-3541-A3CB-CF6413C197B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202" name="Group 564">
                          <a:extLst>
                            <a:ext uri="{FF2B5EF4-FFF2-40B4-BE49-F238E27FC236}">
                              <a16:creationId xmlns:a16="http://schemas.microsoft.com/office/drawing/2014/main" id="{1F985A15-E535-3249-9DB4-259C5A71ED2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08" name="Group 565">
                            <a:extLst>
                              <a:ext uri="{FF2B5EF4-FFF2-40B4-BE49-F238E27FC236}">
                                <a16:creationId xmlns:a16="http://schemas.microsoft.com/office/drawing/2014/main" id="{2FFAD206-5BBA-054B-98C3-D65427009BD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10" name="Oval 566">
                              <a:extLst>
                                <a:ext uri="{FF2B5EF4-FFF2-40B4-BE49-F238E27FC236}">
                                  <a16:creationId xmlns:a16="http://schemas.microsoft.com/office/drawing/2014/main" id="{DC82CBDB-3367-4C46-A532-7DA45D9F7B7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11" name="Oval 567">
                              <a:extLst>
                                <a:ext uri="{FF2B5EF4-FFF2-40B4-BE49-F238E27FC236}">
                                  <a16:creationId xmlns:a16="http://schemas.microsoft.com/office/drawing/2014/main" id="{318ECCB4-A227-A546-B521-976B6A022EE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09" name="Oval 568">
                            <a:extLst>
                              <a:ext uri="{FF2B5EF4-FFF2-40B4-BE49-F238E27FC236}">
                                <a16:creationId xmlns:a16="http://schemas.microsoft.com/office/drawing/2014/main" id="{197625B9-01D2-4448-A0BC-DAA78F40089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203" name="Group 569">
                          <a:extLst>
                            <a:ext uri="{FF2B5EF4-FFF2-40B4-BE49-F238E27FC236}">
                              <a16:creationId xmlns:a16="http://schemas.microsoft.com/office/drawing/2014/main" id="{0C286EF3-A445-924A-A829-CE5FD131118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204" name="Group 570">
                            <a:extLst>
                              <a:ext uri="{FF2B5EF4-FFF2-40B4-BE49-F238E27FC236}">
                                <a16:creationId xmlns:a16="http://schemas.microsoft.com/office/drawing/2014/main" id="{18525AD0-1A9E-F145-86C0-0063B35CB23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206" name="Oval 571">
                              <a:extLst>
                                <a:ext uri="{FF2B5EF4-FFF2-40B4-BE49-F238E27FC236}">
                                  <a16:creationId xmlns:a16="http://schemas.microsoft.com/office/drawing/2014/main" id="{3D76F2AE-E321-4942-A54B-6209FCC78D2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207" name="Oval 572">
                              <a:extLst>
                                <a:ext uri="{FF2B5EF4-FFF2-40B4-BE49-F238E27FC236}">
                                  <a16:creationId xmlns:a16="http://schemas.microsoft.com/office/drawing/2014/main" id="{649FDF6F-5D81-2F4E-A91A-488F0F54501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05" name="Oval 573">
                            <a:extLst>
                              <a:ext uri="{FF2B5EF4-FFF2-40B4-BE49-F238E27FC236}">
                                <a16:creationId xmlns:a16="http://schemas.microsoft.com/office/drawing/2014/main" id="{1C7917A7-40E9-9C4F-8B6F-DCBF80D0549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177" name="Group 574">
                      <a:extLst>
                        <a:ext uri="{FF2B5EF4-FFF2-40B4-BE49-F238E27FC236}">
                          <a16:creationId xmlns:a16="http://schemas.microsoft.com/office/drawing/2014/main" id="{CFC0C59E-A2CD-3142-895A-06655039908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178" name="Group 575">
                        <a:extLst>
                          <a:ext uri="{FF2B5EF4-FFF2-40B4-BE49-F238E27FC236}">
                            <a16:creationId xmlns:a16="http://schemas.microsoft.com/office/drawing/2014/main" id="{3E33DC7E-7F3D-5849-B559-46BF7C1F164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190" name="Group 576">
                          <a:extLst>
                            <a:ext uri="{FF2B5EF4-FFF2-40B4-BE49-F238E27FC236}">
                              <a16:creationId xmlns:a16="http://schemas.microsoft.com/office/drawing/2014/main" id="{C260FEAD-206E-F748-90B0-BACE082D7A7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196" name="Group 577">
                            <a:extLst>
                              <a:ext uri="{FF2B5EF4-FFF2-40B4-BE49-F238E27FC236}">
                                <a16:creationId xmlns:a16="http://schemas.microsoft.com/office/drawing/2014/main" id="{1CDDDD48-919A-3543-8A12-135C266D7C4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198" name="Oval 578">
                              <a:extLst>
                                <a:ext uri="{FF2B5EF4-FFF2-40B4-BE49-F238E27FC236}">
                                  <a16:creationId xmlns:a16="http://schemas.microsoft.com/office/drawing/2014/main" id="{A272ACAB-597A-6E48-93FD-952739057CE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99" name="Oval 579">
                              <a:extLst>
                                <a:ext uri="{FF2B5EF4-FFF2-40B4-BE49-F238E27FC236}">
                                  <a16:creationId xmlns:a16="http://schemas.microsoft.com/office/drawing/2014/main" id="{65C1A6D6-CD52-F040-A335-EAB89A0BC3E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197" name="Oval 580">
                            <a:extLst>
                              <a:ext uri="{FF2B5EF4-FFF2-40B4-BE49-F238E27FC236}">
                                <a16:creationId xmlns:a16="http://schemas.microsoft.com/office/drawing/2014/main" id="{586A42BD-6C66-ED46-8D31-5DADEBD19DC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191" name="Group 581">
                          <a:extLst>
                            <a:ext uri="{FF2B5EF4-FFF2-40B4-BE49-F238E27FC236}">
                              <a16:creationId xmlns:a16="http://schemas.microsoft.com/office/drawing/2014/main" id="{5E0DA321-BE44-D24D-B8A9-A314CB4CA52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192" name="Group 582">
                            <a:extLst>
                              <a:ext uri="{FF2B5EF4-FFF2-40B4-BE49-F238E27FC236}">
                                <a16:creationId xmlns:a16="http://schemas.microsoft.com/office/drawing/2014/main" id="{B4651777-189F-7F4D-8ACC-D299CD654EB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194" name="Oval 583">
                              <a:extLst>
                                <a:ext uri="{FF2B5EF4-FFF2-40B4-BE49-F238E27FC236}">
                                  <a16:creationId xmlns:a16="http://schemas.microsoft.com/office/drawing/2014/main" id="{3987D8CA-BD56-2843-AF66-C5F321952DA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95" name="Oval 584">
                              <a:extLst>
                                <a:ext uri="{FF2B5EF4-FFF2-40B4-BE49-F238E27FC236}">
                                  <a16:creationId xmlns:a16="http://schemas.microsoft.com/office/drawing/2014/main" id="{FB811B1D-0682-0144-B096-610572206D4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193" name="Oval 585">
                            <a:extLst>
                              <a:ext uri="{FF2B5EF4-FFF2-40B4-BE49-F238E27FC236}">
                                <a16:creationId xmlns:a16="http://schemas.microsoft.com/office/drawing/2014/main" id="{7D9390A8-E399-3B46-BD2F-592E959A400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79" name="Group 586">
                        <a:extLst>
                          <a:ext uri="{FF2B5EF4-FFF2-40B4-BE49-F238E27FC236}">
                            <a16:creationId xmlns:a16="http://schemas.microsoft.com/office/drawing/2014/main" id="{5A951CD9-46E8-BB40-BF75-4A0256F307F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180" name="Group 587">
                          <a:extLst>
                            <a:ext uri="{FF2B5EF4-FFF2-40B4-BE49-F238E27FC236}">
                              <a16:creationId xmlns:a16="http://schemas.microsoft.com/office/drawing/2014/main" id="{ED8E17FB-F48B-AA49-B645-B60D97F698C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186" name="Group 588">
                            <a:extLst>
                              <a:ext uri="{FF2B5EF4-FFF2-40B4-BE49-F238E27FC236}">
                                <a16:creationId xmlns:a16="http://schemas.microsoft.com/office/drawing/2014/main" id="{E672DA83-49B6-6943-BDCA-D74166A7B28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188" name="Oval 589">
                              <a:extLst>
                                <a:ext uri="{FF2B5EF4-FFF2-40B4-BE49-F238E27FC236}">
                                  <a16:creationId xmlns:a16="http://schemas.microsoft.com/office/drawing/2014/main" id="{82A1F0D6-81DC-EE4F-9FA8-14DED4B9CBB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89" name="Oval 590">
                              <a:extLst>
                                <a:ext uri="{FF2B5EF4-FFF2-40B4-BE49-F238E27FC236}">
                                  <a16:creationId xmlns:a16="http://schemas.microsoft.com/office/drawing/2014/main" id="{00442ECE-19DD-5444-8817-339B8B24889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187" name="Oval 591">
                            <a:extLst>
                              <a:ext uri="{FF2B5EF4-FFF2-40B4-BE49-F238E27FC236}">
                                <a16:creationId xmlns:a16="http://schemas.microsoft.com/office/drawing/2014/main" id="{F2EA17CE-04F0-2B44-8C31-EEB2D94CE3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181" name="Group 592">
                          <a:extLst>
                            <a:ext uri="{FF2B5EF4-FFF2-40B4-BE49-F238E27FC236}">
                              <a16:creationId xmlns:a16="http://schemas.microsoft.com/office/drawing/2014/main" id="{0D0BBED9-BF76-D34B-870A-438F5C9F5E6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182" name="Group 593">
                            <a:extLst>
                              <a:ext uri="{FF2B5EF4-FFF2-40B4-BE49-F238E27FC236}">
                                <a16:creationId xmlns:a16="http://schemas.microsoft.com/office/drawing/2014/main" id="{408BABE0-A388-CE42-B467-A1FEBC21FA1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184" name="Oval 594">
                              <a:extLst>
                                <a:ext uri="{FF2B5EF4-FFF2-40B4-BE49-F238E27FC236}">
                                  <a16:creationId xmlns:a16="http://schemas.microsoft.com/office/drawing/2014/main" id="{C4566937-5C69-2D41-A5D0-0AEDD5FDBD6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85" name="Oval 595">
                              <a:extLst>
                                <a:ext uri="{FF2B5EF4-FFF2-40B4-BE49-F238E27FC236}">
                                  <a16:creationId xmlns:a16="http://schemas.microsoft.com/office/drawing/2014/main" id="{293288CB-C643-3F4D-A248-CD79EE7EB82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183" name="Oval 596">
                            <a:extLst>
                              <a:ext uri="{FF2B5EF4-FFF2-40B4-BE49-F238E27FC236}">
                                <a16:creationId xmlns:a16="http://schemas.microsoft.com/office/drawing/2014/main" id="{6561BF55-C575-9440-8BA7-461DDFF90E6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129" name="Group 597">
                    <a:extLst>
                      <a:ext uri="{FF2B5EF4-FFF2-40B4-BE49-F238E27FC236}">
                        <a16:creationId xmlns:a16="http://schemas.microsoft.com/office/drawing/2014/main" id="{7C77EE1E-C5D2-8C45-88B2-864DBDD77F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64" y="2784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4130" name="Group 598">
                      <a:extLst>
                        <a:ext uri="{FF2B5EF4-FFF2-40B4-BE49-F238E27FC236}">
                          <a16:creationId xmlns:a16="http://schemas.microsoft.com/office/drawing/2014/main" id="{83D47811-05FC-DB42-A0BD-5130B3F5CB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154" name="Group 599">
                        <a:extLst>
                          <a:ext uri="{FF2B5EF4-FFF2-40B4-BE49-F238E27FC236}">
                            <a16:creationId xmlns:a16="http://schemas.microsoft.com/office/drawing/2014/main" id="{2FA58635-B489-9E43-BD38-CD95758B10E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166" name="Group 600">
                          <a:extLst>
                            <a:ext uri="{FF2B5EF4-FFF2-40B4-BE49-F238E27FC236}">
                              <a16:creationId xmlns:a16="http://schemas.microsoft.com/office/drawing/2014/main" id="{726B57D4-6DF4-5943-A791-461C68030C6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172" name="Group 601">
                            <a:extLst>
                              <a:ext uri="{FF2B5EF4-FFF2-40B4-BE49-F238E27FC236}">
                                <a16:creationId xmlns:a16="http://schemas.microsoft.com/office/drawing/2014/main" id="{C356DFE9-1D4B-7349-BDA8-11753287BD6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174" name="Oval 602">
                              <a:extLst>
                                <a:ext uri="{FF2B5EF4-FFF2-40B4-BE49-F238E27FC236}">
                                  <a16:creationId xmlns:a16="http://schemas.microsoft.com/office/drawing/2014/main" id="{3595FE68-9AEC-0342-B4EA-E7AD6856B3A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75" name="Oval 603">
                              <a:extLst>
                                <a:ext uri="{FF2B5EF4-FFF2-40B4-BE49-F238E27FC236}">
                                  <a16:creationId xmlns:a16="http://schemas.microsoft.com/office/drawing/2014/main" id="{1AD9B7E7-059C-D14D-ADD9-4D4C61838B1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173" name="Oval 604">
                            <a:extLst>
                              <a:ext uri="{FF2B5EF4-FFF2-40B4-BE49-F238E27FC236}">
                                <a16:creationId xmlns:a16="http://schemas.microsoft.com/office/drawing/2014/main" id="{0C361949-6F68-6F42-A391-DBB6076A53C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167" name="Group 605">
                          <a:extLst>
                            <a:ext uri="{FF2B5EF4-FFF2-40B4-BE49-F238E27FC236}">
                              <a16:creationId xmlns:a16="http://schemas.microsoft.com/office/drawing/2014/main" id="{5188CE66-64EB-6C4B-929E-C51EFACC7F7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168" name="Group 606">
                            <a:extLst>
                              <a:ext uri="{FF2B5EF4-FFF2-40B4-BE49-F238E27FC236}">
                                <a16:creationId xmlns:a16="http://schemas.microsoft.com/office/drawing/2014/main" id="{43D6A9C2-4CA3-F049-8C53-E7BC94CCA2E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170" name="Oval 607">
                              <a:extLst>
                                <a:ext uri="{FF2B5EF4-FFF2-40B4-BE49-F238E27FC236}">
                                  <a16:creationId xmlns:a16="http://schemas.microsoft.com/office/drawing/2014/main" id="{7B493B64-77E0-AF4E-94F3-2F94B80758A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71" name="Oval 608">
                              <a:extLst>
                                <a:ext uri="{FF2B5EF4-FFF2-40B4-BE49-F238E27FC236}">
                                  <a16:creationId xmlns:a16="http://schemas.microsoft.com/office/drawing/2014/main" id="{33CAC863-50D6-0F42-A00D-03C2D33CFEE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169" name="Oval 609">
                            <a:extLst>
                              <a:ext uri="{FF2B5EF4-FFF2-40B4-BE49-F238E27FC236}">
                                <a16:creationId xmlns:a16="http://schemas.microsoft.com/office/drawing/2014/main" id="{0CF30F38-FC4A-0549-BD28-36C4986674D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55" name="Group 610">
                        <a:extLst>
                          <a:ext uri="{FF2B5EF4-FFF2-40B4-BE49-F238E27FC236}">
                            <a16:creationId xmlns:a16="http://schemas.microsoft.com/office/drawing/2014/main" id="{D3900F4E-6095-764B-BC2B-10583854113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156" name="Group 611">
                          <a:extLst>
                            <a:ext uri="{FF2B5EF4-FFF2-40B4-BE49-F238E27FC236}">
                              <a16:creationId xmlns:a16="http://schemas.microsoft.com/office/drawing/2014/main" id="{18D8E6DC-AC84-4440-B7BB-169FBDD424F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162" name="Group 612">
                            <a:extLst>
                              <a:ext uri="{FF2B5EF4-FFF2-40B4-BE49-F238E27FC236}">
                                <a16:creationId xmlns:a16="http://schemas.microsoft.com/office/drawing/2014/main" id="{C690C868-346F-1449-9C03-75DA0675F3F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164" name="Oval 613">
                              <a:extLst>
                                <a:ext uri="{FF2B5EF4-FFF2-40B4-BE49-F238E27FC236}">
                                  <a16:creationId xmlns:a16="http://schemas.microsoft.com/office/drawing/2014/main" id="{BF7A827D-DF05-214E-B4AB-95E756BEE31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65" name="Oval 614">
                              <a:extLst>
                                <a:ext uri="{FF2B5EF4-FFF2-40B4-BE49-F238E27FC236}">
                                  <a16:creationId xmlns:a16="http://schemas.microsoft.com/office/drawing/2014/main" id="{93337393-360C-784E-BEA2-04BDF7BA9E5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163" name="Oval 615">
                            <a:extLst>
                              <a:ext uri="{FF2B5EF4-FFF2-40B4-BE49-F238E27FC236}">
                                <a16:creationId xmlns:a16="http://schemas.microsoft.com/office/drawing/2014/main" id="{AD5BB205-66D8-0D49-B234-18B42BA7DF9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157" name="Group 616">
                          <a:extLst>
                            <a:ext uri="{FF2B5EF4-FFF2-40B4-BE49-F238E27FC236}">
                              <a16:creationId xmlns:a16="http://schemas.microsoft.com/office/drawing/2014/main" id="{AECBB014-7AE0-BC49-BFCE-4DDE7BB37B9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158" name="Group 617">
                            <a:extLst>
                              <a:ext uri="{FF2B5EF4-FFF2-40B4-BE49-F238E27FC236}">
                                <a16:creationId xmlns:a16="http://schemas.microsoft.com/office/drawing/2014/main" id="{57B588FB-4A99-A447-B585-EAFCE215972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160" name="Oval 618">
                              <a:extLst>
                                <a:ext uri="{FF2B5EF4-FFF2-40B4-BE49-F238E27FC236}">
                                  <a16:creationId xmlns:a16="http://schemas.microsoft.com/office/drawing/2014/main" id="{7597B6D4-D87A-A248-99EF-A3C0187ED5C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61" name="Oval 619">
                              <a:extLst>
                                <a:ext uri="{FF2B5EF4-FFF2-40B4-BE49-F238E27FC236}">
                                  <a16:creationId xmlns:a16="http://schemas.microsoft.com/office/drawing/2014/main" id="{612B4E31-A122-374C-A764-35C3A22FAD6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159" name="Oval 620">
                            <a:extLst>
                              <a:ext uri="{FF2B5EF4-FFF2-40B4-BE49-F238E27FC236}">
                                <a16:creationId xmlns:a16="http://schemas.microsoft.com/office/drawing/2014/main" id="{E4E11236-041F-E741-89A7-2BA717F7611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131" name="Group 621">
                      <a:extLst>
                        <a:ext uri="{FF2B5EF4-FFF2-40B4-BE49-F238E27FC236}">
                          <a16:creationId xmlns:a16="http://schemas.microsoft.com/office/drawing/2014/main" id="{628BDCF1-7017-4943-A0D0-7D712E4BF3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4132" name="Group 622">
                        <a:extLst>
                          <a:ext uri="{FF2B5EF4-FFF2-40B4-BE49-F238E27FC236}">
                            <a16:creationId xmlns:a16="http://schemas.microsoft.com/office/drawing/2014/main" id="{FAE0F778-DC57-6849-B7FD-456709A55B3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144" name="Group 623">
                          <a:extLst>
                            <a:ext uri="{FF2B5EF4-FFF2-40B4-BE49-F238E27FC236}">
                              <a16:creationId xmlns:a16="http://schemas.microsoft.com/office/drawing/2014/main" id="{0C6682F7-584D-0A40-BAC8-2CCFC2FFA6C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150" name="Group 624">
                            <a:extLst>
                              <a:ext uri="{FF2B5EF4-FFF2-40B4-BE49-F238E27FC236}">
                                <a16:creationId xmlns:a16="http://schemas.microsoft.com/office/drawing/2014/main" id="{EC714EF0-0D41-CE49-823E-B9E15CF5822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152" name="Oval 625">
                              <a:extLst>
                                <a:ext uri="{FF2B5EF4-FFF2-40B4-BE49-F238E27FC236}">
                                  <a16:creationId xmlns:a16="http://schemas.microsoft.com/office/drawing/2014/main" id="{5675A8C0-A927-4047-B62B-4C6ED2EF342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53" name="Oval 626">
                              <a:extLst>
                                <a:ext uri="{FF2B5EF4-FFF2-40B4-BE49-F238E27FC236}">
                                  <a16:creationId xmlns:a16="http://schemas.microsoft.com/office/drawing/2014/main" id="{2E5A183F-127C-434B-BF10-E81C05C80FB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151" name="Oval 627">
                            <a:extLst>
                              <a:ext uri="{FF2B5EF4-FFF2-40B4-BE49-F238E27FC236}">
                                <a16:creationId xmlns:a16="http://schemas.microsoft.com/office/drawing/2014/main" id="{4A4443AB-F1B7-984A-AAC5-3E68EDFA68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145" name="Group 628">
                          <a:extLst>
                            <a:ext uri="{FF2B5EF4-FFF2-40B4-BE49-F238E27FC236}">
                              <a16:creationId xmlns:a16="http://schemas.microsoft.com/office/drawing/2014/main" id="{6823E8D8-D8E0-F843-A6CC-6E74F337F34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146" name="Group 629">
                            <a:extLst>
                              <a:ext uri="{FF2B5EF4-FFF2-40B4-BE49-F238E27FC236}">
                                <a16:creationId xmlns:a16="http://schemas.microsoft.com/office/drawing/2014/main" id="{FA02CF19-6FF8-C249-AF1B-856EB3678D7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148" name="Oval 630">
                              <a:extLst>
                                <a:ext uri="{FF2B5EF4-FFF2-40B4-BE49-F238E27FC236}">
                                  <a16:creationId xmlns:a16="http://schemas.microsoft.com/office/drawing/2014/main" id="{55B871D5-7CDA-B142-BA94-2E2424920DB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49" name="Oval 631">
                              <a:extLst>
                                <a:ext uri="{FF2B5EF4-FFF2-40B4-BE49-F238E27FC236}">
                                  <a16:creationId xmlns:a16="http://schemas.microsoft.com/office/drawing/2014/main" id="{81D1EC60-B8CA-4D49-B66D-CE9094EB6E0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147" name="Oval 632">
                            <a:extLst>
                              <a:ext uri="{FF2B5EF4-FFF2-40B4-BE49-F238E27FC236}">
                                <a16:creationId xmlns:a16="http://schemas.microsoft.com/office/drawing/2014/main" id="{38946969-A277-954A-B328-6E7A5AA80FA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33" name="Group 633">
                        <a:extLst>
                          <a:ext uri="{FF2B5EF4-FFF2-40B4-BE49-F238E27FC236}">
                            <a16:creationId xmlns:a16="http://schemas.microsoft.com/office/drawing/2014/main" id="{1DAE1A31-4E36-8440-A6FB-A1902BF38A1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4134" name="Group 634">
                          <a:extLst>
                            <a:ext uri="{FF2B5EF4-FFF2-40B4-BE49-F238E27FC236}">
                              <a16:creationId xmlns:a16="http://schemas.microsoft.com/office/drawing/2014/main" id="{EBF57439-21AD-B44E-8A06-1208A2589AF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140" name="Group 635">
                            <a:extLst>
                              <a:ext uri="{FF2B5EF4-FFF2-40B4-BE49-F238E27FC236}">
                                <a16:creationId xmlns:a16="http://schemas.microsoft.com/office/drawing/2014/main" id="{2F95C90C-1044-2B4C-A4D3-EACBEDBA947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142" name="Oval 636">
                              <a:extLst>
                                <a:ext uri="{FF2B5EF4-FFF2-40B4-BE49-F238E27FC236}">
                                  <a16:creationId xmlns:a16="http://schemas.microsoft.com/office/drawing/2014/main" id="{A009D3DF-E21F-7541-A561-D4E6B4BB5B8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43" name="Oval 637">
                              <a:extLst>
                                <a:ext uri="{FF2B5EF4-FFF2-40B4-BE49-F238E27FC236}">
                                  <a16:creationId xmlns:a16="http://schemas.microsoft.com/office/drawing/2014/main" id="{98E1A009-2F37-724E-B170-0B094FBCD91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141" name="Oval 638">
                            <a:extLst>
                              <a:ext uri="{FF2B5EF4-FFF2-40B4-BE49-F238E27FC236}">
                                <a16:creationId xmlns:a16="http://schemas.microsoft.com/office/drawing/2014/main" id="{BF65AADA-E34F-544C-8DF2-786C171042E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135" name="Group 639">
                          <a:extLst>
                            <a:ext uri="{FF2B5EF4-FFF2-40B4-BE49-F238E27FC236}">
                              <a16:creationId xmlns:a16="http://schemas.microsoft.com/office/drawing/2014/main" id="{8FC8A550-7A03-A049-86DF-16666E36609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4136" name="Group 640">
                            <a:extLst>
                              <a:ext uri="{FF2B5EF4-FFF2-40B4-BE49-F238E27FC236}">
                                <a16:creationId xmlns:a16="http://schemas.microsoft.com/office/drawing/2014/main" id="{355B4229-7E38-AF45-A489-E86840B5EDA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4138" name="Oval 641">
                              <a:extLst>
                                <a:ext uri="{FF2B5EF4-FFF2-40B4-BE49-F238E27FC236}">
                                  <a16:creationId xmlns:a16="http://schemas.microsoft.com/office/drawing/2014/main" id="{B98B7B65-C89F-F34F-B69B-745898DF48F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39" name="Oval 642">
                              <a:extLst>
                                <a:ext uri="{FF2B5EF4-FFF2-40B4-BE49-F238E27FC236}">
                                  <a16:creationId xmlns:a16="http://schemas.microsoft.com/office/drawing/2014/main" id="{EB02BB74-EFB4-F943-AFDF-F6CE3060279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137" name="Oval 643">
                            <a:extLst>
                              <a:ext uri="{FF2B5EF4-FFF2-40B4-BE49-F238E27FC236}">
                                <a16:creationId xmlns:a16="http://schemas.microsoft.com/office/drawing/2014/main" id="{1DC16BFC-26A0-9249-B810-DD7A45D493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8838" name="Text Box 646">
            <a:extLst>
              <a:ext uri="{FF2B5EF4-FFF2-40B4-BE49-F238E27FC236}">
                <a16:creationId xmlns:a16="http://schemas.microsoft.com/office/drawing/2014/main" id="{A44B5260-74C4-CB46-A339-97DC68088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485900"/>
            <a:ext cx="58293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 </a:t>
            </a:r>
            <a:r>
              <a:rPr lang="en-US" altLang="en-US" sz="2100">
                <a:solidFill>
                  <a:srgbClr val="0000FF"/>
                </a:solidFill>
                <a:latin typeface="Arial" panose="020B0604020202020204" pitchFamily="34" charset="0"/>
              </a:rPr>
              <a:t>Hiện tượng: </a:t>
            </a:r>
            <a:r>
              <a:rPr lang="en-US" altLang="en-US" sz="2100" i="1">
                <a:solidFill>
                  <a:srgbClr val="0000FF"/>
                </a:solidFill>
                <a:latin typeface="Arial" panose="020B0604020202020204" pitchFamily="34" charset="0"/>
              </a:rPr>
              <a:t>Đường tan trong nước tạo thành nước đường</a:t>
            </a:r>
          </a:p>
        </p:txBody>
      </p:sp>
      <p:sp>
        <p:nvSpPr>
          <p:cNvPr id="8839" name="Text Box 647">
            <a:extLst>
              <a:ext uri="{FF2B5EF4-FFF2-40B4-BE49-F238E27FC236}">
                <a16:creationId xmlns:a16="http://schemas.microsoft.com/office/drawing/2014/main" id="{4EA0AC08-A2E2-BA41-A033-A52D4EA6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3567113"/>
            <a:ext cx="148590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950" b="1">
                <a:solidFill>
                  <a:srgbClr val="FF0000"/>
                </a:solidFill>
                <a:latin typeface="Times New Roman" panose="02020603050405020304" pitchFamily="18" charset="0"/>
              </a:rPr>
              <a:t>Chất tan</a:t>
            </a:r>
          </a:p>
        </p:txBody>
      </p:sp>
      <p:sp>
        <p:nvSpPr>
          <p:cNvPr id="8840" name="Text Box 648">
            <a:extLst>
              <a:ext uri="{FF2B5EF4-FFF2-40B4-BE49-F238E27FC236}">
                <a16:creationId xmlns:a16="http://schemas.microsoft.com/office/drawing/2014/main" id="{1330ED0E-6F66-B948-9F6A-376ECB9E1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567113"/>
            <a:ext cx="148590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950" b="1">
                <a:solidFill>
                  <a:srgbClr val="FF0000"/>
                </a:solidFill>
                <a:latin typeface="Times New Roman" panose="02020603050405020304" pitchFamily="18" charset="0"/>
              </a:rPr>
              <a:t>Dung môi của đường</a:t>
            </a:r>
          </a:p>
        </p:txBody>
      </p:sp>
      <p:sp>
        <p:nvSpPr>
          <p:cNvPr id="8841" name="Text Box 649">
            <a:extLst>
              <a:ext uri="{FF2B5EF4-FFF2-40B4-BE49-F238E27FC236}">
                <a16:creationId xmlns:a16="http://schemas.microsoft.com/office/drawing/2014/main" id="{5112AA35-A6A9-1048-B17D-E2B67D7FF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3567113"/>
            <a:ext cx="148590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950" b="1">
                <a:solidFill>
                  <a:srgbClr val="FF0000"/>
                </a:solidFill>
                <a:latin typeface="Times New Roman" panose="02020603050405020304" pitchFamily="18" charset="0"/>
              </a:rPr>
              <a:t>Dung dịch</a:t>
            </a:r>
          </a:p>
        </p:txBody>
      </p:sp>
      <p:sp>
        <p:nvSpPr>
          <p:cNvPr id="8843" name="Text Box 651">
            <a:extLst>
              <a:ext uri="{FF2B5EF4-FFF2-40B4-BE49-F238E27FC236}">
                <a16:creationId xmlns:a16="http://schemas.microsoft.com/office/drawing/2014/main" id="{E6CFF946-2FB8-0A4A-BD6B-7D3646AD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53954"/>
            <a:ext cx="971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Đường</a:t>
            </a:r>
          </a:p>
        </p:txBody>
      </p:sp>
      <p:sp>
        <p:nvSpPr>
          <p:cNvPr id="8844" name="Text Box 652">
            <a:extLst>
              <a:ext uri="{FF2B5EF4-FFF2-40B4-BE49-F238E27FC236}">
                <a16:creationId xmlns:a16="http://schemas.microsoft.com/office/drawing/2014/main" id="{F40EB549-1157-954E-9354-5F67E3EBA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071813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Nước đường</a:t>
            </a:r>
          </a:p>
        </p:txBody>
      </p:sp>
      <p:sp>
        <p:nvSpPr>
          <p:cNvPr id="8845" name="Text Box 653">
            <a:extLst>
              <a:ext uri="{FF2B5EF4-FFF2-40B4-BE49-F238E27FC236}">
                <a16:creationId xmlns:a16="http://schemas.microsoft.com/office/drawing/2014/main" id="{0B12C687-8689-BC48-994F-20AFAEFF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071813"/>
            <a:ext cx="971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Nước</a:t>
            </a:r>
          </a:p>
        </p:txBody>
      </p:sp>
      <p:sp>
        <p:nvSpPr>
          <p:cNvPr id="8846" name="Line 654">
            <a:extLst>
              <a:ext uri="{FF2B5EF4-FFF2-40B4-BE49-F238E27FC236}">
                <a16:creationId xmlns:a16="http://schemas.microsoft.com/office/drawing/2014/main" id="{21A21A23-C3F0-F544-A1E5-F2108549D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3381375"/>
            <a:ext cx="0" cy="27384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8847" name="Line 655">
            <a:extLst>
              <a:ext uri="{FF2B5EF4-FFF2-40B4-BE49-F238E27FC236}">
                <a16:creationId xmlns:a16="http://schemas.microsoft.com/office/drawing/2014/main" id="{1548BA5A-E5F1-1042-8966-AD952D1DE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383757"/>
            <a:ext cx="0" cy="27384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8848" name="Line 656">
            <a:extLst>
              <a:ext uri="{FF2B5EF4-FFF2-40B4-BE49-F238E27FC236}">
                <a16:creationId xmlns:a16="http://schemas.microsoft.com/office/drawing/2014/main" id="{E6A672DB-C25C-BC42-AFEF-A5CC5F7EFE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367088"/>
            <a:ext cx="0" cy="27384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8849" name="Text Box 657">
            <a:extLst>
              <a:ext uri="{FF2B5EF4-FFF2-40B4-BE49-F238E27FC236}">
                <a16:creationId xmlns:a16="http://schemas.microsoft.com/office/drawing/2014/main" id="{90CBA7FF-9F94-8447-9256-09676EFFF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9316"/>
            <a:ext cx="10858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i="1">
                <a:solidFill>
                  <a:srgbClr val="0000FF"/>
                </a:solidFill>
                <a:latin typeface="Arial" panose="020B0604020202020204" pitchFamily="34" charset="0"/>
              </a:rPr>
              <a:t>Tiết 60</a:t>
            </a:r>
          </a:p>
        </p:txBody>
      </p:sp>
      <p:sp>
        <p:nvSpPr>
          <p:cNvPr id="8850" name="WordArt 658">
            <a:extLst>
              <a:ext uri="{FF2B5EF4-FFF2-40B4-BE49-F238E27FC236}">
                <a16:creationId xmlns:a16="http://schemas.microsoft.com/office/drawing/2014/main" id="{700F966F-3264-AC40-B30D-CF8C16108A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9512" y="270272"/>
            <a:ext cx="3111104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erieBlack"/>
              </a:rPr>
              <a:t>DUNG DËCH</a:t>
            </a:r>
            <a:endParaRPr lang="en-VN" sz="2700" kern="1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erieBlack"/>
            </a:endParaRPr>
          </a:p>
        </p:txBody>
      </p:sp>
      <p:sp>
        <p:nvSpPr>
          <p:cNvPr id="8851" name="Text Box 659">
            <a:extLst>
              <a:ext uri="{FF2B5EF4-FFF2-40B4-BE49-F238E27FC236}">
                <a16:creationId xmlns:a16="http://schemas.microsoft.com/office/drawing/2014/main" id="{C03FDE71-876A-FA44-BFDB-A2DE22702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34604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I. Dung môi – Chất tan - Dung dịch: </a:t>
            </a:r>
          </a:p>
        </p:txBody>
      </p:sp>
      <p:sp>
        <p:nvSpPr>
          <p:cNvPr id="8852" name="Text Box 660">
            <a:extLst>
              <a:ext uri="{FF2B5EF4-FFF2-40B4-BE49-F238E27FC236}">
                <a16:creationId xmlns:a16="http://schemas.microsoft.com/office/drawing/2014/main" id="{22086AE9-F337-F641-9631-171F954CA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907256"/>
            <a:ext cx="200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1. Thí nghiệm:</a:t>
            </a:r>
          </a:p>
        </p:txBody>
      </p:sp>
      <p:sp>
        <p:nvSpPr>
          <p:cNvPr id="8854" name="Text Box 662">
            <a:extLst>
              <a:ext uri="{FF2B5EF4-FFF2-40B4-BE49-F238E27FC236}">
                <a16:creationId xmlns:a16="http://schemas.microsoft.com/office/drawing/2014/main" id="{9892D2CF-300B-DE49-968B-5B9E04852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3015854"/>
            <a:ext cx="1028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Arial" panose="020B0604020202020204" pitchFamily="34" charset="0"/>
              </a:rPr>
              <a:t>Ta nói: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8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52" grpId="0" build="allAtOnce"/>
      <p:bldP spid="8838" grpId="0"/>
      <p:bldP spid="8839" grpId="0"/>
      <p:bldP spid="8840" grpId="0"/>
      <p:bldP spid="8841" grpId="0"/>
      <p:bldP spid="8843" grpId="0"/>
      <p:bldP spid="8844" grpId="0"/>
      <p:bldP spid="8845" grpId="0"/>
      <p:bldP spid="8849" grpId="0"/>
      <p:bldP spid="8851" grpId="0"/>
      <p:bldP spid="8852" grpId="0"/>
      <p:bldP spid="88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37D192B7-5A2A-E443-8A59-5E258BA58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71450"/>
            <a:ext cx="5657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CC"/>
                </a:solidFill>
                <a:latin typeface="Arial" panose="020B0604020202020204" pitchFamily="34" charset="0"/>
              </a:rPr>
              <a:t>b. Thí nghiệm 2: (HS làm thí nghiệm theo nhóm)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042AA1B1-C4C5-814B-B434-98580D0E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61963"/>
            <a:ext cx="6115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latin typeface="Arial" panose="020B0604020202020204" pitchFamily="34" charset="0"/>
              </a:rPr>
              <a:t>Cho một thìa nhỏ dầu ăn vào cốc 1 đựng xăng và cốc 2 đựng nước khuấy nhẹ. Quan sát hiện tượng?</a:t>
            </a:r>
          </a:p>
        </p:txBody>
      </p:sp>
      <p:grpSp>
        <p:nvGrpSpPr>
          <p:cNvPr id="9291" name="Group 75">
            <a:extLst>
              <a:ext uri="{FF2B5EF4-FFF2-40B4-BE49-F238E27FC236}">
                <a16:creationId xmlns:a16="http://schemas.microsoft.com/office/drawing/2014/main" id="{BB4ACBB9-DA20-A544-B9E9-41389FE85A8B}"/>
              </a:ext>
            </a:extLst>
          </p:cNvPr>
          <p:cNvGrpSpPr>
            <a:grpSpLocks/>
          </p:cNvGrpSpPr>
          <p:nvPr/>
        </p:nvGrpSpPr>
        <p:grpSpPr bwMode="auto">
          <a:xfrm>
            <a:off x="5274469" y="2021682"/>
            <a:ext cx="669131" cy="607219"/>
            <a:chOff x="3470" y="1554"/>
            <a:chExt cx="562" cy="510"/>
          </a:xfrm>
        </p:grpSpPr>
        <p:sp>
          <p:nvSpPr>
            <p:cNvPr id="5204" name="Rectangle 65">
              <a:extLst>
                <a:ext uri="{FF2B5EF4-FFF2-40B4-BE49-F238E27FC236}">
                  <a16:creationId xmlns:a16="http://schemas.microsoft.com/office/drawing/2014/main" id="{2FD34352-A9FB-8548-AD8A-0A9B732EA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" y="1716"/>
              <a:ext cx="443" cy="3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350">
                <a:latin typeface="Arial" panose="020B0604020202020204" pitchFamily="34" charset="0"/>
              </a:endParaRPr>
            </a:p>
          </p:txBody>
        </p:sp>
        <p:grpSp>
          <p:nvGrpSpPr>
            <p:cNvPr id="5205" name="Group 66">
              <a:extLst>
                <a:ext uri="{FF2B5EF4-FFF2-40B4-BE49-F238E27FC236}">
                  <a16:creationId xmlns:a16="http://schemas.microsoft.com/office/drawing/2014/main" id="{1716DA06-022A-1646-862B-77FE0D9EE5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0" y="1554"/>
              <a:ext cx="562" cy="510"/>
              <a:chOff x="1490" y="2130"/>
              <a:chExt cx="562" cy="510"/>
            </a:xfrm>
          </p:grpSpPr>
          <p:grpSp>
            <p:nvGrpSpPr>
              <p:cNvPr id="5206" name="Group 67">
                <a:extLst>
                  <a:ext uri="{FF2B5EF4-FFF2-40B4-BE49-F238E27FC236}">
                    <a16:creationId xmlns:a16="http://schemas.microsoft.com/office/drawing/2014/main" id="{0A8C213D-E1FA-DC40-8CE6-3F89C8F78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0" y="2130"/>
                <a:ext cx="46" cy="510"/>
                <a:chOff x="1490" y="2130"/>
                <a:chExt cx="46" cy="510"/>
              </a:xfrm>
            </p:grpSpPr>
            <p:sp>
              <p:nvSpPr>
                <p:cNvPr id="5211" name="Line 68">
                  <a:extLst>
                    <a:ext uri="{FF2B5EF4-FFF2-40B4-BE49-F238E27FC236}">
                      <a16:creationId xmlns:a16="http://schemas.microsoft.com/office/drawing/2014/main" id="{0A4E7E17-75AC-364C-8F1F-6C5E8D8A6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2130"/>
                  <a:ext cx="0" cy="5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  <p:sp>
              <p:nvSpPr>
                <p:cNvPr id="5212" name="Line 69">
                  <a:extLst>
                    <a:ext uri="{FF2B5EF4-FFF2-40B4-BE49-F238E27FC236}">
                      <a16:creationId xmlns:a16="http://schemas.microsoft.com/office/drawing/2014/main" id="{4D91A167-71A9-EC4B-833F-D3CC5A5051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90" y="2136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</p:grpSp>
          <p:grpSp>
            <p:nvGrpSpPr>
              <p:cNvPr id="5207" name="Group 70">
                <a:extLst>
                  <a:ext uri="{FF2B5EF4-FFF2-40B4-BE49-F238E27FC236}">
                    <a16:creationId xmlns:a16="http://schemas.microsoft.com/office/drawing/2014/main" id="{55C0491F-D767-E74D-BBAF-F2E2F53C5C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5" y="2130"/>
                <a:ext cx="37" cy="510"/>
                <a:chOff x="2015" y="2130"/>
                <a:chExt cx="37" cy="510"/>
              </a:xfrm>
            </p:grpSpPr>
            <p:sp>
              <p:nvSpPr>
                <p:cNvPr id="5209" name="Line 71">
                  <a:extLst>
                    <a:ext uri="{FF2B5EF4-FFF2-40B4-BE49-F238E27FC236}">
                      <a16:creationId xmlns:a16="http://schemas.microsoft.com/office/drawing/2014/main" id="{923E6E44-F24E-8443-90A7-9F806D4FE4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6" y="2130"/>
                  <a:ext cx="0" cy="5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  <p:sp>
              <p:nvSpPr>
                <p:cNvPr id="5210" name="Line 72">
                  <a:extLst>
                    <a:ext uri="{FF2B5EF4-FFF2-40B4-BE49-F238E27FC236}">
                      <a16:creationId xmlns:a16="http://schemas.microsoft.com/office/drawing/2014/main" id="{CD34CA04-F8AC-244A-B71F-A607B2F5EA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5" y="2148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</p:grpSp>
          <p:sp>
            <p:nvSpPr>
              <p:cNvPr id="5208" name="Line 73">
                <a:extLst>
                  <a:ext uri="{FF2B5EF4-FFF2-40B4-BE49-F238E27FC236}">
                    <a16:creationId xmlns:a16="http://schemas.microsoft.com/office/drawing/2014/main" id="{57263CEE-8781-B94C-992D-2213E8F5A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</p:grpSp>
      </p:grpSp>
      <p:grpSp>
        <p:nvGrpSpPr>
          <p:cNvPr id="9326" name="Group 110">
            <a:extLst>
              <a:ext uri="{FF2B5EF4-FFF2-40B4-BE49-F238E27FC236}">
                <a16:creationId xmlns:a16="http://schemas.microsoft.com/office/drawing/2014/main" id="{C775BE23-D26F-8944-8338-68AA79044360}"/>
              </a:ext>
            </a:extLst>
          </p:cNvPr>
          <p:cNvGrpSpPr>
            <a:grpSpLocks/>
          </p:cNvGrpSpPr>
          <p:nvPr/>
        </p:nvGrpSpPr>
        <p:grpSpPr bwMode="auto">
          <a:xfrm>
            <a:off x="5331619" y="3228975"/>
            <a:ext cx="669131" cy="607219"/>
            <a:chOff x="3518" y="2592"/>
            <a:chExt cx="562" cy="510"/>
          </a:xfrm>
        </p:grpSpPr>
        <p:grpSp>
          <p:nvGrpSpPr>
            <p:cNvPr id="5194" name="Group 45">
              <a:extLst>
                <a:ext uri="{FF2B5EF4-FFF2-40B4-BE49-F238E27FC236}">
                  <a16:creationId xmlns:a16="http://schemas.microsoft.com/office/drawing/2014/main" id="{41ED7D72-00F0-554B-BB36-6059450B9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8" y="2592"/>
              <a:ext cx="562" cy="510"/>
              <a:chOff x="1490" y="2130"/>
              <a:chExt cx="562" cy="510"/>
            </a:xfrm>
          </p:grpSpPr>
          <p:grpSp>
            <p:nvGrpSpPr>
              <p:cNvPr id="5197" name="Group 46">
                <a:extLst>
                  <a:ext uri="{FF2B5EF4-FFF2-40B4-BE49-F238E27FC236}">
                    <a16:creationId xmlns:a16="http://schemas.microsoft.com/office/drawing/2014/main" id="{C919D80B-2378-5849-84C9-5CDD7892D2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0" y="2130"/>
                <a:ext cx="46" cy="510"/>
                <a:chOff x="1490" y="2130"/>
                <a:chExt cx="46" cy="510"/>
              </a:xfrm>
            </p:grpSpPr>
            <p:sp>
              <p:nvSpPr>
                <p:cNvPr id="5202" name="Line 47">
                  <a:extLst>
                    <a:ext uri="{FF2B5EF4-FFF2-40B4-BE49-F238E27FC236}">
                      <a16:creationId xmlns:a16="http://schemas.microsoft.com/office/drawing/2014/main" id="{EB59FA46-EACE-1C45-8F23-E61FA825E9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2130"/>
                  <a:ext cx="0" cy="5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  <p:sp>
              <p:nvSpPr>
                <p:cNvPr id="5203" name="Line 48">
                  <a:extLst>
                    <a:ext uri="{FF2B5EF4-FFF2-40B4-BE49-F238E27FC236}">
                      <a16:creationId xmlns:a16="http://schemas.microsoft.com/office/drawing/2014/main" id="{4080E9A2-1574-D84C-85FE-CC786F8A30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90" y="2136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</p:grpSp>
          <p:grpSp>
            <p:nvGrpSpPr>
              <p:cNvPr id="5198" name="Group 49">
                <a:extLst>
                  <a:ext uri="{FF2B5EF4-FFF2-40B4-BE49-F238E27FC236}">
                    <a16:creationId xmlns:a16="http://schemas.microsoft.com/office/drawing/2014/main" id="{DDB7D7D3-4966-9C4E-8A62-7033A94FF6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5" y="2130"/>
                <a:ext cx="37" cy="510"/>
                <a:chOff x="2015" y="2130"/>
                <a:chExt cx="37" cy="510"/>
              </a:xfrm>
            </p:grpSpPr>
            <p:sp>
              <p:nvSpPr>
                <p:cNvPr id="5200" name="Line 50">
                  <a:extLst>
                    <a:ext uri="{FF2B5EF4-FFF2-40B4-BE49-F238E27FC236}">
                      <a16:creationId xmlns:a16="http://schemas.microsoft.com/office/drawing/2014/main" id="{08E44FAA-E7B9-2E40-91CD-ED85F0740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6" y="2130"/>
                  <a:ext cx="0" cy="5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  <p:sp>
              <p:nvSpPr>
                <p:cNvPr id="5201" name="Line 51">
                  <a:extLst>
                    <a:ext uri="{FF2B5EF4-FFF2-40B4-BE49-F238E27FC236}">
                      <a16:creationId xmlns:a16="http://schemas.microsoft.com/office/drawing/2014/main" id="{558454A2-B82E-7D4E-A02F-85DB5349A3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5" y="2148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</p:grpSp>
          <p:sp>
            <p:nvSpPr>
              <p:cNvPr id="5199" name="Line 52">
                <a:extLst>
                  <a:ext uri="{FF2B5EF4-FFF2-40B4-BE49-F238E27FC236}">
                    <a16:creationId xmlns:a16="http://schemas.microsoft.com/office/drawing/2014/main" id="{C79EC270-5345-DF46-AAC0-A81AE44CD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</p:grpSp>
        <p:sp>
          <p:nvSpPr>
            <p:cNvPr id="5195" name="Rectangle 53">
              <a:extLst>
                <a:ext uri="{FF2B5EF4-FFF2-40B4-BE49-F238E27FC236}">
                  <a16:creationId xmlns:a16="http://schemas.microsoft.com/office/drawing/2014/main" id="{8F3DFEB2-60A4-7E40-8BBC-636492CFF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2784"/>
              <a:ext cx="449" cy="14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5196" name="Rectangle 74">
              <a:extLst>
                <a:ext uri="{FF2B5EF4-FFF2-40B4-BE49-F238E27FC236}">
                  <a16:creationId xmlns:a16="http://schemas.microsoft.com/office/drawing/2014/main" id="{521F7C95-D940-6745-A0F7-6A09FD0DA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" y="2940"/>
              <a:ext cx="443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350">
                <a:latin typeface="Arial" panose="020B0604020202020204" pitchFamily="34" charset="0"/>
              </a:endParaRPr>
            </a:p>
          </p:txBody>
        </p:sp>
      </p:grpSp>
      <p:sp>
        <p:nvSpPr>
          <p:cNvPr id="9313" name="Text Box 97">
            <a:extLst>
              <a:ext uri="{FF2B5EF4-FFF2-40B4-BE49-F238E27FC236}">
                <a16:creationId xmlns:a16="http://schemas.microsoft.com/office/drawing/2014/main" id="{50FC4B49-F710-C74A-8DAA-A94A93423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2314575"/>
            <a:ext cx="12001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>
                <a:latin typeface="Arial" panose="020B0604020202020204" pitchFamily="34" charset="0"/>
              </a:rPr>
              <a:t>Dung dịch</a:t>
            </a:r>
          </a:p>
        </p:txBody>
      </p:sp>
      <p:sp>
        <p:nvSpPr>
          <p:cNvPr id="9314" name="Line 98">
            <a:extLst>
              <a:ext uri="{FF2B5EF4-FFF2-40B4-BE49-F238E27FC236}">
                <a16:creationId xmlns:a16="http://schemas.microsoft.com/office/drawing/2014/main" id="{D6DFE719-6529-A64D-B69B-3661C9894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2150" y="242887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9315" name="Text Box 99">
            <a:extLst>
              <a:ext uri="{FF2B5EF4-FFF2-40B4-BE49-F238E27FC236}">
                <a16:creationId xmlns:a16="http://schemas.microsoft.com/office/drawing/2014/main" id="{E312C78E-580A-0E4E-9713-C6A570D9B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371850"/>
            <a:ext cx="7429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>
                <a:latin typeface="Arial" panose="020B0604020202020204" pitchFamily="34" charset="0"/>
              </a:rPr>
              <a:t>Dầu ăn</a:t>
            </a:r>
          </a:p>
        </p:txBody>
      </p:sp>
      <p:sp>
        <p:nvSpPr>
          <p:cNvPr id="9317" name="Text Box 101">
            <a:extLst>
              <a:ext uri="{FF2B5EF4-FFF2-40B4-BE49-F238E27FC236}">
                <a16:creationId xmlns:a16="http://schemas.microsoft.com/office/drawing/2014/main" id="{85D4302D-5E7A-2346-A62C-A49823EBE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629025"/>
            <a:ext cx="7429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>
                <a:latin typeface="Arial" panose="020B0604020202020204" pitchFamily="34" charset="0"/>
              </a:rPr>
              <a:t>Nước</a:t>
            </a:r>
          </a:p>
        </p:txBody>
      </p:sp>
      <p:sp>
        <p:nvSpPr>
          <p:cNvPr id="9318" name="Line 102">
            <a:extLst>
              <a:ext uri="{FF2B5EF4-FFF2-40B4-BE49-F238E27FC236}">
                <a16:creationId xmlns:a16="http://schemas.microsoft.com/office/drawing/2014/main" id="{B67FCF6F-CF93-4B41-9AED-636491B4E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6450" y="35433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9319" name="Line 103">
            <a:extLst>
              <a:ext uri="{FF2B5EF4-FFF2-40B4-BE49-F238E27FC236}">
                <a16:creationId xmlns:a16="http://schemas.microsoft.com/office/drawing/2014/main" id="{343A1A0B-EADA-7B4A-8DA9-9DA4212AD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0738" y="37433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grpSp>
        <p:nvGrpSpPr>
          <p:cNvPr id="9241" name="Group 25">
            <a:extLst>
              <a:ext uri="{FF2B5EF4-FFF2-40B4-BE49-F238E27FC236}">
                <a16:creationId xmlns:a16="http://schemas.microsoft.com/office/drawing/2014/main" id="{FCE234CD-8DAA-7A4E-8FEF-64FD4EB3C3FE}"/>
              </a:ext>
            </a:extLst>
          </p:cNvPr>
          <p:cNvGrpSpPr>
            <a:grpSpLocks/>
          </p:cNvGrpSpPr>
          <p:nvPr/>
        </p:nvGrpSpPr>
        <p:grpSpPr bwMode="auto">
          <a:xfrm>
            <a:off x="1881188" y="2466975"/>
            <a:ext cx="571500" cy="1085850"/>
            <a:chOff x="672" y="1776"/>
            <a:chExt cx="624" cy="1152"/>
          </a:xfrm>
        </p:grpSpPr>
        <p:grpSp>
          <p:nvGrpSpPr>
            <p:cNvPr id="5179" name="Group 23">
              <a:extLst>
                <a:ext uri="{FF2B5EF4-FFF2-40B4-BE49-F238E27FC236}">
                  <a16:creationId xmlns:a16="http://schemas.microsoft.com/office/drawing/2014/main" id="{E8B15C65-5502-BF43-A296-F7F99630C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776"/>
              <a:ext cx="624" cy="1152"/>
              <a:chOff x="672" y="1776"/>
              <a:chExt cx="624" cy="1152"/>
            </a:xfrm>
          </p:grpSpPr>
          <p:grpSp>
            <p:nvGrpSpPr>
              <p:cNvPr id="5181" name="Group 15">
                <a:extLst>
                  <a:ext uri="{FF2B5EF4-FFF2-40B4-BE49-F238E27FC236}">
                    <a16:creationId xmlns:a16="http://schemas.microsoft.com/office/drawing/2014/main" id="{BE448676-6CDB-064E-9DD1-69C4D7492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144" cy="1152"/>
                <a:chOff x="672" y="1776"/>
                <a:chExt cx="144" cy="1152"/>
              </a:xfrm>
            </p:grpSpPr>
            <p:sp>
              <p:nvSpPr>
                <p:cNvPr id="5189" name="Line 7">
                  <a:extLst>
                    <a:ext uri="{FF2B5EF4-FFF2-40B4-BE49-F238E27FC236}">
                      <a16:creationId xmlns:a16="http://schemas.microsoft.com/office/drawing/2014/main" id="{381CBA2B-F354-4F47-B503-6E620D1530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112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  <p:sp>
              <p:nvSpPr>
                <p:cNvPr id="5190" name="Line 9">
                  <a:extLst>
                    <a:ext uri="{FF2B5EF4-FFF2-40B4-BE49-F238E27FC236}">
                      <a16:creationId xmlns:a16="http://schemas.microsoft.com/office/drawing/2014/main" id="{77A69D79-E5BA-A442-A10C-907CF22DFB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72" y="1968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  <p:grpSp>
              <p:nvGrpSpPr>
                <p:cNvPr id="5191" name="Group 14">
                  <a:extLst>
                    <a:ext uri="{FF2B5EF4-FFF2-40B4-BE49-F238E27FC236}">
                      <a16:creationId xmlns:a16="http://schemas.microsoft.com/office/drawing/2014/main" id="{5967E2BD-52E8-0141-9C4D-026BC986B8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" y="1776"/>
                  <a:ext cx="48" cy="192"/>
                  <a:chOff x="816" y="1776"/>
                  <a:chExt cx="48" cy="192"/>
                </a:xfrm>
              </p:grpSpPr>
              <p:sp>
                <p:nvSpPr>
                  <p:cNvPr id="5192" name="Line 11">
                    <a:extLst>
                      <a:ext uri="{FF2B5EF4-FFF2-40B4-BE49-F238E27FC236}">
                        <a16:creationId xmlns:a16="http://schemas.microsoft.com/office/drawing/2014/main" id="{33310DD8-889A-EC4B-833C-1CB13220E8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776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VN" sz="1350"/>
                  </a:p>
                </p:txBody>
              </p:sp>
              <p:sp>
                <p:nvSpPr>
                  <p:cNvPr id="5193" name="Line 13">
                    <a:extLst>
                      <a:ext uri="{FF2B5EF4-FFF2-40B4-BE49-F238E27FC236}">
                        <a16:creationId xmlns:a16="http://schemas.microsoft.com/office/drawing/2014/main" id="{B254CF42-6CA5-2F44-86B1-E26D226761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1776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VN" sz="1350"/>
                  </a:p>
                </p:txBody>
              </p:sp>
            </p:grpSp>
          </p:grpSp>
          <p:grpSp>
            <p:nvGrpSpPr>
              <p:cNvPr id="5182" name="Group 16">
                <a:extLst>
                  <a:ext uri="{FF2B5EF4-FFF2-40B4-BE49-F238E27FC236}">
                    <a16:creationId xmlns:a16="http://schemas.microsoft.com/office/drawing/2014/main" id="{8AF925AF-4F93-BB49-82AB-624333FA95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152" y="1776"/>
                <a:ext cx="144" cy="1152"/>
                <a:chOff x="672" y="1776"/>
                <a:chExt cx="144" cy="1152"/>
              </a:xfrm>
            </p:grpSpPr>
            <p:sp>
              <p:nvSpPr>
                <p:cNvPr id="5184" name="Line 17">
                  <a:extLst>
                    <a:ext uri="{FF2B5EF4-FFF2-40B4-BE49-F238E27FC236}">
                      <a16:creationId xmlns:a16="http://schemas.microsoft.com/office/drawing/2014/main" id="{706E08F1-85CE-2D4D-B51E-2C77F69DC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112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  <p:sp>
              <p:nvSpPr>
                <p:cNvPr id="5185" name="Line 18">
                  <a:extLst>
                    <a:ext uri="{FF2B5EF4-FFF2-40B4-BE49-F238E27FC236}">
                      <a16:creationId xmlns:a16="http://schemas.microsoft.com/office/drawing/2014/main" id="{82A104A5-2BF1-2B45-A84C-8B4F36D13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72" y="1968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  <p:grpSp>
              <p:nvGrpSpPr>
                <p:cNvPr id="5186" name="Group 19">
                  <a:extLst>
                    <a:ext uri="{FF2B5EF4-FFF2-40B4-BE49-F238E27FC236}">
                      <a16:creationId xmlns:a16="http://schemas.microsoft.com/office/drawing/2014/main" id="{0D7B6126-FA22-9E49-B0EB-96D3615DB7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" y="1776"/>
                  <a:ext cx="48" cy="192"/>
                  <a:chOff x="816" y="1776"/>
                  <a:chExt cx="48" cy="192"/>
                </a:xfrm>
              </p:grpSpPr>
              <p:sp>
                <p:nvSpPr>
                  <p:cNvPr id="5187" name="Line 20">
                    <a:extLst>
                      <a:ext uri="{FF2B5EF4-FFF2-40B4-BE49-F238E27FC236}">
                        <a16:creationId xmlns:a16="http://schemas.microsoft.com/office/drawing/2014/main" id="{572B6DA1-D4FF-164D-9CF1-E3581CE841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776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VN" sz="1350"/>
                  </a:p>
                </p:txBody>
              </p:sp>
              <p:sp>
                <p:nvSpPr>
                  <p:cNvPr id="5188" name="Line 21">
                    <a:extLst>
                      <a:ext uri="{FF2B5EF4-FFF2-40B4-BE49-F238E27FC236}">
                        <a16:creationId xmlns:a16="http://schemas.microsoft.com/office/drawing/2014/main" id="{EC9AFD58-A716-884B-9CE5-A66C33E764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1776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VN" sz="1350"/>
                  </a:p>
                </p:txBody>
              </p:sp>
            </p:grpSp>
          </p:grpSp>
          <p:sp>
            <p:nvSpPr>
              <p:cNvPr id="5183" name="Line 22">
                <a:extLst>
                  <a:ext uri="{FF2B5EF4-FFF2-40B4-BE49-F238E27FC236}">
                    <a16:creationId xmlns:a16="http://schemas.microsoft.com/office/drawing/2014/main" id="{27D25408-79E2-F242-87F3-95FD3E961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2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</p:grpSp>
        <p:sp>
          <p:nvSpPr>
            <p:cNvPr id="5180" name="Rectangle 24">
              <a:extLst>
                <a:ext uri="{FF2B5EF4-FFF2-40B4-BE49-F238E27FC236}">
                  <a16:creationId xmlns:a16="http://schemas.microsoft.com/office/drawing/2014/main" id="{B5012DE5-FE9B-AC4E-BFA3-7EFB89B3A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52"/>
              <a:ext cx="624" cy="57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350">
                <a:latin typeface="Arial" panose="020B0604020202020204" pitchFamily="34" charset="0"/>
              </a:endParaRPr>
            </a:p>
          </p:txBody>
        </p:sp>
      </p:grpSp>
      <p:sp>
        <p:nvSpPr>
          <p:cNvPr id="9301" name="Freeform 85">
            <a:extLst>
              <a:ext uri="{FF2B5EF4-FFF2-40B4-BE49-F238E27FC236}">
                <a16:creationId xmlns:a16="http://schemas.microsoft.com/office/drawing/2014/main" id="{62F238AC-767A-F042-AA8A-27786FB141E2}"/>
              </a:ext>
            </a:extLst>
          </p:cNvPr>
          <p:cNvSpPr>
            <a:spLocks/>
          </p:cNvSpPr>
          <p:nvPr/>
        </p:nvSpPr>
        <p:spPr bwMode="auto">
          <a:xfrm>
            <a:off x="2171700" y="1924050"/>
            <a:ext cx="1428750" cy="1276350"/>
          </a:xfrm>
          <a:custGeom>
            <a:avLst/>
            <a:gdLst>
              <a:gd name="T0" fmla="*/ 0 w 1200"/>
              <a:gd name="T1" fmla="*/ 2147483646 h 1072"/>
              <a:gd name="T2" fmla="*/ 2147483646 w 1200"/>
              <a:gd name="T3" fmla="*/ 2147483646 h 1072"/>
              <a:gd name="T4" fmla="*/ 2147483646 w 1200"/>
              <a:gd name="T5" fmla="*/ 2147483646 h 10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1072">
                <a:moveTo>
                  <a:pt x="0" y="400"/>
                </a:moveTo>
                <a:cubicBezTo>
                  <a:pt x="116" y="200"/>
                  <a:pt x="232" y="0"/>
                  <a:pt x="432" y="112"/>
                </a:cubicBezTo>
                <a:cubicBezTo>
                  <a:pt x="632" y="224"/>
                  <a:pt x="1072" y="912"/>
                  <a:pt x="1200" y="107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9302" name="Freeform 86">
            <a:extLst>
              <a:ext uri="{FF2B5EF4-FFF2-40B4-BE49-F238E27FC236}">
                <a16:creationId xmlns:a16="http://schemas.microsoft.com/office/drawing/2014/main" id="{9F9F6D03-7554-9B45-B5C6-BD7B92483B25}"/>
              </a:ext>
            </a:extLst>
          </p:cNvPr>
          <p:cNvSpPr>
            <a:spLocks/>
          </p:cNvSpPr>
          <p:nvPr/>
        </p:nvSpPr>
        <p:spPr bwMode="auto">
          <a:xfrm>
            <a:off x="2171700" y="1428750"/>
            <a:ext cx="1314450" cy="971550"/>
          </a:xfrm>
          <a:custGeom>
            <a:avLst/>
            <a:gdLst>
              <a:gd name="T0" fmla="*/ 0 w 1104"/>
              <a:gd name="T1" fmla="*/ 2147483646 h 888"/>
              <a:gd name="T2" fmla="*/ 2147483646 w 1104"/>
              <a:gd name="T3" fmla="*/ 2147483646 h 888"/>
              <a:gd name="T4" fmla="*/ 2147483646 w 1104"/>
              <a:gd name="T5" fmla="*/ 2147483646 h 8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4" h="888">
                <a:moveTo>
                  <a:pt x="0" y="888"/>
                </a:moveTo>
                <a:cubicBezTo>
                  <a:pt x="124" y="516"/>
                  <a:pt x="248" y="144"/>
                  <a:pt x="432" y="72"/>
                </a:cubicBezTo>
                <a:cubicBezTo>
                  <a:pt x="616" y="0"/>
                  <a:pt x="992" y="392"/>
                  <a:pt x="1104" y="4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grpSp>
        <p:nvGrpSpPr>
          <p:cNvPr id="9340" name="Group 124">
            <a:extLst>
              <a:ext uri="{FF2B5EF4-FFF2-40B4-BE49-F238E27FC236}">
                <a16:creationId xmlns:a16="http://schemas.microsoft.com/office/drawing/2014/main" id="{8DF2CDDE-F723-F349-BBAE-C743F3E94FF2}"/>
              </a:ext>
            </a:extLst>
          </p:cNvPr>
          <p:cNvGrpSpPr>
            <a:grpSpLocks/>
          </p:cNvGrpSpPr>
          <p:nvPr/>
        </p:nvGrpSpPr>
        <p:grpSpPr bwMode="auto">
          <a:xfrm>
            <a:off x="3274219" y="1771650"/>
            <a:ext cx="669131" cy="947738"/>
            <a:chOff x="1790" y="1488"/>
            <a:chExt cx="562" cy="796"/>
          </a:xfrm>
        </p:grpSpPr>
        <p:grpSp>
          <p:nvGrpSpPr>
            <p:cNvPr id="5163" name="Group 54">
              <a:extLst>
                <a:ext uri="{FF2B5EF4-FFF2-40B4-BE49-F238E27FC236}">
                  <a16:creationId xmlns:a16="http://schemas.microsoft.com/office/drawing/2014/main" id="{C25B64D9-C8C3-8847-BD84-EF4D629A7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0" y="1774"/>
              <a:ext cx="562" cy="510"/>
              <a:chOff x="1490" y="2130"/>
              <a:chExt cx="562" cy="510"/>
            </a:xfrm>
          </p:grpSpPr>
          <p:grpSp>
            <p:nvGrpSpPr>
              <p:cNvPr id="5170" name="Group 44">
                <a:extLst>
                  <a:ext uri="{FF2B5EF4-FFF2-40B4-BE49-F238E27FC236}">
                    <a16:creationId xmlns:a16="http://schemas.microsoft.com/office/drawing/2014/main" id="{044C97E8-75F9-1248-B1A4-B5F464BA60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0" y="2130"/>
                <a:ext cx="562" cy="510"/>
                <a:chOff x="1490" y="2130"/>
                <a:chExt cx="562" cy="510"/>
              </a:xfrm>
            </p:grpSpPr>
            <p:grpSp>
              <p:nvGrpSpPr>
                <p:cNvPr id="5172" name="Group 42">
                  <a:extLst>
                    <a:ext uri="{FF2B5EF4-FFF2-40B4-BE49-F238E27FC236}">
                      <a16:creationId xmlns:a16="http://schemas.microsoft.com/office/drawing/2014/main" id="{E6E9501D-0C53-9148-BE66-B32F182119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0" y="2130"/>
                  <a:ext cx="46" cy="510"/>
                  <a:chOff x="1490" y="2130"/>
                  <a:chExt cx="46" cy="510"/>
                </a:xfrm>
              </p:grpSpPr>
              <p:sp>
                <p:nvSpPr>
                  <p:cNvPr id="5177" name="Line 29">
                    <a:extLst>
                      <a:ext uri="{FF2B5EF4-FFF2-40B4-BE49-F238E27FC236}">
                        <a16:creationId xmlns:a16="http://schemas.microsoft.com/office/drawing/2014/main" id="{3322A02B-6E98-8746-9E09-4E43713F2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130"/>
                    <a:ext cx="0" cy="5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VN" sz="1350"/>
                  </a:p>
                </p:txBody>
              </p:sp>
              <p:sp>
                <p:nvSpPr>
                  <p:cNvPr id="5178" name="Line 33">
                    <a:extLst>
                      <a:ext uri="{FF2B5EF4-FFF2-40B4-BE49-F238E27FC236}">
                        <a16:creationId xmlns:a16="http://schemas.microsoft.com/office/drawing/2014/main" id="{97F717C6-3A00-C44B-9CE6-907F391BE2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90" y="2136"/>
                    <a:ext cx="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VN" sz="1350"/>
                  </a:p>
                </p:txBody>
              </p:sp>
            </p:grpSp>
            <p:grpSp>
              <p:nvGrpSpPr>
                <p:cNvPr id="5173" name="Group 43">
                  <a:extLst>
                    <a:ext uri="{FF2B5EF4-FFF2-40B4-BE49-F238E27FC236}">
                      <a16:creationId xmlns:a16="http://schemas.microsoft.com/office/drawing/2014/main" id="{EC0B1C7E-DD5A-3C41-B589-447CFDAA8B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15" y="2130"/>
                  <a:ext cx="37" cy="510"/>
                  <a:chOff x="2015" y="2130"/>
                  <a:chExt cx="37" cy="510"/>
                </a:xfrm>
              </p:grpSpPr>
              <p:sp>
                <p:nvSpPr>
                  <p:cNvPr id="5175" name="Line 35">
                    <a:extLst>
                      <a:ext uri="{FF2B5EF4-FFF2-40B4-BE49-F238E27FC236}">
                        <a16:creationId xmlns:a16="http://schemas.microsoft.com/office/drawing/2014/main" id="{A8E8DD46-7944-E446-95F7-B31D0B7D1C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6" y="2130"/>
                    <a:ext cx="0" cy="5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VN" sz="1350"/>
                  </a:p>
                </p:txBody>
              </p:sp>
              <p:sp>
                <p:nvSpPr>
                  <p:cNvPr id="5176" name="Line 39">
                    <a:extLst>
                      <a:ext uri="{FF2B5EF4-FFF2-40B4-BE49-F238E27FC236}">
                        <a16:creationId xmlns:a16="http://schemas.microsoft.com/office/drawing/2014/main" id="{7549EEB7-6FFE-114C-8BC0-A7E831E85B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5" y="2148"/>
                    <a:ext cx="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VN" sz="1350"/>
                  </a:p>
                </p:txBody>
              </p:sp>
            </p:grpSp>
            <p:sp>
              <p:nvSpPr>
                <p:cNvPr id="5174" name="Line 40">
                  <a:extLst>
                    <a:ext uri="{FF2B5EF4-FFF2-40B4-BE49-F238E27FC236}">
                      <a16:creationId xmlns:a16="http://schemas.microsoft.com/office/drawing/2014/main" id="{6A80549A-9189-C242-B4E1-579A0D96C2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264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</p:grpSp>
          <p:sp>
            <p:nvSpPr>
              <p:cNvPr id="5171" name="Rectangle 41">
                <a:extLst>
                  <a:ext uri="{FF2B5EF4-FFF2-40B4-BE49-F238E27FC236}">
                    <a16:creationId xmlns:a16="http://schemas.microsoft.com/office/drawing/2014/main" id="{9ACB375F-C906-B641-A81B-5F0B089DB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2484"/>
                <a:ext cx="432" cy="14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64" name="Group 114">
              <a:extLst>
                <a:ext uri="{FF2B5EF4-FFF2-40B4-BE49-F238E27FC236}">
                  <a16:creationId xmlns:a16="http://schemas.microsoft.com/office/drawing/2014/main" id="{5CF30CF3-6B85-E54F-97AF-CCFCEDED5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488"/>
              <a:ext cx="384" cy="768"/>
              <a:chOff x="1872" y="1104"/>
              <a:chExt cx="384" cy="768"/>
            </a:xfrm>
          </p:grpSpPr>
          <p:grpSp>
            <p:nvGrpSpPr>
              <p:cNvPr id="5165" name="Group 90">
                <a:extLst>
                  <a:ext uri="{FF2B5EF4-FFF2-40B4-BE49-F238E27FC236}">
                    <a16:creationId xmlns:a16="http://schemas.microsoft.com/office/drawing/2014/main" id="{CA80B930-5215-9A4A-8B5D-17273C7B57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4" y="1292"/>
                <a:ext cx="288" cy="213"/>
                <a:chOff x="3072" y="1104"/>
                <a:chExt cx="432" cy="193"/>
              </a:xfrm>
            </p:grpSpPr>
            <p:sp>
              <p:nvSpPr>
                <p:cNvPr id="5167" name="Arc 91">
                  <a:extLst>
                    <a:ext uri="{FF2B5EF4-FFF2-40B4-BE49-F238E27FC236}">
                      <a16:creationId xmlns:a16="http://schemas.microsoft.com/office/drawing/2014/main" id="{9155C63E-84B6-8D47-8D3D-7DE811A30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1" y="1104"/>
                  <a:ext cx="383" cy="193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600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764"/>
                        <a:pt x="558" y="15956"/>
                        <a:pt x="1642" y="13336"/>
                      </a:cubicBezTo>
                    </a:path>
                    <a:path w="43200" h="43200" stroke="0" extrusionOk="0">
                      <a:moveTo>
                        <a:pt x="21600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764"/>
                        <a:pt x="558" y="15956"/>
                        <a:pt x="1642" y="13336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VN" sz="1350"/>
                </a:p>
              </p:txBody>
            </p:sp>
            <p:sp>
              <p:nvSpPr>
                <p:cNvPr id="5168" name="Line 92">
                  <a:extLst>
                    <a:ext uri="{FF2B5EF4-FFF2-40B4-BE49-F238E27FC236}">
                      <a16:creationId xmlns:a16="http://schemas.microsoft.com/office/drawing/2014/main" id="{0B72F642-6CEF-8F47-9175-78E16B5790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72" y="1176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VN" sz="1350"/>
                </a:p>
              </p:txBody>
            </p:sp>
            <p:sp>
              <p:nvSpPr>
                <p:cNvPr id="5169" name="Line 93">
                  <a:extLst>
                    <a:ext uri="{FF2B5EF4-FFF2-40B4-BE49-F238E27FC236}">
                      <a16:creationId xmlns:a16="http://schemas.microsoft.com/office/drawing/2014/main" id="{B1C418BC-392E-DE4C-B7D7-8994D37176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1164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VN" sz="1350"/>
                </a:p>
              </p:txBody>
            </p:sp>
          </p:grpSp>
          <p:sp>
            <p:nvSpPr>
              <p:cNvPr id="5166" name="Line 94">
                <a:extLst>
                  <a:ext uri="{FF2B5EF4-FFF2-40B4-BE49-F238E27FC236}">
                    <a16:creationId xmlns:a16="http://schemas.microsoft.com/office/drawing/2014/main" id="{847026BB-5176-8F4F-ADE2-8A271C506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2" y="1104"/>
                <a:ext cx="384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</p:grpSp>
      </p:grpSp>
      <p:sp>
        <p:nvSpPr>
          <p:cNvPr id="9311" name="Text Box 95">
            <a:extLst>
              <a:ext uri="{FF2B5EF4-FFF2-40B4-BE49-F238E27FC236}">
                <a16:creationId xmlns:a16="http://schemas.microsoft.com/office/drawing/2014/main" id="{D2411172-4EC8-B640-8D29-400D000EF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3657600"/>
            <a:ext cx="7429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>
                <a:latin typeface="Arial" panose="020B0604020202020204" pitchFamily="34" charset="0"/>
              </a:rPr>
              <a:t>Dầu ăn</a:t>
            </a:r>
          </a:p>
        </p:txBody>
      </p:sp>
      <p:sp>
        <p:nvSpPr>
          <p:cNvPr id="9312" name="Text Box 96">
            <a:extLst>
              <a:ext uri="{FF2B5EF4-FFF2-40B4-BE49-F238E27FC236}">
                <a16:creationId xmlns:a16="http://schemas.microsoft.com/office/drawing/2014/main" id="{51CBDB67-736E-4740-A1D0-301AC3EC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2700337"/>
            <a:ext cx="7429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>
                <a:latin typeface="Arial" panose="020B0604020202020204" pitchFamily="34" charset="0"/>
              </a:rPr>
              <a:t>Xăng</a:t>
            </a:r>
          </a:p>
        </p:txBody>
      </p:sp>
      <p:sp>
        <p:nvSpPr>
          <p:cNvPr id="9316" name="Text Box 100">
            <a:extLst>
              <a:ext uri="{FF2B5EF4-FFF2-40B4-BE49-F238E27FC236}">
                <a16:creationId xmlns:a16="http://schemas.microsoft.com/office/drawing/2014/main" id="{CA11DF9F-846D-2440-BCFA-F2556D837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3896916"/>
            <a:ext cx="7429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>
                <a:latin typeface="Arial" panose="020B0604020202020204" pitchFamily="34" charset="0"/>
              </a:rPr>
              <a:t>Nước</a:t>
            </a:r>
          </a:p>
        </p:txBody>
      </p:sp>
      <p:sp>
        <p:nvSpPr>
          <p:cNvPr id="9323" name="Line 107">
            <a:extLst>
              <a:ext uri="{FF2B5EF4-FFF2-40B4-BE49-F238E27FC236}">
                <a16:creationId xmlns:a16="http://schemas.microsoft.com/office/drawing/2014/main" id="{05255F57-15DB-1745-9786-DA0F33941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471738"/>
            <a:ext cx="1085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9324" name="Line 108">
            <a:extLst>
              <a:ext uri="{FF2B5EF4-FFF2-40B4-BE49-F238E27FC236}">
                <a16:creationId xmlns:a16="http://schemas.microsoft.com/office/drawing/2014/main" id="{24B5004F-45AB-2A48-B75C-5101E089A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1950" y="3629025"/>
            <a:ext cx="1085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9327" name="Text Box 111">
            <a:extLst>
              <a:ext uri="{FF2B5EF4-FFF2-40B4-BE49-F238E27FC236}">
                <a16:creationId xmlns:a16="http://schemas.microsoft.com/office/drawing/2014/main" id="{3617D022-5976-3F42-AC0D-11463CDC8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548879"/>
            <a:ext cx="6115050" cy="6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25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</a:t>
            </a:r>
            <a:r>
              <a:rPr lang="en-US" altLang="en-US" sz="2025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Hiện tượng: Xăng hòa tan được dầu ăn tạo thành dung dịch. Nước không hòa </a:t>
            </a:r>
            <a:r>
              <a:rPr lang="en-US" altLang="en-US" b="1" i="1">
                <a:solidFill>
                  <a:srgbClr val="0000FF"/>
                </a:solidFill>
                <a:latin typeface="Arial" panose="020B0604020202020204" pitchFamily="34" charset="0"/>
              </a:rPr>
              <a:t>tan được dầu ăn.</a:t>
            </a:r>
          </a:p>
        </p:txBody>
      </p:sp>
      <p:sp>
        <p:nvSpPr>
          <p:cNvPr id="9329" name="Text Box 113">
            <a:extLst>
              <a:ext uri="{FF2B5EF4-FFF2-40B4-BE49-F238E27FC236}">
                <a16:creationId xmlns:a16="http://schemas.microsoft.com/office/drawing/2014/main" id="{C2225DD5-8493-9D42-B0E4-500FACD95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183857"/>
            <a:ext cx="594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 </a:t>
            </a:r>
            <a:r>
              <a:rPr lang="en-US" altLang="en-US" b="1" u="sng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Ta nói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:</a:t>
            </a:r>
            <a:r>
              <a:rPr lang="en-US" altLang="en-US" b="1" i="1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 Xăng là dung môi của dầu ăn, nước không là dung môi của dầu ăn</a:t>
            </a:r>
          </a:p>
        </p:txBody>
      </p:sp>
      <p:grpSp>
        <p:nvGrpSpPr>
          <p:cNvPr id="9341" name="Group 125">
            <a:extLst>
              <a:ext uri="{FF2B5EF4-FFF2-40B4-BE49-F238E27FC236}">
                <a16:creationId xmlns:a16="http://schemas.microsoft.com/office/drawing/2014/main" id="{E4184B12-D1D3-A145-8C2D-8C723F84E423}"/>
              </a:ext>
            </a:extLst>
          </p:cNvPr>
          <p:cNvGrpSpPr>
            <a:grpSpLocks/>
          </p:cNvGrpSpPr>
          <p:nvPr/>
        </p:nvGrpSpPr>
        <p:grpSpPr bwMode="auto">
          <a:xfrm>
            <a:off x="3314701" y="2874169"/>
            <a:ext cx="669131" cy="975122"/>
            <a:chOff x="1824" y="2414"/>
            <a:chExt cx="562" cy="819"/>
          </a:xfrm>
        </p:grpSpPr>
        <p:grpSp>
          <p:nvGrpSpPr>
            <p:cNvPr id="5147" name="Group 121">
              <a:extLst>
                <a:ext uri="{FF2B5EF4-FFF2-40B4-BE49-F238E27FC236}">
                  <a16:creationId xmlns:a16="http://schemas.microsoft.com/office/drawing/2014/main" id="{5FD4E783-46D3-FB4F-8AA7-ABC1D1BDC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2723"/>
              <a:ext cx="562" cy="510"/>
              <a:chOff x="1824" y="2723"/>
              <a:chExt cx="562" cy="510"/>
            </a:xfrm>
          </p:grpSpPr>
          <p:grpSp>
            <p:nvGrpSpPr>
              <p:cNvPr id="5154" name="Group 55">
                <a:extLst>
                  <a:ext uri="{FF2B5EF4-FFF2-40B4-BE49-F238E27FC236}">
                    <a16:creationId xmlns:a16="http://schemas.microsoft.com/office/drawing/2014/main" id="{194F8092-A567-9C42-89B5-B2D9DA556D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2723"/>
                <a:ext cx="562" cy="510"/>
                <a:chOff x="1490" y="2130"/>
                <a:chExt cx="562" cy="510"/>
              </a:xfrm>
            </p:grpSpPr>
            <p:grpSp>
              <p:nvGrpSpPr>
                <p:cNvPr id="5156" name="Group 56">
                  <a:extLst>
                    <a:ext uri="{FF2B5EF4-FFF2-40B4-BE49-F238E27FC236}">
                      <a16:creationId xmlns:a16="http://schemas.microsoft.com/office/drawing/2014/main" id="{784703B2-CB70-5F42-9A96-22253D4252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0" y="2130"/>
                  <a:ext cx="46" cy="510"/>
                  <a:chOff x="1490" y="2130"/>
                  <a:chExt cx="46" cy="510"/>
                </a:xfrm>
              </p:grpSpPr>
              <p:sp>
                <p:nvSpPr>
                  <p:cNvPr id="5161" name="Line 57">
                    <a:extLst>
                      <a:ext uri="{FF2B5EF4-FFF2-40B4-BE49-F238E27FC236}">
                        <a16:creationId xmlns:a16="http://schemas.microsoft.com/office/drawing/2014/main" id="{00607B74-5BBE-AD40-8820-E2F9A6FF7C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130"/>
                    <a:ext cx="0" cy="5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VN" sz="1350"/>
                  </a:p>
                </p:txBody>
              </p:sp>
              <p:sp>
                <p:nvSpPr>
                  <p:cNvPr id="5162" name="Line 58">
                    <a:extLst>
                      <a:ext uri="{FF2B5EF4-FFF2-40B4-BE49-F238E27FC236}">
                        <a16:creationId xmlns:a16="http://schemas.microsoft.com/office/drawing/2014/main" id="{2E4706C3-B9CA-D74E-81F0-60520297D3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90" y="2136"/>
                    <a:ext cx="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VN" sz="1350"/>
                  </a:p>
                </p:txBody>
              </p:sp>
            </p:grpSp>
            <p:grpSp>
              <p:nvGrpSpPr>
                <p:cNvPr id="5157" name="Group 59">
                  <a:extLst>
                    <a:ext uri="{FF2B5EF4-FFF2-40B4-BE49-F238E27FC236}">
                      <a16:creationId xmlns:a16="http://schemas.microsoft.com/office/drawing/2014/main" id="{0055575E-58A9-A64B-BBAC-1696960CDA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15" y="2130"/>
                  <a:ext cx="37" cy="510"/>
                  <a:chOff x="2015" y="2130"/>
                  <a:chExt cx="37" cy="510"/>
                </a:xfrm>
              </p:grpSpPr>
              <p:sp>
                <p:nvSpPr>
                  <p:cNvPr id="5159" name="Line 60">
                    <a:extLst>
                      <a:ext uri="{FF2B5EF4-FFF2-40B4-BE49-F238E27FC236}">
                        <a16:creationId xmlns:a16="http://schemas.microsoft.com/office/drawing/2014/main" id="{C72D6E94-481F-824E-9CD8-62B1B1A9FC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6" y="2130"/>
                    <a:ext cx="0" cy="5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VN" sz="1350"/>
                  </a:p>
                </p:txBody>
              </p:sp>
              <p:sp>
                <p:nvSpPr>
                  <p:cNvPr id="5160" name="Line 61">
                    <a:extLst>
                      <a:ext uri="{FF2B5EF4-FFF2-40B4-BE49-F238E27FC236}">
                        <a16:creationId xmlns:a16="http://schemas.microsoft.com/office/drawing/2014/main" id="{18682EE0-D2C9-6C4E-8EB1-E8470F4323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5" y="2148"/>
                    <a:ext cx="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VN" sz="1350"/>
                  </a:p>
                </p:txBody>
              </p:sp>
            </p:grpSp>
            <p:sp>
              <p:nvSpPr>
                <p:cNvPr id="5158" name="Line 62">
                  <a:extLst>
                    <a:ext uri="{FF2B5EF4-FFF2-40B4-BE49-F238E27FC236}">
                      <a16:creationId xmlns:a16="http://schemas.microsoft.com/office/drawing/2014/main" id="{4DE966CC-CB48-AF40-9C5F-4DDA24ACD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264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</p:grpSp>
          <p:sp>
            <p:nvSpPr>
              <p:cNvPr id="5155" name="Rectangle 63">
                <a:extLst>
                  <a:ext uri="{FF2B5EF4-FFF2-40B4-BE49-F238E27FC236}">
                    <a16:creationId xmlns:a16="http://schemas.microsoft.com/office/drawing/2014/main" id="{B8A6AC5F-DFA7-B547-8898-BB57082A1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" y="3071"/>
                <a:ext cx="443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48" name="Group 115">
              <a:extLst>
                <a:ext uri="{FF2B5EF4-FFF2-40B4-BE49-F238E27FC236}">
                  <a16:creationId xmlns:a16="http://schemas.microsoft.com/office/drawing/2014/main" id="{E07AF3CA-097E-8E49-8CCF-807CE7FD9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2" y="2414"/>
              <a:ext cx="384" cy="768"/>
              <a:chOff x="1872" y="1104"/>
              <a:chExt cx="384" cy="768"/>
            </a:xfrm>
          </p:grpSpPr>
          <p:grpSp>
            <p:nvGrpSpPr>
              <p:cNvPr id="5149" name="Group 116">
                <a:extLst>
                  <a:ext uri="{FF2B5EF4-FFF2-40B4-BE49-F238E27FC236}">
                    <a16:creationId xmlns:a16="http://schemas.microsoft.com/office/drawing/2014/main" id="{B890BF80-B751-FE45-BE42-EE95F48F1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4" y="1292"/>
                <a:ext cx="288" cy="213"/>
                <a:chOff x="3072" y="1104"/>
                <a:chExt cx="432" cy="193"/>
              </a:xfrm>
            </p:grpSpPr>
            <p:sp>
              <p:nvSpPr>
                <p:cNvPr id="5151" name="Arc 117">
                  <a:extLst>
                    <a:ext uri="{FF2B5EF4-FFF2-40B4-BE49-F238E27FC236}">
                      <a16:creationId xmlns:a16="http://schemas.microsoft.com/office/drawing/2014/main" id="{2B5EF20D-8F79-CE4B-94D5-0A61D945A0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1" y="1104"/>
                  <a:ext cx="383" cy="193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600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764"/>
                        <a:pt x="558" y="15956"/>
                        <a:pt x="1642" y="13336"/>
                      </a:cubicBezTo>
                    </a:path>
                    <a:path w="43200" h="43200" stroke="0" extrusionOk="0">
                      <a:moveTo>
                        <a:pt x="21600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764"/>
                        <a:pt x="558" y="15956"/>
                        <a:pt x="1642" y="13336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VN" sz="1350"/>
                </a:p>
              </p:txBody>
            </p:sp>
            <p:sp>
              <p:nvSpPr>
                <p:cNvPr id="5152" name="Line 118">
                  <a:extLst>
                    <a:ext uri="{FF2B5EF4-FFF2-40B4-BE49-F238E27FC236}">
                      <a16:creationId xmlns:a16="http://schemas.microsoft.com/office/drawing/2014/main" id="{4DCABCC4-C44B-1F40-8E79-E750AD6BF9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72" y="1176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VN" sz="1350"/>
                </a:p>
              </p:txBody>
            </p:sp>
            <p:sp>
              <p:nvSpPr>
                <p:cNvPr id="5153" name="Line 119">
                  <a:extLst>
                    <a:ext uri="{FF2B5EF4-FFF2-40B4-BE49-F238E27FC236}">
                      <a16:creationId xmlns:a16="http://schemas.microsoft.com/office/drawing/2014/main" id="{34FEFF8B-5FD0-4841-889B-2C35A714B8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1164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VN" sz="1350"/>
                </a:p>
              </p:txBody>
            </p:sp>
          </p:grpSp>
          <p:sp>
            <p:nvSpPr>
              <p:cNvPr id="5150" name="Line 120">
                <a:extLst>
                  <a:ext uri="{FF2B5EF4-FFF2-40B4-BE49-F238E27FC236}">
                    <a16:creationId xmlns:a16="http://schemas.microsoft.com/office/drawing/2014/main" id="{E195FD7E-837A-AF4C-87E8-F6A9E68AB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2" y="1104"/>
                <a:ext cx="384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</p:grpSp>
      </p:grpSp>
      <p:sp>
        <p:nvSpPr>
          <p:cNvPr id="9338" name="Line 122">
            <a:extLst>
              <a:ext uri="{FF2B5EF4-FFF2-40B4-BE49-F238E27FC236}">
                <a16:creationId xmlns:a16="http://schemas.microsoft.com/office/drawing/2014/main" id="{790C647F-29E8-2547-BF94-2E90A5336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486150"/>
            <a:ext cx="5143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9339" name="Line 123">
            <a:extLst>
              <a:ext uri="{FF2B5EF4-FFF2-40B4-BE49-F238E27FC236}">
                <a16:creationId xmlns:a16="http://schemas.microsoft.com/office/drawing/2014/main" id="{A5A25DE2-6DB7-D240-AA0C-40A3BC03D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628900"/>
            <a:ext cx="34290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9322" name="Line 106">
            <a:extLst>
              <a:ext uri="{FF2B5EF4-FFF2-40B4-BE49-F238E27FC236}">
                <a16:creationId xmlns:a16="http://schemas.microsoft.com/office/drawing/2014/main" id="{500F2F4C-029F-8346-8CB6-D3BF3CC19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4750" y="3714750"/>
            <a:ext cx="40005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1" grpId="1"/>
      <p:bldP spid="9313" grpId="0"/>
      <p:bldP spid="9315" grpId="0"/>
      <p:bldP spid="9317" grpId="0"/>
      <p:bldP spid="9311" grpId="0"/>
      <p:bldP spid="9312" grpId="0"/>
      <p:bldP spid="9316" grpId="0"/>
      <p:bldP spid="9327" grpId="0"/>
      <p:bldP spid="93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03AA564A-7C92-6D49-B2B0-133770953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19200"/>
            <a:ext cx="1943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a. Thí nghiệm 1: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5A75070F-D840-884F-BD61-82A50BC2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9316"/>
            <a:ext cx="10858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i="1">
                <a:solidFill>
                  <a:srgbClr val="0000FF"/>
                </a:solidFill>
                <a:latin typeface="Arial" panose="020B0604020202020204" pitchFamily="34" charset="0"/>
              </a:rPr>
              <a:t>Tiết 60</a:t>
            </a:r>
          </a:p>
        </p:txBody>
      </p:sp>
      <p:sp>
        <p:nvSpPr>
          <p:cNvPr id="7172" name="WordArt 6">
            <a:extLst>
              <a:ext uri="{FF2B5EF4-FFF2-40B4-BE49-F238E27FC236}">
                <a16:creationId xmlns:a16="http://schemas.microsoft.com/office/drawing/2014/main" id="{496B9E1F-205E-3D43-B0B2-A889E09FD2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9512" y="270272"/>
            <a:ext cx="3111104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erieBlack"/>
              </a:rPr>
              <a:t>DUNG DËCH</a:t>
            </a:r>
            <a:endParaRPr lang="en-VN" sz="2700" kern="1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erieBlack"/>
            </a:endParaRPr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9FE8B9FE-D599-1946-B255-6E4E14678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34604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I. Dung môi – Chất tan - Dung dịch: </a:t>
            </a:r>
          </a:p>
        </p:txBody>
      </p:sp>
      <p:sp>
        <p:nvSpPr>
          <p:cNvPr id="7174" name="Text Box 8">
            <a:extLst>
              <a:ext uri="{FF2B5EF4-FFF2-40B4-BE49-F238E27FC236}">
                <a16:creationId xmlns:a16="http://schemas.microsoft.com/office/drawing/2014/main" id="{2B8AFAB5-B3FC-6749-88E9-C4A235A8C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907256"/>
            <a:ext cx="200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1. Thí nghiệm:</a:t>
            </a:r>
          </a:p>
        </p:txBody>
      </p:sp>
      <p:sp>
        <p:nvSpPr>
          <p:cNvPr id="7175" name="Text Box 9">
            <a:extLst>
              <a:ext uri="{FF2B5EF4-FFF2-40B4-BE49-F238E27FC236}">
                <a16:creationId xmlns:a16="http://schemas.microsoft.com/office/drawing/2014/main" id="{264E12DF-88B4-6C41-A979-5F6FFDA2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519238"/>
            <a:ext cx="1943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b. Thí nghiệm 2: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2AC77F9A-07CF-9E47-9534-8B8CE3FB7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818085"/>
            <a:ext cx="4057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2. Dung môi – Chất tan – Dung dịch:</a:t>
            </a: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C926FE9C-695B-8A49-B624-8AA028541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976438"/>
            <a:ext cx="4000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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A820AE20-68B5-2B4B-A37C-66920716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2" y="2171700"/>
            <a:ext cx="555783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 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Dung môi: Là chất có khả năng hòa tan chất khác để tạo thành dung dịch.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w"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 Chất tan: Là chất bị hòa tan trong dung môi.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w"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 Dung dịch: Là hỗn hợp đồng nhất của dung môi và chất tan.</a:t>
            </a:r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65388B2E-EE35-1641-8214-EFB1E00AF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3814763"/>
            <a:ext cx="5600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II. Dung dịch chưa bão hòa – Dung dịch bão hòa: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7" grpId="0"/>
      <p:bldP spid="194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extLst>
              <a:ext uri="{FF2B5EF4-FFF2-40B4-BE49-F238E27FC236}">
                <a16:creationId xmlns:a16="http://schemas.microsoft.com/office/drawing/2014/main" id="{BD4860C4-E8B4-DF46-BCF2-D664E3AEF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685800"/>
            <a:ext cx="5429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1. Thí nghiệm: (HS làm thí nghiệm theo nhóm)</a:t>
            </a:r>
          </a:p>
        </p:txBody>
      </p:sp>
      <p:sp>
        <p:nvSpPr>
          <p:cNvPr id="8195" name="Text Box 6">
            <a:extLst>
              <a:ext uri="{FF2B5EF4-FFF2-40B4-BE49-F238E27FC236}">
                <a16:creationId xmlns:a16="http://schemas.microsoft.com/office/drawing/2014/main" id="{BCFFFB20-3D4B-3C41-AF74-DA6BDE58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85750"/>
            <a:ext cx="5600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II. Dung dịch chưa bão hòa – Dung dịch bão hòa: </a:t>
            </a: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FE908BDB-23FD-5D4F-92DA-BE8A13DE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1128712"/>
            <a:ext cx="19431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FEB72F8C-9CA8-F84B-AD6F-C70363AD8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28701"/>
            <a:ext cx="56007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Tiếp tục cho dần dần và liên tục đường vào cốc nước đường ở thí nghiệm 1, khuấy nhẹ. Quan sát hiện tượng xảy ra?</a:t>
            </a:r>
          </a:p>
        </p:txBody>
      </p:sp>
      <p:grpSp>
        <p:nvGrpSpPr>
          <p:cNvPr id="20498" name="Group 18">
            <a:extLst>
              <a:ext uri="{FF2B5EF4-FFF2-40B4-BE49-F238E27FC236}">
                <a16:creationId xmlns:a16="http://schemas.microsoft.com/office/drawing/2014/main" id="{AFF24921-41A6-2343-AEEB-5C68E3B8DC70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306241"/>
            <a:ext cx="571500" cy="644128"/>
            <a:chOff x="2016" y="2339"/>
            <a:chExt cx="480" cy="541"/>
          </a:xfrm>
        </p:grpSpPr>
        <p:sp>
          <p:nvSpPr>
            <p:cNvPr id="8784" name="Rectangle 19">
              <a:extLst>
                <a:ext uri="{FF2B5EF4-FFF2-40B4-BE49-F238E27FC236}">
                  <a16:creationId xmlns:a16="http://schemas.microsoft.com/office/drawing/2014/main" id="{010CB411-2ED8-634A-9190-B082A68D1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" y="2544"/>
              <a:ext cx="378" cy="3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8785" name="Line 20">
              <a:extLst>
                <a:ext uri="{FF2B5EF4-FFF2-40B4-BE49-F238E27FC236}">
                  <a16:creationId xmlns:a16="http://schemas.microsoft.com/office/drawing/2014/main" id="{3608F8C4-E096-464E-AE76-74766F8F4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7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  <p:sp>
          <p:nvSpPr>
            <p:cNvPr id="8786" name="Line 21">
              <a:extLst>
                <a:ext uri="{FF2B5EF4-FFF2-40B4-BE49-F238E27FC236}">
                  <a16:creationId xmlns:a16="http://schemas.microsoft.com/office/drawing/2014/main" id="{716CA422-B160-7A44-8B6A-8C578BF8A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339"/>
              <a:ext cx="48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  <p:sp>
          <p:nvSpPr>
            <p:cNvPr id="8787" name="Line 22">
              <a:extLst>
                <a:ext uri="{FF2B5EF4-FFF2-40B4-BE49-F238E27FC236}">
                  <a16:creationId xmlns:a16="http://schemas.microsoft.com/office/drawing/2014/main" id="{8E7E8572-C573-A444-A49F-AB86D2EA0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  <p:sp>
          <p:nvSpPr>
            <p:cNvPr id="8788" name="Line 23">
              <a:extLst>
                <a:ext uri="{FF2B5EF4-FFF2-40B4-BE49-F238E27FC236}">
                  <a16:creationId xmlns:a16="http://schemas.microsoft.com/office/drawing/2014/main" id="{5FEE20FF-90F7-564B-AF0D-A78ACC79F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3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</p:grpSp>
      <p:grpSp>
        <p:nvGrpSpPr>
          <p:cNvPr id="20504" name="Group 24">
            <a:extLst>
              <a:ext uri="{FF2B5EF4-FFF2-40B4-BE49-F238E27FC236}">
                <a16:creationId xmlns:a16="http://schemas.microsoft.com/office/drawing/2014/main" id="{27F0473A-0CE7-B644-BB00-1836280D7923}"/>
              </a:ext>
            </a:extLst>
          </p:cNvPr>
          <p:cNvGrpSpPr>
            <a:grpSpLocks/>
          </p:cNvGrpSpPr>
          <p:nvPr/>
        </p:nvGrpSpPr>
        <p:grpSpPr bwMode="auto">
          <a:xfrm>
            <a:off x="3559969" y="2084785"/>
            <a:ext cx="414338" cy="800100"/>
            <a:chOff x="2174" y="1322"/>
            <a:chExt cx="348" cy="672"/>
          </a:xfrm>
        </p:grpSpPr>
        <p:grpSp>
          <p:nvGrpSpPr>
            <p:cNvPr id="8779" name="Group 25">
              <a:extLst>
                <a:ext uri="{FF2B5EF4-FFF2-40B4-BE49-F238E27FC236}">
                  <a16:creationId xmlns:a16="http://schemas.microsoft.com/office/drawing/2014/main" id="{C3A20C19-12BE-8E46-9044-581265CC4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1489"/>
              <a:ext cx="192" cy="144"/>
              <a:chOff x="3072" y="1104"/>
              <a:chExt cx="432" cy="193"/>
            </a:xfrm>
          </p:grpSpPr>
          <p:sp>
            <p:nvSpPr>
              <p:cNvPr id="8781" name="Arc 26">
                <a:extLst>
                  <a:ext uri="{FF2B5EF4-FFF2-40B4-BE49-F238E27FC236}">
                    <a16:creationId xmlns:a16="http://schemas.microsoft.com/office/drawing/2014/main" id="{1846955B-B0BA-C749-84C8-4D7EEA60E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1104"/>
                <a:ext cx="383" cy="193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600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8764"/>
                      <a:pt x="558" y="15956"/>
                      <a:pt x="1642" y="13336"/>
                    </a:cubicBezTo>
                  </a:path>
                  <a:path w="43200" h="43200" stroke="0" extrusionOk="0">
                    <a:moveTo>
                      <a:pt x="21600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8764"/>
                      <a:pt x="558" y="15956"/>
                      <a:pt x="1642" y="13336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VN" sz="1350"/>
              </a:p>
            </p:txBody>
          </p:sp>
          <p:sp>
            <p:nvSpPr>
              <p:cNvPr id="8782" name="Line 27">
                <a:extLst>
                  <a:ext uri="{FF2B5EF4-FFF2-40B4-BE49-F238E27FC236}">
                    <a16:creationId xmlns:a16="http://schemas.microsoft.com/office/drawing/2014/main" id="{A5FCF0CE-38FF-0840-9698-8A2E7F747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117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VN" sz="1350"/>
              </a:p>
            </p:txBody>
          </p:sp>
          <p:sp>
            <p:nvSpPr>
              <p:cNvPr id="8783" name="Line 28">
                <a:extLst>
                  <a:ext uri="{FF2B5EF4-FFF2-40B4-BE49-F238E27FC236}">
                    <a16:creationId xmlns:a16="http://schemas.microsoft.com/office/drawing/2014/main" id="{EF018CC7-1233-034A-9BDD-DAE2B7BB9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116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VN" sz="1350"/>
              </a:p>
            </p:txBody>
          </p:sp>
        </p:grpSp>
        <p:sp>
          <p:nvSpPr>
            <p:cNvPr id="8780" name="Line 29">
              <a:extLst>
                <a:ext uri="{FF2B5EF4-FFF2-40B4-BE49-F238E27FC236}">
                  <a16:creationId xmlns:a16="http://schemas.microsoft.com/office/drawing/2014/main" id="{5C6AE9B6-A501-6745-88D0-A5C324F728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4" y="1322"/>
              <a:ext cx="34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</p:grpSp>
      <p:grpSp>
        <p:nvGrpSpPr>
          <p:cNvPr id="21153" name="Group 673">
            <a:extLst>
              <a:ext uri="{FF2B5EF4-FFF2-40B4-BE49-F238E27FC236}">
                <a16:creationId xmlns:a16="http://schemas.microsoft.com/office/drawing/2014/main" id="{2F95B2AD-03D5-F444-9F55-4F85ACB0C646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2276476"/>
            <a:ext cx="948929" cy="736997"/>
            <a:chOff x="864" y="1908"/>
            <a:chExt cx="797" cy="619"/>
          </a:xfrm>
        </p:grpSpPr>
        <p:sp>
          <p:nvSpPr>
            <p:cNvPr id="8207" name="Arc 31">
              <a:extLst>
                <a:ext uri="{FF2B5EF4-FFF2-40B4-BE49-F238E27FC236}">
                  <a16:creationId xmlns:a16="http://schemas.microsoft.com/office/drawing/2014/main" id="{42E039F7-D2A7-1341-80AC-496FFD25982E}"/>
                </a:ext>
              </a:extLst>
            </p:cNvPr>
            <p:cNvSpPr>
              <a:spLocks/>
            </p:cNvSpPr>
            <p:nvPr/>
          </p:nvSpPr>
          <p:spPr bwMode="auto">
            <a:xfrm rot="8455164">
              <a:off x="864" y="1908"/>
              <a:ext cx="797" cy="619"/>
            </a:xfrm>
            <a:custGeom>
              <a:avLst/>
              <a:gdLst>
                <a:gd name="T0" fmla="*/ 0 w 28636"/>
                <a:gd name="T1" fmla="*/ 0 h 25426"/>
                <a:gd name="T2" fmla="*/ 1 w 28636"/>
                <a:gd name="T3" fmla="*/ 0 h 25426"/>
                <a:gd name="T4" fmla="*/ 0 w 28636"/>
                <a:gd name="T5" fmla="*/ 0 h 254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6" h="25426" fill="none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</a:path>
                <a:path w="28636" h="25426" stroke="0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  <a:lnTo>
                    <a:pt x="7036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VN" sz="1350"/>
            </a:p>
          </p:txBody>
        </p:sp>
        <p:grpSp>
          <p:nvGrpSpPr>
            <p:cNvPr id="8208" name="Group 32">
              <a:extLst>
                <a:ext uri="{FF2B5EF4-FFF2-40B4-BE49-F238E27FC236}">
                  <a16:creationId xmlns:a16="http://schemas.microsoft.com/office/drawing/2014/main" id="{97E9BD9A-F77D-114A-B715-B7C316BCD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920"/>
              <a:ext cx="768" cy="564"/>
              <a:chOff x="864" y="1584"/>
              <a:chExt cx="768" cy="564"/>
            </a:xfrm>
          </p:grpSpPr>
          <p:grpSp>
            <p:nvGrpSpPr>
              <p:cNvPr id="8209" name="Group 33">
                <a:extLst>
                  <a:ext uri="{FF2B5EF4-FFF2-40B4-BE49-F238E27FC236}">
                    <a16:creationId xmlns:a16="http://schemas.microsoft.com/office/drawing/2014/main" id="{D8B86556-AE73-4D48-9383-4595D316C1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07996">
                <a:off x="1008" y="1584"/>
                <a:ext cx="624" cy="528"/>
                <a:chOff x="1344" y="2544"/>
                <a:chExt cx="624" cy="528"/>
              </a:xfrm>
            </p:grpSpPr>
            <p:grpSp>
              <p:nvGrpSpPr>
                <p:cNvPr id="8495" name="Group 34">
                  <a:extLst>
                    <a:ext uri="{FF2B5EF4-FFF2-40B4-BE49-F238E27FC236}">
                      <a16:creationId xmlns:a16="http://schemas.microsoft.com/office/drawing/2014/main" id="{D61D41CD-B91E-F041-ACBC-D8D8D7FB6A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2640"/>
                  <a:ext cx="480" cy="432"/>
                  <a:chOff x="1872" y="2640"/>
                  <a:chExt cx="480" cy="432"/>
                </a:xfrm>
              </p:grpSpPr>
              <p:grpSp>
                <p:nvGrpSpPr>
                  <p:cNvPr id="8638" name="Group 35">
                    <a:extLst>
                      <a:ext uri="{FF2B5EF4-FFF2-40B4-BE49-F238E27FC236}">
                        <a16:creationId xmlns:a16="http://schemas.microsoft.com/office/drawing/2014/main" id="{203048C4-D25D-464D-B82B-77BD5A72EF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2" y="2640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8733" name="Group 36">
                      <a:extLst>
                        <a:ext uri="{FF2B5EF4-FFF2-40B4-BE49-F238E27FC236}">
                          <a16:creationId xmlns:a16="http://schemas.microsoft.com/office/drawing/2014/main" id="{749A2199-8260-5343-99E4-56FF3CBFBC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757" name="Group 37">
                        <a:extLst>
                          <a:ext uri="{FF2B5EF4-FFF2-40B4-BE49-F238E27FC236}">
                            <a16:creationId xmlns:a16="http://schemas.microsoft.com/office/drawing/2014/main" id="{A55D96D3-D201-AC48-B9C2-7402D53FAE8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769" name="Group 38">
                          <a:extLst>
                            <a:ext uri="{FF2B5EF4-FFF2-40B4-BE49-F238E27FC236}">
                              <a16:creationId xmlns:a16="http://schemas.microsoft.com/office/drawing/2014/main" id="{EFC1143A-F3C7-DA4E-ACA2-8CC8441E9DB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75" name="Group 39">
                            <a:extLst>
                              <a:ext uri="{FF2B5EF4-FFF2-40B4-BE49-F238E27FC236}">
                                <a16:creationId xmlns:a16="http://schemas.microsoft.com/office/drawing/2014/main" id="{00D33842-4105-ED46-8196-BE582C02331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77" name="Oval 40">
                              <a:extLst>
                                <a:ext uri="{FF2B5EF4-FFF2-40B4-BE49-F238E27FC236}">
                                  <a16:creationId xmlns:a16="http://schemas.microsoft.com/office/drawing/2014/main" id="{9F5545E2-E4FE-0949-8CA9-1794DDF3306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78" name="Oval 41">
                              <a:extLst>
                                <a:ext uri="{FF2B5EF4-FFF2-40B4-BE49-F238E27FC236}">
                                  <a16:creationId xmlns:a16="http://schemas.microsoft.com/office/drawing/2014/main" id="{583D3DE7-8438-E147-B370-8B35318DE75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76" name="Oval 42">
                            <a:extLst>
                              <a:ext uri="{FF2B5EF4-FFF2-40B4-BE49-F238E27FC236}">
                                <a16:creationId xmlns:a16="http://schemas.microsoft.com/office/drawing/2014/main" id="{91BC1C7F-7309-424C-BE88-AD69BBBD900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770" name="Group 43">
                          <a:extLst>
                            <a:ext uri="{FF2B5EF4-FFF2-40B4-BE49-F238E27FC236}">
                              <a16:creationId xmlns:a16="http://schemas.microsoft.com/office/drawing/2014/main" id="{508AD7A0-7076-BA42-9C43-5DBB0C13DD5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71" name="Group 44">
                            <a:extLst>
                              <a:ext uri="{FF2B5EF4-FFF2-40B4-BE49-F238E27FC236}">
                                <a16:creationId xmlns:a16="http://schemas.microsoft.com/office/drawing/2014/main" id="{CFB9854D-A5AB-9C49-8047-02C9B743305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73" name="Oval 45">
                              <a:extLst>
                                <a:ext uri="{FF2B5EF4-FFF2-40B4-BE49-F238E27FC236}">
                                  <a16:creationId xmlns:a16="http://schemas.microsoft.com/office/drawing/2014/main" id="{87AD474B-CD01-0D4E-88E9-C67233D69F1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74" name="Oval 46">
                              <a:extLst>
                                <a:ext uri="{FF2B5EF4-FFF2-40B4-BE49-F238E27FC236}">
                                  <a16:creationId xmlns:a16="http://schemas.microsoft.com/office/drawing/2014/main" id="{0ADD410D-0338-EB47-98AF-223C08A2535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72" name="Oval 47">
                            <a:extLst>
                              <a:ext uri="{FF2B5EF4-FFF2-40B4-BE49-F238E27FC236}">
                                <a16:creationId xmlns:a16="http://schemas.microsoft.com/office/drawing/2014/main" id="{AF259301-9DBF-2D49-946E-469C4FC5E95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758" name="Group 48">
                        <a:extLst>
                          <a:ext uri="{FF2B5EF4-FFF2-40B4-BE49-F238E27FC236}">
                            <a16:creationId xmlns:a16="http://schemas.microsoft.com/office/drawing/2014/main" id="{1B9D99FB-EF95-4243-B1EA-3532A214A75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759" name="Group 49">
                          <a:extLst>
                            <a:ext uri="{FF2B5EF4-FFF2-40B4-BE49-F238E27FC236}">
                              <a16:creationId xmlns:a16="http://schemas.microsoft.com/office/drawing/2014/main" id="{47A68131-2E23-D345-B895-BA557356B78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65" name="Group 50">
                            <a:extLst>
                              <a:ext uri="{FF2B5EF4-FFF2-40B4-BE49-F238E27FC236}">
                                <a16:creationId xmlns:a16="http://schemas.microsoft.com/office/drawing/2014/main" id="{DD6D3F8A-EB5E-E44A-B632-E1E81F0C506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67" name="Oval 51">
                              <a:extLst>
                                <a:ext uri="{FF2B5EF4-FFF2-40B4-BE49-F238E27FC236}">
                                  <a16:creationId xmlns:a16="http://schemas.microsoft.com/office/drawing/2014/main" id="{B6363B10-DB3A-414E-8D9F-5FA87711164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68" name="Oval 52">
                              <a:extLst>
                                <a:ext uri="{FF2B5EF4-FFF2-40B4-BE49-F238E27FC236}">
                                  <a16:creationId xmlns:a16="http://schemas.microsoft.com/office/drawing/2014/main" id="{BB3F65CF-22F2-D449-9099-702D386B141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66" name="Oval 53">
                            <a:extLst>
                              <a:ext uri="{FF2B5EF4-FFF2-40B4-BE49-F238E27FC236}">
                                <a16:creationId xmlns:a16="http://schemas.microsoft.com/office/drawing/2014/main" id="{F382462B-DBA9-354A-B181-CA6DDE9996F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760" name="Group 54">
                          <a:extLst>
                            <a:ext uri="{FF2B5EF4-FFF2-40B4-BE49-F238E27FC236}">
                              <a16:creationId xmlns:a16="http://schemas.microsoft.com/office/drawing/2014/main" id="{F23AA090-C594-3744-AC77-297C7223C1E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61" name="Group 55">
                            <a:extLst>
                              <a:ext uri="{FF2B5EF4-FFF2-40B4-BE49-F238E27FC236}">
                                <a16:creationId xmlns:a16="http://schemas.microsoft.com/office/drawing/2014/main" id="{5243996B-1B5F-454C-9805-5E5B34047DB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63" name="Oval 56">
                              <a:extLst>
                                <a:ext uri="{FF2B5EF4-FFF2-40B4-BE49-F238E27FC236}">
                                  <a16:creationId xmlns:a16="http://schemas.microsoft.com/office/drawing/2014/main" id="{E87362BC-2407-7347-8EB5-57362B7045E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64" name="Oval 57">
                              <a:extLst>
                                <a:ext uri="{FF2B5EF4-FFF2-40B4-BE49-F238E27FC236}">
                                  <a16:creationId xmlns:a16="http://schemas.microsoft.com/office/drawing/2014/main" id="{4EC1D4F2-8B9A-7845-B81B-CE885ABED24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62" name="Oval 58">
                            <a:extLst>
                              <a:ext uri="{FF2B5EF4-FFF2-40B4-BE49-F238E27FC236}">
                                <a16:creationId xmlns:a16="http://schemas.microsoft.com/office/drawing/2014/main" id="{09C6AB65-2A9F-8544-AB86-A7ACC99A64E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734" name="Group 59">
                      <a:extLst>
                        <a:ext uri="{FF2B5EF4-FFF2-40B4-BE49-F238E27FC236}">
                          <a16:creationId xmlns:a16="http://schemas.microsoft.com/office/drawing/2014/main" id="{44436E47-5F38-3541-A7A5-6E74B31B663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735" name="Group 60">
                        <a:extLst>
                          <a:ext uri="{FF2B5EF4-FFF2-40B4-BE49-F238E27FC236}">
                            <a16:creationId xmlns:a16="http://schemas.microsoft.com/office/drawing/2014/main" id="{4E06BF00-BD43-384E-A9C7-47ABBB41AA1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747" name="Group 61">
                          <a:extLst>
                            <a:ext uri="{FF2B5EF4-FFF2-40B4-BE49-F238E27FC236}">
                              <a16:creationId xmlns:a16="http://schemas.microsoft.com/office/drawing/2014/main" id="{1DC1A67E-D630-2441-9287-19C38CEB0F2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53" name="Group 62">
                            <a:extLst>
                              <a:ext uri="{FF2B5EF4-FFF2-40B4-BE49-F238E27FC236}">
                                <a16:creationId xmlns:a16="http://schemas.microsoft.com/office/drawing/2014/main" id="{E82C6C7E-8548-C946-A444-9A67F7A6037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55" name="Oval 63">
                              <a:extLst>
                                <a:ext uri="{FF2B5EF4-FFF2-40B4-BE49-F238E27FC236}">
                                  <a16:creationId xmlns:a16="http://schemas.microsoft.com/office/drawing/2014/main" id="{E95AF814-7041-AD4B-A646-C872CE91B5D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56" name="Oval 64">
                              <a:extLst>
                                <a:ext uri="{FF2B5EF4-FFF2-40B4-BE49-F238E27FC236}">
                                  <a16:creationId xmlns:a16="http://schemas.microsoft.com/office/drawing/2014/main" id="{43A2B73D-D900-A841-B95D-12E887D4312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54" name="Oval 65">
                            <a:extLst>
                              <a:ext uri="{FF2B5EF4-FFF2-40B4-BE49-F238E27FC236}">
                                <a16:creationId xmlns:a16="http://schemas.microsoft.com/office/drawing/2014/main" id="{BB62B893-9D93-B645-B2C0-B325117A3CA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748" name="Group 66">
                          <a:extLst>
                            <a:ext uri="{FF2B5EF4-FFF2-40B4-BE49-F238E27FC236}">
                              <a16:creationId xmlns:a16="http://schemas.microsoft.com/office/drawing/2014/main" id="{C377E835-2853-084D-B9EC-47F0C1F0EC0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49" name="Group 67">
                            <a:extLst>
                              <a:ext uri="{FF2B5EF4-FFF2-40B4-BE49-F238E27FC236}">
                                <a16:creationId xmlns:a16="http://schemas.microsoft.com/office/drawing/2014/main" id="{32A4CE41-DD3B-6E43-A108-DFB983BE6AC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51" name="Oval 68">
                              <a:extLst>
                                <a:ext uri="{FF2B5EF4-FFF2-40B4-BE49-F238E27FC236}">
                                  <a16:creationId xmlns:a16="http://schemas.microsoft.com/office/drawing/2014/main" id="{047B2D7D-CC30-1847-AA83-B0956EF329A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52" name="Oval 69">
                              <a:extLst>
                                <a:ext uri="{FF2B5EF4-FFF2-40B4-BE49-F238E27FC236}">
                                  <a16:creationId xmlns:a16="http://schemas.microsoft.com/office/drawing/2014/main" id="{E910EBD0-6691-2C4A-ADBD-A0B1C9FFB3E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50" name="Oval 70">
                            <a:extLst>
                              <a:ext uri="{FF2B5EF4-FFF2-40B4-BE49-F238E27FC236}">
                                <a16:creationId xmlns:a16="http://schemas.microsoft.com/office/drawing/2014/main" id="{6B4382DC-A186-D640-AE81-C242754587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736" name="Group 71">
                        <a:extLst>
                          <a:ext uri="{FF2B5EF4-FFF2-40B4-BE49-F238E27FC236}">
                            <a16:creationId xmlns:a16="http://schemas.microsoft.com/office/drawing/2014/main" id="{48A54F8E-F080-A84D-B412-602E9F1130B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737" name="Group 72">
                          <a:extLst>
                            <a:ext uri="{FF2B5EF4-FFF2-40B4-BE49-F238E27FC236}">
                              <a16:creationId xmlns:a16="http://schemas.microsoft.com/office/drawing/2014/main" id="{2B37DF56-FEC9-8041-98F2-456FB4E7702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43" name="Group 73">
                            <a:extLst>
                              <a:ext uri="{FF2B5EF4-FFF2-40B4-BE49-F238E27FC236}">
                                <a16:creationId xmlns:a16="http://schemas.microsoft.com/office/drawing/2014/main" id="{ACC86F20-132E-9548-8BE0-4D7ECA52F7B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45" name="Oval 74">
                              <a:extLst>
                                <a:ext uri="{FF2B5EF4-FFF2-40B4-BE49-F238E27FC236}">
                                  <a16:creationId xmlns:a16="http://schemas.microsoft.com/office/drawing/2014/main" id="{C5CBEF69-2D52-874E-A866-486A182E923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46" name="Oval 75">
                              <a:extLst>
                                <a:ext uri="{FF2B5EF4-FFF2-40B4-BE49-F238E27FC236}">
                                  <a16:creationId xmlns:a16="http://schemas.microsoft.com/office/drawing/2014/main" id="{46A8377E-3ADD-1F45-9154-02C9C5A595A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44" name="Oval 76">
                            <a:extLst>
                              <a:ext uri="{FF2B5EF4-FFF2-40B4-BE49-F238E27FC236}">
                                <a16:creationId xmlns:a16="http://schemas.microsoft.com/office/drawing/2014/main" id="{8FD55E0C-7BB7-8A4F-9931-F27089A1E7D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738" name="Group 77">
                          <a:extLst>
                            <a:ext uri="{FF2B5EF4-FFF2-40B4-BE49-F238E27FC236}">
                              <a16:creationId xmlns:a16="http://schemas.microsoft.com/office/drawing/2014/main" id="{4A82F55E-E59A-1A4C-A318-6016176EB88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39" name="Group 78">
                            <a:extLst>
                              <a:ext uri="{FF2B5EF4-FFF2-40B4-BE49-F238E27FC236}">
                                <a16:creationId xmlns:a16="http://schemas.microsoft.com/office/drawing/2014/main" id="{D850902D-59B2-EE44-9928-5942DCC672A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41" name="Oval 79">
                              <a:extLst>
                                <a:ext uri="{FF2B5EF4-FFF2-40B4-BE49-F238E27FC236}">
                                  <a16:creationId xmlns:a16="http://schemas.microsoft.com/office/drawing/2014/main" id="{7C6A02B9-9056-3E46-910B-7525BCC454F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42" name="Oval 80">
                              <a:extLst>
                                <a:ext uri="{FF2B5EF4-FFF2-40B4-BE49-F238E27FC236}">
                                  <a16:creationId xmlns:a16="http://schemas.microsoft.com/office/drawing/2014/main" id="{0AA36B6A-718C-A646-B21B-3C20B13296D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40" name="Oval 81">
                            <a:extLst>
                              <a:ext uri="{FF2B5EF4-FFF2-40B4-BE49-F238E27FC236}">
                                <a16:creationId xmlns:a16="http://schemas.microsoft.com/office/drawing/2014/main" id="{F68424C9-3E36-BF4C-9706-9E1CD7B1FA2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8639" name="Group 82">
                    <a:extLst>
                      <a:ext uri="{FF2B5EF4-FFF2-40B4-BE49-F238E27FC236}">
                        <a16:creationId xmlns:a16="http://schemas.microsoft.com/office/drawing/2014/main" id="{F6D87C18-D2F6-5D45-9778-DA9223CB77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" y="2736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8687" name="Group 83">
                      <a:extLst>
                        <a:ext uri="{FF2B5EF4-FFF2-40B4-BE49-F238E27FC236}">
                          <a16:creationId xmlns:a16="http://schemas.microsoft.com/office/drawing/2014/main" id="{5A8ED75B-681F-AA41-9F81-777A4BC7405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711" name="Group 84">
                        <a:extLst>
                          <a:ext uri="{FF2B5EF4-FFF2-40B4-BE49-F238E27FC236}">
                            <a16:creationId xmlns:a16="http://schemas.microsoft.com/office/drawing/2014/main" id="{6A6091C4-076C-7A4B-BB39-71855E07D2D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723" name="Group 85">
                          <a:extLst>
                            <a:ext uri="{FF2B5EF4-FFF2-40B4-BE49-F238E27FC236}">
                              <a16:creationId xmlns:a16="http://schemas.microsoft.com/office/drawing/2014/main" id="{9B1C4949-95C5-EA48-8424-47FD7B16B03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29" name="Group 86">
                            <a:extLst>
                              <a:ext uri="{FF2B5EF4-FFF2-40B4-BE49-F238E27FC236}">
                                <a16:creationId xmlns:a16="http://schemas.microsoft.com/office/drawing/2014/main" id="{6DECCC79-7F33-0C45-B36D-795509BDB68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31" name="Oval 87">
                              <a:extLst>
                                <a:ext uri="{FF2B5EF4-FFF2-40B4-BE49-F238E27FC236}">
                                  <a16:creationId xmlns:a16="http://schemas.microsoft.com/office/drawing/2014/main" id="{F1DB2311-96CB-784C-8BC7-039C4E48223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32" name="Oval 88">
                              <a:extLst>
                                <a:ext uri="{FF2B5EF4-FFF2-40B4-BE49-F238E27FC236}">
                                  <a16:creationId xmlns:a16="http://schemas.microsoft.com/office/drawing/2014/main" id="{4AC78DF5-A875-174B-A7A4-89455488395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30" name="Oval 89">
                            <a:extLst>
                              <a:ext uri="{FF2B5EF4-FFF2-40B4-BE49-F238E27FC236}">
                                <a16:creationId xmlns:a16="http://schemas.microsoft.com/office/drawing/2014/main" id="{1C8F58F9-958A-A248-89E8-4840E8BD1F7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724" name="Group 90">
                          <a:extLst>
                            <a:ext uri="{FF2B5EF4-FFF2-40B4-BE49-F238E27FC236}">
                              <a16:creationId xmlns:a16="http://schemas.microsoft.com/office/drawing/2014/main" id="{C9BD233C-3050-6D4E-95EB-616ADAA5917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25" name="Group 91">
                            <a:extLst>
                              <a:ext uri="{FF2B5EF4-FFF2-40B4-BE49-F238E27FC236}">
                                <a16:creationId xmlns:a16="http://schemas.microsoft.com/office/drawing/2014/main" id="{E6F9803F-D090-6340-8A86-27B3242BDA1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27" name="Oval 92">
                              <a:extLst>
                                <a:ext uri="{FF2B5EF4-FFF2-40B4-BE49-F238E27FC236}">
                                  <a16:creationId xmlns:a16="http://schemas.microsoft.com/office/drawing/2014/main" id="{8B26617C-226D-C14C-B3F1-960FF769DEE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28" name="Oval 93">
                              <a:extLst>
                                <a:ext uri="{FF2B5EF4-FFF2-40B4-BE49-F238E27FC236}">
                                  <a16:creationId xmlns:a16="http://schemas.microsoft.com/office/drawing/2014/main" id="{03E4B4C9-C8BA-3C42-B39B-1E57B5D89F3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26" name="Oval 94">
                            <a:extLst>
                              <a:ext uri="{FF2B5EF4-FFF2-40B4-BE49-F238E27FC236}">
                                <a16:creationId xmlns:a16="http://schemas.microsoft.com/office/drawing/2014/main" id="{3CCD7A72-E5E3-D044-B4DB-31B7230D0E9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712" name="Group 95">
                        <a:extLst>
                          <a:ext uri="{FF2B5EF4-FFF2-40B4-BE49-F238E27FC236}">
                            <a16:creationId xmlns:a16="http://schemas.microsoft.com/office/drawing/2014/main" id="{EFFB7E13-B0C4-F24C-BA90-FCE6738486E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713" name="Group 96">
                          <a:extLst>
                            <a:ext uri="{FF2B5EF4-FFF2-40B4-BE49-F238E27FC236}">
                              <a16:creationId xmlns:a16="http://schemas.microsoft.com/office/drawing/2014/main" id="{68BE63F6-3F71-524F-A283-0050D459BF3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19" name="Group 97">
                            <a:extLst>
                              <a:ext uri="{FF2B5EF4-FFF2-40B4-BE49-F238E27FC236}">
                                <a16:creationId xmlns:a16="http://schemas.microsoft.com/office/drawing/2014/main" id="{FEDD9BD1-C1CC-D046-AF4E-D98CE1C4284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21" name="Oval 98">
                              <a:extLst>
                                <a:ext uri="{FF2B5EF4-FFF2-40B4-BE49-F238E27FC236}">
                                  <a16:creationId xmlns:a16="http://schemas.microsoft.com/office/drawing/2014/main" id="{3F76EE94-4642-0549-BEA0-5406745A1DB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22" name="Oval 99">
                              <a:extLst>
                                <a:ext uri="{FF2B5EF4-FFF2-40B4-BE49-F238E27FC236}">
                                  <a16:creationId xmlns:a16="http://schemas.microsoft.com/office/drawing/2014/main" id="{0D091D30-E1CA-AD48-8488-6DA580D9E39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20" name="Oval 100">
                            <a:extLst>
                              <a:ext uri="{FF2B5EF4-FFF2-40B4-BE49-F238E27FC236}">
                                <a16:creationId xmlns:a16="http://schemas.microsoft.com/office/drawing/2014/main" id="{2182E07C-C79A-6E4D-B909-2CB0D10BF50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714" name="Group 101">
                          <a:extLst>
                            <a:ext uri="{FF2B5EF4-FFF2-40B4-BE49-F238E27FC236}">
                              <a16:creationId xmlns:a16="http://schemas.microsoft.com/office/drawing/2014/main" id="{979BCBA4-CEFD-6B42-865B-7CE1C57D681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15" name="Group 102">
                            <a:extLst>
                              <a:ext uri="{FF2B5EF4-FFF2-40B4-BE49-F238E27FC236}">
                                <a16:creationId xmlns:a16="http://schemas.microsoft.com/office/drawing/2014/main" id="{F06B54AA-8D68-114C-AAE9-42B5777221A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17" name="Oval 103">
                              <a:extLst>
                                <a:ext uri="{FF2B5EF4-FFF2-40B4-BE49-F238E27FC236}">
                                  <a16:creationId xmlns:a16="http://schemas.microsoft.com/office/drawing/2014/main" id="{EB0544F2-5D23-0347-A49C-DF18AE413C5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18" name="Oval 104">
                              <a:extLst>
                                <a:ext uri="{FF2B5EF4-FFF2-40B4-BE49-F238E27FC236}">
                                  <a16:creationId xmlns:a16="http://schemas.microsoft.com/office/drawing/2014/main" id="{FB2F12AD-16B8-D04E-9A17-EE3AED9D9F5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16" name="Oval 105">
                            <a:extLst>
                              <a:ext uri="{FF2B5EF4-FFF2-40B4-BE49-F238E27FC236}">
                                <a16:creationId xmlns:a16="http://schemas.microsoft.com/office/drawing/2014/main" id="{093D735F-9219-7C4C-B040-351A9C17CB6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688" name="Group 106">
                      <a:extLst>
                        <a:ext uri="{FF2B5EF4-FFF2-40B4-BE49-F238E27FC236}">
                          <a16:creationId xmlns:a16="http://schemas.microsoft.com/office/drawing/2014/main" id="{85F83B2C-A5CC-064F-9068-8C14F335C65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689" name="Group 107">
                        <a:extLst>
                          <a:ext uri="{FF2B5EF4-FFF2-40B4-BE49-F238E27FC236}">
                            <a16:creationId xmlns:a16="http://schemas.microsoft.com/office/drawing/2014/main" id="{D83275F1-6CDA-9F40-87C3-D192A780BA4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701" name="Group 108">
                          <a:extLst>
                            <a:ext uri="{FF2B5EF4-FFF2-40B4-BE49-F238E27FC236}">
                              <a16:creationId xmlns:a16="http://schemas.microsoft.com/office/drawing/2014/main" id="{79F0FDD1-DD34-FE4D-B367-BC42142DAD5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07" name="Group 109">
                            <a:extLst>
                              <a:ext uri="{FF2B5EF4-FFF2-40B4-BE49-F238E27FC236}">
                                <a16:creationId xmlns:a16="http://schemas.microsoft.com/office/drawing/2014/main" id="{E6F9A4D3-8D3F-B04B-B3D1-1FDFBF37C59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09" name="Oval 110">
                              <a:extLst>
                                <a:ext uri="{FF2B5EF4-FFF2-40B4-BE49-F238E27FC236}">
                                  <a16:creationId xmlns:a16="http://schemas.microsoft.com/office/drawing/2014/main" id="{A39EBFE0-A43B-E244-ABA5-67117FA25D1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10" name="Oval 111">
                              <a:extLst>
                                <a:ext uri="{FF2B5EF4-FFF2-40B4-BE49-F238E27FC236}">
                                  <a16:creationId xmlns:a16="http://schemas.microsoft.com/office/drawing/2014/main" id="{78A948E1-B65C-9042-8A9D-24E2AABD96B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08" name="Oval 112">
                            <a:extLst>
                              <a:ext uri="{FF2B5EF4-FFF2-40B4-BE49-F238E27FC236}">
                                <a16:creationId xmlns:a16="http://schemas.microsoft.com/office/drawing/2014/main" id="{75A090E1-A508-EB4B-B28A-C6B878C3413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702" name="Group 113">
                          <a:extLst>
                            <a:ext uri="{FF2B5EF4-FFF2-40B4-BE49-F238E27FC236}">
                              <a16:creationId xmlns:a16="http://schemas.microsoft.com/office/drawing/2014/main" id="{096E6F0C-BEA7-0146-951E-30EB064B22E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703" name="Group 114">
                            <a:extLst>
                              <a:ext uri="{FF2B5EF4-FFF2-40B4-BE49-F238E27FC236}">
                                <a16:creationId xmlns:a16="http://schemas.microsoft.com/office/drawing/2014/main" id="{FB56C93C-9535-154C-BE58-31EFEAFA522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705" name="Oval 115">
                              <a:extLst>
                                <a:ext uri="{FF2B5EF4-FFF2-40B4-BE49-F238E27FC236}">
                                  <a16:creationId xmlns:a16="http://schemas.microsoft.com/office/drawing/2014/main" id="{6092AED9-CAB4-DB4B-8E69-A6D269DB8B9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06" name="Oval 116">
                              <a:extLst>
                                <a:ext uri="{FF2B5EF4-FFF2-40B4-BE49-F238E27FC236}">
                                  <a16:creationId xmlns:a16="http://schemas.microsoft.com/office/drawing/2014/main" id="{E3C8D4D1-096B-3D4B-8001-DC0ED3E953A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04" name="Oval 117">
                            <a:extLst>
                              <a:ext uri="{FF2B5EF4-FFF2-40B4-BE49-F238E27FC236}">
                                <a16:creationId xmlns:a16="http://schemas.microsoft.com/office/drawing/2014/main" id="{46402254-5985-CC4C-88B4-7F5B48FDAD8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690" name="Group 118">
                        <a:extLst>
                          <a:ext uri="{FF2B5EF4-FFF2-40B4-BE49-F238E27FC236}">
                            <a16:creationId xmlns:a16="http://schemas.microsoft.com/office/drawing/2014/main" id="{06CE3520-88AB-D541-875D-7379749E09C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691" name="Group 119">
                          <a:extLst>
                            <a:ext uri="{FF2B5EF4-FFF2-40B4-BE49-F238E27FC236}">
                              <a16:creationId xmlns:a16="http://schemas.microsoft.com/office/drawing/2014/main" id="{B234AC2E-7C5C-8D49-B890-3BA511FBFA3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97" name="Group 120">
                            <a:extLst>
                              <a:ext uri="{FF2B5EF4-FFF2-40B4-BE49-F238E27FC236}">
                                <a16:creationId xmlns:a16="http://schemas.microsoft.com/office/drawing/2014/main" id="{BD54864B-76BC-AA43-901F-9920ADE7D1E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99" name="Oval 121">
                              <a:extLst>
                                <a:ext uri="{FF2B5EF4-FFF2-40B4-BE49-F238E27FC236}">
                                  <a16:creationId xmlns:a16="http://schemas.microsoft.com/office/drawing/2014/main" id="{BAA2A060-8F63-1B4E-B50D-C474D5BF51E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00" name="Oval 122">
                              <a:extLst>
                                <a:ext uri="{FF2B5EF4-FFF2-40B4-BE49-F238E27FC236}">
                                  <a16:creationId xmlns:a16="http://schemas.microsoft.com/office/drawing/2014/main" id="{2F056739-5842-974F-B7BF-E6D690C2D2B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98" name="Oval 123">
                            <a:extLst>
                              <a:ext uri="{FF2B5EF4-FFF2-40B4-BE49-F238E27FC236}">
                                <a16:creationId xmlns:a16="http://schemas.microsoft.com/office/drawing/2014/main" id="{E1F25B0D-FB55-BE46-B132-7042D92EAF7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692" name="Group 124">
                          <a:extLst>
                            <a:ext uri="{FF2B5EF4-FFF2-40B4-BE49-F238E27FC236}">
                              <a16:creationId xmlns:a16="http://schemas.microsoft.com/office/drawing/2014/main" id="{79AD4C61-C323-1B42-9E7C-6CFB444EC83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93" name="Group 125">
                            <a:extLst>
                              <a:ext uri="{FF2B5EF4-FFF2-40B4-BE49-F238E27FC236}">
                                <a16:creationId xmlns:a16="http://schemas.microsoft.com/office/drawing/2014/main" id="{A2E7C0DB-6384-5E4A-8EE3-C4C36CAF7D0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95" name="Oval 126">
                              <a:extLst>
                                <a:ext uri="{FF2B5EF4-FFF2-40B4-BE49-F238E27FC236}">
                                  <a16:creationId xmlns:a16="http://schemas.microsoft.com/office/drawing/2014/main" id="{6D3D5FD9-8E31-DA4B-AC32-C6A676C2D93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96" name="Oval 127">
                              <a:extLst>
                                <a:ext uri="{FF2B5EF4-FFF2-40B4-BE49-F238E27FC236}">
                                  <a16:creationId xmlns:a16="http://schemas.microsoft.com/office/drawing/2014/main" id="{3D3A2402-01BD-3640-B23F-68CB404DF89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94" name="Oval 128">
                            <a:extLst>
                              <a:ext uri="{FF2B5EF4-FFF2-40B4-BE49-F238E27FC236}">
                                <a16:creationId xmlns:a16="http://schemas.microsoft.com/office/drawing/2014/main" id="{4C1DA30D-617A-0443-BDBF-C84BB8F3D70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8640" name="Group 129">
                    <a:extLst>
                      <a:ext uri="{FF2B5EF4-FFF2-40B4-BE49-F238E27FC236}">
                        <a16:creationId xmlns:a16="http://schemas.microsoft.com/office/drawing/2014/main" id="{352B2464-1652-404F-B781-08A0136AF4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64" y="2784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8641" name="Group 130">
                      <a:extLst>
                        <a:ext uri="{FF2B5EF4-FFF2-40B4-BE49-F238E27FC236}">
                          <a16:creationId xmlns:a16="http://schemas.microsoft.com/office/drawing/2014/main" id="{A83B1401-6FF8-1E47-AFF1-EC4E5BB961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665" name="Group 131">
                        <a:extLst>
                          <a:ext uri="{FF2B5EF4-FFF2-40B4-BE49-F238E27FC236}">
                            <a16:creationId xmlns:a16="http://schemas.microsoft.com/office/drawing/2014/main" id="{A82AEC36-0A83-254C-B622-C6125CFF861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677" name="Group 132">
                          <a:extLst>
                            <a:ext uri="{FF2B5EF4-FFF2-40B4-BE49-F238E27FC236}">
                              <a16:creationId xmlns:a16="http://schemas.microsoft.com/office/drawing/2014/main" id="{2FBC968B-8605-7B4D-A1BD-59A6DD829CD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83" name="Group 133">
                            <a:extLst>
                              <a:ext uri="{FF2B5EF4-FFF2-40B4-BE49-F238E27FC236}">
                                <a16:creationId xmlns:a16="http://schemas.microsoft.com/office/drawing/2014/main" id="{E30C1314-4AC3-404D-BBC5-6B3F0333A71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85" name="Oval 134">
                              <a:extLst>
                                <a:ext uri="{FF2B5EF4-FFF2-40B4-BE49-F238E27FC236}">
                                  <a16:creationId xmlns:a16="http://schemas.microsoft.com/office/drawing/2014/main" id="{F086AD20-CA94-B349-8FBD-06EEFF53187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86" name="Oval 135">
                              <a:extLst>
                                <a:ext uri="{FF2B5EF4-FFF2-40B4-BE49-F238E27FC236}">
                                  <a16:creationId xmlns:a16="http://schemas.microsoft.com/office/drawing/2014/main" id="{B3965A7F-7FC2-F941-9562-B6E9E4F4448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84" name="Oval 136">
                            <a:extLst>
                              <a:ext uri="{FF2B5EF4-FFF2-40B4-BE49-F238E27FC236}">
                                <a16:creationId xmlns:a16="http://schemas.microsoft.com/office/drawing/2014/main" id="{2435E7E9-73A4-F643-9C1F-E66F60DC5FE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678" name="Group 137">
                          <a:extLst>
                            <a:ext uri="{FF2B5EF4-FFF2-40B4-BE49-F238E27FC236}">
                              <a16:creationId xmlns:a16="http://schemas.microsoft.com/office/drawing/2014/main" id="{456E140D-2016-3344-AA06-20809FFA8C7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79" name="Group 138">
                            <a:extLst>
                              <a:ext uri="{FF2B5EF4-FFF2-40B4-BE49-F238E27FC236}">
                                <a16:creationId xmlns:a16="http://schemas.microsoft.com/office/drawing/2014/main" id="{3309C0D4-1D5E-DB45-8208-61FF845FC05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81" name="Oval 139">
                              <a:extLst>
                                <a:ext uri="{FF2B5EF4-FFF2-40B4-BE49-F238E27FC236}">
                                  <a16:creationId xmlns:a16="http://schemas.microsoft.com/office/drawing/2014/main" id="{0B036A2A-5151-794F-8290-47FDFA04041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82" name="Oval 140">
                              <a:extLst>
                                <a:ext uri="{FF2B5EF4-FFF2-40B4-BE49-F238E27FC236}">
                                  <a16:creationId xmlns:a16="http://schemas.microsoft.com/office/drawing/2014/main" id="{F8B99657-4B8D-DA4D-8656-4758E5BBA79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80" name="Oval 141">
                            <a:extLst>
                              <a:ext uri="{FF2B5EF4-FFF2-40B4-BE49-F238E27FC236}">
                                <a16:creationId xmlns:a16="http://schemas.microsoft.com/office/drawing/2014/main" id="{C9A048F0-3E0A-7C47-889A-6C478F4C54B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666" name="Group 142">
                        <a:extLst>
                          <a:ext uri="{FF2B5EF4-FFF2-40B4-BE49-F238E27FC236}">
                            <a16:creationId xmlns:a16="http://schemas.microsoft.com/office/drawing/2014/main" id="{A473FB71-3D8C-A842-AB2D-AF0EB7DDC3F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667" name="Group 143">
                          <a:extLst>
                            <a:ext uri="{FF2B5EF4-FFF2-40B4-BE49-F238E27FC236}">
                              <a16:creationId xmlns:a16="http://schemas.microsoft.com/office/drawing/2014/main" id="{C6E42D4F-07A3-0248-828C-A1D98CE4B14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73" name="Group 144">
                            <a:extLst>
                              <a:ext uri="{FF2B5EF4-FFF2-40B4-BE49-F238E27FC236}">
                                <a16:creationId xmlns:a16="http://schemas.microsoft.com/office/drawing/2014/main" id="{F728EA46-B635-A34F-A8B3-A073F621246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75" name="Oval 145">
                              <a:extLst>
                                <a:ext uri="{FF2B5EF4-FFF2-40B4-BE49-F238E27FC236}">
                                  <a16:creationId xmlns:a16="http://schemas.microsoft.com/office/drawing/2014/main" id="{B2D91C4C-5DDE-C44E-92E8-8490AE049B2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76" name="Oval 146">
                              <a:extLst>
                                <a:ext uri="{FF2B5EF4-FFF2-40B4-BE49-F238E27FC236}">
                                  <a16:creationId xmlns:a16="http://schemas.microsoft.com/office/drawing/2014/main" id="{37C63664-F7BB-7542-8FA8-314AC7756ED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74" name="Oval 147">
                            <a:extLst>
                              <a:ext uri="{FF2B5EF4-FFF2-40B4-BE49-F238E27FC236}">
                                <a16:creationId xmlns:a16="http://schemas.microsoft.com/office/drawing/2014/main" id="{2869B261-38A2-F44C-A01A-9A19CDBF1DB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668" name="Group 148">
                          <a:extLst>
                            <a:ext uri="{FF2B5EF4-FFF2-40B4-BE49-F238E27FC236}">
                              <a16:creationId xmlns:a16="http://schemas.microsoft.com/office/drawing/2014/main" id="{FA945A02-E5C3-F041-9935-5D8189C93F1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69" name="Group 149">
                            <a:extLst>
                              <a:ext uri="{FF2B5EF4-FFF2-40B4-BE49-F238E27FC236}">
                                <a16:creationId xmlns:a16="http://schemas.microsoft.com/office/drawing/2014/main" id="{218D44B5-4AF3-AA4F-A43A-FE76B9E4CC6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71" name="Oval 150">
                              <a:extLst>
                                <a:ext uri="{FF2B5EF4-FFF2-40B4-BE49-F238E27FC236}">
                                  <a16:creationId xmlns:a16="http://schemas.microsoft.com/office/drawing/2014/main" id="{FF9FA69B-9029-F046-80D1-85EDC0B2817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72" name="Oval 151">
                              <a:extLst>
                                <a:ext uri="{FF2B5EF4-FFF2-40B4-BE49-F238E27FC236}">
                                  <a16:creationId xmlns:a16="http://schemas.microsoft.com/office/drawing/2014/main" id="{266E909E-5093-3442-BFFC-25E636BEC79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70" name="Oval 152">
                            <a:extLst>
                              <a:ext uri="{FF2B5EF4-FFF2-40B4-BE49-F238E27FC236}">
                                <a16:creationId xmlns:a16="http://schemas.microsoft.com/office/drawing/2014/main" id="{20E33930-3D7D-AA44-8F00-362FDC95D76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642" name="Group 153">
                      <a:extLst>
                        <a:ext uri="{FF2B5EF4-FFF2-40B4-BE49-F238E27FC236}">
                          <a16:creationId xmlns:a16="http://schemas.microsoft.com/office/drawing/2014/main" id="{58CF65DB-1FCE-3C4C-8CAA-07B76F8923A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643" name="Group 154">
                        <a:extLst>
                          <a:ext uri="{FF2B5EF4-FFF2-40B4-BE49-F238E27FC236}">
                            <a16:creationId xmlns:a16="http://schemas.microsoft.com/office/drawing/2014/main" id="{DAB6C26B-B1DA-8041-AE14-E5023C97F63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655" name="Group 155">
                          <a:extLst>
                            <a:ext uri="{FF2B5EF4-FFF2-40B4-BE49-F238E27FC236}">
                              <a16:creationId xmlns:a16="http://schemas.microsoft.com/office/drawing/2014/main" id="{13BDE6C5-DD4B-534E-81C7-B4CED7BFB73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61" name="Group 156">
                            <a:extLst>
                              <a:ext uri="{FF2B5EF4-FFF2-40B4-BE49-F238E27FC236}">
                                <a16:creationId xmlns:a16="http://schemas.microsoft.com/office/drawing/2014/main" id="{8F2DB023-FE0F-C64B-8D8B-512BBD53270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63" name="Oval 157">
                              <a:extLst>
                                <a:ext uri="{FF2B5EF4-FFF2-40B4-BE49-F238E27FC236}">
                                  <a16:creationId xmlns:a16="http://schemas.microsoft.com/office/drawing/2014/main" id="{BDEBB8EE-B1EF-BF40-88A4-85671B4C261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64" name="Oval 158">
                              <a:extLst>
                                <a:ext uri="{FF2B5EF4-FFF2-40B4-BE49-F238E27FC236}">
                                  <a16:creationId xmlns:a16="http://schemas.microsoft.com/office/drawing/2014/main" id="{885AC04E-B645-AA4F-A19B-6601C00D9F7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62" name="Oval 159">
                            <a:extLst>
                              <a:ext uri="{FF2B5EF4-FFF2-40B4-BE49-F238E27FC236}">
                                <a16:creationId xmlns:a16="http://schemas.microsoft.com/office/drawing/2014/main" id="{008D87A6-2489-0745-B9E9-20B0C9C7F5F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656" name="Group 160">
                          <a:extLst>
                            <a:ext uri="{FF2B5EF4-FFF2-40B4-BE49-F238E27FC236}">
                              <a16:creationId xmlns:a16="http://schemas.microsoft.com/office/drawing/2014/main" id="{69FEC6EA-D927-EA4B-90BF-5D293F0D6A4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57" name="Group 161">
                            <a:extLst>
                              <a:ext uri="{FF2B5EF4-FFF2-40B4-BE49-F238E27FC236}">
                                <a16:creationId xmlns:a16="http://schemas.microsoft.com/office/drawing/2014/main" id="{7EF11545-C741-1346-B31A-5AB468407DE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59" name="Oval 162">
                              <a:extLst>
                                <a:ext uri="{FF2B5EF4-FFF2-40B4-BE49-F238E27FC236}">
                                  <a16:creationId xmlns:a16="http://schemas.microsoft.com/office/drawing/2014/main" id="{FFCE3B9F-7545-D24E-AB1D-470E92B8BB8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60" name="Oval 163">
                              <a:extLst>
                                <a:ext uri="{FF2B5EF4-FFF2-40B4-BE49-F238E27FC236}">
                                  <a16:creationId xmlns:a16="http://schemas.microsoft.com/office/drawing/2014/main" id="{79061B02-BFDF-5C49-8885-6AC31DF3913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58" name="Oval 164">
                            <a:extLst>
                              <a:ext uri="{FF2B5EF4-FFF2-40B4-BE49-F238E27FC236}">
                                <a16:creationId xmlns:a16="http://schemas.microsoft.com/office/drawing/2014/main" id="{84D0ECBF-7FD1-8A44-A2A4-19165F15620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644" name="Group 165">
                        <a:extLst>
                          <a:ext uri="{FF2B5EF4-FFF2-40B4-BE49-F238E27FC236}">
                            <a16:creationId xmlns:a16="http://schemas.microsoft.com/office/drawing/2014/main" id="{B41E718D-4425-9F4F-A5C2-CB5776F94E9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645" name="Group 166">
                          <a:extLst>
                            <a:ext uri="{FF2B5EF4-FFF2-40B4-BE49-F238E27FC236}">
                              <a16:creationId xmlns:a16="http://schemas.microsoft.com/office/drawing/2014/main" id="{190D7828-1988-AB4D-ACC8-75FB8E1953E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51" name="Group 167">
                            <a:extLst>
                              <a:ext uri="{FF2B5EF4-FFF2-40B4-BE49-F238E27FC236}">
                                <a16:creationId xmlns:a16="http://schemas.microsoft.com/office/drawing/2014/main" id="{00A2128A-1D97-A04D-BB06-81AE7A0CB08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53" name="Oval 168">
                              <a:extLst>
                                <a:ext uri="{FF2B5EF4-FFF2-40B4-BE49-F238E27FC236}">
                                  <a16:creationId xmlns:a16="http://schemas.microsoft.com/office/drawing/2014/main" id="{1375CE5F-92E2-834C-BD48-4F00872D866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54" name="Oval 169">
                              <a:extLst>
                                <a:ext uri="{FF2B5EF4-FFF2-40B4-BE49-F238E27FC236}">
                                  <a16:creationId xmlns:a16="http://schemas.microsoft.com/office/drawing/2014/main" id="{48EF4E29-4D72-E54F-BDC7-4B3EF235B46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52" name="Oval 170">
                            <a:extLst>
                              <a:ext uri="{FF2B5EF4-FFF2-40B4-BE49-F238E27FC236}">
                                <a16:creationId xmlns:a16="http://schemas.microsoft.com/office/drawing/2014/main" id="{896357E8-BE8A-D144-B359-2F499390F67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646" name="Group 171">
                          <a:extLst>
                            <a:ext uri="{FF2B5EF4-FFF2-40B4-BE49-F238E27FC236}">
                              <a16:creationId xmlns:a16="http://schemas.microsoft.com/office/drawing/2014/main" id="{0D98A063-B438-5641-A8E4-9EE86331592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47" name="Group 172">
                            <a:extLst>
                              <a:ext uri="{FF2B5EF4-FFF2-40B4-BE49-F238E27FC236}">
                                <a16:creationId xmlns:a16="http://schemas.microsoft.com/office/drawing/2014/main" id="{183C1B56-1927-0B41-9D09-A50AEC11F54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49" name="Oval 173">
                              <a:extLst>
                                <a:ext uri="{FF2B5EF4-FFF2-40B4-BE49-F238E27FC236}">
                                  <a16:creationId xmlns:a16="http://schemas.microsoft.com/office/drawing/2014/main" id="{466747B9-BBE7-7445-8FB8-D284656716B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50" name="Oval 174">
                              <a:extLst>
                                <a:ext uri="{FF2B5EF4-FFF2-40B4-BE49-F238E27FC236}">
                                  <a16:creationId xmlns:a16="http://schemas.microsoft.com/office/drawing/2014/main" id="{DDEAD5BA-6C4C-DA4B-B16B-A2B8B713C8C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48" name="Oval 175">
                            <a:extLst>
                              <a:ext uri="{FF2B5EF4-FFF2-40B4-BE49-F238E27FC236}">
                                <a16:creationId xmlns:a16="http://schemas.microsoft.com/office/drawing/2014/main" id="{BD6286D1-05BC-574E-AEC0-41E4CC87E13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8496" name="Group 176">
                  <a:extLst>
                    <a:ext uri="{FF2B5EF4-FFF2-40B4-BE49-F238E27FC236}">
                      <a16:creationId xmlns:a16="http://schemas.microsoft.com/office/drawing/2014/main" id="{5D839709-B804-6045-8DD0-BF54CDC095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544"/>
                  <a:ext cx="480" cy="432"/>
                  <a:chOff x="1872" y="2640"/>
                  <a:chExt cx="480" cy="432"/>
                </a:xfrm>
              </p:grpSpPr>
              <p:grpSp>
                <p:nvGrpSpPr>
                  <p:cNvPr id="8497" name="Group 177">
                    <a:extLst>
                      <a:ext uri="{FF2B5EF4-FFF2-40B4-BE49-F238E27FC236}">
                        <a16:creationId xmlns:a16="http://schemas.microsoft.com/office/drawing/2014/main" id="{CC1B1698-F942-A046-A66B-FC27A09762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2" y="2640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8592" name="Group 178">
                      <a:extLst>
                        <a:ext uri="{FF2B5EF4-FFF2-40B4-BE49-F238E27FC236}">
                          <a16:creationId xmlns:a16="http://schemas.microsoft.com/office/drawing/2014/main" id="{F1110FE9-5F55-B64B-B9AB-E2A4159EC6E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616" name="Group 179">
                        <a:extLst>
                          <a:ext uri="{FF2B5EF4-FFF2-40B4-BE49-F238E27FC236}">
                            <a16:creationId xmlns:a16="http://schemas.microsoft.com/office/drawing/2014/main" id="{FE1E3BDD-8BF7-ED43-B1BA-E6BF7E35296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628" name="Group 180">
                          <a:extLst>
                            <a:ext uri="{FF2B5EF4-FFF2-40B4-BE49-F238E27FC236}">
                              <a16:creationId xmlns:a16="http://schemas.microsoft.com/office/drawing/2014/main" id="{8E501863-6B4C-FB45-87F3-21050AF0319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34" name="Group 181">
                            <a:extLst>
                              <a:ext uri="{FF2B5EF4-FFF2-40B4-BE49-F238E27FC236}">
                                <a16:creationId xmlns:a16="http://schemas.microsoft.com/office/drawing/2014/main" id="{B33D3832-068F-8E49-AE43-93CFEBD373E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36" name="Oval 182">
                              <a:extLst>
                                <a:ext uri="{FF2B5EF4-FFF2-40B4-BE49-F238E27FC236}">
                                  <a16:creationId xmlns:a16="http://schemas.microsoft.com/office/drawing/2014/main" id="{9E40D7F4-CD79-4445-AD37-63FEF75DA20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37" name="Oval 183">
                              <a:extLst>
                                <a:ext uri="{FF2B5EF4-FFF2-40B4-BE49-F238E27FC236}">
                                  <a16:creationId xmlns:a16="http://schemas.microsoft.com/office/drawing/2014/main" id="{21882F5D-DF4A-5348-B9BE-94372B38C4D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35" name="Oval 184">
                            <a:extLst>
                              <a:ext uri="{FF2B5EF4-FFF2-40B4-BE49-F238E27FC236}">
                                <a16:creationId xmlns:a16="http://schemas.microsoft.com/office/drawing/2014/main" id="{D331D8E9-95E5-DC42-AA9C-970B405009E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629" name="Group 185">
                          <a:extLst>
                            <a:ext uri="{FF2B5EF4-FFF2-40B4-BE49-F238E27FC236}">
                              <a16:creationId xmlns:a16="http://schemas.microsoft.com/office/drawing/2014/main" id="{F09097C1-77F6-094A-A498-884A058B441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30" name="Group 186">
                            <a:extLst>
                              <a:ext uri="{FF2B5EF4-FFF2-40B4-BE49-F238E27FC236}">
                                <a16:creationId xmlns:a16="http://schemas.microsoft.com/office/drawing/2014/main" id="{1A3EECC0-2B08-4948-83CA-E53466047BC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32" name="Oval 187">
                              <a:extLst>
                                <a:ext uri="{FF2B5EF4-FFF2-40B4-BE49-F238E27FC236}">
                                  <a16:creationId xmlns:a16="http://schemas.microsoft.com/office/drawing/2014/main" id="{4DD46583-888C-1545-9851-DF6CD79AB3B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33" name="Oval 188">
                              <a:extLst>
                                <a:ext uri="{FF2B5EF4-FFF2-40B4-BE49-F238E27FC236}">
                                  <a16:creationId xmlns:a16="http://schemas.microsoft.com/office/drawing/2014/main" id="{7F8190AF-D6A7-EA43-BC41-89771F9EF6F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31" name="Oval 189">
                            <a:extLst>
                              <a:ext uri="{FF2B5EF4-FFF2-40B4-BE49-F238E27FC236}">
                                <a16:creationId xmlns:a16="http://schemas.microsoft.com/office/drawing/2014/main" id="{1A293C69-B974-4340-97E3-52220973641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617" name="Group 190">
                        <a:extLst>
                          <a:ext uri="{FF2B5EF4-FFF2-40B4-BE49-F238E27FC236}">
                            <a16:creationId xmlns:a16="http://schemas.microsoft.com/office/drawing/2014/main" id="{9FEB1A65-391B-FA4C-B3D3-D1A34F4281D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618" name="Group 191">
                          <a:extLst>
                            <a:ext uri="{FF2B5EF4-FFF2-40B4-BE49-F238E27FC236}">
                              <a16:creationId xmlns:a16="http://schemas.microsoft.com/office/drawing/2014/main" id="{B9D3AC2B-9800-3C45-A0BE-639A7BC481E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24" name="Group 192">
                            <a:extLst>
                              <a:ext uri="{FF2B5EF4-FFF2-40B4-BE49-F238E27FC236}">
                                <a16:creationId xmlns:a16="http://schemas.microsoft.com/office/drawing/2014/main" id="{C35EC222-3D15-5D42-B9EE-F81CF624E41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26" name="Oval 193">
                              <a:extLst>
                                <a:ext uri="{FF2B5EF4-FFF2-40B4-BE49-F238E27FC236}">
                                  <a16:creationId xmlns:a16="http://schemas.microsoft.com/office/drawing/2014/main" id="{9083B122-4BFD-8E47-922F-3EFBD3E9720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27" name="Oval 194">
                              <a:extLst>
                                <a:ext uri="{FF2B5EF4-FFF2-40B4-BE49-F238E27FC236}">
                                  <a16:creationId xmlns:a16="http://schemas.microsoft.com/office/drawing/2014/main" id="{55A3681D-6DF4-C74E-A963-71B4B531001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25" name="Oval 195">
                            <a:extLst>
                              <a:ext uri="{FF2B5EF4-FFF2-40B4-BE49-F238E27FC236}">
                                <a16:creationId xmlns:a16="http://schemas.microsoft.com/office/drawing/2014/main" id="{593F440B-FAB3-7149-8330-590E901C2D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619" name="Group 196">
                          <a:extLst>
                            <a:ext uri="{FF2B5EF4-FFF2-40B4-BE49-F238E27FC236}">
                              <a16:creationId xmlns:a16="http://schemas.microsoft.com/office/drawing/2014/main" id="{FF113E78-D982-3244-AB88-BAEC6A5A04D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20" name="Group 197">
                            <a:extLst>
                              <a:ext uri="{FF2B5EF4-FFF2-40B4-BE49-F238E27FC236}">
                                <a16:creationId xmlns:a16="http://schemas.microsoft.com/office/drawing/2014/main" id="{8179A4BA-694B-3D43-A961-04CAEDEEBC5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22" name="Oval 198">
                              <a:extLst>
                                <a:ext uri="{FF2B5EF4-FFF2-40B4-BE49-F238E27FC236}">
                                  <a16:creationId xmlns:a16="http://schemas.microsoft.com/office/drawing/2014/main" id="{01017B48-8BB7-7A46-A72D-9135F27B977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23" name="Oval 199">
                              <a:extLst>
                                <a:ext uri="{FF2B5EF4-FFF2-40B4-BE49-F238E27FC236}">
                                  <a16:creationId xmlns:a16="http://schemas.microsoft.com/office/drawing/2014/main" id="{A487AE5F-8869-F54A-8967-0AD03DFD0C8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21" name="Oval 200">
                            <a:extLst>
                              <a:ext uri="{FF2B5EF4-FFF2-40B4-BE49-F238E27FC236}">
                                <a16:creationId xmlns:a16="http://schemas.microsoft.com/office/drawing/2014/main" id="{0BF14819-445D-A440-BDBC-C17BF915739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593" name="Group 201">
                      <a:extLst>
                        <a:ext uri="{FF2B5EF4-FFF2-40B4-BE49-F238E27FC236}">
                          <a16:creationId xmlns:a16="http://schemas.microsoft.com/office/drawing/2014/main" id="{24FDE697-845A-0745-99B1-63CEEE0AB6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594" name="Group 202">
                        <a:extLst>
                          <a:ext uri="{FF2B5EF4-FFF2-40B4-BE49-F238E27FC236}">
                            <a16:creationId xmlns:a16="http://schemas.microsoft.com/office/drawing/2014/main" id="{660E10AD-133D-2348-B69B-0544B967D69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606" name="Group 203">
                          <a:extLst>
                            <a:ext uri="{FF2B5EF4-FFF2-40B4-BE49-F238E27FC236}">
                              <a16:creationId xmlns:a16="http://schemas.microsoft.com/office/drawing/2014/main" id="{7FE2575D-C5DE-2546-8DC6-DE8A4C12060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12" name="Group 204">
                            <a:extLst>
                              <a:ext uri="{FF2B5EF4-FFF2-40B4-BE49-F238E27FC236}">
                                <a16:creationId xmlns:a16="http://schemas.microsoft.com/office/drawing/2014/main" id="{0E550942-2CA3-0E43-8390-351FB827A8E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14" name="Oval 205">
                              <a:extLst>
                                <a:ext uri="{FF2B5EF4-FFF2-40B4-BE49-F238E27FC236}">
                                  <a16:creationId xmlns:a16="http://schemas.microsoft.com/office/drawing/2014/main" id="{02299955-3BAE-5144-BD36-CAF80FF596E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15" name="Oval 206">
                              <a:extLst>
                                <a:ext uri="{FF2B5EF4-FFF2-40B4-BE49-F238E27FC236}">
                                  <a16:creationId xmlns:a16="http://schemas.microsoft.com/office/drawing/2014/main" id="{05905E45-DECC-2145-B6EC-70D54163E55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13" name="Oval 207">
                            <a:extLst>
                              <a:ext uri="{FF2B5EF4-FFF2-40B4-BE49-F238E27FC236}">
                                <a16:creationId xmlns:a16="http://schemas.microsoft.com/office/drawing/2014/main" id="{C68F2959-F93F-454F-9A76-E37ACFF3A6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607" name="Group 208">
                          <a:extLst>
                            <a:ext uri="{FF2B5EF4-FFF2-40B4-BE49-F238E27FC236}">
                              <a16:creationId xmlns:a16="http://schemas.microsoft.com/office/drawing/2014/main" id="{CB75FF4A-71A9-C846-A2FD-8C3D703EA29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08" name="Group 209">
                            <a:extLst>
                              <a:ext uri="{FF2B5EF4-FFF2-40B4-BE49-F238E27FC236}">
                                <a16:creationId xmlns:a16="http://schemas.microsoft.com/office/drawing/2014/main" id="{9FE583F9-A4ED-A246-A906-ED9EAD5FFD4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10" name="Oval 210">
                              <a:extLst>
                                <a:ext uri="{FF2B5EF4-FFF2-40B4-BE49-F238E27FC236}">
                                  <a16:creationId xmlns:a16="http://schemas.microsoft.com/office/drawing/2014/main" id="{2F3FA62C-138D-AA49-AEC5-C4796AA9DC7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11" name="Oval 211">
                              <a:extLst>
                                <a:ext uri="{FF2B5EF4-FFF2-40B4-BE49-F238E27FC236}">
                                  <a16:creationId xmlns:a16="http://schemas.microsoft.com/office/drawing/2014/main" id="{B19CFA28-CC64-4648-9E91-A75EF52946B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09" name="Oval 212">
                            <a:extLst>
                              <a:ext uri="{FF2B5EF4-FFF2-40B4-BE49-F238E27FC236}">
                                <a16:creationId xmlns:a16="http://schemas.microsoft.com/office/drawing/2014/main" id="{4891571B-F101-3E4F-A576-95931CB0172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595" name="Group 213">
                        <a:extLst>
                          <a:ext uri="{FF2B5EF4-FFF2-40B4-BE49-F238E27FC236}">
                            <a16:creationId xmlns:a16="http://schemas.microsoft.com/office/drawing/2014/main" id="{EBD48C58-8C93-6B48-86C7-99B7602C4EF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596" name="Group 214">
                          <a:extLst>
                            <a:ext uri="{FF2B5EF4-FFF2-40B4-BE49-F238E27FC236}">
                              <a16:creationId xmlns:a16="http://schemas.microsoft.com/office/drawing/2014/main" id="{9D6F2DF8-593C-E843-B9EA-8522EEFDE03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602" name="Group 215">
                            <a:extLst>
                              <a:ext uri="{FF2B5EF4-FFF2-40B4-BE49-F238E27FC236}">
                                <a16:creationId xmlns:a16="http://schemas.microsoft.com/office/drawing/2014/main" id="{99F90C4E-6B1D-F445-9A5E-13E39D115A7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04" name="Oval 216">
                              <a:extLst>
                                <a:ext uri="{FF2B5EF4-FFF2-40B4-BE49-F238E27FC236}">
                                  <a16:creationId xmlns:a16="http://schemas.microsoft.com/office/drawing/2014/main" id="{E6C6FF29-FA4D-AA4D-903F-93F5676C142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05" name="Oval 217">
                              <a:extLst>
                                <a:ext uri="{FF2B5EF4-FFF2-40B4-BE49-F238E27FC236}">
                                  <a16:creationId xmlns:a16="http://schemas.microsoft.com/office/drawing/2014/main" id="{B24C46CC-F6C8-9540-B81A-FBEF8D3D0BA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03" name="Oval 218">
                            <a:extLst>
                              <a:ext uri="{FF2B5EF4-FFF2-40B4-BE49-F238E27FC236}">
                                <a16:creationId xmlns:a16="http://schemas.microsoft.com/office/drawing/2014/main" id="{64393789-8417-9245-97FD-13C4ABC1B0A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597" name="Group 219">
                          <a:extLst>
                            <a:ext uri="{FF2B5EF4-FFF2-40B4-BE49-F238E27FC236}">
                              <a16:creationId xmlns:a16="http://schemas.microsoft.com/office/drawing/2014/main" id="{8CCDCAF8-85BF-D442-BA18-A9AD78D55D7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98" name="Group 220">
                            <a:extLst>
                              <a:ext uri="{FF2B5EF4-FFF2-40B4-BE49-F238E27FC236}">
                                <a16:creationId xmlns:a16="http://schemas.microsoft.com/office/drawing/2014/main" id="{16C11AB8-457C-7240-B777-246C44AB44A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600" name="Oval 221">
                              <a:extLst>
                                <a:ext uri="{FF2B5EF4-FFF2-40B4-BE49-F238E27FC236}">
                                  <a16:creationId xmlns:a16="http://schemas.microsoft.com/office/drawing/2014/main" id="{681D9DBC-C455-1D47-91F6-BB33E5BD6CB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01" name="Oval 222">
                              <a:extLst>
                                <a:ext uri="{FF2B5EF4-FFF2-40B4-BE49-F238E27FC236}">
                                  <a16:creationId xmlns:a16="http://schemas.microsoft.com/office/drawing/2014/main" id="{BA9CB8C6-5F50-C943-8CB5-8DDDAF5B5B1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99" name="Oval 223">
                            <a:extLst>
                              <a:ext uri="{FF2B5EF4-FFF2-40B4-BE49-F238E27FC236}">
                                <a16:creationId xmlns:a16="http://schemas.microsoft.com/office/drawing/2014/main" id="{9C8E2517-75AB-7040-8B3C-E247F80DD0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8498" name="Group 224">
                    <a:extLst>
                      <a:ext uri="{FF2B5EF4-FFF2-40B4-BE49-F238E27FC236}">
                        <a16:creationId xmlns:a16="http://schemas.microsoft.com/office/drawing/2014/main" id="{6337A6AD-7C80-6848-8A68-29D82DA1DC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" y="2736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8546" name="Group 225">
                      <a:extLst>
                        <a:ext uri="{FF2B5EF4-FFF2-40B4-BE49-F238E27FC236}">
                          <a16:creationId xmlns:a16="http://schemas.microsoft.com/office/drawing/2014/main" id="{81F0A96E-45AC-A84E-BE90-0E8CD0EC18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570" name="Group 226">
                        <a:extLst>
                          <a:ext uri="{FF2B5EF4-FFF2-40B4-BE49-F238E27FC236}">
                            <a16:creationId xmlns:a16="http://schemas.microsoft.com/office/drawing/2014/main" id="{9150633B-9B65-F043-BBA6-B3C043E867C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582" name="Group 227">
                          <a:extLst>
                            <a:ext uri="{FF2B5EF4-FFF2-40B4-BE49-F238E27FC236}">
                              <a16:creationId xmlns:a16="http://schemas.microsoft.com/office/drawing/2014/main" id="{63C4D3DA-15C2-264E-A0A6-2A5A43381BE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88" name="Group 228">
                            <a:extLst>
                              <a:ext uri="{FF2B5EF4-FFF2-40B4-BE49-F238E27FC236}">
                                <a16:creationId xmlns:a16="http://schemas.microsoft.com/office/drawing/2014/main" id="{B39A80F3-59F1-1540-8BCF-F9A261E5F18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90" name="Oval 229">
                              <a:extLst>
                                <a:ext uri="{FF2B5EF4-FFF2-40B4-BE49-F238E27FC236}">
                                  <a16:creationId xmlns:a16="http://schemas.microsoft.com/office/drawing/2014/main" id="{C9BF8A9B-725F-F24A-AF9F-EB23E5D72C2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91" name="Oval 230">
                              <a:extLst>
                                <a:ext uri="{FF2B5EF4-FFF2-40B4-BE49-F238E27FC236}">
                                  <a16:creationId xmlns:a16="http://schemas.microsoft.com/office/drawing/2014/main" id="{703B52A9-298C-714A-9EA5-2769DC6569A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89" name="Oval 231">
                            <a:extLst>
                              <a:ext uri="{FF2B5EF4-FFF2-40B4-BE49-F238E27FC236}">
                                <a16:creationId xmlns:a16="http://schemas.microsoft.com/office/drawing/2014/main" id="{A031766F-1B83-6A48-9E9D-708CBB43105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583" name="Group 232">
                          <a:extLst>
                            <a:ext uri="{FF2B5EF4-FFF2-40B4-BE49-F238E27FC236}">
                              <a16:creationId xmlns:a16="http://schemas.microsoft.com/office/drawing/2014/main" id="{7923BDDA-D872-D94B-9674-E934CCB02EE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84" name="Group 233">
                            <a:extLst>
                              <a:ext uri="{FF2B5EF4-FFF2-40B4-BE49-F238E27FC236}">
                                <a16:creationId xmlns:a16="http://schemas.microsoft.com/office/drawing/2014/main" id="{D98FE677-A21C-5B42-A5D4-B95635D805D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86" name="Oval 234">
                              <a:extLst>
                                <a:ext uri="{FF2B5EF4-FFF2-40B4-BE49-F238E27FC236}">
                                  <a16:creationId xmlns:a16="http://schemas.microsoft.com/office/drawing/2014/main" id="{02174E4E-4DB2-2747-BEA8-3BB2E290398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87" name="Oval 235">
                              <a:extLst>
                                <a:ext uri="{FF2B5EF4-FFF2-40B4-BE49-F238E27FC236}">
                                  <a16:creationId xmlns:a16="http://schemas.microsoft.com/office/drawing/2014/main" id="{5CC8804C-DC31-A143-935D-A7750C6BA3E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85" name="Oval 236">
                            <a:extLst>
                              <a:ext uri="{FF2B5EF4-FFF2-40B4-BE49-F238E27FC236}">
                                <a16:creationId xmlns:a16="http://schemas.microsoft.com/office/drawing/2014/main" id="{3E7134A7-DDD3-AB48-B426-49B082E4F89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571" name="Group 237">
                        <a:extLst>
                          <a:ext uri="{FF2B5EF4-FFF2-40B4-BE49-F238E27FC236}">
                            <a16:creationId xmlns:a16="http://schemas.microsoft.com/office/drawing/2014/main" id="{38092236-E7A2-1548-8412-BA7B59C9FAA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572" name="Group 238">
                          <a:extLst>
                            <a:ext uri="{FF2B5EF4-FFF2-40B4-BE49-F238E27FC236}">
                              <a16:creationId xmlns:a16="http://schemas.microsoft.com/office/drawing/2014/main" id="{417B092E-36B2-3648-9571-DDC5ECF63A9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78" name="Group 239">
                            <a:extLst>
                              <a:ext uri="{FF2B5EF4-FFF2-40B4-BE49-F238E27FC236}">
                                <a16:creationId xmlns:a16="http://schemas.microsoft.com/office/drawing/2014/main" id="{CF10F8C5-1B42-9047-BAF6-113FF064227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80" name="Oval 240">
                              <a:extLst>
                                <a:ext uri="{FF2B5EF4-FFF2-40B4-BE49-F238E27FC236}">
                                  <a16:creationId xmlns:a16="http://schemas.microsoft.com/office/drawing/2014/main" id="{F3D1DA22-07BA-5540-9394-23F7C352698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81" name="Oval 241">
                              <a:extLst>
                                <a:ext uri="{FF2B5EF4-FFF2-40B4-BE49-F238E27FC236}">
                                  <a16:creationId xmlns:a16="http://schemas.microsoft.com/office/drawing/2014/main" id="{1C60A643-267C-B144-A168-C1BEE58F699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79" name="Oval 242">
                            <a:extLst>
                              <a:ext uri="{FF2B5EF4-FFF2-40B4-BE49-F238E27FC236}">
                                <a16:creationId xmlns:a16="http://schemas.microsoft.com/office/drawing/2014/main" id="{9F0087B7-1071-1F4D-87F2-AC54F48F65E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573" name="Group 243">
                          <a:extLst>
                            <a:ext uri="{FF2B5EF4-FFF2-40B4-BE49-F238E27FC236}">
                              <a16:creationId xmlns:a16="http://schemas.microsoft.com/office/drawing/2014/main" id="{DF2D5B18-CAE4-A04E-AC0B-885E77FFDE2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74" name="Group 244">
                            <a:extLst>
                              <a:ext uri="{FF2B5EF4-FFF2-40B4-BE49-F238E27FC236}">
                                <a16:creationId xmlns:a16="http://schemas.microsoft.com/office/drawing/2014/main" id="{5788F7BE-9F50-EF4C-8565-FF13F147A61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76" name="Oval 245">
                              <a:extLst>
                                <a:ext uri="{FF2B5EF4-FFF2-40B4-BE49-F238E27FC236}">
                                  <a16:creationId xmlns:a16="http://schemas.microsoft.com/office/drawing/2014/main" id="{A4430D1C-325F-F447-A102-58F6079576F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77" name="Oval 246">
                              <a:extLst>
                                <a:ext uri="{FF2B5EF4-FFF2-40B4-BE49-F238E27FC236}">
                                  <a16:creationId xmlns:a16="http://schemas.microsoft.com/office/drawing/2014/main" id="{304EF4FC-E4B7-064B-B381-C380385D349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75" name="Oval 247">
                            <a:extLst>
                              <a:ext uri="{FF2B5EF4-FFF2-40B4-BE49-F238E27FC236}">
                                <a16:creationId xmlns:a16="http://schemas.microsoft.com/office/drawing/2014/main" id="{7EAD5135-024B-264B-A554-5F94E5669B4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547" name="Group 248">
                      <a:extLst>
                        <a:ext uri="{FF2B5EF4-FFF2-40B4-BE49-F238E27FC236}">
                          <a16:creationId xmlns:a16="http://schemas.microsoft.com/office/drawing/2014/main" id="{24B626E5-9296-0043-BC01-4B18F9319EC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548" name="Group 249">
                        <a:extLst>
                          <a:ext uri="{FF2B5EF4-FFF2-40B4-BE49-F238E27FC236}">
                            <a16:creationId xmlns:a16="http://schemas.microsoft.com/office/drawing/2014/main" id="{E3E34F31-A6F5-D94F-9F45-B866D314796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560" name="Group 250">
                          <a:extLst>
                            <a:ext uri="{FF2B5EF4-FFF2-40B4-BE49-F238E27FC236}">
                              <a16:creationId xmlns:a16="http://schemas.microsoft.com/office/drawing/2014/main" id="{000A0E26-22CD-DB49-8C46-E3AF0122F99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66" name="Group 251">
                            <a:extLst>
                              <a:ext uri="{FF2B5EF4-FFF2-40B4-BE49-F238E27FC236}">
                                <a16:creationId xmlns:a16="http://schemas.microsoft.com/office/drawing/2014/main" id="{218D5BAF-D7DF-2245-9370-9B5CDA54684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68" name="Oval 252">
                              <a:extLst>
                                <a:ext uri="{FF2B5EF4-FFF2-40B4-BE49-F238E27FC236}">
                                  <a16:creationId xmlns:a16="http://schemas.microsoft.com/office/drawing/2014/main" id="{C89D69E3-79B0-5B40-B332-E129F9D7EB2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69" name="Oval 253">
                              <a:extLst>
                                <a:ext uri="{FF2B5EF4-FFF2-40B4-BE49-F238E27FC236}">
                                  <a16:creationId xmlns:a16="http://schemas.microsoft.com/office/drawing/2014/main" id="{4EE869F0-AAAD-9C42-A047-635CCA5D2C0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67" name="Oval 254">
                            <a:extLst>
                              <a:ext uri="{FF2B5EF4-FFF2-40B4-BE49-F238E27FC236}">
                                <a16:creationId xmlns:a16="http://schemas.microsoft.com/office/drawing/2014/main" id="{63358953-6E08-B141-9C99-F99A41D403E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561" name="Group 255">
                          <a:extLst>
                            <a:ext uri="{FF2B5EF4-FFF2-40B4-BE49-F238E27FC236}">
                              <a16:creationId xmlns:a16="http://schemas.microsoft.com/office/drawing/2014/main" id="{A19DA527-4600-9040-AC2F-B68A4F3AA08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62" name="Group 256">
                            <a:extLst>
                              <a:ext uri="{FF2B5EF4-FFF2-40B4-BE49-F238E27FC236}">
                                <a16:creationId xmlns:a16="http://schemas.microsoft.com/office/drawing/2014/main" id="{6F29EE5B-A5CA-6A43-B0F1-B18D698F287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64" name="Oval 257">
                              <a:extLst>
                                <a:ext uri="{FF2B5EF4-FFF2-40B4-BE49-F238E27FC236}">
                                  <a16:creationId xmlns:a16="http://schemas.microsoft.com/office/drawing/2014/main" id="{921BC5FA-5563-D94A-AB0F-9123B9A96EF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65" name="Oval 258">
                              <a:extLst>
                                <a:ext uri="{FF2B5EF4-FFF2-40B4-BE49-F238E27FC236}">
                                  <a16:creationId xmlns:a16="http://schemas.microsoft.com/office/drawing/2014/main" id="{62201B93-8958-0C41-A94B-3D879E661E5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63" name="Oval 259">
                            <a:extLst>
                              <a:ext uri="{FF2B5EF4-FFF2-40B4-BE49-F238E27FC236}">
                                <a16:creationId xmlns:a16="http://schemas.microsoft.com/office/drawing/2014/main" id="{1437CFA0-98A3-024E-B5FD-1C869A3BC4E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549" name="Group 260">
                        <a:extLst>
                          <a:ext uri="{FF2B5EF4-FFF2-40B4-BE49-F238E27FC236}">
                            <a16:creationId xmlns:a16="http://schemas.microsoft.com/office/drawing/2014/main" id="{FFFCB8C7-64DF-1547-808C-EEC0A37F057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550" name="Group 261">
                          <a:extLst>
                            <a:ext uri="{FF2B5EF4-FFF2-40B4-BE49-F238E27FC236}">
                              <a16:creationId xmlns:a16="http://schemas.microsoft.com/office/drawing/2014/main" id="{EE8C4E3E-AE33-3340-87AF-88E91C8B06B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56" name="Group 262">
                            <a:extLst>
                              <a:ext uri="{FF2B5EF4-FFF2-40B4-BE49-F238E27FC236}">
                                <a16:creationId xmlns:a16="http://schemas.microsoft.com/office/drawing/2014/main" id="{11BC1282-66A5-474F-A135-9367CA04147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58" name="Oval 263">
                              <a:extLst>
                                <a:ext uri="{FF2B5EF4-FFF2-40B4-BE49-F238E27FC236}">
                                  <a16:creationId xmlns:a16="http://schemas.microsoft.com/office/drawing/2014/main" id="{F8C10B68-29AC-2E41-A5CB-7F0564A95F1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59" name="Oval 264">
                              <a:extLst>
                                <a:ext uri="{FF2B5EF4-FFF2-40B4-BE49-F238E27FC236}">
                                  <a16:creationId xmlns:a16="http://schemas.microsoft.com/office/drawing/2014/main" id="{5CBAE304-A9AC-A843-9847-0F319C7DA72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57" name="Oval 265">
                            <a:extLst>
                              <a:ext uri="{FF2B5EF4-FFF2-40B4-BE49-F238E27FC236}">
                                <a16:creationId xmlns:a16="http://schemas.microsoft.com/office/drawing/2014/main" id="{67789CE1-3173-F145-B1F2-B61BA0E730F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551" name="Group 266">
                          <a:extLst>
                            <a:ext uri="{FF2B5EF4-FFF2-40B4-BE49-F238E27FC236}">
                              <a16:creationId xmlns:a16="http://schemas.microsoft.com/office/drawing/2014/main" id="{AC4C0D26-8461-1444-83C5-C7B4432317E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52" name="Group 267">
                            <a:extLst>
                              <a:ext uri="{FF2B5EF4-FFF2-40B4-BE49-F238E27FC236}">
                                <a16:creationId xmlns:a16="http://schemas.microsoft.com/office/drawing/2014/main" id="{620616C6-4E09-8A41-9D6C-E906F7918B4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54" name="Oval 268">
                              <a:extLst>
                                <a:ext uri="{FF2B5EF4-FFF2-40B4-BE49-F238E27FC236}">
                                  <a16:creationId xmlns:a16="http://schemas.microsoft.com/office/drawing/2014/main" id="{12381BF9-BB47-5B4E-9DCB-B59288027C2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55" name="Oval 269">
                              <a:extLst>
                                <a:ext uri="{FF2B5EF4-FFF2-40B4-BE49-F238E27FC236}">
                                  <a16:creationId xmlns:a16="http://schemas.microsoft.com/office/drawing/2014/main" id="{0026A5BA-369F-E34D-8624-BD499F5DAC9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53" name="Oval 270">
                            <a:extLst>
                              <a:ext uri="{FF2B5EF4-FFF2-40B4-BE49-F238E27FC236}">
                                <a16:creationId xmlns:a16="http://schemas.microsoft.com/office/drawing/2014/main" id="{15562297-CB57-9D4F-8218-834CC8957EB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8499" name="Group 271">
                    <a:extLst>
                      <a:ext uri="{FF2B5EF4-FFF2-40B4-BE49-F238E27FC236}">
                        <a16:creationId xmlns:a16="http://schemas.microsoft.com/office/drawing/2014/main" id="{A7B328F3-4142-514C-A701-9E3B252404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64" y="2784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8500" name="Group 272">
                      <a:extLst>
                        <a:ext uri="{FF2B5EF4-FFF2-40B4-BE49-F238E27FC236}">
                          <a16:creationId xmlns:a16="http://schemas.microsoft.com/office/drawing/2014/main" id="{FE2334E6-4F84-714C-A267-5B93D12F024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524" name="Group 273">
                        <a:extLst>
                          <a:ext uri="{FF2B5EF4-FFF2-40B4-BE49-F238E27FC236}">
                            <a16:creationId xmlns:a16="http://schemas.microsoft.com/office/drawing/2014/main" id="{599EC4B8-B08F-2C42-BC4E-86DB61306DB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536" name="Group 274">
                          <a:extLst>
                            <a:ext uri="{FF2B5EF4-FFF2-40B4-BE49-F238E27FC236}">
                              <a16:creationId xmlns:a16="http://schemas.microsoft.com/office/drawing/2014/main" id="{E07BD2E1-7AF2-B64D-97A2-27E32211388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42" name="Group 275">
                            <a:extLst>
                              <a:ext uri="{FF2B5EF4-FFF2-40B4-BE49-F238E27FC236}">
                                <a16:creationId xmlns:a16="http://schemas.microsoft.com/office/drawing/2014/main" id="{22A56379-7A71-C04E-B00D-302B4697F47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44" name="Oval 276">
                              <a:extLst>
                                <a:ext uri="{FF2B5EF4-FFF2-40B4-BE49-F238E27FC236}">
                                  <a16:creationId xmlns:a16="http://schemas.microsoft.com/office/drawing/2014/main" id="{AB68E2B2-5661-5F4B-95B9-A9E14A37CA0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45" name="Oval 277">
                              <a:extLst>
                                <a:ext uri="{FF2B5EF4-FFF2-40B4-BE49-F238E27FC236}">
                                  <a16:creationId xmlns:a16="http://schemas.microsoft.com/office/drawing/2014/main" id="{A508DFEB-FB82-B14D-AB8B-B1197A10FDE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43" name="Oval 278">
                            <a:extLst>
                              <a:ext uri="{FF2B5EF4-FFF2-40B4-BE49-F238E27FC236}">
                                <a16:creationId xmlns:a16="http://schemas.microsoft.com/office/drawing/2014/main" id="{C053003A-70AF-E247-9A5C-3EF98705ECF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537" name="Group 279">
                          <a:extLst>
                            <a:ext uri="{FF2B5EF4-FFF2-40B4-BE49-F238E27FC236}">
                              <a16:creationId xmlns:a16="http://schemas.microsoft.com/office/drawing/2014/main" id="{4A4764BF-9DA1-B541-877A-547ABEFA13B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38" name="Group 280">
                            <a:extLst>
                              <a:ext uri="{FF2B5EF4-FFF2-40B4-BE49-F238E27FC236}">
                                <a16:creationId xmlns:a16="http://schemas.microsoft.com/office/drawing/2014/main" id="{45FAEED4-784C-924F-A039-657A1CF70A3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40" name="Oval 281">
                              <a:extLst>
                                <a:ext uri="{FF2B5EF4-FFF2-40B4-BE49-F238E27FC236}">
                                  <a16:creationId xmlns:a16="http://schemas.microsoft.com/office/drawing/2014/main" id="{B1546B62-D830-B149-8E8A-8F173C8F30C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41" name="Oval 282">
                              <a:extLst>
                                <a:ext uri="{FF2B5EF4-FFF2-40B4-BE49-F238E27FC236}">
                                  <a16:creationId xmlns:a16="http://schemas.microsoft.com/office/drawing/2014/main" id="{1FD98126-F92E-E444-9B0B-4E71B4E6560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39" name="Oval 283">
                            <a:extLst>
                              <a:ext uri="{FF2B5EF4-FFF2-40B4-BE49-F238E27FC236}">
                                <a16:creationId xmlns:a16="http://schemas.microsoft.com/office/drawing/2014/main" id="{E18F96E7-9F82-B04F-861A-BEADEDDEF6F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525" name="Group 284">
                        <a:extLst>
                          <a:ext uri="{FF2B5EF4-FFF2-40B4-BE49-F238E27FC236}">
                            <a16:creationId xmlns:a16="http://schemas.microsoft.com/office/drawing/2014/main" id="{D86798BE-9E50-CF4C-87BB-3173EE6D21E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526" name="Group 285">
                          <a:extLst>
                            <a:ext uri="{FF2B5EF4-FFF2-40B4-BE49-F238E27FC236}">
                              <a16:creationId xmlns:a16="http://schemas.microsoft.com/office/drawing/2014/main" id="{C237C6C5-4BD3-9143-A110-FEF3E784195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32" name="Group 286">
                            <a:extLst>
                              <a:ext uri="{FF2B5EF4-FFF2-40B4-BE49-F238E27FC236}">
                                <a16:creationId xmlns:a16="http://schemas.microsoft.com/office/drawing/2014/main" id="{23FFF457-69C1-A84A-B47C-EB7BD60566B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34" name="Oval 287">
                              <a:extLst>
                                <a:ext uri="{FF2B5EF4-FFF2-40B4-BE49-F238E27FC236}">
                                  <a16:creationId xmlns:a16="http://schemas.microsoft.com/office/drawing/2014/main" id="{C6F4347E-A0B7-514D-B3F9-78835B2AC2A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35" name="Oval 288">
                              <a:extLst>
                                <a:ext uri="{FF2B5EF4-FFF2-40B4-BE49-F238E27FC236}">
                                  <a16:creationId xmlns:a16="http://schemas.microsoft.com/office/drawing/2014/main" id="{AD1DDCF8-14BA-4143-BDE6-02DB8E9A2F5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33" name="Oval 289">
                            <a:extLst>
                              <a:ext uri="{FF2B5EF4-FFF2-40B4-BE49-F238E27FC236}">
                                <a16:creationId xmlns:a16="http://schemas.microsoft.com/office/drawing/2014/main" id="{5B8D7A7B-99C5-8745-B7BC-B70D3E5F7E6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527" name="Group 290">
                          <a:extLst>
                            <a:ext uri="{FF2B5EF4-FFF2-40B4-BE49-F238E27FC236}">
                              <a16:creationId xmlns:a16="http://schemas.microsoft.com/office/drawing/2014/main" id="{C6A07514-800E-2E45-8CD0-6F6BB50939F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28" name="Group 291">
                            <a:extLst>
                              <a:ext uri="{FF2B5EF4-FFF2-40B4-BE49-F238E27FC236}">
                                <a16:creationId xmlns:a16="http://schemas.microsoft.com/office/drawing/2014/main" id="{8D11DDAA-4D9A-8145-BE74-F397085F3F4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30" name="Oval 292">
                              <a:extLst>
                                <a:ext uri="{FF2B5EF4-FFF2-40B4-BE49-F238E27FC236}">
                                  <a16:creationId xmlns:a16="http://schemas.microsoft.com/office/drawing/2014/main" id="{0AD2F818-B197-FF4A-BEE4-FF8992DB9BF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31" name="Oval 293">
                              <a:extLst>
                                <a:ext uri="{FF2B5EF4-FFF2-40B4-BE49-F238E27FC236}">
                                  <a16:creationId xmlns:a16="http://schemas.microsoft.com/office/drawing/2014/main" id="{7820489C-0533-0E4B-96C9-1EFFC54317D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29" name="Oval 294">
                            <a:extLst>
                              <a:ext uri="{FF2B5EF4-FFF2-40B4-BE49-F238E27FC236}">
                                <a16:creationId xmlns:a16="http://schemas.microsoft.com/office/drawing/2014/main" id="{8EF7A378-66CB-AC49-ABB0-079B4DEF038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501" name="Group 295">
                      <a:extLst>
                        <a:ext uri="{FF2B5EF4-FFF2-40B4-BE49-F238E27FC236}">
                          <a16:creationId xmlns:a16="http://schemas.microsoft.com/office/drawing/2014/main" id="{CFD80CDE-9E8A-8C46-8B92-4898E62FDE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502" name="Group 296">
                        <a:extLst>
                          <a:ext uri="{FF2B5EF4-FFF2-40B4-BE49-F238E27FC236}">
                            <a16:creationId xmlns:a16="http://schemas.microsoft.com/office/drawing/2014/main" id="{56562FC4-0267-EE43-943A-4CADB31F370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514" name="Group 297">
                          <a:extLst>
                            <a:ext uri="{FF2B5EF4-FFF2-40B4-BE49-F238E27FC236}">
                              <a16:creationId xmlns:a16="http://schemas.microsoft.com/office/drawing/2014/main" id="{B9F1FC47-5A0C-AA49-A3F1-EB018E61AD9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20" name="Group 298">
                            <a:extLst>
                              <a:ext uri="{FF2B5EF4-FFF2-40B4-BE49-F238E27FC236}">
                                <a16:creationId xmlns:a16="http://schemas.microsoft.com/office/drawing/2014/main" id="{51A5D964-1033-3444-8CB6-A0B53A6D313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22" name="Oval 299">
                              <a:extLst>
                                <a:ext uri="{FF2B5EF4-FFF2-40B4-BE49-F238E27FC236}">
                                  <a16:creationId xmlns:a16="http://schemas.microsoft.com/office/drawing/2014/main" id="{8F460009-1527-E647-9A78-66EE3807BDA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23" name="Oval 300">
                              <a:extLst>
                                <a:ext uri="{FF2B5EF4-FFF2-40B4-BE49-F238E27FC236}">
                                  <a16:creationId xmlns:a16="http://schemas.microsoft.com/office/drawing/2014/main" id="{C5FCA07B-E65C-6F4B-BE35-5D169844105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21" name="Oval 301">
                            <a:extLst>
                              <a:ext uri="{FF2B5EF4-FFF2-40B4-BE49-F238E27FC236}">
                                <a16:creationId xmlns:a16="http://schemas.microsoft.com/office/drawing/2014/main" id="{6EA23F90-C65C-1042-8CCF-5B7E75DBC27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515" name="Group 302">
                          <a:extLst>
                            <a:ext uri="{FF2B5EF4-FFF2-40B4-BE49-F238E27FC236}">
                              <a16:creationId xmlns:a16="http://schemas.microsoft.com/office/drawing/2014/main" id="{1393C4CD-E4AF-3A4B-A10F-0207FF4D669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16" name="Group 303">
                            <a:extLst>
                              <a:ext uri="{FF2B5EF4-FFF2-40B4-BE49-F238E27FC236}">
                                <a16:creationId xmlns:a16="http://schemas.microsoft.com/office/drawing/2014/main" id="{C749BDE3-AF28-0E46-8888-CAC24B7EFA7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18" name="Oval 304">
                              <a:extLst>
                                <a:ext uri="{FF2B5EF4-FFF2-40B4-BE49-F238E27FC236}">
                                  <a16:creationId xmlns:a16="http://schemas.microsoft.com/office/drawing/2014/main" id="{1BBEB1D0-982B-3043-BF22-768D2746047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19" name="Oval 305">
                              <a:extLst>
                                <a:ext uri="{FF2B5EF4-FFF2-40B4-BE49-F238E27FC236}">
                                  <a16:creationId xmlns:a16="http://schemas.microsoft.com/office/drawing/2014/main" id="{A0200EA7-6367-5C41-8D7D-9B49EEA3A3A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17" name="Oval 306">
                            <a:extLst>
                              <a:ext uri="{FF2B5EF4-FFF2-40B4-BE49-F238E27FC236}">
                                <a16:creationId xmlns:a16="http://schemas.microsoft.com/office/drawing/2014/main" id="{5DA9E94E-F1F6-584D-BE96-BB426527983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503" name="Group 307">
                        <a:extLst>
                          <a:ext uri="{FF2B5EF4-FFF2-40B4-BE49-F238E27FC236}">
                            <a16:creationId xmlns:a16="http://schemas.microsoft.com/office/drawing/2014/main" id="{8BFFA34D-AB50-DC48-9E74-3D1D8EA8E24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504" name="Group 308">
                          <a:extLst>
                            <a:ext uri="{FF2B5EF4-FFF2-40B4-BE49-F238E27FC236}">
                              <a16:creationId xmlns:a16="http://schemas.microsoft.com/office/drawing/2014/main" id="{53B1EAE6-5A0E-E048-9095-E3E6E0A860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10" name="Group 309">
                            <a:extLst>
                              <a:ext uri="{FF2B5EF4-FFF2-40B4-BE49-F238E27FC236}">
                                <a16:creationId xmlns:a16="http://schemas.microsoft.com/office/drawing/2014/main" id="{4C59774F-5938-FC47-BD5F-D0A470DEFA0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12" name="Oval 310">
                              <a:extLst>
                                <a:ext uri="{FF2B5EF4-FFF2-40B4-BE49-F238E27FC236}">
                                  <a16:creationId xmlns:a16="http://schemas.microsoft.com/office/drawing/2014/main" id="{896C7D71-9B46-D74E-A8C3-474AC69CD63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13" name="Oval 311">
                              <a:extLst>
                                <a:ext uri="{FF2B5EF4-FFF2-40B4-BE49-F238E27FC236}">
                                  <a16:creationId xmlns:a16="http://schemas.microsoft.com/office/drawing/2014/main" id="{E03AB598-7B33-9449-9859-56F4B1C7508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11" name="Oval 312">
                            <a:extLst>
                              <a:ext uri="{FF2B5EF4-FFF2-40B4-BE49-F238E27FC236}">
                                <a16:creationId xmlns:a16="http://schemas.microsoft.com/office/drawing/2014/main" id="{C6244FC8-8D8B-4B4F-A8A6-2245ACC870B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505" name="Group 313">
                          <a:extLst>
                            <a:ext uri="{FF2B5EF4-FFF2-40B4-BE49-F238E27FC236}">
                              <a16:creationId xmlns:a16="http://schemas.microsoft.com/office/drawing/2014/main" id="{F4E34917-9EEC-3E46-88E5-B8B362AD085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506" name="Group 314">
                            <a:extLst>
                              <a:ext uri="{FF2B5EF4-FFF2-40B4-BE49-F238E27FC236}">
                                <a16:creationId xmlns:a16="http://schemas.microsoft.com/office/drawing/2014/main" id="{65EF1A43-7744-9E4B-A49F-262A5CF6205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508" name="Oval 315">
                              <a:extLst>
                                <a:ext uri="{FF2B5EF4-FFF2-40B4-BE49-F238E27FC236}">
                                  <a16:creationId xmlns:a16="http://schemas.microsoft.com/office/drawing/2014/main" id="{E24D7C25-5A3A-694A-A135-9D0AD3E6B04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09" name="Oval 316">
                              <a:extLst>
                                <a:ext uri="{FF2B5EF4-FFF2-40B4-BE49-F238E27FC236}">
                                  <a16:creationId xmlns:a16="http://schemas.microsoft.com/office/drawing/2014/main" id="{92E8B936-A9B4-9A47-B83F-F8D9969D0DD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507" name="Oval 317">
                            <a:extLst>
                              <a:ext uri="{FF2B5EF4-FFF2-40B4-BE49-F238E27FC236}">
                                <a16:creationId xmlns:a16="http://schemas.microsoft.com/office/drawing/2014/main" id="{3A4840BD-76FE-4F49-8BF8-822C78C3E1E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  <p:grpSp>
            <p:nvGrpSpPr>
              <p:cNvPr id="8210" name="Group 318">
                <a:extLst>
                  <a:ext uri="{FF2B5EF4-FFF2-40B4-BE49-F238E27FC236}">
                    <a16:creationId xmlns:a16="http://schemas.microsoft.com/office/drawing/2014/main" id="{3D3297DC-4ECD-3A41-9D4E-6C8587829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12194">
                <a:off x="864" y="1620"/>
                <a:ext cx="624" cy="528"/>
                <a:chOff x="1344" y="2544"/>
                <a:chExt cx="624" cy="528"/>
              </a:xfrm>
            </p:grpSpPr>
            <p:grpSp>
              <p:nvGrpSpPr>
                <p:cNvPr id="8211" name="Group 319">
                  <a:extLst>
                    <a:ext uri="{FF2B5EF4-FFF2-40B4-BE49-F238E27FC236}">
                      <a16:creationId xmlns:a16="http://schemas.microsoft.com/office/drawing/2014/main" id="{95C41D66-969E-C64F-87AF-194702703B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2640"/>
                  <a:ext cx="480" cy="432"/>
                  <a:chOff x="1872" y="2640"/>
                  <a:chExt cx="480" cy="432"/>
                </a:xfrm>
              </p:grpSpPr>
              <p:grpSp>
                <p:nvGrpSpPr>
                  <p:cNvPr id="8354" name="Group 320">
                    <a:extLst>
                      <a:ext uri="{FF2B5EF4-FFF2-40B4-BE49-F238E27FC236}">
                        <a16:creationId xmlns:a16="http://schemas.microsoft.com/office/drawing/2014/main" id="{3AF22235-9288-6645-89B3-9BF4DB9248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2" y="2640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8449" name="Group 321">
                      <a:extLst>
                        <a:ext uri="{FF2B5EF4-FFF2-40B4-BE49-F238E27FC236}">
                          <a16:creationId xmlns:a16="http://schemas.microsoft.com/office/drawing/2014/main" id="{4537F5AB-BBB9-D140-ABC1-08DBFDE751E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473" name="Group 322">
                        <a:extLst>
                          <a:ext uri="{FF2B5EF4-FFF2-40B4-BE49-F238E27FC236}">
                            <a16:creationId xmlns:a16="http://schemas.microsoft.com/office/drawing/2014/main" id="{2C3AD91B-5F24-4D49-BEEB-A750132112B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485" name="Group 323">
                          <a:extLst>
                            <a:ext uri="{FF2B5EF4-FFF2-40B4-BE49-F238E27FC236}">
                              <a16:creationId xmlns:a16="http://schemas.microsoft.com/office/drawing/2014/main" id="{03A313EE-8742-3E48-A02E-B2840AAB72B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91" name="Group 324">
                            <a:extLst>
                              <a:ext uri="{FF2B5EF4-FFF2-40B4-BE49-F238E27FC236}">
                                <a16:creationId xmlns:a16="http://schemas.microsoft.com/office/drawing/2014/main" id="{28290B33-DB02-A240-AC79-EFCD592AE2D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93" name="Oval 325">
                              <a:extLst>
                                <a:ext uri="{FF2B5EF4-FFF2-40B4-BE49-F238E27FC236}">
                                  <a16:creationId xmlns:a16="http://schemas.microsoft.com/office/drawing/2014/main" id="{F76CE435-BAFF-8845-9B4F-A121ECB318F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94" name="Oval 326">
                              <a:extLst>
                                <a:ext uri="{FF2B5EF4-FFF2-40B4-BE49-F238E27FC236}">
                                  <a16:creationId xmlns:a16="http://schemas.microsoft.com/office/drawing/2014/main" id="{2C5FB507-6B66-B84E-A05B-72A88354CB4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92" name="Oval 327">
                            <a:extLst>
                              <a:ext uri="{FF2B5EF4-FFF2-40B4-BE49-F238E27FC236}">
                                <a16:creationId xmlns:a16="http://schemas.microsoft.com/office/drawing/2014/main" id="{B0338CCB-BC5E-534C-AC04-CEFEC4490AE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486" name="Group 328">
                          <a:extLst>
                            <a:ext uri="{FF2B5EF4-FFF2-40B4-BE49-F238E27FC236}">
                              <a16:creationId xmlns:a16="http://schemas.microsoft.com/office/drawing/2014/main" id="{2F56CF8F-3B13-2144-A2E8-C16BD34D7AC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87" name="Group 329">
                            <a:extLst>
                              <a:ext uri="{FF2B5EF4-FFF2-40B4-BE49-F238E27FC236}">
                                <a16:creationId xmlns:a16="http://schemas.microsoft.com/office/drawing/2014/main" id="{5818563E-35D5-914D-B1A9-5249D506957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89" name="Oval 330">
                              <a:extLst>
                                <a:ext uri="{FF2B5EF4-FFF2-40B4-BE49-F238E27FC236}">
                                  <a16:creationId xmlns:a16="http://schemas.microsoft.com/office/drawing/2014/main" id="{430A9DB1-CFC2-0B46-9E87-2C15E994685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90" name="Oval 331">
                              <a:extLst>
                                <a:ext uri="{FF2B5EF4-FFF2-40B4-BE49-F238E27FC236}">
                                  <a16:creationId xmlns:a16="http://schemas.microsoft.com/office/drawing/2014/main" id="{32455AED-AB1F-4443-A747-363E11BC4B3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88" name="Oval 332">
                            <a:extLst>
                              <a:ext uri="{FF2B5EF4-FFF2-40B4-BE49-F238E27FC236}">
                                <a16:creationId xmlns:a16="http://schemas.microsoft.com/office/drawing/2014/main" id="{7AD4B459-657E-F948-8E81-03A5B46ED34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474" name="Group 333">
                        <a:extLst>
                          <a:ext uri="{FF2B5EF4-FFF2-40B4-BE49-F238E27FC236}">
                            <a16:creationId xmlns:a16="http://schemas.microsoft.com/office/drawing/2014/main" id="{18EACB6B-A75E-E142-9B52-BB939D274BB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475" name="Group 334">
                          <a:extLst>
                            <a:ext uri="{FF2B5EF4-FFF2-40B4-BE49-F238E27FC236}">
                              <a16:creationId xmlns:a16="http://schemas.microsoft.com/office/drawing/2014/main" id="{C106DF1C-B620-A645-8DCB-9F63916C76A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81" name="Group 335">
                            <a:extLst>
                              <a:ext uri="{FF2B5EF4-FFF2-40B4-BE49-F238E27FC236}">
                                <a16:creationId xmlns:a16="http://schemas.microsoft.com/office/drawing/2014/main" id="{308E6069-421C-4848-8483-1A0DEEE61FE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83" name="Oval 336">
                              <a:extLst>
                                <a:ext uri="{FF2B5EF4-FFF2-40B4-BE49-F238E27FC236}">
                                  <a16:creationId xmlns:a16="http://schemas.microsoft.com/office/drawing/2014/main" id="{CF7760C0-A5D9-5B46-AE91-17DF9B8C1C3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84" name="Oval 337">
                              <a:extLst>
                                <a:ext uri="{FF2B5EF4-FFF2-40B4-BE49-F238E27FC236}">
                                  <a16:creationId xmlns:a16="http://schemas.microsoft.com/office/drawing/2014/main" id="{F2FF2A90-AD18-A349-BAFD-B472B85BF31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82" name="Oval 338">
                            <a:extLst>
                              <a:ext uri="{FF2B5EF4-FFF2-40B4-BE49-F238E27FC236}">
                                <a16:creationId xmlns:a16="http://schemas.microsoft.com/office/drawing/2014/main" id="{D4ED6B0E-6E4E-064E-9A40-B2DEC9B5AD5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476" name="Group 339">
                          <a:extLst>
                            <a:ext uri="{FF2B5EF4-FFF2-40B4-BE49-F238E27FC236}">
                              <a16:creationId xmlns:a16="http://schemas.microsoft.com/office/drawing/2014/main" id="{2E88321D-3CB8-0848-8831-8732C991D0D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77" name="Group 340">
                            <a:extLst>
                              <a:ext uri="{FF2B5EF4-FFF2-40B4-BE49-F238E27FC236}">
                                <a16:creationId xmlns:a16="http://schemas.microsoft.com/office/drawing/2014/main" id="{0574AED5-48F7-FA42-9730-2620212E77A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79" name="Oval 341">
                              <a:extLst>
                                <a:ext uri="{FF2B5EF4-FFF2-40B4-BE49-F238E27FC236}">
                                  <a16:creationId xmlns:a16="http://schemas.microsoft.com/office/drawing/2014/main" id="{A1581204-523D-1045-93DE-E8979D2A4EF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80" name="Oval 342">
                              <a:extLst>
                                <a:ext uri="{FF2B5EF4-FFF2-40B4-BE49-F238E27FC236}">
                                  <a16:creationId xmlns:a16="http://schemas.microsoft.com/office/drawing/2014/main" id="{A412D9E8-3B60-FE40-B6CB-4FA6B0DCBCE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78" name="Oval 343">
                            <a:extLst>
                              <a:ext uri="{FF2B5EF4-FFF2-40B4-BE49-F238E27FC236}">
                                <a16:creationId xmlns:a16="http://schemas.microsoft.com/office/drawing/2014/main" id="{82594140-B204-D448-BC13-43AE502385D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450" name="Group 344">
                      <a:extLst>
                        <a:ext uri="{FF2B5EF4-FFF2-40B4-BE49-F238E27FC236}">
                          <a16:creationId xmlns:a16="http://schemas.microsoft.com/office/drawing/2014/main" id="{9174243F-175A-7D4F-8B29-ABF03B197CD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451" name="Group 345">
                        <a:extLst>
                          <a:ext uri="{FF2B5EF4-FFF2-40B4-BE49-F238E27FC236}">
                            <a16:creationId xmlns:a16="http://schemas.microsoft.com/office/drawing/2014/main" id="{7A6FD885-AC02-0849-9B26-5FD18AE089B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463" name="Group 346">
                          <a:extLst>
                            <a:ext uri="{FF2B5EF4-FFF2-40B4-BE49-F238E27FC236}">
                              <a16:creationId xmlns:a16="http://schemas.microsoft.com/office/drawing/2014/main" id="{DB23B4B5-B2EA-294E-92F7-C216B21A593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69" name="Group 347">
                            <a:extLst>
                              <a:ext uri="{FF2B5EF4-FFF2-40B4-BE49-F238E27FC236}">
                                <a16:creationId xmlns:a16="http://schemas.microsoft.com/office/drawing/2014/main" id="{7DD73D71-3FE0-A24F-8982-9CC6F3648C1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71" name="Oval 348">
                              <a:extLst>
                                <a:ext uri="{FF2B5EF4-FFF2-40B4-BE49-F238E27FC236}">
                                  <a16:creationId xmlns:a16="http://schemas.microsoft.com/office/drawing/2014/main" id="{BCE7F76A-159D-034E-80CF-A5A3C331CDD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72" name="Oval 349">
                              <a:extLst>
                                <a:ext uri="{FF2B5EF4-FFF2-40B4-BE49-F238E27FC236}">
                                  <a16:creationId xmlns:a16="http://schemas.microsoft.com/office/drawing/2014/main" id="{26ABB07E-8E15-7C41-993F-124FA4ACDC7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70" name="Oval 350">
                            <a:extLst>
                              <a:ext uri="{FF2B5EF4-FFF2-40B4-BE49-F238E27FC236}">
                                <a16:creationId xmlns:a16="http://schemas.microsoft.com/office/drawing/2014/main" id="{2F710871-45ED-3949-88BD-92EE493EF7A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464" name="Group 351">
                          <a:extLst>
                            <a:ext uri="{FF2B5EF4-FFF2-40B4-BE49-F238E27FC236}">
                              <a16:creationId xmlns:a16="http://schemas.microsoft.com/office/drawing/2014/main" id="{18EE86C7-03F4-4F4E-9729-BF9DE07657F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65" name="Group 352">
                            <a:extLst>
                              <a:ext uri="{FF2B5EF4-FFF2-40B4-BE49-F238E27FC236}">
                                <a16:creationId xmlns:a16="http://schemas.microsoft.com/office/drawing/2014/main" id="{74D67799-5E1B-1C41-817A-4D79B8A1492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67" name="Oval 353">
                              <a:extLst>
                                <a:ext uri="{FF2B5EF4-FFF2-40B4-BE49-F238E27FC236}">
                                  <a16:creationId xmlns:a16="http://schemas.microsoft.com/office/drawing/2014/main" id="{31234E25-76F2-2A40-8AA7-ADFC1206D14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68" name="Oval 354">
                              <a:extLst>
                                <a:ext uri="{FF2B5EF4-FFF2-40B4-BE49-F238E27FC236}">
                                  <a16:creationId xmlns:a16="http://schemas.microsoft.com/office/drawing/2014/main" id="{40986997-DD70-A642-883C-B7287121D31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66" name="Oval 355">
                            <a:extLst>
                              <a:ext uri="{FF2B5EF4-FFF2-40B4-BE49-F238E27FC236}">
                                <a16:creationId xmlns:a16="http://schemas.microsoft.com/office/drawing/2014/main" id="{AC65014A-902E-5348-85B9-DB901E358CA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452" name="Group 356">
                        <a:extLst>
                          <a:ext uri="{FF2B5EF4-FFF2-40B4-BE49-F238E27FC236}">
                            <a16:creationId xmlns:a16="http://schemas.microsoft.com/office/drawing/2014/main" id="{CA19162F-E8A4-B340-A810-8FE272EBF27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453" name="Group 357">
                          <a:extLst>
                            <a:ext uri="{FF2B5EF4-FFF2-40B4-BE49-F238E27FC236}">
                              <a16:creationId xmlns:a16="http://schemas.microsoft.com/office/drawing/2014/main" id="{9D8ACA50-AAC3-D84A-BC8F-00237834A4A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59" name="Group 358">
                            <a:extLst>
                              <a:ext uri="{FF2B5EF4-FFF2-40B4-BE49-F238E27FC236}">
                                <a16:creationId xmlns:a16="http://schemas.microsoft.com/office/drawing/2014/main" id="{99A459F3-9178-C34F-9BD5-5AB97319BF3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61" name="Oval 359">
                              <a:extLst>
                                <a:ext uri="{FF2B5EF4-FFF2-40B4-BE49-F238E27FC236}">
                                  <a16:creationId xmlns:a16="http://schemas.microsoft.com/office/drawing/2014/main" id="{A7390E6A-D747-7749-AAFD-DB52EF961AC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62" name="Oval 360">
                              <a:extLst>
                                <a:ext uri="{FF2B5EF4-FFF2-40B4-BE49-F238E27FC236}">
                                  <a16:creationId xmlns:a16="http://schemas.microsoft.com/office/drawing/2014/main" id="{ED6FC4B9-9B19-3742-B849-79803763216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60" name="Oval 361">
                            <a:extLst>
                              <a:ext uri="{FF2B5EF4-FFF2-40B4-BE49-F238E27FC236}">
                                <a16:creationId xmlns:a16="http://schemas.microsoft.com/office/drawing/2014/main" id="{10B3AEFC-3CA8-3549-939C-63847B20EFF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454" name="Group 362">
                          <a:extLst>
                            <a:ext uri="{FF2B5EF4-FFF2-40B4-BE49-F238E27FC236}">
                              <a16:creationId xmlns:a16="http://schemas.microsoft.com/office/drawing/2014/main" id="{B01348C7-45C2-024E-9843-9A98917E6AE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55" name="Group 363">
                            <a:extLst>
                              <a:ext uri="{FF2B5EF4-FFF2-40B4-BE49-F238E27FC236}">
                                <a16:creationId xmlns:a16="http://schemas.microsoft.com/office/drawing/2014/main" id="{8505AA05-F638-3349-9636-34D02459F8C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57" name="Oval 364">
                              <a:extLst>
                                <a:ext uri="{FF2B5EF4-FFF2-40B4-BE49-F238E27FC236}">
                                  <a16:creationId xmlns:a16="http://schemas.microsoft.com/office/drawing/2014/main" id="{4F32734D-36B5-E941-BF5D-DA7D496D38E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58" name="Oval 365">
                              <a:extLst>
                                <a:ext uri="{FF2B5EF4-FFF2-40B4-BE49-F238E27FC236}">
                                  <a16:creationId xmlns:a16="http://schemas.microsoft.com/office/drawing/2014/main" id="{571F5203-65C8-CD4A-86BE-38DD3ACF5BC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56" name="Oval 366">
                            <a:extLst>
                              <a:ext uri="{FF2B5EF4-FFF2-40B4-BE49-F238E27FC236}">
                                <a16:creationId xmlns:a16="http://schemas.microsoft.com/office/drawing/2014/main" id="{3E60C1A5-BC95-764E-A1AC-8CF68E23640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8355" name="Group 367">
                    <a:extLst>
                      <a:ext uri="{FF2B5EF4-FFF2-40B4-BE49-F238E27FC236}">
                        <a16:creationId xmlns:a16="http://schemas.microsoft.com/office/drawing/2014/main" id="{6EC99C39-762B-6942-835C-748C3FD5D6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" y="2736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8403" name="Group 368">
                      <a:extLst>
                        <a:ext uri="{FF2B5EF4-FFF2-40B4-BE49-F238E27FC236}">
                          <a16:creationId xmlns:a16="http://schemas.microsoft.com/office/drawing/2014/main" id="{8AA8476C-749A-4942-A05E-ABC6BCDD7A6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427" name="Group 369">
                        <a:extLst>
                          <a:ext uri="{FF2B5EF4-FFF2-40B4-BE49-F238E27FC236}">
                            <a16:creationId xmlns:a16="http://schemas.microsoft.com/office/drawing/2014/main" id="{29CDCC98-80EB-5641-9C79-5E9FBF77287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439" name="Group 370">
                          <a:extLst>
                            <a:ext uri="{FF2B5EF4-FFF2-40B4-BE49-F238E27FC236}">
                              <a16:creationId xmlns:a16="http://schemas.microsoft.com/office/drawing/2014/main" id="{688103DB-DD84-6649-859B-A30F87CD880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45" name="Group 371">
                            <a:extLst>
                              <a:ext uri="{FF2B5EF4-FFF2-40B4-BE49-F238E27FC236}">
                                <a16:creationId xmlns:a16="http://schemas.microsoft.com/office/drawing/2014/main" id="{E6186CDE-BF3B-E443-8833-416B2D9D3BD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47" name="Oval 372">
                              <a:extLst>
                                <a:ext uri="{FF2B5EF4-FFF2-40B4-BE49-F238E27FC236}">
                                  <a16:creationId xmlns:a16="http://schemas.microsoft.com/office/drawing/2014/main" id="{9694116C-B4E5-B44E-A356-3C6F17A818E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48" name="Oval 373">
                              <a:extLst>
                                <a:ext uri="{FF2B5EF4-FFF2-40B4-BE49-F238E27FC236}">
                                  <a16:creationId xmlns:a16="http://schemas.microsoft.com/office/drawing/2014/main" id="{03314257-D5F2-714F-8F76-543297FC814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46" name="Oval 374">
                            <a:extLst>
                              <a:ext uri="{FF2B5EF4-FFF2-40B4-BE49-F238E27FC236}">
                                <a16:creationId xmlns:a16="http://schemas.microsoft.com/office/drawing/2014/main" id="{9ABE1F5F-7073-8446-8929-167AA8BAF4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440" name="Group 375">
                          <a:extLst>
                            <a:ext uri="{FF2B5EF4-FFF2-40B4-BE49-F238E27FC236}">
                              <a16:creationId xmlns:a16="http://schemas.microsoft.com/office/drawing/2014/main" id="{98F728FA-2E88-C749-B9D4-2ADDE898126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41" name="Group 376">
                            <a:extLst>
                              <a:ext uri="{FF2B5EF4-FFF2-40B4-BE49-F238E27FC236}">
                                <a16:creationId xmlns:a16="http://schemas.microsoft.com/office/drawing/2014/main" id="{91B8852D-2F69-6B45-89DF-FDF0C03CADA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43" name="Oval 377">
                              <a:extLst>
                                <a:ext uri="{FF2B5EF4-FFF2-40B4-BE49-F238E27FC236}">
                                  <a16:creationId xmlns:a16="http://schemas.microsoft.com/office/drawing/2014/main" id="{DB4DBA2D-9F98-F64F-99F1-AB10CBFBEDA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44" name="Oval 378">
                              <a:extLst>
                                <a:ext uri="{FF2B5EF4-FFF2-40B4-BE49-F238E27FC236}">
                                  <a16:creationId xmlns:a16="http://schemas.microsoft.com/office/drawing/2014/main" id="{68242833-73C3-6B49-89D7-EE3B6938471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42" name="Oval 379">
                            <a:extLst>
                              <a:ext uri="{FF2B5EF4-FFF2-40B4-BE49-F238E27FC236}">
                                <a16:creationId xmlns:a16="http://schemas.microsoft.com/office/drawing/2014/main" id="{39B6C770-819D-7649-8D14-CCB7F6E14BD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428" name="Group 380">
                        <a:extLst>
                          <a:ext uri="{FF2B5EF4-FFF2-40B4-BE49-F238E27FC236}">
                            <a16:creationId xmlns:a16="http://schemas.microsoft.com/office/drawing/2014/main" id="{4EF282F4-C8FA-E140-A7E7-6A3E21D98B8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429" name="Group 381">
                          <a:extLst>
                            <a:ext uri="{FF2B5EF4-FFF2-40B4-BE49-F238E27FC236}">
                              <a16:creationId xmlns:a16="http://schemas.microsoft.com/office/drawing/2014/main" id="{2976945C-5269-E34E-A3F5-3D1A3EE70A8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35" name="Group 382">
                            <a:extLst>
                              <a:ext uri="{FF2B5EF4-FFF2-40B4-BE49-F238E27FC236}">
                                <a16:creationId xmlns:a16="http://schemas.microsoft.com/office/drawing/2014/main" id="{E2AEF7BC-E620-484A-913B-50DF071F545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37" name="Oval 383">
                              <a:extLst>
                                <a:ext uri="{FF2B5EF4-FFF2-40B4-BE49-F238E27FC236}">
                                  <a16:creationId xmlns:a16="http://schemas.microsoft.com/office/drawing/2014/main" id="{918B23D6-B0E3-7A43-869F-EC919A0CAA5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38" name="Oval 384">
                              <a:extLst>
                                <a:ext uri="{FF2B5EF4-FFF2-40B4-BE49-F238E27FC236}">
                                  <a16:creationId xmlns:a16="http://schemas.microsoft.com/office/drawing/2014/main" id="{EE33926C-CB60-EF48-8235-48AADE09011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36" name="Oval 385">
                            <a:extLst>
                              <a:ext uri="{FF2B5EF4-FFF2-40B4-BE49-F238E27FC236}">
                                <a16:creationId xmlns:a16="http://schemas.microsoft.com/office/drawing/2014/main" id="{2B647351-08C4-F740-A9DE-3F10A7D08BC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430" name="Group 386">
                          <a:extLst>
                            <a:ext uri="{FF2B5EF4-FFF2-40B4-BE49-F238E27FC236}">
                              <a16:creationId xmlns:a16="http://schemas.microsoft.com/office/drawing/2014/main" id="{C6CAE4D6-6D04-B949-ACE0-21DCEC53DD8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31" name="Group 387">
                            <a:extLst>
                              <a:ext uri="{FF2B5EF4-FFF2-40B4-BE49-F238E27FC236}">
                                <a16:creationId xmlns:a16="http://schemas.microsoft.com/office/drawing/2014/main" id="{732FAF92-D9C8-8F46-ABDD-F26122C4229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33" name="Oval 388">
                              <a:extLst>
                                <a:ext uri="{FF2B5EF4-FFF2-40B4-BE49-F238E27FC236}">
                                  <a16:creationId xmlns:a16="http://schemas.microsoft.com/office/drawing/2014/main" id="{BDA1FAF4-A9BE-134A-8950-93B688FE270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34" name="Oval 389">
                              <a:extLst>
                                <a:ext uri="{FF2B5EF4-FFF2-40B4-BE49-F238E27FC236}">
                                  <a16:creationId xmlns:a16="http://schemas.microsoft.com/office/drawing/2014/main" id="{26207704-9AAA-8A49-B21A-131DC4399B6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32" name="Oval 390">
                            <a:extLst>
                              <a:ext uri="{FF2B5EF4-FFF2-40B4-BE49-F238E27FC236}">
                                <a16:creationId xmlns:a16="http://schemas.microsoft.com/office/drawing/2014/main" id="{2360E264-F4D0-D242-B79D-BD661441644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404" name="Group 391">
                      <a:extLst>
                        <a:ext uri="{FF2B5EF4-FFF2-40B4-BE49-F238E27FC236}">
                          <a16:creationId xmlns:a16="http://schemas.microsoft.com/office/drawing/2014/main" id="{9BACC861-5360-294E-9ED0-D1BB4950704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405" name="Group 392">
                        <a:extLst>
                          <a:ext uri="{FF2B5EF4-FFF2-40B4-BE49-F238E27FC236}">
                            <a16:creationId xmlns:a16="http://schemas.microsoft.com/office/drawing/2014/main" id="{418F59D5-CC28-1842-881D-D595B5F2397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417" name="Group 393">
                          <a:extLst>
                            <a:ext uri="{FF2B5EF4-FFF2-40B4-BE49-F238E27FC236}">
                              <a16:creationId xmlns:a16="http://schemas.microsoft.com/office/drawing/2014/main" id="{CEE5081E-0DA2-084B-B4F1-FB168E1539F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23" name="Group 394">
                            <a:extLst>
                              <a:ext uri="{FF2B5EF4-FFF2-40B4-BE49-F238E27FC236}">
                                <a16:creationId xmlns:a16="http://schemas.microsoft.com/office/drawing/2014/main" id="{C5AA9E04-2FCE-D644-A00C-43FF008FFE5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25" name="Oval 395">
                              <a:extLst>
                                <a:ext uri="{FF2B5EF4-FFF2-40B4-BE49-F238E27FC236}">
                                  <a16:creationId xmlns:a16="http://schemas.microsoft.com/office/drawing/2014/main" id="{FFE79C83-5642-E348-8401-28868A750E4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26" name="Oval 396">
                              <a:extLst>
                                <a:ext uri="{FF2B5EF4-FFF2-40B4-BE49-F238E27FC236}">
                                  <a16:creationId xmlns:a16="http://schemas.microsoft.com/office/drawing/2014/main" id="{85FD8125-17DA-3F42-BB5D-AAC33436EAC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24" name="Oval 397">
                            <a:extLst>
                              <a:ext uri="{FF2B5EF4-FFF2-40B4-BE49-F238E27FC236}">
                                <a16:creationId xmlns:a16="http://schemas.microsoft.com/office/drawing/2014/main" id="{941DE3E4-EC85-8443-B27F-B9A58A5D37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418" name="Group 398">
                          <a:extLst>
                            <a:ext uri="{FF2B5EF4-FFF2-40B4-BE49-F238E27FC236}">
                              <a16:creationId xmlns:a16="http://schemas.microsoft.com/office/drawing/2014/main" id="{52DA0158-768C-A049-81AD-5664D51E4B4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19" name="Group 399">
                            <a:extLst>
                              <a:ext uri="{FF2B5EF4-FFF2-40B4-BE49-F238E27FC236}">
                                <a16:creationId xmlns:a16="http://schemas.microsoft.com/office/drawing/2014/main" id="{22BDB391-A6FF-0844-A0A4-E62470F0C69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21" name="Oval 400">
                              <a:extLst>
                                <a:ext uri="{FF2B5EF4-FFF2-40B4-BE49-F238E27FC236}">
                                  <a16:creationId xmlns:a16="http://schemas.microsoft.com/office/drawing/2014/main" id="{847F44D7-F723-A94A-925A-9D756AB399E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22" name="Oval 401">
                              <a:extLst>
                                <a:ext uri="{FF2B5EF4-FFF2-40B4-BE49-F238E27FC236}">
                                  <a16:creationId xmlns:a16="http://schemas.microsoft.com/office/drawing/2014/main" id="{85718573-4A2F-C749-B0BB-BDE0677253D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20" name="Oval 402">
                            <a:extLst>
                              <a:ext uri="{FF2B5EF4-FFF2-40B4-BE49-F238E27FC236}">
                                <a16:creationId xmlns:a16="http://schemas.microsoft.com/office/drawing/2014/main" id="{8A412DEC-9171-EB40-8E38-5BAFF93E2D8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406" name="Group 403">
                        <a:extLst>
                          <a:ext uri="{FF2B5EF4-FFF2-40B4-BE49-F238E27FC236}">
                            <a16:creationId xmlns:a16="http://schemas.microsoft.com/office/drawing/2014/main" id="{50EBC42B-221B-9E49-9690-59DDD12CE79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407" name="Group 404">
                          <a:extLst>
                            <a:ext uri="{FF2B5EF4-FFF2-40B4-BE49-F238E27FC236}">
                              <a16:creationId xmlns:a16="http://schemas.microsoft.com/office/drawing/2014/main" id="{96E2929B-6EB1-5943-88A3-392812E2C3E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13" name="Group 405">
                            <a:extLst>
                              <a:ext uri="{FF2B5EF4-FFF2-40B4-BE49-F238E27FC236}">
                                <a16:creationId xmlns:a16="http://schemas.microsoft.com/office/drawing/2014/main" id="{6CCFBFD1-6D7B-6046-B7EF-B7D3D44E248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15" name="Oval 406">
                              <a:extLst>
                                <a:ext uri="{FF2B5EF4-FFF2-40B4-BE49-F238E27FC236}">
                                  <a16:creationId xmlns:a16="http://schemas.microsoft.com/office/drawing/2014/main" id="{D22FC811-3D32-3D44-8844-E53A80A899A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16" name="Oval 407">
                              <a:extLst>
                                <a:ext uri="{FF2B5EF4-FFF2-40B4-BE49-F238E27FC236}">
                                  <a16:creationId xmlns:a16="http://schemas.microsoft.com/office/drawing/2014/main" id="{95EA7427-2163-B547-A31F-9FEF5F40E3A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14" name="Oval 408">
                            <a:extLst>
                              <a:ext uri="{FF2B5EF4-FFF2-40B4-BE49-F238E27FC236}">
                                <a16:creationId xmlns:a16="http://schemas.microsoft.com/office/drawing/2014/main" id="{BB20E328-37B8-7740-A00E-F34743AB4D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408" name="Group 409">
                          <a:extLst>
                            <a:ext uri="{FF2B5EF4-FFF2-40B4-BE49-F238E27FC236}">
                              <a16:creationId xmlns:a16="http://schemas.microsoft.com/office/drawing/2014/main" id="{4330B9C0-54D0-7042-98DA-44816560848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409" name="Group 410">
                            <a:extLst>
                              <a:ext uri="{FF2B5EF4-FFF2-40B4-BE49-F238E27FC236}">
                                <a16:creationId xmlns:a16="http://schemas.microsoft.com/office/drawing/2014/main" id="{E2C12AAD-216B-8D4C-A570-688E6003D34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11" name="Oval 411">
                              <a:extLst>
                                <a:ext uri="{FF2B5EF4-FFF2-40B4-BE49-F238E27FC236}">
                                  <a16:creationId xmlns:a16="http://schemas.microsoft.com/office/drawing/2014/main" id="{DF005D8B-564B-8140-847A-F053FB92EF9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12" name="Oval 412">
                              <a:extLst>
                                <a:ext uri="{FF2B5EF4-FFF2-40B4-BE49-F238E27FC236}">
                                  <a16:creationId xmlns:a16="http://schemas.microsoft.com/office/drawing/2014/main" id="{53211E98-2991-9345-882D-A2B51FE4D10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10" name="Oval 413">
                            <a:extLst>
                              <a:ext uri="{FF2B5EF4-FFF2-40B4-BE49-F238E27FC236}">
                                <a16:creationId xmlns:a16="http://schemas.microsoft.com/office/drawing/2014/main" id="{CBFEC55C-A80B-524E-9C46-233C1C601FC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8356" name="Group 414">
                    <a:extLst>
                      <a:ext uri="{FF2B5EF4-FFF2-40B4-BE49-F238E27FC236}">
                        <a16:creationId xmlns:a16="http://schemas.microsoft.com/office/drawing/2014/main" id="{AF99CD12-E1F5-9546-A7DA-ADE8A2B94D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64" y="2784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8357" name="Group 415">
                      <a:extLst>
                        <a:ext uri="{FF2B5EF4-FFF2-40B4-BE49-F238E27FC236}">
                          <a16:creationId xmlns:a16="http://schemas.microsoft.com/office/drawing/2014/main" id="{245EDCA7-5770-DF4A-9361-6BF9A92B2A7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381" name="Group 416">
                        <a:extLst>
                          <a:ext uri="{FF2B5EF4-FFF2-40B4-BE49-F238E27FC236}">
                            <a16:creationId xmlns:a16="http://schemas.microsoft.com/office/drawing/2014/main" id="{B31BCFCB-D3EC-FD40-8552-E24E4927691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393" name="Group 417">
                          <a:extLst>
                            <a:ext uri="{FF2B5EF4-FFF2-40B4-BE49-F238E27FC236}">
                              <a16:creationId xmlns:a16="http://schemas.microsoft.com/office/drawing/2014/main" id="{DDB068A2-0879-604E-B247-F00258512F7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99" name="Group 418">
                            <a:extLst>
                              <a:ext uri="{FF2B5EF4-FFF2-40B4-BE49-F238E27FC236}">
                                <a16:creationId xmlns:a16="http://schemas.microsoft.com/office/drawing/2014/main" id="{6A7E9E5D-9C46-C249-A917-58C255F9BC5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401" name="Oval 419">
                              <a:extLst>
                                <a:ext uri="{FF2B5EF4-FFF2-40B4-BE49-F238E27FC236}">
                                  <a16:creationId xmlns:a16="http://schemas.microsoft.com/office/drawing/2014/main" id="{02726C12-60C1-E344-9121-48AAD4BA273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02" name="Oval 420">
                              <a:extLst>
                                <a:ext uri="{FF2B5EF4-FFF2-40B4-BE49-F238E27FC236}">
                                  <a16:creationId xmlns:a16="http://schemas.microsoft.com/office/drawing/2014/main" id="{A5FB4CBD-CF7A-E84A-ADCF-367BF11FF91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00" name="Oval 421">
                            <a:extLst>
                              <a:ext uri="{FF2B5EF4-FFF2-40B4-BE49-F238E27FC236}">
                                <a16:creationId xmlns:a16="http://schemas.microsoft.com/office/drawing/2014/main" id="{62201F1B-DD62-6941-8D4D-D0AB37BC8D7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394" name="Group 422">
                          <a:extLst>
                            <a:ext uri="{FF2B5EF4-FFF2-40B4-BE49-F238E27FC236}">
                              <a16:creationId xmlns:a16="http://schemas.microsoft.com/office/drawing/2014/main" id="{3B36B4D9-C23F-0742-8BF0-2C31CA63B45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95" name="Group 423">
                            <a:extLst>
                              <a:ext uri="{FF2B5EF4-FFF2-40B4-BE49-F238E27FC236}">
                                <a16:creationId xmlns:a16="http://schemas.microsoft.com/office/drawing/2014/main" id="{A92FBD93-23CF-9D49-A26F-0F5CC5B273B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97" name="Oval 424">
                              <a:extLst>
                                <a:ext uri="{FF2B5EF4-FFF2-40B4-BE49-F238E27FC236}">
                                  <a16:creationId xmlns:a16="http://schemas.microsoft.com/office/drawing/2014/main" id="{1B171D43-A1BB-8343-9CE0-24230F3E662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98" name="Oval 425">
                              <a:extLst>
                                <a:ext uri="{FF2B5EF4-FFF2-40B4-BE49-F238E27FC236}">
                                  <a16:creationId xmlns:a16="http://schemas.microsoft.com/office/drawing/2014/main" id="{64AF1BCF-E42E-7441-A4E6-EA095D2F432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96" name="Oval 426">
                            <a:extLst>
                              <a:ext uri="{FF2B5EF4-FFF2-40B4-BE49-F238E27FC236}">
                                <a16:creationId xmlns:a16="http://schemas.microsoft.com/office/drawing/2014/main" id="{B1533B34-79A8-C846-8643-CAF2BD80FDB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382" name="Group 427">
                        <a:extLst>
                          <a:ext uri="{FF2B5EF4-FFF2-40B4-BE49-F238E27FC236}">
                            <a16:creationId xmlns:a16="http://schemas.microsoft.com/office/drawing/2014/main" id="{1D42386B-0363-6545-908F-B095C6B6980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383" name="Group 428">
                          <a:extLst>
                            <a:ext uri="{FF2B5EF4-FFF2-40B4-BE49-F238E27FC236}">
                              <a16:creationId xmlns:a16="http://schemas.microsoft.com/office/drawing/2014/main" id="{44A55531-12C2-AD4D-8523-8CAF24B139F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89" name="Group 429">
                            <a:extLst>
                              <a:ext uri="{FF2B5EF4-FFF2-40B4-BE49-F238E27FC236}">
                                <a16:creationId xmlns:a16="http://schemas.microsoft.com/office/drawing/2014/main" id="{45900595-BCE7-4242-9EF9-6DFC0EF5613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91" name="Oval 430">
                              <a:extLst>
                                <a:ext uri="{FF2B5EF4-FFF2-40B4-BE49-F238E27FC236}">
                                  <a16:creationId xmlns:a16="http://schemas.microsoft.com/office/drawing/2014/main" id="{17620B6C-E109-2F4E-A4DE-759F1CCF5DC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92" name="Oval 431">
                              <a:extLst>
                                <a:ext uri="{FF2B5EF4-FFF2-40B4-BE49-F238E27FC236}">
                                  <a16:creationId xmlns:a16="http://schemas.microsoft.com/office/drawing/2014/main" id="{697938A7-4E27-AE42-9EA7-2A83B7D355C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90" name="Oval 432">
                            <a:extLst>
                              <a:ext uri="{FF2B5EF4-FFF2-40B4-BE49-F238E27FC236}">
                                <a16:creationId xmlns:a16="http://schemas.microsoft.com/office/drawing/2014/main" id="{D2DD7E8C-8B92-A84C-AD5B-2C40300B9C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384" name="Group 433">
                          <a:extLst>
                            <a:ext uri="{FF2B5EF4-FFF2-40B4-BE49-F238E27FC236}">
                              <a16:creationId xmlns:a16="http://schemas.microsoft.com/office/drawing/2014/main" id="{48EA7B07-F748-B64D-9C1C-1096429A089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85" name="Group 434">
                            <a:extLst>
                              <a:ext uri="{FF2B5EF4-FFF2-40B4-BE49-F238E27FC236}">
                                <a16:creationId xmlns:a16="http://schemas.microsoft.com/office/drawing/2014/main" id="{9B4C4CD6-6129-4245-89E8-58184768E30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87" name="Oval 435">
                              <a:extLst>
                                <a:ext uri="{FF2B5EF4-FFF2-40B4-BE49-F238E27FC236}">
                                  <a16:creationId xmlns:a16="http://schemas.microsoft.com/office/drawing/2014/main" id="{5CAB61EB-2FDD-0442-B87A-27E84BCE6B3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88" name="Oval 436">
                              <a:extLst>
                                <a:ext uri="{FF2B5EF4-FFF2-40B4-BE49-F238E27FC236}">
                                  <a16:creationId xmlns:a16="http://schemas.microsoft.com/office/drawing/2014/main" id="{C4532F3B-E972-5746-AD58-CE3487ED7D4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86" name="Oval 437">
                            <a:extLst>
                              <a:ext uri="{FF2B5EF4-FFF2-40B4-BE49-F238E27FC236}">
                                <a16:creationId xmlns:a16="http://schemas.microsoft.com/office/drawing/2014/main" id="{E7F72B4E-A1BE-D54B-98E0-F6766406AA4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358" name="Group 438">
                      <a:extLst>
                        <a:ext uri="{FF2B5EF4-FFF2-40B4-BE49-F238E27FC236}">
                          <a16:creationId xmlns:a16="http://schemas.microsoft.com/office/drawing/2014/main" id="{FE2067E8-6B34-7746-9D42-163E29D11D7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359" name="Group 439">
                        <a:extLst>
                          <a:ext uri="{FF2B5EF4-FFF2-40B4-BE49-F238E27FC236}">
                            <a16:creationId xmlns:a16="http://schemas.microsoft.com/office/drawing/2014/main" id="{8E410476-C647-8D49-8772-51FB9A3450C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371" name="Group 440">
                          <a:extLst>
                            <a:ext uri="{FF2B5EF4-FFF2-40B4-BE49-F238E27FC236}">
                              <a16:creationId xmlns:a16="http://schemas.microsoft.com/office/drawing/2014/main" id="{2E9AF0AE-F776-C541-86B8-E82619DF943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77" name="Group 441">
                            <a:extLst>
                              <a:ext uri="{FF2B5EF4-FFF2-40B4-BE49-F238E27FC236}">
                                <a16:creationId xmlns:a16="http://schemas.microsoft.com/office/drawing/2014/main" id="{8A2FE453-7F91-734A-A475-EC0B19F6AD6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79" name="Oval 442">
                              <a:extLst>
                                <a:ext uri="{FF2B5EF4-FFF2-40B4-BE49-F238E27FC236}">
                                  <a16:creationId xmlns:a16="http://schemas.microsoft.com/office/drawing/2014/main" id="{6686D791-E53C-0E42-842A-E8F266FD9BA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80" name="Oval 443">
                              <a:extLst>
                                <a:ext uri="{FF2B5EF4-FFF2-40B4-BE49-F238E27FC236}">
                                  <a16:creationId xmlns:a16="http://schemas.microsoft.com/office/drawing/2014/main" id="{3A18F6DA-C879-CB48-9D25-BAF0578371B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78" name="Oval 444">
                            <a:extLst>
                              <a:ext uri="{FF2B5EF4-FFF2-40B4-BE49-F238E27FC236}">
                                <a16:creationId xmlns:a16="http://schemas.microsoft.com/office/drawing/2014/main" id="{3C57CFC5-B24A-0940-B8F2-0CB7BA13476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372" name="Group 445">
                          <a:extLst>
                            <a:ext uri="{FF2B5EF4-FFF2-40B4-BE49-F238E27FC236}">
                              <a16:creationId xmlns:a16="http://schemas.microsoft.com/office/drawing/2014/main" id="{FC52064D-D89F-5545-8693-C05B312F113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73" name="Group 446">
                            <a:extLst>
                              <a:ext uri="{FF2B5EF4-FFF2-40B4-BE49-F238E27FC236}">
                                <a16:creationId xmlns:a16="http://schemas.microsoft.com/office/drawing/2014/main" id="{96F1B8B4-8C8A-9A41-B49B-303F8CF8752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75" name="Oval 447">
                              <a:extLst>
                                <a:ext uri="{FF2B5EF4-FFF2-40B4-BE49-F238E27FC236}">
                                  <a16:creationId xmlns:a16="http://schemas.microsoft.com/office/drawing/2014/main" id="{ABE81B51-5AEA-984F-930E-6AE06C9B79C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76" name="Oval 448">
                              <a:extLst>
                                <a:ext uri="{FF2B5EF4-FFF2-40B4-BE49-F238E27FC236}">
                                  <a16:creationId xmlns:a16="http://schemas.microsoft.com/office/drawing/2014/main" id="{6CF23853-BCEC-F54C-BA9B-E2F57E2B20A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74" name="Oval 449">
                            <a:extLst>
                              <a:ext uri="{FF2B5EF4-FFF2-40B4-BE49-F238E27FC236}">
                                <a16:creationId xmlns:a16="http://schemas.microsoft.com/office/drawing/2014/main" id="{16175F9E-5D06-9A4C-8DAC-C12FA8265EA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360" name="Group 450">
                        <a:extLst>
                          <a:ext uri="{FF2B5EF4-FFF2-40B4-BE49-F238E27FC236}">
                            <a16:creationId xmlns:a16="http://schemas.microsoft.com/office/drawing/2014/main" id="{1AFACF76-CFB6-2844-92D3-8AFF72748F5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361" name="Group 451">
                          <a:extLst>
                            <a:ext uri="{FF2B5EF4-FFF2-40B4-BE49-F238E27FC236}">
                              <a16:creationId xmlns:a16="http://schemas.microsoft.com/office/drawing/2014/main" id="{82B6E136-FC25-4E49-BA41-1F0823F4D19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67" name="Group 452">
                            <a:extLst>
                              <a:ext uri="{FF2B5EF4-FFF2-40B4-BE49-F238E27FC236}">
                                <a16:creationId xmlns:a16="http://schemas.microsoft.com/office/drawing/2014/main" id="{B59E7269-8205-1E4B-BF07-E6C856CFAA8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69" name="Oval 453">
                              <a:extLst>
                                <a:ext uri="{FF2B5EF4-FFF2-40B4-BE49-F238E27FC236}">
                                  <a16:creationId xmlns:a16="http://schemas.microsoft.com/office/drawing/2014/main" id="{DB8ACAB0-33BD-284A-973E-F86BA73F33B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70" name="Oval 454">
                              <a:extLst>
                                <a:ext uri="{FF2B5EF4-FFF2-40B4-BE49-F238E27FC236}">
                                  <a16:creationId xmlns:a16="http://schemas.microsoft.com/office/drawing/2014/main" id="{A8B958C8-8539-2D48-BE5F-9299AE33630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68" name="Oval 455">
                            <a:extLst>
                              <a:ext uri="{FF2B5EF4-FFF2-40B4-BE49-F238E27FC236}">
                                <a16:creationId xmlns:a16="http://schemas.microsoft.com/office/drawing/2014/main" id="{198A04E6-4A0D-1844-82DF-F25CDFD171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362" name="Group 456">
                          <a:extLst>
                            <a:ext uri="{FF2B5EF4-FFF2-40B4-BE49-F238E27FC236}">
                              <a16:creationId xmlns:a16="http://schemas.microsoft.com/office/drawing/2014/main" id="{04C743C8-8D82-FA48-AA2D-FD00AB64F23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63" name="Group 457">
                            <a:extLst>
                              <a:ext uri="{FF2B5EF4-FFF2-40B4-BE49-F238E27FC236}">
                                <a16:creationId xmlns:a16="http://schemas.microsoft.com/office/drawing/2014/main" id="{4E446057-8473-784B-B3A6-0CFB878B8A9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65" name="Oval 458">
                              <a:extLst>
                                <a:ext uri="{FF2B5EF4-FFF2-40B4-BE49-F238E27FC236}">
                                  <a16:creationId xmlns:a16="http://schemas.microsoft.com/office/drawing/2014/main" id="{951848FF-2437-4041-9273-16E992D596E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66" name="Oval 459">
                              <a:extLst>
                                <a:ext uri="{FF2B5EF4-FFF2-40B4-BE49-F238E27FC236}">
                                  <a16:creationId xmlns:a16="http://schemas.microsoft.com/office/drawing/2014/main" id="{8F96D0B0-76EE-444A-8E99-462878270A6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64" name="Oval 460">
                            <a:extLst>
                              <a:ext uri="{FF2B5EF4-FFF2-40B4-BE49-F238E27FC236}">
                                <a16:creationId xmlns:a16="http://schemas.microsoft.com/office/drawing/2014/main" id="{1CC0B2F9-8AB5-F448-8802-8F10343A75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8212" name="Group 461">
                  <a:extLst>
                    <a:ext uri="{FF2B5EF4-FFF2-40B4-BE49-F238E27FC236}">
                      <a16:creationId xmlns:a16="http://schemas.microsoft.com/office/drawing/2014/main" id="{6AE82C92-4443-8445-8E1D-BAC9D04B0F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544"/>
                  <a:ext cx="480" cy="432"/>
                  <a:chOff x="1872" y="2640"/>
                  <a:chExt cx="480" cy="432"/>
                </a:xfrm>
              </p:grpSpPr>
              <p:grpSp>
                <p:nvGrpSpPr>
                  <p:cNvPr id="8213" name="Group 462">
                    <a:extLst>
                      <a:ext uri="{FF2B5EF4-FFF2-40B4-BE49-F238E27FC236}">
                        <a16:creationId xmlns:a16="http://schemas.microsoft.com/office/drawing/2014/main" id="{CFDD321E-3109-0040-8E36-3AAC3CC992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2" y="2640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8308" name="Group 463">
                      <a:extLst>
                        <a:ext uri="{FF2B5EF4-FFF2-40B4-BE49-F238E27FC236}">
                          <a16:creationId xmlns:a16="http://schemas.microsoft.com/office/drawing/2014/main" id="{DED79FD1-F96B-1D45-BC0C-D8810FB8F02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332" name="Group 464">
                        <a:extLst>
                          <a:ext uri="{FF2B5EF4-FFF2-40B4-BE49-F238E27FC236}">
                            <a16:creationId xmlns:a16="http://schemas.microsoft.com/office/drawing/2014/main" id="{E8D22988-3D3D-5B4A-AD07-9EF7A580D72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344" name="Group 465">
                          <a:extLst>
                            <a:ext uri="{FF2B5EF4-FFF2-40B4-BE49-F238E27FC236}">
                              <a16:creationId xmlns:a16="http://schemas.microsoft.com/office/drawing/2014/main" id="{0251EF68-62A2-C64C-88C3-7174EE84DA0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50" name="Group 466">
                            <a:extLst>
                              <a:ext uri="{FF2B5EF4-FFF2-40B4-BE49-F238E27FC236}">
                                <a16:creationId xmlns:a16="http://schemas.microsoft.com/office/drawing/2014/main" id="{D89FD562-40D3-B545-9EDD-CA1F72F1C36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52" name="Oval 467">
                              <a:extLst>
                                <a:ext uri="{FF2B5EF4-FFF2-40B4-BE49-F238E27FC236}">
                                  <a16:creationId xmlns:a16="http://schemas.microsoft.com/office/drawing/2014/main" id="{B22D37E8-3156-6C4E-896A-294919BFE30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53" name="Oval 468">
                              <a:extLst>
                                <a:ext uri="{FF2B5EF4-FFF2-40B4-BE49-F238E27FC236}">
                                  <a16:creationId xmlns:a16="http://schemas.microsoft.com/office/drawing/2014/main" id="{6CC4DB6C-12B7-7942-A720-9F60320145C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51" name="Oval 469">
                            <a:extLst>
                              <a:ext uri="{FF2B5EF4-FFF2-40B4-BE49-F238E27FC236}">
                                <a16:creationId xmlns:a16="http://schemas.microsoft.com/office/drawing/2014/main" id="{ABF8437E-1FD3-C84B-A3E0-1800A96DACC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345" name="Group 470">
                          <a:extLst>
                            <a:ext uri="{FF2B5EF4-FFF2-40B4-BE49-F238E27FC236}">
                              <a16:creationId xmlns:a16="http://schemas.microsoft.com/office/drawing/2014/main" id="{3A39682A-8DC9-274E-A257-2A5F2420B46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46" name="Group 471">
                            <a:extLst>
                              <a:ext uri="{FF2B5EF4-FFF2-40B4-BE49-F238E27FC236}">
                                <a16:creationId xmlns:a16="http://schemas.microsoft.com/office/drawing/2014/main" id="{FB82D15E-86F7-244F-8484-856F8F1E59A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48" name="Oval 472">
                              <a:extLst>
                                <a:ext uri="{FF2B5EF4-FFF2-40B4-BE49-F238E27FC236}">
                                  <a16:creationId xmlns:a16="http://schemas.microsoft.com/office/drawing/2014/main" id="{4443A6F4-A759-4648-9BDB-C9D59304678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49" name="Oval 473">
                              <a:extLst>
                                <a:ext uri="{FF2B5EF4-FFF2-40B4-BE49-F238E27FC236}">
                                  <a16:creationId xmlns:a16="http://schemas.microsoft.com/office/drawing/2014/main" id="{62A63BBC-21B3-734E-A2BB-85311534553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47" name="Oval 474">
                            <a:extLst>
                              <a:ext uri="{FF2B5EF4-FFF2-40B4-BE49-F238E27FC236}">
                                <a16:creationId xmlns:a16="http://schemas.microsoft.com/office/drawing/2014/main" id="{6396D746-E003-5C48-BAC1-5C589B3BFC7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333" name="Group 475">
                        <a:extLst>
                          <a:ext uri="{FF2B5EF4-FFF2-40B4-BE49-F238E27FC236}">
                            <a16:creationId xmlns:a16="http://schemas.microsoft.com/office/drawing/2014/main" id="{4FE45752-5075-9748-9AEC-7AB81C58C8A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334" name="Group 476">
                          <a:extLst>
                            <a:ext uri="{FF2B5EF4-FFF2-40B4-BE49-F238E27FC236}">
                              <a16:creationId xmlns:a16="http://schemas.microsoft.com/office/drawing/2014/main" id="{FABD1C3B-8096-1A48-8E2F-866940D1D1F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40" name="Group 477">
                            <a:extLst>
                              <a:ext uri="{FF2B5EF4-FFF2-40B4-BE49-F238E27FC236}">
                                <a16:creationId xmlns:a16="http://schemas.microsoft.com/office/drawing/2014/main" id="{AEBF422F-95DD-0D48-A47D-FF89F52AF33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42" name="Oval 478">
                              <a:extLst>
                                <a:ext uri="{FF2B5EF4-FFF2-40B4-BE49-F238E27FC236}">
                                  <a16:creationId xmlns:a16="http://schemas.microsoft.com/office/drawing/2014/main" id="{4168D919-8DD5-BA43-A1C6-067B42BEB25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43" name="Oval 479">
                              <a:extLst>
                                <a:ext uri="{FF2B5EF4-FFF2-40B4-BE49-F238E27FC236}">
                                  <a16:creationId xmlns:a16="http://schemas.microsoft.com/office/drawing/2014/main" id="{D1B85A11-A5DD-6543-8771-CA37C6D1A63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41" name="Oval 480">
                            <a:extLst>
                              <a:ext uri="{FF2B5EF4-FFF2-40B4-BE49-F238E27FC236}">
                                <a16:creationId xmlns:a16="http://schemas.microsoft.com/office/drawing/2014/main" id="{F12E7B2C-96BA-6148-9048-0D5C4510D5E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335" name="Group 481">
                          <a:extLst>
                            <a:ext uri="{FF2B5EF4-FFF2-40B4-BE49-F238E27FC236}">
                              <a16:creationId xmlns:a16="http://schemas.microsoft.com/office/drawing/2014/main" id="{57548BC4-FA6F-4F47-BE81-9C7B03667C1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36" name="Group 482">
                            <a:extLst>
                              <a:ext uri="{FF2B5EF4-FFF2-40B4-BE49-F238E27FC236}">
                                <a16:creationId xmlns:a16="http://schemas.microsoft.com/office/drawing/2014/main" id="{39D095EE-2807-AD4E-B0C8-928BF73BC8D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38" name="Oval 483">
                              <a:extLst>
                                <a:ext uri="{FF2B5EF4-FFF2-40B4-BE49-F238E27FC236}">
                                  <a16:creationId xmlns:a16="http://schemas.microsoft.com/office/drawing/2014/main" id="{AF4D49B4-F48A-B641-AD44-2A2FD723291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39" name="Oval 484">
                              <a:extLst>
                                <a:ext uri="{FF2B5EF4-FFF2-40B4-BE49-F238E27FC236}">
                                  <a16:creationId xmlns:a16="http://schemas.microsoft.com/office/drawing/2014/main" id="{EF7F11A2-93A9-4240-BC6A-6696AD43C3F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37" name="Oval 485">
                            <a:extLst>
                              <a:ext uri="{FF2B5EF4-FFF2-40B4-BE49-F238E27FC236}">
                                <a16:creationId xmlns:a16="http://schemas.microsoft.com/office/drawing/2014/main" id="{F6D35090-4795-8D41-8F37-0DE39A352EE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309" name="Group 486">
                      <a:extLst>
                        <a:ext uri="{FF2B5EF4-FFF2-40B4-BE49-F238E27FC236}">
                          <a16:creationId xmlns:a16="http://schemas.microsoft.com/office/drawing/2014/main" id="{B19F11F0-86F8-FB46-8318-7B5A1DDCF8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310" name="Group 487">
                        <a:extLst>
                          <a:ext uri="{FF2B5EF4-FFF2-40B4-BE49-F238E27FC236}">
                            <a16:creationId xmlns:a16="http://schemas.microsoft.com/office/drawing/2014/main" id="{60814D58-88B4-F24B-97F0-0609A9E1CE2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322" name="Group 488">
                          <a:extLst>
                            <a:ext uri="{FF2B5EF4-FFF2-40B4-BE49-F238E27FC236}">
                              <a16:creationId xmlns:a16="http://schemas.microsoft.com/office/drawing/2014/main" id="{0A5BB02D-6D48-294C-9CAD-FA12670EB95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28" name="Group 489">
                            <a:extLst>
                              <a:ext uri="{FF2B5EF4-FFF2-40B4-BE49-F238E27FC236}">
                                <a16:creationId xmlns:a16="http://schemas.microsoft.com/office/drawing/2014/main" id="{7570311D-5F92-F743-8537-8E83CCCCB59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30" name="Oval 490">
                              <a:extLst>
                                <a:ext uri="{FF2B5EF4-FFF2-40B4-BE49-F238E27FC236}">
                                  <a16:creationId xmlns:a16="http://schemas.microsoft.com/office/drawing/2014/main" id="{C0DCBF9B-50C0-AA49-A5F9-D923071EA34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31" name="Oval 491">
                              <a:extLst>
                                <a:ext uri="{FF2B5EF4-FFF2-40B4-BE49-F238E27FC236}">
                                  <a16:creationId xmlns:a16="http://schemas.microsoft.com/office/drawing/2014/main" id="{D2837C43-1C47-9C41-A6B3-06368AA716A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29" name="Oval 492">
                            <a:extLst>
                              <a:ext uri="{FF2B5EF4-FFF2-40B4-BE49-F238E27FC236}">
                                <a16:creationId xmlns:a16="http://schemas.microsoft.com/office/drawing/2014/main" id="{8B4915E7-00C6-294D-B337-54EAC0C930D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323" name="Group 493">
                          <a:extLst>
                            <a:ext uri="{FF2B5EF4-FFF2-40B4-BE49-F238E27FC236}">
                              <a16:creationId xmlns:a16="http://schemas.microsoft.com/office/drawing/2014/main" id="{2337D2C4-65AB-3741-B26B-9A2FAB25BA2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24" name="Group 494">
                            <a:extLst>
                              <a:ext uri="{FF2B5EF4-FFF2-40B4-BE49-F238E27FC236}">
                                <a16:creationId xmlns:a16="http://schemas.microsoft.com/office/drawing/2014/main" id="{EC0CD962-46A2-B24F-BBA7-D3BE64B6EBE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26" name="Oval 495">
                              <a:extLst>
                                <a:ext uri="{FF2B5EF4-FFF2-40B4-BE49-F238E27FC236}">
                                  <a16:creationId xmlns:a16="http://schemas.microsoft.com/office/drawing/2014/main" id="{D59EFEDD-D513-054A-94A9-90D8CE8F72F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27" name="Oval 496">
                              <a:extLst>
                                <a:ext uri="{FF2B5EF4-FFF2-40B4-BE49-F238E27FC236}">
                                  <a16:creationId xmlns:a16="http://schemas.microsoft.com/office/drawing/2014/main" id="{8AE532A8-BEE2-5F4F-940F-E7E335BCDB4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25" name="Oval 497">
                            <a:extLst>
                              <a:ext uri="{FF2B5EF4-FFF2-40B4-BE49-F238E27FC236}">
                                <a16:creationId xmlns:a16="http://schemas.microsoft.com/office/drawing/2014/main" id="{CF117108-0A59-CA49-8617-104B5FD8DFB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311" name="Group 498">
                        <a:extLst>
                          <a:ext uri="{FF2B5EF4-FFF2-40B4-BE49-F238E27FC236}">
                            <a16:creationId xmlns:a16="http://schemas.microsoft.com/office/drawing/2014/main" id="{DEA3789A-9106-9D44-826B-BC920D68C48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312" name="Group 499">
                          <a:extLst>
                            <a:ext uri="{FF2B5EF4-FFF2-40B4-BE49-F238E27FC236}">
                              <a16:creationId xmlns:a16="http://schemas.microsoft.com/office/drawing/2014/main" id="{91CAEEC9-37B3-D749-8BBE-27E7FF246FC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18" name="Group 500">
                            <a:extLst>
                              <a:ext uri="{FF2B5EF4-FFF2-40B4-BE49-F238E27FC236}">
                                <a16:creationId xmlns:a16="http://schemas.microsoft.com/office/drawing/2014/main" id="{DD35039D-C827-4549-B5B7-663B85758FF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20" name="Oval 501">
                              <a:extLst>
                                <a:ext uri="{FF2B5EF4-FFF2-40B4-BE49-F238E27FC236}">
                                  <a16:creationId xmlns:a16="http://schemas.microsoft.com/office/drawing/2014/main" id="{03BF7B90-A70B-554D-9E44-67BD5ECA00E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21" name="Oval 502">
                              <a:extLst>
                                <a:ext uri="{FF2B5EF4-FFF2-40B4-BE49-F238E27FC236}">
                                  <a16:creationId xmlns:a16="http://schemas.microsoft.com/office/drawing/2014/main" id="{11E04429-32DD-4745-B57A-3567382C3B5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19" name="Oval 503">
                            <a:extLst>
                              <a:ext uri="{FF2B5EF4-FFF2-40B4-BE49-F238E27FC236}">
                                <a16:creationId xmlns:a16="http://schemas.microsoft.com/office/drawing/2014/main" id="{93B11B10-7120-D043-A59A-D4841F9CE1F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313" name="Group 504">
                          <a:extLst>
                            <a:ext uri="{FF2B5EF4-FFF2-40B4-BE49-F238E27FC236}">
                              <a16:creationId xmlns:a16="http://schemas.microsoft.com/office/drawing/2014/main" id="{F37CF817-944D-3642-AE9F-D7FF25F2E93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14" name="Group 505">
                            <a:extLst>
                              <a:ext uri="{FF2B5EF4-FFF2-40B4-BE49-F238E27FC236}">
                                <a16:creationId xmlns:a16="http://schemas.microsoft.com/office/drawing/2014/main" id="{97B00E52-12D0-E743-BAD6-699CE8EF962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16" name="Oval 506">
                              <a:extLst>
                                <a:ext uri="{FF2B5EF4-FFF2-40B4-BE49-F238E27FC236}">
                                  <a16:creationId xmlns:a16="http://schemas.microsoft.com/office/drawing/2014/main" id="{CCFEABD3-11EB-D44F-91CA-2B69D06D741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17" name="Oval 507">
                              <a:extLst>
                                <a:ext uri="{FF2B5EF4-FFF2-40B4-BE49-F238E27FC236}">
                                  <a16:creationId xmlns:a16="http://schemas.microsoft.com/office/drawing/2014/main" id="{7A34C847-EE6C-A248-AEAC-AAA7A452084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15" name="Oval 508">
                            <a:extLst>
                              <a:ext uri="{FF2B5EF4-FFF2-40B4-BE49-F238E27FC236}">
                                <a16:creationId xmlns:a16="http://schemas.microsoft.com/office/drawing/2014/main" id="{5DF4F96B-0BE0-D045-BC68-19E4B12318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8214" name="Group 509">
                    <a:extLst>
                      <a:ext uri="{FF2B5EF4-FFF2-40B4-BE49-F238E27FC236}">
                        <a16:creationId xmlns:a16="http://schemas.microsoft.com/office/drawing/2014/main" id="{22F36F15-EEBE-B943-96DA-CE4FDC3512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" y="2736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8262" name="Group 510">
                      <a:extLst>
                        <a:ext uri="{FF2B5EF4-FFF2-40B4-BE49-F238E27FC236}">
                          <a16:creationId xmlns:a16="http://schemas.microsoft.com/office/drawing/2014/main" id="{CB4AAB00-33D9-254A-B58B-1A857957247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286" name="Group 511">
                        <a:extLst>
                          <a:ext uri="{FF2B5EF4-FFF2-40B4-BE49-F238E27FC236}">
                            <a16:creationId xmlns:a16="http://schemas.microsoft.com/office/drawing/2014/main" id="{48B41CB0-97E9-F141-BE8B-370BAC9DD40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298" name="Group 512">
                          <a:extLst>
                            <a:ext uri="{FF2B5EF4-FFF2-40B4-BE49-F238E27FC236}">
                              <a16:creationId xmlns:a16="http://schemas.microsoft.com/office/drawing/2014/main" id="{349313DD-F0EC-2E4C-B66B-8F808372AB9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04" name="Group 513">
                            <a:extLst>
                              <a:ext uri="{FF2B5EF4-FFF2-40B4-BE49-F238E27FC236}">
                                <a16:creationId xmlns:a16="http://schemas.microsoft.com/office/drawing/2014/main" id="{ECC0B6AE-0465-7D4B-BB12-A82B333B550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06" name="Oval 514">
                              <a:extLst>
                                <a:ext uri="{FF2B5EF4-FFF2-40B4-BE49-F238E27FC236}">
                                  <a16:creationId xmlns:a16="http://schemas.microsoft.com/office/drawing/2014/main" id="{3E20934B-50DB-1D45-981A-DD7CBA210DF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07" name="Oval 515">
                              <a:extLst>
                                <a:ext uri="{FF2B5EF4-FFF2-40B4-BE49-F238E27FC236}">
                                  <a16:creationId xmlns:a16="http://schemas.microsoft.com/office/drawing/2014/main" id="{1F5BCA50-96A5-1C4C-A810-1F548A8F21C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05" name="Oval 516">
                            <a:extLst>
                              <a:ext uri="{FF2B5EF4-FFF2-40B4-BE49-F238E27FC236}">
                                <a16:creationId xmlns:a16="http://schemas.microsoft.com/office/drawing/2014/main" id="{42AE5AD5-6EA0-9C47-9C13-000F1BEC472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99" name="Group 517">
                          <a:extLst>
                            <a:ext uri="{FF2B5EF4-FFF2-40B4-BE49-F238E27FC236}">
                              <a16:creationId xmlns:a16="http://schemas.microsoft.com/office/drawing/2014/main" id="{CE2A2914-FB94-3F4E-B7FF-DEDD8609ADA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300" name="Group 518">
                            <a:extLst>
                              <a:ext uri="{FF2B5EF4-FFF2-40B4-BE49-F238E27FC236}">
                                <a16:creationId xmlns:a16="http://schemas.microsoft.com/office/drawing/2014/main" id="{F73D6542-835B-5942-9C47-D2E134DE22B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302" name="Oval 519">
                              <a:extLst>
                                <a:ext uri="{FF2B5EF4-FFF2-40B4-BE49-F238E27FC236}">
                                  <a16:creationId xmlns:a16="http://schemas.microsoft.com/office/drawing/2014/main" id="{38C33367-BFFE-DA4A-AFEC-8B4CF5DF945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03" name="Oval 520">
                              <a:extLst>
                                <a:ext uri="{FF2B5EF4-FFF2-40B4-BE49-F238E27FC236}">
                                  <a16:creationId xmlns:a16="http://schemas.microsoft.com/office/drawing/2014/main" id="{9C24CC12-919B-5349-8DF6-5E9F0F6A8D8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01" name="Oval 521">
                            <a:extLst>
                              <a:ext uri="{FF2B5EF4-FFF2-40B4-BE49-F238E27FC236}">
                                <a16:creationId xmlns:a16="http://schemas.microsoft.com/office/drawing/2014/main" id="{A1BF74C1-F483-714A-B311-CE9B42FEABA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287" name="Group 522">
                        <a:extLst>
                          <a:ext uri="{FF2B5EF4-FFF2-40B4-BE49-F238E27FC236}">
                            <a16:creationId xmlns:a16="http://schemas.microsoft.com/office/drawing/2014/main" id="{F0671E9F-5261-5D4C-BFFC-4F0FD4968AA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288" name="Group 523">
                          <a:extLst>
                            <a:ext uri="{FF2B5EF4-FFF2-40B4-BE49-F238E27FC236}">
                              <a16:creationId xmlns:a16="http://schemas.microsoft.com/office/drawing/2014/main" id="{9B41D7D1-E9DC-1149-ACB5-E01D7C802C0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94" name="Group 524">
                            <a:extLst>
                              <a:ext uri="{FF2B5EF4-FFF2-40B4-BE49-F238E27FC236}">
                                <a16:creationId xmlns:a16="http://schemas.microsoft.com/office/drawing/2014/main" id="{FCD7E58E-A3C8-E449-BD4C-5D5BCE51F40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96" name="Oval 525">
                              <a:extLst>
                                <a:ext uri="{FF2B5EF4-FFF2-40B4-BE49-F238E27FC236}">
                                  <a16:creationId xmlns:a16="http://schemas.microsoft.com/office/drawing/2014/main" id="{2CFB5D08-CC84-974C-B2A0-90CB9498703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97" name="Oval 526">
                              <a:extLst>
                                <a:ext uri="{FF2B5EF4-FFF2-40B4-BE49-F238E27FC236}">
                                  <a16:creationId xmlns:a16="http://schemas.microsoft.com/office/drawing/2014/main" id="{1098EACF-D1C0-B245-9104-B7D269F4B7E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95" name="Oval 527">
                            <a:extLst>
                              <a:ext uri="{FF2B5EF4-FFF2-40B4-BE49-F238E27FC236}">
                                <a16:creationId xmlns:a16="http://schemas.microsoft.com/office/drawing/2014/main" id="{855A9823-B5C3-D646-96C0-01B3CB02C2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89" name="Group 528">
                          <a:extLst>
                            <a:ext uri="{FF2B5EF4-FFF2-40B4-BE49-F238E27FC236}">
                              <a16:creationId xmlns:a16="http://schemas.microsoft.com/office/drawing/2014/main" id="{42FC1101-A79D-9642-BC4F-8BC89533957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90" name="Group 529">
                            <a:extLst>
                              <a:ext uri="{FF2B5EF4-FFF2-40B4-BE49-F238E27FC236}">
                                <a16:creationId xmlns:a16="http://schemas.microsoft.com/office/drawing/2014/main" id="{8376E8A2-A3E0-D14A-92C9-14A4F682F1F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92" name="Oval 530">
                              <a:extLst>
                                <a:ext uri="{FF2B5EF4-FFF2-40B4-BE49-F238E27FC236}">
                                  <a16:creationId xmlns:a16="http://schemas.microsoft.com/office/drawing/2014/main" id="{BF64EA51-2FB9-3842-9713-42CC4641C41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93" name="Oval 531">
                              <a:extLst>
                                <a:ext uri="{FF2B5EF4-FFF2-40B4-BE49-F238E27FC236}">
                                  <a16:creationId xmlns:a16="http://schemas.microsoft.com/office/drawing/2014/main" id="{34C00C7D-1E3C-8048-8810-BA4F4D7C5F1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91" name="Oval 532">
                            <a:extLst>
                              <a:ext uri="{FF2B5EF4-FFF2-40B4-BE49-F238E27FC236}">
                                <a16:creationId xmlns:a16="http://schemas.microsoft.com/office/drawing/2014/main" id="{31634BBB-3F67-9145-A800-853FC9ACA7B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263" name="Group 533">
                      <a:extLst>
                        <a:ext uri="{FF2B5EF4-FFF2-40B4-BE49-F238E27FC236}">
                          <a16:creationId xmlns:a16="http://schemas.microsoft.com/office/drawing/2014/main" id="{CF51D9EE-C039-7F4C-8E1F-1DAEF5F32CA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264" name="Group 534">
                        <a:extLst>
                          <a:ext uri="{FF2B5EF4-FFF2-40B4-BE49-F238E27FC236}">
                            <a16:creationId xmlns:a16="http://schemas.microsoft.com/office/drawing/2014/main" id="{2E5ED4BD-8A3D-3847-AFE4-9C42CE887A0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276" name="Group 535">
                          <a:extLst>
                            <a:ext uri="{FF2B5EF4-FFF2-40B4-BE49-F238E27FC236}">
                              <a16:creationId xmlns:a16="http://schemas.microsoft.com/office/drawing/2014/main" id="{5418CCF3-679A-AB47-9742-F53A7FB098C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82" name="Group 536">
                            <a:extLst>
                              <a:ext uri="{FF2B5EF4-FFF2-40B4-BE49-F238E27FC236}">
                                <a16:creationId xmlns:a16="http://schemas.microsoft.com/office/drawing/2014/main" id="{F48FBD97-3CF2-7B48-9468-A19614DB200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84" name="Oval 537">
                              <a:extLst>
                                <a:ext uri="{FF2B5EF4-FFF2-40B4-BE49-F238E27FC236}">
                                  <a16:creationId xmlns:a16="http://schemas.microsoft.com/office/drawing/2014/main" id="{63BDD5E4-B40E-D644-A53F-01D7957DAA3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85" name="Oval 538">
                              <a:extLst>
                                <a:ext uri="{FF2B5EF4-FFF2-40B4-BE49-F238E27FC236}">
                                  <a16:creationId xmlns:a16="http://schemas.microsoft.com/office/drawing/2014/main" id="{8AB0CAD0-6002-064F-9B76-4888E5C3C8B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83" name="Oval 539">
                            <a:extLst>
                              <a:ext uri="{FF2B5EF4-FFF2-40B4-BE49-F238E27FC236}">
                                <a16:creationId xmlns:a16="http://schemas.microsoft.com/office/drawing/2014/main" id="{A26F540C-A967-4049-8CD8-472A106A36F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77" name="Group 540">
                          <a:extLst>
                            <a:ext uri="{FF2B5EF4-FFF2-40B4-BE49-F238E27FC236}">
                              <a16:creationId xmlns:a16="http://schemas.microsoft.com/office/drawing/2014/main" id="{03CB9255-9C16-7B4C-B29C-76E1FEA1824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78" name="Group 541">
                            <a:extLst>
                              <a:ext uri="{FF2B5EF4-FFF2-40B4-BE49-F238E27FC236}">
                                <a16:creationId xmlns:a16="http://schemas.microsoft.com/office/drawing/2014/main" id="{AC0F490E-F408-394F-8CB9-3E0E944F61A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80" name="Oval 542">
                              <a:extLst>
                                <a:ext uri="{FF2B5EF4-FFF2-40B4-BE49-F238E27FC236}">
                                  <a16:creationId xmlns:a16="http://schemas.microsoft.com/office/drawing/2014/main" id="{DBCF9CC7-A8D4-8744-9361-F9DDC7FCDED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81" name="Oval 543">
                              <a:extLst>
                                <a:ext uri="{FF2B5EF4-FFF2-40B4-BE49-F238E27FC236}">
                                  <a16:creationId xmlns:a16="http://schemas.microsoft.com/office/drawing/2014/main" id="{F5A63096-AC49-A54F-B33D-3C21E90A3F8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79" name="Oval 544">
                            <a:extLst>
                              <a:ext uri="{FF2B5EF4-FFF2-40B4-BE49-F238E27FC236}">
                                <a16:creationId xmlns:a16="http://schemas.microsoft.com/office/drawing/2014/main" id="{CD38E6C9-E4DD-B04E-BC38-F20A5D57311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265" name="Group 545">
                        <a:extLst>
                          <a:ext uri="{FF2B5EF4-FFF2-40B4-BE49-F238E27FC236}">
                            <a16:creationId xmlns:a16="http://schemas.microsoft.com/office/drawing/2014/main" id="{2FEB1EDF-E3F8-B444-B801-998B5129847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266" name="Group 546">
                          <a:extLst>
                            <a:ext uri="{FF2B5EF4-FFF2-40B4-BE49-F238E27FC236}">
                              <a16:creationId xmlns:a16="http://schemas.microsoft.com/office/drawing/2014/main" id="{FBC634B9-0C4A-ED4A-AF95-64CBA375028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72" name="Group 547">
                            <a:extLst>
                              <a:ext uri="{FF2B5EF4-FFF2-40B4-BE49-F238E27FC236}">
                                <a16:creationId xmlns:a16="http://schemas.microsoft.com/office/drawing/2014/main" id="{095DC0C6-74E6-4A47-8A8B-F2FE7917DDE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74" name="Oval 548">
                              <a:extLst>
                                <a:ext uri="{FF2B5EF4-FFF2-40B4-BE49-F238E27FC236}">
                                  <a16:creationId xmlns:a16="http://schemas.microsoft.com/office/drawing/2014/main" id="{6D6F1331-895D-9549-AA28-52867EC5980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75" name="Oval 549">
                              <a:extLst>
                                <a:ext uri="{FF2B5EF4-FFF2-40B4-BE49-F238E27FC236}">
                                  <a16:creationId xmlns:a16="http://schemas.microsoft.com/office/drawing/2014/main" id="{955EC853-DB0E-4E49-8C19-F6EA592DD33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73" name="Oval 550">
                            <a:extLst>
                              <a:ext uri="{FF2B5EF4-FFF2-40B4-BE49-F238E27FC236}">
                                <a16:creationId xmlns:a16="http://schemas.microsoft.com/office/drawing/2014/main" id="{2AA6548B-4989-A84A-880F-BC233CEC5BF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67" name="Group 551">
                          <a:extLst>
                            <a:ext uri="{FF2B5EF4-FFF2-40B4-BE49-F238E27FC236}">
                              <a16:creationId xmlns:a16="http://schemas.microsoft.com/office/drawing/2014/main" id="{BD95ABC5-EEA8-FB42-B833-113EE8C9318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68" name="Group 552">
                            <a:extLst>
                              <a:ext uri="{FF2B5EF4-FFF2-40B4-BE49-F238E27FC236}">
                                <a16:creationId xmlns:a16="http://schemas.microsoft.com/office/drawing/2014/main" id="{3B740064-7FC4-8346-AA39-180F3AAE294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70" name="Oval 553">
                              <a:extLst>
                                <a:ext uri="{FF2B5EF4-FFF2-40B4-BE49-F238E27FC236}">
                                  <a16:creationId xmlns:a16="http://schemas.microsoft.com/office/drawing/2014/main" id="{802B68EE-3BBA-FC4D-9915-1468D42D737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71" name="Oval 554">
                              <a:extLst>
                                <a:ext uri="{FF2B5EF4-FFF2-40B4-BE49-F238E27FC236}">
                                  <a16:creationId xmlns:a16="http://schemas.microsoft.com/office/drawing/2014/main" id="{CA32703E-7189-994F-8A14-435491AD3DE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69" name="Oval 555">
                            <a:extLst>
                              <a:ext uri="{FF2B5EF4-FFF2-40B4-BE49-F238E27FC236}">
                                <a16:creationId xmlns:a16="http://schemas.microsoft.com/office/drawing/2014/main" id="{1D915493-DE3C-E94A-BD15-4EDCD0386E7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8215" name="Group 556">
                    <a:extLst>
                      <a:ext uri="{FF2B5EF4-FFF2-40B4-BE49-F238E27FC236}">
                        <a16:creationId xmlns:a16="http://schemas.microsoft.com/office/drawing/2014/main" id="{1CF78145-754D-8C49-A559-720212256F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64" y="2784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8216" name="Group 557">
                      <a:extLst>
                        <a:ext uri="{FF2B5EF4-FFF2-40B4-BE49-F238E27FC236}">
                          <a16:creationId xmlns:a16="http://schemas.microsoft.com/office/drawing/2014/main" id="{FAC6AC83-63B5-BB4F-A4CA-E2A35F9EC2D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240" name="Group 558">
                        <a:extLst>
                          <a:ext uri="{FF2B5EF4-FFF2-40B4-BE49-F238E27FC236}">
                            <a16:creationId xmlns:a16="http://schemas.microsoft.com/office/drawing/2014/main" id="{C545E7EA-473B-E341-97E8-CE5F5FA55E2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252" name="Group 559">
                          <a:extLst>
                            <a:ext uri="{FF2B5EF4-FFF2-40B4-BE49-F238E27FC236}">
                              <a16:creationId xmlns:a16="http://schemas.microsoft.com/office/drawing/2014/main" id="{F20756FA-1085-894B-A338-138578A98AC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58" name="Group 560">
                            <a:extLst>
                              <a:ext uri="{FF2B5EF4-FFF2-40B4-BE49-F238E27FC236}">
                                <a16:creationId xmlns:a16="http://schemas.microsoft.com/office/drawing/2014/main" id="{E1AFE0B5-5852-ED46-A3E1-357572D25CD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60" name="Oval 561">
                              <a:extLst>
                                <a:ext uri="{FF2B5EF4-FFF2-40B4-BE49-F238E27FC236}">
                                  <a16:creationId xmlns:a16="http://schemas.microsoft.com/office/drawing/2014/main" id="{33A0EA7A-0589-F84F-B434-DD16726E6FF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61" name="Oval 562">
                              <a:extLst>
                                <a:ext uri="{FF2B5EF4-FFF2-40B4-BE49-F238E27FC236}">
                                  <a16:creationId xmlns:a16="http://schemas.microsoft.com/office/drawing/2014/main" id="{277FF2AE-A6D7-E445-A926-BE8888B54F8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59" name="Oval 563">
                            <a:extLst>
                              <a:ext uri="{FF2B5EF4-FFF2-40B4-BE49-F238E27FC236}">
                                <a16:creationId xmlns:a16="http://schemas.microsoft.com/office/drawing/2014/main" id="{403338BC-A939-B64E-8DA0-0A322DCB51D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53" name="Group 564">
                          <a:extLst>
                            <a:ext uri="{FF2B5EF4-FFF2-40B4-BE49-F238E27FC236}">
                              <a16:creationId xmlns:a16="http://schemas.microsoft.com/office/drawing/2014/main" id="{2363C867-B548-5A42-AC5C-832CF36CF34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54" name="Group 565">
                            <a:extLst>
                              <a:ext uri="{FF2B5EF4-FFF2-40B4-BE49-F238E27FC236}">
                                <a16:creationId xmlns:a16="http://schemas.microsoft.com/office/drawing/2014/main" id="{CB4E69F3-08EB-1142-8717-B3618FE49D2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56" name="Oval 566">
                              <a:extLst>
                                <a:ext uri="{FF2B5EF4-FFF2-40B4-BE49-F238E27FC236}">
                                  <a16:creationId xmlns:a16="http://schemas.microsoft.com/office/drawing/2014/main" id="{4A59C3B4-77BE-DB4B-8460-BEECE7AE16B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57" name="Oval 567">
                              <a:extLst>
                                <a:ext uri="{FF2B5EF4-FFF2-40B4-BE49-F238E27FC236}">
                                  <a16:creationId xmlns:a16="http://schemas.microsoft.com/office/drawing/2014/main" id="{698C07E2-4071-F444-BEA0-766C3D50EA2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55" name="Oval 568">
                            <a:extLst>
                              <a:ext uri="{FF2B5EF4-FFF2-40B4-BE49-F238E27FC236}">
                                <a16:creationId xmlns:a16="http://schemas.microsoft.com/office/drawing/2014/main" id="{18CAE0B8-36DE-FD4A-8789-E62C48B0363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241" name="Group 569">
                        <a:extLst>
                          <a:ext uri="{FF2B5EF4-FFF2-40B4-BE49-F238E27FC236}">
                            <a16:creationId xmlns:a16="http://schemas.microsoft.com/office/drawing/2014/main" id="{F5755C35-44B3-104C-9484-06014C0E936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242" name="Group 570">
                          <a:extLst>
                            <a:ext uri="{FF2B5EF4-FFF2-40B4-BE49-F238E27FC236}">
                              <a16:creationId xmlns:a16="http://schemas.microsoft.com/office/drawing/2014/main" id="{DB665F6C-8159-2F4B-B8ED-2C4C1D31300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48" name="Group 571">
                            <a:extLst>
                              <a:ext uri="{FF2B5EF4-FFF2-40B4-BE49-F238E27FC236}">
                                <a16:creationId xmlns:a16="http://schemas.microsoft.com/office/drawing/2014/main" id="{B4D16310-9BAB-3941-B470-9C4AA8BE67C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50" name="Oval 572">
                              <a:extLst>
                                <a:ext uri="{FF2B5EF4-FFF2-40B4-BE49-F238E27FC236}">
                                  <a16:creationId xmlns:a16="http://schemas.microsoft.com/office/drawing/2014/main" id="{55CD4BA1-A52D-1249-B898-26897A9700A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51" name="Oval 573">
                              <a:extLst>
                                <a:ext uri="{FF2B5EF4-FFF2-40B4-BE49-F238E27FC236}">
                                  <a16:creationId xmlns:a16="http://schemas.microsoft.com/office/drawing/2014/main" id="{52743874-8B03-0042-A9E1-DFC3D947706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49" name="Oval 574">
                            <a:extLst>
                              <a:ext uri="{FF2B5EF4-FFF2-40B4-BE49-F238E27FC236}">
                                <a16:creationId xmlns:a16="http://schemas.microsoft.com/office/drawing/2014/main" id="{88E43685-C101-654A-8DD1-60458A0158C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43" name="Group 575">
                          <a:extLst>
                            <a:ext uri="{FF2B5EF4-FFF2-40B4-BE49-F238E27FC236}">
                              <a16:creationId xmlns:a16="http://schemas.microsoft.com/office/drawing/2014/main" id="{059F28A8-FB47-9540-8444-EACDA6D6D6E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44" name="Group 576">
                            <a:extLst>
                              <a:ext uri="{FF2B5EF4-FFF2-40B4-BE49-F238E27FC236}">
                                <a16:creationId xmlns:a16="http://schemas.microsoft.com/office/drawing/2014/main" id="{8379566A-DFCC-E34E-9616-A552F28731C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46" name="Oval 577">
                              <a:extLst>
                                <a:ext uri="{FF2B5EF4-FFF2-40B4-BE49-F238E27FC236}">
                                  <a16:creationId xmlns:a16="http://schemas.microsoft.com/office/drawing/2014/main" id="{D4DC5D1E-C39C-3F42-8BA8-3F7BA38DC48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47" name="Oval 578">
                              <a:extLst>
                                <a:ext uri="{FF2B5EF4-FFF2-40B4-BE49-F238E27FC236}">
                                  <a16:creationId xmlns:a16="http://schemas.microsoft.com/office/drawing/2014/main" id="{EA4A43D4-4EFA-CC4B-9F63-D343EBB3C85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45" name="Oval 579">
                            <a:extLst>
                              <a:ext uri="{FF2B5EF4-FFF2-40B4-BE49-F238E27FC236}">
                                <a16:creationId xmlns:a16="http://schemas.microsoft.com/office/drawing/2014/main" id="{F2933500-3A19-F34D-B17C-882F3551A23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217" name="Group 580">
                      <a:extLst>
                        <a:ext uri="{FF2B5EF4-FFF2-40B4-BE49-F238E27FC236}">
                          <a16:creationId xmlns:a16="http://schemas.microsoft.com/office/drawing/2014/main" id="{D3CE9928-A5B9-7E4D-A2E0-DDDFE52B91A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8218" name="Group 581">
                        <a:extLst>
                          <a:ext uri="{FF2B5EF4-FFF2-40B4-BE49-F238E27FC236}">
                            <a16:creationId xmlns:a16="http://schemas.microsoft.com/office/drawing/2014/main" id="{07AEF330-FBB3-3E43-8110-284151CC719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230" name="Group 582">
                          <a:extLst>
                            <a:ext uri="{FF2B5EF4-FFF2-40B4-BE49-F238E27FC236}">
                              <a16:creationId xmlns:a16="http://schemas.microsoft.com/office/drawing/2014/main" id="{D8F2EAC9-F352-4E4C-9826-6BE9B860D28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36" name="Group 583">
                            <a:extLst>
                              <a:ext uri="{FF2B5EF4-FFF2-40B4-BE49-F238E27FC236}">
                                <a16:creationId xmlns:a16="http://schemas.microsoft.com/office/drawing/2014/main" id="{ED8FAA8C-FCDB-3640-977F-1B672C79419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38" name="Oval 584">
                              <a:extLst>
                                <a:ext uri="{FF2B5EF4-FFF2-40B4-BE49-F238E27FC236}">
                                  <a16:creationId xmlns:a16="http://schemas.microsoft.com/office/drawing/2014/main" id="{7F1CB5E8-D0AB-BE4B-90D1-F7A3458CC37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39" name="Oval 585">
                              <a:extLst>
                                <a:ext uri="{FF2B5EF4-FFF2-40B4-BE49-F238E27FC236}">
                                  <a16:creationId xmlns:a16="http://schemas.microsoft.com/office/drawing/2014/main" id="{1C67BFBB-4EBE-6C48-BCF3-B3E79DDFE89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37" name="Oval 586">
                            <a:extLst>
                              <a:ext uri="{FF2B5EF4-FFF2-40B4-BE49-F238E27FC236}">
                                <a16:creationId xmlns:a16="http://schemas.microsoft.com/office/drawing/2014/main" id="{921227FB-670F-9C47-8214-B0294BF9C8C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31" name="Group 587">
                          <a:extLst>
                            <a:ext uri="{FF2B5EF4-FFF2-40B4-BE49-F238E27FC236}">
                              <a16:creationId xmlns:a16="http://schemas.microsoft.com/office/drawing/2014/main" id="{19F24240-BE89-294E-B39B-384641C0BAF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32" name="Group 588">
                            <a:extLst>
                              <a:ext uri="{FF2B5EF4-FFF2-40B4-BE49-F238E27FC236}">
                                <a16:creationId xmlns:a16="http://schemas.microsoft.com/office/drawing/2014/main" id="{978EDBAB-A473-7A42-8708-7671FB09F8A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34" name="Oval 589">
                              <a:extLst>
                                <a:ext uri="{FF2B5EF4-FFF2-40B4-BE49-F238E27FC236}">
                                  <a16:creationId xmlns:a16="http://schemas.microsoft.com/office/drawing/2014/main" id="{362A9E53-E23E-6647-ABE2-A5F8CD3526E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35" name="Oval 590">
                              <a:extLst>
                                <a:ext uri="{FF2B5EF4-FFF2-40B4-BE49-F238E27FC236}">
                                  <a16:creationId xmlns:a16="http://schemas.microsoft.com/office/drawing/2014/main" id="{30AD4CFC-F18E-D54F-9AD8-B782DD84CEF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33" name="Oval 591">
                            <a:extLst>
                              <a:ext uri="{FF2B5EF4-FFF2-40B4-BE49-F238E27FC236}">
                                <a16:creationId xmlns:a16="http://schemas.microsoft.com/office/drawing/2014/main" id="{76B7404F-D69A-654C-8977-934A978D03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219" name="Group 592">
                        <a:extLst>
                          <a:ext uri="{FF2B5EF4-FFF2-40B4-BE49-F238E27FC236}">
                            <a16:creationId xmlns:a16="http://schemas.microsoft.com/office/drawing/2014/main" id="{E1420F2F-7C5F-0E4E-BA03-3B399E68612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8220" name="Group 593">
                          <a:extLst>
                            <a:ext uri="{FF2B5EF4-FFF2-40B4-BE49-F238E27FC236}">
                              <a16:creationId xmlns:a16="http://schemas.microsoft.com/office/drawing/2014/main" id="{D49DB696-A051-CC4F-9A8C-CFB37760929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26" name="Group 594">
                            <a:extLst>
                              <a:ext uri="{FF2B5EF4-FFF2-40B4-BE49-F238E27FC236}">
                                <a16:creationId xmlns:a16="http://schemas.microsoft.com/office/drawing/2014/main" id="{2D070B8C-A4AB-6245-8726-47B48BD6DF0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28" name="Oval 595">
                              <a:extLst>
                                <a:ext uri="{FF2B5EF4-FFF2-40B4-BE49-F238E27FC236}">
                                  <a16:creationId xmlns:a16="http://schemas.microsoft.com/office/drawing/2014/main" id="{BC7E37FC-7236-CC45-9E30-36E9D275484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29" name="Oval 596">
                              <a:extLst>
                                <a:ext uri="{FF2B5EF4-FFF2-40B4-BE49-F238E27FC236}">
                                  <a16:creationId xmlns:a16="http://schemas.microsoft.com/office/drawing/2014/main" id="{389CDCC2-A7DC-6247-8646-C9FCFCBF779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27" name="Oval 597">
                            <a:extLst>
                              <a:ext uri="{FF2B5EF4-FFF2-40B4-BE49-F238E27FC236}">
                                <a16:creationId xmlns:a16="http://schemas.microsoft.com/office/drawing/2014/main" id="{DC75B12F-3EAF-C94B-A72F-33FB011EB67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21" name="Group 598">
                          <a:extLst>
                            <a:ext uri="{FF2B5EF4-FFF2-40B4-BE49-F238E27FC236}">
                              <a16:creationId xmlns:a16="http://schemas.microsoft.com/office/drawing/2014/main" id="{0DB99D4C-2AB2-A641-A54A-6CB28CE98B0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8222" name="Group 599">
                            <a:extLst>
                              <a:ext uri="{FF2B5EF4-FFF2-40B4-BE49-F238E27FC236}">
                                <a16:creationId xmlns:a16="http://schemas.microsoft.com/office/drawing/2014/main" id="{8059D302-25B7-084A-8FFD-DF6F8CB7041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8224" name="Oval 600">
                              <a:extLst>
                                <a:ext uri="{FF2B5EF4-FFF2-40B4-BE49-F238E27FC236}">
                                  <a16:creationId xmlns:a16="http://schemas.microsoft.com/office/drawing/2014/main" id="{F5B66044-262B-AB44-ABF9-6E8A45EE426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25" name="Oval 601">
                              <a:extLst>
                                <a:ext uri="{FF2B5EF4-FFF2-40B4-BE49-F238E27FC236}">
                                  <a16:creationId xmlns:a16="http://schemas.microsoft.com/office/drawing/2014/main" id="{AA0F4F48-8581-E943-8053-E737261708E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23" name="Oval 602">
                            <a:extLst>
                              <a:ext uri="{FF2B5EF4-FFF2-40B4-BE49-F238E27FC236}">
                                <a16:creationId xmlns:a16="http://schemas.microsoft.com/office/drawing/2014/main" id="{8C927359-0BF6-614B-BCDB-E3E89BD7C56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21085" name="Text Box 605">
            <a:extLst>
              <a:ext uri="{FF2B5EF4-FFF2-40B4-BE49-F238E27FC236}">
                <a16:creationId xmlns:a16="http://schemas.microsoft.com/office/drawing/2014/main" id="{16E1A8C4-FECB-214C-9543-3C2E432B1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953941"/>
            <a:ext cx="9715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latin typeface="Times New Roman" panose="02020603050405020304" pitchFamily="18" charset="0"/>
              </a:rPr>
              <a:t>Đường</a:t>
            </a:r>
          </a:p>
        </p:txBody>
      </p:sp>
      <p:sp>
        <p:nvSpPr>
          <p:cNvPr id="21086" name="Text Box 606">
            <a:extLst>
              <a:ext uri="{FF2B5EF4-FFF2-40B4-BE49-F238E27FC236}">
                <a16:creationId xmlns:a16="http://schemas.microsoft.com/office/drawing/2014/main" id="{46AF5A98-01BE-EF4E-86CE-2C020105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2971800"/>
            <a:ext cx="6858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latin typeface="Times New Roman" panose="02020603050405020304" pitchFamily="18" charset="0"/>
              </a:rPr>
              <a:t>Nước </a:t>
            </a:r>
          </a:p>
        </p:txBody>
      </p:sp>
      <p:grpSp>
        <p:nvGrpSpPr>
          <p:cNvPr id="21088" name="Group 608">
            <a:extLst>
              <a:ext uri="{FF2B5EF4-FFF2-40B4-BE49-F238E27FC236}">
                <a16:creationId xmlns:a16="http://schemas.microsoft.com/office/drawing/2014/main" id="{623D737A-5E40-8E4B-81E3-A41068899153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2114550"/>
            <a:ext cx="941785" cy="457200"/>
            <a:chOff x="1104" y="900"/>
            <a:chExt cx="791" cy="384"/>
          </a:xfrm>
        </p:grpSpPr>
        <p:sp>
          <p:nvSpPr>
            <p:cNvPr id="8204" name="Arc 609">
              <a:extLst>
                <a:ext uri="{FF2B5EF4-FFF2-40B4-BE49-F238E27FC236}">
                  <a16:creationId xmlns:a16="http://schemas.microsoft.com/office/drawing/2014/main" id="{D6B8E2EC-FB7C-DE4C-A0C3-0E8B133F7616}"/>
                </a:ext>
              </a:extLst>
            </p:cNvPr>
            <p:cNvSpPr>
              <a:spLocks/>
            </p:cNvSpPr>
            <p:nvPr/>
          </p:nvSpPr>
          <p:spPr bwMode="auto">
            <a:xfrm rot="11316083" flipV="1">
              <a:off x="1104" y="900"/>
              <a:ext cx="769" cy="384"/>
            </a:xfrm>
            <a:custGeom>
              <a:avLst/>
              <a:gdLst>
                <a:gd name="T0" fmla="*/ 0 w 26594"/>
                <a:gd name="T1" fmla="*/ 0 h 21600"/>
                <a:gd name="T2" fmla="*/ 1 w 26594"/>
                <a:gd name="T3" fmla="*/ 0 h 21600"/>
                <a:gd name="T4" fmla="*/ 0 w 265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594" h="21600" fill="none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</a:path>
                <a:path w="26594" h="21600" stroke="0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  <a:lnTo>
                    <a:pt x="4994" y="21600"/>
                  </a:lnTo>
                  <a:lnTo>
                    <a:pt x="0" y="585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VN" sz="1350"/>
            </a:p>
          </p:txBody>
        </p:sp>
        <p:sp>
          <p:nvSpPr>
            <p:cNvPr id="8205" name="Line 610">
              <a:extLst>
                <a:ext uri="{FF2B5EF4-FFF2-40B4-BE49-F238E27FC236}">
                  <a16:creationId xmlns:a16="http://schemas.microsoft.com/office/drawing/2014/main" id="{81DA5F3C-E602-5943-A89D-78BDF7E383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47" y="935"/>
              <a:ext cx="48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VN" sz="1350"/>
            </a:p>
          </p:txBody>
        </p:sp>
        <p:sp>
          <p:nvSpPr>
            <p:cNvPr id="8206" name="Line 611">
              <a:extLst>
                <a:ext uri="{FF2B5EF4-FFF2-40B4-BE49-F238E27FC236}">
                  <a16:creationId xmlns:a16="http://schemas.microsoft.com/office/drawing/2014/main" id="{134DE727-C953-474F-B23D-69D234F26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5" y="983"/>
              <a:ext cx="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VN" sz="135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8" grpId="0"/>
      <p:bldP spid="21085" grpId="0"/>
      <p:bldP spid="210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A4725195-6F3B-1C48-A832-28F1DDE8D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685800"/>
            <a:ext cx="5429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1. Thí nghiệm: (HS làm thí nghiệm theo nhóm)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2C88102A-9994-A948-B61A-36F6C1124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85750"/>
            <a:ext cx="5600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II. Dung dịch chưa bão hòa – Dung dịch bão hòa: 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89C2D554-BFFC-F34C-BE42-8FBE19ADF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1128712"/>
            <a:ext cx="19431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19BFAD61-9AB8-2E41-8E2E-A1C2DC576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3350" y="2057400"/>
            <a:ext cx="5143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 sz="1350"/>
          </a:p>
        </p:txBody>
      </p:sp>
      <p:grpSp>
        <p:nvGrpSpPr>
          <p:cNvPr id="9222" name="Group 7">
            <a:extLst>
              <a:ext uri="{FF2B5EF4-FFF2-40B4-BE49-F238E27FC236}">
                <a16:creationId xmlns:a16="http://schemas.microsoft.com/office/drawing/2014/main" id="{CAA259BE-037E-0A4F-B8CD-003F6FA3F65C}"/>
              </a:ext>
            </a:extLst>
          </p:cNvPr>
          <p:cNvGrpSpPr>
            <a:grpSpLocks/>
          </p:cNvGrpSpPr>
          <p:nvPr/>
        </p:nvGrpSpPr>
        <p:grpSpPr bwMode="auto">
          <a:xfrm>
            <a:off x="3367088" y="1625204"/>
            <a:ext cx="571500" cy="644128"/>
            <a:chOff x="2016" y="2339"/>
            <a:chExt cx="480" cy="541"/>
          </a:xfrm>
        </p:grpSpPr>
        <p:sp>
          <p:nvSpPr>
            <p:cNvPr id="9859" name="Rectangle 8">
              <a:extLst>
                <a:ext uri="{FF2B5EF4-FFF2-40B4-BE49-F238E27FC236}">
                  <a16:creationId xmlns:a16="http://schemas.microsoft.com/office/drawing/2014/main" id="{274BF169-063F-A349-A3F1-4921777F3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" y="2544"/>
              <a:ext cx="378" cy="3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9860" name="Line 9">
              <a:extLst>
                <a:ext uri="{FF2B5EF4-FFF2-40B4-BE49-F238E27FC236}">
                  <a16:creationId xmlns:a16="http://schemas.microsoft.com/office/drawing/2014/main" id="{53ABF68A-6BE8-4B42-A4D9-9C0C965D8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7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  <p:sp>
          <p:nvSpPr>
            <p:cNvPr id="9861" name="Line 10">
              <a:extLst>
                <a:ext uri="{FF2B5EF4-FFF2-40B4-BE49-F238E27FC236}">
                  <a16:creationId xmlns:a16="http://schemas.microsoft.com/office/drawing/2014/main" id="{27E43A99-FA5C-A34D-8158-55BAE8EBC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339"/>
              <a:ext cx="48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  <p:sp>
          <p:nvSpPr>
            <p:cNvPr id="9862" name="Line 11">
              <a:extLst>
                <a:ext uri="{FF2B5EF4-FFF2-40B4-BE49-F238E27FC236}">
                  <a16:creationId xmlns:a16="http://schemas.microsoft.com/office/drawing/2014/main" id="{D4988C87-F29F-EE49-AF7C-40675C665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  <p:sp>
          <p:nvSpPr>
            <p:cNvPr id="9863" name="Line 12">
              <a:extLst>
                <a:ext uri="{FF2B5EF4-FFF2-40B4-BE49-F238E27FC236}">
                  <a16:creationId xmlns:a16="http://schemas.microsoft.com/office/drawing/2014/main" id="{B5CEEBCB-1EFE-4646-9E0C-19D7350817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3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</p:grpSp>
      <p:grpSp>
        <p:nvGrpSpPr>
          <p:cNvPr id="9223" name="Group 13">
            <a:extLst>
              <a:ext uri="{FF2B5EF4-FFF2-40B4-BE49-F238E27FC236}">
                <a16:creationId xmlns:a16="http://schemas.microsoft.com/office/drawing/2014/main" id="{D0E67CDC-4BFB-B54D-BD44-9C782FD4E5E4}"/>
              </a:ext>
            </a:extLst>
          </p:cNvPr>
          <p:cNvGrpSpPr>
            <a:grpSpLocks/>
          </p:cNvGrpSpPr>
          <p:nvPr/>
        </p:nvGrpSpPr>
        <p:grpSpPr bwMode="auto">
          <a:xfrm>
            <a:off x="3498056" y="1403747"/>
            <a:ext cx="414338" cy="800100"/>
            <a:chOff x="2174" y="1322"/>
            <a:chExt cx="348" cy="672"/>
          </a:xfrm>
        </p:grpSpPr>
        <p:grpSp>
          <p:nvGrpSpPr>
            <p:cNvPr id="9854" name="Group 14">
              <a:extLst>
                <a:ext uri="{FF2B5EF4-FFF2-40B4-BE49-F238E27FC236}">
                  <a16:creationId xmlns:a16="http://schemas.microsoft.com/office/drawing/2014/main" id="{12883DBA-AF92-9D4C-A9EE-B46CB6B5D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1489"/>
              <a:ext cx="192" cy="144"/>
              <a:chOff x="3072" y="1104"/>
              <a:chExt cx="432" cy="193"/>
            </a:xfrm>
          </p:grpSpPr>
          <p:sp>
            <p:nvSpPr>
              <p:cNvPr id="9856" name="Arc 15">
                <a:extLst>
                  <a:ext uri="{FF2B5EF4-FFF2-40B4-BE49-F238E27FC236}">
                    <a16:creationId xmlns:a16="http://schemas.microsoft.com/office/drawing/2014/main" id="{C463A448-7B04-974A-AC30-D7030AD59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1104"/>
                <a:ext cx="383" cy="193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600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8764"/>
                      <a:pt x="558" y="15956"/>
                      <a:pt x="1642" y="13336"/>
                    </a:cubicBezTo>
                  </a:path>
                  <a:path w="43200" h="43200" stroke="0" extrusionOk="0">
                    <a:moveTo>
                      <a:pt x="21600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8764"/>
                      <a:pt x="558" y="15956"/>
                      <a:pt x="1642" y="13336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VN" sz="1350"/>
              </a:p>
            </p:txBody>
          </p:sp>
          <p:sp>
            <p:nvSpPr>
              <p:cNvPr id="9857" name="Line 16">
                <a:extLst>
                  <a:ext uri="{FF2B5EF4-FFF2-40B4-BE49-F238E27FC236}">
                    <a16:creationId xmlns:a16="http://schemas.microsoft.com/office/drawing/2014/main" id="{E59056B9-A770-E445-9C21-D1CB0404D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117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VN" sz="1350"/>
              </a:p>
            </p:txBody>
          </p:sp>
          <p:sp>
            <p:nvSpPr>
              <p:cNvPr id="9858" name="Line 17">
                <a:extLst>
                  <a:ext uri="{FF2B5EF4-FFF2-40B4-BE49-F238E27FC236}">
                    <a16:creationId xmlns:a16="http://schemas.microsoft.com/office/drawing/2014/main" id="{97104778-A39A-D043-8FA5-37A8115E0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116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VN" sz="1350"/>
              </a:p>
            </p:txBody>
          </p:sp>
        </p:grpSp>
        <p:sp>
          <p:nvSpPr>
            <p:cNvPr id="9855" name="Line 18">
              <a:extLst>
                <a:ext uri="{FF2B5EF4-FFF2-40B4-BE49-F238E27FC236}">
                  <a16:creationId xmlns:a16="http://schemas.microsoft.com/office/drawing/2014/main" id="{B62DBFD7-1D43-5144-B5D4-4F4E6EC7A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4" y="1322"/>
              <a:ext cx="34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1350"/>
            </a:p>
          </p:txBody>
        </p:sp>
      </p:grpSp>
      <p:grpSp>
        <p:nvGrpSpPr>
          <p:cNvPr id="9224" name="Group 19">
            <a:extLst>
              <a:ext uri="{FF2B5EF4-FFF2-40B4-BE49-F238E27FC236}">
                <a16:creationId xmlns:a16="http://schemas.microsoft.com/office/drawing/2014/main" id="{597CD8F3-DCB4-9240-A60D-0604DDD94F9B}"/>
              </a:ext>
            </a:extLst>
          </p:cNvPr>
          <p:cNvGrpSpPr>
            <a:grpSpLocks/>
          </p:cNvGrpSpPr>
          <p:nvPr/>
        </p:nvGrpSpPr>
        <p:grpSpPr bwMode="auto">
          <a:xfrm>
            <a:off x="2109787" y="1595438"/>
            <a:ext cx="948929" cy="736997"/>
            <a:chOff x="864" y="1908"/>
            <a:chExt cx="797" cy="619"/>
          </a:xfrm>
        </p:grpSpPr>
        <p:sp>
          <p:nvSpPr>
            <p:cNvPr id="9282" name="Arc 20">
              <a:extLst>
                <a:ext uri="{FF2B5EF4-FFF2-40B4-BE49-F238E27FC236}">
                  <a16:creationId xmlns:a16="http://schemas.microsoft.com/office/drawing/2014/main" id="{CF206807-5B81-184A-B39B-22D7832D016C}"/>
                </a:ext>
              </a:extLst>
            </p:cNvPr>
            <p:cNvSpPr>
              <a:spLocks/>
            </p:cNvSpPr>
            <p:nvPr/>
          </p:nvSpPr>
          <p:spPr bwMode="auto">
            <a:xfrm rot="8455164">
              <a:off x="864" y="1908"/>
              <a:ext cx="797" cy="619"/>
            </a:xfrm>
            <a:custGeom>
              <a:avLst/>
              <a:gdLst>
                <a:gd name="T0" fmla="*/ 0 w 28636"/>
                <a:gd name="T1" fmla="*/ 0 h 25426"/>
                <a:gd name="T2" fmla="*/ 1 w 28636"/>
                <a:gd name="T3" fmla="*/ 0 h 25426"/>
                <a:gd name="T4" fmla="*/ 0 w 28636"/>
                <a:gd name="T5" fmla="*/ 0 h 254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6" h="25426" fill="none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</a:path>
                <a:path w="28636" h="25426" stroke="0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  <a:lnTo>
                    <a:pt x="7036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VN" sz="1350"/>
            </a:p>
          </p:txBody>
        </p:sp>
        <p:grpSp>
          <p:nvGrpSpPr>
            <p:cNvPr id="9283" name="Group 21">
              <a:extLst>
                <a:ext uri="{FF2B5EF4-FFF2-40B4-BE49-F238E27FC236}">
                  <a16:creationId xmlns:a16="http://schemas.microsoft.com/office/drawing/2014/main" id="{A28AF1CA-3E6C-BF41-B2BF-7FDEC1821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920"/>
              <a:ext cx="768" cy="564"/>
              <a:chOff x="864" y="1584"/>
              <a:chExt cx="768" cy="564"/>
            </a:xfrm>
          </p:grpSpPr>
          <p:grpSp>
            <p:nvGrpSpPr>
              <p:cNvPr id="9284" name="Group 22">
                <a:extLst>
                  <a:ext uri="{FF2B5EF4-FFF2-40B4-BE49-F238E27FC236}">
                    <a16:creationId xmlns:a16="http://schemas.microsoft.com/office/drawing/2014/main" id="{55362953-419B-6A40-90C2-6B8C7420FC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07996">
                <a:off x="1008" y="1584"/>
                <a:ext cx="624" cy="528"/>
                <a:chOff x="1344" y="2544"/>
                <a:chExt cx="624" cy="528"/>
              </a:xfrm>
            </p:grpSpPr>
            <p:grpSp>
              <p:nvGrpSpPr>
                <p:cNvPr id="9570" name="Group 23">
                  <a:extLst>
                    <a:ext uri="{FF2B5EF4-FFF2-40B4-BE49-F238E27FC236}">
                      <a16:creationId xmlns:a16="http://schemas.microsoft.com/office/drawing/2014/main" id="{39C570F8-79B6-E245-A9F0-B3A85D6BE6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2640"/>
                  <a:ext cx="480" cy="432"/>
                  <a:chOff x="1872" y="2640"/>
                  <a:chExt cx="480" cy="432"/>
                </a:xfrm>
              </p:grpSpPr>
              <p:grpSp>
                <p:nvGrpSpPr>
                  <p:cNvPr id="9713" name="Group 24">
                    <a:extLst>
                      <a:ext uri="{FF2B5EF4-FFF2-40B4-BE49-F238E27FC236}">
                        <a16:creationId xmlns:a16="http://schemas.microsoft.com/office/drawing/2014/main" id="{47B719B9-B29C-F346-925A-9B4B8CEF868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2" y="2640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9808" name="Group 25">
                      <a:extLst>
                        <a:ext uri="{FF2B5EF4-FFF2-40B4-BE49-F238E27FC236}">
                          <a16:creationId xmlns:a16="http://schemas.microsoft.com/office/drawing/2014/main" id="{4F53098E-F323-E446-A52C-0B95E4D2FF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832" name="Group 26">
                        <a:extLst>
                          <a:ext uri="{FF2B5EF4-FFF2-40B4-BE49-F238E27FC236}">
                            <a16:creationId xmlns:a16="http://schemas.microsoft.com/office/drawing/2014/main" id="{E8CAE74C-F4B5-AD4B-B865-08316A34F05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844" name="Group 27">
                          <a:extLst>
                            <a:ext uri="{FF2B5EF4-FFF2-40B4-BE49-F238E27FC236}">
                              <a16:creationId xmlns:a16="http://schemas.microsoft.com/office/drawing/2014/main" id="{C70B50D6-8851-4340-B3CE-7500214F1AB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850" name="Group 28">
                            <a:extLst>
                              <a:ext uri="{FF2B5EF4-FFF2-40B4-BE49-F238E27FC236}">
                                <a16:creationId xmlns:a16="http://schemas.microsoft.com/office/drawing/2014/main" id="{0DE7AEB7-3602-A148-AA56-798DA985A47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852" name="Oval 29">
                              <a:extLst>
                                <a:ext uri="{FF2B5EF4-FFF2-40B4-BE49-F238E27FC236}">
                                  <a16:creationId xmlns:a16="http://schemas.microsoft.com/office/drawing/2014/main" id="{753D964E-E19B-854A-8814-CBD33E50814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853" name="Oval 30">
                              <a:extLst>
                                <a:ext uri="{FF2B5EF4-FFF2-40B4-BE49-F238E27FC236}">
                                  <a16:creationId xmlns:a16="http://schemas.microsoft.com/office/drawing/2014/main" id="{29DEEEBC-10A3-AD4D-A09F-E631B6449B4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51" name="Oval 31">
                            <a:extLst>
                              <a:ext uri="{FF2B5EF4-FFF2-40B4-BE49-F238E27FC236}">
                                <a16:creationId xmlns:a16="http://schemas.microsoft.com/office/drawing/2014/main" id="{EA68D7B1-E93D-2843-8DEF-E3F91B054A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845" name="Group 32">
                          <a:extLst>
                            <a:ext uri="{FF2B5EF4-FFF2-40B4-BE49-F238E27FC236}">
                              <a16:creationId xmlns:a16="http://schemas.microsoft.com/office/drawing/2014/main" id="{CD5C80A0-2DA6-C245-90B4-73A3D90F295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846" name="Group 33">
                            <a:extLst>
                              <a:ext uri="{FF2B5EF4-FFF2-40B4-BE49-F238E27FC236}">
                                <a16:creationId xmlns:a16="http://schemas.microsoft.com/office/drawing/2014/main" id="{CA06E46D-A7CC-7C4A-8F66-F4B565F0CA1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848" name="Oval 34">
                              <a:extLst>
                                <a:ext uri="{FF2B5EF4-FFF2-40B4-BE49-F238E27FC236}">
                                  <a16:creationId xmlns:a16="http://schemas.microsoft.com/office/drawing/2014/main" id="{4519B783-44AC-3047-9BE4-6704EF85C35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849" name="Oval 35">
                              <a:extLst>
                                <a:ext uri="{FF2B5EF4-FFF2-40B4-BE49-F238E27FC236}">
                                  <a16:creationId xmlns:a16="http://schemas.microsoft.com/office/drawing/2014/main" id="{71B58690-CEFC-B541-B787-928A107460D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47" name="Oval 36">
                            <a:extLst>
                              <a:ext uri="{FF2B5EF4-FFF2-40B4-BE49-F238E27FC236}">
                                <a16:creationId xmlns:a16="http://schemas.microsoft.com/office/drawing/2014/main" id="{686F2FA9-3CEC-1F42-BF06-1A47788E0C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833" name="Group 37">
                        <a:extLst>
                          <a:ext uri="{FF2B5EF4-FFF2-40B4-BE49-F238E27FC236}">
                            <a16:creationId xmlns:a16="http://schemas.microsoft.com/office/drawing/2014/main" id="{CF304DE5-41D1-EE4F-ADE9-50C75231352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834" name="Group 38">
                          <a:extLst>
                            <a:ext uri="{FF2B5EF4-FFF2-40B4-BE49-F238E27FC236}">
                              <a16:creationId xmlns:a16="http://schemas.microsoft.com/office/drawing/2014/main" id="{F4FDEC9F-AE1B-5643-9E9D-CC81D9C2C44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840" name="Group 39">
                            <a:extLst>
                              <a:ext uri="{FF2B5EF4-FFF2-40B4-BE49-F238E27FC236}">
                                <a16:creationId xmlns:a16="http://schemas.microsoft.com/office/drawing/2014/main" id="{C7CB7097-E522-D844-B3F9-3ACD93F60D8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842" name="Oval 40">
                              <a:extLst>
                                <a:ext uri="{FF2B5EF4-FFF2-40B4-BE49-F238E27FC236}">
                                  <a16:creationId xmlns:a16="http://schemas.microsoft.com/office/drawing/2014/main" id="{9CCAD960-4098-DD4C-B4CC-B27CD6028ED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843" name="Oval 41">
                              <a:extLst>
                                <a:ext uri="{FF2B5EF4-FFF2-40B4-BE49-F238E27FC236}">
                                  <a16:creationId xmlns:a16="http://schemas.microsoft.com/office/drawing/2014/main" id="{F6BEB89A-A5B1-5B45-A6FD-0FD44BB4A17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41" name="Oval 42">
                            <a:extLst>
                              <a:ext uri="{FF2B5EF4-FFF2-40B4-BE49-F238E27FC236}">
                                <a16:creationId xmlns:a16="http://schemas.microsoft.com/office/drawing/2014/main" id="{098D93CA-B7BD-0C4C-A6BA-FE797DC29AA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835" name="Group 43">
                          <a:extLst>
                            <a:ext uri="{FF2B5EF4-FFF2-40B4-BE49-F238E27FC236}">
                              <a16:creationId xmlns:a16="http://schemas.microsoft.com/office/drawing/2014/main" id="{4E3D7B2D-361D-D94C-9E67-6F99C629499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836" name="Group 44">
                            <a:extLst>
                              <a:ext uri="{FF2B5EF4-FFF2-40B4-BE49-F238E27FC236}">
                                <a16:creationId xmlns:a16="http://schemas.microsoft.com/office/drawing/2014/main" id="{1316B837-64F5-A040-B5D1-6B8150042FC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838" name="Oval 45">
                              <a:extLst>
                                <a:ext uri="{FF2B5EF4-FFF2-40B4-BE49-F238E27FC236}">
                                  <a16:creationId xmlns:a16="http://schemas.microsoft.com/office/drawing/2014/main" id="{0AB36AF2-DCB6-4A40-9178-41E37DAC478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839" name="Oval 46">
                              <a:extLst>
                                <a:ext uri="{FF2B5EF4-FFF2-40B4-BE49-F238E27FC236}">
                                  <a16:creationId xmlns:a16="http://schemas.microsoft.com/office/drawing/2014/main" id="{84542B7D-5B92-9B4F-BA31-E982525BA52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37" name="Oval 47">
                            <a:extLst>
                              <a:ext uri="{FF2B5EF4-FFF2-40B4-BE49-F238E27FC236}">
                                <a16:creationId xmlns:a16="http://schemas.microsoft.com/office/drawing/2014/main" id="{93A79158-794D-304C-8593-6793829D9E4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809" name="Group 48">
                      <a:extLst>
                        <a:ext uri="{FF2B5EF4-FFF2-40B4-BE49-F238E27FC236}">
                          <a16:creationId xmlns:a16="http://schemas.microsoft.com/office/drawing/2014/main" id="{DB6822AB-AB3D-FF40-B2A1-A5CA324778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810" name="Group 49">
                        <a:extLst>
                          <a:ext uri="{FF2B5EF4-FFF2-40B4-BE49-F238E27FC236}">
                            <a16:creationId xmlns:a16="http://schemas.microsoft.com/office/drawing/2014/main" id="{813669C1-799E-854F-8EF6-1B1CD4A3ADE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822" name="Group 50">
                          <a:extLst>
                            <a:ext uri="{FF2B5EF4-FFF2-40B4-BE49-F238E27FC236}">
                              <a16:creationId xmlns:a16="http://schemas.microsoft.com/office/drawing/2014/main" id="{1A4078CD-9856-AF4F-845F-07B9E6064E1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828" name="Group 51">
                            <a:extLst>
                              <a:ext uri="{FF2B5EF4-FFF2-40B4-BE49-F238E27FC236}">
                                <a16:creationId xmlns:a16="http://schemas.microsoft.com/office/drawing/2014/main" id="{037C3411-55F3-E044-AB58-EAA8085BAE2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830" name="Oval 52">
                              <a:extLst>
                                <a:ext uri="{FF2B5EF4-FFF2-40B4-BE49-F238E27FC236}">
                                  <a16:creationId xmlns:a16="http://schemas.microsoft.com/office/drawing/2014/main" id="{73710983-F551-324D-BE7B-C59749FAB6A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831" name="Oval 53">
                              <a:extLst>
                                <a:ext uri="{FF2B5EF4-FFF2-40B4-BE49-F238E27FC236}">
                                  <a16:creationId xmlns:a16="http://schemas.microsoft.com/office/drawing/2014/main" id="{B01B4119-EDDD-3A44-AC4A-AE3216A25CD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29" name="Oval 54">
                            <a:extLst>
                              <a:ext uri="{FF2B5EF4-FFF2-40B4-BE49-F238E27FC236}">
                                <a16:creationId xmlns:a16="http://schemas.microsoft.com/office/drawing/2014/main" id="{BE49D841-D0BD-ED4D-90B4-EFD7C03CFCC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823" name="Group 55">
                          <a:extLst>
                            <a:ext uri="{FF2B5EF4-FFF2-40B4-BE49-F238E27FC236}">
                              <a16:creationId xmlns:a16="http://schemas.microsoft.com/office/drawing/2014/main" id="{77D303B2-2BE1-DD40-BC6A-7D05AB7A6A8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824" name="Group 56">
                            <a:extLst>
                              <a:ext uri="{FF2B5EF4-FFF2-40B4-BE49-F238E27FC236}">
                                <a16:creationId xmlns:a16="http://schemas.microsoft.com/office/drawing/2014/main" id="{274BAAC5-F096-5943-A10B-39BD694C4EE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826" name="Oval 57">
                              <a:extLst>
                                <a:ext uri="{FF2B5EF4-FFF2-40B4-BE49-F238E27FC236}">
                                  <a16:creationId xmlns:a16="http://schemas.microsoft.com/office/drawing/2014/main" id="{C1D281B0-8209-5145-9F90-7C19D2A19AB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827" name="Oval 58">
                              <a:extLst>
                                <a:ext uri="{FF2B5EF4-FFF2-40B4-BE49-F238E27FC236}">
                                  <a16:creationId xmlns:a16="http://schemas.microsoft.com/office/drawing/2014/main" id="{E10B168D-7519-D24C-B4E1-09F95029548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25" name="Oval 59">
                            <a:extLst>
                              <a:ext uri="{FF2B5EF4-FFF2-40B4-BE49-F238E27FC236}">
                                <a16:creationId xmlns:a16="http://schemas.microsoft.com/office/drawing/2014/main" id="{2F5AB2C7-DD24-DE47-BDD1-480A913CF2A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811" name="Group 60">
                        <a:extLst>
                          <a:ext uri="{FF2B5EF4-FFF2-40B4-BE49-F238E27FC236}">
                            <a16:creationId xmlns:a16="http://schemas.microsoft.com/office/drawing/2014/main" id="{70F4E0A9-951A-C345-BCCD-67965E0CF5D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812" name="Group 61">
                          <a:extLst>
                            <a:ext uri="{FF2B5EF4-FFF2-40B4-BE49-F238E27FC236}">
                              <a16:creationId xmlns:a16="http://schemas.microsoft.com/office/drawing/2014/main" id="{F72F3DE3-E3AC-434B-8F2E-E514BB375B2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818" name="Group 62">
                            <a:extLst>
                              <a:ext uri="{FF2B5EF4-FFF2-40B4-BE49-F238E27FC236}">
                                <a16:creationId xmlns:a16="http://schemas.microsoft.com/office/drawing/2014/main" id="{C62C0BC4-FDBF-1B4B-8377-1FF85ED81BE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820" name="Oval 63">
                              <a:extLst>
                                <a:ext uri="{FF2B5EF4-FFF2-40B4-BE49-F238E27FC236}">
                                  <a16:creationId xmlns:a16="http://schemas.microsoft.com/office/drawing/2014/main" id="{CC936C81-8B30-1643-8C8B-BD4E6C1D81D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821" name="Oval 64">
                              <a:extLst>
                                <a:ext uri="{FF2B5EF4-FFF2-40B4-BE49-F238E27FC236}">
                                  <a16:creationId xmlns:a16="http://schemas.microsoft.com/office/drawing/2014/main" id="{7DFBD9BB-F7AB-0C4B-AED2-527D3A89869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19" name="Oval 65">
                            <a:extLst>
                              <a:ext uri="{FF2B5EF4-FFF2-40B4-BE49-F238E27FC236}">
                                <a16:creationId xmlns:a16="http://schemas.microsoft.com/office/drawing/2014/main" id="{1A4E2B7C-23F8-404E-A782-DABD124E15C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813" name="Group 66">
                          <a:extLst>
                            <a:ext uri="{FF2B5EF4-FFF2-40B4-BE49-F238E27FC236}">
                              <a16:creationId xmlns:a16="http://schemas.microsoft.com/office/drawing/2014/main" id="{8D147CED-C3AF-8A40-8D65-D23B3FABF7D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814" name="Group 67">
                            <a:extLst>
                              <a:ext uri="{FF2B5EF4-FFF2-40B4-BE49-F238E27FC236}">
                                <a16:creationId xmlns:a16="http://schemas.microsoft.com/office/drawing/2014/main" id="{C356DCFC-311A-2244-ADBB-23ABC84A212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816" name="Oval 68">
                              <a:extLst>
                                <a:ext uri="{FF2B5EF4-FFF2-40B4-BE49-F238E27FC236}">
                                  <a16:creationId xmlns:a16="http://schemas.microsoft.com/office/drawing/2014/main" id="{23982D12-1B77-D04D-A231-A618AB7E9DB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817" name="Oval 69">
                              <a:extLst>
                                <a:ext uri="{FF2B5EF4-FFF2-40B4-BE49-F238E27FC236}">
                                  <a16:creationId xmlns:a16="http://schemas.microsoft.com/office/drawing/2014/main" id="{1FF5EFDF-A473-1845-BB5C-22A21AA4CB1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15" name="Oval 70">
                            <a:extLst>
                              <a:ext uri="{FF2B5EF4-FFF2-40B4-BE49-F238E27FC236}">
                                <a16:creationId xmlns:a16="http://schemas.microsoft.com/office/drawing/2014/main" id="{99BA3710-84AA-2446-ADB3-5C6DBB0A96F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9714" name="Group 71">
                    <a:extLst>
                      <a:ext uri="{FF2B5EF4-FFF2-40B4-BE49-F238E27FC236}">
                        <a16:creationId xmlns:a16="http://schemas.microsoft.com/office/drawing/2014/main" id="{348342A3-C981-604D-ACF3-07DE6B3ED8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" y="2736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9762" name="Group 72">
                      <a:extLst>
                        <a:ext uri="{FF2B5EF4-FFF2-40B4-BE49-F238E27FC236}">
                          <a16:creationId xmlns:a16="http://schemas.microsoft.com/office/drawing/2014/main" id="{6F8ED948-4751-9D42-AE85-44DF4427EE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786" name="Group 73">
                        <a:extLst>
                          <a:ext uri="{FF2B5EF4-FFF2-40B4-BE49-F238E27FC236}">
                            <a16:creationId xmlns:a16="http://schemas.microsoft.com/office/drawing/2014/main" id="{99FDD8C8-FDF5-2A45-9BA7-80E3BEB29AD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798" name="Group 74">
                          <a:extLst>
                            <a:ext uri="{FF2B5EF4-FFF2-40B4-BE49-F238E27FC236}">
                              <a16:creationId xmlns:a16="http://schemas.microsoft.com/office/drawing/2014/main" id="{C6725C39-7F95-9241-A87F-818067D39AC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804" name="Group 75">
                            <a:extLst>
                              <a:ext uri="{FF2B5EF4-FFF2-40B4-BE49-F238E27FC236}">
                                <a16:creationId xmlns:a16="http://schemas.microsoft.com/office/drawing/2014/main" id="{61E77892-3909-8249-8D18-E34E52280B2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806" name="Oval 76">
                              <a:extLst>
                                <a:ext uri="{FF2B5EF4-FFF2-40B4-BE49-F238E27FC236}">
                                  <a16:creationId xmlns:a16="http://schemas.microsoft.com/office/drawing/2014/main" id="{2CBBEE6E-ED4A-E745-977F-B7FEA32A003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807" name="Oval 77">
                              <a:extLst>
                                <a:ext uri="{FF2B5EF4-FFF2-40B4-BE49-F238E27FC236}">
                                  <a16:creationId xmlns:a16="http://schemas.microsoft.com/office/drawing/2014/main" id="{9178C726-4111-904D-9E5C-E53293C953C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05" name="Oval 78">
                            <a:extLst>
                              <a:ext uri="{FF2B5EF4-FFF2-40B4-BE49-F238E27FC236}">
                                <a16:creationId xmlns:a16="http://schemas.microsoft.com/office/drawing/2014/main" id="{9D7FCA01-1FE2-904E-B952-8087D0B19C3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799" name="Group 79">
                          <a:extLst>
                            <a:ext uri="{FF2B5EF4-FFF2-40B4-BE49-F238E27FC236}">
                              <a16:creationId xmlns:a16="http://schemas.microsoft.com/office/drawing/2014/main" id="{0652496A-1818-9247-BE8B-D5CCE13F04C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800" name="Group 80">
                            <a:extLst>
                              <a:ext uri="{FF2B5EF4-FFF2-40B4-BE49-F238E27FC236}">
                                <a16:creationId xmlns:a16="http://schemas.microsoft.com/office/drawing/2014/main" id="{B25E1357-9BD5-3847-82A9-A7E3ADAF791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802" name="Oval 81">
                              <a:extLst>
                                <a:ext uri="{FF2B5EF4-FFF2-40B4-BE49-F238E27FC236}">
                                  <a16:creationId xmlns:a16="http://schemas.microsoft.com/office/drawing/2014/main" id="{045A8841-16FE-634D-924E-056937ACE95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803" name="Oval 82">
                              <a:extLst>
                                <a:ext uri="{FF2B5EF4-FFF2-40B4-BE49-F238E27FC236}">
                                  <a16:creationId xmlns:a16="http://schemas.microsoft.com/office/drawing/2014/main" id="{3E3B3B82-2B12-AF4B-A7F2-86027BC41BF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01" name="Oval 83">
                            <a:extLst>
                              <a:ext uri="{FF2B5EF4-FFF2-40B4-BE49-F238E27FC236}">
                                <a16:creationId xmlns:a16="http://schemas.microsoft.com/office/drawing/2014/main" id="{8982692E-C983-3541-BA32-9C4C474060A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787" name="Group 84">
                        <a:extLst>
                          <a:ext uri="{FF2B5EF4-FFF2-40B4-BE49-F238E27FC236}">
                            <a16:creationId xmlns:a16="http://schemas.microsoft.com/office/drawing/2014/main" id="{778E80A2-B160-E747-86A0-D79A1B250FC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788" name="Group 85">
                          <a:extLst>
                            <a:ext uri="{FF2B5EF4-FFF2-40B4-BE49-F238E27FC236}">
                              <a16:creationId xmlns:a16="http://schemas.microsoft.com/office/drawing/2014/main" id="{E56FB6EA-806C-1F4C-8091-BFC26B34FDB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94" name="Group 86">
                            <a:extLst>
                              <a:ext uri="{FF2B5EF4-FFF2-40B4-BE49-F238E27FC236}">
                                <a16:creationId xmlns:a16="http://schemas.microsoft.com/office/drawing/2014/main" id="{D84FE6BF-DD2C-4541-80F9-A0F420AD9D7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96" name="Oval 87">
                              <a:extLst>
                                <a:ext uri="{FF2B5EF4-FFF2-40B4-BE49-F238E27FC236}">
                                  <a16:creationId xmlns:a16="http://schemas.microsoft.com/office/drawing/2014/main" id="{62BFE3A4-17D5-244F-83C3-42BB61DB642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97" name="Oval 88">
                              <a:extLst>
                                <a:ext uri="{FF2B5EF4-FFF2-40B4-BE49-F238E27FC236}">
                                  <a16:creationId xmlns:a16="http://schemas.microsoft.com/office/drawing/2014/main" id="{23AB898D-6150-6D45-9E85-E2337B48E82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95" name="Oval 89">
                            <a:extLst>
                              <a:ext uri="{FF2B5EF4-FFF2-40B4-BE49-F238E27FC236}">
                                <a16:creationId xmlns:a16="http://schemas.microsoft.com/office/drawing/2014/main" id="{63412C3C-9153-5F4E-B591-C7C660F4DD4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789" name="Group 90">
                          <a:extLst>
                            <a:ext uri="{FF2B5EF4-FFF2-40B4-BE49-F238E27FC236}">
                              <a16:creationId xmlns:a16="http://schemas.microsoft.com/office/drawing/2014/main" id="{73E66A94-AB57-6D41-8D69-92DF4F74643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90" name="Group 91">
                            <a:extLst>
                              <a:ext uri="{FF2B5EF4-FFF2-40B4-BE49-F238E27FC236}">
                                <a16:creationId xmlns:a16="http://schemas.microsoft.com/office/drawing/2014/main" id="{C3B2AFE9-D818-B745-A0EB-2BEEBE3EE4E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92" name="Oval 92">
                              <a:extLst>
                                <a:ext uri="{FF2B5EF4-FFF2-40B4-BE49-F238E27FC236}">
                                  <a16:creationId xmlns:a16="http://schemas.microsoft.com/office/drawing/2014/main" id="{207BB51F-2EF0-BC4B-AB86-6BA9F6CAFA0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93" name="Oval 93">
                              <a:extLst>
                                <a:ext uri="{FF2B5EF4-FFF2-40B4-BE49-F238E27FC236}">
                                  <a16:creationId xmlns:a16="http://schemas.microsoft.com/office/drawing/2014/main" id="{6B2FFC4C-49A7-8047-98F7-9D3A4E8C8AB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91" name="Oval 94">
                            <a:extLst>
                              <a:ext uri="{FF2B5EF4-FFF2-40B4-BE49-F238E27FC236}">
                                <a16:creationId xmlns:a16="http://schemas.microsoft.com/office/drawing/2014/main" id="{D63906AD-F4A9-5744-8646-F4EBB5FE186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763" name="Group 95">
                      <a:extLst>
                        <a:ext uri="{FF2B5EF4-FFF2-40B4-BE49-F238E27FC236}">
                          <a16:creationId xmlns:a16="http://schemas.microsoft.com/office/drawing/2014/main" id="{242504AD-EAB5-5D4F-B579-FF6D9EA6030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764" name="Group 96">
                        <a:extLst>
                          <a:ext uri="{FF2B5EF4-FFF2-40B4-BE49-F238E27FC236}">
                            <a16:creationId xmlns:a16="http://schemas.microsoft.com/office/drawing/2014/main" id="{7135404E-15AE-1044-8D59-1C4051C37E0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776" name="Group 97">
                          <a:extLst>
                            <a:ext uri="{FF2B5EF4-FFF2-40B4-BE49-F238E27FC236}">
                              <a16:creationId xmlns:a16="http://schemas.microsoft.com/office/drawing/2014/main" id="{91DD9AB7-14EB-4F41-8E49-CC17EA9A8E2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82" name="Group 98">
                            <a:extLst>
                              <a:ext uri="{FF2B5EF4-FFF2-40B4-BE49-F238E27FC236}">
                                <a16:creationId xmlns:a16="http://schemas.microsoft.com/office/drawing/2014/main" id="{1E5AB158-0696-494C-A59B-7A6685677BF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84" name="Oval 99">
                              <a:extLst>
                                <a:ext uri="{FF2B5EF4-FFF2-40B4-BE49-F238E27FC236}">
                                  <a16:creationId xmlns:a16="http://schemas.microsoft.com/office/drawing/2014/main" id="{A6DA017F-3FB6-C649-AC1B-489EE8C3210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85" name="Oval 100">
                              <a:extLst>
                                <a:ext uri="{FF2B5EF4-FFF2-40B4-BE49-F238E27FC236}">
                                  <a16:creationId xmlns:a16="http://schemas.microsoft.com/office/drawing/2014/main" id="{FDC0BAA1-1911-FF47-A745-1DDB5765FE0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83" name="Oval 101">
                            <a:extLst>
                              <a:ext uri="{FF2B5EF4-FFF2-40B4-BE49-F238E27FC236}">
                                <a16:creationId xmlns:a16="http://schemas.microsoft.com/office/drawing/2014/main" id="{85F1F8C9-36C3-9D45-ADD9-5B359DA9960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777" name="Group 102">
                          <a:extLst>
                            <a:ext uri="{FF2B5EF4-FFF2-40B4-BE49-F238E27FC236}">
                              <a16:creationId xmlns:a16="http://schemas.microsoft.com/office/drawing/2014/main" id="{AA856A09-960D-3D4E-BBFC-8820F3BEE43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78" name="Group 103">
                            <a:extLst>
                              <a:ext uri="{FF2B5EF4-FFF2-40B4-BE49-F238E27FC236}">
                                <a16:creationId xmlns:a16="http://schemas.microsoft.com/office/drawing/2014/main" id="{91C0CF83-4376-1340-AD20-920DECF9D75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80" name="Oval 104">
                              <a:extLst>
                                <a:ext uri="{FF2B5EF4-FFF2-40B4-BE49-F238E27FC236}">
                                  <a16:creationId xmlns:a16="http://schemas.microsoft.com/office/drawing/2014/main" id="{9AD6B4C0-1C74-FD4A-BB9E-232050D87BC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81" name="Oval 105">
                              <a:extLst>
                                <a:ext uri="{FF2B5EF4-FFF2-40B4-BE49-F238E27FC236}">
                                  <a16:creationId xmlns:a16="http://schemas.microsoft.com/office/drawing/2014/main" id="{961F1CCF-5053-CA47-97D3-FD1D910446D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79" name="Oval 106">
                            <a:extLst>
                              <a:ext uri="{FF2B5EF4-FFF2-40B4-BE49-F238E27FC236}">
                                <a16:creationId xmlns:a16="http://schemas.microsoft.com/office/drawing/2014/main" id="{4AACDE5D-4257-D241-84AD-8EFDCE3FF82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765" name="Group 107">
                        <a:extLst>
                          <a:ext uri="{FF2B5EF4-FFF2-40B4-BE49-F238E27FC236}">
                            <a16:creationId xmlns:a16="http://schemas.microsoft.com/office/drawing/2014/main" id="{B8F27FEC-F9EB-6148-980F-DB47DDD447E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766" name="Group 108">
                          <a:extLst>
                            <a:ext uri="{FF2B5EF4-FFF2-40B4-BE49-F238E27FC236}">
                              <a16:creationId xmlns:a16="http://schemas.microsoft.com/office/drawing/2014/main" id="{F12467BF-082D-4040-99B0-C2C577536E0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72" name="Group 109">
                            <a:extLst>
                              <a:ext uri="{FF2B5EF4-FFF2-40B4-BE49-F238E27FC236}">
                                <a16:creationId xmlns:a16="http://schemas.microsoft.com/office/drawing/2014/main" id="{2DE0398E-CB10-B542-A1A4-3429E73359C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74" name="Oval 110">
                              <a:extLst>
                                <a:ext uri="{FF2B5EF4-FFF2-40B4-BE49-F238E27FC236}">
                                  <a16:creationId xmlns:a16="http://schemas.microsoft.com/office/drawing/2014/main" id="{1BD8321D-1356-BF4F-A64F-855FCE1390B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75" name="Oval 111">
                              <a:extLst>
                                <a:ext uri="{FF2B5EF4-FFF2-40B4-BE49-F238E27FC236}">
                                  <a16:creationId xmlns:a16="http://schemas.microsoft.com/office/drawing/2014/main" id="{D9F7E618-AC31-B64E-87DD-3AE263A041B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73" name="Oval 112">
                            <a:extLst>
                              <a:ext uri="{FF2B5EF4-FFF2-40B4-BE49-F238E27FC236}">
                                <a16:creationId xmlns:a16="http://schemas.microsoft.com/office/drawing/2014/main" id="{C3BDC4D0-3403-4E4C-992E-90C03918AD1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767" name="Group 113">
                          <a:extLst>
                            <a:ext uri="{FF2B5EF4-FFF2-40B4-BE49-F238E27FC236}">
                              <a16:creationId xmlns:a16="http://schemas.microsoft.com/office/drawing/2014/main" id="{24367BC3-D4C8-BF48-BB7D-0608A513EB9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68" name="Group 114">
                            <a:extLst>
                              <a:ext uri="{FF2B5EF4-FFF2-40B4-BE49-F238E27FC236}">
                                <a16:creationId xmlns:a16="http://schemas.microsoft.com/office/drawing/2014/main" id="{3F56566E-D771-D24E-A7E9-D46C908B9F7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70" name="Oval 115">
                              <a:extLst>
                                <a:ext uri="{FF2B5EF4-FFF2-40B4-BE49-F238E27FC236}">
                                  <a16:creationId xmlns:a16="http://schemas.microsoft.com/office/drawing/2014/main" id="{43BC523C-828F-AD43-B3E7-5CD54726570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71" name="Oval 116">
                              <a:extLst>
                                <a:ext uri="{FF2B5EF4-FFF2-40B4-BE49-F238E27FC236}">
                                  <a16:creationId xmlns:a16="http://schemas.microsoft.com/office/drawing/2014/main" id="{822E68BC-77B3-CB40-A632-A0F2CEEABDB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69" name="Oval 117">
                            <a:extLst>
                              <a:ext uri="{FF2B5EF4-FFF2-40B4-BE49-F238E27FC236}">
                                <a16:creationId xmlns:a16="http://schemas.microsoft.com/office/drawing/2014/main" id="{BF82497A-5EB1-174D-91DF-B97DBA79F4D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9715" name="Group 118">
                    <a:extLst>
                      <a:ext uri="{FF2B5EF4-FFF2-40B4-BE49-F238E27FC236}">
                        <a16:creationId xmlns:a16="http://schemas.microsoft.com/office/drawing/2014/main" id="{4C209DC3-F6E2-FE4A-B8FB-B681B7BCF9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64" y="2784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9716" name="Group 119">
                      <a:extLst>
                        <a:ext uri="{FF2B5EF4-FFF2-40B4-BE49-F238E27FC236}">
                          <a16:creationId xmlns:a16="http://schemas.microsoft.com/office/drawing/2014/main" id="{08B57776-82F9-C04F-96C6-8FD5033F2FA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740" name="Group 120">
                        <a:extLst>
                          <a:ext uri="{FF2B5EF4-FFF2-40B4-BE49-F238E27FC236}">
                            <a16:creationId xmlns:a16="http://schemas.microsoft.com/office/drawing/2014/main" id="{21F041F3-ADA4-F74A-878D-284532F2569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752" name="Group 121">
                          <a:extLst>
                            <a:ext uri="{FF2B5EF4-FFF2-40B4-BE49-F238E27FC236}">
                              <a16:creationId xmlns:a16="http://schemas.microsoft.com/office/drawing/2014/main" id="{2CDD2B2A-A71F-004C-ACEB-FC92EA2C348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58" name="Group 122">
                            <a:extLst>
                              <a:ext uri="{FF2B5EF4-FFF2-40B4-BE49-F238E27FC236}">
                                <a16:creationId xmlns:a16="http://schemas.microsoft.com/office/drawing/2014/main" id="{C0D82270-3DF5-F14C-96F8-BE14934E6AB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60" name="Oval 123">
                              <a:extLst>
                                <a:ext uri="{FF2B5EF4-FFF2-40B4-BE49-F238E27FC236}">
                                  <a16:creationId xmlns:a16="http://schemas.microsoft.com/office/drawing/2014/main" id="{B5811DB7-CAB7-F14C-805B-43C9C13D4F3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61" name="Oval 124">
                              <a:extLst>
                                <a:ext uri="{FF2B5EF4-FFF2-40B4-BE49-F238E27FC236}">
                                  <a16:creationId xmlns:a16="http://schemas.microsoft.com/office/drawing/2014/main" id="{F0E7B8F5-A83F-5549-998D-98F87083EA8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59" name="Oval 125">
                            <a:extLst>
                              <a:ext uri="{FF2B5EF4-FFF2-40B4-BE49-F238E27FC236}">
                                <a16:creationId xmlns:a16="http://schemas.microsoft.com/office/drawing/2014/main" id="{02EC4BCD-22ED-2840-8F1D-5D915CBD29F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753" name="Group 126">
                          <a:extLst>
                            <a:ext uri="{FF2B5EF4-FFF2-40B4-BE49-F238E27FC236}">
                              <a16:creationId xmlns:a16="http://schemas.microsoft.com/office/drawing/2014/main" id="{11F925E2-5AF3-1245-A652-17D8B1EB43F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54" name="Group 127">
                            <a:extLst>
                              <a:ext uri="{FF2B5EF4-FFF2-40B4-BE49-F238E27FC236}">
                                <a16:creationId xmlns:a16="http://schemas.microsoft.com/office/drawing/2014/main" id="{03F0ABD5-8E5D-354A-8CA3-F53EC90996B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56" name="Oval 128">
                              <a:extLst>
                                <a:ext uri="{FF2B5EF4-FFF2-40B4-BE49-F238E27FC236}">
                                  <a16:creationId xmlns:a16="http://schemas.microsoft.com/office/drawing/2014/main" id="{66A746B7-8AF9-4F45-8E7B-F2A75DC42AA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57" name="Oval 129">
                              <a:extLst>
                                <a:ext uri="{FF2B5EF4-FFF2-40B4-BE49-F238E27FC236}">
                                  <a16:creationId xmlns:a16="http://schemas.microsoft.com/office/drawing/2014/main" id="{09A75B11-B5A3-1947-85EF-AA8E1DD8255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55" name="Oval 130">
                            <a:extLst>
                              <a:ext uri="{FF2B5EF4-FFF2-40B4-BE49-F238E27FC236}">
                                <a16:creationId xmlns:a16="http://schemas.microsoft.com/office/drawing/2014/main" id="{A234618A-BC94-2544-A3A7-055B2CF24E5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741" name="Group 131">
                        <a:extLst>
                          <a:ext uri="{FF2B5EF4-FFF2-40B4-BE49-F238E27FC236}">
                            <a16:creationId xmlns:a16="http://schemas.microsoft.com/office/drawing/2014/main" id="{10556F36-0F19-9D44-8F83-9CA0F6AF33F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742" name="Group 132">
                          <a:extLst>
                            <a:ext uri="{FF2B5EF4-FFF2-40B4-BE49-F238E27FC236}">
                              <a16:creationId xmlns:a16="http://schemas.microsoft.com/office/drawing/2014/main" id="{E8BBFAA0-650D-E240-873B-BF01F1C1416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48" name="Group 133">
                            <a:extLst>
                              <a:ext uri="{FF2B5EF4-FFF2-40B4-BE49-F238E27FC236}">
                                <a16:creationId xmlns:a16="http://schemas.microsoft.com/office/drawing/2014/main" id="{8AE816CF-0734-4C46-96E8-271B76A7532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50" name="Oval 134">
                              <a:extLst>
                                <a:ext uri="{FF2B5EF4-FFF2-40B4-BE49-F238E27FC236}">
                                  <a16:creationId xmlns:a16="http://schemas.microsoft.com/office/drawing/2014/main" id="{C238043F-3309-3C4B-8B10-E36D1298684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51" name="Oval 135">
                              <a:extLst>
                                <a:ext uri="{FF2B5EF4-FFF2-40B4-BE49-F238E27FC236}">
                                  <a16:creationId xmlns:a16="http://schemas.microsoft.com/office/drawing/2014/main" id="{BF2202BD-0B61-6E47-8FA4-8209FA8D34E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49" name="Oval 136">
                            <a:extLst>
                              <a:ext uri="{FF2B5EF4-FFF2-40B4-BE49-F238E27FC236}">
                                <a16:creationId xmlns:a16="http://schemas.microsoft.com/office/drawing/2014/main" id="{ACE4144B-9E06-BB4B-94E1-44E2D0C0D48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743" name="Group 137">
                          <a:extLst>
                            <a:ext uri="{FF2B5EF4-FFF2-40B4-BE49-F238E27FC236}">
                              <a16:creationId xmlns:a16="http://schemas.microsoft.com/office/drawing/2014/main" id="{09EF974A-ECB6-304E-A967-BEF6775C084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44" name="Group 138">
                            <a:extLst>
                              <a:ext uri="{FF2B5EF4-FFF2-40B4-BE49-F238E27FC236}">
                                <a16:creationId xmlns:a16="http://schemas.microsoft.com/office/drawing/2014/main" id="{ABF6C5F6-4CB2-114E-AA37-807FF5DE6B9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46" name="Oval 139">
                              <a:extLst>
                                <a:ext uri="{FF2B5EF4-FFF2-40B4-BE49-F238E27FC236}">
                                  <a16:creationId xmlns:a16="http://schemas.microsoft.com/office/drawing/2014/main" id="{31A13835-73A0-8749-93BF-DCC1A61C38F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47" name="Oval 140">
                              <a:extLst>
                                <a:ext uri="{FF2B5EF4-FFF2-40B4-BE49-F238E27FC236}">
                                  <a16:creationId xmlns:a16="http://schemas.microsoft.com/office/drawing/2014/main" id="{C6848387-517E-7940-B6C5-DE69A4BAF96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45" name="Oval 141">
                            <a:extLst>
                              <a:ext uri="{FF2B5EF4-FFF2-40B4-BE49-F238E27FC236}">
                                <a16:creationId xmlns:a16="http://schemas.microsoft.com/office/drawing/2014/main" id="{6ADE129B-4635-794F-BFF1-811D99BF660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717" name="Group 142">
                      <a:extLst>
                        <a:ext uri="{FF2B5EF4-FFF2-40B4-BE49-F238E27FC236}">
                          <a16:creationId xmlns:a16="http://schemas.microsoft.com/office/drawing/2014/main" id="{339D509A-5E75-5C41-8D19-3220F40D4F5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718" name="Group 143">
                        <a:extLst>
                          <a:ext uri="{FF2B5EF4-FFF2-40B4-BE49-F238E27FC236}">
                            <a16:creationId xmlns:a16="http://schemas.microsoft.com/office/drawing/2014/main" id="{E1A80EAD-1289-2340-8026-52B573F65F8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730" name="Group 144">
                          <a:extLst>
                            <a:ext uri="{FF2B5EF4-FFF2-40B4-BE49-F238E27FC236}">
                              <a16:creationId xmlns:a16="http://schemas.microsoft.com/office/drawing/2014/main" id="{AD1F5E28-A4FD-0D4A-A581-A49C05D28E9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36" name="Group 145">
                            <a:extLst>
                              <a:ext uri="{FF2B5EF4-FFF2-40B4-BE49-F238E27FC236}">
                                <a16:creationId xmlns:a16="http://schemas.microsoft.com/office/drawing/2014/main" id="{24DC8D14-5601-AE47-8EEB-1AB39056C3A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38" name="Oval 146">
                              <a:extLst>
                                <a:ext uri="{FF2B5EF4-FFF2-40B4-BE49-F238E27FC236}">
                                  <a16:creationId xmlns:a16="http://schemas.microsoft.com/office/drawing/2014/main" id="{5E6C914E-1C09-A043-9B94-54CD98BF36B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39" name="Oval 147">
                              <a:extLst>
                                <a:ext uri="{FF2B5EF4-FFF2-40B4-BE49-F238E27FC236}">
                                  <a16:creationId xmlns:a16="http://schemas.microsoft.com/office/drawing/2014/main" id="{91C93044-9919-E248-A1C0-ECEB1A83C9C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37" name="Oval 148">
                            <a:extLst>
                              <a:ext uri="{FF2B5EF4-FFF2-40B4-BE49-F238E27FC236}">
                                <a16:creationId xmlns:a16="http://schemas.microsoft.com/office/drawing/2014/main" id="{205D1008-C836-E845-A32B-27D61C77A22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731" name="Group 149">
                          <a:extLst>
                            <a:ext uri="{FF2B5EF4-FFF2-40B4-BE49-F238E27FC236}">
                              <a16:creationId xmlns:a16="http://schemas.microsoft.com/office/drawing/2014/main" id="{147E2CE5-080F-2444-A249-34E2C974594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32" name="Group 150">
                            <a:extLst>
                              <a:ext uri="{FF2B5EF4-FFF2-40B4-BE49-F238E27FC236}">
                                <a16:creationId xmlns:a16="http://schemas.microsoft.com/office/drawing/2014/main" id="{F3199E9B-7866-7545-9109-CE2FC8F5A87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34" name="Oval 151">
                              <a:extLst>
                                <a:ext uri="{FF2B5EF4-FFF2-40B4-BE49-F238E27FC236}">
                                  <a16:creationId xmlns:a16="http://schemas.microsoft.com/office/drawing/2014/main" id="{B9AD0176-5080-6842-8D06-53518FD9465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35" name="Oval 152">
                              <a:extLst>
                                <a:ext uri="{FF2B5EF4-FFF2-40B4-BE49-F238E27FC236}">
                                  <a16:creationId xmlns:a16="http://schemas.microsoft.com/office/drawing/2014/main" id="{C74C89FA-FD4F-0D43-B4E4-EADC1906BA6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33" name="Oval 153">
                            <a:extLst>
                              <a:ext uri="{FF2B5EF4-FFF2-40B4-BE49-F238E27FC236}">
                                <a16:creationId xmlns:a16="http://schemas.microsoft.com/office/drawing/2014/main" id="{29EA1E3C-91A6-4548-89DD-BBC1DFC8E1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719" name="Group 154">
                        <a:extLst>
                          <a:ext uri="{FF2B5EF4-FFF2-40B4-BE49-F238E27FC236}">
                            <a16:creationId xmlns:a16="http://schemas.microsoft.com/office/drawing/2014/main" id="{739DF00D-2285-D24E-9F87-B921D78E4C2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720" name="Group 155">
                          <a:extLst>
                            <a:ext uri="{FF2B5EF4-FFF2-40B4-BE49-F238E27FC236}">
                              <a16:creationId xmlns:a16="http://schemas.microsoft.com/office/drawing/2014/main" id="{AEA26750-0FAE-AD45-B4E6-E16B7FDB4A3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26" name="Group 156">
                            <a:extLst>
                              <a:ext uri="{FF2B5EF4-FFF2-40B4-BE49-F238E27FC236}">
                                <a16:creationId xmlns:a16="http://schemas.microsoft.com/office/drawing/2014/main" id="{6A8902EF-1895-624D-AD74-EB80933643D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28" name="Oval 157">
                              <a:extLst>
                                <a:ext uri="{FF2B5EF4-FFF2-40B4-BE49-F238E27FC236}">
                                  <a16:creationId xmlns:a16="http://schemas.microsoft.com/office/drawing/2014/main" id="{12FE2808-5337-FA4A-9A4A-86142CA0CFF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29" name="Oval 158">
                              <a:extLst>
                                <a:ext uri="{FF2B5EF4-FFF2-40B4-BE49-F238E27FC236}">
                                  <a16:creationId xmlns:a16="http://schemas.microsoft.com/office/drawing/2014/main" id="{2A16D874-0201-A746-8A74-E6014D3FBB0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27" name="Oval 159">
                            <a:extLst>
                              <a:ext uri="{FF2B5EF4-FFF2-40B4-BE49-F238E27FC236}">
                                <a16:creationId xmlns:a16="http://schemas.microsoft.com/office/drawing/2014/main" id="{114BA65C-CE56-9247-87AA-2D79BCCDFEF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721" name="Group 160">
                          <a:extLst>
                            <a:ext uri="{FF2B5EF4-FFF2-40B4-BE49-F238E27FC236}">
                              <a16:creationId xmlns:a16="http://schemas.microsoft.com/office/drawing/2014/main" id="{AE4CE249-C1B3-EA46-99A9-83DFCD3584D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22" name="Group 161">
                            <a:extLst>
                              <a:ext uri="{FF2B5EF4-FFF2-40B4-BE49-F238E27FC236}">
                                <a16:creationId xmlns:a16="http://schemas.microsoft.com/office/drawing/2014/main" id="{4BC49DE7-B41B-1B4A-BCEE-6F81BBA6D29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24" name="Oval 162">
                              <a:extLst>
                                <a:ext uri="{FF2B5EF4-FFF2-40B4-BE49-F238E27FC236}">
                                  <a16:creationId xmlns:a16="http://schemas.microsoft.com/office/drawing/2014/main" id="{3083C6DF-0440-714A-A3D9-BA75CCC6750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25" name="Oval 163">
                              <a:extLst>
                                <a:ext uri="{FF2B5EF4-FFF2-40B4-BE49-F238E27FC236}">
                                  <a16:creationId xmlns:a16="http://schemas.microsoft.com/office/drawing/2014/main" id="{F13B39B5-675D-DE43-8644-0E7E88156E9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23" name="Oval 164">
                            <a:extLst>
                              <a:ext uri="{FF2B5EF4-FFF2-40B4-BE49-F238E27FC236}">
                                <a16:creationId xmlns:a16="http://schemas.microsoft.com/office/drawing/2014/main" id="{F77AE511-DF01-CD4D-BE90-F836F3A4D6E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9571" name="Group 165">
                  <a:extLst>
                    <a:ext uri="{FF2B5EF4-FFF2-40B4-BE49-F238E27FC236}">
                      <a16:creationId xmlns:a16="http://schemas.microsoft.com/office/drawing/2014/main" id="{4BD9575E-BBF1-504E-967F-66CCECC843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544"/>
                  <a:ext cx="480" cy="432"/>
                  <a:chOff x="1872" y="2640"/>
                  <a:chExt cx="480" cy="432"/>
                </a:xfrm>
              </p:grpSpPr>
              <p:grpSp>
                <p:nvGrpSpPr>
                  <p:cNvPr id="9572" name="Group 166">
                    <a:extLst>
                      <a:ext uri="{FF2B5EF4-FFF2-40B4-BE49-F238E27FC236}">
                        <a16:creationId xmlns:a16="http://schemas.microsoft.com/office/drawing/2014/main" id="{517B5935-CFFE-7444-B5A2-8336BB9CB0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2" y="2640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9667" name="Group 167">
                      <a:extLst>
                        <a:ext uri="{FF2B5EF4-FFF2-40B4-BE49-F238E27FC236}">
                          <a16:creationId xmlns:a16="http://schemas.microsoft.com/office/drawing/2014/main" id="{777979BF-BDF3-AB4C-A1C9-37D453562E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691" name="Group 168">
                        <a:extLst>
                          <a:ext uri="{FF2B5EF4-FFF2-40B4-BE49-F238E27FC236}">
                            <a16:creationId xmlns:a16="http://schemas.microsoft.com/office/drawing/2014/main" id="{79466B37-8A5C-D54E-AC34-4622579F187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703" name="Group 169">
                          <a:extLst>
                            <a:ext uri="{FF2B5EF4-FFF2-40B4-BE49-F238E27FC236}">
                              <a16:creationId xmlns:a16="http://schemas.microsoft.com/office/drawing/2014/main" id="{226D503D-B006-474D-A26E-77B92DBA55B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09" name="Group 170">
                            <a:extLst>
                              <a:ext uri="{FF2B5EF4-FFF2-40B4-BE49-F238E27FC236}">
                                <a16:creationId xmlns:a16="http://schemas.microsoft.com/office/drawing/2014/main" id="{30A1B519-4FF0-3F43-A1EA-01533A5DA2D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11" name="Oval 171">
                              <a:extLst>
                                <a:ext uri="{FF2B5EF4-FFF2-40B4-BE49-F238E27FC236}">
                                  <a16:creationId xmlns:a16="http://schemas.microsoft.com/office/drawing/2014/main" id="{717776FD-BF0A-1846-99F1-1EF6412B0C2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12" name="Oval 172">
                              <a:extLst>
                                <a:ext uri="{FF2B5EF4-FFF2-40B4-BE49-F238E27FC236}">
                                  <a16:creationId xmlns:a16="http://schemas.microsoft.com/office/drawing/2014/main" id="{E42E24EB-FEED-3F4C-85C5-C7BDF0B7E36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10" name="Oval 173">
                            <a:extLst>
                              <a:ext uri="{FF2B5EF4-FFF2-40B4-BE49-F238E27FC236}">
                                <a16:creationId xmlns:a16="http://schemas.microsoft.com/office/drawing/2014/main" id="{ACE093B9-6941-3146-9E60-C295893968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704" name="Group 174">
                          <a:extLst>
                            <a:ext uri="{FF2B5EF4-FFF2-40B4-BE49-F238E27FC236}">
                              <a16:creationId xmlns:a16="http://schemas.microsoft.com/office/drawing/2014/main" id="{D8530A02-D33D-5344-A078-516B8E9A854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705" name="Group 175">
                            <a:extLst>
                              <a:ext uri="{FF2B5EF4-FFF2-40B4-BE49-F238E27FC236}">
                                <a16:creationId xmlns:a16="http://schemas.microsoft.com/office/drawing/2014/main" id="{F6C8769E-5D52-2A44-8F1A-1F39DBA9E6D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07" name="Oval 176">
                              <a:extLst>
                                <a:ext uri="{FF2B5EF4-FFF2-40B4-BE49-F238E27FC236}">
                                  <a16:creationId xmlns:a16="http://schemas.microsoft.com/office/drawing/2014/main" id="{2CD0CACA-CFC6-4D41-A7E7-B70CA56ABC8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08" name="Oval 177">
                              <a:extLst>
                                <a:ext uri="{FF2B5EF4-FFF2-40B4-BE49-F238E27FC236}">
                                  <a16:creationId xmlns:a16="http://schemas.microsoft.com/office/drawing/2014/main" id="{431F4E2C-CF81-D747-948F-48BD1D0A0DF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06" name="Oval 178">
                            <a:extLst>
                              <a:ext uri="{FF2B5EF4-FFF2-40B4-BE49-F238E27FC236}">
                                <a16:creationId xmlns:a16="http://schemas.microsoft.com/office/drawing/2014/main" id="{74A505AC-27B8-4940-A159-DA5CBF622F6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692" name="Group 179">
                        <a:extLst>
                          <a:ext uri="{FF2B5EF4-FFF2-40B4-BE49-F238E27FC236}">
                            <a16:creationId xmlns:a16="http://schemas.microsoft.com/office/drawing/2014/main" id="{AA2AC542-819F-EF42-8B0E-1BE9A925CE8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693" name="Group 180">
                          <a:extLst>
                            <a:ext uri="{FF2B5EF4-FFF2-40B4-BE49-F238E27FC236}">
                              <a16:creationId xmlns:a16="http://schemas.microsoft.com/office/drawing/2014/main" id="{DBAC0C32-F90D-2B43-BAF5-EBD341BFED2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99" name="Group 181">
                            <a:extLst>
                              <a:ext uri="{FF2B5EF4-FFF2-40B4-BE49-F238E27FC236}">
                                <a16:creationId xmlns:a16="http://schemas.microsoft.com/office/drawing/2014/main" id="{E55C349A-37DD-D344-B78B-F02FA20EB97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701" name="Oval 182">
                              <a:extLst>
                                <a:ext uri="{FF2B5EF4-FFF2-40B4-BE49-F238E27FC236}">
                                  <a16:creationId xmlns:a16="http://schemas.microsoft.com/office/drawing/2014/main" id="{3038CA33-73C3-9640-975C-5AF6FD25DB3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02" name="Oval 183">
                              <a:extLst>
                                <a:ext uri="{FF2B5EF4-FFF2-40B4-BE49-F238E27FC236}">
                                  <a16:creationId xmlns:a16="http://schemas.microsoft.com/office/drawing/2014/main" id="{1915FC24-5710-5843-AD66-4337318A2D8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00" name="Oval 184">
                            <a:extLst>
                              <a:ext uri="{FF2B5EF4-FFF2-40B4-BE49-F238E27FC236}">
                                <a16:creationId xmlns:a16="http://schemas.microsoft.com/office/drawing/2014/main" id="{13174959-63FB-CC4E-A6B7-8EB453D535D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694" name="Group 185">
                          <a:extLst>
                            <a:ext uri="{FF2B5EF4-FFF2-40B4-BE49-F238E27FC236}">
                              <a16:creationId xmlns:a16="http://schemas.microsoft.com/office/drawing/2014/main" id="{EC240832-A03C-5447-AE69-A3D8CA3499E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95" name="Group 186">
                            <a:extLst>
                              <a:ext uri="{FF2B5EF4-FFF2-40B4-BE49-F238E27FC236}">
                                <a16:creationId xmlns:a16="http://schemas.microsoft.com/office/drawing/2014/main" id="{08181C73-ADCE-1040-92AD-4524D8AEE63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97" name="Oval 187">
                              <a:extLst>
                                <a:ext uri="{FF2B5EF4-FFF2-40B4-BE49-F238E27FC236}">
                                  <a16:creationId xmlns:a16="http://schemas.microsoft.com/office/drawing/2014/main" id="{B1229527-F038-F54E-BADA-01C9F1AA3A7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98" name="Oval 188">
                              <a:extLst>
                                <a:ext uri="{FF2B5EF4-FFF2-40B4-BE49-F238E27FC236}">
                                  <a16:creationId xmlns:a16="http://schemas.microsoft.com/office/drawing/2014/main" id="{9E8FFDE2-8CEA-2E4E-9005-163398FD62A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96" name="Oval 189">
                            <a:extLst>
                              <a:ext uri="{FF2B5EF4-FFF2-40B4-BE49-F238E27FC236}">
                                <a16:creationId xmlns:a16="http://schemas.microsoft.com/office/drawing/2014/main" id="{6D9B0CAD-52D5-7E43-A661-4138EA6E6FE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668" name="Group 190">
                      <a:extLst>
                        <a:ext uri="{FF2B5EF4-FFF2-40B4-BE49-F238E27FC236}">
                          <a16:creationId xmlns:a16="http://schemas.microsoft.com/office/drawing/2014/main" id="{30EA822C-4082-114A-B470-127680EBDF3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669" name="Group 191">
                        <a:extLst>
                          <a:ext uri="{FF2B5EF4-FFF2-40B4-BE49-F238E27FC236}">
                            <a16:creationId xmlns:a16="http://schemas.microsoft.com/office/drawing/2014/main" id="{B1F6BEFE-AD50-AE4B-BA00-3F7F49F8B39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681" name="Group 192">
                          <a:extLst>
                            <a:ext uri="{FF2B5EF4-FFF2-40B4-BE49-F238E27FC236}">
                              <a16:creationId xmlns:a16="http://schemas.microsoft.com/office/drawing/2014/main" id="{26BF373C-694C-F34A-AB6B-2B459AC86BE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87" name="Group 193">
                            <a:extLst>
                              <a:ext uri="{FF2B5EF4-FFF2-40B4-BE49-F238E27FC236}">
                                <a16:creationId xmlns:a16="http://schemas.microsoft.com/office/drawing/2014/main" id="{11EE7578-5D03-7541-921F-C3D3DCDD37B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89" name="Oval 194">
                              <a:extLst>
                                <a:ext uri="{FF2B5EF4-FFF2-40B4-BE49-F238E27FC236}">
                                  <a16:creationId xmlns:a16="http://schemas.microsoft.com/office/drawing/2014/main" id="{4304445D-C229-FA47-B7D8-34511A387C9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90" name="Oval 195">
                              <a:extLst>
                                <a:ext uri="{FF2B5EF4-FFF2-40B4-BE49-F238E27FC236}">
                                  <a16:creationId xmlns:a16="http://schemas.microsoft.com/office/drawing/2014/main" id="{658BEE90-E526-584F-8229-FCD35B921B9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88" name="Oval 196">
                            <a:extLst>
                              <a:ext uri="{FF2B5EF4-FFF2-40B4-BE49-F238E27FC236}">
                                <a16:creationId xmlns:a16="http://schemas.microsoft.com/office/drawing/2014/main" id="{8169B7B7-BF36-A441-9558-3D43951CF92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682" name="Group 197">
                          <a:extLst>
                            <a:ext uri="{FF2B5EF4-FFF2-40B4-BE49-F238E27FC236}">
                              <a16:creationId xmlns:a16="http://schemas.microsoft.com/office/drawing/2014/main" id="{1F78EE11-08F3-7349-AE36-1A023C45B51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83" name="Group 198">
                            <a:extLst>
                              <a:ext uri="{FF2B5EF4-FFF2-40B4-BE49-F238E27FC236}">
                                <a16:creationId xmlns:a16="http://schemas.microsoft.com/office/drawing/2014/main" id="{6F98E22C-CCB4-6041-9DE4-5C48BC477AE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85" name="Oval 199">
                              <a:extLst>
                                <a:ext uri="{FF2B5EF4-FFF2-40B4-BE49-F238E27FC236}">
                                  <a16:creationId xmlns:a16="http://schemas.microsoft.com/office/drawing/2014/main" id="{780C8D62-25B6-0047-AABA-1C94CF46DDC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86" name="Oval 200">
                              <a:extLst>
                                <a:ext uri="{FF2B5EF4-FFF2-40B4-BE49-F238E27FC236}">
                                  <a16:creationId xmlns:a16="http://schemas.microsoft.com/office/drawing/2014/main" id="{6CE4C79A-5664-F247-9EA8-327987486BC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84" name="Oval 201">
                            <a:extLst>
                              <a:ext uri="{FF2B5EF4-FFF2-40B4-BE49-F238E27FC236}">
                                <a16:creationId xmlns:a16="http://schemas.microsoft.com/office/drawing/2014/main" id="{977DEE70-A6E7-A44B-84DF-9D3A0B6AA89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670" name="Group 202">
                        <a:extLst>
                          <a:ext uri="{FF2B5EF4-FFF2-40B4-BE49-F238E27FC236}">
                            <a16:creationId xmlns:a16="http://schemas.microsoft.com/office/drawing/2014/main" id="{20AFF47B-3A70-8E48-A37C-E1034EB3C6B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671" name="Group 203">
                          <a:extLst>
                            <a:ext uri="{FF2B5EF4-FFF2-40B4-BE49-F238E27FC236}">
                              <a16:creationId xmlns:a16="http://schemas.microsoft.com/office/drawing/2014/main" id="{27E4A737-0D93-1641-8E4F-6E8B0CB3BBA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77" name="Group 204">
                            <a:extLst>
                              <a:ext uri="{FF2B5EF4-FFF2-40B4-BE49-F238E27FC236}">
                                <a16:creationId xmlns:a16="http://schemas.microsoft.com/office/drawing/2014/main" id="{C2E15522-8E55-794F-A358-AA79FA2B1E0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79" name="Oval 205">
                              <a:extLst>
                                <a:ext uri="{FF2B5EF4-FFF2-40B4-BE49-F238E27FC236}">
                                  <a16:creationId xmlns:a16="http://schemas.microsoft.com/office/drawing/2014/main" id="{CD5BB864-238B-AF4A-A174-6F57E37F844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80" name="Oval 206">
                              <a:extLst>
                                <a:ext uri="{FF2B5EF4-FFF2-40B4-BE49-F238E27FC236}">
                                  <a16:creationId xmlns:a16="http://schemas.microsoft.com/office/drawing/2014/main" id="{64B827BB-2303-4A47-BDDC-4FDA752C8AC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78" name="Oval 207">
                            <a:extLst>
                              <a:ext uri="{FF2B5EF4-FFF2-40B4-BE49-F238E27FC236}">
                                <a16:creationId xmlns:a16="http://schemas.microsoft.com/office/drawing/2014/main" id="{0ED199CA-D3FB-FD48-883F-1F562A395FA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672" name="Group 208">
                          <a:extLst>
                            <a:ext uri="{FF2B5EF4-FFF2-40B4-BE49-F238E27FC236}">
                              <a16:creationId xmlns:a16="http://schemas.microsoft.com/office/drawing/2014/main" id="{7EE7BD6E-1D83-344F-8087-5F981862B48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73" name="Group 209">
                            <a:extLst>
                              <a:ext uri="{FF2B5EF4-FFF2-40B4-BE49-F238E27FC236}">
                                <a16:creationId xmlns:a16="http://schemas.microsoft.com/office/drawing/2014/main" id="{A5F3AED4-92AA-1F41-9B06-78B63BAD1A1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75" name="Oval 210">
                              <a:extLst>
                                <a:ext uri="{FF2B5EF4-FFF2-40B4-BE49-F238E27FC236}">
                                  <a16:creationId xmlns:a16="http://schemas.microsoft.com/office/drawing/2014/main" id="{8CBA25A9-E6A8-4A4A-B2A5-761D3F6C020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76" name="Oval 211">
                              <a:extLst>
                                <a:ext uri="{FF2B5EF4-FFF2-40B4-BE49-F238E27FC236}">
                                  <a16:creationId xmlns:a16="http://schemas.microsoft.com/office/drawing/2014/main" id="{8EB5618B-DA28-6043-B6B3-29896FBA3D1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74" name="Oval 212">
                            <a:extLst>
                              <a:ext uri="{FF2B5EF4-FFF2-40B4-BE49-F238E27FC236}">
                                <a16:creationId xmlns:a16="http://schemas.microsoft.com/office/drawing/2014/main" id="{6E6A16E8-BFAC-E444-A382-6DC27030107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9573" name="Group 213">
                    <a:extLst>
                      <a:ext uri="{FF2B5EF4-FFF2-40B4-BE49-F238E27FC236}">
                        <a16:creationId xmlns:a16="http://schemas.microsoft.com/office/drawing/2014/main" id="{ADCF84D8-922E-A645-A63E-2BCE940AF9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" y="2736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9621" name="Group 214">
                      <a:extLst>
                        <a:ext uri="{FF2B5EF4-FFF2-40B4-BE49-F238E27FC236}">
                          <a16:creationId xmlns:a16="http://schemas.microsoft.com/office/drawing/2014/main" id="{5A6099AC-7533-4F4A-9641-3D9722E05C3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645" name="Group 215">
                        <a:extLst>
                          <a:ext uri="{FF2B5EF4-FFF2-40B4-BE49-F238E27FC236}">
                            <a16:creationId xmlns:a16="http://schemas.microsoft.com/office/drawing/2014/main" id="{8A01AFB8-5EC0-4842-B0EF-4ED972143AF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657" name="Group 216">
                          <a:extLst>
                            <a:ext uri="{FF2B5EF4-FFF2-40B4-BE49-F238E27FC236}">
                              <a16:creationId xmlns:a16="http://schemas.microsoft.com/office/drawing/2014/main" id="{7059EA63-58C2-C845-82BB-13158D051A6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63" name="Group 217">
                            <a:extLst>
                              <a:ext uri="{FF2B5EF4-FFF2-40B4-BE49-F238E27FC236}">
                                <a16:creationId xmlns:a16="http://schemas.microsoft.com/office/drawing/2014/main" id="{BD5876FF-BF3D-F14E-89AF-4544BED3719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65" name="Oval 218">
                              <a:extLst>
                                <a:ext uri="{FF2B5EF4-FFF2-40B4-BE49-F238E27FC236}">
                                  <a16:creationId xmlns:a16="http://schemas.microsoft.com/office/drawing/2014/main" id="{FBECC861-40F5-934E-A8CE-334F0FA866C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66" name="Oval 219">
                              <a:extLst>
                                <a:ext uri="{FF2B5EF4-FFF2-40B4-BE49-F238E27FC236}">
                                  <a16:creationId xmlns:a16="http://schemas.microsoft.com/office/drawing/2014/main" id="{9F291767-4702-AB4F-8F46-C414F6DA364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64" name="Oval 220">
                            <a:extLst>
                              <a:ext uri="{FF2B5EF4-FFF2-40B4-BE49-F238E27FC236}">
                                <a16:creationId xmlns:a16="http://schemas.microsoft.com/office/drawing/2014/main" id="{BD3BDE66-EF87-224E-B2F9-FE72D2143CF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658" name="Group 221">
                          <a:extLst>
                            <a:ext uri="{FF2B5EF4-FFF2-40B4-BE49-F238E27FC236}">
                              <a16:creationId xmlns:a16="http://schemas.microsoft.com/office/drawing/2014/main" id="{0152A940-8DF4-F84F-A017-6CA64648C93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59" name="Group 222">
                            <a:extLst>
                              <a:ext uri="{FF2B5EF4-FFF2-40B4-BE49-F238E27FC236}">
                                <a16:creationId xmlns:a16="http://schemas.microsoft.com/office/drawing/2014/main" id="{AFB8526D-4751-7046-98CD-FE18AD424DA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61" name="Oval 223">
                              <a:extLst>
                                <a:ext uri="{FF2B5EF4-FFF2-40B4-BE49-F238E27FC236}">
                                  <a16:creationId xmlns:a16="http://schemas.microsoft.com/office/drawing/2014/main" id="{83281977-FF3D-BC44-984A-B17CDC6F95B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62" name="Oval 224">
                              <a:extLst>
                                <a:ext uri="{FF2B5EF4-FFF2-40B4-BE49-F238E27FC236}">
                                  <a16:creationId xmlns:a16="http://schemas.microsoft.com/office/drawing/2014/main" id="{7CC49E0E-99FA-7544-B07D-A3AF1E9DF93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60" name="Oval 225">
                            <a:extLst>
                              <a:ext uri="{FF2B5EF4-FFF2-40B4-BE49-F238E27FC236}">
                                <a16:creationId xmlns:a16="http://schemas.microsoft.com/office/drawing/2014/main" id="{3E05F5F4-B9EF-C449-BDE9-4D704ED0304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646" name="Group 226">
                        <a:extLst>
                          <a:ext uri="{FF2B5EF4-FFF2-40B4-BE49-F238E27FC236}">
                            <a16:creationId xmlns:a16="http://schemas.microsoft.com/office/drawing/2014/main" id="{7CD66839-4AEC-814C-94F2-2BC5F4F7C5C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647" name="Group 227">
                          <a:extLst>
                            <a:ext uri="{FF2B5EF4-FFF2-40B4-BE49-F238E27FC236}">
                              <a16:creationId xmlns:a16="http://schemas.microsoft.com/office/drawing/2014/main" id="{A2D83D21-918C-AD4A-8266-22662CFB953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53" name="Group 228">
                            <a:extLst>
                              <a:ext uri="{FF2B5EF4-FFF2-40B4-BE49-F238E27FC236}">
                                <a16:creationId xmlns:a16="http://schemas.microsoft.com/office/drawing/2014/main" id="{58F36450-A5D5-4D42-95D5-60AC41D7BF3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55" name="Oval 229">
                              <a:extLst>
                                <a:ext uri="{FF2B5EF4-FFF2-40B4-BE49-F238E27FC236}">
                                  <a16:creationId xmlns:a16="http://schemas.microsoft.com/office/drawing/2014/main" id="{A2A76631-3BB2-4340-B356-FE12FE45325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56" name="Oval 230">
                              <a:extLst>
                                <a:ext uri="{FF2B5EF4-FFF2-40B4-BE49-F238E27FC236}">
                                  <a16:creationId xmlns:a16="http://schemas.microsoft.com/office/drawing/2014/main" id="{2BC4D918-0957-CB49-87A5-7837DFA7AE9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54" name="Oval 231">
                            <a:extLst>
                              <a:ext uri="{FF2B5EF4-FFF2-40B4-BE49-F238E27FC236}">
                                <a16:creationId xmlns:a16="http://schemas.microsoft.com/office/drawing/2014/main" id="{840522DB-AB2E-0642-9971-C7022BAD7C9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648" name="Group 232">
                          <a:extLst>
                            <a:ext uri="{FF2B5EF4-FFF2-40B4-BE49-F238E27FC236}">
                              <a16:creationId xmlns:a16="http://schemas.microsoft.com/office/drawing/2014/main" id="{5D5A5454-A1C5-594E-839C-5AFA8DA3124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49" name="Group 233">
                            <a:extLst>
                              <a:ext uri="{FF2B5EF4-FFF2-40B4-BE49-F238E27FC236}">
                                <a16:creationId xmlns:a16="http://schemas.microsoft.com/office/drawing/2014/main" id="{28C71C36-F98F-D142-9048-4C3D8252447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51" name="Oval 234">
                              <a:extLst>
                                <a:ext uri="{FF2B5EF4-FFF2-40B4-BE49-F238E27FC236}">
                                  <a16:creationId xmlns:a16="http://schemas.microsoft.com/office/drawing/2014/main" id="{BF16AD24-3314-C94B-87F2-8A2F40939C5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52" name="Oval 235">
                              <a:extLst>
                                <a:ext uri="{FF2B5EF4-FFF2-40B4-BE49-F238E27FC236}">
                                  <a16:creationId xmlns:a16="http://schemas.microsoft.com/office/drawing/2014/main" id="{F4643EBF-F27B-6349-93DE-262168E2B8F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50" name="Oval 236">
                            <a:extLst>
                              <a:ext uri="{FF2B5EF4-FFF2-40B4-BE49-F238E27FC236}">
                                <a16:creationId xmlns:a16="http://schemas.microsoft.com/office/drawing/2014/main" id="{CFFEE2FB-5249-9B42-8E4E-8119CBA380E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622" name="Group 237">
                      <a:extLst>
                        <a:ext uri="{FF2B5EF4-FFF2-40B4-BE49-F238E27FC236}">
                          <a16:creationId xmlns:a16="http://schemas.microsoft.com/office/drawing/2014/main" id="{504D42FF-1621-D246-8048-7B47F7E01E9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623" name="Group 238">
                        <a:extLst>
                          <a:ext uri="{FF2B5EF4-FFF2-40B4-BE49-F238E27FC236}">
                            <a16:creationId xmlns:a16="http://schemas.microsoft.com/office/drawing/2014/main" id="{CEEBEF92-73C9-414D-BDC4-14304E1809E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635" name="Group 239">
                          <a:extLst>
                            <a:ext uri="{FF2B5EF4-FFF2-40B4-BE49-F238E27FC236}">
                              <a16:creationId xmlns:a16="http://schemas.microsoft.com/office/drawing/2014/main" id="{EF1241FE-4554-6746-B5D0-2C5B4730B34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41" name="Group 240">
                            <a:extLst>
                              <a:ext uri="{FF2B5EF4-FFF2-40B4-BE49-F238E27FC236}">
                                <a16:creationId xmlns:a16="http://schemas.microsoft.com/office/drawing/2014/main" id="{BA0F3448-64FD-634C-BA7E-EF779CCBCDB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43" name="Oval 241">
                              <a:extLst>
                                <a:ext uri="{FF2B5EF4-FFF2-40B4-BE49-F238E27FC236}">
                                  <a16:creationId xmlns:a16="http://schemas.microsoft.com/office/drawing/2014/main" id="{1CD9B641-50BD-A74F-B6F3-052F04F310D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44" name="Oval 242">
                              <a:extLst>
                                <a:ext uri="{FF2B5EF4-FFF2-40B4-BE49-F238E27FC236}">
                                  <a16:creationId xmlns:a16="http://schemas.microsoft.com/office/drawing/2014/main" id="{93625FDD-9719-F44F-B03F-CC87365774A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42" name="Oval 243">
                            <a:extLst>
                              <a:ext uri="{FF2B5EF4-FFF2-40B4-BE49-F238E27FC236}">
                                <a16:creationId xmlns:a16="http://schemas.microsoft.com/office/drawing/2014/main" id="{0F2668E2-8727-4047-9D66-B50A38B43A0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636" name="Group 244">
                          <a:extLst>
                            <a:ext uri="{FF2B5EF4-FFF2-40B4-BE49-F238E27FC236}">
                              <a16:creationId xmlns:a16="http://schemas.microsoft.com/office/drawing/2014/main" id="{11CE0EC9-A30A-F549-B9EE-FE5CB270DB4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37" name="Group 245">
                            <a:extLst>
                              <a:ext uri="{FF2B5EF4-FFF2-40B4-BE49-F238E27FC236}">
                                <a16:creationId xmlns:a16="http://schemas.microsoft.com/office/drawing/2014/main" id="{B338F871-B8E4-2E4E-BB2A-27AED2C457B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39" name="Oval 246">
                              <a:extLst>
                                <a:ext uri="{FF2B5EF4-FFF2-40B4-BE49-F238E27FC236}">
                                  <a16:creationId xmlns:a16="http://schemas.microsoft.com/office/drawing/2014/main" id="{24600880-356F-474C-91F7-B148BD4EEDF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40" name="Oval 247">
                              <a:extLst>
                                <a:ext uri="{FF2B5EF4-FFF2-40B4-BE49-F238E27FC236}">
                                  <a16:creationId xmlns:a16="http://schemas.microsoft.com/office/drawing/2014/main" id="{EC66DF71-8912-764B-AE8E-8AD0D8C9E8B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38" name="Oval 248">
                            <a:extLst>
                              <a:ext uri="{FF2B5EF4-FFF2-40B4-BE49-F238E27FC236}">
                                <a16:creationId xmlns:a16="http://schemas.microsoft.com/office/drawing/2014/main" id="{167D4726-95B9-B344-92B8-C0B0600D1BE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624" name="Group 249">
                        <a:extLst>
                          <a:ext uri="{FF2B5EF4-FFF2-40B4-BE49-F238E27FC236}">
                            <a16:creationId xmlns:a16="http://schemas.microsoft.com/office/drawing/2014/main" id="{2D750A66-8E34-FE43-A721-465D30631E6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625" name="Group 250">
                          <a:extLst>
                            <a:ext uri="{FF2B5EF4-FFF2-40B4-BE49-F238E27FC236}">
                              <a16:creationId xmlns:a16="http://schemas.microsoft.com/office/drawing/2014/main" id="{379A6641-FE98-FC49-9294-ED1D02F4147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31" name="Group 251">
                            <a:extLst>
                              <a:ext uri="{FF2B5EF4-FFF2-40B4-BE49-F238E27FC236}">
                                <a16:creationId xmlns:a16="http://schemas.microsoft.com/office/drawing/2014/main" id="{A6F5BBF0-3251-BB4F-8B4D-6BF3E17001B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33" name="Oval 252">
                              <a:extLst>
                                <a:ext uri="{FF2B5EF4-FFF2-40B4-BE49-F238E27FC236}">
                                  <a16:creationId xmlns:a16="http://schemas.microsoft.com/office/drawing/2014/main" id="{8CFDBD5D-850F-A543-A3AC-F42164C403D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34" name="Oval 253">
                              <a:extLst>
                                <a:ext uri="{FF2B5EF4-FFF2-40B4-BE49-F238E27FC236}">
                                  <a16:creationId xmlns:a16="http://schemas.microsoft.com/office/drawing/2014/main" id="{DD58FC54-2381-924F-BC93-AE4E2634A64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32" name="Oval 254">
                            <a:extLst>
                              <a:ext uri="{FF2B5EF4-FFF2-40B4-BE49-F238E27FC236}">
                                <a16:creationId xmlns:a16="http://schemas.microsoft.com/office/drawing/2014/main" id="{4B59E1F7-8C56-C849-AA3A-9F8CAD1B0FB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626" name="Group 255">
                          <a:extLst>
                            <a:ext uri="{FF2B5EF4-FFF2-40B4-BE49-F238E27FC236}">
                              <a16:creationId xmlns:a16="http://schemas.microsoft.com/office/drawing/2014/main" id="{59316037-425D-814A-A715-21398D1450C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27" name="Group 256">
                            <a:extLst>
                              <a:ext uri="{FF2B5EF4-FFF2-40B4-BE49-F238E27FC236}">
                                <a16:creationId xmlns:a16="http://schemas.microsoft.com/office/drawing/2014/main" id="{2BC4739E-EF1A-A74C-B70B-CB1A9B3134A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29" name="Oval 257">
                              <a:extLst>
                                <a:ext uri="{FF2B5EF4-FFF2-40B4-BE49-F238E27FC236}">
                                  <a16:creationId xmlns:a16="http://schemas.microsoft.com/office/drawing/2014/main" id="{2164CBC7-B9C0-D04D-A615-D4D03750D32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30" name="Oval 258">
                              <a:extLst>
                                <a:ext uri="{FF2B5EF4-FFF2-40B4-BE49-F238E27FC236}">
                                  <a16:creationId xmlns:a16="http://schemas.microsoft.com/office/drawing/2014/main" id="{AE037455-4E9D-8D40-9E4B-F9208B40041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28" name="Oval 259">
                            <a:extLst>
                              <a:ext uri="{FF2B5EF4-FFF2-40B4-BE49-F238E27FC236}">
                                <a16:creationId xmlns:a16="http://schemas.microsoft.com/office/drawing/2014/main" id="{B7E74D0A-CFE3-C549-B9D9-344570CE74B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9574" name="Group 260">
                    <a:extLst>
                      <a:ext uri="{FF2B5EF4-FFF2-40B4-BE49-F238E27FC236}">
                        <a16:creationId xmlns:a16="http://schemas.microsoft.com/office/drawing/2014/main" id="{411DEC52-432A-6640-BF1F-549D11E04E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64" y="2784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9575" name="Group 261">
                      <a:extLst>
                        <a:ext uri="{FF2B5EF4-FFF2-40B4-BE49-F238E27FC236}">
                          <a16:creationId xmlns:a16="http://schemas.microsoft.com/office/drawing/2014/main" id="{B08D07E3-9E2F-B84A-B1AA-90F83A0CBAB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599" name="Group 262">
                        <a:extLst>
                          <a:ext uri="{FF2B5EF4-FFF2-40B4-BE49-F238E27FC236}">
                            <a16:creationId xmlns:a16="http://schemas.microsoft.com/office/drawing/2014/main" id="{5EF05C9B-CCAA-4C4A-8E9E-7D883219E97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611" name="Group 263">
                          <a:extLst>
                            <a:ext uri="{FF2B5EF4-FFF2-40B4-BE49-F238E27FC236}">
                              <a16:creationId xmlns:a16="http://schemas.microsoft.com/office/drawing/2014/main" id="{A126E51E-623C-8E4C-A86F-AE2B3081550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17" name="Group 264">
                            <a:extLst>
                              <a:ext uri="{FF2B5EF4-FFF2-40B4-BE49-F238E27FC236}">
                                <a16:creationId xmlns:a16="http://schemas.microsoft.com/office/drawing/2014/main" id="{260AB66D-032E-894D-966C-E55E1B71D3D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19" name="Oval 265">
                              <a:extLst>
                                <a:ext uri="{FF2B5EF4-FFF2-40B4-BE49-F238E27FC236}">
                                  <a16:creationId xmlns:a16="http://schemas.microsoft.com/office/drawing/2014/main" id="{9DDE085E-116F-D449-803F-F2778401B46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20" name="Oval 266">
                              <a:extLst>
                                <a:ext uri="{FF2B5EF4-FFF2-40B4-BE49-F238E27FC236}">
                                  <a16:creationId xmlns:a16="http://schemas.microsoft.com/office/drawing/2014/main" id="{70633722-3039-E648-BEC8-54C0D2CEF62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18" name="Oval 267">
                            <a:extLst>
                              <a:ext uri="{FF2B5EF4-FFF2-40B4-BE49-F238E27FC236}">
                                <a16:creationId xmlns:a16="http://schemas.microsoft.com/office/drawing/2014/main" id="{E9A89992-4A38-CE48-8BE5-F053DCDA800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612" name="Group 268">
                          <a:extLst>
                            <a:ext uri="{FF2B5EF4-FFF2-40B4-BE49-F238E27FC236}">
                              <a16:creationId xmlns:a16="http://schemas.microsoft.com/office/drawing/2014/main" id="{326A96CA-D216-BD43-B370-3C1079C2EC7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13" name="Group 269">
                            <a:extLst>
                              <a:ext uri="{FF2B5EF4-FFF2-40B4-BE49-F238E27FC236}">
                                <a16:creationId xmlns:a16="http://schemas.microsoft.com/office/drawing/2014/main" id="{3ECCB7F0-6072-5245-9C19-411C370FBD0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15" name="Oval 270">
                              <a:extLst>
                                <a:ext uri="{FF2B5EF4-FFF2-40B4-BE49-F238E27FC236}">
                                  <a16:creationId xmlns:a16="http://schemas.microsoft.com/office/drawing/2014/main" id="{A2EEB7DC-16EF-EA45-9915-970FE4A4BE5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16" name="Oval 271">
                              <a:extLst>
                                <a:ext uri="{FF2B5EF4-FFF2-40B4-BE49-F238E27FC236}">
                                  <a16:creationId xmlns:a16="http://schemas.microsoft.com/office/drawing/2014/main" id="{D3E3E318-B794-2F4C-A98E-542E20BF1C0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14" name="Oval 272">
                            <a:extLst>
                              <a:ext uri="{FF2B5EF4-FFF2-40B4-BE49-F238E27FC236}">
                                <a16:creationId xmlns:a16="http://schemas.microsoft.com/office/drawing/2014/main" id="{D59D4DBD-57CD-F346-8A13-D1B79B83C1B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600" name="Group 273">
                        <a:extLst>
                          <a:ext uri="{FF2B5EF4-FFF2-40B4-BE49-F238E27FC236}">
                            <a16:creationId xmlns:a16="http://schemas.microsoft.com/office/drawing/2014/main" id="{6B0C1B7C-8A0E-954E-AA83-576497B4217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601" name="Group 274">
                          <a:extLst>
                            <a:ext uri="{FF2B5EF4-FFF2-40B4-BE49-F238E27FC236}">
                              <a16:creationId xmlns:a16="http://schemas.microsoft.com/office/drawing/2014/main" id="{474A3218-76F8-E149-BA7B-0A94B19C872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07" name="Group 275">
                            <a:extLst>
                              <a:ext uri="{FF2B5EF4-FFF2-40B4-BE49-F238E27FC236}">
                                <a16:creationId xmlns:a16="http://schemas.microsoft.com/office/drawing/2014/main" id="{9F59FC2A-8A49-1F40-B680-CB1E088D87D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09" name="Oval 276">
                              <a:extLst>
                                <a:ext uri="{FF2B5EF4-FFF2-40B4-BE49-F238E27FC236}">
                                  <a16:creationId xmlns:a16="http://schemas.microsoft.com/office/drawing/2014/main" id="{0B5FE41F-022D-154F-BDC8-36C5DADC20D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10" name="Oval 277">
                              <a:extLst>
                                <a:ext uri="{FF2B5EF4-FFF2-40B4-BE49-F238E27FC236}">
                                  <a16:creationId xmlns:a16="http://schemas.microsoft.com/office/drawing/2014/main" id="{AE0519D0-92A1-D64B-ACC8-5891ACE6A98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08" name="Oval 278">
                            <a:extLst>
                              <a:ext uri="{FF2B5EF4-FFF2-40B4-BE49-F238E27FC236}">
                                <a16:creationId xmlns:a16="http://schemas.microsoft.com/office/drawing/2014/main" id="{5130EE00-B031-8549-BADC-14EB0033773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602" name="Group 279">
                          <a:extLst>
                            <a:ext uri="{FF2B5EF4-FFF2-40B4-BE49-F238E27FC236}">
                              <a16:creationId xmlns:a16="http://schemas.microsoft.com/office/drawing/2014/main" id="{C022ECF5-F275-644B-ABD6-2988DB5F362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603" name="Group 280">
                            <a:extLst>
                              <a:ext uri="{FF2B5EF4-FFF2-40B4-BE49-F238E27FC236}">
                                <a16:creationId xmlns:a16="http://schemas.microsoft.com/office/drawing/2014/main" id="{65581941-F602-2142-B76A-9057228B571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605" name="Oval 281">
                              <a:extLst>
                                <a:ext uri="{FF2B5EF4-FFF2-40B4-BE49-F238E27FC236}">
                                  <a16:creationId xmlns:a16="http://schemas.microsoft.com/office/drawing/2014/main" id="{9AA0A94A-355E-7147-8BF8-E97EFE5195F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06" name="Oval 282">
                              <a:extLst>
                                <a:ext uri="{FF2B5EF4-FFF2-40B4-BE49-F238E27FC236}">
                                  <a16:creationId xmlns:a16="http://schemas.microsoft.com/office/drawing/2014/main" id="{F51B1665-8F3D-8041-839E-58D6A86DC57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604" name="Oval 283">
                            <a:extLst>
                              <a:ext uri="{FF2B5EF4-FFF2-40B4-BE49-F238E27FC236}">
                                <a16:creationId xmlns:a16="http://schemas.microsoft.com/office/drawing/2014/main" id="{E39721D2-6ECD-2A48-8D42-12AB820411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576" name="Group 284">
                      <a:extLst>
                        <a:ext uri="{FF2B5EF4-FFF2-40B4-BE49-F238E27FC236}">
                          <a16:creationId xmlns:a16="http://schemas.microsoft.com/office/drawing/2014/main" id="{0E432C6C-2308-0B41-8D2E-2B0C581DC0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577" name="Group 285">
                        <a:extLst>
                          <a:ext uri="{FF2B5EF4-FFF2-40B4-BE49-F238E27FC236}">
                            <a16:creationId xmlns:a16="http://schemas.microsoft.com/office/drawing/2014/main" id="{3AA79214-8C55-014F-BF85-3B1FAF99DC8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589" name="Group 286">
                          <a:extLst>
                            <a:ext uri="{FF2B5EF4-FFF2-40B4-BE49-F238E27FC236}">
                              <a16:creationId xmlns:a16="http://schemas.microsoft.com/office/drawing/2014/main" id="{C778083F-3100-7A40-99EA-45EE9938143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95" name="Group 287">
                            <a:extLst>
                              <a:ext uri="{FF2B5EF4-FFF2-40B4-BE49-F238E27FC236}">
                                <a16:creationId xmlns:a16="http://schemas.microsoft.com/office/drawing/2014/main" id="{77AACBDA-AF6B-6F44-881C-386FBC15BD5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97" name="Oval 288">
                              <a:extLst>
                                <a:ext uri="{FF2B5EF4-FFF2-40B4-BE49-F238E27FC236}">
                                  <a16:creationId xmlns:a16="http://schemas.microsoft.com/office/drawing/2014/main" id="{3334B68B-4087-4C4A-BDFA-EE64DE5389C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98" name="Oval 289">
                              <a:extLst>
                                <a:ext uri="{FF2B5EF4-FFF2-40B4-BE49-F238E27FC236}">
                                  <a16:creationId xmlns:a16="http://schemas.microsoft.com/office/drawing/2014/main" id="{F85D6578-DDF1-0242-86B3-659FCB4211C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96" name="Oval 290">
                            <a:extLst>
                              <a:ext uri="{FF2B5EF4-FFF2-40B4-BE49-F238E27FC236}">
                                <a16:creationId xmlns:a16="http://schemas.microsoft.com/office/drawing/2014/main" id="{D268C790-0FCB-3E46-AE74-91FFB674BD7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590" name="Group 291">
                          <a:extLst>
                            <a:ext uri="{FF2B5EF4-FFF2-40B4-BE49-F238E27FC236}">
                              <a16:creationId xmlns:a16="http://schemas.microsoft.com/office/drawing/2014/main" id="{CBBBAC17-B812-6B4E-BA4D-B1BC2492BDF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91" name="Group 292">
                            <a:extLst>
                              <a:ext uri="{FF2B5EF4-FFF2-40B4-BE49-F238E27FC236}">
                                <a16:creationId xmlns:a16="http://schemas.microsoft.com/office/drawing/2014/main" id="{3E4A9A7A-717C-7143-8B9A-469FBBBF2C5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93" name="Oval 293">
                              <a:extLst>
                                <a:ext uri="{FF2B5EF4-FFF2-40B4-BE49-F238E27FC236}">
                                  <a16:creationId xmlns:a16="http://schemas.microsoft.com/office/drawing/2014/main" id="{FD876C92-438B-BC43-A191-92BC1C6DC9D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94" name="Oval 294">
                              <a:extLst>
                                <a:ext uri="{FF2B5EF4-FFF2-40B4-BE49-F238E27FC236}">
                                  <a16:creationId xmlns:a16="http://schemas.microsoft.com/office/drawing/2014/main" id="{FBB5E648-A6FF-9F40-85A0-EB7604BB1F8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92" name="Oval 295">
                            <a:extLst>
                              <a:ext uri="{FF2B5EF4-FFF2-40B4-BE49-F238E27FC236}">
                                <a16:creationId xmlns:a16="http://schemas.microsoft.com/office/drawing/2014/main" id="{A5A2ACB0-180E-EB4B-8C20-2691ED359F0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578" name="Group 296">
                        <a:extLst>
                          <a:ext uri="{FF2B5EF4-FFF2-40B4-BE49-F238E27FC236}">
                            <a16:creationId xmlns:a16="http://schemas.microsoft.com/office/drawing/2014/main" id="{8211D82F-76ED-3742-A347-92B440CAECA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579" name="Group 297">
                          <a:extLst>
                            <a:ext uri="{FF2B5EF4-FFF2-40B4-BE49-F238E27FC236}">
                              <a16:creationId xmlns:a16="http://schemas.microsoft.com/office/drawing/2014/main" id="{0053D83E-F4C0-6A4A-B6E8-454AF532160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85" name="Group 298">
                            <a:extLst>
                              <a:ext uri="{FF2B5EF4-FFF2-40B4-BE49-F238E27FC236}">
                                <a16:creationId xmlns:a16="http://schemas.microsoft.com/office/drawing/2014/main" id="{DB445D12-421F-E349-BEC6-405039474EE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87" name="Oval 299">
                              <a:extLst>
                                <a:ext uri="{FF2B5EF4-FFF2-40B4-BE49-F238E27FC236}">
                                  <a16:creationId xmlns:a16="http://schemas.microsoft.com/office/drawing/2014/main" id="{794EE7DC-A87D-AC46-B39F-18DFD523129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88" name="Oval 300">
                              <a:extLst>
                                <a:ext uri="{FF2B5EF4-FFF2-40B4-BE49-F238E27FC236}">
                                  <a16:creationId xmlns:a16="http://schemas.microsoft.com/office/drawing/2014/main" id="{D225A7E6-5E1A-644D-AE1F-C41A554FED5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86" name="Oval 301">
                            <a:extLst>
                              <a:ext uri="{FF2B5EF4-FFF2-40B4-BE49-F238E27FC236}">
                                <a16:creationId xmlns:a16="http://schemas.microsoft.com/office/drawing/2014/main" id="{91318938-1BCB-2C4A-8885-5844F24A3C0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580" name="Group 302">
                          <a:extLst>
                            <a:ext uri="{FF2B5EF4-FFF2-40B4-BE49-F238E27FC236}">
                              <a16:creationId xmlns:a16="http://schemas.microsoft.com/office/drawing/2014/main" id="{E9C981F0-04BA-E142-92E1-C4AAB4F8FC5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81" name="Group 303">
                            <a:extLst>
                              <a:ext uri="{FF2B5EF4-FFF2-40B4-BE49-F238E27FC236}">
                                <a16:creationId xmlns:a16="http://schemas.microsoft.com/office/drawing/2014/main" id="{1887ED6C-6815-5443-A510-EAB7E054251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83" name="Oval 304">
                              <a:extLst>
                                <a:ext uri="{FF2B5EF4-FFF2-40B4-BE49-F238E27FC236}">
                                  <a16:creationId xmlns:a16="http://schemas.microsoft.com/office/drawing/2014/main" id="{0F5947D5-7873-1A4A-B305-6AA3E437CDC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84" name="Oval 305">
                              <a:extLst>
                                <a:ext uri="{FF2B5EF4-FFF2-40B4-BE49-F238E27FC236}">
                                  <a16:creationId xmlns:a16="http://schemas.microsoft.com/office/drawing/2014/main" id="{E5149406-7527-0343-AF27-549D4D82B78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82" name="Oval 306">
                            <a:extLst>
                              <a:ext uri="{FF2B5EF4-FFF2-40B4-BE49-F238E27FC236}">
                                <a16:creationId xmlns:a16="http://schemas.microsoft.com/office/drawing/2014/main" id="{C50C9B35-37C6-BA48-916B-6CA144C90C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  <p:grpSp>
            <p:nvGrpSpPr>
              <p:cNvPr id="9285" name="Group 307">
                <a:extLst>
                  <a:ext uri="{FF2B5EF4-FFF2-40B4-BE49-F238E27FC236}">
                    <a16:creationId xmlns:a16="http://schemas.microsoft.com/office/drawing/2014/main" id="{0ED9F079-BD91-BC48-994D-C7FA1CD679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12194">
                <a:off x="864" y="1620"/>
                <a:ext cx="624" cy="528"/>
                <a:chOff x="1344" y="2544"/>
                <a:chExt cx="624" cy="528"/>
              </a:xfrm>
            </p:grpSpPr>
            <p:grpSp>
              <p:nvGrpSpPr>
                <p:cNvPr id="9286" name="Group 308">
                  <a:extLst>
                    <a:ext uri="{FF2B5EF4-FFF2-40B4-BE49-F238E27FC236}">
                      <a16:creationId xmlns:a16="http://schemas.microsoft.com/office/drawing/2014/main" id="{CB217F3F-36EB-4743-B6DA-B8960B15FD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2640"/>
                  <a:ext cx="480" cy="432"/>
                  <a:chOff x="1872" y="2640"/>
                  <a:chExt cx="480" cy="432"/>
                </a:xfrm>
              </p:grpSpPr>
              <p:grpSp>
                <p:nvGrpSpPr>
                  <p:cNvPr id="9429" name="Group 309">
                    <a:extLst>
                      <a:ext uri="{FF2B5EF4-FFF2-40B4-BE49-F238E27FC236}">
                        <a16:creationId xmlns:a16="http://schemas.microsoft.com/office/drawing/2014/main" id="{8ECD452D-9170-444F-8564-C597D6F654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2" y="2640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9524" name="Group 310">
                      <a:extLst>
                        <a:ext uri="{FF2B5EF4-FFF2-40B4-BE49-F238E27FC236}">
                          <a16:creationId xmlns:a16="http://schemas.microsoft.com/office/drawing/2014/main" id="{ACDD6845-4ACF-724F-817E-41D23B2184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548" name="Group 311">
                        <a:extLst>
                          <a:ext uri="{FF2B5EF4-FFF2-40B4-BE49-F238E27FC236}">
                            <a16:creationId xmlns:a16="http://schemas.microsoft.com/office/drawing/2014/main" id="{FAA27AC0-AF38-FD4E-B8BF-43BBDA58D09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560" name="Group 312">
                          <a:extLst>
                            <a:ext uri="{FF2B5EF4-FFF2-40B4-BE49-F238E27FC236}">
                              <a16:creationId xmlns:a16="http://schemas.microsoft.com/office/drawing/2014/main" id="{6DE8FF40-F051-1F41-9955-432B2658C4D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66" name="Group 313">
                            <a:extLst>
                              <a:ext uri="{FF2B5EF4-FFF2-40B4-BE49-F238E27FC236}">
                                <a16:creationId xmlns:a16="http://schemas.microsoft.com/office/drawing/2014/main" id="{C66E0625-DF8C-F042-9E4E-65996FAEC94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68" name="Oval 314">
                              <a:extLst>
                                <a:ext uri="{FF2B5EF4-FFF2-40B4-BE49-F238E27FC236}">
                                  <a16:creationId xmlns:a16="http://schemas.microsoft.com/office/drawing/2014/main" id="{32EF9409-4AED-C64E-A772-4ADB49BE4F4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69" name="Oval 315">
                              <a:extLst>
                                <a:ext uri="{FF2B5EF4-FFF2-40B4-BE49-F238E27FC236}">
                                  <a16:creationId xmlns:a16="http://schemas.microsoft.com/office/drawing/2014/main" id="{BD4AFF11-2798-C54D-9AD0-C20A1526B2B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67" name="Oval 316">
                            <a:extLst>
                              <a:ext uri="{FF2B5EF4-FFF2-40B4-BE49-F238E27FC236}">
                                <a16:creationId xmlns:a16="http://schemas.microsoft.com/office/drawing/2014/main" id="{68056109-ED79-4E4B-87ED-AEB54191D3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561" name="Group 317">
                          <a:extLst>
                            <a:ext uri="{FF2B5EF4-FFF2-40B4-BE49-F238E27FC236}">
                              <a16:creationId xmlns:a16="http://schemas.microsoft.com/office/drawing/2014/main" id="{2D3C981C-101A-114A-94A8-04992D92DF0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62" name="Group 318">
                            <a:extLst>
                              <a:ext uri="{FF2B5EF4-FFF2-40B4-BE49-F238E27FC236}">
                                <a16:creationId xmlns:a16="http://schemas.microsoft.com/office/drawing/2014/main" id="{1ACD6F7F-633D-324B-BDB2-7742B7D7298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64" name="Oval 319">
                              <a:extLst>
                                <a:ext uri="{FF2B5EF4-FFF2-40B4-BE49-F238E27FC236}">
                                  <a16:creationId xmlns:a16="http://schemas.microsoft.com/office/drawing/2014/main" id="{3D05AE59-F210-BF42-9323-1B9D80DB706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65" name="Oval 320">
                              <a:extLst>
                                <a:ext uri="{FF2B5EF4-FFF2-40B4-BE49-F238E27FC236}">
                                  <a16:creationId xmlns:a16="http://schemas.microsoft.com/office/drawing/2014/main" id="{4D0824B5-3488-0C49-8799-7835E8C19B5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63" name="Oval 321">
                            <a:extLst>
                              <a:ext uri="{FF2B5EF4-FFF2-40B4-BE49-F238E27FC236}">
                                <a16:creationId xmlns:a16="http://schemas.microsoft.com/office/drawing/2014/main" id="{5CE45F1C-4407-CC48-B899-6D5714A7EB7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549" name="Group 322">
                        <a:extLst>
                          <a:ext uri="{FF2B5EF4-FFF2-40B4-BE49-F238E27FC236}">
                            <a16:creationId xmlns:a16="http://schemas.microsoft.com/office/drawing/2014/main" id="{6293C64D-33FB-8947-AE1E-58D60255E38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550" name="Group 323">
                          <a:extLst>
                            <a:ext uri="{FF2B5EF4-FFF2-40B4-BE49-F238E27FC236}">
                              <a16:creationId xmlns:a16="http://schemas.microsoft.com/office/drawing/2014/main" id="{A1B252B0-E65C-6040-9E43-A122FFE2B26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56" name="Group 324">
                            <a:extLst>
                              <a:ext uri="{FF2B5EF4-FFF2-40B4-BE49-F238E27FC236}">
                                <a16:creationId xmlns:a16="http://schemas.microsoft.com/office/drawing/2014/main" id="{14C22897-4025-1649-A1D3-4EB7A069B88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58" name="Oval 325">
                              <a:extLst>
                                <a:ext uri="{FF2B5EF4-FFF2-40B4-BE49-F238E27FC236}">
                                  <a16:creationId xmlns:a16="http://schemas.microsoft.com/office/drawing/2014/main" id="{71D520AF-3F70-604B-AC3D-C655959B798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59" name="Oval 326">
                              <a:extLst>
                                <a:ext uri="{FF2B5EF4-FFF2-40B4-BE49-F238E27FC236}">
                                  <a16:creationId xmlns:a16="http://schemas.microsoft.com/office/drawing/2014/main" id="{D807F4FF-2DC8-3D47-9076-84B72F65501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57" name="Oval 327">
                            <a:extLst>
                              <a:ext uri="{FF2B5EF4-FFF2-40B4-BE49-F238E27FC236}">
                                <a16:creationId xmlns:a16="http://schemas.microsoft.com/office/drawing/2014/main" id="{D82EDBD7-9D08-9946-9744-A473D584F19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551" name="Group 328">
                          <a:extLst>
                            <a:ext uri="{FF2B5EF4-FFF2-40B4-BE49-F238E27FC236}">
                              <a16:creationId xmlns:a16="http://schemas.microsoft.com/office/drawing/2014/main" id="{6111EE3A-B350-1344-B47C-DF740A81C8F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52" name="Group 329">
                            <a:extLst>
                              <a:ext uri="{FF2B5EF4-FFF2-40B4-BE49-F238E27FC236}">
                                <a16:creationId xmlns:a16="http://schemas.microsoft.com/office/drawing/2014/main" id="{D0EF31CE-60B1-8946-8106-087E995B7F7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54" name="Oval 330">
                              <a:extLst>
                                <a:ext uri="{FF2B5EF4-FFF2-40B4-BE49-F238E27FC236}">
                                  <a16:creationId xmlns:a16="http://schemas.microsoft.com/office/drawing/2014/main" id="{643AC19D-D3BB-B349-8B82-1956F931E19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55" name="Oval 331">
                              <a:extLst>
                                <a:ext uri="{FF2B5EF4-FFF2-40B4-BE49-F238E27FC236}">
                                  <a16:creationId xmlns:a16="http://schemas.microsoft.com/office/drawing/2014/main" id="{74CB1B2B-B7A9-F343-ACCE-239EBCBA06A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53" name="Oval 332">
                            <a:extLst>
                              <a:ext uri="{FF2B5EF4-FFF2-40B4-BE49-F238E27FC236}">
                                <a16:creationId xmlns:a16="http://schemas.microsoft.com/office/drawing/2014/main" id="{986B257E-6444-FF46-8D23-4086602A393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525" name="Group 333">
                      <a:extLst>
                        <a:ext uri="{FF2B5EF4-FFF2-40B4-BE49-F238E27FC236}">
                          <a16:creationId xmlns:a16="http://schemas.microsoft.com/office/drawing/2014/main" id="{82B384B8-2D0F-D74C-99E3-7CB96118F4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526" name="Group 334">
                        <a:extLst>
                          <a:ext uri="{FF2B5EF4-FFF2-40B4-BE49-F238E27FC236}">
                            <a16:creationId xmlns:a16="http://schemas.microsoft.com/office/drawing/2014/main" id="{D89F24E4-4209-2648-83B6-BD782C67A8F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538" name="Group 335">
                          <a:extLst>
                            <a:ext uri="{FF2B5EF4-FFF2-40B4-BE49-F238E27FC236}">
                              <a16:creationId xmlns:a16="http://schemas.microsoft.com/office/drawing/2014/main" id="{03B87D20-CCFA-354E-9DDE-84F49D32C1F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44" name="Group 336">
                            <a:extLst>
                              <a:ext uri="{FF2B5EF4-FFF2-40B4-BE49-F238E27FC236}">
                                <a16:creationId xmlns:a16="http://schemas.microsoft.com/office/drawing/2014/main" id="{C6D491BF-57B0-B843-BF0E-14CC9B2D6C4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46" name="Oval 337">
                              <a:extLst>
                                <a:ext uri="{FF2B5EF4-FFF2-40B4-BE49-F238E27FC236}">
                                  <a16:creationId xmlns:a16="http://schemas.microsoft.com/office/drawing/2014/main" id="{2BDCE205-AEAD-5343-8B8C-CBD87FE82E8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47" name="Oval 338">
                              <a:extLst>
                                <a:ext uri="{FF2B5EF4-FFF2-40B4-BE49-F238E27FC236}">
                                  <a16:creationId xmlns:a16="http://schemas.microsoft.com/office/drawing/2014/main" id="{E89DE791-151B-4541-9CBE-373471A2DA8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45" name="Oval 339">
                            <a:extLst>
                              <a:ext uri="{FF2B5EF4-FFF2-40B4-BE49-F238E27FC236}">
                                <a16:creationId xmlns:a16="http://schemas.microsoft.com/office/drawing/2014/main" id="{E8E75630-57CE-8E43-A442-A95812E94F0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539" name="Group 340">
                          <a:extLst>
                            <a:ext uri="{FF2B5EF4-FFF2-40B4-BE49-F238E27FC236}">
                              <a16:creationId xmlns:a16="http://schemas.microsoft.com/office/drawing/2014/main" id="{6E18B280-AAD5-5A4E-8E41-26F0F471728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40" name="Group 341">
                            <a:extLst>
                              <a:ext uri="{FF2B5EF4-FFF2-40B4-BE49-F238E27FC236}">
                                <a16:creationId xmlns:a16="http://schemas.microsoft.com/office/drawing/2014/main" id="{DC35BF5D-E68C-B549-A797-04DA026CD89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42" name="Oval 342">
                              <a:extLst>
                                <a:ext uri="{FF2B5EF4-FFF2-40B4-BE49-F238E27FC236}">
                                  <a16:creationId xmlns:a16="http://schemas.microsoft.com/office/drawing/2014/main" id="{0894E8C8-4884-F344-8C06-3E45CCEDBCD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43" name="Oval 343">
                              <a:extLst>
                                <a:ext uri="{FF2B5EF4-FFF2-40B4-BE49-F238E27FC236}">
                                  <a16:creationId xmlns:a16="http://schemas.microsoft.com/office/drawing/2014/main" id="{4CD76080-8AFB-944A-976A-555B85CB9AC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41" name="Oval 344">
                            <a:extLst>
                              <a:ext uri="{FF2B5EF4-FFF2-40B4-BE49-F238E27FC236}">
                                <a16:creationId xmlns:a16="http://schemas.microsoft.com/office/drawing/2014/main" id="{48C2EA08-3BB5-1944-B368-868FD2ACFE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527" name="Group 345">
                        <a:extLst>
                          <a:ext uri="{FF2B5EF4-FFF2-40B4-BE49-F238E27FC236}">
                            <a16:creationId xmlns:a16="http://schemas.microsoft.com/office/drawing/2014/main" id="{24AEF14C-1C6B-8344-B97D-9DE631D8463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528" name="Group 346">
                          <a:extLst>
                            <a:ext uri="{FF2B5EF4-FFF2-40B4-BE49-F238E27FC236}">
                              <a16:creationId xmlns:a16="http://schemas.microsoft.com/office/drawing/2014/main" id="{98A60234-23FB-424F-B650-3BB02639323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34" name="Group 347">
                            <a:extLst>
                              <a:ext uri="{FF2B5EF4-FFF2-40B4-BE49-F238E27FC236}">
                                <a16:creationId xmlns:a16="http://schemas.microsoft.com/office/drawing/2014/main" id="{50B72052-06F9-DE44-90E3-652AAF9EF80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36" name="Oval 348">
                              <a:extLst>
                                <a:ext uri="{FF2B5EF4-FFF2-40B4-BE49-F238E27FC236}">
                                  <a16:creationId xmlns:a16="http://schemas.microsoft.com/office/drawing/2014/main" id="{EC090CAF-C13E-B644-B5CA-C42DA01F198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37" name="Oval 349">
                              <a:extLst>
                                <a:ext uri="{FF2B5EF4-FFF2-40B4-BE49-F238E27FC236}">
                                  <a16:creationId xmlns:a16="http://schemas.microsoft.com/office/drawing/2014/main" id="{6A9D3F44-EDD8-F240-A262-742C8FDAED0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35" name="Oval 350">
                            <a:extLst>
                              <a:ext uri="{FF2B5EF4-FFF2-40B4-BE49-F238E27FC236}">
                                <a16:creationId xmlns:a16="http://schemas.microsoft.com/office/drawing/2014/main" id="{E3BDB455-A608-D549-878E-607F3334AE9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529" name="Group 351">
                          <a:extLst>
                            <a:ext uri="{FF2B5EF4-FFF2-40B4-BE49-F238E27FC236}">
                              <a16:creationId xmlns:a16="http://schemas.microsoft.com/office/drawing/2014/main" id="{DDA483B5-C1E5-FE4D-BC35-E20184B3EE8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30" name="Group 352">
                            <a:extLst>
                              <a:ext uri="{FF2B5EF4-FFF2-40B4-BE49-F238E27FC236}">
                                <a16:creationId xmlns:a16="http://schemas.microsoft.com/office/drawing/2014/main" id="{4B947515-87C9-3C4D-919D-EFE8955594F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32" name="Oval 353">
                              <a:extLst>
                                <a:ext uri="{FF2B5EF4-FFF2-40B4-BE49-F238E27FC236}">
                                  <a16:creationId xmlns:a16="http://schemas.microsoft.com/office/drawing/2014/main" id="{73882A93-0A49-F34C-82B4-67D05E9BBE6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33" name="Oval 354">
                              <a:extLst>
                                <a:ext uri="{FF2B5EF4-FFF2-40B4-BE49-F238E27FC236}">
                                  <a16:creationId xmlns:a16="http://schemas.microsoft.com/office/drawing/2014/main" id="{2A703E34-65E6-3A49-8F20-118921BDC96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31" name="Oval 355">
                            <a:extLst>
                              <a:ext uri="{FF2B5EF4-FFF2-40B4-BE49-F238E27FC236}">
                                <a16:creationId xmlns:a16="http://schemas.microsoft.com/office/drawing/2014/main" id="{2D055450-96F4-9D46-97B6-B0939C754C3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9430" name="Group 356">
                    <a:extLst>
                      <a:ext uri="{FF2B5EF4-FFF2-40B4-BE49-F238E27FC236}">
                        <a16:creationId xmlns:a16="http://schemas.microsoft.com/office/drawing/2014/main" id="{8D9D2A78-3F2C-F64F-BE21-A4E848E198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" y="2736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9478" name="Group 357">
                      <a:extLst>
                        <a:ext uri="{FF2B5EF4-FFF2-40B4-BE49-F238E27FC236}">
                          <a16:creationId xmlns:a16="http://schemas.microsoft.com/office/drawing/2014/main" id="{BE165938-3451-7C4B-BA38-82D64A1F897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502" name="Group 358">
                        <a:extLst>
                          <a:ext uri="{FF2B5EF4-FFF2-40B4-BE49-F238E27FC236}">
                            <a16:creationId xmlns:a16="http://schemas.microsoft.com/office/drawing/2014/main" id="{1D2F37C1-F206-B647-90FC-DB993C7EFC4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514" name="Group 359">
                          <a:extLst>
                            <a:ext uri="{FF2B5EF4-FFF2-40B4-BE49-F238E27FC236}">
                              <a16:creationId xmlns:a16="http://schemas.microsoft.com/office/drawing/2014/main" id="{F090D9F7-367A-3348-ACED-05685F3B656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20" name="Group 360">
                            <a:extLst>
                              <a:ext uri="{FF2B5EF4-FFF2-40B4-BE49-F238E27FC236}">
                                <a16:creationId xmlns:a16="http://schemas.microsoft.com/office/drawing/2014/main" id="{FE6D9CC0-7367-E04E-89D5-ED7AA1B214C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22" name="Oval 361">
                              <a:extLst>
                                <a:ext uri="{FF2B5EF4-FFF2-40B4-BE49-F238E27FC236}">
                                  <a16:creationId xmlns:a16="http://schemas.microsoft.com/office/drawing/2014/main" id="{6D696C61-CAC0-254B-AFDC-949020E4A21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23" name="Oval 362">
                              <a:extLst>
                                <a:ext uri="{FF2B5EF4-FFF2-40B4-BE49-F238E27FC236}">
                                  <a16:creationId xmlns:a16="http://schemas.microsoft.com/office/drawing/2014/main" id="{566EE1B3-E849-B541-AA66-4D3F6BC5992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21" name="Oval 363">
                            <a:extLst>
                              <a:ext uri="{FF2B5EF4-FFF2-40B4-BE49-F238E27FC236}">
                                <a16:creationId xmlns:a16="http://schemas.microsoft.com/office/drawing/2014/main" id="{9959D056-CB43-7241-99CD-A55E859154C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515" name="Group 364">
                          <a:extLst>
                            <a:ext uri="{FF2B5EF4-FFF2-40B4-BE49-F238E27FC236}">
                              <a16:creationId xmlns:a16="http://schemas.microsoft.com/office/drawing/2014/main" id="{D675BA30-544A-724A-AED6-28E4F8E038B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16" name="Group 365">
                            <a:extLst>
                              <a:ext uri="{FF2B5EF4-FFF2-40B4-BE49-F238E27FC236}">
                                <a16:creationId xmlns:a16="http://schemas.microsoft.com/office/drawing/2014/main" id="{EA4CB949-E21B-9749-A0DE-AA457DA061F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18" name="Oval 366">
                              <a:extLst>
                                <a:ext uri="{FF2B5EF4-FFF2-40B4-BE49-F238E27FC236}">
                                  <a16:creationId xmlns:a16="http://schemas.microsoft.com/office/drawing/2014/main" id="{03AD96E8-73A3-0A41-9219-9EF02B04D83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19" name="Oval 367">
                              <a:extLst>
                                <a:ext uri="{FF2B5EF4-FFF2-40B4-BE49-F238E27FC236}">
                                  <a16:creationId xmlns:a16="http://schemas.microsoft.com/office/drawing/2014/main" id="{032BBAA6-797F-1C45-B2C4-A901CFA8E18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17" name="Oval 368">
                            <a:extLst>
                              <a:ext uri="{FF2B5EF4-FFF2-40B4-BE49-F238E27FC236}">
                                <a16:creationId xmlns:a16="http://schemas.microsoft.com/office/drawing/2014/main" id="{5C728B72-6C82-7744-B3B9-5E9439C5379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503" name="Group 369">
                        <a:extLst>
                          <a:ext uri="{FF2B5EF4-FFF2-40B4-BE49-F238E27FC236}">
                            <a16:creationId xmlns:a16="http://schemas.microsoft.com/office/drawing/2014/main" id="{D9435152-A894-3441-95BF-571E71335D4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504" name="Group 370">
                          <a:extLst>
                            <a:ext uri="{FF2B5EF4-FFF2-40B4-BE49-F238E27FC236}">
                              <a16:creationId xmlns:a16="http://schemas.microsoft.com/office/drawing/2014/main" id="{EECD0EDF-AE1A-B249-BC22-D32ECFAEB18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10" name="Group 371">
                            <a:extLst>
                              <a:ext uri="{FF2B5EF4-FFF2-40B4-BE49-F238E27FC236}">
                                <a16:creationId xmlns:a16="http://schemas.microsoft.com/office/drawing/2014/main" id="{1248A490-BA71-2F46-BA3F-95CC1E00BE9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12" name="Oval 372">
                              <a:extLst>
                                <a:ext uri="{FF2B5EF4-FFF2-40B4-BE49-F238E27FC236}">
                                  <a16:creationId xmlns:a16="http://schemas.microsoft.com/office/drawing/2014/main" id="{9FC6C83C-F538-6C44-AC32-95B513195D1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13" name="Oval 373">
                              <a:extLst>
                                <a:ext uri="{FF2B5EF4-FFF2-40B4-BE49-F238E27FC236}">
                                  <a16:creationId xmlns:a16="http://schemas.microsoft.com/office/drawing/2014/main" id="{8F53DE6D-B5A3-8641-B1BC-3720AF5701A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11" name="Oval 374">
                            <a:extLst>
                              <a:ext uri="{FF2B5EF4-FFF2-40B4-BE49-F238E27FC236}">
                                <a16:creationId xmlns:a16="http://schemas.microsoft.com/office/drawing/2014/main" id="{6E2C84B1-49E9-BF4D-A19E-724082298FD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505" name="Group 375">
                          <a:extLst>
                            <a:ext uri="{FF2B5EF4-FFF2-40B4-BE49-F238E27FC236}">
                              <a16:creationId xmlns:a16="http://schemas.microsoft.com/office/drawing/2014/main" id="{FF136B76-24E8-D044-B089-D4A8CFB9D0B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506" name="Group 376">
                            <a:extLst>
                              <a:ext uri="{FF2B5EF4-FFF2-40B4-BE49-F238E27FC236}">
                                <a16:creationId xmlns:a16="http://schemas.microsoft.com/office/drawing/2014/main" id="{8C49C47E-92E8-7942-AA5C-BE661D2F241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08" name="Oval 377">
                              <a:extLst>
                                <a:ext uri="{FF2B5EF4-FFF2-40B4-BE49-F238E27FC236}">
                                  <a16:creationId xmlns:a16="http://schemas.microsoft.com/office/drawing/2014/main" id="{7D1792A9-2D47-7B4D-ACD6-E561F4F7FE4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09" name="Oval 378">
                              <a:extLst>
                                <a:ext uri="{FF2B5EF4-FFF2-40B4-BE49-F238E27FC236}">
                                  <a16:creationId xmlns:a16="http://schemas.microsoft.com/office/drawing/2014/main" id="{BF331B44-E35C-CC40-8A08-8DFF992ACE2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507" name="Oval 379">
                            <a:extLst>
                              <a:ext uri="{FF2B5EF4-FFF2-40B4-BE49-F238E27FC236}">
                                <a16:creationId xmlns:a16="http://schemas.microsoft.com/office/drawing/2014/main" id="{53556A2A-94A6-994F-993A-DBE42A610C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479" name="Group 380">
                      <a:extLst>
                        <a:ext uri="{FF2B5EF4-FFF2-40B4-BE49-F238E27FC236}">
                          <a16:creationId xmlns:a16="http://schemas.microsoft.com/office/drawing/2014/main" id="{19D5F54B-235E-3E4C-B16C-572EE4F8E3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480" name="Group 381">
                        <a:extLst>
                          <a:ext uri="{FF2B5EF4-FFF2-40B4-BE49-F238E27FC236}">
                            <a16:creationId xmlns:a16="http://schemas.microsoft.com/office/drawing/2014/main" id="{3B30A8F1-CFAB-B843-B04C-988620F03CA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492" name="Group 382">
                          <a:extLst>
                            <a:ext uri="{FF2B5EF4-FFF2-40B4-BE49-F238E27FC236}">
                              <a16:creationId xmlns:a16="http://schemas.microsoft.com/office/drawing/2014/main" id="{6E23DC59-92D6-5D4A-A45C-F94622466EF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98" name="Group 383">
                            <a:extLst>
                              <a:ext uri="{FF2B5EF4-FFF2-40B4-BE49-F238E27FC236}">
                                <a16:creationId xmlns:a16="http://schemas.microsoft.com/office/drawing/2014/main" id="{966A97A0-83E8-CC40-8F71-E947F2F4112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500" name="Oval 384">
                              <a:extLst>
                                <a:ext uri="{FF2B5EF4-FFF2-40B4-BE49-F238E27FC236}">
                                  <a16:creationId xmlns:a16="http://schemas.microsoft.com/office/drawing/2014/main" id="{65332893-DE87-3E40-B989-04B058F2936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01" name="Oval 385">
                              <a:extLst>
                                <a:ext uri="{FF2B5EF4-FFF2-40B4-BE49-F238E27FC236}">
                                  <a16:creationId xmlns:a16="http://schemas.microsoft.com/office/drawing/2014/main" id="{08DA9BD6-C79E-C34A-A8BD-611D7803545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99" name="Oval 386">
                            <a:extLst>
                              <a:ext uri="{FF2B5EF4-FFF2-40B4-BE49-F238E27FC236}">
                                <a16:creationId xmlns:a16="http://schemas.microsoft.com/office/drawing/2014/main" id="{B28714D6-F025-5042-87AA-65B4968CBAC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493" name="Group 387">
                          <a:extLst>
                            <a:ext uri="{FF2B5EF4-FFF2-40B4-BE49-F238E27FC236}">
                              <a16:creationId xmlns:a16="http://schemas.microsoft.com/office/drawing/2014/main" id="{02454848-2D6C-3242-9C40-148EDB40CF5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94" name="Group 388">
                            <a:extLst>
                              <a:ext uri="{FF2B5EF4-FFF2-40B4-BE49-F238E27FC236}">
                                <a16:creationId xmlns:a16="http://schemas.microsoft.com/office/drawing/2014/main" id="{B3A7CA4D-EF40-2C44-A30A-7CC04AA3D5F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96" name="Oval 389">
                              <a:extLst>
                                <a:ext uri="{FF2B5EF4-FFF2-40B4-BE49-F238E27FC236}">
                                  <a16:creationId xmlns:a16="http://schemas.microsoft.com/office/drawing/2014/main" id="{D135D71A-8905-0D42-ADA1-5BF4522ECBD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97" name="Oval 390">
                              <a:extLst>
                                <a:ext uri="{FF2B5EF4-FFF2-40B4-BE49-F238E27FC236}">
                                  <a16:creationId xmlns:a16="http://schemas.microsoft.com/office/drawing/2014/main" id="{2C94E97A-785A-BB44-A9AE-17D9636FC6B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95" name="Oval 391">
                            <a:extLst>
                              <a:ext uri="{FF2B5EF4-FFF2-40B4-BE49-F238E27FC236}">
                                <a16:creationId xmlns:a16="http://schemas.microsoft.com/office/drawing/2014/main" id="{D489EAF6-8586-2945-84FA-2976E755E74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481" name="Group 392">
                        <a:extLst>
                          <a:ext uri="{FF2B5EF4-FFF2-40B4-BE49-F238E27FC236}">
                            <a16:creationId xmlns:a16="http://schemas.microsoft.com/office/drawing/2014/main" id="{FA796BF6-FF0D-0D45-BA14-19CD75CC8AD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482" name="Group 393">
                          <a:extLst>
                            <a:ext uri="{FF2B5EF4-FFF2-40B4-BE49-F238E27FC236}">
                              <a16:creationId xmlns:a16="http://schemas.microsoft.com/office/drawing/2014/main" id="{0803816F-943F-9249-9536-BAA165B6AE2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88" name="Group 394">
                            <a:extLst>
                              <a:ext uri="{FF2B5EF4-FFF2-40B4-BE49-F238E27FC236}">
                                <a16:creationId xmlns:a16="http://schemas.microsoft.com/office/drawing/2014/main" id="{D2BCD8E3-1B55-0E44-AAF3-7597400D057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90" name="Oval 395">
                              <a:extLst>
                                <a:ext uri="{FF2B5EF4-FFF2-40B4-BE49-F238E27FC236}">
                                  <a16:creationId xmlns:a16="http://schemas.microsoft.com/office/drawing/2014/main" id="{A79B0868-0ECD-8846-A6BF-AA50D708BBB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91" name="Oval 396">
                              <a:extLst>
                                <a:ext uri="{FF2B5EF4-FFF2-40B4-BE49-F238E27FC236}">
                                  <a16:creationId xmlns:a16="http://schemas.microsoft.com/office/drawing/2014/main" id="{AC443DFE-6970-AC4E-BB38-5664D4C6A1B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89" name="Oval 397">
                            <a:extLst>
                              <a:ext uri="{FF2B5EF4-FFF2-40B4-BE49-F238E27FC236}">
                                <a16:creationId xmlns:a16="http://schemas.microsoft.com/office/drawing/2014/main" id="{03258ABE-6223-6144-AA4A-8B541F71FAC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483" name="Group 398">
                          <a:extLst>
                            <a:ext uri="{FF2B5EF4-FFF2-40B4-BE49-F238E27FC236}">
                              <a16:creationId xmlns:a16="http://schemas.microsoft.com/office/drawing/2014/main" id="{E02FDEE9-3AC8-C248-8E6E-F4B012A4033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84" name="Group 399">
                            <a:extLst>
                              <a:ext uri="{FF2B5EF4-FFF2-40B4-BE49-F238E27FC236}">
                                <a16:creationId xmlns:a16="http://schemas.microsoft.com/office/drawing/2014/main" id="{F6CAFB17-D4DF-7748-B1CD-251BCDEC63C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86" name="Oval 400">
                              <a:extLst>
                                <a:ext uri="{FF2B5EF4-FFF2-40B4-BE49-F238E27FC236}">
                                  <a16:creationId xmlns:a16="http://schemas.microsoft.com/office/drawing/2014/main" id="{D1CC18DE-358F-2E4E-A20D-EC18FED8BE1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87" name="Oval 401">
                              <a:extLst>
                                <a:ext uri="{FF2B5EF4-FFF2-40B4-BE49-F238E27FC236}">
                                  <a16:creationId xmlns:a16="http://schemas.microsoft.com/office/drawing/2014/main" id="{7BE1324A-C759-9049-8113-C54CC576FB0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85" name="Oval 402">
                            <a:extLst>
                              <a:ext uri="{FF2B5EF4-FFF2-40B4-BE49-F238E27FC236}">
                                <a16:creationId xmlns:a16="http://schemas.microsoft.com/office/drawing/2014/main" id="{E3D07CAC-98DB-6843-8C46-66B5AA193E2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9431" name="Group 403">
                    <a:extLst>
                      <a:ext uri="{FF2B5EF4-FFF2-40B4-BE49-F238E27FC236}">
                        <a16:creationId xmlns:a16="http://schemas.microsoft.com/office/drawing/2014/main" id="{E4C3E493-39B1-F045-BAD2-DDD385C5E8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64" y="2784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9432" name="Group 404">
                      <a:extLst>
                        <a:ext uri="{FF2B5EF4-FFF2-40B4-BE49-F238E27FC236}">
                          <a16:creationId xmlns:a16="http://schemas.microsoft.com/office/drawing/2014/main" id="{A130E823-0221-1342-88FA-4108DE92BC9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456" name="Group 405">
                        <a:extLst>
                          <a:ext uri="{FF2B5EF4-FFF2-40B4-BE49-F238E27FC236}">
                            <a16:creationId xmlns:a16="http://schemas.microsoft.com/office/drawing/2014/main" id="{9158D4FE-D41D-5E4D-8768-BEDCE0AF2E3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468" name="Group 406">
                          <a:extLst>
                            <a:ext uri="{FF2B5EF4-FFF2-40B4-BE49-F238E27FC236}">
                              <a16:creationId xmlns:a16="http://schemas.microsoft.com/office/drawing/2014/main" id="{FC351162-C152-D24D-A3F8-75071068423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74" name="Group 407">
                            <a:extLst>
                              <a:ext uri="{FF2B5EF4-FFF2-40B4-BE49-F238E27FC236}">
                                <a16:creationId xmlns:a16="http://schemas.microsoft.com/office/drawing/2014/main" id="{85D42692-F3B9-AE4E-B795-2C6A921270B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76" name="Oval 408">
                              <a:extLst>
                                <a:ext uri="{FF2B5EF4-FFF2-40B4-BE49-F238E27FC236}">
                                  <a16:creationId xmlns:a16="http://schemas.microsoft.com/office/drawing/2014/main" id="{226B24B1-BF6C-F440-9FD9-E165A6D3845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77" name="Oval 409">
                              <a:extLst>
                                <a:ext uri="{FF2B5EF4-FFF2-40B4-BE49-F238E27FC236}">
                                  <a16:creationId xmlns:a16="http://schemas.microsoft.com/office/drawing/2014/main" id="{9C5437D2-281D-4347-AB0C-8304FBEAD2B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75" name="Oval 410">
                            <a:extLst>
                              <a:ext uri="{FF2B5EF4-FFF2-40B4-BE49-F238E27FC236}">
                                <a16:creationId xmlns:a16="http://schemas.microsoft.com/office/drawing/2014/main" id="{5CA49FD0-0B40-4645-B26B-F42FFD9BCC4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469" name="Group 411">
                          <a:extLst>
                            <a:ext uri="{FF2B5EF4-FFF2-40B4-BE49-F238E27FC236}">
                              <a16:creationId xmlns:a16="http://schemas.microsoft.com/office/drawing/2014/main" id="{44572C1F-55E4-8345-89F9-4F20FD4761A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70" name="Group 412">
                            <a:extLst>
                              <a:ext uri="{FF2B5EF4-FFF2-40B4-BE49-F238E27FC236}">
                                <a16:creationId xmlns:a16="http://schemas.microsoft.com/office/drawing/2014/main" id="{C1451AFB-0D54-894B-ADB4-CDE77B58421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72" name="Oval 413">
                              <a:extLst>
                                <a:ext uri="{FF2B5EF4-FFF2-40B4-BE49-F238E27FC236}">
                                  <a16:creationId xmlns:a16="http://schemas.microsoft.com/office/drawing/2014/main" id="{1E8E967E-E66B-5D42-87EE-D3F5F672C57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73" name="Oval 414">
                              <a:extLst>
                                <a:ext uri="{FF2B5EF4-FFF2-40B4-BE49-F238E27FC236}">
                                  <a16:creationId xmlns:a16="http://schemas.microsoft.com/office/drawing/2014/main" id="{034ADACE-B349-174E-B1E4-D14DA07D97F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71" name="Oval 415">
                            <a:extLst>
                              <a:ext uri="{FF2B5EF4-FFF2-40B4-BE49-F238E27FC236}">
                                <a16:creationId xmlns:a16="http://schemas.microsoft.com/office/drawing/2014/main" id="{456F6BA6-4159-B54E-854E-B75EEF12848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457" name="Group 416">
                        <a:extLst>
                          <a:ext uri="{FF2B5EF4-FFF2-40B4-BE49-F238E27FC236}">
                            <a16:creationId xmlns:a16="http://schemas.microsoft.com/office/drawing/2014/main" id="{3ED9DB65-79BE-2B4A-A549-E760A7C2DF6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458" name="Group 417">
                          <a:extLst>
                            <a:ext uri="{FF2B5EF4-FFF2-40B4-BE49-F238E27FC236}">
                              <a16:creationId xmlns:a16="http://schemas.microsoft.com/office/drawing/2014/main" id="{9E5DEF4F-AB76-1041-A5AA-0EF7B60DB15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64" name="Group 418">
                            <a:extLst>
                              <a:ext uri="{FF2B5EF4-FFF2-40B4-BE49-F238E27FC236}">
                                <a16:creationId xmlns:a16="http://schemas.microsoft.com/office/drawing/2014/main" id="{6F1E79CD-5EC8-9547-9DED-518509C41E4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66" name="Oval 419">
                              <a:extLst>
                                <a:ext uri="{FF2B5EF4-FFF2-40B4-BE49-F238E27FC236}">
                                  <a16:creationId xmlns:a16="http://schemas.microsoft.com/office/drawing/2014/main" id="{DA99207F-4C7C-F84A-9284-1C508E8D093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67" name="Oval 420">
                              <a:extLst>
                                <a:ext uri="{FF2B5EF4-FFF2-40B4-BE49-F238E27FC236}">
                                  <a16:creationId xmlns:a16="http://schemas.microsoft.com/office/drawing/2014/main" id="{B529CEF8-A161-2C49-8ED3-CE745E5EC75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65" name="Oval 421">
                            <a:extLst>
                              <a:ext uri="{FF2B5EF4-FFF2-40B4-BE49-F238E27FC236}">
                                <a16:creationId xmlns:a16="http://schemas.microsoft.com/office/drawing/2014/main" id="{9833C924-8DBE-F34D-B55A-2A2998A0408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459" name="Group 422">
                          <a:extLst>
                            <a:ext uri="{FF2B5EF4-FFF2-40B4-BE49-F238E27FC236}">
                              <a16:creationId xmlns:a16="http://schemas.microsoft.com/office/drawing/2014/main" id="{60F4A66D-DB80-994F-A8D4-128FA8A02A8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60" name="Group 423">
                            <a:extLst>
                              <a:ext uri="{FF2B5EF4-FFF2-40B4-BE49-F238E27FC236}">
                                <a16:creationId xmlns:a16="http://schemas.microsoft.com/office/drawing/2014/main" id="{B8F42D1E-9E41-7147-A38F-707621C3214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62" name="Oval 424">
                              <a:extLst>
                                <a:ext uri="{FF2B5EF4-FFF2-40B4-BE49-F238E27FC236}">
                                  <a16:creationId xmlns:a16="http://schemas.microsoft.com/office/drawing/2014/main" id="{F00E70A8-5084-C14F-B8B8-CADC83A1AAF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63" name="Oval 425">
                              <a:extLst>
                                <a:ext uri="{FF2B5EF4-FFF2-40B4-BE49-F238E27FC236}">
                                  <a16:creationId xmlns:a16="http://schemas.microsoft.com/office/drawing/2014/main" id="{8871F5F3-C6E0-2A43-84D6-59F38D32B61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61" name="Oval 426">
                            <a:extLst>
                              <a:ext uri="{FF2B5EF4-FFF2-40B4-BE49-F238E27FC236}">
                                <a16:creationId xmlns:a16="http://schemas.microsoft.com/office/drawing/2014/main" id="{351B492E-8514-9047-B0DE-18FF2547C10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433" name="Group 427">
                      <a:extLst>
                        <a:ext uri="{FF2B5EF4-FFF2-40B4-BE49-F238E27FC236}">
                          <a16:creationId xmlns:a16="http://schemas.microsoft.com/office/drawing/2014/main" id="{8E476849-A167-C24E-AA8F-D9D0726DE2A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434" name="Group 428">
                        <a:extLst>
                          <a:ext uri="{FF2B5EF4-FFF2-40B4-BE49-F238E27FC236}">
                            <a16:creationId xmlns:a16="http://schemas.microsoft.com/office/drawing/2014/main" id="{9FF77B1B-A6B2-9946-89E1-E0F56766A67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446" name="Group 429">
                          <a:extLst>
                            <a:ext uri="{FF2B5EF4-FFF2-40B4-BE49-F238E27FC236}">
                              <a16:creationId xmlns:a16="http://schemas.microsoft.com/office/drawing/2014/main" id="{72875CA4-1753-EE44-86DB-CA85FF0D147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52" name="Group 430">
                            <a:extLst>
                              <a:ext uri="{FF2B5EF4-FFF2-40B4-BE49-F238E27FC236}">
                                <a16:creationId xmlns:a16="http://schemas.microsoft.com/office/drawing/2014/main" id="{186DD075-F8BD-BA4A-8DEE-9624AAD242A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54" name="Oval 431">
                              <a:extLst>
                                <a:ext uri="{FF2B5EF4-FFF2-40B4-BE49-F238E27FC236}">
                                  <a16:creationId xmlns:a16="http://schemas.microsoft.com/office/drawing/2014/main" id="{7D40B1E3-D840-F24D-94C0-23E796CA73D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55" name="Oval 432">
                              <a:extLst>
                                <a:ext uri="{FF2B5EF4-FFF2-40B4-BE49-F238E27FC236}">
                                  <a16:creationId xmlns:a16="http://schemas.microsoft.com/office/drawing/2014/main" id="{63CF0D8D-F84B-6042-B6AC-50F6B3EFBFE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53" name="Oval 433">
                            <a:extLst>
                              <a:ext uri="{FF2B5EF4-FFF2-40B4-BE49-F238E27FC236}">
                                <a16:creationId xmlns:a16="http://schemas.microsoft.com/office/drawing/2014/main" id="{FF77E92A-B538-6F44-AFE9-573000FE3A4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447" name="Group 434">
                          <a:extLst>
                            <a:ext uri="{FF2B5EF4-FFF2-40B4-BE49-F238E27FC236}">
                              <a16:creationId xmlns:a16="http://schemas.microsoft.com/office/drawing/2014/main" id="{03F9D10A-903F-C344-9DAB-E8E01E99E3F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48" name="Group 435">
                            <a:extLst>
                              <a:ext uri="{FF2B5EF4-FFF2-40B4-BE49-F238E27FC236}">
                                <a16:creationId xmlns:a16="http://schemas.microsoft.com/office/drawing/2014/main" id="{A450AB54-E195-394D-A6B2-2E499774A0F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50" name="Oval 436">
                              <a:extLst>
                                <a:ext uri="{FF2B5EF4-FFF2-40B4-BE49-F238E27FC236}">
                                  <a16:creationId xmlns:a16="http://schemas.microsoft.com/office/drawing/2014/main" id="{9B21A2D1-0196-3447-A991-480B56795CF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51" name="Oval 437">
                              <a:extLst>
                                <a:ext uri="{FF2B5EF4-FFF2-40B4-BE49-F238E27FC236}">
                                  <a16:creationId xmlns:a16="http://schemas.microsoft.com/office/drawing/2014/main" id="{AEE277D7-53AC-5D46-950F-74E70C4B6AE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49" name="Oval 438">
                            <a:extLst>
                              <a:ext uri="{FF2B5EF4-FFF2-40B4-BE49-F238E27FC236}">
                                <a16:creationId xmlns:a16="http://schemas.microsoft.com/office/drawing/2014/main" id="{750FB006-FEE1-6D4F-BC66-B681703E736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435" name="Group 439">
                        <a:extLst>
                          <a:ext uri="{FF2B5EF4-FFF2-40B4-BE49-F238E27FC236}">
                            <a16:creationId xmlns:a16="http://schemas.microsoft.com/office/drawing/2014/main" id="{34EB0F88-CAC9-144B-8792-3D2735CFD99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436" name="Group 440">
                          <a:extLst>
                            <a:ext uri="{FF2B5EF4-FFF2-40B4-BE49-F238E27FC236}">
                              <a16:creationId xmlns:a16="http://schemas.microsoft.com/office/drawing/2014/main" id="{7BECF347-ABCE-0846-A3A5-471F1DE1B10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42" name="Group 441">
                            <a:extLst>
                              <a:ext uri="{FF2B5EF4-FFF2-40B4-BE49-F238E27FC236}">
                                <a16:creationId xmlns:a16="http://schemas.microsoft.com/office/drawing/2014/main" id="{7CC706B3-EE22-E04E-BD29-5CA99EF16CB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44" name="Oval 442">
                              <a:extLst>
                                <a:ext uri="{FF2B5EF4-FFF2-40B4-BE49-F238E27FC236}">
                                  <a16:creationId xmlns:a16="http://schemas.microsoft.com/office/drawing/2014/main" id="{FA6EDB64-8B6C-7140-8A0C-BD38152C96F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45" name="Oval 443">
                              <a:extLst>
                                <a:ext uri="{FF2B5EF4-FFF2-40B4-BE49-F238E27FC236}">
                                  <a16:creationId xmlns:a16="http://schemas.microsoft.com/office/drawing/2014/main" id="{29D1EC77-D8DF-9F4C-AC60-1F3438D5640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43" name="Oval 444">
                            <a:extLst>
                              <a:ext uri="{FF2B5EF4-FFF2-40B4-BE49-F238E27FC236}">
                                <a16:creationId xmlns:a16="http://schemas.microsoft.com/office/drawing/2014/main" id="{4B328E88-64AF-C648-A6E2-5BBFE897BC1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437" name="Group 445">
                          <a:extLst>
                            <a:ext uri="{FF2B5EF4-FFF2-40B4-BE49-F238E27FC236}">
                              <a16:creationId xmlns:a16="http://schemas.microsoft.com/office/drawing/2014/main" id="{F4ACCEFE-B1E4-3248-A719-76D22F5A736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38" name="Group 446">
                            <a:extLst>
                              <a:ext uri="{FF2B5EF4-FFF2-40B4-BE49-F238E27FC236}">
                                <a16:creationId xmlns:a16="http://schemas.microsoft.com/office/drawing/2014/main" id="{82FE09A1-ED8F-1846-B80B-81516448000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40" name="Oval 447">
                              <a:extLst>
                                <a:ext uri="{FF2B5EF4-FFF2-40B4-BE49-F238E27FC236}">
                                  <a16:creationId xmlns:a16="http://schemas.microsoft.com/office/drawing/2014/main" id="{5301D812-9258-6445-BD93-8CA792F4E77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41" name="Oval 448">
                              <a:extLst>
                                <a:ext uri="{FF2B5EF4-FFF2-40B4-BE49-F238E27FC236}">
                                  <a16:creationId xmlns:a16="http://schemas.microsoft.com/office/drawing/2014/main" id="{508E7B0C-ADEF-BA47-8ED4-AAFC90755C1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39" name="Oval 449">
                            <a:extLst>
                              <a:ext uri="{FF2B5EF4-FFF2-40B4-BE49-F238E27FC236}">
                                <a16:creationId xmlns:a16="http://schemas.microsoft.com/office/drawing/2014/main" id="{8C4A11AC-75AE-EF43-BC7C-62CFD26AC52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9287" name="Group 450">
                  <a:extLst>
                    <a:ext uri="{FF2B5EF4-FFF2-40B4-BE49-F238E27FC236}">
                      <a16:creationId xmlns:a16="http://schemas.microsoft.com/office/drawing/2014/main" id="{E4D8A5D1-6A89-9342-B0EF-6D5F92EFE5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544"/>
                  <a:ext cx="480" cy="432"/>
                  <a:chOff x="1872" y="2640"/>
                  <a:chExt cx="480" cy="432"/>
                </a:xfrm>
              </p:grpSpPr>
              <p:grpSp>
                <p:nvGrpSpPr>
                  <p:cNvPr id="9288" name="Group 451">
                    <a:extLst>
                      <a:ext uri="{FF2B5EF4-FFF2-40B4-BE49-F238E27FC236}">
                        <a16:creationId xmlns:a16="http://schemas.microsoft.com/office/drawing/2014/main" id="{FD08D0C2-8E1F-E241-BD5E-5CA6BB6F8B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2" y="2640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9383" name="Group 452">
                      <a:extLst>
                        <a:ext uri="{FF2B5EF4-FFF2-40B4-BE49-F238E27FC236}">
                          <a16:creationId xmlns:a16="http://schemas.microsoft.com/office/drawing/2014/main" id="{AD5FB68D-B719-0A42-AE0B-FF667CB0B62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407" name="Group 453">
                        <a:extLst>
                          <a:ext uri="{FF2B5EF4-FFF2-40B4-BE49-F238E27FC236}">
                            <a16:creationId xmlns:a16="http://schemas.microsoft.com/office/drawing/2014/main" id="{55DFD364-8705-384C-8F77-247DB471148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419" name="Group 454">
                          <a:extLst>
                            <a:ext uri="{FF2B5EF4-FFF2-40B4-BE49-F238E27FC236}">
                              <a16:creationId xmlns:a16="http://schemas.microsoft.com/office/drawing/2014/main" id="{57797F82-4F93-CB4B-95F9-D4D92B20A6B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25" name="Group 455">
                            <a:extLst>
                              <a:ext uri="{FF2B5EF4-FFF2-40B4-BE49-F238E27FC236}">
                                <a16:creationId xmlns:a16="http://schemas.microsoft.com/office/drawing/2014/main" id="{0739B0CD-F5C7-7548-B45C-A5395BD3D69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27" name="Oval 456">
                              <a:extLst>
                                <a:ext uri="{FF2B5EF4-FFF2-40B4-BE49-F238E27FC236}">
                                  <a16:creationId xmlns:a16="http://schemas.microsoft.com/office/drawing/2014/main" id="{CEAED89B-8386-9942-8231-84AFC5E9BD3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28" name="Oval 457">
                              <a:extLst>
                                <a:ext uri="{FF2B5EF4-FFF2-40B4-BE49-F238E27FC236}">
                                  <a16:creationId xmlns:a16="http://schemas.microsoft.com/office/drawing/2014/main" id="{83E191B8-1794-0148-A7F9-58670425D5F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26" name="Oval 458">
                            <a:extLst>
                              <a:ext uri="{FF2B5EF4-FFF2-40B4-BE49-F238E27FC236}">
                                <a16:creationId xmlns:a16="http://schemas.microsoft.com/office/drawing/2014/main" id="{7B4C7D44-C46D-7643-AE79-8F0DEC26CB9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420" name="Group 459">
                          <a:extLst>
                            <a:ext uri="{FF2B5EF4-FFF2-40B4-BE49-F238E27FC236}">
                              <a16:creationId xmlns:a16="http://schemas.microsoft.com/office/drawing/2014/main" id="{E42B3FF1-6B8A-044B-A57B-9766E21A6A8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21" name="Group 460">
                            <a:extLst>
                              <a:ext uri="{FF2B5EF4-FFF2-40B4-BE49-F238E27FC236}">
                                <a16:creationId xmlns:a16="http://schemas.microsoft.com/office/drawing/2014/main" id="{BA07C295-ABB8-4C44-B87E-07E1AE3B76F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23" name="Oval 461">
                              <a:extLst>
                                <a:ext uri="{FF2B5EF4-FFF2-40B4-BE49-F238E27FC236}">
                                  <a16:creationId xmlns:a16="http://schemas.microsoft.com/office/drawing/2014/main" id="{8179A447-D7FD-9749-A5FF-1E250DB191D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24" name="Oval 462">
                              <a:extLst>
                                <a:ext uri="{FF2B5EF4-FFF2-40B4-BE49-F238E27FC236}">
                                  <a16:creationId xmlns:a16="http://schemas.microsoft.com/office/drawing/2014/main" id="{47397292-D998-0843-875D-2FF2EB79D1A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22" name="Oval 463">
                            <a:extLst>
                              <a:ext uri="{FF2B5EF4-FFF2-40B4-BE49-F238E27FC236}">
                                <a16:creationId xmlns:a16="http://schemas.microsoft.com/office/drawing/2014/main" id="{835D838A-FFE7-414F-9714-1E0BEECA229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408" name="Group 464">
                        <a:extLst>
                          <a:ext uri="{FF2B5EF4-FFF2-40B4-BE49-F238E27FC236}">
                            <a16:creationId xmlns:a16="http://schemas.microsoft.com/office/drawing/2014/main" id="{F8890139-2D45-9643-A3BA-F53BB02D757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409" name="Group 465">
                          <a:extLst>
                            <a:ext uri="{FF2B5EF4-FFF2-40B4-BE49-F238E27FC236}">
                              <a16:creationId xmlns:a16="http://schemas.microsoft.com/office/drawing/2014/main" id="{72967A9C-1450-664A-8F07-77CF5EA1647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15" name="Group 466">
                            <a:extLst>
                              <a:ext uri="{FF2B5EF4-FFF2-40B4-BE49-F238E27FC236}">
                                <a16:creationId xmlns:a16="http://schemas.microsoft.com/office/drawing/2014/main" id="{7D481521-E36E-FE40-9089-B49AB83D0BB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17" name="Oval 467">
                              <a:extLst>
                                <a:ext uri="{FF2B5EF4-FFF2-40B4-BE49-F238E27FC236}">
                                  <a16:creationId xmlns:a16="http://schemas.microsoft.com/office/drawing/2014/main" id="{814D3718-EB28-0F44-A333-53FCE29A2A4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18" name="Oval 468">
                              <a:extLst>
                                <a:ext uri="{FF2B5EF4-FFF2-40B4-BE49-F238E27FC236}">
                                  <a16:creationId xmlns:a16="http://schemas.microsoft.com/office/drawing/2014/main" id="{A80B754C-5504-C14D-A8C0-F7749AB8A9E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16" name="Oval 469">
                            <a:extLst>
                              <a:ext uri="{FF2B5EF4-FFF2-40B4-BE49-F238E27FC236}">
                                <a16:creationId xmlns:a16="http://schemas.microsoft.com/office/drawing/2014/main" id="{BA9FC042-9D5B-F24B-BFA0-72D9D1F528C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410" name="Group 470">
                          <a:extLst>
                            <a:ext uri="{FF2B5EF4-FFF2-40B4-BE49-F238E27FC236}">
                              <a16:creationId xmlns:a16="http://schemas.microsoft.com/office/drawing/2014/main" id="{25ACEE4A-F5D9-5942-A590-D6F3FBFA271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11" name="Group 471">
                            <a:extLst>
                              <a:ext uri="{FF2B5EF4-FFF2-40B4-BE49-F238E27FC236}">
                                <a16:creationId xmlns:a16="http://schemas.microsoft.com/office/drawing/2014/main" id="{12721178-6808-8449-B67A-FD761A46BEA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13" name="Oval 472">
                              <a:extLst>
                                <a:ext uri="{FF2B5EF4-FFF2-40B4-BE49-F238E27FC236}">
                                  <a16:creationId xmlns:a16="http://schemas.microsoft.com/office/drawing/2014/main" id="{6339DF8C-8956-E04B-A6A7-7153E876376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14" name="Oval 473">
                              <a:extLst>
                                <a:ext uri="{FF2B5EF4-FFF2-40B4-BE49-F238E27FC236}">
                                  <a16:creationId xmlns:a16="http://schemas.microsoft.com/office/drawing/2014/main" id="{7AF6ECAE-7D70-7F43-8B64-ACF01B6F770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12" name="Oval 474">
                            <a:extLst>
                              <a:ext uri="{FF2B5EF4-FFF2-40B4-BE49-F238E27FC236}">
                                <a16:creationId xmlns:a16="http://schemas.microsoft.com/office/drawing/2014/main" id="{E7AE02C4-30AD-2D4B-9BE1-667F7AAEAC7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384" name="Group 475">
                      <a:extLst>
                        <a:ext uri="{FF2B5EF4-FFF2-40B4-BE49-F238E27FC236}">
                          <a16:creationId xmlns:a16="http://schemas.microsoft.com/office/drawing/2014/main" id="{76495306-986C-9240-9662-68E474B767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385" name="Group 476">
                        <a:extLst>
                          <a:ext uri="{FF2B5EF4-FFF2-40B4-BE49-F238E27FC236}">
                            <a16:creationId xmlns:a16="http://schemas.microsoft.com/office/drawing/2014/main" id="{3BD0D5F9-01A2-0F4F-9F30-48C9E024EC0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397" name="Group 477">
                          <a:extLst>
                            <a:ext uri="{FF2B5EF4-FFF2-40B4-BE49-F238E27FC236}">
                              <a16:creationId xmlns:a16="http://schemas.microsoft.com/office/drawing/2014/main" id="{52879B9C-E2D2-F649-A3AE-DFF55F4ACD1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403" name="Group 478">
                            <a:extLst>
                              <a:ext uri="{FF2B5EF4-FFF2-40B4-BE49-F238E27FC236}">
                                <a16:creationId xmlns:a16="http://schemas.microsoft.com/office/drawing/2014/main" id="{84DAD3A2-1319-3E45-9BB2-DF2C98817C6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05" name="Oval 479">
                              <a:extLst>
                                <a:ext uri="{FF2B5EF4-FFF2-40B4-BE49-F238E27FC236}">
                                  <a16:creationId xmlns:a16="http://schemas.microsoft.com/office/drawing/2014/main" id="{FB988BCD-A13D-2D45-AE80-BDCB04ACF8D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06" name="Oval 480">
                              <a:extLst>
                                <a:ext uri="{FF2B5EF4-FFF2-40B4-BE49-F238E27FC236}">
                                  <a16:creationId xmlns:a16="http://schemas.microsoft.com/office/drawing/2014/main" id="{E199A94F-F4A5-C84A-8B59-1B0D5F25B1C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04" name="Oval 481">
                            <a:extLst>
                              <a:ext uri="{FF2B5EF4-FFF2-40B4-BE49-F238E27FC236}">
                                <a16:creationId xmlns:a16="http://schemas.microsoft.com/office/drawing/2014/main" id="{5945C0BF-1F7A-8742-83E4-A29D2CDF42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398" name="Group 482">
                          <a:extLst>
                            <a:ext uri="{FF2B5EF4-FFF2-40B4-BE49-F238E27FC236}">
                              <a16:creationId xmlns:a16="http://schemas.microsoft.com/office/drawing/2014/main" id="{A3F00938-E1B9-3F43-A394-9397A6999DE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99" name="Group 483">
                            <a:extLst>
                              <a:ext uri="{FF2B5EF4-FFF2-40B4-BE49-F238E27FC236}">
                                <a16:creationId xmlns:a16="http://schemas.microsoft.com/office/drawing/2014/main" id="{D18A9DA0-B00F-604B-83A9-53095692202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401" name="Oval 484">
                              <a:extLst>
                                <a:ext uri="{FF2B5EF4-FFF2-40B4-BE49-F238E27FC236}">
                                  <a16:creationId xmlns:a16="http://schemas.microsoft.com/office/drawing/2014/main" id="{7612881D-0487-514B-A88C-47BB7206EF0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402" name="Oval 485">
                              <a:extLst>
                                <a:ext uri="{FF2B5EF4-FFF2-40B4-BE49-F238E27FC236}">
                                  <a16:creationId xmlns:a16="http://schemas.microsoft.com/office/drawing/2014/main" id="{0C98AAB9-0A55-8F4A-AC7A-9B33D281694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00" name="Oval 486">
                            <a:extLst>
                              <a:ext uri="{FF2B5EF4-FFF2-40B4-BE49-F238E27FC236}">
                                <a16:creationId xmlns:a16="http://schemas.microsoft.com/office/drawing/2014/main" id="{4C0B563A-2EC5-CA4B-96AD-171E31BD04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386" name="Group 487">
                        <a:extLst>
                          <a:ext uri="{FF2B5EF4-FFF2-40B4-BE49-F238E27FC236}">
                            <a16:creationId xmlns:a16="http://schemas.microsoft.com/office/drawing/2014/main" id="{56F9E6DB-50E5-834A-85EA-0ADD845342A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387" name="Group 488">
                          <a:extLst>
                            <a:ext uri="{FF2B5EF4-FFF2-40B4-BE49-F238E27FC236}">
                              <a16:creationId xmlns:a16="http://schemas.microsoft.com/office/drawing/2014/main" id="{277B527C-EC8B-E24E-8AAA-C61F8D379AB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93" name="Group 489">
                            <a:extLst>
                              <a:ext uri="{FF2B5EF4-FFF2-40B4-BE49-F238E27FC236}">
                                <a16:creationId xmlns:a16="http://schemas.microsoft.com/office/drawing/2014/main" id="{286240C3-1A49-E749-9AAB-8F4E1A9DF29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95" name="Oval 490">
                              <a:extLst>
                                <a:ext uri="{FF2B5EF4-FFF2-40B4-BE49-F238E27FC236}">
                                  <a16:creationId xmlns:a16="http://schemas.microsoft.com/office/drawing/2014/main" id="{849547C9-188E-D34A-A00C-9CD4CF6D6D5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96" name="Oval 491">
                              <a:extLst>
                                <a:ext uri="{FF2B5EF4-FFF2-40B4-BE49-F238E27FC236}">
                                  <a16:creationId xmlns:a16="http://schemas.microsoft.com/office/drawing/2014/main" id="{4A512FD8-C803-C34E-858E-7DE4C2096DC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94" name="Oval 492">
                            <a:extLst>
                              <a:ext uri="{FF2B5EF4-FFF2-40B4-BE49-F238E27FC236}">
                                <a16:creationId xmlns:a16="http://schemas.microsoft.com/office/drawing/2014/main" id="{94BCCE40-C840-0B46-9636-2B8DEB0F60C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388" name="Group 493">
                          <a:extLst>
                            <a:ext uri="{FF2B5EF4-FFF2-40B4-BE49-F238E27FC236}">
                              <a16:creationId xmlns:a16="http://schemas.microsoft.com/office/drawing/2014/main" id="{0052B301-6DDC-AB4A-815C-BC2B90046A9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89" name="Group 494">
                            <a:extLst>
                              <a:ext uri="{FF2B5EF4-FFF2-40B4-BE49-F238E27FC236}">
                                <a16:creationId xmlns:a16="http://schemas.microsoft.com/office/drawing/2014/main" id="{8C7B7A0E-24B6-2B49-A0ED-E4CAEBEA45E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91" name="Oval 495">
                              <a:extLst>
                                <a:ext uri="{FF2B5EF4-FFF2-40B4-BE49-F238E27FC236}">
                                  <a16:creationId xmlns:a16="http://schemas.microsoft.com/office/drawing/2014/main" id="{B8224FAE-7992-FB42-99C9-9D00C473EB0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92" name="Oval 496">
                              <a:extLst>
                                <a:ext uri="{FF2B5EF4-FFF2-40B4-BE49-F238E27FC236}">
                                  <a16:creationId xmlns:a16="http://schemas.microsoft.com/office/drawing/2014/main" id="{ADC0973A-5B4C-DD40-8D23-8AC321290DE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90" name="Oval 497">
                            <a:extLst>
                              <a:ext uri="{FF2B5EF4-FFF2-40B4-BE49-F238E27FC236}">
                                <a16:creationId xmlns:a16="http://schemas.microsoft.com/office/drawing/2014/main" id="{C2C53818-73D4-4C48-A1F8-4D685DA99C4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9289" name="Group 498">
                    <a:extLst>
                      <a:ext uri="{FF2B5EF4-FFF2-40B4-BE49-F238E27FC236}">
                        <a16:creationId xmlns:a16="http://schemas.microsoft.com/office/drawing/2014/main" id="{CCCB56FE-2452-A347-BA08-89CC2BCAAD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" y="2736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9337" name="Group 499">
                      <a:extLst>
                        <a:ext uri="{FF2B5EF4-FFF2-40B4-BE49-F238E27FC236}">
                          <a16:creationId xmlns:a16="http://schemas.microsoft.com/office/drawing/2014/main" id="{090212F7-383D-B84A-BC6E-ECAF894B5F8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361" name="Group 500">
                        <a:extLst>
                          <a:ext uri="{FF2B5EF4-FFF2-40B4-BE49-F238E27FC236}">
                            <a16:creationId xmlns:a16="http://schemas.microsoft.com/office/drawing/2014/main" id="{EACF4703-4020-D54E-83F0-A49DBB380BF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373" name="Group 501">
                          <a:extLst>
                            <a:ext uri="{FF2B5EF4-FFF2-40B4-BE49-F238E27FC236}">
                              <a16:creationId xmlns:a16="http://schemas.microsoft.com/office/drawing/2014/main" id="{19D24047-C1CF-384E-9EC6-3668E32544C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79" name="Group 502">
                            <a:extLst>
                              <a:ext uri="{FF2B5EF4-FFF2-40B4-BE49-F238E27FC236}">
                                <a16:creationId xmlns:a16="http://schemas.microsoft.com/office/drawing/2014/main" id="{7D543448-770B-CF41-93F9-AEE76F4BD22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81" name="Oval 503">
                              <a:extLst>
                                <a:ext uri="{FF2B5EF4-FFF2-40B4-BE49-F238E27FC236}">
                                  <a16:creationId xmlns:a16="http://schemas.microsoft.com/office/drawing/2014/main" id="{C15F4499-B059-F84E-B26B-A2047717374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82" name="Oval 504">
                              <a:extLst>
                                <a:ext uri="{FF2B5EF4-FFF2-40B4-BE49-F238E27FC236}">
                                  <a16:creationId xmlns:a16="http://schemas.microsoft.com/office/drawing/2014/main" id="{B11EEB79-AC11-3944-AA4D-94E7B0D7169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80" name="Oval 505">
                            <a:extLst>
                              <a:ext uri="{FF2B5EF4-FFF2-40B4-BE49-F238E27FC236}">
                                <a16:creationId xmlns:a16="http://schemas.microsoft.com/office/drawing/2014/main" id="{9BD65D98-3C28-6747-8EF4-4164C7A848B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374" name="Group 506">
                          <a:extLst>
                            <a:ext uri="{FF2B5EF4-FFF2-40B4-BE49-F238E27FC236}">
                              <a16:creationId xmlns:a16="http://schemas.microsoft.com/office/drawing/2014/main" id="{B410BAEE-4902-284A-9F2C-33BD0F990AA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75" name="Group 507">
                            <a:extLst>
                              <a:ext uri="{FF2B5EF4-FFF2-40B4-BE49-F238E27FC236}">
                                <a16:creationId xmlns:a16="http://schemas.microsoft.com/office/drawing/2014/main" id="{6F096BF3-3F17-5147-89AF-73BA57710FB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77" name="Oval 508">
                              <a:extLst>
                                <a:ext uri="{FF2B5EF4-FFF2-40B4-BE49-F238E27FC236}">
                                  <a16:creationId xmlns:a16="http://schemas.microsoft.com/office/drawing/2014/main" id="{137A0D55-682A-E543-9BBA-EE40510B1BB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78" name="Oval 509">
                              <a:extLst>
                                <a:ext uri="{FF2B5EF4-FFF2-40B4-BE49-F238E27FC236}">
                                  <a16:creationId xmlns:a16="http://schemas.microsoft.com/office/drawing/2014/main" id="{548425D0-4D08-2E4B-A895-5052ACE5574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76" name="Oval 510">
                            <a:extLst>
                              <a:ext uri="{FF2B5EF4-FFF2-40B4-BE49-F238E27FC236}">
                                <a16:creationId xmlns:a16="http://schemas.microsoft.com/office/drawing/2014/main" id="{8F2DFFD1-CD97-A641-8ACF-8A56C619ABC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362" name="Group 511">
                        <a:extLst>
                          <a:ext uri="{FF2B5EF4-FFF2-40B4-BE49-F238E27FC236}">
                            <a16:creationId xmlns:a16="http://schemas.microsoft.com/office/drawing/2014/main" id="{43E235E7-CF33-DE41-9954-5FAE4C59C13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363" name="Group 512">
                          <a:extLst>
                            <a:ext uri="{FF2B5EF4-FFF2-40B4-BE49-F238E27FC236}">
                              <a16:creationId xmlns:a16="http://schemas.microsoft.com/office/drawing/2014/main" id="{3BCEEA6F-78C7-BF4D-8A9E-F9C6E952280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69" name="Group 513">
                            <a:extLst>
                              <a:ext uri="{FF2B5EF4-FFF2-40B4-BE49-F238E27FC236}">
                                <a16:creationId xmlns:a16="http://schemas.microsoft.com/office/drawing/2014/main" id="{C5A2CBF9-9775-844C-B34B-516B9FEAD8F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71" name="Oval 514">
                              <a:extLst>
                                <a:ext uri="{FF2B5EF4-FFF2-40B4-BE49-F238E27FC236}">
                                  <a16:creationId xmlns:a16="http://schemas.microsoft.com/office/drawing/2014/main" id="{666035DF-B0DE-C648-B307-F03B9C2795B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72" name="Oval 515">
                              <a:extLst>
                                <a:ext uri="{FF2B5EF4-FFF2-40B4-BE49-F238E27FC236}">
                                  <a16:creationId xmlns:a16="http://schemas.microsoft.com/office/drawing/2014/main" id="{8B5C4F04-0434-B24E-BE40-88E56AAD48D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70" name="Oval 516">
                            <a:extLst>
                              <a:ext uri="{FF2B5EF4-FFF2-40B4-BE49-F238E27FC236}">
                                <a16:creationId xmlns:a16="http://schemas.microsoft.com/office/drawing/2014/main" id="{9EA28C09-7308-CC45-A058-DF1380839FD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364" name="Group 517">
                          <a:extLst>
                            <a:ext uri="{FF2B5EF4-FFF2-40B4-BE49-F238E27FC236}">
                              <a16:creationId xmlns:a16="http://schemas.microsoft.com/office/drawing/2014/main" id="{5CEDA358-6149-AB4E-AE71-0E5B4FD2980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65" name="Group 518">
                            <a:extLst>
                              <a:ext uri="{FF2B5EF4-FFF2-40B4-BE49-F238E27FC236}">
                                <a16:creationId xmlns:a16="http://schemas.microsoft.com/office/drawing/2014/main" id="{B64733A5-37EA-C941-A488-7B4A047830D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67" name="Oval 519">
                              <a:extLst>
                                <a:ext uri="{FF2B5EF4-FFF2-40B4-BE49-F238E27FC236}">
                                  <a16:creationId xmlns:a16="http://schemas.microsoft.com/office/drawing/2014/main" id="{C7A6176E-69C5-2444-BCEC-4EDEAF394A6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68" name="Oval 520">
                              <a:extLst>
                                <a:ext uri="{FF2B5EF4-FFF2-40B4-BE49-F238E27FC236}">
                                  <a16:creationId xmlns:a16="http://schemas.microsoft.com/office/drawing/2014/main" id="{15AF9B4B-033B-AF48-80CD-5E6FFAD89FB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66" name="Oval 521">
                            <a:extLst>
                              <a:ext uri="{FF2B5EF4-FFF2-40B4-BE49-F238E27FC236}">
                                <a16:creationId xmlns:a16="http://schemas.microsoft.com/office/drawing/2014/main" id="{099F3CF5-AC35-1049-AD7C-56BB8CB992E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338" name="Group 522">
                      <a:extLst>
                        <a:ext uri="{FF2B5EF4-FFF2-40B4-BE49-F238E27FC236}">
                          <a16:creationId xmlns:a16="http://schemas.microsoft.com/office/drawing/2014/main" id="{0CD236BA-B7D6-D84E-82BE-0AA0F384C71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339" name="Group 523">
                        <a:extLst>
                          <a:ext uri="{FF2B5EF4-FFF2-40B4-BE49-F238E27FC236}">
                            <a16:creationId xmlns:a16="http://schemas.microsoft.com/office/drawing/2014/main" id="{81D49A48-B0A4-F84A-8A61-9F4CE61D7FE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351" name="Group 524">
                          <a:extLst>
                            <a:ext uri="{FF2B5EF4-FFF2-40B4-BE49-F238E27FC236}">
                              <a16:creationId xmlns:a16="http://schemas.microsoft.com/office/drawing/2014/main" id="{7DBC7893-971D-F441-9A18-375D97B496F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57" name="Group 525">
                            <a:extLst>
                              <a:ext uri="{FF2B5EF4-FFF2-40B4-BE49-F238E27FC236}">
                                <a16:creationId xmlns:a16="http://schemas.microsoft.com/office/drawing/2014/main" id="{7C474141-D691-1E43-BBCB-005D7C5C071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59" name="Oval 526">
                              <a:extLst>
                                <a:ext uri="{FF2B5EF4-FFF2-40B4-BE49-F238E27FC236}">
                                  <a16:creationId xmlns:a16="http://schemas.microsoft.com/office/drawing/2014/main" id="{A7518657-3B86-8F40-8162-71219D00676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60" name="Oval 527">
                              <a:extLst>
                                <a:ext uri="{FF2B5EF4-FFF2-40B4-BE49-F238E27FC236}">
                                  <a16:creationId xmlns:a16="http://schemas.microsoft.com/office/drawing/2014/main" id="{F728D06A-0D05-0F47-A7E1-2E1A7231347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58" name="Oval 528">
                            <a:extLst>
                              <a:ext uri="{FF2B5EF4-FFF2-40B4-BE49-F238E27FC236}">
                                <a16:creationId xmlns:a16="http://schemas.microsoft.com/office/drawing/2014/main" id="{0ADCBD62-B5DF-F84B-B868-814790D14D9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352" name="Group 529">
                          <a:extLst>
                            <a:ext uri="{FF2B5EF4-FFF2-40B4-BE49-F238E27FC236}">
                              <a16:creationId xmlns:a16="http://schemas.microsoft.com/office/drawing/2014/main" id="{E320F7AC-5319-444A-A167-7E18BFD8B26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53" name="Group 530">
                            <a:extLst>
                              <a:ext uri="{FF2B5EF4-FFF2-40B4-BE49-F238E27FC236}">
                                <a16:creationId xmlns:a16="http://schemas.microsoft.com/office/drawing/2014/main" id="{6B3BC203-227C-5643-AFAE-3AD7154ACCD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55" name="Oval 531">
                              <a:extLst>
                                <a:ext uri="{FF2B5EF4-FFF2-40B4-BE49-F238E27FC236}">
                                  <a16:creationId xmlns:a16="http://schemas.microsoft.com/office/drawing/2014/main" id="{C7253533-1EA9-2D42-82B9-D69B6ED65D3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56" name="Oval 532">
                              <a:extLst>
                                <a:ext uri="{FF2B5EF4-FFF2-40B4-BE49-F238E27FC236}">
                                  <a16:creationId xmlns:a16="http://schemas.microsoft.com/office/drawing/2014/main" id="{4A797073-E1A8-214E-8210-1677D509BF9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54" name="Oval 533">
                            <a:extLst>
                              <a:ext uri="{FF2B5EF4-FFF2-40B4-BE49-F238E27FC236}">
                                <a16:creationId xmlns:a16="http://schemas.microsoft.com/office/drawing/2014/main" id="{F13C5F6F-967B-D547-B1B8-99CDDE1192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340" name="Group 534">
                        <a:extLst>
                          <a:ext uri="{FF2B5EF4-FFF2-40B4-BE49-F238E27FC236}">
                            <a16:creationId xmlns:a16="http://schemas.microsoft.com/office/drawing/2014/main" id="{F02F99C8-BD39-2148-A5FC-5B3CF613811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341" name="Group 535">
                          <a:extLst>
                            <a:ext uri="{FF2B5EF4-FFF2-40B4-BE49-F238E27FC236}">
                              <a16:creationId xmlns:a16="http://schemas.microsoft.com/office/drawing/2014/main" id="{F6EA705E-0D73-A348-B819-86344F69034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47" name="Group 536">
                            <a:extLst>
                              <a:ext uri="{FF2B5EF4-FFF2-40B4-BE49-F238E27FC236}">
                                <a16:creationId xmlns:a16="http://schemas.microsoft.com/office/drawing/2014/main" id="{A3B3BBC6-F157-444F-9A91-3F3517D8C42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49" name="Oval 537">
                              <a:extLst>
                                <a:ext uri="{FF2B5EF4-FFF2-40B4-BE49-F238E27FC236}">
                                  <a16:creationId xmlns:a16="http://schemas.microsoft.com/office/drawing/2014/main" id="{27D59610-E6D3-094B-BA62-3905D0A41AC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50" name="Oval 538">
                              <a:extLst>
                                <a:ext uri="{FF2B5EF4-FFF2-40B4-BE49-F238E27FC236}">
                                  <a16:creationId xmlns:a16="http://schemas.microsoft.com/office/drawing/2014/main" id="{1A14C40B-1BFF-164B-9D1A-7116CB63A7A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48" name="Oval 539">
                            <a:extLst>
                              <a:ext uri="{FF2B5EF4-FFF2-40B4-BE49-F238E27FC236}">
                                <a16:creationId xmlns:a16="http://schemas.microsoft.com/office/drawing/2014/main" id="{FC9F19B7-3DDC-2749-9D08-51521D940C3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342" name="Group 540">
                          <a:extLst>
                            <a:ext uri="{FF2B5EF4-FFF2-40B4-BE49-F238E27FC236}">
                              <a16:creationId xmlns:a16="http://schemas.microsoft.com/office/drawing/2014/main" id="{5AEF0F91-8931-7E41-A790-2B45B92A5C6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43" name="Group 541">
                            <a:extLst>
                              <a:ext uri="{FF2B5EF4-FFF2-40B4-BE49-F238E27FC236}">
                                <a16:creationId xmlns:a16="http://schemas.microsoft.com/office/drawing/2014/main" id="{1EDA6DF0-58C7-8443-9338-1676B7683F0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45" name="Oval 542">
                              <a:extLst>
                                <a:ext uri="{FF2B5EF4-FFF2-40B4-BE49-F238E27FC236}">
                                  <a16:creationId xmlns:a16="http://schemas.microsoft.com/office/drawing/2014/main" id="{2A264DF8-CF4A-264F-AB16-C5F9102F83E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46" name="Oval 543">
                              <a:extLst>
                                <a:ext uri="{FF2B5EF4-FFF2-40B4-BE49-F238E27FC236}">
                                  <a16:creationId xmlns:a16="http://schemas.microsoft.com/office/drawing/2014/main" id="{79E1D205-0530-904F-ABAB-82DC5040729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44" name="Oval 544">
                            <a:extLst>
                              <a:ext uri="{FF2B5EF4-FFF2-40B4-BE49-F238E27FC236}">
                                <a16:creationId xmlns:a16="http://schemas.microsoft.com/office/drawing/2014/main" id="{7613B0D8-D96F-D347-8FBB-D5A96209A67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9290" name="Group 545">
                    <a:extLst>
                      <a:ext uri="{FF2B5EF4-FFF2-40B4-BE49-F238E27FC236}">
                        <a16:creationId xmlns:a16="http://schemas.microsoft.com/office/drawing/2014/main" id="{6380C7CA-BF80-3746-82BF-9940CC9AD5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64" y="2784"/>
                    <a:ext cx="288" cy="288"/>
                    <a:chOff x="1872" y="2640"/>
                    <a:chExt cx="288" cy="288"/>
                  </a:xfrm>
                </p:grpSpPr>
                <p:grpSp>
                  <p:nvGrpSpPr>
                    <p:cNvPr id="9291" name="Group 546">
                      <a:extLst>
                        <a:ext uri="{FF2B5EF4-FFF2-40B4-BE49-F238E27FC236}">
                          <a16:creationId xmlns:a16="http://schemas.microsoft.com/office/drawing/2014/main" id="{12B0B4DB-5C5E-7C4E-9838-1B3F299C12D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736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315" name="Group 547">
                        <a:extLst>
                          <a:ext uri="{FF2B5EF4-FFF2-40B4-BE49-F238E27FC236}">
                            <a16:creationId xmlns:a16="http://schemas.microsoft.com/office/drawing/2014/main" id="{B8A8F546-E6D2-594A-BE0C-6462AC1781E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327" name="Group 548">
                          <a:extLst>
                            <a:ext uri="{FF2B5EF4-FFF2-40B4-BE49-F238E27FC236}">
                              <a16:creationId xmlns:a16="http://schemas.microsoft.com/office/drawing/2014/main" id="{8A5E3EE1-07C7-8044-95C4-68ADA604C30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33" name="Group 549">
                            <a:extLst>
                              <a:ext uri="{FF2B5EF4-FFF2-40B4-BE49-F238E27FC236}">
                                <a16:creationId xmlns:a16="http://schemas.microsoft.com/office/drawing/2014/main" id="{9133ECAF-B04E-1944-B132-F412AC17BEF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35" name="Oval 550">
                              <a:extLst>
                                <a:ext uri="{FF2B5EF4-FFF2-40B4-BE49-F238E27FC236}">
                                  <a16:creationId xmlns:a16="http://schemas.microsoft.com/office/drawing/2014/main" id="{A7935739-EC01-574D-96AD-79110737B06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36" name="Oval 551">
                              <a:extLst>
                                <a:ext uri="{FF2B5EF4-FFF2-40B4-BE49-F238E27FC236}">
                                  <a16:creationId xmlns:a16="http://schemas.microsoft.com/office/drawing/2014/main" id="{0988473B-8EEA-BD40-AB6E-C8A8AE6FE5F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34" name="Oval 552">
                            <a:extLst>
                              <a:ext uri="{FF2B5EF4-FFF2-40B4-BE49-F238E27FC236}">
                                <a16:creationId xmlns:a16="http://schemas.microsoft.com/office/drawing/2014/main" id="{14866A10-7150-1C4D-B821-D5FACBC4C08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328" name="Group 553">
                          <a:extLst>
                            <a:ext uri="{FF2B5EF4-FFF2-40B4-BE49-F238E27FC236}">
                              <a16:creationId xmlns:a16="http://schemas.microsoft.com/office/drawing/2014/main" id="{B5C745BD-D751-1049-AEB5-936A0D81E03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29" name="Group 554">
                            <a:extLst>
                              <a:ext uri="{FF2B5EF4-FFF2-40B4-BE49-F238E27FC236}">
                                <a16:creationId xmlns:a16="http://schemas.microsoft.com/office/drawing/2014/main" id="{539E352B-B9C5-4A47-8EA6-3A8A7322295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31" name="Oval 555">
                              <a:extLst>
                                <a:ext uri="{FF2B5EF4-FFF2-40B4-BE49-F238E27FC236}">
                                  <a16:creationId xmlns:a16="http://schemas.microsoft.com/office/drawing/2014/main" id="{4A30663B-086C-3A4E-958F-52CAAE40E5A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32" name="Oval 556">
                              <a:extLst>
                                <a:ext uri="{FF2B5EF4-FFF2-40B4-BE49-F238E27FC236}">
                                  <a16:creationId xmlns:a16="http://schemas.microsoft.com/office/drawing/2014/main" id="{C1F45B3F-3114-0547-9475-0F594895317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30" name="Oval 557">
                            <a:extLst>
                              <a:ext uri="{FF2B5EF4-FFF2-40B4-BE49-F238E27FC236}">
                                <a16:creationId xmlns:a16="http://schemas.microsoft.com/office/drawing/2014/main" id="{2B92C32C-BAC7-E848-8357-15F07766FCE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316" name="Group 558">
                        <a:extLst>
                          <a:ext uri="{FF2B5EF4-FFF2-40B4-BE49-F238E27FC236}">
                            <a16:creationId xmlns:a16="http://schemas.microsoft.com/office/drawing/2014/main" id="{0C988BD2-ECFB-AB42-A96D-59C18FC874E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317" name="Group 559">
                          <a:extLst>
                            <a:ext uri="{FF2B5EF4-FFF2-40B4-BE49-F238E27FC236}">
                              <a16:creationId xmlns:a16="http://schemas.microsoft.com/office/drawing/2014/main" id="{6FAC5363-7DD9-FC43-844F-B7A33B3BC68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23" name="Group 560">
                            <a:extLst>
                              <a:ext uri="{FF2B5EF4-FFF2-40B4-BE49-F238E27FC236}">
                                <a16:creationId xmlns:a16="http://schemas.microsoft.com/office/drawing/2014/main" id="{CE8106B2-D33C-1F47-B44A-28352315ABB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25" name="Oval 561">
                              <a:extLst>
                                <a:ext uri="{FF2B5EF4-FFF2-40B4-BE49-F238E27FC236}">
                                  <a16:creationId xmlns:a16="http://schemas.microsoft.com/office/drawing/2014/main" id="{A033D18E-6B75-7449-A50A-E933D77225A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26" name="Oval 562">
                              <a:extLst>
                                <a:ext uri="{FF2B5EF4-FFF2-40B4-BE49-F238E27FC236}">
                                  <a16:creationId xmlns:a16="http://schemas.microsoft.com/office/drawing/2014/main" id="{337A5B17-829B-444A-B6F7-8D3F574C62B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24" name="Oval 563">
                            <a:extLst>
                              <a:ext uri="{FF2B5EF4-FFF2-40B4-BE49-F238E27FC236}">
                                <a16:creationId xmlns:a16="http://schemas.microsoft.com/office/drawing/2014/main" id="{1E6C0FF0-F8AF-9E45-94E0-E6228541072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318" name="Group 564">
                          <a:extLst>
                            <a:ext uri="{FF2B5EF4-FFF2-40B4-BE49-F238E27FC236}">
                              <a16:creationId xmlns:a16="http://schemas.microsoft.com/office/drawing/2014/main" id="{E8B07E90-06AA-7044-814C-7FC12BAEB4C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19" name="Group 565">
                            <a:extLst>
                              <a:ext uri="{FF2B5EF4-FFF2-40B4-BE49-F238E27FC236}">
                                <a16:creationId xmlns:a16="http://schemas.microsoft.com/office/drawing/2014/main" id="{BA9F793E-B53B-4047-B77E-D5AD2ECE803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21" name="Oval 566">
                              <a:extLst>
                                <a:ext uri="{FF2B5EF4-FFF2-40B4-BE49-F238E27FC236}">
                                  <a16:creationId xmlns:a16="http://schemas.microsoft.com/office/drawing/2014/main" id="{3BB08214-14C5-6D45-BB4D-A8BAD25C318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22" name="Oval 567">
                              <a:extLst>
                                <a:ext uri="{FF2B5EF4-FFF2-40B4-BE49-F238E27FC236}">
                                  <a16:creationId xmlns:a16="http://schemas.microsoft.com/office/drawing/2014/main" id="{69908883-2DD7-334D-A086-5C3CDF2AB94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20" name="Oval 568">
                            <a:extLst>
                              <a:ext uri="{FF2B5EF4-FFF2-40B4-BE49-F238E27FC236}">
                                <a16:creationId xmlns:a16="http://schemas.microsoft.com/office/drawing/2014/main" id="{887276F9-7EF0-8749-BB16-ADC1B726A23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292" name="Group 569">
                      <a:extLst>
                        <a:ext uri="{FF2B5EF4-FFF2-40B4-BE49-F238E27FC236}">
                          <a16:creationId xmlns:a16="http://schemas.microsoft.com/office/drawing/2014/main" id="{424504C8-DB50-004E-8A7C-541273D5719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2640"/>
                      <a:ext cx="288" cy="192"/>
                      <a:chOff x="1872" y="2736"/>
                      <a:chExt cx="288" cy="192"/>
                    </a:xfrm>
                  </p:grpSpPr>
                  <p:grpSp>
                    <p:nvGrpSpPr>
                      <p:cNvPr id="9293" name="Group 570">
                        <a:extLst>
                          <a:ext uri="{FF2B5EF4-FFF2-40B4-BE49-F238E27FC236}">
                            <a16:creationId xmlns:a16="http://schemas.microsoft.com/office/drawing/2014/main" id="{87C5F323-144A-2848-8E8F-110CF50FD6C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2" y="2736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305" name="Group 571">
                          <a:extLst>
                            <a:ext uri="{FF2B5EF4-FFF2-40B4-BE49-F238E27FC236}">
                              <a16:creationId xmlns:a16="http://schemas.microsoft.com/office/drawing/2014/main" id="{8533B81E-1A5B-DB4C-B3E4-861E6981423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11" name="Group 572">
                            <a:extLst>
                              <a:ext uri="{FF2B5EF4-FFF2-40B4-BE49-F238E27FC236}">
                                <a16:creationId xmlns:a16="http://schemas.microsoft.com/office/drawing/2014/main" id="{ED23130C-48A6-DA46-8A99-89141F30D05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13" name="Oval 573">
                              <a:extLst>
                                <a:ext uri="{FF2B5EF4-FFF2-40B4-BE49-F238E27FC236}">
                                  <a16:creationId xmlns:a16="http://schemas.microsoft.com/office/drawing/2014/main" id="{6C0D61BF-F99D-D947-8634-F8DBA9DBC6B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14" name="Oval 574">
                              <a:extLst>
                                <a:ext uri="{FF2B5EF4-FFF2-40B4-BE49-F238E27FC236}">
                                  <a16:creationId xmlns:a16="http://schemas.microsoft.com/office/drawing/2014/main" id="{260CAD21-BDC4-C246-8DAA-7BAC2BD69D0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12" name="Oval 575">
                            <a:extLst>
                              <a:ext uri="{FF2B5EF4-FFF2-40B4-BE49-F238E27FC236}">
                                <a16:creationId xmlns:a16="http://schemas.microsoft.com/office/drawing/2014/main" id="{99F266BB-3F68-D543-B7FC-0CA55292FD5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306" name="Group 576">
                          <a:extLst>
                            <a:ext uri="{FF2B5EF4-FFF2-40B4-BE49-F238E27FC236}">
                              <a16:creationId xmlns:a16="http://schemas.microsoft.com/office/drawing/2014/main" id="{EA601B6A-305B-9B43-AAB1-13047A318CE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07" name="Group 577">
                            <a:extLst>
                              <a:ext uri="{FF2B5EF4-FFF2-40B4-BE49-F238E27FC236}">
                                <a16:creationId xmlns:a16="http://schemas.microsoft.com/office/drawing/2014/main" id="{8FF6B6B0-6997-EF4E-848F-FF42E346D6D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09" name="Oval 578">
                              <a:extLst>
                                <a:ext uri="{FF2B5EF4-FFF2-40B4-BE49-F238E27FC236}">
                                  <a16:creationId xmlns:a16="http://schemas.microsoft.com/office/drawing/2014/main" id="{B5D2F698-90BB-3749-9EAE-3C8866F53D9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10" name="Oval 579">
                              <a:extLst>
                                <a:ext uri="{FF2B5EF4-FFF2-40B4-BE49-F238E27FC236}">
                                  <a16:creationId xmlns:a16="http://schemas.microsoft.com/office/drawing/2014/main" id="{3863D081-F335-1C49-BBC9-A3A83C674DE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08" name="Oval 580">
                            <a:extLst>
                              <a:ext uri="{FF2B5EF4-FFF2-40B4-BE49-F238E27FC236}">
                                <a16:creationId xmlns:a16="http://schemas.microsoft.com/office/drawing/2014/main" id="{56D730D7-1AD9-8345-A177-D8F4F2492C4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294" name="Group 581">
                        <a:extLst>
                          <a:ext uri="{FF2B5EF4-FFF2-40B4-BE49-F238E27FC236}">
                            <a16:creationId xmlns:a16="http://schemas.microsoft.com/office/drawing/2014/main" id="{72BA6CC4-4BF4-AE4A-B8BB-798C706537A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832"/>
                        <a:ext cx="192" cy="96"/>
                        <a:chOff x="2443" y="3151"/>
                        <a:chExt cx="101" cy="142"/>
                      </a:xfrm>
                    </p:grpSpPr>
                    <p:grpSp>
                      <p:nvGrpSpPr>
                        <p:cNvPr id="9295" name="Group 582">
                          <a:extLst>
                            <a:ext uri="{FF2B5EF4-FFF2-40B4-BE49-F238E27FC236}">
                              <a16:creationId xmlns:a16="http://schemas.microsoft.com/office/drawing/2014/main" id="{11F90C2E-34F7-804A-AED1-7A4B91502A2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9" y="315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301" name="Group 583">
                            <a:extLst>
                              <a:ext uri="{FF2B5EF4-FFF2-40B4-BE49-F238E27FC236}">
                                <a16:creationId xmlns:a16="http://schemas.microsoft.com/office/drawing/2014/main" id="{50631AF4-8EB2-8D45-AE11-D4F34F728123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303" name="Oval 584">
                              <a:extLst>
                                <a:ext uri="{FF2B5EF4-FFF2-40B4-BE49-F238E27FC236}">
                                  <a16:creationId xmlns:a16="http://schemas.microsoft.com/office/drawing/2014/main" id="{8A886248-8F53-B74B-94B5-378BBA9F680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04" name="Oval 585">
                              <a:extLst>
                                <a:ext uri="{FF2B5EF4-FFF2-40B4-BE49-F238E27FC236}">
                                  <a16:creationId xmlns:a16="http://schemas.microsoft.com/office/drawing/2014/main" id="{0777392D-48DD-504F-9F8E-A6C75D5AC8C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302" name="Oval 586">
                            <a:extLst>
                              <a:ext uri="{FF2B5EF4-FFF2-40B4-BE49-F238E27FC236}">
                                <a16:creationId xmlns:a16="http://schemas.microsoft.com/office/drawing/2014/main" id="{DFD9B71C-19E2-C94F-8898-FBDBF8D8C46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296" name="Group 587">
                          <a:extLst>
                            <a:ext uri="{FF2B5EF4-FFF2-40B4-BE49-F238E27FC236}">
                              <a16:creationId xmlns:a16="http://schemas.microsoft.com/office/drawing/2014/main" id="{8AD60E25-E143-A84B-B199-E71893462D1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3211"/>
                          <a:ext cx="65" cy="82"/>
                          <a:chOff x="2095" y="3151"/>
                          <a:chExt cx="65" cy="82"/>
                        </a:xfrm>
                      </p:grpSpPr>
                      <p:grpSp>
                        <p:nvGrpSpPr>
                          <p:cNvPr id="9297" name="Group 588">
                            <a:extLst>
                              <a:ext uri="{FF2B5EF4-FFF2-40B4-BE49-F238E27FC236}">
                                <a16:creationId xmlns:a16="http://schemas.microsoft.com/office/drawing/2014/main" id="{DDDDFC87-5EC8-C944-9C2F-62974DA0FD8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5" y="3151"/>
                            <a:ext cx="65" cy="65"/>
                            <a:chOff x="2095" y="3151"/>
                            <a:chExt cx="65" cy="65"/>
                          </a:xfrm>
                        </p:grpSpPr>
                        <p:sp>
                          <p:nvSpPr>
                            <p:cNvPr id="9299" name="Oval 589">
                              <a:extLst>
                                <a:ext uri="{FF2B5EF4-FFF2-40B4-BE49-F238E27FC236}">
                                  <a16:creationId xmlns:a16="http://schemas.microsoft.com/office/drawing/2014/main" id="{4630E1AC-1AD0-F144-9141-B201192F94A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" y="3151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00" name="Oval 590">
                              <a:extLst>
                                <a:ext uri="{FF2B5EF4-FFF2-40B4-BE49-F238E27FC236}">
                                  <a16:creationId xmlns:a16="http://schemas.microsoft.com/office/drawing/2014/main" id="{6A2CC617-DD0D-8E49-9304-D915F1554DC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5" y="3199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altLang="en-US" sz="135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298" name="Oval 591">
                            <a:extLst>
                              <a:ext uri="{FF2B5EF4-FFF2-40B4-BE49-F238E27FC236}">
                                <a16:creationId xmlns:a16="http://schemas.microsoft.com/office/drawing/2014/main" id="{11EA02A6-EAF7-3F4E-AA56-B78BF63B86B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0" y="3216"/>
                            <a:ext cx="17" cy="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35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37456" name="Text Box 592">
            <a:extLst>
              <a:ext uri="{FF2B5EF4-FFF2-40B4-BE49-F238E27FC236}">
                <a16:creationId xmlns:a16="http://schemas.microsoft.com/office/drawing/2014/main" id="{484CF6C4-0B0E-E94C-ADDF-1067EEB21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1604963"/>
            <a:ext cx="17716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latin typeface="Times New Roman" panose="02020603050405020304" pitchFamily="18" charset="0"/>
              </a:rPr>
              <a:t>Dung dịch bão hòa</a:t>
            </a:r>
          </a:p>
        </p:txBody>
      </p:sp>
      <p:sp>
        <p:nvSpPr>
          <p:cNvPr id="9226" name="Text Box 593">
            <a:extLst>
              <a:ext uri="{FF2B5EF4-FFF2-40B4-BE49-F238E27FC236}">
                <a16:creationId xmlns:a16="http://schemas.microsoft.com/office/drawing/2014/main" id="{65AC1581-BC08-004C-845C-1D56F919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8" y="2272904"/>
            <a:ext cx="9715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latin typeface="Times New Roman" panose="02020603050405020304" pitchFamily="18" charset="0"/>
              </a:rPr>
              <a:t>Đường</a:t>
            </a:r>
          </a:p>
        </p:txBody>
      </p:sp>
      <p:sp>
        <p:nvSpPr>
          <p:cNvPr id="9227" name="Text Box 594">
            <a:extLst>
              <a:ext uri="{FF2B5EF4-FFF2-40B4-BE49-F238E27FC236}">
                <a16:creationId xmlns:a16="http://schemas.microsoft.com/office/drawing/2014/main" id="{62B0C097-D03E-1C41-B6CD-524957B0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90763"/>
            <a:ext cx="6858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latin typeface="Times New Roman" panose="02020603050405020304" pitchFamily="18" charset="0"/>
              </a:rPr>
              <a:t>Nước </a:t>
            </a:r>
          </a:p>
        </p:txBody>
      </p:sp>
      <p:grpSp>
        <p:nvGrpSpPr>
          <p:cNvPr id="9228" name="Group 595">
            <a:extLst>
              <a:ext uri="{FF2B5EF4-FFF2-40B4-BE49-F238E27FC236}">
                <a16:creationId xmlns:a16="http://schemas.microsoft.com/office/drawing/2014/main" id="{ECD8D250-760A-904A-9F8F-D871679C5238}"/>
              </a:ext>
            </a:extLst>
          </p:cNvPr>
          <p:cNvGrpSpPr>
            <a:grpSpLocks/>
          </p:cNvGrpSpPr>
          <p:nvPr/>
        </p:nvGrpSpPr>
        <p:grpSpPr bwMode="auto">
          <a:xfrm>
            <a:off x="2624138" y="1433513"/>
            <a:ext cx="941785" cy="457200"/>
            <a:chOff x="1104" y="900"/>
            <a:chExt cx="791" cy="384"/>
          </a:xfrm>
        </p:grpSpPr>
        <p:sp>
          <p:nvSpPr>
            <p:cNvPr id="9279" name="Arc 596">
              <a:extLst>
                <a:ext uri="{FF2B5EF4-FFF2-40B4-BE49-F238E27FC236}">
                  <a16:creationId xmlns:a16="http://schemas.microsoft.com/office/drawing/2014/main" id="{7E18062E-AB19-A449-9FF4-8CCAE6324F5E}"/>
                </a:ext>
              </a:extLst>
            </p:cNvPr>
            <p:cNvSpPr>
              <a:spLocks/>
            </p:cNvSpPr>
            <p:nvPr/>
          </p:nvSpPr>
          <p:spPr bwMode="auto">
            <a:xfrm rot="11316083" flipV="1">
              <a:off x="1104" y="900"/>
              <a:ext cx="769" cy="384"/>
            </a:xfrm>
            <a:custGeom>
              <a:avLst/>
              <a:gdLst>
                <a:gd name="T0" fmla="*/ 0 w 26594"/>
                <a:gd name="T1" fmla="*/ 0 h 21600"/>
                <a:gd name="T2" fmla="*/ 1 w 26594"/>
                <a:gd name="T3" fmla="*/ 0 h 21600"/>
                <a:gd name="T4" fmla="*/ 0 w 265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594" h="21600" fill="none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</a:path>
                <a:path w="26594" h="21600" stroke="0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  <a:lnTo>
                    <a:pt x="4994" y="21600"/>
                  </a:lnTo>
                  <a:lnTo>
                    <a:pt x="0" y="585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VN" sz="1350"/>
            </a:p>
          </p:txBody>
        </p:sp>
        <p:sp>
          <p:nvSpPr>
            <p:cNvPr id="9280" name="Line 597">
              <a:extLst>
                <a:ext uri="{FF2B5EF4-FFF2-40B4-BE49-F238E27FC236}">
                  <a16:creationId xmlns:a16="http://schemas.microsoft.com/office/drawing/2014/main" id="{DA6576D5-B2E5-C144-A828-F7CF7028C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47" y="935"/>
              <a:ext cx="48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VN" sz="1350"/>
            </a:p>
          </p:txBody>
        </p:sp>
        <p:sp>
          <p:nvSpPr>
            <p:cNvPr id="9281" name="Line 598">
              <a:extLst>
                <a:ext uri="{FF2B5EF4-FFF2-40B4-BE49-F238E27FC236}">
                  <a16:creationId xmlns:a16="http://schemas.microsoft.com/office/drawing/2014/main" id="{199F3979-1B7F-1340-9F3E-F5A09A140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5" y="983"/>
              <a:ext cx="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VN" sz="1350"/>
            </a:p>
          </p:txBody>
        </p:sp>
      </p:grpSp>
      <p:sp>
        <p:nvSpPr>
          <p:cNvPr id="37463" name="Text Box 599">
            <a:extLst>
              <a:ext uri="{FF2B5EF4-FFF2-40B4-BE49-F238E27FC236}">
                <a16:creationId xmlns:a16="http://schemas.microsoft.com/office/drawing/2014/main" id="{3D0B692D-191F-7344-A66C-618670849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25" y="2119313"/>
            <a:ext cx="175736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latin typeface="Times New Roman" panose="02020603050405020304" pitchFamily="18" charset="0"/>
              </a:rPr>
              <a:t>Đường không tan</a:t>
            </a:r>
          </a:p>
        </p:txBody>
      </p:sp>
      <p:grpSp>
        <p:nvGrpSpPr>
          <p:cNvPr id="37477" name="Group 613">
            <a:extLst>
              <a:ext uri="{FF2B5EF4-FFF2-40B4-BE49-F238E27FC236}">
                <a16:creationId xmlns:a16="http://schemas.microsoft.com/office/drawing/2014/main" id="{11CDC7D0-3A6F-434E-AE3C-0CC514CBBBFA}"/>
              </a:ext>
            </a:extLst>
          </p:cNvPr>
          <p:cNvGrpSpPr>
            <a:grpSpLocks/>
          </p:cNvGrpSpPr>
          <p:nvPr/>
        </p:nvGrpSpPr>
        <p:grpSpPr bwMode="auto">
          <a:xfrm>
            <a:off x="4452938" y="1410891"/>
            <a:ext cx="571500" cy="865584"/>
            <a:chOff x="2064" y="1751"/>
            <a:chExt cx="480" cy="727"/>
          </a:xfrm>
        </p:grpSpPr>
        <p:grpSp>
          <p:nvGrpSpPr>
            <p:cNvPr id="9267" name="Group 614">
              <a:extLst>
                <a:ext uri="{FF2B5EF4-FFF2-40B4-BE49-F238E27FC236}">
                  <a16:creationId xmlns:a16="http://schemas.microsoft.com/office/drawing/2014/main" id="{C0E9A264-79E8-014F-AF85-3570AD3FE0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937"/>
              <a:ext cx="480" cy="541"/>
              <a:chOff x="2016" y="2339"/>
              <a:chExt cx="480" cy="541"/>
            </a:xfrm>
          </p:grpSpPr>
          <p:sp>
            <p:nvSpPr>
              <p:cNvPr id="9274" name="Rectangle 615">
                <a:extLst>
                  <a:ext uri="{FF2B5EF4-FFF2-40B4-BE49-F238E27FC236}">
                    <a16:creationId xmlns:a16="http://schemas.microsoft.com/office/drawing/2014/main" id="{EB326278-8CFB-FD4D-86DD-7229D52C4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4" y="2544"/>
                <a:ext cx="378" cy="3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9275" name="Line 616">
                <a:extLst>
                  <a:ext uri="{FF2B5EF4-FFF2-40B4-BE49-F238E27FC236}">
                    <a16:creationId xmlns:a16="http://schemas.microsoft.com/office/drawing/2014/main" id="{4C7533D2-FD22-C94C-9598-E7E0DB36D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7" y="24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  <p:sp>
            <p:nvSpPr>
              <p:cNvPr id="9276" name="Line 617">
                <a:extLst>
                  <a:ext uri="{FF2B5EF4-FFF2-40B4-BE49-F238E27FC236}">
                    <a16:creationId xmlns:a16="http://schemas.microsoft.com/office/drawing/2014/main" id="{BF51234E-8FD5-9D45-89D2-F61BD3C63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39"/>
                <a:ext cx="48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  <p:sp>
            <p:nvSpPr>
              <p:cNvPr id="9277" name="Line 618">
                <a:extLst>
                  <a:ext uri="{FF2B5EF4-FFF2-40B4-BE49-F238E27FC236}">
                    <a16:creationId xmlns:a16="http://schemas.microsoft.com/office/drawing/2014/main" id="{A004B033-3A28-904E-8711-36E5BC533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4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  <p:sp>
            <p:nvSpPr>
              <p:cNvPr id="9278" name="Line 619">
                <a:extLst>
                  <a:ext uri="{FF2B5EF4-FFF2-40B4-BE49-F238E27FC236}">
                    <a16:creationId xmlns:a16="http://schemas.microsoft.com/office/drawing/2014/main" id="{FBAD9143-7CDB-8A4F-9525-DA2572D82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8" y="235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</p:grpSp>
        <p:grpSp>
          <p:nvGrpSpPr>
            <p:cNvPr id="9268" name="Group 620">
              <a:extLst>
                <a:ext uri="{FF2B5EF4-FFF2-40B4-BE49-F238E27FC236}">
                  <a16:creationId xmlns:a16="http://schemas.microsoft.com/office/drawing/2014/main" id="{A7E4841A-7EBB-824E-B5DF-A245C0A13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4" y="1751"/>
              <a:ext cx="348" cy="672"/>
              <a:chOff x="2174" y="1322"/>
              <a:chExt cx="348" cy="672"/>
            </a:xfrm>
          </p:grpSpPr>
          <p:grpSp>
            <p:nvGrpSpPr>
              <p:cNvPr id="9269" name="Group 621">
                <a:extLst>
                  <a:ext uri="{FF2B5EF4-FFF2-40B4-BE49-F238E27FC236}">
                    <a16:creationId xmlns:a16="http://schemas.microsoft.com/office/drawing/2014/main" id="{ECC3BBC3-F24B-1540-81EB-3C75D7015B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90" y="1489"/>
                <a:ext cx="192" cy="144"/>
                <a:chOff x="3072" y="1104"/>
                <a:chExt cx="432" cy="193"/>
              </a:xfrm>
            </p:grpSpPr>
            <p:sp>
              <p:nvSpPr>
                <p:cNvPr id="9271" name="Arc 622">
                  <a:extLst>
                    <a:ext uri="{FF2B5EF4-FFF2-40B4-BE49-F238E27FC236}">
                      <a16:creationId xmlns:a16="http://schemas.microsoft.com/office/drawing/2014/main" id="{E3422250-F6F8-0947-8049-035AC6936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1" y="1104"/>
                  <a:ext cx="383" cy="193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600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764"/>
                        <a:pt x="558" y="15956"/>
                        <a:pt x="1642" y="13336"/>
                      </a:cubicBezTo>
                    </a:path>
                    <a:path w="43200" h="43200" stroke="0" extrusionOk="0">
                      <a:moveTo>
                        <a:pt x="21600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764"/>
                        <a:pt x="558" y="15956"/>
                        <a:pt x="1642" y="13336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VN" sz="1350"/>
                </a:p>
              </p:txBody>
            </p:sp>
            <p:sp>
              <p:nvSpPr>
                <p:cNvPr id="9272" name="Line 623">
                  <a:extLst>
                    <a:ext uri="{FF2B5EF4-FFF2-40B4-BE49-F238E27FC236}">
                      <a16:creationId xmlns:a16="http://schemas.microsoft.com/office/drawing/2014/main" id="{AFF894DA-C600-AB4C-8AC8-0BC8E3D77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72" y="1176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VN" sz="1350"/>
                </a:p>
              </p:txBody>
            </p:sp>
            <p:sp>
              <p:nvSpPr>
                <p:cNvPr id="9273" name="Line 624">
                  <a:extLst>
                    <a:ext uri="{FF2B5EF4-FFF2-40B4-BE49-F238E27FC236}">
                      <a16:creationId xmlns:a16="http://schemas.microsoft.com/office/drawing/2014/main" id="{A86B8BF5-86A5-F941-875B-2050B1B683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1164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VN" sz="1350"/>
                </a:p>
              </p:txBody>
            </p:sp>
          </p:grpSp>
          <p:sp>
            <p:nvSpPr>
              <p:cNvPr id="9270" name="Line 625">
                <a:extLst>
                  <a:ext uri="{FF2B5EF4-FFF2-40B4-BE49-F238E27FC236}">
                    <a16:creationId xmlns:a16="http://schemas.microsoft.com/office/drawing/2014/main" id="{53C609ED-154C-DD4A-AE57-0BA0CE3BF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74" y="1322"/>
                <a:ext cx="348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 sz="1350"/>
              </a:p>
            </p:txBody>
          </p:sp>
        </p:grpSp>
      </p:grpSp>
      <p:sp>
        <p:nvSpPr>
          <p:cNvPr id="37490" name="Line 626">
            <a:extLst>
              <a:ext uri="{FF2B5EF4-FFF2-40B4-BE49-F238E27FC236}">
                <a16:creationId xmlns:a16="http://schemas.microsoft.com/office/drawing/2014/main" id="{0FCC5929-ECD7-064D-9E2B-E8030F580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1588" y="2062163"/>
            <a:ext cx="5143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 sz="1350"/>
          </a:p>
        </p:txBody>
      </p:sp>
      <p:grpSp>
        <p:nvGrpSpPr>
          <p:cNvPr id="37507" name="Group 643">
            <a:extLst>
              <a:ext uri="{FF2B5EF4-FFF2-40B4-BE49-F238E27FC236}">
                <a16:creationId xmlns:a16="http://schemas.microsoft.com/office/drawing/2014/main" id="{FAB4AB4D-F3AC-8642-A133-00E80CAFC981}"/>
              </a:ext>
            </a:extLst>
          </p:cNvPr>
          <p:cNvGrpSpPr>
            <a:grpSpLocks/>
          </p:cNvGrpSpPr>
          <p:nvPr/>
        </p:nvGrpSpPr>
        <p:grpSpPr bwMode="auto">
          <a:xfrm>
            <a:off x="5553075" y="1425179"/>
            <a:ext cx="571500" cy="865584"/>
            <a:chOff x="3704" y="1197"/>
            <a:chExt cx="480" cy="727"/>
          </a:xfrm>
        </p:grpSpPr>
        <p:grpSp>
          <p:nvGrpSpPr>
            <p:cNvPr id="9245" name="Group 600">
              <a:extLst>
                <a:ext uri="{FF2B5EF4-FFF2-40B4-BE49-F238E27FC236}">
                  <a16:creationId xmlns:a16="http://schemas.microsoft.com/office/drawing/2014/main" id="{B00EEE4E-8759-194D-998C-26A321FB5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4" y="1197"/>
              <a:ext cx="480" cy="727"/>
              <a:chOff x="2064" y="1751"/>
              <a:chExt cx="480" cy="727"/>
            </a:xfrm>
          </p:grpSpPr>
          <p:grpSp>
            <p:nvGrpSpPr>
              <p:cNvPr id="9255" name="Group 601">
                <a:extLst>
                  <a:ext uri="{FF2B5EF4-FFF2-40B4-BE49-F238E27FC236}">
                    <a16:creationId xmlns:a16="http://schemas.microsoft.com/office/drawing/2014/main" id="{A1B0BCC3-3DA8-6848-8781-B42573C21C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1937"/>
                <a:ext cx="480" cy="541"/>
                <a:chOff x="2016" y="2339"/>
                <a:chExt cx="480" cy="541"/>
              </a:xfrm>
            </p:grpSpPr>
            <p:sp>
              <p:nvSpPr>
                <p:cNvPr id="9262" name="Rectangle 602">
                  <a:extLst>
                    <a:ext uri="{FF2B5EF4-FFF2-40B4-BE49-F238E27FC236}">
                      <a16:creationId xmlns:a16="http://schemas.microsoft.com/office/drawing/2014/main" id="{DE9CE07E-38DB-3F49-802E-385423FC5B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4" y="2544"/>
                  <a:ext cx="378" cy="336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63" name="Line 603">
                  <a:extLst>
                    <a:ext uri="{FF2B5EF4-FFF2-40B4-BE49-F238E27FC236}">
                      <a16:creationId xmlns:a16="http://schemas.microsoft.com/office/drawing/2014/main" id="{74BE06D0-4B01-7B41-800A-D9EF3ACAC9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4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  <p:sp>
              <p:nvSpPr>
                <p:cNvPr id="9264" name="Line 604">
                  <a:extLst>
                    <a:ext uri="{FF2B5EF4-FFF2-40B4-BE49-F238E27FC236}">
                      <a16:creationId xmlns:a16="http://schemas.microsoft.com/office/drawing/2014/main" id="{E2C4B973-018F-C64F-B90F-507E56CF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6" y="2339"/>
                  <a:ext cx="48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  <p:sp>
              <p:nvSpPr>
                <p:cNvPr id="9265" name="Line 605">
                  <a:extLst>
                    <a:ext uri="{FF2B5EF4-FFF2-40B4-BE49-F238E27FC236}">
                      <a16:creationId xmlns:a16="http://schemas.microsoft.com/office/drawing/2014/main" id="{654D741C-7035-544B-9147-15D9D8BF90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8" y="24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  <p:sp>
              <p:nvSpPr>
                <p:cNvPr id="9266" name="Line 606">
                  <a:extLst>
                    <a:ext uri="{FF2B5EF4-FFF2-40B4-BE49-F238E27FC236}">
                      <a16:creationId xmlns:a16="http://schemas.microsoft.com/office/drawing/2014/main" id="{1CDDD4F1-4591-A442-8B85-602457A74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8" y="235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</p:grpSp>
          <p:grpSp>
            <p:nvGrpSpPr>
              <p:cNvPr id="9256" name="Group 607">
                <a:extLst>
                  <a:ext uri="{FF2B5EF4-FFF2-40B4-BE49-F238E27FC236}">
                    <a16:creationId xmlns:a16="http://schemas.microsoft.com/office/drawing/2014/main" id="{77520798-FE21-F24E-9433-877CF4CA09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4" y="1751"/>
                <a:ext cx="348" cy="672"/>
                <a:chOff x="2174" y="1322"/>
                <a:chExt cx="348" cy="672"/>
              </a:xfrm>
            </p:grpSpPr>
            <p:grpSp>
              <p:nvGrpSpPr>
                <p:cNvPr id="9257" name="Group 608">
                  <a:extLst>
                    <a:ext uri="{FF2B5EF4-FFF2-40B4-BE49-F238E27FC236}">
                      <a16:creationId xmlns:a16="http://schemas.microsoft.com/office/drawing/2014/main" id="{BAEA5951-E914-3449-AA4B-BA0CBD5318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90" y="1489"/>
                  <a:ext cx="192" cy="144"/>
                  <a:chOff x="3072" y="1104"/>
                  <a:chExt cx="432" cy="193"/>
                </a:xfrm>
              </p:grpSpPr>
              <p:sp>
                <p:nvSpPr>
                  <p:cNvPr id="9259" name="Arc 609">
                    <a:extLst>
                      <a:ext uri="{FF2B5EF4-FFF2-40B4-BE49-F238E27FC236}">
                        <a16:creationId xmlns:a16="http://schemas.microsoft.com/office/drawing/2014/main" id="{4D49FDC9-67A7-FD40-9BC5-B4D98CF21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1" y="1104"/>
                    <a:ext cx="383" cy="193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21600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764"/>
                          <a:pt x="558" y="15956"/>
                          <a:pt x="1642" y="13336"/>
                        </a:cubicBezTo>
                      </a:path>
                      <a:path w="43200" h="43200" stroke="0" extrusionOk="0">
                        <a:moveTo>
                          <a:pt x="21600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764"/>
                          <a:pt x="558" y="15956"/>
                          <a:pt x="1642" y="13336"/>
                        </a:cubicBezTo>
                        <a:lnTo>
                          <a:pt x="216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VN" sz="1350"/>
                  </a:p>
                </p:txBody>
              </p:sp>
              <p:sp>
                <p:nvSpPr>
                  <p:cNvPr id="9260" name="Line 610">
                    <a:extLst>
                      <a:ext uri="{FF2B5EF4-FFF2-40B4-BE49-F238E27FC236}">
                        <a16:creationId xmlns:a16="http://schemas.microsoft.com/office/drawing/2014/main" id="{5FC97CF7-8207-0546-BCF7-AE2BD527A7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72" y="1176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VN" sz="1350"/>
                  </a:p>
                </p:txBody>
              </p:sp>
              <p:sp>
                <p:nvSpPr>
                  <p:cNvPr id="9261" name="Line 611">
                    <a:extLst>
                      <a:ext uri="{FF2B5EF4-FFF2-40B4-BE49-F238E27FC236}">
                        <a16:creationId xmlns:a16="http://schemas.microsoft.com/office/drawing/2014/main" id="{A8059B0B-9646-4146-B21E-2BD1C4596C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0" y="1164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VN" sz="1350"/>
                  </a:p>
                </p:txBody>
              </p:sp>
            </p:grpSp>
            <p:sp>
              <p:nvSpPr>
                <p:cNvPr id="9258" name="Line 612">
                  <a:extLst>
                    <a:ext uri="{FF2B5EF4-FFF2-40B4-BE49-F238E27FC236}">
                      <a16:creationId xmlns:a16="http://schemas.microsoft.com/office/drawing/2014/main" id="{289AA66C-E263-254E-AFE8-F0535D08EC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74" y="1322"/>
                  <a:ext cx="348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VN" sz="1350"/>
                </a:p>
              </p:txBody>
            </p:sp>
          </p:grpSp>
        </p:grpSp>
        <p:grpSp>
          <p:nvGrpSpPr>
            <p:cNvPr id="9246" name="Group 627">
              <a:extLst>
                <a:ext uri="{FF2B5EF4-FFF2-40B4-BE49-F238E27FC236}">
                  <a16:creationId xmlns:a16="http://schemas.microsoft.com/office/drawing/2014/main" id="{B020C740-0316-264E-9031-5F0A2C0124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2" y="1872"/>
              <a:ext cx="280" cy="48"/>
              <a:chOff x="5136" y="2640"/>
              <a:chExt cx="280" cy="48"/>
            </a:xfrm>
          </p:grpSpPr>
          <p:grpSp>
            <p:nvGrpSpPr>
              <p:cNvPr id="9247" name="Group 628">
                <a:extLst>
                  <a:ext uri="{FF2B5EF4-FFF2-40B4-BE49-F238E27FC236}">
                    <a16:creationId xmlns:a16="http://schemas.microsoft.com/office/drawing/2014/main" id="{4F8A7477-5717-8C42-9ADA-84043B5989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8" y="2640"/>
                <a:ext cx="128" cy="48"/>
                <a:chOff x="5288" y="2640"/>
                <a:chExt cx="128" cy="48"/>
              </a:xfrm>
            </p:grpSpPr>
            <p:sp>
              <p:nvSpPr>
                <p:cNvPr id="9252" name="Oval 629">
                  <a:extLst>
                    <a:ext uri="{FF2B5EF4-FFF2-40B4-BE49-F238E27FC236}">
                      <a16:creationId xmlns:a16="http://schemas.microsoft.com/office/drawing/2014/main" id="{78661120-AC8A-4446-AEDC-C90A449D5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6" y="2640"/>
                  <a:ext cx="40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3" name="Oval 630">
                  <a:extLst>
                    <a:ext uri="{FF2B5EF4-FFF2-40B4-BE49-F238E27FC236}">
                      <a16:creationId xmlns:a16="http://schemas.microsoft.com/office/drawing/2014/main" id="{E1E1FF34-0D5A-1C42-A6F8-251B9F3B24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6" y="2640"/>
                  <a:ext cx="40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4" name="Oval 631">
                  <a:extLst>
                    <a:ext uri="{FF2B5EF4-FFF2-40B4-BE49-F238E27FC236}">
                      <a16:creationId xmlns:a16="http://schemas.microsoft.com/office/drawing/2014/main" id="{3A1F99C0-097B-2941-97AB-E91DF54D6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8" y="2640"/>
                  <a:ext cx="40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248" name="Group 632">
                <a:extLst>
                  <a:ext uri="{FF2B5EF4-FFF2-40B4-BE49-F238E27FC236}">
                    <a16:creationId xmlns:a16="http://schemas.microsoft.com/office/drawing/2014/main" id="{92C9A002-F783-D645-836B-7CD69394C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6" y="2640"/>
                <a:ext cx="128" cy="48"/>
                <a:chOff x="5288" y="2640"/>
                <a:chExt cx="128" cy="48"/>
              </a:xfrm>
            </p:grpSpPr>
            <p:sp>
              <p:nvSpPr>
                <p:cNvPr id="9249" name="Oval 633">
                  <a:extLst>
                    <a:ext uri="{FF2B5EF4-FFF2-40B4-BE49-F238E27FC236}">
                      <a16:creationId xmlns:a16="http://schemas.microsoft.com/office/drawing/2014/main" id="{4F00558F-0D33-C54A-AEB7-8A569AE64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6" y="2640"/>
                  <a:ext cx="40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0" name="Oval 634">
                  <a:extLst>
                    <a:ext uri="{FF2B5EF4-FFF2-40B4-BE49-F238E27FC236}">
                      <a16:creationId xmlns:a16="http://schemas.microsoft.com/office/drawing/2014/main" id="{118F8F16-BBAF-6743-8639-56D383EDD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6" y="2640"/>
                  <a:ext cx="40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1" name="Oval 635">
                  <a:extLst>
                    <a:ext uri="{FF2B5EF4-FFF2-40B4-BE49-F238E27FC236}">
                      <a16:creationId xmlns:a16="http://schemas.microsoft.com/office/drawing/2014/main" id="{2905F1BD-A0F1-184A-9D47-C58858EC1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8" y="2640"/>
                  <a:ext cx="40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7500" name="Text Box 636">
            <a:extLst>
              <a:ext uri="{FF2B5EF4-FFF2-40B4-BE49-F238E27FC236}">
                <a16:creationId xmlns:a16="http://schemas.microsoft.com/office/drawing/2014/main" id="{784ADDB6-70A9-D94C-86F6-F44BDDB37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2305050"/>
            <a:ext cx="12573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" b="1">
                <a:latin typeface="Times New Roman" panose="02020603050405020304" pitchFamily="18" charset="0"/>
              </a:rPr>
              <a:t>Dung dịch chưa bão hòa</a:t>
            </a:r>
          </a:p>
        </p:txBody>
      </p:sp>
      <p:sp>
        <p:nvSpPr>
          <p:cNvPr id="37501" name="Text Box 637">
            <a:extLst>
              <a:ext uri="{FF2B5EF4-FFF2-40B4-BE49-F238E27FC236}">
                <a16:creationId xmlns:a16="http://schemas.microsoft.com/office/drawing/2014/main" id="{CE876E79-08ED-3C48-88F2-FBF142CF6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1764506"/>
            <a:ext cx="62865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FF0000"/>
                </a:solidFill>
                <a:latin typeface="Times New Roman" panose="02020603050405020304" pitchFamily="18" charset="0"/>
              </a:rPr>
              <a:t>GĐ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</a:p>
        </p:txBody>
      </p:sp>
      <p:sp>
        <p:nvSpPr>
          <p:cNvPr id="37502" name="Text Box 638">
            <a:extLst>
              <a:ext uri="{FF2B5EF4-FFF2-40B4-BE49-F238E27FC236}">
                <a16:creationId xmlns:a16="http://schemas.microsoft.com/office/drawing/2014/main" id="{7C086EEF-F9C9-4446-A171-01C888ED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1733550"/>
            <a:ext cx="62865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FF0000"/>
                </a:solidFill>
                <a:latin typeface="Times New Roman" panose="02020603050405020304" pitchFamily="18" charset="0"/>
              </a:rPr>
              <a:t>GĐ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</a:p>
        </p:txBody>
      </p:sp>
      <p:sp>
        <p:nvSpPr>
          <p:cNvPr id="37503" name="Line 639">
            <a:extLst>
              <a:ext uri="{FF2B5EF4-FFF2-40B4-BE49-F238E27FC236}">
                <a16:creationId xmlns:a16="http://schemas.microsoft.com/office/drawing/2014/main" id="{AB73F838-8B44-D849-B9B9-AF4C555A9E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1688" y="1828800"/>
            <a:ext cx="28575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37504" name="Line 640">
            <a:extLst>
              <a:ext uri="{FF2B5EF4-FFF2-40B4-BE49-F238E27FC236}">
                <a16:creationId xmlns:a16="http://schemas.microsoft.com/office/drawing/2014/main" id="{111E1818-9603-854D-9512-CADAD2E950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7881" y="2243138"/>
            <a:ext cx="285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37505" name="Rectangle 641">
            <a:extLst>
              <a:ext uri="{FF2B5EF4-FFF2-40B4-BE49-F238E27FC236}">
                <a16:creationId xmlns:a16="http://schemas.microsoft.com/office/drawing/2014/main" id="{9852AD80-F635-934E-9E26-AB2E080C5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033463"/>
            <a:ext cx="171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 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Hiện tượng:</a:t>
            </a:r>
          </a:p>
        </p:txBody>
      </p:sp>
      <p:sp>
        <p:nvSpPr>
          <p:cNvPr id="37506" name="Text Box 642">
            <a:extLst>
              <a:ext uri="{FF2B5EF4-FFF2-40B4-BE49-F238E27FC236}">
                <a16:creationId xmlns:a16="http://schemas.microsoft.com/office/drawing/2014/main" id="{4BD7610D-B002-6144-8633-D3909B502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478" y="2637235"/>
            <a:ext cx="617577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Bài tập: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Chọn các cụm từ : </a:t>
            </a:r>
            <a:r>
              <a:rPr lang="en-US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Dung dịch, bão hòa, chưa bão hòa</a:t>
            </a: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 diền vào chổ trống của các câu sau: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 Dung dịch ......................     là dung dịch có thể hòa tan thêm chất tan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 Dung dịch ...............  là dung dịch không thể tan thêm chất tan.</a:t>
            </a:r>
          </a:p>
        </p:txBody>
      </p:sp>
      <p:sp>
        <p:nvSpPr>
          <p:cNvPr id="37509" name="Text Box 645">
            <a:extLst>
              <a:ext uri="{FF2B5EF4-FFF2-40B4-BE49-F238E27FC236}">
                <a16:creationId xmlns:a16="http://schemas.microsoft.com/office/drawing/2014/main" id="{C4CBC817-3AEF-4442-83EA-9D679B08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679031"/>
            <a:ext cx="1714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chưa bão hòa</a:t>
            </a:r>
          </a:p>
        </p:txBody>
      </p:sp>
      <p:sp>
        <p:nvSpPr>
          <p:cNvPr id="37510" name="Text Box 646">
            <a:extLst>
              <a:ext uri="{FF2B5EF4-FFF2-40B4-BE49-F238E27FC236}">
                <a16:creationId xmlns:a16="http://schemas.microsoft.com/office/drawing/2014/main" id="{DFE07B63-38EE-7044-829B-0994DF518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410" y="4349354"/>
            <a:ext cx="1028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bão hòa</a:t>
            </a:r>
          </a:p>
        </p:txBody>
      </p:sp>
      <p:sp>
        <p:nvSpPr>
          <p:cNvPr id="37511" name="Text Box 647">
            <a:extLst>
              <a:ext uri="{FF2B5EF4-FFF2-40B4-BE49-F238E27FC236}">
                <a16:creationId xmlns:a16="http://schemas.microsoft.com/office/drawing/2014/main" id="{337879CD-C38F-6A44-8446-070C877AE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743200"/>
            <a:ext cx="2400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2. Kết luận: </a:t>
            </a:r>
          </a:p>
        </p:txBody>
      </p:sp>
      <p:sp>
        <p:nvSpPr>
          <p:cNvPr id="37512" name="Text Box 648">
            <a:extLst>
              <a:ext uri="{FF2B5EF4-FFF2-40B4-BE49-F238E27FC236}">
                <a16:creationId xmlns:a16="http://schemas.microsoft.com/office/drawing/2014/main" id="{F5559624-CD9E-8146-87FE-F9946EA38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3028950"/>
            <a:ext cx="3314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Ở một nhiệt độ xác định:</a:t>
            </a:r>
          </a:p>
        </p:txBody>
      </p:sp>
      <p:sp>
        <p:nvSpPr>
          <p:cNvPr id="37513" name="Text Box 649">
            <a:extLst>
              <a:ext uri="{FF2B5EF4-FFF2-40B4-BE49-F238E27FC236}">
                <a16:creationId xmlns:a16="http://schemas.microsoft.com/office/drawing/2014/main" id="{0DE2E152-4ED1-BE45-A158-04F08B039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890838"/>
            <a:ext cx="4000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37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37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37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8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3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37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3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3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3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3652 L 0.00208 -0.0490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7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27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3005 L 0.00174 -0.0663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7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483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0.01803 L 5.55112E-17 -0.0485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7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2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38 0.00994 L -1.94444E-6 -0.0554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3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56" grpId="0"/>
      <p:bldP spid="37463" grpId="0"/>
      <p:bldP spid="37500" grpId="0"/>
      <p:bldP spid="37501" grpId="0"/>
      <p:bldP spid="37502" grpId="0"/>
      <p:bldP spid="37505" grpId="0"/>
      <p:bldP spid="37509" grpId="0"/>
      <p:bldP spid="37509" grpId="1"/>
      <p:bldP spid="37510" grpId="0"/>
      <p:bldP spid="37510" grpId="1"/>
      <p:bldP spid="37511" grpId="0"/>
      <p:bldP spid="37512" grpId="0"/>
      <p:bldP spid="375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3"/>
          <a:stretch/>
        </p:blipFill>
        <p:spPr>
          <a:xfrm>
            <a:off x="-108522" y="-182556"/>
            <a:ext cx="9991323" cy="5346594"/>
          </a:xfrm>
          <a:prstGeom prst="rect">
            <a:avLst/>
          </a:prstGeom>
        </p:spPr>
      </p:pic>
      <p:sp>
        <p:nvSpPr>
          <p:cNvPr id="4098" name="WordArt 10"/>
          <p:cNvSpPr>
            <a:spLocks noChangeArrowheads="1" noChangeShapeType="1" noTextEdit="1"/>
          </p:cNvSpPr>
          <p:nvPr/>
        </p:nvSpPr>
        <p:spPr bwMode="auto">
          <a:xfrm>
            <a:off x="3923928" y="86286"/>
            <a:ext cx="4191000" cy="90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LUYỆN TẬP 7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-36512" y="1647876"/>
            <a:ext cx="40386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 b="1" dirty="0" err="1">
                <a:solidFill>
                  <a:srgbClr val="0000FF"/>
                </a:solidFill>
                <a:latin typeface="Arial" pitchFamily="34" charset="0"/>
              </a:rPr>
              <a:t>I.KIẾN</a:t>
            </a:r>
            <a:r>
              <a:rPr lang="en-US" altLang="en-US" sz="2300" b="1" dirty="0">
                <a:solidFill>
                  <a:srgbClr val="0000FF"/>
                </a:solidFill>
                <a:latin typeface="Arial" pitchFamily="34" charset="0"/>
              </a:rPr>
              <a:t> THỨC CẦN NHỚ: </a:t>
            </a: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2495441" y="278304"/>
            <a:ext cx="17048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38:</a:t>
            </a:r>
          </a:p>
        </p:txBody>
      </p:sp>
      <p:sp>
        <p:nvSpPr>
          <p:cNvPr id="58391" name="AutoShape 23"/>
          <p:cNvSpPr>
            <a:spLocks noChangeArrowheads="1"/>
          </p:cNvSpPr>
          <p:nvPr/>
        </p:nvSpPr>
        <p:spPr bwMode="auto">
          <a:xfrm>
            <a:off x="0" y="2094152"/>
            <a:ext cx="3203848" cy="2864437"/>
          </a:xfrm>
          <a:prstGeom prst="cloudCallout">
            <a:avLst>
              <a:gd name="adj1" fmla="val 77044"/>
              <a:gd name="adj2" fmla="val 312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latin typeface="Arial" pitchFamily="34" charset="0"/>
              </a:rPr>
              <a:t>Thành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phần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hóa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học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của</a:t>
            </a:r>
            <a:r>
              <a:rPr lang="en-US" altLang="en-US" sz="3200" b="1" dirty="0">
                <a:latin typeface="Arial" pitchFamily="34" charset="0"/>
              </a:rPr>
              <a:t>      </a:t>
            </a:r>
            <a:r>
              <a:rPr lang="en-US" altLang="en-US" sz="3200" b="1" dirty="0" err="1">
                <a:latin typeface="Arial" pitchFamily="34" charset="0"/>
              </a:rPr>
              <a:t>nước</a:t>
            </a:r>
            <a:r>
              <a:rPr lang="en-US" altLang="en-US" sz="3200" b="1" dirty="0">
                <a:latin typeface="Arial" pitchFamily="34" charset="0"/>
              </a:rPr>
              <a:t> </a:t>
            </a:r>
          </a:p>
        </p:txBody>
      </p:sp>
      <p:pic>
        <p:nvPicPr>
          <p:cNvPr id="58392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4" y="4054223"/>
            <a:ext cx="1295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3" name="AutoShape 25"/>
          <p:cNvSpPr>
            <a:spLocks noChangeArrowheads="1"/>
          </p:cNvSpPr>
          <p:nvPr/>
        </p:nvSpPr>
        <p:spPr bwMode="auto">
          <a:xfrm>
            <a:off x="3038816" y="1506218"/>
            <a:ext cx="3744416" cy="1922050"/>
          </a:xfrm>
          <a:prstGeom prst="cloudCallout">
            <a:avLst>
              <a:gd name="adj1" fmla="val -11978"/>
              <a:gd name="adj2" fmla="val 8272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latin typeface="Arial" pitchFamily="34" charset="0"/>
              </a:rPr>
              <a:t>Tính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chất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hóa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học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của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nước</a:t>
            </a:r>
            <a:r>
              <a:rPr lang="en-US" altLang="en-US" sz="3200" b="1" dirty="0">
                <a:latin typeface="Arial" pitchFamily="34" charset="0"/>
              </a:rPr>
              <a:t>. </a:t>
            </a:r>
          </a:p>
        </p:txBody>
      </p:sp>
      <p:sp>
        <p:nvSpPr>
          <p:cNvPr id="58394" name="AutoShape 26"/>
          <p:cNvSpPr>
            <a:spLocks noChangeArrowheads="1"/>
          </p:cNvSpPr>
          <p:nvPr/>
        </p:nvSpPr>
        <p:spPr bwMode="auto">
          <a:xfrm>
            <a:off x="6175905" y="1647876"/>
            <a:ext cx="3796695" cy="3230940"/>
          </a:xfrm>
          <a:prstGeom prst="cloudCallout">
            <a:avLst>
              <a:gd name="adj1" fmla="val -88340"/>
              <a:gd name="adj2" fmla="val 330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Arial" pitchFamily="34" charset="0"/>
              </a:rPr>
              <a:t>Khái</a:t>
            </a:r>
            <a:r>
              <a:rPr lang="en-US" altLang="en-US" sz="2800" b="1" dirty="0">
                <a:latin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</a:rPr>
              <a:t>niệm</a:t>
            </a:r>
            <a:r>
              <a:rPr lang="en-US" altLang="en-US" sz="2800" b="1" dirty="0">
                <a:latin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</a:rPr>
              <a:t>công</a:t>
            </a:r>
            <a:r>
              <a:rPr lang="en-US" altLang="en-US" sz="2800" b="1" dirty="0">
                <a:latin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</a:rPr>
              <a:t>thức</a:t>
            </a:r>
            <a:r>
              <a:rPr lang="en-US" altLang="en-US" sz="2800" b="1" dirty="0">
                <a:latin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</a:rPr>
              <a:t>phân</a:t>
            </a:r>
            <a:r>
              <a:rPr lang="en-US" altLang="en-US" sz="2800" b="1" dirty="0">
                <a:latin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</a:rPr>
              <a:t>loại</a:t>
            </a:r>
            <a:r>
              <a:rPr lang="en-US" altLang="en-US" sz="2800" b="1" dirty="0">
                <a:latin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</a:rPr>
              <a:t>và</a:t>
            </a:r>
            <a:r>
              <a:rPr lang="en-US" altLang="en-US" sz="2800" b="1" dirty="0">
                <a:latin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</a:rPr>
              <a:t>tên</a:t>
            </a:r>
            <a:r>
              <a:rPr lang="en-US" altLang="en-US" sz="2800" b="1" dirty="0">
                <a:latin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</a:rPr>
              <a:t>gọi</a:t>
            </a:r>
            <a:r>
              <a:rPr lang="en-US" altLang="en-US" sz="2800" b="1" dirty="0">
                <a:latin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</a:rPr>
              <a:t>của</a:t>
            </a:r>
            <a:endParaRPr lang="en-US" altLang="en-US" sz="2800" b="1" dirty="0">
              <a:latin typeface="Arial" pitchFamily="34" charset="0"/>
            </a:endParaRPr>
          </a:p>
          <a:p>
            <a:pPr algn="ctr" eaLnBrk="1" hangingPunct="1"/>
            <a:r>
              <a:rPr lang="en-US" altLang="en-US" sz="2800" b="1" dirty="0" err="1">
                <a:latin typeface="Arial" pitchFamily="34" charset="0"/>
              </a:rPr>
              <a:t>Axit</a:t>
            </a:r>
            <a:r>
              <a:rPr lang="en-US" altLang="en-US" sz="2800" b="1" dirty="0">
                <a:latin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</a:rPr>
              <a:t>bazơ</a:t>
            </a:r>
            <a:r>
              <a:rPr lang="en-US" altLang="en-US" sz="2800" b="1" dirty="0">
                <a:latin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</a:rPr>
              <a:t>muối</a:t>
            </a:r>
            <a:r>
              <a:rPr lang="en-US" altLang="en-US" sz="2800" b="1" dirty="0">
                <a:latin typeface="Arial" pitchFamily="34" charset="0"/>
              </a:rPr>
              <a:t>. </a:t>
            </a:r>
          </a:p>
          <a:p>
            <a:pPr algn="ctr" eaLnBrk="1" hangingPunct="1"/>
            <a:r>
              <a:rPr lang="en-US" altLang="en-US" sz="2800" b="1" dirty="0">
                <a:latin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246133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/>
      <p:bldP spid="58391" grpId="0" animBg="1"/>
      <p:bldP spid="58393" grpId="0" animBg="1"/>
      <p:bldP spid="583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ACA40FB4-A061-0D48-B7D8-C155A1113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19200"/>
            <a:ext cx="1943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a. Thí nghiệm 1: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3F87F92E-01B1-E940-AC84-24CE31B61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9316"/>
            <a:ext cx="10858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i="1">
                <a:solidFill>
                  <a:srgbClr val="0000FF"/>
                </a:solidFill>
                <a:latin typeface="Arial" panose="020B0604020202020204" pitchFamily="34" charset="0"/>
              </a:rPr>
              <a:t>Tiết 60</a:t>
            </a:r>
          </a:p>
        </p:txBody>
      </p:sp>
      <p:sp>
        <p:nvSpPr>
          <p:cNvPr id="10244" name="WordArt 4">
            <a:extLst>
              <a:ext uri="{FF2B5EF4-FFF2-40B4-BE49-F238E27FC236}">
                <a16:creationId xmlns:a16="http://schemas.microsoft.com/office/drawing/2014/main" id="{710F9174-C139-9041-82B8-ECEDAE9236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9512" y="270272"/>
            <a:ext cx="3111104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erieBlack"/>
              </a:rPr>
              <a:t>DUNG DËCH</a:t>
            </a:r>
            <a:endParaRPr lang="en-VN" sz="2700" kern="1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erieBlack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B68D9532-ED2A-EA4B-92B0-18FAA534A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34604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I. Dung môi – Chất tan - Dung dịch: 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365F0076-8A2B-8D4A-99CB-342AE1376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907256"/>
            <a:ext cx="200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1. Thí nghiệm: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213131F3-9796-4144-96F4-8EB4F26D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519238"/>
            <a:ext cx="1943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b. Thí nghiệm 2: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0395CC08-7787-E347-A59C-E19B838B2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771650"/>
            <a:ext cx="4057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2. Dung môi – Chất tan – Dung dịch:</a:t>
            </a:r>
          </a:p>
        </p:txBody>
      </p:sp>
      <p:sp>
        <p:nvSpPr>
          <p:cNvPr id="10249" name="Text Box 11">
            <a:extLst>
              <a:ext uri="{FF2B5EF4-FFF2-40B4-BE49-F238E27FC236}">
                <a16:creationId xmlns:a16="http://schemas.microsoft.com/office/drawing/2014/main" id="{F3445C73-E3CC-0C41-8346-013E63A67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114550"/>
            <a:ext cx="5600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II. Dung dịch chưa bão hòa – Dung dịch bão hòa: </a:t>
            </a:r>
          </a:p>
        </p:txBody>
      </p:sp>
      <p:sp>
        <p:nvSpPr>
          <p:cNvPr id="10250" name="Text Box 12">
            <a:extLst>
              <a:ext uri="{FF2B5EF4-FFF2-40B4-BE49-F238E27FC236}">
                <a16:creationId xmlns:a16="http://schemas.microsoft.com/office/drawing/2014/main" id="{11600398-C082-2547-BB1A-836807205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2457450"/>
            <a:ext cx="200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1. Thí nghiệm:</a:t>
            </a:r>
          </a:p>
        </p:txBody>
      </p:sp>
      <p:sp>
        <p:nvSpPr>
          <p:cNvPr id="10251" name="Text Box 13">
            <a:extLst>
              <a:ext uri="{FF2B5EF4-FFF2-40B4-BE49-F238E27FC236}">
                <a16:creationId xmlns:a16="http://schemas.microsoft.com/office/drawing/2014/main" id="{4F0F07FC-5C33-EA4A-8947-87D1E7BEB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2800350"/>
            <a:ext cx="200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2. Kết luận:</a:t>
            </a: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8910FFB8-C72E-F543-87CE-1D71DB981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3143251"/>
            <a:ext cx="5600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II. Làm thể nào để quá trình hòa tan chất rắn trong nước xảy ra nhanh hơn: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4EBDFD02-51C1-0C42-A2E2-5A2D05329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9316"/>
            <a:ext cx="10858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i="1">
                <a:solidFill>
                  <a:srgbClr val="0000FF"/>
                </a:solidFill>
                <a:latin typeface="Arial" panose="020B0604020202020204" pitchFamily="34" charset="0"/>
              </a:rPr>
              <a:t>Tiết 60</a:t>
            </a:r>
          </a:p>
        </p:txBody>
      </p:sp>
      <p:sp>
        <p:nvSpPr>
          <p:cNvPr id="11267" name="WordArt 4">
            <a:extLst>
              <a:ext uri="{FF2B5EF4-FFF2-40B4-BE49-F238E27FC236}">
                <a16:creationId xmlns:a16="http://schemas.microsoft.com/office/drawing/2014/main" id="{6D82C217-0B58-1346-9FE8-3263E89D10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9512" y="270272"/>
            <a:ext cx="3111104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erieBlack"/>
              </a:rPr>
              <a:t>DUNG DËCH</a:t>
            </a:r>
            <a:endParaRPr lang="en-VN" sz="2700" kern="1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erieBlack"/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9F48C8D5-0370-0A4B-8673-01F245BF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34604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I. Dung môi – Chất tan - Dung dịch: </a:t>
            </a:r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id="{330FE0C1-66E3-754E-A4FC-14DAD28EA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907256"/>
            <a:ext cx="200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1. Thí nghiệm:</a:t>
            </a: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964E1814-53C5-1D44-B4DC-1A855726F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257300"/>
            <a:ext cx="4057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2. Dung môi – Chất tan – Dung dịch:</a:t>
            </a:r>
          </a:p>
        </p:txBody>
      </p:sp>
      <p:sp>
        <p:nvSpPr>
          <p:cNvPr id="11271" name="Text Box 9">
            <a:extLst>
              <a:ext uri="{FF2B5EF4-FFF2-40B4-BE49-F238E27FC236}">
                <a16:creationId xmlns:a16="http://schemas.microsoft.com/office/drawing/2014/main" id="{2A530D30-2A62-A343-AB19-E086D459B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600200"/>
            <a:ext cx="5600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II. Dung dịch chưa bão hòa – Dung dịch bão hòa: </a:t>
            </a:r>
          </a:p>
        </p:txBody>
      </p:sp>
      <p:sp>
        <p:nvSpPr>
          <p:cNvPr id="11272" name="Text Box 10">
            <a:extLst>
              <a:ext uri="{FF2B5EF4-FFF2-40B4-BE49-F238E27FC236}">
                <a16:creationId xmlns:a16="http://schemas.microsoft.com/office/drawing/2014/main" id="{219C49F3-7947-1841-9863-CD08B7CF1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943100"/>
            <a:ext cx="200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1. Thí nghiệm:</a:t>
            </a:r>
          </a:p>
        </p:txBody>
      </p:sp>
      <p:sp>
        <p:nvSpPr>
          <p:cNvPr id="11273" name="Text Box 11">
            <a:extLst>
              <a:ext uri="{FF2B5EF4-FFF2-40B4-BE49-F238E27FC236}">
                <a16:creationId xmlns:a16="http://schemas.microsoft.com/office/drawing/2014/main" id="{876B3B4D-197E-7042-A770-642C8B06A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2286000"/>
            <a:ext cx="200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99"/>
                </a:solidFill>
                <a:latin typeface="Arial" panose="020B0604020202020204" pitchFamily="34" charset="0"/>
              </a:rPr>
              <a:t>2. Kết luận:</a:t>
            </a:r>
          </a:p>
        </p:txBody>
      </p:sp>
      <p:sp>
        <p:nvSpPr>
          <p:cNvPr id="11274" name="Text Box 12">
            <a:extLst>
              <a:ext uri="{FF2B5EF4-FFF2-40B4-BE49-F238E27FC236}">
                <a16:creationId xmlns:a16="http://schemas.microsoft.com/office/drawing/2014/main" id="{E640CDEB-E78C-CA41-81E4-CDA4AED8E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628901"/>
            <a:ext cx="5600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II. Làm thể nào để quá trình hòa tan chất rắn trong nước xảy ra nhanh hơn: </a:t>
            </a:r>
          </a:p>
        </p:txBody>
      </p:sp>
      <p:sp>
        <p:nvSpPr>
          <p:cNvPr id="43021" name="Text Box 13">
            <a:extLst>
              <a:ext uri="{FF2B5EF4-FFF2-40B4-BE49-F238E27FC236}">
                <a16:creationId xmlns:a16="http://schemas.microsoft.com/office/drawing/2014/main" id="{EBA327AC-8980-5D49-BAAB-01E9279AB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314701"/>
            <a:ext cx="5372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Muốn chất rắn tan nhanh trong nước, ta thực hiện 1; 2 hoặc cả 3 biện pháp sau:</a:t>
            </a:r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F4F2459A-FBE5-EB45-B3D0-E513D8438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3900487"/>
            <a:ext cx="28575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+ Khuấy dung dịch.        + Đun nóng dung dịch.  + Nghiền nhỏ chất rắn.</a:t>
            </a:r>
          </a:p>
        </p:txBody>
      </p:sp>
      <p:sp>
        <p:nvSpPr>
          <p:cNvPr id="43023" name="Text Box 15">
            <a:extLst>
              <a:ext uri="{FF2B5EF4-FFF2-40B4-BE49-F238E27FC236}">
                <a16:creationId xmlns:a16="http://schemas.microsoft.com/office/drawing/2014/main" id="{BA5638D7-943D-8F46-95FB-25D2CE10C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3176588"/>
            <a:ext cx="4000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  <p:bldP spid="43022" grpId="0"/>
      <p:bldP spid="430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>
            <a:extLst>
              <a:ext uri="{FF2B5EF4-FFF2-40B4-BE49-F238E27FC236}">
                <a16:creationId xmlns:a16="http://schemas.microsoft.com/office/drawing/2014/main" id="{1A89EB27-2A73-8E4C-AB7E-FC2CF922D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816" y="285750"/>
            <a:ext cx="1398984" cy="41549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Arial" panose="020B0604020202020204" pitchFamily="34" charset="0"/>
              </a:rPr>
              <a:t>Bài tập 1: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E8E765AE-6FE2-B046-AA1F-72557751A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685800"/>
            <a:ext cx="611505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	Trộn lẫn các chất sau, trường hợp nào tạo thành dung dịch, xác định dung môi và chất tan trong các trường hợp tạo thành dung dịch?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a/ Thuốc tím và nước.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b/ Dầu hỏa và nước.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c/ Muối ăn và nước.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8FB5979B-83CE-994C-9243-DF93EC93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93219"/>
            <a:ext cx="60579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Giải: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+ Các trường hợp tạo thành dung dịch : a và 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+ a/ Thuốc tím là chất tan, nước là dung môi.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    c/ Muối ăn là chất tan, nước là dung môi.                        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/>
      <p:bldP spid="440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>
            <a:extLst>
              <a:ext uri="{FF2B5EF4-FFF2-40B4-BE49-F238E27FC236}">
                <a16:creationId xmlns:a16="http://schemas.microsoft.com/office/drawing/2014/main" id="{C24F09BD-0F3C-A649-95CC-C29DEDF72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769144"/>
            <a:ext cx="6115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	Từ một dung dịch muối ăn chưa bão hòa. Hãy giới thiệu hai cách để chuyển dung địch trên thành dung dịch bão hòa. (các thí nghiệm được tiến hành ở nhiệt độ phòng)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456BFDF2-E1AC-044F-BA7A-6E562527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114550"/>
            <a:ext cx="60579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Giải: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Cách 1: Từ từ cho thêm muối ăn vào dung dịch, khuấy đều cho đến khi muối không thể tan thêm được nửa   -&gt; dung dịch muối ăn bão hòa.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Cách 2: Để cho nước bay hơi đến khi xuất hiện muối kết tinh -&gt; dung dịch muối ăn bão hòa.</a:t>
            </a:r>
          </a:p>
        </p:txBody>
      </p:sp>
      <p:sp>
        <p:nvSpPr>
          <p:cNvPr id="13316" name="Text Box 7">
            <a:extLst>
              <a:ext uri="{FF2B5EF4-FFF2-40B4-BE49-F238E27FC236}">
                <a16:creationId xmlns:a16="http://schemas.microsoft.com/office/drawing/2014/main" id="{D1BB63F6-AEBB-BE46-B793-AFD18A3B3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816" y="285750"/>
            <a:ext cx="1398984" cy="41549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Arial" panose="020B0604020202020204" pitchFamily="34" charset="0"/>
              </a:rPr>
              <a:t>Bài tập 2: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>
            <a:extLst>
              <a:ext uri="{FF2B5EF4-FFF2-40B4-BE49-F238E27FC236}">
                <a16:creationId xmlns:a16="http://schemas.microsoft.com/office/drawing/2014/main" id="{B205FA82-17A0-9B44-AB26-7F8D54DED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629842"/>
            <a:ext cx="62865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	Chọn cụm từ thích hợp: </a:t>
            </a:r>
            <a:r>
              <a:rPr lang="en-US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dung dịch, chất tan, dung môi, chưa bão hòa, bão hòa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altLang="en-US" b="1">
                <a:latin typeface="Arial" panose="020B0604020202020204" pitchFamily="34" charset="0"/>
              </a:rPr>
              <a:t>Điền vào chổ trống trong các câu sau: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+ Nước là ....................... của nhiều chất. Nó hòa tan được nhiều chất để tạo thành ..................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+ Chưng cất dung dịch muối ăn, ta sẽ thu được ............  là muối và ....................... là nước.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+ Hòa tan thêm muối ăn vào dung dịch muối ăn ............    .................................... cho đến khi muối không tan nữa, ta được dung dịch muối ........................................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+ Dung dịch muối ăn bão hòa sẽ trở thành dung dịch chưa bão hòa khi ta thêm ......................vào dung dịch.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6CD0AB05-A39A-584B-BE88-CB7252758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2218135"/>
            <a:ext cx="1028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chất tan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95A12441-6519-5A47-83ED-F059169D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844" y="1532335"/>
            <a:ext cx="1200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dung môi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012C2303-B494-BA4D-967F-02ABA131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704" y="4145756"/>
            <a:ext cx="1200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dung môi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89C7AD0A-0D72-1B47-B046-580E6A7F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1818085"/>
            <a:ext cx="1485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dung dịch</a:t>
            </a:r>
          </a:p>
        </p:txBody>
      </p:sp>
      <p:sp>
        <p:nvSpPr>
          <p:cNvPr id="61449" name="Text Box 9">
            <a:extLst>
              <a:ext uri="{FF2B5EF4-FFF2-40B4-BE49-F238E27FC236}">
                <a16:creationId xmlns:a16="http://schemas.microsoft.com/office/drawing/2014/main" id="{40AC78C7-0D06-EF41-9833-8B482068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488406"/>
            <a:ext cx="1200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dung môi</a:t>
            </a: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DAC70088-47BC-3B40-A426-3335DD593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3174206"/>
            <a:ext cx="1657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chưa bão hòa</a:t>
            </a:r>
          </a:p>
        </p:txBody>
      </p:sp>
      <p:sp>
        <p:nvSpPr>
          <p:cNvPr id="61451" name="Text Box 11">
            <a:extLst>
              <a:ext uri="{FF2B5EF4-FFF2-40B4-BE49-F238E27FC236}">
                <a16:creationId xmlns:a16="http://schemas.microsoft.com/office/drawing/2014/main" id="{2C2B015B-6B87-DC49-8E05-2B9AF75E6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29000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bão hòa</a:t>
            </a:r>
          </a:p>
        </p:txBody>
      </p:sp>
      <p:sp>
        <p:nvSpPr>
          <p:cNvPr id="14346" name="Text Box 12">
            <a:extLst>
              <a:ext uri="{FF2B5EF4-FFF2-40B4-BE49-F238E27FC236}">
                <a16:creationId xmlns:a16="http://schemas.microsoft.com/office/drawing/2014/main" id="{C5E3B92C-9C9F-2842-A8DA-DCD0DFF2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28600"/>
            <a:ext cx="1398985" cy="41549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Arial" panose="020B0604020202020204" pitchFamily="34" charset="0"/>
              </a:rPr>
              <a:t>Bài tập 3: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5" grpId="0"/>
      <p:bldP spid="61446" grpId="0"/>
      <p:bldP spid="61447" grpId="0"/>
      <p:bldP spid="61448" grpId="0"/>
      <p:bldP spid="61449" grpId="0"/>
      <p:bldP spid="61450" grpId="0"/>
      <p:bldP spid="614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AE82A5CF-F16F-6947-A551-4CB7054AD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34578"/>
            <a:ext cx="2228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  <a:sym typeface="Webdings" pitchFamily="2" charset="2"/>
              </a:rPr>
              <a:t></a:t>
            </a:r>
            <a:r>
              <a:rPr lang="en-US" altLang="en-US" sz="3000">
                <a:solidFill>
                  <a:srgbClr val="FFFF66"/>
                </a:solidFill>
                <a:latin typeface="Times New Roman" panose="02020603050405020304" pitchFamily="18" charset="0"/>
                <a:sym typeface="Webdings" pitchFamily="2" charset="2"/>
              </a:rPr>
              <a:t> 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sym typeface="Webdings" pitchFamily="2" charset="2"/>
              </a:rPr>
              <a:t>Về nhà :</a:t>
            </a:r>
          </a:p>
        </p:txBody>
      </p:sp>
      <p:sp>
        <p:nvSpPr>
          <p:cNvPr id="58371" name="Line 3">
            <a:extLst>
              <a:ext uri="{FF2B5EF4-FFF2-40B4-BE49-F238E27FC236}">
                <a16:creationId xmlns:a16="http://schemas.microsoft.com/office/drawing/2014/main" id="{CAB37FB9-8B67-0B46-83FB-568DCBBE9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1013222"/>
            <a:ext cx="18716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B134822D-B145-6A44-AC7F-EF91998E5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1433513"/>
            <a:ext cx="56864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Học bài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Làm bài tập 3,4,5 và 6 trang 138 SGK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Chuẩn bị bài 41 độ tan của một chất trong nước.</a:t>
            </a:r>
          </a:p>
        </p:txBody>
      </p:sp>
      <p:pic>
        <p:nvPicPr>
          <p:cNvPr id="58373" name="Picture 5" descr="Graphic2">
            <a:extLst>
              <a:ext uri="{FF2B5EF4-FFF2-40B4-BE49-F238E27FC236}">
                <a16:creationId xmlns:a16="http://schemas.microsoft.com/office/drawing/2014/main" id="{A6989918-8F23-1E4C-AE2B-EF1BDAF3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25054"/>
            <a:ext cx="1012031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6">
            <a:extLst>
              <a:ext uri="{FF2B5EF4-FFF2-40B4-BE49-F238E27FC236}">
                <a16:creationId xmlns:a16="http://schemas.microsoft.com/office/drawing/2014/main" id="{909D4F1B-1B76-7D4A-9680-21571AFCBCD4}"/>
              </a:ext>
            </a:extLst>
          </p:cNvPr>
          <p:cNvGrpSpPr>
            <a:grpSpLocks/>
          </p:cNvGrpSpPr>
          <p:nvPr/>
        </p:nvGrpSpPr>
        <p:grpSpPr bwMode="auto">
          <a:xfrm>
            <a:off x="1278731" y="3232548"/>
            <a:ext cx="1752600" cy="1858565"/>
            <a:chOff x="342" y="2424"/>
            <a:chExt cx="1472" cy="1560"/>
          </a:xfrm>
        </p:grpSpPr>
        <p:pic>
          <p:nvPicPr>
            <p:cNvPr id="15367" name="Picture 7" descr="047">
              <a:extLst>
                <a:ext uri="{FF2B5EF4-FFF2-40B4-BE49-F238E27FC236}">
                  <a16:creationId xmlns:a16="http://schemas.microsoft.com/office/drawing/2014/main" id="{03C1F420-1E58-994F-9289-40158BE63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928"/>
              <a:ext cx="99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8" descr="039">
              <a:extLst>
                <a:ext uri="{FF2B5EF4-FFF2-40B4-BE49-F238E27FC236}">
                  <a16:creationId xmlns:a16="http://schemas.microsoft.com/office/drawing/2014/main" id="{4D1069F7-90DF-DB46-8D90-B1A350062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2424"/>
              <a:ext cx="713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57504"/>
            <a:ext cx="53465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3628" y="1437629"/>
            <a:ext cx="7722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tan, dung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21" y="2679767"/>
            <a:ext cx="1903400" cy="23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3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82283" y="26776"/>
            <a:ext cx="44824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</a:p>
          <a:p>
            <a:endParaRPr lang="en-US" sz="2100" dirty="0">
              <a:solidFill>
                <a:srgbClr val="C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65602" y="678023"/>
            <a:ext cx="6600764" cy="1896660"/>
            <a:chOff x="45839" y="832846"/>
            <a:chExt cx="7168263" cy="18396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4967" r="57510"/>
            <a:stretch/>
          </p:blipFill>
          <p:spPr>
            <a:xfrm>
              <a:off x="6631440" y="862452"/>
              <a:ext cx="582662" cy="1800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39" y="872321"/>
              <a:ext cx="2405611" cy="18001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34905" b="22301"/>
            <a:stretch/>
          </p:blipFill>
          <p:spPr>
            <a:xfrm>
              <a:off x="3091434" y="832846"/>
              <a:ext cx="2055008" cy="1839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5839" y="1356921"/>
              <a:ext cx="2233737" cy="626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CaCO3</a:t>
              </a:r>
            </a:p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Canxicacbonat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5" idx="6"/>
              <a:endCxn id="3" idx="1"/>
            </p:cNvCxnSpPr>
            <p:nvPr/>
          </p:nvCxnSpPr>
          <p:spPr>
            <a:xfrm flipV="1">
              <a:off x="2451450" y="1752684"/>
              <a:ext cx="639984" cy="197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" idx="3"/>
              <a:endCxn id="4" idx="1"/>
            </p:cNvCxnSpPr>
            <p:nvPr/>
          </p:nvCxnSpPr>
          <p:spPr>
            <a:xfrm>
              <a:off x="5146442" y="1752684"/>
              <a:ext cx="1484998" cy="98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187898" y="1356921"/>
              <a:ext cx="1216801" cy="358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77634" y="2949913"/>
            <a:ext cx="6588732" cy="2018985"/>
            <a:chOff x="94727" y="3693564"/>
            <a:chExt cx="6940919" cy="18821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3368" y="3717133"/>
              <a:ext cx="2054530" cy="18350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9085" t="7447" r="73392"/>
            <a:stretch/>
          </p:blipFill>
          <p:spPr>
            <a:xfrm>
              <a:off x="6456040" y="3693564"/>
              <a:ext cx="579606" cy="18821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25014" t="12259" r="11060" b="22358"/>
            <a:stretch/>
          </p:blipFill>
          <p:spPr>
            <a:xfrm>
              <a:off x="94727" y="3825146"/>
              <a:ext cx="2327357" cy="16190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459912" y="4219163"/>
              <a:ext cx="1665392" cy="602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NaCl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>
              <a:stCxn id="11" idx="6"/>
            </p:cNvCxnSpPr>
            <p:nvPr/>
          </p:nvCxnSpPr>
          <p:spPr>
            <a:xfrm flipV="1">
              <a:off x="2422084" y="4634661"/>
              <a:ext cx="84122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</p:cNvCxnSpPr>
            <p:nvPr/>
          </p:nvCxnSpPr>
          <p:spPr>
            <a:xfrm>
              <a:off x="5187898" y="4634661"/>
              <a:ext cx="12681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91952" y="4116962"/>
              <a:ext cx="1216801" cy="344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3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78594"/>
            <a:ext cx="6172200" cy="857250"/>
          </a:xfrm>
        </p:spPr>
        <p:txBody>
          <a:bodyPr/>
          <a:lstStyle/>
          <a:p>
            <a:pPr eaLnBrk="1" hangingPunct="1"/>
            <a:r>
              <a:rPr lang="vi-VN" altLang="en-US" dirty="0"/>
              <a:t> 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575556" y="284678"/>
            <a:ext cx="434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I. CHẤT TAN VÀ CHẤT KHÔNG TAN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899592" y="648440"/>
            <a:ext cx="434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1. </a:t>
            </a:r>
            <a:r>
              <a:rPr lang="en-US" altLang="en-US" b="1" dirty="0" err="1"/>
              <a:t>Thí</a:t>
            </a:r>
            <a:r>
              <a:rPr lang="en-US" altLang="en-US" b="1" dirty="0"/>
              <a:t> </a:t>
            </a:r>
            <a:r>
              <a:rPr lang="en-US" altLang="en-US" b="1" dirty="0" err="1"/>
              <a:t>nghiệm</a:t>
            </a:r>
            <a:r>
              <a:rPr lang="en-US" altLang="en-US" b="1" dirty="0"/>
              <a:t> </a:t>
            </a:r>
            <a:r>
              <a:rPr lang="en-US" altLang="en-US" b="1" dirty="0" err="1"/>
              <a:t>về</a:t>
            </a:r>
            <a:r>
              <a:rPr lang="en-US" altLang="en-US" b="1" dirty="0"/>
              <a:t> </a:t>
            </a:r>
            <a:r>
              <a:rPr lang="en-US" altLang="en-US" b="1" dirty="0" err="1"/>
              <a:t>tính</a:t>
            </a:r>
            <a:r>
              <a:rPr lang="en-US" altLang="en-US" b="1" dirty="0"/>
              <a:t> tan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chất</a:t>
            </a:r>
            <a:r>
              <a:rPr lang="en-US" altLang="en-US" b="1" dirty="0"/>
              <a:t> 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4" y="1229937"/>
            <a:ext cx="7222645" cy="365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9221" y="2112053"/>
            <a:ext cx="1277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ja-JP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9221" y="3499881"/>
            <a:ext cx="1277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tan </a:t>
            </a:r>
            <a:r>
              <a:rPr lang="en-US" altLang="ja-JP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ja-JP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555961" y="2337282"/>
            <a:ext cx="270030" cy="34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6555961" y="3759338"/>
            <a:ext cx="270030" cy="34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90016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5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82283" y="26776"/>
            <a:ext cx="44824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</a:p>
          <a:p>
            <a:endParaRPr lang="en-US" sz="2100" dirty="0">
              <a:solidFill>
                <a:srgbClr val="C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4382" y="624640"/>
            <a:ext cx="5376197" cy="1379756"/>
            <a:chOff x="45839" y="832846"/>
            <a:chExt cx="7168263" cy="18396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4967" r="57510"/>
            <a:stretch/>
          </p:blipFill>
          <p:spPr>
            <a:xfrm>
              <a:off x="6631440" y="862452"/>
              <a:ext cx="582662" cy="1800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39" y="872321"/>
              <a:ext cx="2405611" cy="18001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34905" b="22301"/>
            <a:stretch/>
          </p:blipFill>
          <p:spPr>
            <a:xfrm>
              <a:off x="3091434" y="832846"/>
              <a:ext cx="2055008" cy="1839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5839" y="1356921"/>
              <a:ext cx="223373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CaCO3</a:t>
              </a:r>
            </a:p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Canxicacbonat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5" idx="6"/>
              <a:endCxn id="3" idx="1"/>
            </p:cNvCxnSpPr>
            <p:nvPr/>
          </p:nvCxnSpPr>
          <p:spPr>
            <a:xfrm flipV="1">
              <a:off x="2451450" y="1752684"/>
              <a:ext cx="639984" cy="197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" idx="3"/>
              <a:endCxn id="4" idx="1"/>
            </p:cNvCxnSpPr>
            <p:nvPr/>
          </p:nvCxnSpPr>
          <p:spPr>
            <a:xfrm>
              <a:off x="5146442" y="1752684"/>
              <a:ext cx="1484998" cy="98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187898" y="1356921"/>
              <a:ext cx="12168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048" y="2770173"/>
            <a:ext cx="5205689" cy="1411644"/>
            <a:chOff x="94727" y="3693564"/>
            <a:chExt cx="6940919" cy="18821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3368" y="3717133"/>
              <a:ext cx="2054530" cy="18350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9085" t="7447" r="73392"/>
            <a:stretch/>
          </p:blipFill>
          <p:spPr>
            <a:xfrm>
              <a:off x="6456040" y="3693564"/>
              <a:ext cx="579606" cy="18821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25014" t="12259" r="11060" b="22358"/>
            <a:stretch/>
          </p:blipFill>
          <p:spPr>
            <a:xfrm>
              <a:off x="94727" y="3825146"/>
              <a:ext cx="2327357" cy="16190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459912" y="4219163"/>
              <a:ext cx="166539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NaCl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>
              <a:stCxn id="11" idx="6"/>
            </p:cNvCxnSpPr>
            <p:nvPr/>
          </p:nvCxnSpPr>
          <p:spPr>
            <a:xfrm flipV="1">
              <a:off x="2422084" y="4634661"/>
              <a:ext cx="84122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</p:cNvCxnSpPr>
            <p:nvPr/>
          </p:nvCxnSpPr>
          <p:spPr>
            <a:xfrm>
              <a:off x="5187898" y="4634661"/>
              <a:ext cx="12681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91953" y="4116963"/>
              <a:ext cx="12168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94947" y="1113363"/>
            <a:ext cx="2646294" cy="501153"/>
            <a:chOff x="8616280" y="872321"/>
            <a:chExt cx="3168352" cy="1790331"/>
          </a:xfrm>
        </p:grpSpPr>
        <p:sp>
          <p:nvSpPr>
            <p:cNvPr id="7" name="Right Arrow 6"/>
            <p:cNvSpPr/>
            <p:nvPr/>
          </p:nvSpPr>
          <p:spPr>
            <a:xfrm>
              <a:off x="8616280" y="1484784"/>
              <a:ext cx="648072" cy="43204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480376" y="872321"/>
              <a:ext cx="2304256" cy="1790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38174" y="3273828"/>
            <a:ext cx="2700300" cy="513792"/>
            <a:chOff x="8616280" y="872321"/>
            <a:chExt cx="3168352" cy="1790331"/>
          </a:xfrm>
        </p:grpSpPr>
        <p:sp>
          <p:nvSpPr>
            <p:cNvPr id="26" name="Right Arrow 25"/>
            <p:cNvSpPr/>
            <p:nvPr/>
          </p:nvSpPr>
          <p:spPr>
            <a:xfrm>
              <a:off x="8616280" y="1484784"/>
              <a:ext cx="648072" cy="43204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480376" y="872321"/>
              <a:ext cx="2304256" cy="1790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2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3" name="Picture 2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757488"/>
            <a:ext cx="2036762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51435"/>
            <a:ext cx="207168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7912"/>
            <a:ext cx="4140200" cy="5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961210"/>
            <a:ext cx="1644650" cy="24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687367"/>
            <a:ext cx="1706562" cy="3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4" y="3280172"/>
            <a:ext cx="16922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9" y="3531394"/>
            <a:ext cx="1468437" cy="5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3600450"/>
            <a:ext cx="17716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6" y="3587354"/>
            <a:ext cx="1711325" cy="23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4" y="3336131"/>
            <a:ext cx="1939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641997"/>
            <a:ext cx="2287587" cy="10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3455194"/>
            <a:ext cx="1287462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2364581"/>
            <a:ext cx="114141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1" y="1931194"/>
            <a:ext cx="1552575" cy="2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53828"/>
            <a:ext cx="1354137" cy="2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1243013"/>
            <a:ext cx="1560512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1477566"/>
            <a:ext cx="1173162" cy="6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306116"/>
            <a:ext cx="647700" cy="8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1" y="1120379"/>
            <a:ext cx="550863" cy="18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876300"/>
            <a:ext cx="582613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041798"/>
            <a:ext cx="982662" cy="3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223963"/>
            <a:ext cx="2006600" cy="12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1531144"/>
            <a:ext cx="2151063" cy="2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064419"/>
            <a:ext cx="2305050" cy="5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507332"/>
            <a:ext cx="1530350" cy="10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4" y="2159794"/>
            <a:ext cx="1133475" cy="5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38754" y="66443"/>
            <a:ext cx="8190569" cy="3429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BẢNG TÍNH TAN TRONG NƯỚC CỦA CÁC AXIT – BAZƠ – MUỐI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ph sz="quarter" idx="1"/>
          </p:nvPr>
        </p:nvGraphicFramePr>
        <p:xfrm>
          <a:off x="1371998" y="1450962"/>
          <a:ext cx="7628495" cy="3429000"/>
        </p:xfrm>
        <a:graphic>
          <a:graphicData uri="http://schemas.openxmlformats.org/drawingml/2006/table">
            <a:tbl>
              <a:tblPr/>
              <a:tblGrid>
                <a:gridCol w="54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8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42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6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72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t/kb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k/tb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t/kb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362" name="Group 170"/>
          <p:cNvGraphicFramePr>
            <a:graphicFrameLocks noGrp="1"/>
          </p:cNvGraphicFramePr>
          <p:nvPr>
            <p:ph sz="quarter" idx="2"/>
          </p:nvPr>
        </p:nvGraphicFramePr>
        <p:xfrm>
          <a:off x="1339660" y="861811"/>
          <a:ext cx="7660832" cy="621875"/>
        </p:xfrm>
        <a:graphic>
          <a:graphicData uri="http://schemas.openxmlformats.org/drawingml/2006/table">
            <a:tbl>
              <a:tblPr/>
              <a:tblGrid>
                <a:gridCol w="60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38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2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6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2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024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21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  <a:endParaRPr kumimoji="0" lang="en-US" altLang="ja-JP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68580" marR="68580" marT="34331" marB="34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N</a:t>
                      </a: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ea typeface="ＭＳ Ｐゴシック" charset="-128"/>
                          <a:cs typeface="Arial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A</a:t>
                      </a: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ea typeface="ＭＳ Ｐゴシック" charset="-128"/>
                          <a:cs typeface="Arial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  <a:endParaRPr kumimoji="0" lang="en-US" altLang="ja-JP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ea typeface="ＭＳ Ｐゴシック" charset="-128"/>
                          <a:cs typeface="Arial" charset="0"/>
                        </a:rPr>
                        <a:t>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C</a:t>
                      </a: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ea typeface="ＭＳ Ｐゴシック" charset="-128"/>
                          <a:cs typeface="Arial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B</a:t>
                      </a: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ea typeface="ＭＳ Ｐゴシック" charset="-128"/>
                          <a:cs typeface="Arial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Z</a:t>
                      </a: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ea typeface="ＭＳ Ｐゴシック" charset="-128"/>
                          <a:cs typeface="Arial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H</a:t>
                      </a: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ea typeface="ＭＳ Ｐゴシック" charset="-128"/>
                          <a:cs typeface="Arial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P</a:t>
                      </a:r>
                      <a:r>
                        <a:rPr kumimoji="0" lang="en-US" altLang="ja-JP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ea typeface="ＭＳ Ｐゴシック" charset="-128"/>
                          <a:cs typeface="Arial" charset="0"/>
                        </a:rPr>
                        <a:t>b</a:t>
                      </a:r>
                      <a:endParaRPr kumimoji="0" lang="en-US" altLang="ja-JP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C</a:t>
                      </a: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ea typeface="ＭＳ Ｐゴシック" charset="-128"/>
                          <a:cs typeface="Arial" charset="0"/>
                        </a:rPr>
                        <a:t>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F</a:t>
                      </a: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ea typeface="ＭＳ Ｐゴシック" charset="-128"/>
                          <a:cs typeface="Arial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F</a:t>
                      </a: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ea typeface="ＭＳ Ｐゴシック" charset="-128"/>
                          <a:cs typeface="Arial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A</a:t>
                      </a: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ea typeface="ＭＳ Ｐゴシック" charset="-128"/>
                          <a:cs typeface="Arial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  <a:ea typeface="ＭＳ Ｐゴシック" charset="-128"/>
                          <a:cs typeface="Arial" charset="0"/>
                        </a:rPr>
                        <a:t>III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7" name="Line 202"/>
          <p:cNvSpPr>
            <a:spLocks noChangeShapeType="1"/>
          </p:cNvSpPr>
          <p:nvPr/>
        </p:nvSpPr>
        <p:spPr bwMode="auto">
          <a:xfrm>
            <a:off x="-692932" y="4237633"/>
            <a:ext cx="571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6" name="Rectangle 204"/>
          <p:cNvSpPr>
            <a:spLocks noChangeArrowheads="1"/>
          </p:cNvSpPr>
          <p:nvPr/>
        </p:nvSpPr>
        <p:spPr bwMode="auto">
          <a:xfrm>
            <a:off x="4860227" y="2358767"/>
            <a:ext cx="1428750" cy="1028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BaSO</a:t>
            </a:r>
            <a:r>
              <a:rPr lang="en-US" altLang="en-US" sz="33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97" name="Line 205"/>
          <p:cNvSpPr>
            <a:spLocks noChangeShapeType="1"/>
          </p:cNvSpPr>
          <p:nvPr/>
        </p:nvSpPr>
        <p:spPr bwMode="auto">
          <a:xfrm>
            <a:off x="4743662" y="1443070"/>
            <a:ext cx="1" cy="220026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" name="Line 206"/>
          <p:cNvSpPr>
            <a:spLocks noChangeShapeType="1"/>
          </p:cNvSpPr>
          <p:nvPr/>
        </p:nvSpPr>
        <p:spPr bwMode="auto">
          <a:xfrm flipV="1">
            <a:off x="946754" y="3643332"/>
            <a:ext cx="3796906" cy="1830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9" name="Rectangle 207"/>
          <p:cNvSpPr>
            <a:spLocks noChangeArrowheads="1"/>
          </p:cNvSpPr>
          <p:nvPr/>
        </p:nvSpPr>
        <p:spPr bwMode="auto">
          <a:xfrm>
            <a:off x="4653438" y="3518817"/>
            <a:ext cx="545405" cy="360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8400" name="Rectangle 208"/>
          <p:cNvSpPr>
            <a:spLocks noChangeArrowheads="1"/>
          </p:cNvSpPr>
          <p:nvPr/>
        </p:nvSpPr>
        <p:spPr bwMode="auto">
          <a:xfrm>
            <a:off x="3011040" y="1465250"/>
            <a:ext cx="1396604" cy="857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en-US" altLang="en-US" sz="27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01" name="Line 209"/>
          <p:cNvSpPr>
            <a:spLocks noChangeShapeType="1"/>
          </p:cNvSpPr>
          <p:nvPr/>
        </p:nvSpPr>
        <p:spPr bwMode="auto">
          <a:xfrm>
            <a:off x="2508394" y="1197935"/>
            <a:ext cx="0" cy="2857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02" name="Line 210"/>
          <p:cNvSpPr>
            <a:spLocks noChangeShapeType="1"/>
          </p:cNvSpPr>
          <p:nvPr/>
        </p:nvSpPr>
        <p:spPr bwMode="auto">
          <a:xfrm>
            <a:off x="1218215" y="1620893"/>
            <a:ext cx="12001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03" name="Rectangle 211"/>
          <p:cNvSpPr>
            <a:spLocks noChangeArrowheads="1"/>
          </p:cNvSpPr>
          <p:nvPr/>
        </p:nvSpPr>
        <p:spPr bwMode="auto">
          <a:xfrm>
            <a:off x="2418369" y="1483685"/>
            <a:ext cx="553816" cy="3364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graphicFrame>
        <p:nvGraphicFramePr>
          <p:cNvPr id="8404" name="Group 212"/>
          <p:cNvGraphicFramePr>
            <a:graphicFrameLocks noGrp="1"/>
          </p:cNvGraphicFramePr>
          <p:nvPr/>
        </p:nvGraphicFramePr>
        <p:xfrm>
          <a:off x="89502" y="1465250"/>
          <a:ext cx="1257300" cy="34290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OH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 Cl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 NO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 CH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COO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SO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SO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CO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SiO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PO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428" name="Group 236"/>
          <p:cNvGraphicFramePr>
            <a:graphicFrameLocks noGrp="1"/>
          </p:cNvGraphicFramePr>
          <p:nvPr>
            <p:ph sz="quarter" idx="3"/>
          </p:nvPr>
        </p:nvGraphicFramePr>
        <p:xfrm>
          <a:off x="89502" y="519522"/>
          <a:ext cx="1257300" cy="923544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Nhóm</a:t>
                      </a:r>
                      <a:endParaRPr kumimoji="0" lang="en-US" altLang="ja-JP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altLang="ja-JP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hiđroxit</a:t>
                      </a: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altLang="ja-JP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và</a:t>
                      </a:r>
                      <a:endParaRPr kumimoji="0" lang="en-US" altLang="ja-JP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altLang="ja-JP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gốc</a:t>
                      </a:r>
                      <a:r>
                        <a:rPr kumimoji="0" lang="en-US" altLang="ja-JP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altLang="ja-JP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axit</a:t>
                      </a:r>
                      <a:endParaRPr kumimoji="0" lang="en-US" altLang="ja-JP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34" name="Group 242"/>
          <p:cNvGraphicFramePr>
            <a:graphicFrameLocks noGrp="1"/>
          </p:cNvGraphicFramePr>
          <p:nvPr>
            <p:ph sz="quarter" idx="4"/>
          </p:nvPr>
        </p:nvGraphicFramePr>
        <p:xfrm>
          <a:off x="1346802" y="520713"/>
          <a:ext cx="7653689" cy="342900"/>
        </p:xfrm>
        <a:graphic>
          <a:graphicData uri="http://schemas.openxmlformats.org/drawingml/2006/table">
            <a:tbl>
              <a:tblPr/>
              <a:tblGrid>
                <a:gridCol w="7653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Hiđro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kim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loại</a:t>
                      </a: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6" name="Object 253"/>
          <p:cNvGraphicFramePr>
            <a:graphicFrameLocks noChangeAspect="1"/>
          </p:cNvGraphicFramePr>
          <p:nvPr/>
        </p:nvGraphicFramePr>
        <p:xfrm>
          <a:off x="-731032" y="4141192"/>
          <a:ext cx="95250" cy="9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4" imgW="126725" imgH="126725" progId="Equation.DSMT4">
                  <p:embed/>
                </p:oleObj>
              </mc:Choice>
              <mc:Fallback>
                <p:oleObj name="Equation" r:id="rId4" imgW="126725" imgH="126725" progId="Equation.DSMT4">
                  <p:embed/>
                  <p:pic>
                    <p:nvPicPr>
                      <p:cNvPr id="1026" name="Object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1032" y="4141192"/>
                        <a:ext cx="95250" cy="9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755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8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8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8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" grpId="0" animBg="1"/>
      <p:bldP spid="8396" grpId="1" animBg="1"/>
      <p:bldP spid="8397" grpId="0" animBg="1"/>
      <p:bldP spid="8397" grpId="1" animBg="1"/>
      <p:bldP spid="8398" grpId="0" animBg="1"/>
      <p:bldP spid="8398" grpId="1" animBg="1"/>
      <p:bldP spid="8399" grpId="0" animBg="1"/>
      <p:bldP spid="8399" grpId="1" animBg="1"/>
      <p:bldP spid="8400" grpId="0" animBg="1"/>
      <p:bldP spid="8400" grpId="1" animBg="1"/>
      <p:bldP spid="8401" grpId="0" animBg="1"/>
      <p:bldP spid="8401" grpId="1" animBg="1"/>
      <p:bldP spid="8402" grpId="0" animBg="1"/>
      <p:bldP spid="8402" grpId="1" animBg="1"/>
      <p:bldP spid="8403" grpId="0" animBg="1"/>
      <p:bldP spid="840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09" name="Group 113"/>
          <p:cNvGraphicFramePr>
            <a:graphicFrameLocks noGrp="1"/>
          </p:cNvGraphicFramePr>
          <p:nvPr>
            <p:ph idx="1"/>
          </p:nvPr>
        </p:nvGraphicFramePr>
        <p:xfrm>
          <a:off x="1200150" y="1257300"/>
          <a:ext cx="6686550" cy="177165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CHẤT</a:t>
                      </a: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ja-JP" altLang="ja-JP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ja-JP" altLang="ja-JP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ja-JP" altLang="ja-JP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ja-JP" altLang="ja-JP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TÍNH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TAN</a:t>
                      </a: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ja-JP" altLang="ja-JP" sz="2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ja-JP" altLang="ja-JP" sz="2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ja-JP" altLang="ja-JP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ja-JP" altLang="ja-JP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2478881" y="1200150"/>
            <a:ext cx="13144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ja-JP" sz="2100" b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H</a:t>
            </a:r>
            <a:r>
              <a:rPr lang="en-US" altLang="ja-JP" sz="2100" b="1" baseline="-2500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2</a:t>
            </a:r>
            <a:r>
              <a:rPr lang="en-US" altLang="ja-JP" sz="2100" b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SiO</a:t>
            </a:r>
            <a:r>
              <a:rPr lang="en-US" altLang="ja-JP" sz="2100" b="1" baseline="-2500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3</a:t>
            </a:r>
            <a:r>
              <a:rPr lang="en-US" altLang="ja-JP" sz="2100" b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3886200" y="1200150"/>
            <a:ext cx="1314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ja-JP" sz="2100" b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Al(OH)</a:t>
            </a:r>
            <a:r>
              <a:rPr lang="en-US" altLang="ja-JP" sz="2100" b="1" baseline="-2500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3</a:t>
            </a:r>
            <a:r>
              <a:rPr lang="en-US" altLang="ja-JP" sz="2100" b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774" name="Rectangle 78"/>
          <p:cNvSpPr>
            <a:spLocks noChangeArrowheads="1"/>
          </p:cNvSpPr>
          <p:nvPr/>
        </p:nvSpPr>
        <p:spPr bwMode="auto">
          <a:xfrm>
            <a:off x="5154216" y="1200157"/>
            <a:ext cx="1314450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ja-JP" sz="2100" b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AgCl </a:t>
            </a:r>
          </a:p>
        </p:txBody>
      </p:sp>
      <p:sp>
        <p:nvSpPr>
          <p:cNvPr id="29777" name="Rectangle 81"/>
          <p:cNvSpPr>
            <a:spLocks noChangeArrowheads="1"/>
          </p:cNvSpPr>
          <p:nvPr/>
        </p:nvSpPr>
        <p:spPr bwMode="auto">
          <a:xfrm>
            <a:off x="6500813" y="1200150"/>
            <a:ext cx="1314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ja-JP" sz="2100" b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ZnSO</a:t>
            </a:r>
            <a:r>
              <a:rPr lang="en-US" altLang="ja-JP" sz="2100" b="1" baseline="-2500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338" name="Rectangle 84"/>
          <p:cNvSpPr>
            <a:spLocks noChangeArrowheads="1"/>
          </p:cNvSpPr>
          <p:nvPr/>
        </p:nvSpPr>
        <p:spPr bwMode="auto">
          <a:xfrm>
            <a:off x="2514600" y="3314700"/>
            <a:ext cx="114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vi-VN" sz="3000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9781" name="Rectangle 85"/>
          <p:cNvSpPr>
            <a:spLocks noChangeArrowheads="1"/>
          </p:cNvSpPr>
          <p:nvPr/>
        </p:nvSpPr>
        <p:spPr bwMode="auto">
          <a:xfrm>
            <a:off x="2457450" y="2228850"/>
            <a:ext cx="1371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ja-JP" sz="2100" dirty="0" err="1">
                <a:solidFill>
                  <a:srgbClr val="00B0F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Không</a:t>
            </a:r>
            <a:r>
              <a:rPr lang="en-US" altLang="ja-JP" sz="2100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tan</a:t>
            </a:r>
          </a:p>
        </p:txBody>
      </p:sp>
      <p:sp>
        <p:nvSpPr>
          <p:cNvPr id="29810" name="Text Box 114"/>
          <p:cNvSpPr txBox="1">
            <a:spLocks noChangeArrowheads="1"/>
          </p:cNvSpPr>
          <p:nvPr/>
        </p:nvSpPr>
        <p:spPr bwMode="auto">
          <a:xfrm>
            <a:off x="1314450" y="114300"/>
            <a:ext cx="611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>
                <a:solidFill>
                  <a:srgbClr val="FF0000"/>
                </a:solidFill>
                <a:ea typeface="ＭＳ Ｐゴシック" charset="-128"/>
              </a:rPr>
              <a:t>? </a:t>
            </a:r>
            <a:r>
              <a:rPr lang="en-US" altLang="ja-JP" sz="2400" b="1" dirty="0" err="1">
                <a:solidFill>
                  <a:srgbClr val="FF0000"/>
                </a:solidFill>
                <a:ea typeface="ＭＳ Ｐゴシック" charset="-128"/>
              </a:rPr>
              <a:t>Dựa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ＭＳ Ｐゴシック" charset="-128"/>
              </a:rPr>
              <a:t>vào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ＭＳ Ｐゴシック" charset="-128"/>
              </a:rPr>
              <a:t>bảng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ＭＳ Ｐゴシック" charset="-128"/>
              </a:rPr>
              <a:t>tính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charset="-128"/>
              </a:rPr>
              <a:t> tan </a:t>
            </a:r>
            <a:r>
              <a:rPr lang="en-US" altLang="ja-JP" sz="2400" b="1" dirty="0" err="1">
                <a:solidFill>
                  <a:srgbClr val="FF0000"/>
                </a:solidFill>
                <a:ea typeface="ＭＳ Ｐゴシック" charset="-128"/>
              </a:rPr>
              <a:t>cho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ＭＳ Ｐゴシック" charset="-128"/>
              </a:rPr>
              <a:t>biết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ＭＳ Ｐゴシック" charset="-128"/>
              </a:rPr>
              <a:t>tính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charset="-128"/>
              </a:rPr>
              <a:t> tan </a:t>
            </a:r>
            <a:r>
              <a:rPr lang="en-US" altLang="ja-JP" sz="2400" b="1" dirty="0" err="1">
                <a:solidFill>
                  <a:srgbClr val="FF0000"/>
                </a:solidFill>
                <a:ea typeface="ＭＳ Ｐゴシック" charset="-128"/>
              </a:rPr>
              <a:t>của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ＭＳ Ｐゴシック" charset="-128"/>
              </a:rPr>
              <a:t>một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ＭＳ Ｐゴシック" charset="-128"/>
              </a:rPr>
              <a:t>số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ＭＳ Ｐゴシック" charset="-128"/>
              </a:rPr>
              <a:t>chất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ＭＳ Ｐゴシック" charset="-128"/>
              </a:rPr>
              <a:t>sau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charset="-128"/>
              </a:rPr>
              <a:t>:</a:t>
            </a:r>
          </a:p>
        </p:txBody>
      </p:sp>
      <p:sp>
        <p:nvSpPr>
          <p:cNvPr id="17" name="Rectangle 85"/>
          <p:cNvSpPr>
            <a:spLocks noChangeArrowheads="1"/>
          </p:cNvSpPr>
          <p:nvPr/>
        </p:nvSpPr>
        <p:spPr bwMode="auto">
          <a:xfrm>
            <a:off x="3829050" y="222885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ja-JP" sz="2100" dirty="0" err="1">
                <a:solidFill>
                  <a:srgbClr val="00B0F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Không</a:t>
            </a:r>
            <a:r>
              <a:rPr lang="en-US" altLang="ja-JP" sz="2100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tan</a:t>
            </a:r>
          </a:p>
        </p:txBody>
      </p:sp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6457950" y="2228850"/>
            <a:ext cx="1371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ja-JP" sz="2100" dirty="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tan</a:t>
            </a:r>
          </a:p>
        </p:txBody>
      </p:sp>
      <p:sp>
        <p:nvSpPr>
          <p:cNvPr id="19" name="Rectangle 85"/>
          <p:cNvSpPr>
            <a:spLocks noChangeArrowheads="1"/>
          </p:cNvSpPr>
          <p:nvPr/>
        </p:nvSpPr>
        <p:spPr bwMode="auto">
          <a:xfrm>
            <a:off x="5200650" y="2228850"/>
            <a:ext cx="1371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ja-JP" sz="2100" dirty="0" err="1">
                <a:solidFill>
                  <a:srgbClr val="00B0F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Không</a:t>
            </a:r>
            <a:r>
              <a:rPr lang="en-US" altLang="ja-JP" sz="2100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tan</a:t>
            </a:r>
          </a:p>
        </p:txBody>
      </p:sp>
    </p:spTree>
    <p:extLst>
      <p:ext uri="{BB962C8B-B14F-4D97-AF65-F5344CB8AC3E}">
        <p14:creationId xmlns:p14="http://schemas.microsoft.com/office/powerpoint/2010/main" val="2574696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7" grpId="0"/>
      <p:bldP spid="29770" grpId="0"/>
      <p:bldP spid="29774" grpId="0"/>
      <p:bldP spid="29777" grpId="0"/>
      <p:bldP spid="29781" grpId="0"/>
      <p:bldP spid="29810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522" y="16836"/>
            <a:ext cx="9409934" cy="53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77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143000" y="978431"/>
            <a:ext cx="4514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0000FF"/>
                </a:solidFill>
              </a:rPr>
              <a:t>Điền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từ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thích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hợp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vào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chỗ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trống</a:t>
            </a:r>
            <a:r>
              <a:rPr lang="en-US" altLang="en-US" sz="15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500" b="1" dirty="0">
                <a:solidFill>
                  <a:srgbClr val="0000FF"/>
                </a:solidFill>
              </a:rPr>
              <a:t>:</a:t>
            </a:r>
            <a:r>
              <a:rPr lang="en-US" alt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143000" y="1428750"/>
            <a:ext cx="7029450" cy="34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* </a:t>
            </a:r>
            <a:r>
              <a:rPr lang="en-US" altLang="en-US" sz="2100" dirty="0" err="1"/>
              <a:t>Axit</a:t>
            </a:r>
            <a:r>
              <a:rPr lang="en-US" altLang="en-US" sz="2100" dirty="0"/>
              <a:t>: </a:t>
            </a:r>
            <a:r>
              <a:rPr lang="en-US" altLang="en-US" sz="2100" dirty="0" err="1"/>
              <a:t>Hầu</a:t>
            </a:r>
            <a:r>
              <a:rPr lang="en-US" altLang="en-US" sz="2100" dirty="0"/>
              <a:t> </a:t>
            </a:r>
            <a:r>
              <a:rPr lang="en-US" altLang="en-US" sz="2100" dirty="0" err="1"/>
              <a:t>hết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các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axit</a:t>
            </a:r>
            <a:r>
              <a:rPr lang="en-US" altLang="en-US" sz="2100" dirty="0"/>
              <a:t>…………….., </a:t>
            </a:r>
            <a:r>
              <a:rPr lang="en-US" altLang="en-US" sz="2100" dirty="0" err="1"/>
              <a:t>trừ</a:t>
            </a:r>
            <a:r>
              <a:rPr lang="en-US" altLang="en-US" sz="2100" dirty="0"/>
              <a:t> H</a:t>
            </a:r>
            <a:r>
              <a:rPr lang="en-US" altLang="en-US" sz="1500" dirty="0"/>
              <a:t>2</a:t>
            </a:r>
            <a:r>
              <a:rPr lang="en-US" altLang="en-US" sz="2100" dirty="0"/>
              <a:t>SiO</a:t>
            </a:r>
            <a:r>
              <a:rPr lang="en-US" altLang="en-US" sz="1500" dirty="0"/>
              <a:t>3 </a:t>
            </a:r>
            <a:r>
              <a:rPr lang="en-US" altLang="en-US" sz="2100" dirty="0"/>
              <a:t>…………</a:t>
            </a:r>
            <a:br>
              <a:rPr lang="en-US" altLang="en-US" sz="2100" dirty="0"/>
            </a:br>
            <a:r>
              <a:rPr lang="en-US" altLang="en-US" sz="2100" dirty="0"/>
              <a:t>* </a:t>
            </a:r>
            <a:r>
              <a:rPr lang="en-US" altLang="en-US" sz="2100" dirty="0" err="1"/>
              <a:t>Bazơ</a:t>
            </a:r>
            <a:r>
              <a:rPr lang="en-US" altLang="en-US" sz="2100" dirty="0"/>
              <a:t> : </a:t>
            </a:r>
            <a:r>
              <a:rPr lang="en-US" altLang="en-US" sz="2100" dirty="0" err="1"/>
              <a:t>Phần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lớn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các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bazơ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đều</a:t>
            </a:r>
            <a:r>
              <a:rPr lang="en-US" altLang="en-US" sz="2100" dirty="0"/>
              <a:t>  ………….… </a:t>
            </a:r>
            <a:r>
              <a:rPr lang="en-US" altLang="en-US" sz="2100" dirty="0" err="1"/>
              <a:t>trong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nước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trừ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một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số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như</a:t>
            </a:r>
            <a:r>
              <a:rPr lang="en-US" altLang="en-US" sz="2100" dirty="0"/>
              <a:t> :   …………………………….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* </a:t>
            </a:r>
            <a:r>
              <a:rPr lang="en-US" altLang="en-US" sz="2100" dirty="0" err="1"/>
              <a:t>Muối</a:t>
            </a:r>
            <a:r>
              <a:rPr lang="en-US" altLang="en-US" sz="2100" dirty="0"/>
              <a:t> 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100" dirty="0"/>
              <a:t> </a:t>
            </a:r>
            <a:r>
              <a:rPr lang="en-US" altLang="en-US" sz="2100" dirty="0" err="1"/>
              <a:t>Những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muối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natri</a:t>
            </a:r>
            <a:r>
              <a:rPr lang="en-US" altLang="en-US" sz="2100" dirty="0"/>
              <a:t>, kali :  ……………..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100" dirty="0"/>
              <a:t> </a:t>
            </a:r>
            <a:r>
              <a:rPr lang="en-US" altLang="en-US" sz="2100" dirty="0" err="1"/>
              <a:t>Những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muối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nitrat</a:t>
            </a:r>
            <a:r>
              <a:rPr lang="en-US" altLang="en-US" sz="2100" dirty="0"/>
              <a:t> (-NO</a:t>
            </a:r>
            <a:r>
              <a:rPr lang="en-US" altLang="en-US" sz="2100" baseline="-25000" dirty="0"/>
              <a:t>3</a:t>
            </a:r>
            <a:r>
              <a:rPr lang="en-US" altLang="en-US" sz="2100" dirty="0"/>
              <a:t>) : ………………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100" dirty="0"/>
              <a:t> </a:t>
            </a:r>
            <a:r>
              <a:rPr lang="en-US" altLang="en-US" sz="2100" dirty="0" err="1"/>
              <a:t>Phần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lớn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muối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clorua</a:t>
            </a:r>
            <a:r>
              <a:rPr lang="en-US" altLang="en-US" sz="2100" dirty="0"/>
              <a:t> (-Cl), </a:t>
            </a:r>
            <a:r>
              <a:rPr lang="en-US" altLang="en-US" sz="2100" dirty="0" err="1"/>
              <a:t>sunfat</a:t>
            </a:r>
            <a:r>
              <a:rPr lang="en-US" altLang="en-US" sz="2100" dirty="0"/>
              <a:t> (=SO</a:t>
            </a:r>
            <a:r>
              <a:rPr lang="en-US" altLang="en-US" sz="2100" baseline="-25000" dirty="0"/>
              <a:t>4</a:t>
            </a:r>
            <a:r>
              <a:rPr lang="en-US" altLang="en-US" sz="2100" dirty="0"/>
              <a:t>) : … …………. .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100" dirty="0"/>
              <a:t> </a:t>
            </a:r>
            <a:r>
              <a:rPr lang="en-US" altLang="en-US" sz="2100" dirty="0" err="1"/>
              <a:t>Phần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lớn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muối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cacbonat</a:t>
            </a:r>
            <a:r>
              <a:rPr lang="en-US" altLang="en-US" sz="2100" dirty="0"/>
              <a:t> (=CO</a:t>
            </a:r>
            <a:r>
              <a:rPr lang="en-US" altLang="en-US" sz="2100" baseline="-25000" dirty="0"/>
              <a:t>3</a:t>
            </a:r>
            <a:r>
              <a:rPr lang="en-US" altLang="en-US" sz="2100" dirty="0"/>
              <a:t>): ……….</a:t>
            </a:r>
          </a:p>
        </p:txBody>
      </p:sp>
      <p:sp>
        <p:nvSpPr>
          <p:cNvPr id="31754" name="Text Box 4"/>
          <p:cNvSpPr txBox="1">
            <a:spLocks noChangeArrowheads="1"/>
          </p:cNvSpPr>
          <p:nvPr/>
        </p:nvSpPr>
        <p:spPr bwMode="auto">
          <a:xfrm>
            <a:off x="1285875" y="185143"/>
            <a:ext cx="6743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 u="sng" dirty="0">
                <a:solidFill>
                  <a:srgbClr val="FF0066"/>
                </a:solidFill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2005069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143000" y="978427"/>
            <a:ext cx="4514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0000FF"/>
                </a:solidFill>
              </a:rPr>
              <a:t>Điền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từ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thích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hợp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vào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chỗ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trống</a:t>
            </a:r>
            <a:r>
              <a:rPr lang="en-US" altLang="en-US" sz="15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500" b="1" dirty="0">
                <a:solidFill>
                  <a:srgbClr val="0000FF"/>
                </a:solidFill>
              </a:rPr>
              <a:t>:</a:t>
            </a:r>
            <a:r>
              <a:rPr lang="en-US" alt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143000" y="1428750"/>
            <a:ext cx="7029450" cy="34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* </a:t>
            </a:r>
            <a:r>
              <a:rPr lang="en-US" altLang="en-US" sz="2100" dirty="0" err="1"/>
              <a:t>Axit</a:t>
            </a:r>
            <a:r>
              <a:rPr lang="en-US" altLang="en-US" sz="2100" dirty="0"/>
              <a:t>: </a:t>
            </a:r>
            <a:r>
              <a:rPr lang="en-US" altLang="en-US" sz="2100" dirty="0" err="1"/>
              <a:t>Hầu</a:t>
            </a:r>
            <a:r>
              <a:rPr lang="en-US" altLang="en-US" sz="2100" dirty="0"/>
              <a:t> </a:t>
            </a:r>
            <a:r>
              <a:rPr lang="en-US" altLang="en-US" sz="2100" dirty="0" err="1"/>
              <a:t>hết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các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axit</a:t>
            </a:r>
            <a:r>
              <a:rPr lang="en-US" altLang="en-US" sz="2100" dirty="0"/>
              <a:t>…………….., </a:t>
            </a:r>
            <a:r>
              <a:rPr lang="en-US" altLang="en-US" sz="2100" dirty="0" err="1"/>
              <a:t>trừ</a:t>
            </a:r>
            <a:r>
              <a:rPr lang="en-US" altLang="en-US" sz="2100" dirty="0"/>
              <a:t> H</a:t>
            </a:r>
            <a:r>
              <a:rPr lang="en-US" altLang="en-US" sz="1500" dirty="0"/>
              <a:t>2</a:t>
            </a:r>
            <a:r>
              <a:rPr lang="en-US" altLang="en-US" sz="2100" dirty="0"/>
              <a:t>SiO</a:t>
            </a:r>
            <a:r>
              <a:rPr lang="en-US" altLang="en-US" sz="1500" dirty="0"/>
              <a:t>3 </a:t>
            </a:r>
            <a:r>
              <a:rPr lang="en-US" altLang="en-US" sz="2100" dirty="0"/>
              <a:t>…………</a:t>
            </a:r>
            <a:br>
              <a:rPr lang="en-US" altLang="en-US" sz="2100" dirty="0"/>
            </a:br>
            <a:r>
              <a:rPr lang="en-US" altLang="en-US" sz="2100" dirty="0"/>
              <a:t>* </a:t>
            </a:r>
            <a:r>
              <a:rPr lang="en-US" altLang="en-US" sz="2100" dirty="0" err="1"/>
              <a:t>Bazơ</a:t>
            </a:r>
            <a:r>
              <a:rPr lang="en-US" altLang="en-US" sz="2100" dirty="0"/>
              <a:t> : </a:t>
            </a:r>
            <a:r>
              <a:rPr lang="en-US" altLang="en-US" sz="2100" dirty="0" err="1"/>
              <a:t>Phần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lớn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các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bazơ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đều</a:t>
            </a:r>
            <a:r>
              <a:rPr lang="en-US" altLang="en-US" sz="2100" dirty="0"/>
              <a:t>  ………….… </a:t>
            </a:r>
            <a:r>
              <a:rPr lang="en-US" altLang="en-US" sz="2100" dirty="0" err="1"/>
              <a:t>trong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nước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trừ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một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số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như</a:t>
            </a:r>
            <a:r>
              <a:rPr lang="en-US" altLang="en-US" sz="2100" dirty="0"/>
              <a:t> :   …………………………….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* </a:t>
            </a:r>
            <a:r>
              <a:rPr lang="en-US" altLang="en-US" sz="2100" dirty="0" err="1"/>
              <a:t>Muối</a:t>
            </a:r>
            <a:r>
              <a:rPr lang="en-US" altLang="en-US" sz="2100" dirty="0"/>
              <a:t> 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100" dirty="0"/>
              <a:t> </a:t>
            </a:r>
            <a:r>
              <a:rPr lang="en-US" altLang="en-US" sz="2100" dirty="0" err="1"/>
              <a:t>Những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muối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natri</a:t>
            </a:r>
            <a:r>
              <a:rPr lang="en-US" altLang="en-US" sz="2100" dirty="0"/>
              <a:t>, kali :  ……………..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100" dirty="0"/>
              <a:t> </a:t>
            </a:r>
            <a:r>
              <a:rPr lang="en-US" altLang="en-US" sz="2100" dirty="0" err="1"/>
              <a:t>Những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muối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nitrat</a:t>
            </a:r>
            <a:r>
              <a:rPr lang="en-US" altLang="en-US" sz="2100" dirty="0"/>
              <a:t> (-NO</a:t>
            </a:r>
            <a:r>
              <a:rPr lang="en-US" altLang="en-US" sz="2100" baseline="-25000" dirty="0"/>
              <a:t>3</a:t>
            </a:r>
            <a:r>
              <a:rPr lang="en-US" altLang="en-US" sz="2100" dirty="0"/>
              <a:t>) : ………………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100" dirty="0"/>
              <a:t> </a:t>
            </a:r>
            <a:r>
              <a:rPr lang="en-US" altLang="en-US" sz="2100" dirty="0" err="1"/>
              <a:t>Phần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lớn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muối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clorua</a:t>
            </a:r>
            <a:r>
              <a:rPr lang="en-US" altLang="en-US" sz="2100" dirty="0"/>
              <a:t> (-Cl), </a:t>
            </a:r>
            <a:r>
              <a:rPr lang="en-US" altLang="en-US" sz="2100" dirty="0" err="1"/>
              <a:t>sunfat</a:t>
            </a:r>
            <a:r>
              <a:rPr lang="en-US" altLang="en-US" sz="2100" dirty="0"/>
              <a:t> (=SO</a:t>
            </a:r>
            <a:r>
              <a:rPr lang="en-US" altLang="en-US" sz="2100" baseline="-25000" dirty="0"/>
              <a:t>4</a:t>
            </a:r>
            <a:r>
              <a:rPr lang="en-US" altLang="en-US" sz="2100" dirty="0"/>
              <a:t>) : … …………. .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100" dirty="0"/>
              <a:t> </a:t>
            </a:r>
            <a:r>
              <a:rPr lang="en-US" altLang="en-US" sz="2100" dirty="0" err="1"/>
              <a:t>Phần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lớn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muối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cacbonat</a:t>
            </a:r>
            <a:r>
              <a:rPr lang="en-US" altLang="en-US" sz="2100" dirty="0"/>
              <a:t> (=CO</a:t>
            </a:r>
            <a:r>
              <a:rPr lang="en-US" altLang="en-US" sz="2100" baseline="-25000" dirty="0"/>
              <a:t>3</a:t>
            </a:r>
            <a:r>
              <a:rPr lang="en-US" altLang="en-US" sz="2100" dirty="0"/>
              <a:t>): ……….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743450" y="1689401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2100" b="1" dirty="0">
                <a:solidFill>
                  <a:srgbClr val="FF0000"/>
                </a:solidFill>
              </a:rPr>
              <a:t> tan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286250" y="2931659"/>
            <a:ext cx="1257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FF0000"/>
                </a:solidFill>
              </a:rPr>
              <a:t>Đều</a:t>
            </a:r>
            <a:r>
              <a:rPr lang="en-US" altLang="en-US" sz="2100" b="1" dirty="0">
                <a:solidFill>
                  <a:srgbClr val="FF0000"/>
                </a:solidFill>
              </a:rPr>
              <a:t> tan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457700" y="3420450"/>
            <a:ext cx="1257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FF0000"/>
                </a:solidFill>
              </a:rPr>
              <a:t>Đều</a:t>
            </a:r>
            <a:r>
              <a:rPr lang="en-US" altLang="en-US" sz="2100" b="1" dirty="0">
                <a:solidFill>
                  <a:srgbClr val="FF0000"/>
                </a:solidFill>
              </a:rPr>
              <a:t> tan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246186" y="3928182"/>
            <a:ext cx="1257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</a:rPr>
              <a:t> tan </a:t>
            </a:r>
            <a:r>
              <a:rPr lang="en-US" altLang="en-US" sz="2100" b="1" dirty="0" err="1">
                <a:solidFill>
                  <a:srgbClr val="FF0000"/>
                </a:solidFill>
              </a:rPr>
              <a:t>được</a:t>
            </a:r>
            <a:endParaRPr lang="en-US" altLang="en-US" sz="2100" b="1" dirty="0">
              <a:solidFill>
                <a:srgbClr val="FF0000"/>
              </a:solidFill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914900" y="4403130"/>
            <a:ext cx="1600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2100" b="1" dirty="0">
                <a:solidFill>
                  <a:srgbClr val="FF0000"/>
                </a:solidFill>
              </a:rPr>
              <a:t>  tan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610989" y="2034584"/>
            <a:ext cx="5372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</a:rPr>
              <a:t>KOH, </a:t>
            </a:r>
            <a:r>
              <a:rPr lang="en-US" altLang="en-US" sz="2100" b="1" dirty="0" err="1">
                <a:solidFill>
                  <a:srgbClr val="FF0000"/>
                </a:solidFill>
              </a:rPr>
              <a:t>NaOH</a:t>
            </a:r>
            <a:r>
              <a:rPr lang="en-US" altLang="en-US" sz="2100" b="1" dirty="0">
                <a:solidFill>
                  <a:srgbClr val="FF0000"/>
                </a:solidFill>
              </a:rPr>
              <a:t>, Ba(OH)</a:t>
            </a:r>
            <a:r>
              <a:rPr lang="en-US" altLang="en-US" sz="21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2100" b="1" dirty="0">
                <a:solidFill>
                  <a:srgbClr val="FF0000"/>
                </a:solidFill>
              </a:rPr>
              <a:t>, </a:t>
            </a:r>
            <a:r>
              <a:rPr lang="en-US" altLang="en-US" sz="2100" b="1" dirty="0" err="1">
                <a:solidFill>
                  <a:srgbClr val="FF0000"/>
                </a:solidFill>
              </a:rPr>
              <a:t>còn</a:t>
            </a:r>
            <a:r>
              <a:rPr lang="en-US" altLang="en-US" sz="2100" b="1" dirty="0">
                <a:solidFill>
                  <a:srgbClr val="FF0000"/>
                </a:solidFill>
              </a:rPr>
              <a:t> Ca(OH)</a:t>
            </a:r>
            <a:r>
              <a:rPr lang="en-US" altLang="en-US" sz="21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2100" b="1" dirty="0">
                <a:solidFill>
                  <a:srgbClr val="FF0000"/>
                </a:solidFill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</a:rPr>
              <a:t>ít</a:t>
            </a:r>
            <a:r>
              <a:rPr lang="en-US" altLang="en-US" sz="2100" b="1" dirty="0">
                <a:solidFill>
                  <a:srgbClr val="FF0000"/>
                </a:solidFill>
              </a:rPr>
              <a:t> tan</a:t>
            </a:r>
          </a:p>
        </p:txBody>
      </p:sp>
      <p:sp>
        <p:nvSpPr>
          <p:cNvPr id="31754" name="Text Box 4"/>
          <p:cNvSpPr txBox="1">
            <a:spLocks noChangeArrowheads="1"/>
          </p:cNvSpPr>
          <p:nvPr/>
        </p:nvSpPr>
        <p:spPr bwMode="auto">
          <a:xfrm>
            <a:off x="1285875" y="185138"/>
            <a:ext cx="6743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 u="sng" dirty="0">
                <a:solidFill>
                  <a:srgbClr val="FF0066"/>
                </a:solidFill>
              </a:rPr>
              <a:t>PHIẾU HỌC TẬP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21823" y="1332176"/>
            <a:ext cx="1257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</a:rPr>
              <a:t> tan </a:t>
            </a:r>
            <a:r>
              <a:rPr lang="en-US" altLang="en-US" sz="2100" b="1" dirty="0" err="1">
                <a:solidFill>
                  <a:srgbClr val="FF0000"/>
                </a:solidFill>
              </a:rPr>
              <a:t>được</a:t>
            </a:r>
            <a:endParaRPr lang="en-US" altLang="en-US" sz="2100" b="1" dirty="0">
              <a:solidFill>
                <a:srgbClr val="FF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600961" y="1332803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2100" b="1" dirty="0">
                <a:solidFill>
                  <a:srgbClr val="FF0000"/>
                </a:solidFill>
              </a:rPr>
              <a:t> tan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750834" y="1692566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2100" b="1" dirty="0">
                <a:solidFill>
                  <a:srgbClr val="FF0000"/>
                </a:solidFill>
              </a:rPr>
              <a:t> tan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293634" y="2934824"/>
            <a:ext cx="1257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FF0000"/>
                </a:solidFill>
              </a:rPr>
              <a:t>Đều</a:t>
            </a:r>
            <a:r>
              <a:rPr lang="en-US" altLang="en-US" sz="2100" b="1" dirty="0">
                <a:solidFill>
                  <a:srgbClr val="FF0000"/>
                </a:solidFill>
              </a:rPr>
              <a:t> tan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465084" y="3423615"/>
            <a:ext cx="1257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FF0000"/>
                </a:solidFill>
              </a:rPr>
              <a:t>Đều</a:t>
            </a:r>
            <a:r>
              <a:rPr lang="en-US" altLang="en-US" sz="2100" b="1" dirty="0">
                <a:solidFill>
                  <a:srgbClr val="FF0000"/>
                </a:solidFill>
              </a:rPr>
              <a:t> tan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618372" y="2037749"/>
            <a:ext cx="5372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</a:rPr>
              <a:t>KOH, </a:t>
            </a:r>
            <a:r>
              <a:rPr lang="en-US" altLang="en-US" sz="2100" b="1" dirty="0" err="1">
                <a:solidFill>
                  <a:srgbClr val="FF0000"/>
                </a:solidFill>
              </a:rPr>
              <a:t>NaOH</a:t>
            </a:r>
            <a:r>
              <a:rPr lang="en-US" altLang="en-US" sz="2100" b="1" dirty="0">
                <a:solidFill>
                  <a:srgbClr val="FF0000"/>
                </a:solidFill>
              </a:rPr>
              <a:t>, Ba(OH)</a:t>
            </a:r>
            <a:r>
              <a:rPr lang="en-US" altLang="en-US" sz="21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2100" b="1" dirty="0">
                <a:solidFill>
                  <a:srgbClr val="FF0000"/>
                </a:solidFill>
              </a:rPr>
              <a:t>, </a:t>
            </a:r>
            <a:r>
              <a:rPr lang="en-US" altLang="en-US" sz="2100" b="1" dirty="0" err="1">
                <a:solidFill>
                  <a:srgbClr val="FF0000"/>
                </a:solidFill>
              </a:rPr>
              <a:t>còn</a:t>
            </a:r>
            <a:r>
              <a:rPr lang="en-US" altLang="en-US" sz="2100" b="1" dirty="0">
                <a:solidFill>
                  <a:srgbClr val="FF0000"/>
                </a:solidFill>
              </a:rPr>
              <a:t> Ca(OH)</a:t>
            </a:r>
            <a:r>
              <a:rPr lang="en-US" altLang="en-US" sz="21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2100" b="1" dirty="0">
                <a:solidFill>
                  <a:srgbClr val="FF0000"/>
                </a:solidFill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</a:rPr>
              <a:t>ít</a:t>
            </a:r>
            <a:r>
              <a:rPr lang="en-US" altLang="en-US" sz="2100" b="1" dirty="0">
                <a:solidFill>
                  <a:srgbClr val="FF0000"/>
                </a:solidFill>
              </a:rPr>
              <a:t> tan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829207" y="1335341"/>
            <a:ext cx="1257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</a:rPr>
              <a:t> tan </a:t>
            </a:r>
            <a:r>
              <a:rPr lang="en-US" altLang="en-US" sz="2100" b="1" dirty="0" err="1">
                <a:solidFill>
                  <a:srgbClr val="FF0000"/>
                </a:solidFill>
              </a:rPr>
              <a:t>được</a:t>
            </a:r>
            <a:endParaRPr lang="en-US" altLang="en-US" sz="2100" b="1" dirty="0">
              <a:solidFill>
                <a:srgbClr val="FF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608345" y="1335968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2100" b="1" dirty="0">
                <a:solidFill>
                  <a:srgbClr val="FF0000"/>
                </a:solidFill>
              </a:rPr>
              <a:t> tan</a:t>
            </a:r>
          </a:p>
        </p:txBody>
      </p:sp>
    </p:spTree>
    <p:extLst>
      <p:ext uri="{BB962C8B-B14F-4D97-AF65-F5344CB8AC3E}">
        <p14:creationId xmlns:p14="http://schemas.microsoft.com/office/powerpoint/2010/main" val="3595328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5586" y="843558"/>
            <a:ext cx="7668852" cy="3345266"/>
            <a:chOff x="1055440" y="620688"/>
            <a:chExt cx="10513168" cy="2795684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1055440" y="620688"/>
              <a:ext cx="9865096" cy="18288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213122" algn="just">
                <a:buNone/>
              </a:pPr>
              <a:r>
                <a:rPr lang="en-US" altLang="ja-JP" sz="2100" b="1" u="sn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VÍ DỤ 1: 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Ở 25</a:t>
              </a:r>
              <a:r>
                <a:rPr lang="en-US" altLang="ja-JP" sz="2100" b="1" baseline="300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O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C </a:t>
              </a:r>
              <a:r>
                <a:rPr lang="en-US" altLang="ja-JP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khi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hòa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tan </a:t>
              </a:r>
              <a:r>
                <a:rPr lang="en-US" altLang="ja-JP" sz="2100" b="1" i="1" u="sn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36 g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NaCl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vào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100 g </a:t>
              </a:r>
              <a:r>
                <a:rPr lang="en-US" altLang="ja-JP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nước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thì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người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ta </a:t>
              </a:r>
              <a:r>
                <a:rPr lang="en-US" altLang="ja-JP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thu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được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dung </a:t>
              </a:r>
              <a:r>
                <a:rPr lang="en-US" altLang="ja-JP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dịch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NaCl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bão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hòa</a:t>
              </a:r>
              <a:r>
                <a:rPr lang="en-US" altLang="ja-JP" sz="21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. </a:t>
              </a:r>
            </a:p>
            <a:p>
              <a:pPr marL="0" indent="213122" algn="just">
                <a:buNone/>
              </a:pPr>
              <a:r>
                <a:rPr lang="en-US" altLang="ja-JP" sz="2100" b="1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  <a:sym typeface="Wingdings" panose="05000000000000000000" pitchFamily="2" charset="2"/>
                </a:rPr>
                <a:t>   </a:t>
              </a:r>
              <a:r>
                <a:rPr lang="en-US" altLang="ja-JP" sz="2100" b="1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Ta </a:t>
              </a:r>
              <a:r>
                <a:rPr lang="en-US" altLang="ja-JP" sz="2100" b="1" dirty="0" err="1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nói</a:t>
              </a:r>
              <a:r>
                <a:rPr lang="en-US" altLang="ja-JP" sz="2100" b="1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100" b="1" dirty="0" err="1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độ</a:t>
              </a:r>
              <a:r>
                <a:rPr lang="en-US" altLang="ja-JP" sz="2100" b="1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tan </a:t>
              </a:r>
              <a:r>
                <a:rPr lang="en-US" altLang="ja-JP" sz="2100" b="1" dirty="0" err="1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của</a:t>
              </a:r>
              <a:r>
                <a:rPr lang="en-US" altLang="ja-JP" sz="2100" b="1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100" b="1" dirty="0" err="1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NaCl</a:t>
              </a:r>
              <a:r>
                <a:rPr lang="en-US" altLang="ja-JP" sz="2100" b="1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Ở 25</a:t>
              </a:r>
              <a:r>
                <a:rPr lang="en-US" altLang="ja-JP" sz="2100" b="1" baseline="30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O</a:t>
              </a:r>
              <a:r>
                <a:rPr lang="en-US" altLang="ja-JP" sz="2100" b="1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C </a:t>
              </a:r>
              <a:r>
                <a:rPr lang="en-US" altLang="ja-JP" sz="2100" b="1" dirty="0" err="1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là</a:t>
              </a:r>
              <a:r>
                <a:rPr lang="en-US" altLang="ja-JP" sz="2100" b="1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100" b="1" i="1" u="sng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36g.</a:t>
              </a:r>
            </a:p>
            <a:p>
              <a:pPr marL="0" indent="213122" algn="just">
                <a:buNone/>
              </a:pPr>
              <a:r>
                <a:rPr lang="en-US" altLang="ja-JP" sz="2100" b="1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                                </a:t>
              </a:r>
              <a:r>
                <a:rPr lang="en-US" altLang="ja-JP" sz="2100" b="1" dirty="0" err="1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S</a:t>
              </a:r>
              <a:r>
                <a:rPr lang="en-US" altLang="ja-JP" sz="2100" b="1" baseline="-25000" dirty="0" err="1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NaCl</a:t>
              </a:r>
              <a:r>
                <a:rPr lang="en-US" altLang="ja-JP" sz="2100" b="1" baseline="-25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(25</a:t>
              </a:r>
              <a:r>
                <a:rPr lang="en-US" altLang="ja-JP" sz="2100" b="1" baseline="-25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  <a:sym typeface="Symbol" panose="05050102010706020507" pitchFamily="18" charset="2"/>
                </a:rPr>
                <a:t>C) </a:t>
              </a:r>
              <a:r>
                <a:rPr lang="en-US" altLang="ja-JP" sz="2100" b="1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  <a:sym typeface="Symbol" panose="05050102010706020507" pitchFamily="18" charset="2"/>
                </a:rPr>
                <a:t> = 36g</a:t>
              </a:r>
              <a:endParaRPr lang="en-US" altLang="ja-JP" sz="2100" b="1" baseline="-25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71464" y="1988840"/>
              <a:ext cx="10297144" cy="142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 DỤ 2: 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 60 </a:t>
              </a:r>
              <a:r>
                <a:rPr lang="en-US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C, </a:t>
              </a:r>
              <a:r>
                <a:rPr lang="en-US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tan </a:t>
              </a:r>
              <a:r>
                <a:rPr lang="en-US" sz="2100" b="1" i="1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120g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KNO</a:t>
              </a:r>
              <a:r>
                <a:rPr lang="en-US" sz="2100" b="1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100g </a:t>
              </a:r>
              <a:r>
                <a:rPr lang="en-US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KNO</a:t>
              </a:r>
              <a:r>
                <a:rPr lang="en-US" sz="2100" b="1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bão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21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685800" lvl="1" indent="-342900">
                <a:buFont typeface="Wingdings" panose="05000000000000000000" pitchFamily="2" charset="2"/>
                <a:buChar char="è"/>
              </a:pPr>
              <a:r>
                <a:rPr lang="en-US" sz="2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Ta </a:t>
              </a:r>
              <a:r>
                <a:rPr lang="en-US" sz="21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nói</a:t>
              </a:r>
              <a:r>
                <a:rPr lang="en-US" sz="2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1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độ</a:t>
              </a:r>
              <a:r>
                <a:rPr lang="en-US" sz="2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tan </a:t>
              </a:r>
              <a:r>
                <a:rPr lang="en-US" sz="21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của</a:t>
              </a:r>
              <a:r>
                <a:rPr lang="en-US" sz="2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KNO</a:t>
              </a:r>
              <a:r>
                <a:rPr lang="en-US" sz="21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3</a:t>
              </a:r>
              <a:r>
                <a:rPr lang="en-US" sz="2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60 </a:t>
              </a:r>
              <a:r>
                <a:rPr lang="en-US" sz="21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độ</a:t>
              </a:r>
              <a:r>
                <a:rPr lang="en-US" sz="2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 </a:t>
              </a:r>
              <a:r>
                <a:rPr lang="en-US" sz="21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là</a:t>
              </a:r>
              <a:r>
                <a:rPr lang="en-US" sz="2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100" b="1" i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120g</a:t>
              </a:r>
              <a:r>
                <a:rPr lang="en-US" sz="2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.</a:t>
              </a:r>
            </a:p>
            <a:p>
              <a:r>
                <a:rPr lang="en-US" sz="2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                              </a:t>
              </a:r>
              <a:r>
                <a:rPr lang="en-US" altLang="ja-JP" sz="2100" b="1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S</a:t>
              </a:r>
              <a:r>
                <a:rPr lang="en-US" sz="15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KNO</a:t>
              </a:r>
              <a:r>
                <a:rPr lang="en-US" sz="15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ja-JP" sz="2100" b="1" baseline="-25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(25</a:t>
              </a:r>
              <a:r>
                <a:rPr lang="en-US" altLang="ja-JP" sz="2100" b="1" baseline="-25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  <a:sym typeface="Symbol" panose="05050102010706020507" pitchFamily="18" charset="2"/>
                </a:rPr>
                <a:t>C) </a:t>
              </a:r>
              <a:r>
                <a:rPr lang="en-US" altLang="ja-JP" sz="2100" b="1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  <a:sym typeface="Symbol" panose="05050102010706020507" pitchFamily="18" charset="2"/>
                </a:rPr>
                <a:t> = 120g</a:t>
              </a:r>
              <a:endParaRPr lang="en-US" altLang="ja-JP" sz="2100" b="1" baseline="-25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endParaRPr>
            </a:p>
            <a:p>
              <a:endPara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33610" y="2679762"/>
            <a:ext cx="70207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72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50" y="897564"/>
            <a:ext cx="8262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142/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18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53g Na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438515"/>
            <a:ext cx="3218967" cy="16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1412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74473" y="141480"/>
            <a:ext cx="4271016" cy="4290949"/>
            <a:chOff x="617336" y="300013"/>
            <a:chExt cx="5105409" cy="4953000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89498" y="2809066"/>
              <a:ext cx="3951287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066724" y="4784701"/>
              <a:ext cx="3046412" cy="111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66733" y="3271813"/>
              <a:ext cx="777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66733" y="2738413"/>
              <a:ext cx="777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66733" y="4262413"/>
              <a:ext cx="777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65136" y="2128813"/>
              <a:ext cx="777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065136" y="3805213"/>
              <a:ext cx="777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2436620" y="4784701"/>
              <a:ext cx="173037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893820" y="4784701"/>
              <a:ext cx="173037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3351020" y="4784701"/>
              <a:ext cx="173037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3762183" y="4784710"/>
              <a:ext cx="173037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158264" y="4785495"/>
              <a:ext cx="1730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1874636" y="3690913"/>
              <a:ext cx="2209800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065136" y="2584435"/>
              <a:ext cx="914400" cy="1587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2826351" y="3242445"/>
              <a:ext cx="2867025" cy="30162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085774" y="1824013"/>
              <a:ext cx="2133600" cy="158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2" name="TextBox 60"/>
            <p:cNvSpPr txBox="1">
              <a:spLocks noChangeArrowheads="1"/>
            </p:cNvSpPr>
            <p:nvPr/>
          </p:nvSpPr>
          <p:spPr bwMode="auto">
            <a:xfrm>
              <a:off x="1531736" y="1900213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/>
                <a:t>100</a:t>
              </a:r>
            </a:p>
          </p:txBody>
        </p:sp>
        <p:sp>
          <p:nvSpPr>
            <p:cNvPr id="3093" name="TextBox 61"/>
            <p:cNvSpPr txBox="1">
              <a:spLocks noChangeArrowheads="1"/>
            </p:cNvSpPr>
            <p:nvPr/>
          </p:nvSpPr>
          <p:spPr bwMode="auto">
            <a:xfrm>
              <a:off x="1684137" y="2586013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/>
                <a:t>80</a:t>
              </a:r>
            </a:p>
          </p:txBody>
        </p:sp>
        <p:sp>
          <p:nvSpPr>
            <p:cNvPr id="3094" name="TextBox 62"/>
            <p:cNvSpPr txBox="1">
              <a:spLocks noChangeArrowheads="1"/>
            </p:cNvSpPr>
            <p:nvPr/>
          </p:nvSpPr>
          <p:spPr bwMode="auto">
            <a:xfrm>
              <a:off x="1684137" y="3043213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 dirty="0"/>
                <a:t>60</a:t>
              </a:r>
            </a:p>
          </p:txBody>
        </p:sp>
        <p:sp>
          <p:nvSpPr>
            <p:cNvPr id="3095" name="TextBox 63"/>
            <p:cNvSpPr txBox="1">
              <a:spLocks noChangeArrowheads="1"/>
            </p:cNvSpPr>
            <p:nvPr/>
          </p:nvSpPr>
          <p:spPr bwMode="auto">
            <a:xfrm>
              <a:off x="1684137" y="3652813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/>
                <a:t>40</a:t>
              </a:r>
            </a:p>
          </p:txBody>
        </p:sp>
        <p:sp>
          <p:nvSpPr>
            <p:cNvPr id="3096" name="TextBox 64"/>
            <p:cNvSpPr txBox="1">
              <a:spLocks noChangeArrowheads="1"/>
            </p:cNvSpPr>
            <p:nvPr/>
          </p:nvSpPr>
          <p:spPr bwMode="auto">
            <a:xfrm>
              <a:off x="1684137" y="4121135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/>
                <a:t>20</a:t>
              </a:r>
            </a:p>
          </p:txBody>
        </p:sp>
        <p:sp>
          <p:nvSpPr>
            <p:cNvPr id="3097" name="TextBox 65"/>
            <p:cNvSpPr txBox="1">
              <a:spLocks noChangeArrowheads="1"/>
            </p:cNvSpPr>
            <p:nvPr/>
          </p:nvSpPr>
          <p:spPr bwMode="auto">
            <a:xfrm>
              <a:off x="1760336" y="4643413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098" name="TextBox 66"/>
            <p:cNvSpPr txBox="1">
              <a:spLocks noChangeArrowheads="1"/>
            </p:cNvSpPr>
            <p:nvPr/>
          </p:nvSpPr>
          <p:spPr bwMode="auto">
            <a:xfrm>
              <a:off x="2293736" y="4883135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>
                  <a:latin typeface="Calibri" pitchFamily="34" charset="0"/>
                  <a:cs typeface="Arial" charset="0"/>
                </a:rPr>
                <a:t>10</a:t>
              </a:r>
            </a:p>
          </p:txBody>
        </p:sp>
        <p:sp>
          <p:nvSpPr>
            <p:cNvPr id="3099" name="TextBox 67"/>
            <p:cNvSpPr txBox="1">
              <a:spLocks noChangeArrowheads="1"/>
            </p:cNvSpPr>
            <p:nvPr/>
          </p:nvSpPr>
          <p:spPr bwMode="auto">
            <a:xfrm>
              <a:off x="2750936" y="4883135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 dirty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20</a:t>
              </a:r>
            </a:p>
          </p:txBody>
        </p:sp>
        <p:sp>
          <p:nvSpPr>
            <p:cNvPr id="3100" name="TextBox 68"/>
            <p:cNvSpPr txBox="1">
              <a:spLocks noChangeArrowheads="1"/>
            </p:cNvSpPr>
            <p:nvPr/>
          </p:nvSpPr>
          <p:spPr bwMode="auto">
            <a:xfrm>
              <a:off x="3284336" y="4883135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>
                  <a:latin typeface="Calibri" pitchFamily="34" charset="0"/>
                  <a:cs typeface="Arial" charset="0"/>
                </a:rPr>
                <a:t>30</a:t>
              </a:r>
            </a:p>
          </p:txBody>
        </p:sp>
        <p:sp>
          <p:nvSpPr>
            <p:cNvPr id="3101" name="TextBox 69"/>
            <p:cNvSpPr txBox="1">
              <a:spLocks noChangeArrowheads="1"/>
            </p:cNvSpPr>
            <p:nvPr/>
          </p:nvSpPr>
          <p:spPr bwMode="auto">
            <a:xfrm>
              <a:off x="3665336" y="4883135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>
                  <a:latin typeface="Calibri" pitchFamily="34" charset="0"/>
                  <a:cs typeface="Arial" charset="0"/>
                </a:rPr>
                <a:t>40</a:t>
              </a:r>
            </a:p>
          </p:txBody>
        </p:sp>
        <p:sp>
          <p:nvSpPr>
            <p:cNvPr id="3102" name="TextBox 72"/>
            <p:cNvSpPr txBox="1">
              <a:spLocks noChangeArrowheads="1"/>
            </p:cNvSpPr>
            <p:nvPr/>
          </p:nvSpPr>
          <p:spPr bwMode="auto">
            <a:xfrm>
              <a:off x="617336" y="604813"/>
              <a:ext cx="1524000" cy="58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350" b="1" dirty="0" err="1"/>
                <a:t>Độ</a:t>
              </a:r>
              <a:r>
                <a:rPr lang="en-US" altLang="en-US" sz="1350" b="1" dirty="0"/>
                <a:t> tan (g/100g H</a:t>
              </a:r>
              <a:r>
                <a:rPr lang="en-US" altLang="en-US" sz="1350" b="1" baseline="-25000" dirty="0"/>
                <a:t>2</a:t>
              </a:r>
              <a:r>
                <a:rPr lang="en-US" altLang="en-US" sz="1350" b="1" dirty="0"/>
                <a:t>O) </a:t>
              </a:r>
            </a:p>
          </p:txBody>
        </p:sp>
        <p:graphicFrame>
          <p:nvGraphicFramePr>
            <p:cNvPr id="3074" name="Object 29"/>
            <p:cNvGraphicFramePr>
              <a:graphicFrameLocks noChangeAspect="1"/>
            </p:cNvGraphicFramePr>
            <p:nvPr/>
          </p:nvGraphicFramePr>
          <p:xfrm>
            <a:off x="4782936" y="300013"/>
            <a:ext cx="914400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Equation" r:id="rId3" imgW="435285" imgH="677109" progId="Equation.DSMT4">
                    <p:embed/>
                  </p:oleObj>
                </mc:Choice>
                <mc:Fallback>
                  <p:oleObj name="Equation" r:id="rId3" imgW="435285" imgH="677109" progId="Equation.DSMT4">
                    <p:embed/>
                    <p:pic>
                      <p:nvPicPr>
                        <p:cNvPr id="3074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2936" y="300013"/>
                          <a:ext cx="914400" cy="198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0"/>
            <p:cNvGraphicFramePr>
              <a:graphicFrameLocks noChangeAspect="1"/>
            </p:cNvGraphicFramePr>
            <p:nvPr/>
          </p:nvGraphicFramePr>
          <p:xfrm>
            <a:off x="4808336" y="4795813"/>
            <a:ext cx="457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Equation" r:id="rId5" imgW="203024" imgH="203024" progId="Equation.DSMT4">
                    <p:embed/>
                  </p:oleObj>
                </mc:Choice>
                <mc:Fallback>
                  <p:oleObj name="Equation" r:id="rId5" imgW="203024" imgH="203024" progId="Equation.DSMT4">
                    <p:embed/>
                    <p:pic>
                      <p:nvPicPr>
                        <p:cNvPr id="3075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8336" y="4795813"/>
                          <a:ext cx="4572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3" name="TextBox 107"/>
            <p:cNvSpPr txBox="1">
              <a:spLocks noChangeArrowheads="1"/>
            </p:cNvSpPr>
            <p:nvPr/>
          </p:nvSpPr>
          <p:spPr bwMode="auto">
            <a:xfrm>
              <a:off x="4046336" y="4883135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 dirty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50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063558" y="620688"/>
              <a:ext cx="3659187" cy="2363788"/>
            </a:xfrm>
            <a:custGeom>
              <a:avLst/>
              <a:gdLst>
                <a:gd name="connsiteX0" fmla="*/ 0 w 5151120"/>
                <a:gd name="connsiteY0" fmla="*/ 3779520 h 3779520"/>
                <a:gd name="connsiteX1" fmla="*/ 1295400 w 5151120"/>
                <a:gd name="connsiteY1" fmla="*/ 3124200 h 3779520"/>
                <a:gd name="connsiteX2" fmla="*/ 3093720 w 5151120"/>
                <a:gd name="connsiteY2" fmla="*/ 1950720 h 3779520"/>
                <a:gd name="connsiteX3" fmla="*/ 5151120 w 5151120"/>
                <a:gd name="connsiteY3" fmla="*/ 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120" h="3779520">
                  <a:moveTo>
                    <a:pt x="0" y="3779520"/>
                  </a:moveTo>
                  <a:cubicBezTo>
                    <a:pt x="389890" y="3604260"/>
                    <a:pt x="779780" y="3429000"/>
                    <a:pt x="1295400" y="3124200"/>
                  </a:cubicBezTo>
                  <a:cubicBezTo>
                    <a:pt x="1811020" y="2819400"/>
                    <a:pt x="2451100" y="2471420"/>
                    <a:pt x="3093720" y="1950720"/>
                  </a:cubicBezTo>
                  <a:cubicBezTo>
                    <a:pt x="3736340" y="1430020"/>
                    <a:pt x="4443730" y="715010"/>
                    <a:pt x="5151120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/>
              <a:endParaRPr lang="ja-JP" altLang="ja-JP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5" name="TextBox 120"/>
            <p:cNvSpPr txBox="1">
              <a:spLocks noChangeArrowheads="1"/>
            </p:cNvSpPr>
            <p:nvPr/>
          </p:nvSpPr>
          <p:spPr bwMode="auto">
            <a:xfrm>
              <a:off x="3970136" y="909613"/>
              <a:ext cx="15240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350" b="1"/>
                <a:t>NaNO</a:t>
              </a:r>
              <a:r>
                <a:rPr lang="en-US" altLang="en-US" sz="1350" b="1" baseline="-25000"/>
                <a:t>3</a:t>
              </a:r>
              <a:endParaRPr lang="en-US" altLang="en-US" sz="1350" b="1"/>
            </a:p>
          </p:txBody>
        </p:sp>
        <p:sp>
          <p:nvSpPr>
            <p:cNvPr id="52258" name="TextBox 63"/>
            <p:cNvSpPr txBox="1">
              <a:spLocks noChangeArrowheads="1"/>
            </p:cNvSpPr>
            <p:nvPr/>
          </p:nvSpPr>
          <p:spPr bwMode="auto">
            <a:xfrm>
              <a:off x="1607936" y="2357422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 dirty="0">
                  <a:solidFill>
                    <a:srgbClr val="FF0000"/>
                  </a:solidFill>
                </a:rPr>
                <a:t>85</a:t>
              </a:r>
            </a:p>
          </p:txBody>
        </p:sp>
        <p:sp>
          <p:nvSpPr>
            <p:cNvPr id="52259" name="TextBox 63"/>
            <p:cNvSpPr txBox="1">
              <a:spLocks noChangeArrowheads="1"/>
            </p:cNvSpPr>
            <p:nvPr/>
          </p:nvSpPr>
          <p:spPr bwMode="auto">
            <a:xfrm>
              <a:off x="1531736" y="1671622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>
                  <a:solidFill>
                    <a:srgbClr val="FF0000"/>
                  </a:solidFill>
                </a:rPr>
                <a:t>114</a:t>
              </a:r>
            </a:p>
          </p:txBody>
        </p:sp>
        <p:sp>
          <p:nvSpPr>
            <p:cNvPr id="52260" name="TextBox 63"/>
            <p:cNvSpPr txBox="1">
              <a:spLocks noChangeArrowheads="1"/>
            </p:cNvSpPr>
            <p:nvPr/>
          </p:nvSpPr>
          <p:spPr bwMode="auto">
            <a:xfrm>
              <a:off x="1684137" y="2790801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>
                  <a:solidFill>
                    <a:srgbClr val="FF0000"/>
                  </a:solidFill>
                </a:rPr>
                <a:t>74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13665" y="4562044"/>
            <a:ext cx="28951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6489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01670" y="4515966"/>
            <a:ext cx="610267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/>
              <a:t>Hình</a:t>
            </a:r>
            <a:r>
              <a:rPr lang="en-US" altLang="en-US" b="1" dirty="0"/>
              <a:t> 6.5. </a:t>
            </a:r>
            <a:r>
              <a:rPr lang="en-US" altLang="en-US" b="1" dirty="0" err="1"/>
              <a:t>Ảnh</a:t>
            </a:r>
            <a:r>
              <a:rPr lang="en-US" altLang="en-US" b="1" dirty="0"/>
              <a:t> </a:t>
            </a:r>
            <a:r>
              <a:rPr lang="en-US" altLang="en-US" b="1" dirty="0" err="1"/>
              <a:t>hưởng</a:t>
            </a:r>
            <a:r>
              <a:rPr lang="en-US" altLang="en-US" b="1" dirty="0"/>
              <a:t>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nhiệt</a:t>
            </a:r>
            <a:r>
              <a:rPr lang="en-US" altLang="en-US" b="1" dirty="0"/>
              <a:t> </a:t>
            </a:r>
            <a:r>
              <a:rPr lang="en-US" altLang="en-US" b="1" dirty="0" err="1"/>
              <a:t>độ</a:t>
            </a:r>
            <a:r>
              <a:rPr lang="en-US" altLang="en-US" b="1" dirty="0"/>
              <a:t> </a:t>
            </a:r>
            <a:r>
              <a:rPr lang="en-US" altLang="en-US" b="1" dirty="0" err="1"/>
              <a:t>đến</a:t>
            </a:r>
            <a:r>
              <a:rPr lang="en-US" altLang="en-US" b="1" dirty="0"/>
              <a:t> </a:t>
            </a:r>
            <a:r>
              <a:rPr lang="en-US" altLang="en-US" b="1" dirty="0" err="1"/>
              <a:t>độ</a:t>
            </a:r>
            <a:r>
              <a:rPr lang="en-US" altLang="en-US" b="1" dirty="0"/>
              <a:t> tan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chất</a:t>
            </a:r>
            <a:r>
              <a:rPr lang="en-US" altLang="en-US" b="1" dirty="0"/>
              <a:t> </a:t>
            </a:r>
            <a:r>
              <a:rPr lang="en-US" altLang="en-US" b="1" dirty="0" err="1"/>
              <a:t>rắn</a:t>
            </a:r>
            <a:endParaRPr lang="en-US" alt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05" y="-2"/>
            <a:ext cx="6750749" cy="44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3033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12797" t="11756" r="12981"/>
          <a:stretch/>
        </p:blipFill>
        <p:spPr bwMode="auto">
          <a:xfrm>
            <a:off x="1655676" y="87479"/>
            <a:ext cx="5968106" cy="4708172"/>
          </a:xfrm>
          <a:prstGeom prst="rect">
            <a:avLst/>
          </a:prstGeom>
          <a:noFill/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136123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6" y="3736182"/>
            <a:ext cx="1031875" cy="3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3567113"/>
            <a:ext cx="1376362" cy="2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3570685"/>
            <a:ext cx="2347913" cy="3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1" y="3595687"/>
            <a:ext cx="3959225" cy="92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3595688"/>
            <a:ext cx="1192212" cy="6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053954"/>
            <a:ext cx="30924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534842"/>
            <a:ext cx="1404938" cy="12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2619376"/>
            <a:ext cx="1385888" cy="2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2432447"/>
            <a:ext cx="1385888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7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1" y="1647825"/>
            <a:ext cx="1141413" cy="1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8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647825"/>
            <a:ext cx="2116138" cy="7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9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1484710"/>
            <a:ext cx="1843088" cy="2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0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9" y="611981"/>
            <a:ext cx="21113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1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9" y="1531144"/>
            <a:ext cx="2073275" cy="11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2" name="Picture 1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0041"/>
            <a:ext cx="1881188" cy="2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3" name="Picture 17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2025254"/>
            <a:ext cx="1419225" cy="2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4" name="Picture 18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764506"/>
            <a:ext cx="128270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5" name="Picture 19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541860"/>
            <a:ext cx="1989138" cy="2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6" name="Picture 20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84699"/>
            <a:ext cx="2659064" cy="11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7" name="Picture 21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9" y="1671638"/>
            <a:ext cx="1800225" cy="10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8" name="Picture 22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346722"/>
            <a:ext cx="2106612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1" y="1669167"/>
            <a:ext cx="78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5246" y="40116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sz="900" dirty="0" err="1"/>
              <a:t>x</a:t>
            </a:r>
            <a:r>
              <a:rPr lang="en-US" dirty="0" err="1"/>
              <a:t>A</a:t>
            </a:r>
            <a:r>
              <a:rPr lang="en-US" sz="900" dirty="0" err="1"/>
              <a:t>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610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 descr="Pictufcsvbr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627" r="4280"/>
          <a:stretch/>
        </p:blipFill>
        <p:spPr bwMode="auto">
          <a:xfrm>
            <a:off x="3545886" y="1113588"/>
            <a:ext cx="2285711" cy="261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8" descr="Pictufvbrax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2479" r="2457"/>
          <a:stretch/>
        </p:blipFill>
        <p:spPr bwMode="auto">
          <a:xfrm>
            <a:off x="1169622" y="1250917"/>
            <a:ext cx="2399100" cy="24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3" name="Picture 9" descr="PictufvXdbre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4626" r="6227" b="3023"/>
          <a:stretch/>
        </p:blipFill>
        <p:spPr bwMode="auto">
          <a:xfrm>
            <a:off x="5819868" y="1109545"/>
            <a:ext cx="2203968" cy="25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4" name="Rectangle 10"/>
          <p:cNvSpPr>
            <a:spLocks noChangeArrowheads="1"/>
          </p:cNvSpPr>
          <p:nvPr/>
        </p:nvSpPr>
        <p:spPr bwMode="auto">
          <a:xfrm rot="10800000" flipV="1">
            <a:off x="2018324" y="3717493"/>
            <a:ext cx="4000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 rot="10800000" flipV="1">
            <a:off x="6816839" y="3717493"/>
            <a:ext cx="4000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 rot="10800000" flipV="1">
            <a:off x="4551379" y="3689847"/>
            <a:ext cx="4000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 rot="10800000" flipV="1">
            <a:off x="3280386" y="2127684"/>
            <a:ext cx="685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Khí</a:t>
            </a:r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2880336" y="2470584"/>
            <a:ext cx="457200" cy="57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3851886" y="2470584"/>
            <a:ext cx="628650" cy="171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3851886" y="2413434"/>
            <a:ext cx="2571750" cy="400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 rot="10800000" flipV="1">
            <a:off x="3285149" y="3727884"/>
            <a:ext cx="10287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FF00"/>
                </a:solidFill>
              </a:rPr>
              <a:t>Nước</a:t>
            </a:r>
            <a:endParaRPr lang="en-US" altLang="en-US" sz="2400" b="1" dirty="0">
              <a:solidFill>
                <a:srgbClr val="00FF00"/>
              </a:solidFill>
            </a:endParaRPr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>
            <a:off x="3108936" y="3499284"/>
            <a:ext cx="400050" cy="1714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H="1">
            <a:off x="4137636" y="3384984"/>
            <a:ext cx="2457450" cy="4000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H="1">
            <a:off x="4137636" y="3270684"/>
            <a:ext cx="571500" cy="4000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29161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24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940997"/>
            <a:ext cx="2570811" cy="3432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134" t="6299" r="6785" b="5509"/>
          <a:stretch/>
        </p:blipFill>
        <p:spPr>
          <a:xfrm rot="16200000">
            <a:off x="4517956" y="1446968"/>
            <a:ext cx="3177047" cy="2312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215302"/>
            <a:ext cx="28623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6077" y="4059098"/>
            <a:ext cx="38344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3005826" y="4626638"/>
            <a:ext cx="38884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4948014"/>
            <a:ext cx="43744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742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ức uống giải rượu giúp phục hồi sức khỏe cực n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249492"/>
            <a:ext cx="5275175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53309"/>
            <a:ext cx="2909912" cy="1813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193708"/>
            <a:ext cx="2293137" cy="22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8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486568" y="951570"/>
            <a:ext cx="6629400" cy="408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</a:rPr>
              <a:t> 1 (</a:t>
            </a:r>
            <a:r>
              <a:rPr lang="en-US" altLang="en-US" sz="2400" b="1" dirty="0" err="1">
                <a:solidFill>
                  <a:srgbClr val="0000FF"/>
                </a:solidFill>
              </a:rPr>
              <a:t>sgk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trang</a:t>
            </a:r>
            <a:r>
              <a:rPr lang="en-US" altLang="en-US" sz="2400" b="1" dirty="0">
                <a:solidFill>
                  <a:srgbClr val="0000FF"/>
                </a:solidFill>
              </a:rPr>
              <a:t> 142)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/>
              <a:t>Hãy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câu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lời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đúng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nhất</a:t>
            </a:r>
            <a:r>
              <a:rPr lang="en-US" altLang="en-US" sz="2400" dirty="0"/>
              <a:t> 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100" dirty="0" err="1"/>
              <a:t>Độ</a:t>
            </a:r>
            <a:r>
              <a:rPr lang="en-US" altLang="en-US" sz="2100" dirty="0"/>
              <a:t> tan </a:t>
            </a:r>
            <a:r>
              <a:rPr lang="en-US" altLang="en-US" sz="2100" dirty="0" err="1"/>
              <a:t>của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một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chất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trong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nước</a:t>
            </a:r>
            <a:r>
              <a:rPr lang="en-US" altLang="en-US" sz="2100" dirty="0"/>
              <a:t> ở </a:t>
            </a:r>
            <a:r>
              <a:rPr lang="en-US" altLang="en-US" sz="2100" dirty="0" err="1"/>
              <a:t>nhiệt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độ</a:t>
            </a:r>
            <a:r>
              <a:rPr lang="en-US" altLang="en-US" sz="2100" dirty="0"/>
              <a:t> </a:t>
            </a:r>
            <a:r>
              <a:rPr lang="en-US" altLang="en-US" sz="2100" dirty="0" err="1"/>
              <a:t>xác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định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là</a:t>
            </a:r>
            <a:r>
              <a:rPr lang="en-US" altLang="en-US" sz="2100" dirty="0"/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dirty="0"/>
              <a:t> </a:t>
            </a:r>
            <a:r>
              <a:rPr lang="en-US" altLang="en-US" sz="2100" dirty="0" err="1"/>
              <a:t>Số</a:t>
            </a:r>
            <a:r>
              <a:rPr lang="en-US" altLang="en-US" sz="2100" dirty="0"/>
              <a:t> gam </a:t>
            </a:r>
            <a:r>
              <a:rPr lang="en-US" altLang="en-US" sz="2100" dirty="0" err="1"/>
              <a:t>chất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đó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có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thể</a:t>
            </a:r>
            <a:r>
              <a:rPr lang="en-US" altLang="en-US" sz="2100" dirty="0"/>
              <a:t> tan </a:t>
            </a:r>
            <a:r>
              <a:rPr lang="en-US" altLang="en-US" sz="2100" dirty="0" err="1"/>
              <a:t>trong</a:t>
            </a:r>
            <a:r>
              <a:rPr lang="en-US" altLang="en-US" sz="2100" dirty="0"/>
              <a:t> 100 gam dung </a:t>
            </a:r>
            <a:r>
              <a:rPr lang="en-US" altLang="en-US" sz="2100" dirty="0" err="1"/>
              <a:t>dịch</a:t>
            </a:r>
            <a:r>
              <a:rPr lang="en-US" altLang="en-US" sz="2100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100" dirty="0"/>
              <a:t> </a:t>
            </a:r>
            <a:r>
              <a:rPr lang="en-US" altLang="en-US" sz="2100" dirty="0" err="1"/>
              <a:t>Số</a:t>
            </a:r>
            <a:r>
              <a:rPr lang="en-US" altLang="en-US" sz="2100" dirty="0"/>
              <a:t> gam </a:t>
            </a:r>
            <a:r>
              <a:rPr lang="en-US" altLang="en-US" sz="2100" dirty="0" err="1"/>
              <a:t>chất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đó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có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thể</a:t>
            </a:r>
            <a:r>
              <a:rPr lang="en-US" altLang="en-US" sz="2100" dirty="0"/>
              <a:t> tan </a:t>
            </a:r>
            <a:r>
              <a:rPr lang="en-US" altLang="en-US" sz="2100" dirty="0" err="1"/>
              <a:t>trong</a:t>
            </a:r>
            <a:r>
              <a:rPr lang="en-US" altLang="en-US" sz="2100" dirty="0"/>
              <a:t> 100 gam </a:t>
            </a:r>
            <a:r>
              <a:rPr lang="en-US" altLang="en-US" sz="2100" dirty="0" err="1"/>
              <a:t>nước</a:t>
            </a:r>
            <a:r>
              <a:rPr lang="en-US" altLang="en-US" sz="2100" dirty="0"/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100" dirty="0"/>
              <a:t> </a:t>
            </a:r>
            <a:r>
              <a:rPr lang="en-US" altLang="en-US" sz="2100" dirty="0" err="1"/>
              <a:t>Số</a:t>
            </a:r>
            <a:r>
              <a:rPr lang="en-US" altLang="en-US" sz="2100" dirty="0"/>
              <a:t> gam </a:t>
            </a:r>
            <a:r>
              <a:rPr lang="en-US" altLang="en-US" sz="2100" dirty="0" err="1"/>
              <a:t>chất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đó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có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thể</a:t>
            </a:r>
            <a:r>
              <a:rPr lang="en-US" altLang="en-US" sz="2100" dirty="0"/>
              <a:t> tan </a:t>
            </a:r>
            <a:r>
              <a:rPr lang="en-US" altLang="en-US" sz="2100" dirty="0" err="1"/>
              <a:t>trong</a:t>
            </a:r>
            <a:r>
              <a:rPr lang="en-US" altLang="en-US" sz="2100" dirty="0"/>
              <a:t> 100 gam dung </a:t>
            </a:r>
            <a:r>
              <a:rPr lang="en-US" altLang="en-US" sz="2100" dirty="0" err="1"/>
              <a:t>môi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để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tạo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thành</a:t>
            </a:r>
            <a:r>
              <a:rPr lang="en-US" altLang="en-US" sz="2100" dirty="0"/>
              <a:t> dung </a:t>
            </a:r>
            <a:r>
              <a:rPr lang="en-US" altLang="en-US" sz="2100" dirty="0" err="1"/>
              <a:t>dịch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bão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hoà</a:t>
            </a:r>
            <a:r>
              <a:rPr lang="en-US" altLang="en-US" sz="2100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100" dirty="0"/>
              <a:t> </a:t>
            </a:r>
            <a:r>
              <a:rPr lang="en-US" altLang="en-US" sz="2100" dirty="0" err="1"/>
              <a:t>Số</a:t>
            </a:r>
            <a:r>
              <a:rPr lang="en-US" altLang="en-US" sz="2100" dirty="0"/>
              <a:t> gam </a:t>
            </a:r>
            <a:r>
              <a:rPr lang="en-US" altLang="en-US" sz="2100" dirty="0" err="1"/>
              <a:t>chất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đó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có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thể</a:t>
            </a:r>
            <a:r>
              <a:rPr lang="en-US" altLang="en-US" sz="2100" dirty="0"/>
              <a:t> tan </a:t>
            </a:r>
            <a:r>
              <a:rPr lang="en-US" altLang="en-US" sz="2100" dirty="0" err="1"/>
              <a:t>trong</a:t>
            </a:r>
            <a:r>
              <a:rPr lang="en-US" altLang="en-US" sz="2100" dirty="0"/>
              <a:t> 100 gam </a:t>
            </a:r>
            <a:r>
              <a:rPr lang="en-US" altLang="en-US" sz="2100" dirty="0" err="1"/>
              <a:t>nước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để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tạo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thành</a:t>
            </a:r>
            <a:r>
              <a:rPr lang="en-US" altLang="en-US" sz="2100" dirty="0"/>
              <a:t> dung </a:t>
            </a:r>
            <a:r>
              <a:rPr lang="en-US" altLang="en-US" sz="2100" dirty="0" err="1"/>
              <a:t>dịch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bão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hoà</a:t>
            </a:r>
            <a:r>
              <a:rPr lang="en-US" altLang="en-US" sz="2100" dirty="0"/>
              <a:t>.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385646" y="4245936"/>
            <a:ext cx="457200" cy="500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100" b="1">
                <a:solidFill>
                  <a:srgbClr val="FF0000"/>
                </a:solidFill>
                <a:cs typeface="Arial" charset="0"/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5826" y="249497"/>
            <a:ext cx="307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657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28750" y="342900"/>
            <a:ext cx="6286500" cy="31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0000FF"/>
                </a:solidFill>
              </a:rPr>
              <a:t>Bài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tập</a:t>
            </a:r>
            <a:r>
              <a:rPr lang="en-US" altLang="en-US" sz="2100" b="1" dirty="0">
                <a:solidFill>
                  <a:srgbClr val="0000FF"/>
                </a:solidFill>
              </a:rPr>
              <a:t> 2 (</a:t>
            </a:r>
            <a:r>
              <a:rPr lang="en-US" altLang="en-US" sz="2100" b="1" dirty="0" err="1">
                <a:solidFill>
                  <a:srgbClr val="0000FF"/>
                </a:solidFill>
              </a:rPr>
              <a:t>sgk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trang</a:t>
            </a:r>
            <a:r>
              <a:rPr lang="en-US" altLang="en-US" sz="2100" b="1" dirty="0">
                <a:solidFill>
                  <a:srgbClr val="0000FF"/>
                </a:solidFill>
              </a:rPr>
              <a:t> 142): </a:t>
            </a:r>
            <a:r>
              <a:rPr lang="en-US" altLang="en-US" sz="2100" b="1" dirty="0" err="1">
                <a:solidFill>
                  <a:srgbClr val="0000FF"/>
                </a:solidFill>
              </a:rPr>
              <a:t>Khi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tăng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nhiệt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độ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thì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độ</a:t>
            </a:r>
            <a:r>
              <a:rPr lang="en-US" altLang="en-US" sz="2100" b="1" dirty="0">
                <a:solidFill>
                  <a:srgbClr val="0000FF"/>
                </a:solidFill>
              </a:rPr>
              <a:t> tan </a:t>
            </a:r>
            <a:r>
              <a:rPr lang="en-US" altLang="en-US" sz="21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các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chất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rắn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2100" b="1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100" b="1" dirty="0"/>
              <a:t>A. </a:t>
            </a:r>
            <a:r>
              <a:rPr lang="en-US" altLang="en-US" sz="2100" b="1" dirty="0" err="1"/>
              <a:t>Đều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tăng</a:t>
            </a:r>
            <a:r>
              <a:rPr lang="en-US" altLang="en-US" sz="2100" b="1" dirty="0"/>
              <a:t>;</a:t>
            </a:r>
          </a:p>
          <a:p>
            <a:pPr>
              <a:spcBef>
                <a:spcPct val="50000"/>
              </a:spcBef>
            </a:pPr>
            <a:r>
              <a:rPr lang="en-US" altLang="en-US" sz="2100" b="1" dirty="0"/>
              <a:t>B. </a:t>
            </a:r>
            <a:r>
              <a:rPr lang="en-US" altLang="en-US" sz="2100" b="1" dirty="0" err="1"/>
              <a:t>Đều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giảm</a:t>
            </a:r>
            <a:r>
              <a:rPr lang="en-US" altLang="en-US" sz="2100" b="1" dirty="0"/>
              <a:t>;</a:t>
            </a:r>
          </a:p>
          <a:p>
            <a:pPr>
              <a:spcBef>
                <a:spcPct val="50000"/>
              </a:spcBef>
            </a:pPr>
            <a:r>
              <a:rPr lang="en-US" altLang="en-US" sz="2100" b="1" dirty="0"/>
              <a:t>C. </a:t>
            </a:r>
            <a:r>
              <a:rPr lang="en-US" altLang="en-US" sz="2100" b="1" dirty="0" err="1"/>
              <a:t>Phần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lớn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là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tăng</a:t>
            </a:r>
            <a:r>
              <a:rPr lang="en-US" altLang="en-US" sz="2100" b="1" dirty="0"/>
              <a:t>;</a:t>
            </a:r>
          </a:p>
          <a:p>
            <a:pPr>
              <a:spcBef>
                <a:spcPct val="50000"/>
              </a:spcBef>
            </a:pPr>
            <a:r>
              <a:rPr lang="en-US" altLang="en-US" sz="2100" b="1" dirty="0"/>
              <a:t>D. </a:t>
            </a:r>
            <a:r>
              <a:rPr lang="en-US" altLang="en-US" sz="2100" b="1" dirty="0" err="1"/>
              <a:t>Phần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lớn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là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giảm</a:t>
            </a:r>
            <a:r>
              <a:rPr lang="en-US" altLang="en-US" sz="2100" b="1" dirty="0"/>
              <a:t>;</a:t>
            </a:r>
          </a:p>
          <a:p>
            <a:pPr>
              <a:spcBef>
                <a:spcPct val="50000"/>
              </a:spcBef>
            </a:pPr>
            <a:r>
              <a:rPr lang="en-US" altLang="en-US" sz="2100" b="1" dirty="0"/>
              <a:t>E. </a:t>
            </a:r>
            <a:r>
              <a:rPr lang="en-US" altLang="en-US" sz="2100" b="1" dirty="0" err="1"/>
              <a:t>Không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tăng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và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cũng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không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giảm</a:t>
            </a:r>
            <a:r>
              <a:rPr lang="en-US" altLang="en-US" sz="2100" b="1" dirty="0"/>
              <a:t>.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1328738" y="2071687"/>
            <a:ext cx="457200" cy="500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100" b="1">
                <a:solidFill>
                  <a:srgbClr val="FF0000"/>
                </a:solidFill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79631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28750" y="342900"/>
            <a:ext cx="62865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</a:rPr>
              <a:t>Bài tập 3 (sgk trang 142): Khi giảm nhiệt độ và tăng áp suất thì độ tan của chất khí trong nước:</a:t>
            </a:r>
          </a:p>
          <a:p>
            <a:pPr>
              <a:spcBef>
                <a:spcPct val="50000"/>
              </a:spcBef>
            </a:pPr>
            <a:r>
              <a:rPr lang="en-US" altLang="en-US" sz="2100" b="1"/>
              <a:t>A. Đều tăng;</a:t>
            </a:r>
          </a:p>
          <a:p>
            <a:pPr>
              <a:spcBef>
                <a:spcPct val="50000"/>
              </a:spcBef>
            </a:pPr>
            <a:r>
              <a:rPr lang="en-US" altLang="en-US" sz="2100" b="1"/>
              <a:t>B. Đều giảm;</a:t>
            </a:r>
          </a:p>
          <a:p>
            <a:pPr>
              <a:spcBef>
                <a:spcPct val="50000"/>
              </a:spcBef>
            </a:pPr>
            <a:r>
              <a:rPr lang="en-US" altLang="en-US" sz="2100" b="1"/>
              <a:t>C. Có thể tăng và có thể giảm;</a:t>
            </a:r>
          </a:p>
          <a:p>
            <a:pPr>
              <a:spcBef>
                <a:spcPct val="50000"/>
              </a:spcBef>
            </a:pPr>
            <a:r>
              <a:rPr lang="en-US" altLang="en-US" sz="2100" b="1"/>
              <a:t>D. Không tăng và cũng không giảm.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1339454" y="1125141"/>
            <a:ext cx="457200" cy="500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100" b="1">
                <a:solidFill>
                  <a:srgbClr val="FF0000"/>
                </a:solidFill>
                <a:cs typeface="Arial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20597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75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809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731" y="1761661"/>
            <a:ext cx="7028538" cy="1697831"/>
          </a:xfrm>
        </p:spPr>
        <p:txBody>
          <a:bodyPr>
            <a:normAutofit fontScale="70000" lnSpcReduction="20000"/>
          </a:bodyPr>
          <a:lstStyle/>
          <a:p>
            <a:pPr algn="just" eaLnBrk="1" hangingPunct="1"/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/t142,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41.1 – 41.7 SBT.</a:t>
            </a:r>
          </a:p>
          <a:p>
            <a:pPr algn="just" eaLnBrk="1" hangingPunct="1"/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3404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51575"/>
            <a:ext cx="874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41.4 (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56):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AgNO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25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AgNO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25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222g.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96" y="3381840"/>
            <a:ext cx="3218427" cy="16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2816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486400" y="194310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222 g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14700" y="1990725"/>
            <a:ext cx="1200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g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32560" y="2425304"/>
            <a:ext cx="971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 g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14900" y="3107531"/>
            <a:ext cx="1485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altLang="en-US" sz="2250" b="1" dirty="0">
                <a:latin typeface="Times New Roman" pitchFamily="18" charset="0"/>
                <a:cs typeface="Times New Roman" pitchFamily="18" charset="0"/>
              </a:rPr>
              <a:t>= 555 (g)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979194" y="2386013"/>
            <a:ext cx="628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   </a:t>
            </a: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679281" y="2388394"/>
            <a:ext cx="66075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 g</a:t>
            </a:r>
            <a:r>
              <a:rPr lang="en-US" altLang="en-US" sz="135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371857" y="3100388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>
                <a:latin typeface="Arial" charset="0"/>
                <a:cs typeface="Arial" charset="0"/>
              </a:rPr>
              <a:t>=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4171950" y="1944291"/>
            <a:ext cx="125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→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</a:t>
            </a: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6286500" y="1907389"/>
            <a:ext cx="136384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AgNO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b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endParaRPr lang="en-US" altLang="en-US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2571750" y="2401492"/>
            <a:ext cx="12426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altLang="en-US" sz="135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</a:t>
            </a: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4149329" y="2386013"/>
            <a:ext cx="149423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135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6286500" y="2433645"/>
            <a:ext cx="1125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AgNO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1143000" y="1657350"/>
            <a:ext cx="971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Tóm tắt</a:t>
            </a: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>
            <a:off x="2628900" y="1771650"/>
            <a:ext cx="0" cy="154305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350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085850" y="2932517"/>
            <a:ext cx="1797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m</a:t>
            </a:r>
            <a:r>
              <a:rPr lang="en-US" altLang="en-US" b="1" baseline="-25000" dirty="0"/>
              <a:t>AgNO3</a:t>
            </a:r>
            <a:r>
              <a:rPr lang="en-US" altLang="en-US" b="1" dirty="0"/>
              <a:t>= 170g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257300" y="2457457"/>
            <a:ext cx="131445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1" dirty="0" err="1"/>
              <a:t>m</a:t>
            </a:r>
            <a:r>
              <a:rPr lang="en-US" altLang="en-US" sz="1650" b="1" baseline="-25000" dirty="0" err="1"/>
              <a:t>nước</a:t>
            </a:r>
            <a:r>
              <a:rPr lang="en-US" altLang="en-US" sz="1650" b="1" dirty="0"/>
              <a:t> = 250g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1220375" y="2038589"/>
            <a:ext cx="1314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S = 222 g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71750" y="1763090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Ở 25</a:t>
            </a:r>
            <a:r>
              <a:rPr lang="en-US" altLang="en-US" b="1" baseline="30000" dirty="0"/>
              <a:t>0</a:t>
            </a:r>
            <a:r>
              <a:rPr lang="en-US" altLang="en-US" b="1" dirty="0"/>
              <a:t>C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042044" y="3026992"/>
            <a:ext cx="400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ja-JP" sz="2700" b="1">
                <a:solidFill>
                  <a:srgbClr val="FF0000"/>
                </a:solidFill>
                <a:ea typeface="ＭＳ Ｐゴシック" charset="-128"/>
              </a:rPr>
              <a:t>x</a:t>
            </a:r>
            <a:endParaRPr lang="vi-VN" sz="2700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022582" y="3938839"/>
            <a:ext cx="139102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ja-JP" sz="2250" dirty="0">
                <a:solidFill>
                  <a:srgbClr val="FF0000"/>
                </a:solidFill>
                <a:ea typeface="ＭＳ Ｐゴシック" charset="-128"/>
              </a:rPr>
              <a:t>222 . 250</a:t>
            </a:r>
            <a:endParaRPr lang="vi-VN" sz="225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943350" y="3278981"/>
            <a:ext cx="10858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ja-JP" sz="2250" dirty="0">
                <a:solidFill>
                  <a:srgbClr val="FF0000"/>
                </a:solidFill>
                <a:ea typeface="ＭＳ Ｐゴシック" charset="-128"/>
              </a:rPr>
              <a:t>100</a:t>
            </a:r>
            <a:endParaRPr lang="vi-VN" sz="2250" dirty="0">
              <a:solidFill>
                <a:srgbClr val="FF0000"/>
              </a:solidFill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4127836" y="4318023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140364" y="309396"/>
            <a:ext cx="874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41.4 (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56):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AgNO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25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AgNO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25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222g.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10540" y="4001783"/>
            <a:ext cx="27185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</a:t>
            </a:r>
            <a:r>
              <a:rPr lang="en-US" altLang="en-US" sz="27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AgNO3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622533" y="4075342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>
                <a:latin typeface="Arial" charset="0"/>
                <a:cs typeface="Arial" charset="0"/>
              </a:rPr>
              <a:t>=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25397" y="4354337"/>
            <a:ext cx="112897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ja-JP" sz="2250" dirty="0">
                <a:solidFill>
                  <a:srgbClr val="FF0000"/>
                </a:solidFill>
                <a:ea typeface="ＭＳ Ｐゴシック" charset="-128"/>
              </a:rPr>
              <a:t>100</a:t>
            </a:r>
            <a:endParaRPr lang="vi-VN" sz="2250" dirty="0">
              <a:solidFill>
                <a:srgbClr val="FF0000"/>
              </a:solidFill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3818335" y="3318318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35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685316" y="2967067"/>
            <a:ext cx="139102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ja-JP" sz="2250" dirty="0">
                <a:solidFill>
                  <a:srgbClr val="FF0000"/>
                </a:solidFill>
                <a:ea typeface="ＭＳ Ｐゴシック" charset="-128"/>
              </a:rPr>
              <a:t>222 . 250</a:t>
            </a:r>
            <a:endParaRPr lang="vi-VN" sz="2250" dirty="0">
              <a:solidFill>
                <a:srgbClr val="FF0000"/>
              </a:solidFill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5200650" y="4078025"/>
            <a:ext cx="26657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altLang="en-US" sz="2250" b="1" dirty="0">
                <a:latin typeface="Times New Roman" pitchFamily="18" charset="0"/>
                <a:cs typeface="Times New Roman" pitchFamily="18" charset="0"/>
              </a:rPr>
              <a:t>= 555 (g)   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943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3" grpId="0"/>
      <p:bldP spid="35" grpId="0"/>
      <p:bldP spid="36" grpId="0" animBg="1"/>
      <p:bldP spid="37" grpId="0"/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74473" y="141480"/>
            <a:ext cx="4271016" cy="4290949"/>
            <a:chOff x="617336" y="300013"/>
            <a:chExt cx="5105409" cy="4953000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89498" y="2809066"/>
              <a:ext cx="3951287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066724" y="4784701"/>
              <a:ext cx="3046412" cy="111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66733" y="3271813"/>
              <a:ext cx="777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66733" y="2738413"/>
              <a:ext cx="777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66733" y="4262413"/>
              <a:ext cx="777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65136" y="2128813"/>
              <a:ext cx="777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065136" y="3805213"/>
              <a:ext cx="777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2436620" y="4784701"/>
              <a:ext cx="173037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893820" y="4784701"/>
              <a:ext cx="173037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3351020" y="4784701"/>
              <a:ext cx="173037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3762183" y="4784710"/>
              <a:ext cx="173037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158264" y="4785495"/>
              <a:ext cx="1730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1874636" y="3690913"/>
              <a:ext cx="2209800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065136" y="2584435"/>
              <a:ext cx="914400" cy="1587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2826351" y="3242445"/>
              <a:ext cx="2867025" cy="30162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085774" y="1824013"/>
              <a:ext cx="2133600" cy="158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2" name="TextBox 60"/>
            <p:cNvSpPr txBox="1">
              <a:spLocks noChangeArrowheads="1"/>
            </p:cNvSpPr>
            <p:nvPr/>
          </p:nvSpPr>
          <p:spPr bwMode="auto">
            <a:xfrm>
              <a:off x="1531736" y="1900213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/>
                <a:t>100</a:t>
              </a:r>
            </a:p>
          </p:txBody>
        </p:sp>
        <p:sp>
          <p:nvSpPr>
            <p:cNvPr id="3093" name="TextBox 61"/>
            <p:cNvSpPr txBox="1">
              <a:spLocks noChangeArrowheads="1"/>
            </p:cNvSpPr>
            <p:nvPr/>
          </p:nvSpPr>
          <p:spPr bwMode="auto">
            <a:xfrm>
              <a:off x="1684137" y="2586013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/>
                <a:t>80</a:t>
              </a:r>
            </a:p>
          </p:txBody>
        </p:sp>
        <p:sp>
          <p:nvSpPr>
            <p:cNvPr id="3094" name="TextBox 62"/>
            <p:cNvSpPr txBox="1">
              <a:spLocks noChangeArrowheads="1"/>
            </p:cNvSpPr>
            <p:nvPr/>
          </p:nvSpPr>
          <p:spPr bwMode="auto">
            <a:xfrm>
              <a:off x="1684137" y="3043213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 dirty="0"/>
                <a:t>60</a:t>
              </a:r>
            </a:p>
          </p:txBody>
        </p:sp>
        <p:sp>
          <p:nvSpPr>
            <p:cNvPr id="3095" name="TextBox 63"/>
            <p:cNvSpPr txBox="1">
              <a:spLocks noChangeArrowheads="1"/>
            </p:cNvSpPr>
            <p:nvPr/>
          </p:nvSpPr>
          <p:spPr bwMode="auto">
            <a:xfrm>
              <a:off x="1684137" y="3652813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/>
                <a:t>40</a:t>
              </a:r>
            </a:p>
          </p:txBody>
        </p:sp>
        <p:sp>
          <p:nvSpPr>
            <p:cNvPr id="3096" name="TextBox 64"/>
            <p:cNvSpPr txBox="1">
              <a:spLocks noChangeArrowheads="1"/>
            </p:cNvSpPr>
            <p:nvPr/>
          </p:nvSpPr>
          <p:spPr bwMode="auto">
            <a:xfrm>
              <a:off x="1684137" y="4121135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/>
                <a:t>20</a:t>
              </a:r>
            </a:p>
          </p:txBody>
        </p:sp>
        <p:sp>
          <p:nvSpPr>
            <p:cNvPr id="3097" name="TextBox 65"/>
            <p:cNvSpPr txBox="1">
              <a:spLocks noChangeArrowheads="1"/>
            </p:cNvSpPr>
            <p:nvPr/>
          </p:nvSpPr>
          <p:spPr bwMode="auto">
            <a:xfrm>
              <a:off x="1760336" y="4643413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098" name="TextBox 66"/>
            <p:cNvSpPr txBox="1">
              <a:spLocks noChangeArrowheads="1"/>
            </p:cNvSpPr>
            <p:nvPr/>
          </p:nvSpPr>
          <p:spPr bwMode="auto">
            <a:xfrm>
              <a:off x="2293736" y="4883135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>
                  <a:latin typeface="Calibri" pitchFamily="34" charset="0"/>
                  <a:cs typeface="Arial" charset="0"/>
                </a:rPr>
                <a:t>10</a:t>
              </a:r>
            </a:p>
          </p:txBody>
        </p:sp>
        <p:sp>
          <p:nvSpPr>
            <p:cNvPr id="3099" name="TextBox 67"/>
            <p:cNvSpPr txBox="1">
              <a:spLocks noChangeArrowheads="1"/>
            </p:cNvSpPr>
            <p:nvPr/>
          </p:nvSpPr>
          <p:spPr bwMode="auto">
            <a:xfrm>
              <a:off x="2750936" y="4883135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 dirty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20</a:t>
              </a:r>
            </a:p>
          </p:txBody>
        </p:sp>
        <p:sp>
          <p:nvSpPr>
            <p:cNvPr id="3100" name="TextBox 68"/>
            <p:cNvSpPr txBox="1">
              <a:spLocks noChangeArrowheads="1"/>
            </p:cNvSpPr>
            <p:nvPr/>
          </p:nvSpPr>
          <p:spPr bwMode="auto">
            <a:xfrm>
              <a:off x="3284336" y="4883135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>
                  <a:latin typeface="Calibri" pitchFamily="34" charset="0"/>
                  <a:cs typeface="Arial" charset="0"/>
                </a:rPr>
                <a:t>30</a:t>
              </a:r>
            </a:p>
          </p:txBody>
        </p:sp>
        <p:sp>
          <p:nvSpPr>
            <p:cNvPr id="3101" name="TextBox 69"/>
            <p:cNvSpPr txBox="1">
              <a:spLocks noChangeArrowheads="1"/>
            </p:cNvSpPr>
            <p:nvPr/>
          </p:nvSpPr>
          <p:spPr bwMode="auto">
            <a:xfrm>
              <a:off x="3665336" y="4883135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>
                  <a:latin typeface="Calibri" pitchFamily="34" charset="0"/>
                  <a:cs typeface="Arial" charset="0"/>
                </a:rPr>
                <a:t>40</a:t>
              </a:r>
            </a:p>
          </p:txBody>
        </p:sp>
        <p:sp>
          <p:nvSpPr>
            <p:cNvPr id="3102" name="TextBox 72"/>
            <p:cNvSpPr txBox="1">
              <a:spLocks noChangeArrowheads="1"/>
            </p:cNvSpPr>
            <p:nvPr/>
          </p:nvSpPr>
          <p:spPr bwMode="auto">
            <a:xfrm>
              <a:off x="617336" y="604813"/>
              <a:ext cx="1524000" cy="58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350" b="1" dirty="0" err="1"/>
                <a:t>Độ</a:t>
              </a:r>
              <a:r>
                <a:rPr lang="en-US" altLang="en-US" sz="1350" b="1" dirty="0"/>
                <a:t> tan (g/100g H</a:t>
              </a:r>
              <a:r>
                <a:rPr lang="en-US" altLang="en-US" sz="1350" b="1" baseline="-25000" dirty="0"/>
                <a:t>2</a:t>
              </a:r>
              <a:r>
                <a:rPr lang="en-US" altLang="en-US" sz="1350" b="1" dirty="0"/>
                <a:t>O) </a:t>
              </a:r>
            </a:p>
          </p:txBody>
        </p:sp>
        <p:graphicFrame>
          <p:nvGraphicFramePr>
            <p:cNvPr id="3074" name="Object 29"/>
            <p:cNvGraphicFramePr>
              <a:graphicFrameLocks noChangeAspect="1"/>
            </p:cNvGraphicFramePr>
            <p:nvPr/>
          </p:nvGraphicFramePr>
          <p:xfrm>
            <a:off x="4782936" y="300013"/>
            <a:ext cx="914400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Equation" r:id="rId3" imgW="435285" imgH="677109" progId="Equation.DSMT4">
                    <p:embed/>
                  </p:oleObj>
                </mc:Choice>
                <mc:Fallback>
                  <p:oleObj name="Equation" r:id="rId3" imgW="435285" imgH="677109" progId="Equation.DSMT4">
                    <p:embed/>
                    <p:pic>
                      <p:nvPicPr>
                        <p:cNvPr id="3074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2936" y="300013"/>
                          <a:ext cx="914400" cy="198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0"/>
            <p:cNvGraphicFramePr>
              <a:graphicFrameLocks noChangeAspect="1"/>
            </p:cNvGraphicFramePr>
            <p:nvPr/>
          </p:nvGraphicFramePr>
          <p:xfrm>
            <a:off x="4808336" y="4795813"/>
            <a:ext cx="457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Equation" r:id="rId5" imgW="203024" imgH="203024" progId="Equation.DSMT4">
                    <p:embed/>
                  </p:oleObj>
                </mc:Choice>
                <mc:Fallback>
                  <p:oleObj name="Equation" r:id="rId5" imgW="203024" imgH="203024" progId="Equation.DSMT4">
                    <p:embed/>
                    <p:pic>
                      <p:nvPicPr>
                        <p:cNvPr id="3075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8336" y="4795813"/>
                          <a:ext cx="4572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3" name="TextBox 107"/>
            <p:cNvSpPr txBox="1">
              <a:spLocks noChangeArrowheads="1"/>
            </p:cNvSpPr>
            <p:nvPr/>
          </p:nvSpPr>
          <p:spPr bwMode="auto">
            <a:xfrm>
              <a:off x="4046336" y="4883135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 dirty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50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063558" y="620688"/>
              <a:ext cx="3659187" cy="2363788"/>
            </a:xfrm>
            <a:custGeom>
              <a:avLst/>
              <a:gdLst>
                <a:gd name="connsiteX0" fmla="*/ 0 w 5151120"/>
                <a:gd name="connsiteY0" fmla="*/ 3779520 h 3779520"/>
                <a:gd name="connsiteX1" fmla="*/ 1295400 w 5151120"/>
                <a:gd name="connsiteY1" fmla="*/ 3124200 h 3779520"/>
                <a:gd name="connsiteX2" fmla="*/ 3093720 w 5151120"/>
                <a:gd name="connsiteY2" fmla="*/ 1950720 h 3779520"/>
                <a:gd name="connsiteX3" fmla="*/ 5151120 w 5151120"/>
                <a:gd name="connsiteY3" fmla="*/ 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120" h="3779520">
                  <a:moveTo>
                    <a:pt x="0" y="3779520"/>
                  </a:moveTo>
                  <a:cubicBezTo>
                    <a:pt x="389890" y="3604260"/>
                    <a:pt x="779780" y="3429000"/>
                    <a:pt x="1295400" y="3124200"/>
                  </a:cubicBezTo>
                  <a:cubicBezTo>
                    <a:pt x="1811020" y="2819400"/>
                    <a:pt x="2451100" y="2471420"/>
                    <a:pt x="3093720" y="1950720"/>
                  </a:cubicBezTo>
                  <a:cubicBezTo>
                    <a:pt x="3736340" y="1430020"/>
                    <a:pt x="4443730" y="715010"/>
                    <a:pt x="5151120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/>
              <a:endParaRPr lang="ja-JP" altLang="ja-JP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5" name="TextBox 120"/>
            <p:cNvSpPr txBox="1">
              <a:spLocks noChangeArrowheads="1"/>
            </p:cNvSpPr>
            <p:nvPr/>
          </p:nvSpPr>
          <p:spPr bwMode="auto">
            <a:xfrm>
              <a:off x="3970136" y="909613"/>
              <a:ext cx="15240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350" b="1"/>
                <a:t>NaNO</a:t>
              </a:r>
              <a:r>
                <a:rPr lang="en-US" altLang="en-US" sz="1350" b="1" baseline="-25000"/>
                <a:t>3</a:t>
              </a:r>
              <a:endParaRPr lang="en-US" altLang="en-US" sz="1350" b="1"/>
            </a:p>
          </p:txBody>
        </p:sp>
        <p:sp>
          <p:nvSpPr>
            <p:cNvPr id="52258" name="TextBox 63"/>
            <p:cNvSpPr txBox="1">
              <a:spLocks noChangeArrowheads="1"/>
            </p:cNvSpPr>
            <p:nvPr/>
          </p:nvSpPr>
          <p:spPr bwMode="auto">
            <a:xfrm>
              <a:off x="1607936" y="2357422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 dirty="0">
                  <a:solidFill>
                    <a:srgbClr val="FF0000"/>
                  </a:solidFill>
                </a:rPr>
                <a:t>85</a:t>
              </a:r>
            </a:p>
          </p:txBody>
        </p:sp>
        <p:sp>
          <p:nvSpPr>
            <p:cNvPr id="52259" name="TextBox 63"/>
            <p:cNvSpPr txBox="1">
              <a:spLocks noChangeArrowheads="1"/>
            </p:cNvSpPr>
            <p:nvPr/>
          </p:nvSpPr>
          <p:spPr bwMode="auto">
            <a:xfrm>
              <a:off x="1531736" y="1671622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>
                  <a:solidFill>
                    <a:srgbClr val="FF0000"/>
                  </a:solidFill>
                </a:rPr>
                <a:t>114</a:t>
              </a:r>
            </a:p>
          </p:txBody>
        </p:sp>
        <p:sp>
          <p:nvSpPr>
            <p:cNvPr id="52260" name="TextBox 63"/>
            <p:cNvSpPr txBox="1">
              <a:spLocks noChangeArrowheads="1"/>
            </p:cNvSpPr>
            <p:nvPr/>
          </p:nvSpPr>
          <p:spPr bwMode="auto">
            <a:xfrm>
              <a:off x="1684137" y="2790801"/>
              <a:ext cx="533400" cy="3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350" b="1">
                  <a:solidFill>
                    <a:srgbClr val="FF0000"/>
                  </a:solidFill>
                </a:rPr>
                <a:t>74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13665" y="4562044"/>
            <a:ext cx="28951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4655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698712" y="0"/>
            <a:ext cx="568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38: </a:t>
            </a:r>
            <a:r>
              <a:rPr lang="en-US" sz="3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7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-44185" y="570834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I.KIẾN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609600" y="142875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-37578" y="1004971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0" y="1319148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BT 1.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natri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kali K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canxi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bazơ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phóng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hiđro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xảy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179512" y="3514971"/>
            <a:ext cx="8784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a)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2K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 +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2H</a:t>
            </a:r>
            <a:r>
              <a:rPr lang="en-US" sz="2800" baseline="-25000" dirty="0" err="1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2KOH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 +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 dirty="0" err="1"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3733800" y="3136204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8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3962400" y="42565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838200" y="3952746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Ca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 +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2H</a:t>
            </a:r>
            <a:r>
              <a:rPr lang="en-US" sz="2800" baseline="-25000" dirty="0" err="1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(OH)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+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 dirty="0" err="1"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>
            <a:off x="3962400" y="384916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179512" y="4391939"/>
            <a:ext cx="8964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phản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hóa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9114" name="Line 26"/>
          <p:cNvSpPr>
            <a:spLocks noChangeShapeType="1"/>
          </p:cNvSpPr>
          <p:nvPr/>
        </p:nvSpPr>
        <p:spPr bwMode="auto">
          <a:xfrm>
            <a:off x="8610600" y="38290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>
            <a:off x="8591550" y="34861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586"/>
            <a:ext cx="670992" cy="54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8" y="3301781"/>
            <a:ext cx="518592" cy="41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13968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3" grpId="0"/>
      <p:bldP spid="89104" grpId="0"/>
      <p:bldP spid="89105" grpId="0"/>
      <p:bldP spid="89107" grpId="0"/>
      <p:bldP spid="89108" grpId="0" animBg="1"/>
      <p:bldP spid="89109" grpId="0"/>
      <p:bldP spid="89110" grpId="0" animBg="1"/>
      <p:bldP spid="89112" grpId="0"/>
      <p:bldP spid="89114" grpId="0" animBg="1"/>
      <p:bldP spid="891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00057"/>
            <a:ext cx="6400800" cy="89416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bảo quản tốt các loại nước có ga ta phải làm gì?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57350"/>
            <a:ext cx="6858000" cy="211455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altLang="en-US" sz="3300">
                <a:latin typeface="Times New Roman" pitchFamily="18" charset="0"/>
              </a:rPr>
              <a:t> </a:t>
            </a:r>
            <a:r>
              <a:rPr lang="en-US" altLang="en-US" sz="3300">
                <a:latin typeface="Times New Roman" pitchFamily="18" charset="0"/>
                <a:cs typeface="Times New Roman" pitchFamily="18" charset="0"/>
              </a:rPr>
              <a:t>Bảo quản ở nhiệt độ thấp nhằm tăng độ tan của khí cacbonic.</a:t>
            </a:r>
          </a:p>
          <a:p>
            <a:pPr algn="just" eaLnBrk="1" hangingPunct="1"/>
            <a:r>
              <a:rPr lang="en-US" altLang="en-US" sz="3300">
                <a:latin typeface="Times New Roman" pitchFamily="18" charset="0"/>
                <a:cs typeface="Times New Roman" pitchFamily="18" charset="0"/>
              </a:rPr>
              <a:t> Đậy chặt nắp chai nhằm tăng áp suất.</a:t>
            </a:r>
          </a:p>
        </p:txBody>
      </p:sp>
    </p:spTree>
    <p:extLst>
      <p:ext uri="{BB962C8B-B14F-4D97-AF65-F5344CB8AC3E}">
        <p14:creationId xmlns:p14="http://schemas.microsoft.com/office/powerpoint/2010/main" val="3172929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485900" y="-22860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1500" b="1">
                <a:latin typeface="Times New Roman" pitchFamily="18" charset="0"/>
                <a:cs typeface="Times New Roman" pitchFamily="18" charset="0"/>
              </a:rPr>
              <a:t>BẢNG TÍNH TAN TRONG NƯỚC CỦA AXIT – BAZƠ - NƯỚC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sz="quarter" idx="1"/>
          </p:nvPr>
        </p:nvGraphicFramePr>
        <p:xfrm>
          <a:off x="2652717" y="1282183"/>
          <a:ext cx="6401783" cy="3819322"/>
        </p:xfrm>
        <a:graphic>
          <a:graphicData uri="http://schemas.openxmlformats.org/drawingml/2006/table">
            <a:tbl>
              <a:tblPr/>
              <a:tblGrid>
                <a:gridCol w="51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9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4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4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28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06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59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21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  <a:endParaRPr kumimoji="0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  <a:endParaRPr kumimoji="0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t/kb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k/tb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t/kb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386" name="Group 170"/>
          <p:cNvGraphicFramePr>
            <a:graphicFrameLocks noGrp="1"/>
          </p:cNvGraphicFramePr>
          <p:nvPr>
            <p:ph sz="quarter" idx="2"/>
          </p:nvPr>
        </p:nvGraphicFramePr>
        <p:xfrm>
          <a:off x="2628902" y="754315"/>
          <a:ext cx="6425592" cy="521291"/>
        </p:xfrm>
        <a:graphic>
          <a:graphicData uri="http://schemas.openxmlformats.org/drawingml/2006/table">
            <a:tbl>
              <a:tblPr/>
              <a:tblGrid>
                <a:gridCol w="548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4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43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4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94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43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94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21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68580" marR="68580" marT="34331" marB="34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18" name="Group 202"/>
          <p:cNvGraphicFramePr>
            <a:graphicFrameLocks noGrp="1"/>
          </p:cNvGraphicFramePr>
          <p:nvPr>
            <p:ph sz="quarter" idx="3"/>
          </p:nvPr>
        </p:nvGraphicFramePr>
        <p:xfrm>
          <a:off x="143510" y="357510"/>
          <a:ext cx="2509204" cy="914083"/>
        </p:xfrm>
        <a:graphic>
          <a:graphicData uri="http://schemas.openxmlformats.org/drawingml/2006/table">
            <a:tbl>
              <a:tblPr/>
              <a:tblGrid>
                <a:gridCol w="250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Nhóm</a:t>
                      </a:r>
                      <a:endParaRPr kumimoji="0" lang="en-US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altLang="ja-JP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hiđroxit</a:t>
                      </a: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altLang="ja-JP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và</a:t>
                      </a:r>
                      <a:endParaRPr kumimoji="0" lang="en-US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altLang="ja-JP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gốc</a:t>
                      </a: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altLang="ja-JP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axit</a:t>
                      </a:r>
                      <a:endParaRPr kumimoji="0" lang="en-US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24" name="Group 208"/>
          <p:cNvGraphicFramePr>
            <a:graphicFrameLocks noGrp="1"/>
          </p:cNvGraphicFramePr>
          <p:nvPr>
            <p:ph sz="quarter" idx="4"/>
          </p:nvPr>
        </p:nvGraphicFramePr>
        <p:xfrm>
          <a:off x="2628902" y="357021"/>
          <a:ext cx="6425592" cy="397300"/>
        </p:xfrm>
        <a:graphic>
          <a:graphicData uri="http://schemas.openxmlformats.org/drawingml/2006/table">
            <a:tbl>
              <a:tblPr/>
              <a:tblGrid>
                <a:gridCol w="642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Hiđro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loại</a:t>
                      </a: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anose="02020603050405020304" pitchFamily="18" charset="0"/>
                        <a:ea typeface="ＭＳ Ｐゴシック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30" name="Group 214"/>
          <p:cNvGraphicFramePr>
            <a:graphicFrameLocks noGrp="1"/>
          </p:cNvGraphicFramePr>
          <p:nvPr/>
        </p:nvGraphicFramePr>
        <p:xfrm>
          <a:off x="143506" y="1254565"/>
          <a:ext cx="2509205" cy="3895814"/>
        </p:xfrm>
        <a:graphic>
          <a:graphicData uri="http://schemas.openxmlformats.org/drawingml/2006/table">
            <a:tbl>
              <a:tblPr/>
              <a:tblGrid>
                <a:gridCol w="250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OH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 Cl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 NO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 CH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COO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SO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SO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CO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SiO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Symbol" panose="05050102010706020507" pitchFamily="18" charset="2"/>
                        </a:rPr>
                        <a:t>   PO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Symbol" panose="05050102010706020507" pitchFamily="18" charset="2"/>
                        </a:rPr>
                        <a:t>4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26104" y="1293097"/>
          <a:ext cx="5952414" cy="4004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878">
                  <a:extLst>
                    <a:ext uri="{9D8B030D-6E8A-4147-A177-3AD203B41FA5}">
                      <a16:colId xmlns:a16="http://schemas.microsoft.com/office/drawing/2014/main" val="2943089408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2913748248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3169517318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3259581392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4261131682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3114834287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3533576947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1180879028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2903854995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1854048112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853724243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614044145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3106019471"/>
                    </a:ext>
                  </a:extLst>
                </a:gridCol>
              </a:tblGrid>
              <a:tr h="4004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02329"/>
                  </a:ext>
                </a:extLst>
              </a:tr>
            </a:tbl>
          </a:graphicData>
        </a:graphic>
      </p:graphicFrame>
      <p:sp>
        <p:nvSpPr>
          <p:cNvPr id="19" name="Rectangle 239"/>
          <p:cNvSpPr>
            <a:spLocks noChangeArrowheads="1"/>
          </p:cNvSpPr>
          <p:nvPr/>
        </p:nvSpPr>
        <p:spPr bwMode="auto">
          <a:xfrm>
            <a:off x="151573" y="1265890"/>
            <a:ext cx="2510008" cy="415498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OH</a:t>
            </a:r>
          </a:p>
        </p:txBody>
      </p:sp>
      <p:sp>
        <p:nvSpPr>
          <p:cNvPr id="21" name="Rectangle 239"/>
          <p:cNvSpPr>
            <a:spLocks noChangeArrowheads="1"/>
          </p:cNvSpPr>
          <p:nvPr/>
        </p:nvSpPr>
        <p:spPr bwMode="auto">
          <a:xfrm>
            <a:off x="2634495" y="747978"/>
            <a:ext cx="527387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r>
              <a:rPr lang="en-US" alt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aphicFrame>
        <p:nvGraphicFramePr>
          <p:cNvPr id="22" name="Group 709"/>
          <p:cNvGraphicFramePr>
            <a:graphicFrameLocks noGrp="1"/>
          </p:cNvGraphicFramePr>
          <p:nvPr/>
        </p:nvGraphicFramePr>
        <p:xfrm>
          <a:off x="2644069" y="1711624"/>
          <a:ext cx="508237" cy="337427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0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t/kb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k/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t/kb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1297" y="3597674"/>
            <a:ext cx="2472769" cy="324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49910" y="3583392"/>
          <a:ext cx="6417359" cy="351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41">
                  <a:extLst>
                    <a:ext uri="{9D8B030D-6E8A-4147-A177-3AD203B41FA5}">
                      <a16:colId xmlns:a16="http://schemas.microsoft.com/office/drawing/2014/main" val="676850315"/>
                    </a:ext>
                  </a:extLst>
                </a:gridCol>
                <a:gridCol w="418825">
                  <a:extLst>
                    <a:ext uri="{9D8B030D-6E8A-4147-A177-3AD203B41FA5}">
                      <a16:colId xmlns:a16="http://schemas.microsoft.com/office/drawing/2014/main" val="998287912"/>
                    </a:ext>
                  </a:extLst>
                </a:gridCol>
                <a:gridCol w="458383">
                  <a:extLst>
                    <a:ext uri="{9D8B030D-6E8A-4147-A177-3AD203B41FA5}">
                      <a16:colId xmlns:a16="http://schemas.microsoft.com/office/drawing/2014/main" val="2405255196"/>
                    </a:ext>
                  </a:extLst>
                </a:gridCol>
                <a:gridCol w="458383">
                  <a:extLst>
                    <a:ext uri="{9D8B030D-6E8A-4147-A177-3AD203B41FA5}">
                      <a16:colId xmlns:a16="http://schemas.microsoft.com/office/drawing/2014/main" val="3805677817"/>
                    </a:ext>
                  </a:extLst>
                </a:gridCol>
                <a:gridCol w="458383">
                  <a:extLst>
                    <a:ext uri="{9D8B030D-6E8A-4147-A177-3AD203B41FA5}">
                      <a16:colId xmlns:a16="http://schemas.microsoft.com/office/drawing/2014/main" val="2069092089"/>
                    </a:ext>
                  </a:extLst>
                </a:gridCol>
                <a:gridCol w="458383">
                  <a:extLst>
                    <a:ext uri="{9D8B030D-6E8A-4147-A177-3AD203B41FA5}">
                      <a16:colId xmlns:a16="http://schemas.microsoft.com/office/drawing/2014/main" val="281360047"/>
                    </a:ext>
                  </a:extLst>
                </a:gridCol>
                <a:gridCol w="458383">
                  <a:extLst>
                    <a:ext uri="{9D8B030D-6E8A-4147-A177-3AD203B41FA5}">
                      <a16:colId xmlns:a16="http://schemas.microsoft.com/office/drawing/2014/main" val="2394383909"/>
                    </a:ext>
                  </a:extLst>
                </a:gridCol>
                <a:gridCol w="458383">
                  <a:extLst>
                    <a:ext uri="{9D8B030D-6E8A-4147-A177-3AD203B41FA5}">
                      <a16:colId xmlns:a16="http://schemas.microsoft.com/office/drawing/2014/main" val="2677772425"/>
                    </a:ext>
                  </a:extLst>
                </a:gridCol>
                <a:gridCol w="458383">
                  <a:extLst>
                    <a:ext uri="{9D8B030D-6E8A-4147-A177-3AD203B41FA5}">
                      <a16:colId xmlns:a16="http://schemas.microsoft.com/office/drawing/2014/main" val="2636383814"/>
                    </a:ext>
                  </a:extLst>
                </a:gridCol>
                <a:gridCol w="458383">
                  <a:extLst>
                    <a:ext uri="{9D8B030D-6E8A-4147-A177-3AD203B41FA5}">
                      <a16:colId xmlns:a16="http://schemas.microsoft.com/office/drawing/2014/main" val="2402869084"/>
                    </a:ext>
                  </a:extLst>
                </a:gridCol>
                <a:gridCol w="458383">
                  <a:extLst>
                    <a:ext uri="{9D8B030D-6E8A-4147-A177-3AD203B41FA5}">
                      <a16:colId xmlns:a16="http://schemas.microsoft.com/office/drawing/2014/main" val="2699568783"/>
                    </a:ext>
                  </a:extLst>
                </a:gridCol>
                <a:gridCol w="458383">
                  <a:extLst>
                    <a:ext uri="{9D8B030D-6E8A-4147-A177-3AD203B41FA5}">
                      <a16:colId xmlns:a16="http://schemas.microsoft.com/office/drawing/2014/main" val="1147372678"/>
                    </a:ext>
                  </a:extLst>
                </a:gridCol>
                <a:gridCol w="458383">
                  <a:extLst>
                    <a:ext uri="{9D8B030D-6E8A-4147-A177-3AD203B41FA5}">
                      <a16:colId xmlns:a16="http://schemas.microsoft.com/office/drawing/2014/main" val="2491123032"/>
                    </a:ext>
                  </a:extLst>
                </a:gridCol>
                <a:gridCol w="458383">
                  <a:extLst>
                    <a:ext uri="{9D8B030D-6E8A-4147-A177-3AD203B41FA5}">
                      <a16:colId xmlns:a16="http://schemas.microsoft.com/office/drawing/2014/main" val="3258470180"/>
                    </a:ext>
                  </a:extLst>
                </a:gridCol>
              </a:tblGrid>
              <a:tr h="3518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t/kb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4529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5547" y="3945132"/>
            <a:ext cx="2485395" cy="40369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= CO</a:t>
            </a:r>
            <a:r>
              <a:rPr lang="en-US" b="1" baseline="-25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66606" y="3935272"/>
          <a:ext cx="6400664" cy="376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201">
                  <a:extLst>
                    <a:ext uri="{9D8B030D-6E8A-4147-A177-3AD203B41FA5}">
                      <a16:colId xmlns:a16="http://schemas.microsoft.com/office/drawing/2014/main" val="4082981848"/>
                    </a:ext>
                  </a:extLst>
                </a:gridCol>
                <a:gridCol w="420180">
                  <a:extLst>
                    <a:ext uri="{9D8B030D-6E8A-4147-A177-3AD203B41FA5}">
                      <a16:colId xmlns:a16="http://schemas.microsoft.com/office/drawing/2014/main" val="3398731968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2778558730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4107957030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289442272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1714587850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17810501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570280615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3948268356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3477469710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1976172289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4180000549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464508874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568597170"/>
                    </a:ext>
                  </a:extLst>
                </a:gridCol>
              </a:tblGrid>
              <a:tr h="37627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3423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11187" y="2064305"/>
          <a:ext cx="6473640" cy="38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51">
                  <a:extLst>
                    <a:ext uri="{9D8B030D-6E8A-4147-A177-3AD203B41FA5}">
                      <a16:colId xmlns:a16="http://schemas.microsoft.com/office/drawing/2014/main" val="140036914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514654565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332283933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891134649"/>
                    </a:ext>
                  </a:extLst>
                </a:gridCol>
                <a:gridCol w="516999">
                  <a:extLst>
                    <a:ext uri="{9D8B030D-6E8A-4147-A177-3AD203B41FA5}">
                      <a16:colId xmlns:a16="http://schemas.microsoft.com/office/drawing/2014/main" val="1940828724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932040829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415821156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596529468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782572434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1382387237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599988507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566715910"/>
                    </a:ext>
                  </a:extLst>
                </a:gridCol>
                <a:gridCol w="377455">
                  <a:extLst>
                    <a:ext uri="{9D8B030D-6E8A-4147-A177-3AD203B41FA5}">
                      <a16:colId xmlns:a16="http://schemas.microsoft.com/office/drawing/2014/main" val="2057718018"/>
                    </a:ext>
                  </a:extLst>
                </a:gridCol>
                <a:gridCol w="539689">
                  <a:extLst>
                    <a:ext uri="{9D8B030D-6E8A-4147-A177-3AD203B41FA5}">
                      <a16:colId xmlns:a16="http://schemas.microsoft.com/office/drawing/2014/main" val="934860449"/>
                    </a:ext>
                  </a:extLst>
                </a:gridCol>
              </a:tblGrid>
              <a:tr h="38503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872186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91518" y="761422"/>
            <a:ext cx="367037" cy="53091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76290" y="747978"/>
            <a:ext cx="465062" cy="530915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164088" y="1290743"/>
          <a:ext cx="446642" cy="382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42">
                  <a:extLst>
                    <a:ext uri="{9D8B030D-6E8A-4147-A177-3AD203B41FA5}">
                      <a16:colId xmlns:a16="http://schemas.microsoft.com/office/drawing/2014/main" val="3996572812"/>
                    </a:ext>
                  </a:extLst>
                </a:gridCol>
              </a:tblGrid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171438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65023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81080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4395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32556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24004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63298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23281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245236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315285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588186" y="1270095"/>
          <a:ext cx="441260" cy="3843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60">
                  <a:extLst>
                    <a:ext uri="{9D8B030D-6E8A-4147-A177-3AD203B41FA5}">
                      <a16:colId xmlns:a16="http://schemas.microsoft.com/office/drawing/2014/main" val="3996572812"/>
                    </a:ext>
                  </a:extLst>
                </a:gridCol>
              </a:tblGrid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171438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65023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81080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4395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32556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24004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63298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23281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245236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315285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641866" y="4311546"/>
            <a:ext cx="532974" cy="328650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k/kb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704" y="2054873"/>
            <a:ext cx="2468486" cy="38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604878" y="1687559"/>
          <a:ext cx="6473640" cy="38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51">
                  <a:extLst>
                    <a:ext uri="{9D8B030D-6E8A-4147-A177-3AD203B41FA5}">
                      <a16:colId xmlns:a16="http://schemas.microsoft.com/office/drawing/2014/main" val="140036914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514654565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332283933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891134649"/>
                    </a:ext>
                  </a:extLst>
                </a:gridCol>
                <a:gridCol w="516999">
                  <a:extLst>
                    <a:ext uri="{9D8B030D-6E8A-4147-A177-3AD203B41FA5}">
                      <a16:colId xmlns:a16="http://schemas.microsoft.com/office/drawing/2014/main" val="1940828724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932040829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415821156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596529468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782572434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1382387237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599988507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566715910"/>
                    </a:ext>
                  </a:extLst>
                </a:gridCol>
                <a:gridCol w="377455">
                  <a:extLst>
                    <a:ext uri="{9D8B030D-6E8A-4147-A177-3AD203B41FA5}">
                      <a16:colId xmlns:a16="http://schemas.microsoft.com/office/drawing/2014/main" val="2057718018"/>
                    </a:ext>
                  </a:extLst>
                </a:gridCol>
                <a:gridCol w="539689">
                  <a:extLst>
                    <a:ext uri="{9D8B030D-6E8A-4147-A177-3AD203B41FA5}">
                      <a16:colId xmlns:a16="http://schemas.microsoft.com/office/drawing/2014/main" val="934860449"/>
                    </a:ext>
                  </a:extLst>
                </a:gridCol>
              </a:tblGrid>
              <a:tr h="38503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721866"/>
                  </a:ext>
                </a:extLst>
              </a:tr>
            </a:tbl>
          </a:graphicData>
        </a:graphic>
      </p:graphicFrame>
      <p:sp>
        <p:nvSpPr>
          <p:cNvPr id="26" name="Rectangle 239"/>
          <p:cNvSpPr>
            <a:spLocks noChangeArrowheads="1"/>
          </p:cNvSpPr>
          <p:nvPr/>
        </p:nvSpPr>
        <p:spPr bwMode="auto">
          <a:xfrm>
            <a:off x="148599" y="1676192"/>
            <a:ext cx="2510008" cy="415498"/>
          </a:xfrm>
          <a:prstGeom prst="rect">
            <a:avLst/>
          </a:prstGeom>
          <a:solidFill>
            <a:srgbClr val="CC0066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Cl</a:t>
            </a:r>
          </a:p>
        </p:txBody>
      </p:sp>
    </p:spTree>
    <p:extLst>
      <p:ext uri="{BB962C8B-B14F-4D97-AF65-F5344CB8AC3E}">
        <p14:creationId xmlns:p14="http://schemas.microsoft.com/office/powerpoint/2010/main" val="248141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4" grpId="0" animBg="1"/>
      <p:bldP spid="6" grpId="0" animBg="1"/>
      <p:bldP spid="2" grpId="0" animBg="1"/>
      <p:bldP spid="2" grpId="1" animBg="1"/>
      <p:bldP spid="20" grpId="0" animBg="1"/>
      <p:bldP spid="20" grpId="1" animBg="1"/>
      <p:bldP spid="12" grpId="0" animBg="1"/>
      <p:bldP spid="12" grpId="1" animBg="1"/>
      <p:bldP spid="13" grpId="0" animBg="1"/>
      <p:bldP spid="13" grpId="1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485900" y="-22860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1500" b="1">
                <a:latin typeface="Times New Roman" pitchFamily="18" charset="0"/>
                <a:cs typeface="Times New Roman" pitchFamily="18" charset="0"/>
              </a:rPr>
              <a:t>BẢNG TÍNH TAN TRONG NƯỚC CỦA AXIT – BAZƠ - NƯỚC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sz="quarter" idx="1"/>
          </p:nvPr>
        </p:nvGraphicFramePr>
        <p:xfrm>
          <a:off x="2652717" y="1282183"/>
          <a:ext cx="6401783" cy="3819322"/>
        </p:xfrm>
        <a:graphic>
          <a:graphicData uri="http://schemas.openxmlformats.org/drawingml/2006/table">
            <a:tbl>
              <a:tblPr/>
              <a:tblGrid>
                <a:gridCol w="51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9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4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4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28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06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59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21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  <a:endParaRPr kumimoji="0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  <a:endParaRPr kumimoji="0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t/kb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k/tb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t/kb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386" name="Group 170"/>
          <p:cNvGraphicFramePr>
            <a:graphicFrameLocks noGrp="1"/>
          </p:cNvGraphicFramePr>
          <p:nvPr>
            <p:ph sz="quarter" idx="2"/>
          </p:nvPr>
        </p:nvGraphicFramePr>
        <p:xfrm>
          <a:off x="2628902" y="754315"/>
          <a:ext cx="6425592" cy="521291"/>
        </p:xfrm>
        <a:graphic>
          <a:graphicData uri="http://schemas.openxmlformats.org/drawingml/2006/table">
            <a:tbl>
              <a:tblPr/>
              <a:tblGrid>
                <a:gridCol w="548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4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43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4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94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43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94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21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68580" marR="68580" marT="34331" marB="34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III</a:t>
                      </a:r>
                    </a:p>
                  </a:txBody>
                  <a:tcPr marL="68580" marR="68580" marT="34331" marB="34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18" name="Group 202"/>
          <p:cNvGraphicFramePr>
            <a:graphicFrameLocks noGrp="1"/>
          </p:cNvGraphicFramePr>
          <p:nvPr>
            <p:ph sz="quarter" idx="3"/>
          </p:nvPr>
        </p:nvGraphicFramePr>
        <p:xfrm>
          <a:off x="143510" y="357510"/>
          <a:ext cx="2509204" cy="914083"/>
        </p:xfrm>
        <a:graphic>
          <a:graphicData uri="http://schemas.openxmlformats.org/drawingml/2006/table">
            <a:tbl>
              <a:tblPr/>
              <a:tblGrid>
                <a:gridCol w="250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Nhóm</a:t>
                      </a:r>
                      <a:endParaRPr kumimoji="0" lang="en-US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altLang="ja-JP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hiđroxit</a:t>
                      </a: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altLang="ja-JP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và</a:t>
                      </a:r>
                      <a:endParaRPr kumimoji="0" lang="en-US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altLang="ja-JP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gốc</a:t>
                      </a: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altLang="ja-JP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charset="0"/>
                        </a:rPr>
                        <a:t>axit</a:t>
                      </a:r>
                      <a:endParaRPr kumimoji="0" lang="en-US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24" name="Group 208"/>
          <p:cNvGraphicFramePr>
            <a:graphicFrameLocks noGrp="1"/>
          </p:cNvGraphicFramePr>
          <p:nvPr>
            <p:ph sz="quarter" idx="4"/>
          </p:nvPr>
        </p:nvGraphicFramePr>
        <p:xfrm>
          <a:off x="2628902" y="357021"/>
          <a:ext cx="6425592" cy="397300"/>
        </p:xfrm>
        <a:graphic>
          <a:graphicData uri="http://schemas.openxmlformats.org/drawingml/2006/table">
            <a:tbl>
              <a:tblPr/>
              <a:tblGrid>
                <a:gridCol w="642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Hiđro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a:t>loại</a:t>
                      </a: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anose="02020603050405020304" pitchFamily="18" charset="0"/>
                        <a:ea typeface="ＭＳ Ｐゴシック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30" name="Group 214"/>
          <p:cNvGraphicFramePr>
            <a:graphicFrameLocks noGrp="1"/>
          </p:cNvGraphicFramePr>
          <p:nvPr/>
        </p:nvGraphicFramePr>
        <p:xfrm>
          <a:off x="143506" y="1269336"/>
          <a:ext cx="2509205" cy="3895814"/>
        </p:xfrm>
        <a:graphic>
          <a:graphicData uri="http://schemas.openxmlformats.org/drawingml/2006/table">
            <a:tbl>
              <a:tblPr/>
              <a:tblGrid>
                <a:gridCol w="250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OH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 Cl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 NO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 CH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COO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SO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SO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CO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 SiO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Symbol" panose="05050102010706020507" pitchFamily="18" charset="2"/>
                        </a:rPr>
                        <a:t>   PO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Symbol" panose="05050102010706020507" pitchFamily="18" charset="2"/>
                        </a:rPr>
                        <a:t>4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26104" y="1293097"/>
          <a:ext cx="5952414" cy="4004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878">
                  <a:extLst>
                    <a:ext uri="{9D8B030D-6E8A-4147-A177-3AD203B41FA5}">
                      <a16:colId xmlns:a16="http://schemas.microsoft.com/office/drawing/2014/main" val="2943089408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2913748248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3169517318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3259581392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4261131682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3114834287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3533576947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1180879028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2903854995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1854048112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853724243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614044145"/>
                    </a:ext>
                  </a:extLst>
                </a:gridCol>
                <a:gridCol w="457878">
                  <a:extLst>
                    <a:ext uri="{9D8B030D-6E8A-4147-A177-3AD203B41FA5}">
                      <a16:colId xmlns:a16="http://schemas.microsoft.com/office/drawing/2014/main" val="3106019471"/>
                    </a:ext>
                  </a:extLst>
                </a:gridCol>
              </a:tblGrid>
              <a:tr h="4004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02329"/>
                  </a:ext>
                </a:extLst>
              </a:tr>
            </a:tbl>
          </a:graphicData>
        </a:graphic>
      </p:graphicFrame>
      <p:sp>
        <p:nvSpPr>
          <p:cNvPr id="19" name="Rectangle 239"/>
          <p:cNvSpPr>
            <a:spLocks noChangeArrowheads="1"/>
          </p:cNvSpPr>
          <p:nvPr/>
        </p:nvSpPr>
        <p:spPr bwMode="auto">
          <a:xfrm>
            <a:off x="151573" y="1265890"/>
            <a:ext cx="2510008" cy="415498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OH</a:t>
            </a:r>
          </a:p>
        </p:txBody>
      </p:sp>
      <p:sp>
        <p:nvSpPr>
          <p:cNvPr id="21" name="Rectangle 239"/>
          <p:cNvSpPr>
            <a:spLocks noChangeArrowheads="1"/>
          </p:cNvSpPr>
          <p:nvPr/>
        </p:nvSpPr>
        <p:spPr bwMode="auto">
          <a:xfrm>
            <a:off x="2634495" y="747978"/>
            <a:ext cx="527387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r>
              <a:rPr lang="en-US" alt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aphicFrame>
        <p:nvGraphicFramePr>
          <p:cNvPr id="22" name="Group 709"/>
          <p:cNvGraphicFramePr>
            <a:graphicFrameLocks noGrp="1"/>
          </p:cNvGraphicFramePr>
          <p:nvPr/>
        </p:nvGraphicFramePr>
        <p:xfrm>
          <a:off x="2644069" y="1711624"/>
          <a:ext cx="508237" cy="337427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0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t/kb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k/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t/kb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7404" y="3612159"/>
            <a:ext cx="2472769" cy="324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49914" y="3583392"/>
          <a:ext cx="6370056" cy="351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270">
                  <a:extLst>
                    <a:ext uri="{9D8B030D-6E8A-4147-A177-3AD203B41FA5}">
                      <a16:colId xmlns:a16="http://schemas.microsoft.com/office/drawing/2014/main" val="676850315"/>
                    </a:ext>
                  </a:extLst>
                </a:gridCol>
                <a:gridCol w="415738">
                  <a:extLst>
                    <a:ext uri="{9D8B030D-6E8A-4147-A177-3AD203B41FA5}">
                      <a16:colId xmlns:a16="http://schemas.microsoft.com/office/drawing/2014/main" val="998287912"/>
                    </a:ext>
                  </a:extLst>
                </a:gridCol>
                <a:gridCol w="455004">
                  <a:extLst>
                    <a:ext uri="{9D8B030D-6E8A-4147-A177-3AD203B41FA5}">
                      <a16:colId xmlns:a16="http://schemas.microsoft.com/office/drawing/2014/main" val="2405255196"/>
                    </a:ext>
                  </a:extLst>
                </a:gridCol>
                <a:gridCol w="455004">
                  <a:extLst>
                    <a:ext uri="{9D8B030D-6E8A-4147-A177-3AD203B41FA5}">
                      <a16:colId xmlns:a16="http://schemas.microsoft.com/office/drawing/2014/main" val="3805677817"/>
                    </a:ext>
                  </a:extLst>
                </a:gridCol>
                <a:gridCol w="455004">
                  <a:extLst>
                    <a:ext uri="{9D8B030D-6E8A-4147-A177-3AD203B41FA5}">
                      <a16:colId xmlns:a16="http://schemas.microsoft.com/office/drawing/2014/main" val="2069092089"/>
                    </a:ext>
                  </a:extLst>
                </a:gridCol>
                <a:gridCol w="455004">
                  <a:extLst>
                    <a:ext uri="{9D8B030D-6E8A-4147-A177-3AD203B41FA5}">
                      <a16:colId xmlns:a16="http://schemas.microsoft.com/office/drawing/2014/main" val="281360047"/>
                    </a:ext>
                  </a:extLst>
                </a:gridCol>
                <a:gridCol w="455004">
                  <a:extLst>
                    <a:ext uri="{9D8B030D-6E8A-4147-A177-3AD203B41FA5}">
                      <a16:colId xmlns:a16="http://schemas.microsoft.com/office/drawing/2014/main" val="2394383909"/>
                    </a:ext>
                  </a:extLst>
                </a:gridCol>
                <a:gridCol w="455004">
                  <a:extLst>
                    <a:ext uri="{9D8B030D-6E8A-4147-A177-3AD203B41FA5}">
                      <a16:colId xmlns:a16="http://schemas.microsoft.com/office/drawing/2014/main" val="2677772425"/>
                    </a:ext>
                  </a:extLst>
                </a:gridCol>
                <a:gridCol w="455004">
                  <a:extLst>
                    <a:ext uri="{9D8B030D-6E8A-4147-A177-3AD203B41FA5}">
                      <a16:colId xmlns:a16="http://schemas.microsoft.com/office/drawing/2014/main" val="2636383814"/>
                    </a:ext>
                  </a:extLst>
                </a:gridCol>
                <a:gridCol w="455004">
                  <a:extLst>
                    <a:ext uri="{9D8B030D-6E8A-4147-A177-3AD203B41FA5}">
                      <a16:colId xmlns:a16="http://schemas.microsoft.com/office/drawing/2014/main" val="2402869084"/>
                    </a:ext>
                  </a:extLst>
                </a:gridCol>
                <a:gridCol w="455004">
                  <a:extLst>
                    <a:ext uri="{9D8B030D-6E8A-4147-A177-3AD203B41FA5}">
                      <a16:colId xmlns:a16="http://schemas.microsoft.com/office/drawing/2014/main" val="2699568783"/>
                    </a:ext>
                  </a:extLst>
                </a:gridCol>
                <a:gridCol w="455004">
                  <a:extLst>
                    <a:ext uri="{9D8B030D-6E8A-4147-A177-3AD203B41FA5}">
                      <a16:colId xmlns:a16="http://schemas.microsoft.com/office/drawing/2014/main" val="1147372678"/>
                    </a:ext>
                  </a:extLst>
                </a:gridCol>
                <a:gridCol w="455004">
                  <a:extLst>
                    <a:ext uri="{9D8B030D-6E8A-4147-A177-3AD203B41FA5}">
                      <a16:colId xmlns:a16="http://schemas.microsoft.com/office/drawing/2014/main" val="2491123032"/>
                    </a:ext>
                  </a:extLst>
                </a:gridCol>
                <a:gridCol w="455004">
                  <a:extLst>
                    <a:ext uri="{9D8B030D-6E8A-4147-A177-3AD203B41FA5}">
                      <a16:colId xmlns:a16="http://schemas.microsoft.com/office/drawing/2014/main" val="3258470180"/>
                    </a:ext>
                  </a:extLst>
                </a:gridCol>
              </a:tblGrid>
              <a:tr h="3518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t/kb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4529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7402" y="3950612"/>
            <a:ext cx="2485395" cy="40369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= CO</a:t>
            </a:r>
            <a:r>
              <a:rPr lang="en-US" b="1" baseline="-25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54909" y="3954289"/>
          <a:ext cx="6400664" cy="376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201">
                  <a:extLst>
                    <a:ext uri="{9D8B030D-6E8A-4147-A177-3AD203B41FA5}">
                      <a16:colId xmlns:a16="http://schemas.microsoft.com/office/drawing/2014/main" val="4082981848"/>
                    </a:ext>
                  </a:extLst>
                </a:gridCol>
                <a:gridCol w="420180">
                  <a:extLst>
                    <a:ext uri="{9D8B030D-6E8A-4147-A177-3AD203B41FA5}">
                      <a16:colId xmlns:a16="http://schemas.microsoft.com/office/drawing/2014/main" val="3398731968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2778558730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4107957030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289442272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1714587850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17810501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570280615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3948268356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3477469710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1976172289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4180000549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464508874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568597170"/>
                    </a:ext>
                  </a:extLst>
                </a:gridCol>
              </a:tblGrid>
              <a:tr h="37627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3423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11187" y="2064305"/>
          <a:ext cx="6473640" cy="38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51">
                  <a:extLst>
                    <a:ext uri="{9D8B030D-6E8A-4147-A177-3AD203B41FA5}">
                      <a16:colId xmlns:a16="http://schemas.microsoft.com/office/drawing/2014/main" val="140036914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514654565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332283933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891134649"/>
                    </a:ext>
                  </a:extLst>
                </a:gridCol>
                <a:gridCol w="516999">
                  <a:extLst>
                    <a:ext uri="{9D8B030D-6E8A-4147-A177-3AD203B41FA5}">
                      <a16:colId xmlns:a16="http://schemas.microsoft.com/office/drawing/2014/main" val="1940828724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932040829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415821156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596529468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782572434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1382387237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599988507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566715910"/>
                    </a:ext>
                  </a:extLst>
                </a:gridCol>
                <a:gridCol w="377455">
                  <a:extLst>
                    <a:ext uri="{9D8B030D-6E8A-4147-A177-3AD203B41FA5}">
                      <a16:colId xmlns:a16="http://schemas.microsoft.com/office/drawing/2014/main" val="2057718018"/>
                    </a:ext>
                  </a:extLst>
                </a:gridCol>
                <a:gridCol w="539689">
                  <a:extLst>
                    <a:ext uri="{9D8B030D-6E8A-4147-A177-3AD203B41FA5}">
                      <a16:colId xmlns:a16="http://schemas.microsoft.com/office/drawing/2014/main" val="934860449"/>
                    </a:ext>
                  </a:extLst>
                </a:gridCol>
              </a:tblGrid>
              <a:tr h="38503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872186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91518" y="761422"/>
            <a:ext cx="367037" cy="53091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76290" y="747978"/>
            <a:ext cx="465062" cy="530915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164088" y="1290743"/>
          <a:ext cx="446642" cy="382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42">
                  <a:extLst>
                    <a:ext uri="{9D8B030D-6E8A-4147-A177-3AD203B41FA5}">
                      <a16:colId xmlns:a16="http://schemas.microsoft.com/office/drawing/2014/main" val="3996572812"/>
                    </a:ext>
                  </a:extLst>
                </a:gridCol>
              </a:tblGrid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171438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65023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81080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4395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32556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24004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63298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23281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245236"/>
                  </a:ext>
                </a:extLst>
              </a:tr>
              <a:tr h="382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315285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588186" y="1290742"/>
          <a:ext cx="441260" cy="3843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60">
                  <a:extLst>
                    <a:ext uri="{9D8B030D-6E8A-4147-A177-3AD203B41FA5}">
                      <a16:colId xmlns:a16="http://schemas.microsoft.com/office/drawing/2014/main" val="3996572812"/>
                    </a:ext>
                  </a:extLst>
                </a:gridCol>
              </a:tblGrid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171438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65023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81080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4395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32556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24004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63298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23281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245236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315285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641866" y="4311546"/>
            <a:ext cx="532974" cy="328650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k/kb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704" y="2054873"/>
            <a:ext cx="2468486" cy="38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604878" y="1687559"/>
          <a:ext cx="6473640" cy="38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51">
                  <a:extLst>
                    <a:ext uri="{9D8B030D-6E8A-4147-A177-3AD203B41FA5}">
                      <a16:colId xmlns:a16="http://schemas.microsoft.com/office/drawing/2014/main" val="140036914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514654565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332283933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891134649"/>
                    </a:ext>
                  </a:extLst>
                </a:gridCol>
                <a:gridCol w="516999">
                  <a:extLst>
                    <a:ext uri="{9D8B030D-6E8A-4147-A177-3AD203B41FA5}">
                      <a16:colId xmlns:a16="http://schemas.microsoft.com/office/drawing/2014/main" val="1940828724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932040829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415821156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596529468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782572434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1382387237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3599988507"/>
                    </a:ext>
                  </a:extLst>
                </a:gridCol>
                <a:gridCol w="458572">
                  <a:extLst>
                    <a:ext uri="{9D8B030D-6E8A-4147-A177-3AD203B41FA5}">
                      <a16:colId xmlns:a16="http://schemas.microsoft.com/office/drawing/2014/main" val="566715910"/>
                    </a:ext>
                  </a:extLst>
                </a:gridCol>
                <a:gridCol w="377455">
                  <a:extLst>
                    <a:ext uri="{9D8B030D-6E8A-4147-A177-3AD203B41FA5}">
                      <a16:colId xmlns:a16="http://schemas.microsoft.com/office/drawing/2014/main" val="2057718018"/>
                    </a:ext>
                  </a:extLst>
                </a:gridCol>
                <a:gridCol w="539689">
                  <a:extLst>
                    <a:ext uri="{9D8B030D-6E8A-4147-A177-3AD203B41FA5}">
                      <a16:colId xmlns:a16="http://schemas.microsoft.com/office/drawing/2014/main" val="934860449"/>
                    </a:ext>
                  </a:extLst>
                </a:gridCol>
              </a:tblGrid>
              <a:tr h="38503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t/b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721866"/>
                  </a:ext>
                </a:extLst>
              </a:tr>
            </a:tbl>
          </a:graphicData>
        </a:graphic>
      </p:graphicFrame>
      <p:sp>
        <p:nvSpPr>
          <p:cNvPr id="26" name="Rectangle 239"/>
          <p:cNvSpPr>
            <a:spLocks noChangeArrowheads="1"/>
          </p:cNvSpPr>
          <p:nvPr/>
        </p:nvSpPr>
        <p:spPr bwMode="auto">
          <a:xfrm>
            <a:off x="148599" y="1676192"/>
            <a:ext cx="2510008" cy="415498"/>
          </a:xfrm>
          <a:prstGeom prst="rect">
            <a:avLst/>
          </a:prstGeom>
          <a:solidFill>
            <a:srgbClr val="CC0066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Cl</a:t>
            </a:r>
          </a:p>
        </p:txBody>
      </p:sp>
    </p:spTree>
    <p:extLst>
      <p:ext uri="{BB962C8B-B14F-4D97-AF65-F5344CB8AC3E}">
        <p14:creationId xmlns:p14="http://schemas.microsoft.com/office/powerpoint/2010/main" val="376280073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123F351-FA26-493B-827A-413F4FFCC3E2}"/>
              </a:ext>
            </a:extLst>
          </p:cNvPr>
          <p:cNvGrpSpPr/>
          <p:nvPr/>
        </p:nvGrpSpPr>
        <p:grpSpPr>
          <a:xfrm>
            <a:off x="1224084" y="1259339"/>
            <a:ext cx="244897" cy="244897"/>
            <a:chOff x="5799149" y="4964691"/>
            <a:chExt cx="326529" cy="326529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5D5DD14-6A18-474B-9A89-637B3D3064D7}"/>
                </a:ext>
              </a:extLst>
            </p:cNvPr>
            <p:cNvSpPr/>
            <p:nvPr/>
          </p:nvSpPr>
          <p:spPr>
            <a:xfrm>
              <a:off x="5799149" y="4964691"/>
              <a:ext cx="326529" cy="326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89" name="Dripping">
              <a:extLst>
                <a:ext uri="{FF2B5EF4-FFF2-40B4-BE49-F238E27FC236}">
                  <a16:creationId xmlns:a16="http://schemas.microsoft.com/office/drawing/2014/main" id="{CA82FB02-7C39-45A6-8BAB-E5508B59F2B1}"/>
                </a:ext>
              </a:extLst>
            </p:cNvPr>
            <p:cNvSpPr/>
            <p:nvPr/>
          </p:nvSpPr>
          <p:spPr>
            <a:xfrm>
              <a:off x="5902413" y="5027955"/>
              <a:ext cx="120000" cy="200000"/>
            </a:xfrm>
            <a:custGeom>
              <a:avLst/>
              <a:gdLst>
                <a:gd name="connsiteX0" fmla="*/ 60000 w 120000"/>
                <a:gd name="connsiteY0" fmla="*/ 0 h 200000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120000" h="200000">
                  <a:moveTo>
                    <a:pt x="59835" y="-225"/>
                  </a:moveTo>
                  <a:cubicBezTo>
                    <a:pt x="63733" y="18162"/>
                    <a:pt x="68154" y="32807"/>
                    <a:pt x="73100" y="43702"/>
                  </a:cubicBezTo>
                  <a:cubicBezTo>
                    <a:pt x="78046" y="54606"/>
                    <a:pt x="85591" y="66405"/>
                    <a:pt x="95726" y="79099"/>
                  </a:cubicBezTo>
                  <a:cubicBezTo>
                    <a:pt x="113324" y="100907"/>
                    <a:pt x="120000" y="117309"/>
                    <a:pt x="120000" y="133694"/>
                  </a:cubicBezTo>
                  <a:cubicBezTo>
                    <a:pt x="120000" y="151810"/>
                    <a:pt x="114033" y="167351"/>
                    <a:pt x="102237" y="180324"/>
                  </a:cubicBezTo>
                  <a:cubicBezTo>
                    <a:pt x="90440" y="193297"/>
                    <a:pt x="76304" y="199775"/>
                    <a:pt x="59835" y="199775"/>
                  </a:cubicBezTo>
                  <a:cubicBezTo>
                    <a:pt x="43455" y="199775"/>
                    <a:pt x="29363" y="193297"/>
                    <a:pt x="17566" y="180324"/>
                  </a:cubicBezTo>
                  <a:cubicBezTo>
                    <a:pt x="5770" y="167351"/>
                    <a:pt x="-135" y="151810"/>
                    <a:pt x="-135" y="133694"/>
                  </a:cubicBezTo>
                  <a:cubicBezTo>
                    <a:pt x="-135" y="117309"/>
                    <a:pt x="6479" y="100907"/>
                    <a:pt x="19692" y="84505"/>
                  </a:cubicBezTo>
                  <a:cubicBezTo>
                    <a:pt x="34213" y="66405"/>
                    <a:pt x="41757" y="54606"/>
                    <a:pt x="46703" y="43702"/>
                  </a:cubicBezTo>
                  <a:cubicBezTo>
                    <a:pt x="51649" y="32807"/>
                    <a:pt x="56026" y="18162"/>
                    <a:pt x="59835" y="-225"/>
                  </a:cubicBezTo>
                  <a:close/>
                </a:path>
              </a:pathLst>
            </a:custGeom>
            <a:gradFill>
              <a:gsLst>
                <a:gs pos="0">
                  <a:srgbClr val="D0FFFF">
                    <a:alpha val="70000"/>
                  </a:srgbClr>
                </a:gs>
                <a:gs pos="100000">
                  <a:srgbClr val="A0FFFF">
                    <a:alpha val="70000"/>
                  </a:srgbClr>
                </a:gs>
              </a:gsLst>
              <a:lin ang="5400000" scaled="0"/>
            </a:gradFill>
            <a:ln w="38100" cap="rnd">
              <a:solidFill>
                <a:srgbClr val="1E90FF"/>
              </a:solidFill>
              <a:round/>
            </a:ln>
          </p:spPr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384C15A-1764-48B3-B865-7488E06B45D3}"/>
              </a:ext>
            </a:extLst>
          </p:cNvPr>
          <p:cNvGrpSpPr/>
          <p:nvPr/>
        </p:nvGrpSpPr>
        <p:grpSpPr>
          <a:xfrm>
            <a:off x="743990" y="1858564"/>
            <a:ext cx="1194397" cy="1275257"/>
            <a:chOff x="5517956" y="1726152"/>
            <a:chExt cx="1181121" cy="126108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333CDCB-4ED1-4ADA-9D94-747C08E67A3F}"/>
                </a:ext>
              </a:extLst>
            </p:cNvPr>
            <p:cNvSpPr/>
            <p:nvPr/>
          </p:nvSpPr>
          <p:spPr>
            <a:xfrm>
              <a:off x="5620625" y="2441190"/>
              <a:ext cx="1027431" cy="524867"/>
            </a:xfrm>
            <a:custGeom>
              <a:avLst/>
              <a:gdLst>
                <a:gd name="connsiteX0" fmla="*/ 257 w 1022669"/>
                <a:gd name="connsiteY0" fmla="*/ 0 h 424585"/>
                <a:gd name="connsiteX1" fmla="*/ 1022669 w 1022669"/>
                <a:gd name="connsiteY1" fmla="*/ 0 h 424585"/>
                <a:gd name="connsiteX2" fmla="*/ 1022336 w 1022669"/>
                <a:gd name="connsiteY2" fmla="*/ 398039 h 424585"/>
                <a:gd name="connsiteX3" fmla="*/ 980678 w 1022669"/>
                <a:gd name="connsiteY3" fmla="*/ 423939 h 424585"/>
                <a:gd name="connsiteX4" fmla="*/ 44272 w 1022669"/>
                <a:gd name="connsiteY4" fmla="*/ 424375 h 424585"/>
                <a:gd name="connsiteX5" fmla="*/ 0 w 1022669"/>
                <a:gd name="connsiteY5" fmla="*/ 397780 h 424585"/>
                <a:gd name="connsiteX0" fmla="*/ 257 w 1027431"/>
                <a:gd name="connsiteY0" fmla="*/ 130969 h 555554"/>
                <a:gd name="connsiteX1" fmla="*/ 1027431 w 1027431"/>
                <a:gd name="connsiteY1" fmla="*/ 0 h 555554"/>
                <a:gd name="connsiteX2" fmla="*/ 1022336 w 1027431"/>
                <a:gd name="connsiteY2" fmla="*/ 529008 h 555554"/>
                <a:gd name="connsiteX3" fmla="*/ 980678 w 1027431"/>
                <a:gd name="connsiteY3" fmla="*/ 554908 h 555554"/>
                <a:gd name="connsiteX4" fmla="*/ 44272 w 1027431"/>
                <a:gd name="connsiteY4" fmla="*/ 555344 h 555554"/>
                <a:gd name="connsiteX5" fmla="*/ 0 w 1027431"/>
                <a:gd name="connsiteY5" fmla="*/ 528749 h 555554"/>
                <a:gd name="connsiteX6" fmla="*/ 257 w 1027431"/>
                <a:gd name="connsiteY6" fmla="*/ 130969 h 555554"/>
                <a:gd name="connsiteX0" fmla="*/ 257 w 1027431"/>
                <a:gd name="connsiteY0" fmla="*/ 148041 h 572626"/>
                <a:gd name="connsiteX1" fmla="*/ 1027431 w 1027431"/>
                <a:gd name="connsiteY1" fmla="*/ 17072 h 572626"/>
                <a:gd name="connsiteX2" fmla="*/ 1022336 w 1027431"/>
                <a:gd name="connsiteY2" fmla="*/ 546080 h 572626"/>
                <a:gd name="connsiteX3" fmla="*/ 980678 w 1027431"/>
                <a:gd name="connsiteY3" fmla="*/ 571980 h 572626"/>
                <a:gd name="connsiteX4" fmla="*/ 44272 w 1027431"/>
                <a:gd name="connsiteY4" fmla="*/ 572416 h 572626"/>
                <a:gd name="connsiteX5" fmla="*/ 0 w 1027431"/>
                <a:gd name="connsiteY5" fmla="*/ 545821 h 572626"/>
                <a:gd name="connsiteX6" fmla="*/ 257 w 1027431"/>
                <a:gd name="connsiteY6" fmla="*/ 148041 h 572626"/>
                <a:gd name="connsiteX0" fmla="*/ 1 w 1031937"/>
                <a:gd name="connsiteY0" fmla="*/ 87250 h 580891"/>
                <a:gd name="connsiteX1" fmla="*/ 1031937 w 1031937"/>
                <a:gd name="connsiteY1" fmla="*/ 25337 h 580891"/>
                <a:gd name="connsiteX2" fmla="*/ 1026842 w 1031937"/>
                <a:gd name="connsiteY2" fmla="*/ 554345 h 580891"/>
                <a:gd name="connsiteX3" fmla="*/ 985184 w 1031937"/>
                <a:gd name="connsiteY3" fmla="*/ 580245 h 580891"/>
                <a:gd name="connsiteX4" fmla="*/ 48778 w 1031937"/>
                <a:gd name="connsiteY4" fmla="*/ 580681 h 580891"/>
                <a:gd name="connsiteX5" fmla="*/ 4506 w 1031937"/>
                <a:gd name="connsiteY5" fmla="*/ 554086 h 580891"/>
                <a:gd name="connsiteX6" fmla="*/ 1 w 1031937"/>
                <a:gd name="connsiteY6" fmla="*/ 87250 h 580891"/>
                <a:gd name="connsiteX0" fmla="*/ 1 w 1031937"/>
                <a:gd name="connsiteY0" fmla="*/ 75523 h 569164"/>
                <a:gd name="connsiteX1" fmla="*/ 1031937 w 1031937"/>
                <a:gd name="connsiteY1" fmla="*/ 13610 h 569164"/>
                <a:gd name="connsiteX2" fmla="*/ 1026842 w 1031937"/>
                <a:gd name="connsiteY2" fmla="*/ 542618 h 569164"/>
                <a:gd name="connsiteX3" fmla="*/ 985184 w 1031937"/>
                <a:gd name="connsiteY3" fmla="*/ 568518 h 569164"/>
                <a:gd name="connsiteX4" fmla="*/ 48778 w 1031937"/>
                <a:gd name="connsiteY4" fmla="*/ 568954 h 569164"/>
                <a:gd name="connsiteX5" fmla="*/ 4506 w 1031937"/>
                <a:gd name="connsiteY5" fmla="*/ 542359 h 569164"/>
                <a:gd name="connsiteX6" fmla="*/ 1 w 1031937"/>
                <a:gd name="connsiteY6" fmla="*/ 75523 h 569164"/>
                <a:gd name="connsiteX0" fmla="*/ 3 w 1029558"/>
                <a:gd name="connsiteY0" fmla="*/ 11658 h 574356"/>
                <a:gd name="connsiteX1" fmla="*/ 1029558 w 1029558"/>
                <a:gd name="connsiteY1" fmla="*/ 18802 h 574356"/>
                <a:gd name="connsiteX2" fmla="*/ 1024463 w 1029558"/>
                <a:gd name="connsiteY2" fmla="*/ 547810 h 574356"/>
                <a:gd name="connsiteX3" fmla="*/ 982805 w 1029558"/>
                <a:gd name="connsiteY3" fmla="*/ 573710 h 574356"/>
                <a:gd name="connsiteX4" fmla="*/ 46399 w 1029558"/>
                <a:gd name="connsiteY4" fmla="*/ 574146 h 574356"/>
                <a:gd name="connsiteX5" fmla="*/ 2127 w 1029558"/>
                <a:gd name="connsiteY5" fmla="*/ 547551 h 574356"/>
                <a:gd name="connsiteX6" fmla="*/ 3 w 1029558"/>
                <a:gd name="connsiteY6" fmla="*/ 11658 h 574356"/>
                <a:gd name="connsiteX0" fmla="*/ 3 w 1029558"/>
                <a:gd name="connsiteY0" fmla="*/ 6174 h 568872"/>
                <a:gd name="connsiteX1" fmla="*/ 1029558 w 1029558"/>
                <a:gd name="connsiteY1" fmla="*/ 13318 h 568872"/>
                <a:gd name="connsiteX2" fmla="*/ 1024463 w 1029558"/>
                <a:gd name="connsiteY2" fmla="*/ 542326 h 568872"/>
                <a:gd name="connsiteX3" fmla="*/ 982805 w 1029558"/>
                <a:gd name="connsiteY3" fmla="*/ 568226 h 568872"/>
                <a:gd name="connsiteX4" fmla="*/ 46399 w 1029558"/>
                <a:gd name="connsiteY4" fmla="*/ 568662 h 568872"/>
                <a:gd name="connsiteX5" fmla="*/ 2127 w 1029558"/>
                <a:gd name="connsiteY5" fmla="*/ 542067 h 568872"/>
                <a:gd name="connsiteX6" fmla="*/ 3 w 1029558"/>
                <a:gd name="connsiteY6" fmla="*/ 6174 h 568872"/>
                <a:gd name="connsiteX0" fmla="*/ 2639 w 1027431"/>
                <a:gd name="connsiteY0" fmla="*/ 70092 h 566115"/>
                <a:gd name="connsiteX1" fmla="*/ 1027431 w 1027431"/>
                <a:gd name="connsiteY1" fmla="*/ 10561 h 566115"/>
                <a:gd name="connsiteX2" fmla="*/ 1022336 w 1027431"/>
                <a:gd name="connsiteY2" fmla="*/ 539569 h 566115"/>
                <a:gd name="connsiteX3" fmla="*/ 980678 w 1027431"/>
                <a:gd name="connsiteY3" fmla="*/ 565469 h 566115"/>
                <a:gd name="connsiteX4" fmla="*/ 44272 w 1027431"/>
                <a:gd name="connsiteY4" fmla="*/ 565905 h 566115"/>
                <a:gd name="connsiteX5" fmla="*/ 0 w 1027431"/>
                <a:gd name="connsiteY5" fmla="*/ 539310 h 566115"/>
                <a:gd name="connsiteX6" fmla="*/ 2639 w 1027431"/>
                <a:gd name="connsiteY6" fmla="*/ 70092 h 566115"/>
                <a:gd name="connsiteX0" fmla="*/ 2639 w 1039337"/>
                <a:gd name="connsiteY0" fmla="*/ 26569 h 522592"/>
                <a:gd name="connsiteX1" fmla="*/ 1039337 w 1039337"/>
                <a:gd name="connsiteY1" fmla="*/ 12282 h 522592"/>
                <a:gd name="connsiteX2" fmla="*/ 1022336 w 1039337"/>
                <a:gd name="connsiteY2" fmla="*/ 496046 h 522592"/>
                <a:gd name="connsiteX3" fmla="*/ 980678 w 1039337"/>
                <a:gd name="connsiteY3" fmla="*/ 521946 h 522592"/>
                <a:gd name="connsiteX4" fmla="*/ 44272 w 1039337"/>
                <a:gd name="connsiteY4" fmla="*/ 522382 h 522592"/>
                <a:gd name="connsiteX5" fmla="*/ 0 w 1039337"/>
                <a:gd name="connsiteY5" fmla="*/ 495787 h 522592"/>
                <a:gd name="connsiteX6" fmla="*/ 2639 w 1039337"/>
                <a:gd name="connsiteY6" fmla="*/ 26569 h 522592"/>
                <a:gd name="connsiteX0" fmla="*/ 2639 w 1027431"/>
                <a:gd name="connsiteY0" fmla="*/ 28844 h 524867"/>
                <a:gd name="connsiteX1" fmla="*/ 1027431 w 1027431"/>
                <a:gd name="connsiteY1" fmla="*/ 12176 h 524867"/>
                <a:gd name="connsiteX2" fmla="*/ 1022336 w 1027431"/>
                <a:gd name="connsiteY2" fmla="*/ 498321 h 524867"/>
                <a:gd name="connsiteX3" fmla="*/ 980678 w 1027431"/>
                <a:gd name="connsiteY3" fmla="*/ 524221 h 524867"/>
                <a:gd name="connsiteX4" fmla="*/ 44272 w 1027431"/>
                <a:gd name="connsiteY4" fmla="*/ 524657 h 524867"/>
                <a:gd name="connsiteX5" fmla="*/ 0 w 1027431"/>
                <a:gd name="connsiteY5" fmla="*/ 498062 h 524867"/>
                <a:gd name="connsiteX6" fmla="*/ 2639 w 1027431"/>
                <a:gd name="connsiteY6" fmla="*/ 28844 h 5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431" h="524867">
                  <a:moveTo>
                    <a:pt x="2639" y="28844"/>
                  </a:moveTo>
                  <a:cubicBezTo>
                    <a:pt x="390273" y="192356"/>
                    <a:pt x="675515" y="-56086"/>
                    <a:pt x="1027431" y="12176"/>
                  </a:cubicBezTo>
                  <a:cubicBezTo>
                    <a:pt x="1027320" y="144856"/>
                    <a:pt x="1022447" y="365641"/>
                    <a:pt x="1022336" y="498321"/>
                  </a:cubicBezTo>
                  <a:cubicBezTo>
                    <a:pt x="1022118" y="529694"/>
                    <a:pt x="1006387" y="524875"/>
                    <a:pt x="980678" y="524221"/>
                  </a:cubicBezTo>
                  <a:lnTo>
                    <a:pt x="44272" y="524657"/>
                  </a:lnTo>
                  <a:cubicBezTo>
                    <a:pt x="15077" y="521243"/>
                    <a:pt x="435" y="528927"/>
                    <a:pt x="0" y="498062"/>
                  </a:cubicBezTo>
                  <a:cubicBezTo>
                    <a:pt x="86" y="365469"/>
                    <a:pt x="2553" y="161437"/>
                    <a:pt x="2639" y="28844"/>
                  </a:cubicBezTo>
                  <a:close/>
                </a:path>
              </a:pathLst>
            </a:custGeom>
            <a:solidFill>
              <a:srgbClr val="1E9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1DEE27-0225-45F7-AEAC-A4AF36454C5C}"/>
                </a:ext>
              </a:extLst>
            </p:cNvPr>
            <p:cNvSpPr/>
            <p:nvPr/>
          </p:nvSpPr>
          <p:spPr>
            <a:xfrm>
              <a:off x="5752198" y="2139356"/>
              <a:ext cx="427828" cy="847879"/>
            </a:xfrm>
            <a:custGeom>
              <a:avLst/>
              <a:gdLst/>
              <a:ahLst/>
              <a:cxnLst/>
              <a:rect l="0" t="0" r="0" b="0"/>
              <a:pathLst>
                <a:path w="355200" h="672000" fill="none">
                  <a:moveTo>
                    <a:pt x="0" y="512000"/>
                  </a:moveTo>
                  <a:lnTo>
                    <a:pt x="284160" y="512000"/>
                  </a:lnTo>
                  <a:moveTo>
                    <a:pt x="0" y="432000"/>
                  </a:moveTo>
                  <a:lnTo>
                    <a:pt x="142080" y="432000"/>
                  </a:lnTo>
                  <a:moveTo>
                    <a:pt x="0" y="352000"/>
                  </a:moveTo>
                  <a:lnTo>
                    <a:pt x="284160" y="352000"/>
                  </a:lnTo>
                  <a:moveTo>
                    <a:pt x="0" y="272000"/>
                  </a:moveTo>
                  <a:lnTo>
                    <a:pt x="142080" y="272000"/>
                  </a:lnTo>
                  <a:moveTo>
                    <a:pt x="0" y="192000"/>
                  </a:moveTo>
                  <a:lnTo>
                    <a:pt x="284160" y="192000"/>
                  </a:lnTo>
                  <a:moveTo>
                    <a:pt x="0" y="112000"/>
                  </a:moveTo>
                  <a:lnTo>
                    <a:pt x="142080" y="112000"/>
                  </a:lnTo>
                  <a:moveTo>
                    <a:pt x="0" y="32000"/>
                  </a:moveTo>
                  <a:lnTo>
                    <a:pt x="284160" y="32000"/>
                  </a:lnTo>
                  <a:moveTo>
                    <a:pt x="0" y="512000"/>
                  </a:moveTo>
                  <a:lnTo>
                    <a:pt x="0" y="32000"/>
                  </a:lnTo>
                </a:path>
              </a:pathLst>
            </a:custGeom>
            <a:solidFill>
              <a:srgbClr val="A0FFFF">
                <a:alpha val="55000"/>
              </a:srgbClr>
            </a:solidFill>
            <a:ln w="12700" cap="flat">
              <a:solidFill>
                <a:schemeClr val="tx1"/>
              </a:solidFill>
              <a:bevel/>
            </a:ln>
          </p:spPr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E2D0A0-1053-4718-878F-DB3C6395A35C}"/>
                </a:ext>
              </a:extLst>
            </p:cNvPr>
            <p:cNvSpPr/>
            <p:nvPr/>
          </p:nvSpPr>
          <p:spPr>
            <a:xfrm>
              <a:off x="5517956" y="1726152"/>
              <a:ext cx="1181121" cy="1239904"/>
            </a:xfrm>
            <a:custGeom>
              <a:avLst/>
              <a:gdLst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7322 w 4309607"/>
                <a:gd name="connsiteY4" fmla="*/ 4516341 h 4516341"/>
                <a:gd name="connsiteX5" fmla="*/ 4039263 w 4309607"/>
                <a:gd name="connsiteY5" fmla="*/ 4516341 h 4516341"/>
                <a:gd name="connsiteX6" fmla="*/ 4134679 w 4309607"/>
                <a:gd name="connsiteY6" fmla="*/ 341906 h 4516341"/>
                <a:gd name="connsiteX7" fmla="*/ 4309607 w 4309607"/>
                <a:gd name="connsiteY7" fmla="*/ 31805 h 4516341"/>
                <a:gd name="connsiteX8" fmla="*/ 174929 w 4309607"/>
                <a:gd name="connsiteY8" fmla="*/ 0 h 4516341"/>
                <a:gd name="connsiteX0" fmla="*/ 174929 w 4309607"/>
                <a:gd name="connsiteY0" fmla="*/ 0 h 4516341"/>
                <a:gd name="connsiteX1" fmla="*/ 0 w 4309607"/>
                <a:gd name="connsiteY1" fmla="*/ 95416 h 4516341"/>
                <a:gd name="connsiteX2" fmla="*/ 23854 w 4309607"/>
                <a:gd name="connsiteY2" fmla="*/ 174929 h 4516341"/>
                <a:gd name="connsiteX3" fmla="*/ 373712 w 4309607"/>
                <a:gd name="connsiteY3" fmla="*/ 365760 h 4516341"/>
                <a:gd name="connsiteX4" fmla="*/ 430558 w 4309607"/>
                <a:gd name="connsiteY4" fmla="*/ 4414879 h 4516341"/>
                <a:gd name="connsiteX5" fmla="*/ 437322 w 4309607"/>
                <a:gd name="connsiteY5" fmla="*/ 4516341 h 4516341"/>
                <a:gd name="connsiteX6" fmla="*/ 4039263 w 4309607"/>
                <a:gd name="connsiteY6" fmla="*/ 4516341 h 4516341"/>
                <a:gd name="connsiteX7" fmla="*/ 4134679 w 4309607"/>
                <a:gd name="connsiteY7" fmla="*/ 341906 h 4516341"/>
                <a:gd name="connsiteX8" fmla="*/ 4309607 w 4309607"/>
                <a:gd name="connsiteY8" fmla="*/ 31805 h 4516341"/>
                <a:gd name="connsiteX9" fmla="*/ 174929 w 4309607"/>
                <a:gd name="connsiteY9" fmla="*/ 0 h 4516341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437322 w 4309607"/>
                <a:gd name="connsiteY5" fmla="*/ 4516341 h 4516479"/>
                <a:gd name="connsiteX6" fmla="*/ 535333 w 4309607"/>
                <a:gd name="connsiteY6" fmla="*/ 4516479 h 4516479"/>
                <a:gd name="connsiteX7" fmla="*/ 3946871 w 4309607"/>
                <a:gd name="connsiteY7" fmla="*/ 4514892 h 4516479"/>
                <a:gd name="connsiteX8" fmla="*/ 4039263 w 4309607"/>
                <a:gd name="connsiteY8" fmla="*/ 4516341 h 4516479"/>
                <a:gd name="connsiteX9" fmla="*/ 4042121 w 4309607"/>
                <a:gd name="connsiteY9" fmla="*/ 4414879 h 4516479"/>
                <a:gd name="connsiteX10" fmla="*/ 4134679 w 4309607"/>
                <a:gd name="connsiteY10" fmla="*/ 341906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39263 w 4309607"/>
                <a:gd name="connsiteY7" fmla="*/ 4516341 h 4516479"/>
                <a:gd name="connsiteX8" fmla="*/ 4042121 w 4309607"/>
                <a:gd name="connsiteY8" fmla="*/ 4414879 h 4516479"/>
                <a:gd name="connsiteX9" fmla="*/ 4134679 w 4309607"/>
                <a:gd name="connsiteY9" fmla="*/ 341906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9709"/>
                <a:gd name="connsiteX1" fmla="*/ 0 w 4309607"/>
                <a:gd name="connsiteY1" fmla="*/ 95416 h 4749709"/>
                <a:gd name="connsiteX2" fmla="*/ 23854 w 4309607"/>
                <a:gd name="connsiteY2" fmla="*/ 174929 h 4749709"/>
                <a:gd name="connsiteX3" fmla="*/ 373712 w 4309607"/>
                <a:gd name="connsiteY3" fmla="*/ 365760 h 4749709"/>
                <a:gd name="connsiteX4" fmla="*/ 430558 w 4309607"/>
                <a:gd name="connsiteY4" fmla="*/ 4414879 h 4749709"/>
                <a:gd name="connsiteX5" fmla="*/ 535333 w 4309607"/>
                <a:gd name="connsiteY5" fmla="*/ 4516479 h 4749709"/>
                <a:gd name="connsiteX6" fmla="*/ 3946871 w 4309607"/>
                <a:gd name="connsiteY6" fmla="*/ 4514892 h 4749709"/>
                <a:gd name="connsiteX7" fmla="*/ 4039263 w 4309607"/>
                <a:gd name="connsiteY7" fmla="*/ 4516341 h 4749709"/>
                <a:gd name="connsiteX8" fmla="*/ 4042121 w 4309607"/>
                <a:gd name="connsiteY8" fmla="*/ 4519654 h 4749709"/>
                <a:gd name="connsiteX9" fmla="*/ 4042121 w 4309607"/>
                <a:gd name="connsiteY9" fmla="*/ 4414879 h 4749709"/>
                <a:gd name="connsiteX10" fmla="*/ 4134679 w 4309607"/>
                <a:gd name="connsiteY10" fmla="*/ 341906 h 4749709"/>
                <a:gd name="connsiteX11" fmla="*/ 4309607 w 4309607"/>
                <a:gd name="connsiteY11" fmla="*/ 31805 h 4749709"/>
                <a:gd name="connsiteX12" fmla="*/ 174929 w 4309607"/>
                <a:gd name="connsiteY12" fmla="*/ 0 h 4749709"/>
                <a:gd name="connsiteX0" fmla="*/ 174929 w 4309607"/>
                <a:gd name="connsiteY0" fmla="*/ 0 h 4748523"/>
                <a:gd name="connsiteX1" fmla="*/ 0 w 4309607"/>
                <a:gd name="connsiteY1" fmla="*/ 95416 h 4748523"/>
                <a:gd name="connsiteX2" fmla="*/ 23854 w 4309607"/>
                <a:gd name="connsiteY2" fmla="*/ 174929 h 4748523"/>
                <a:gd name="connsiteX3" fmla="*/ 373712 w 4309607"/>
                <a:gd name="connsiteY3" fmla="*/ 365760 h 4748523"/>
                <a:gd name="connsiteX4" fmla="*/ 430558 w 4309607"/>
                <a:gd name="connsiteY4" fmla="*/ 4414879 h 4748523"/>
                <a:gd name="connsiteX5" fmla="*/ 535333 w 4309607"/>
                <a:gd name="connsiteY5" fmla="*/ 4516479 h 4748523"/>
                <a:gd name="connsiteX6" fmla="*/ 3946871 w 4309607"/>
                <a:gd name="connsiteY6" fmla="*/ 4514892 h 4748523"/>
                <a:gd name="connsiteX7" fmla="*/ 4039263 w 4309607"/>
                <a:gd name="connsiteY7" fmla="*/ 4516341 h 4748523"/>
                <a:gd name="connsiteX8" fmla="*/ 4042121 w 4309607"/>
                <a:gd name="connsiteY8" fmla="*/ 4414879 h 4748523"/>
                <a:gd name="connsiteX9" fmla="*/ 4134679 w 4309607"/>
                <a:gd name="connsiteY9" fmla="*/ 341906 h 4748523"/>
                <a:gd name="connsiteX10" fmla="*/ 4309607 w 4309607"/>
                <a:gd name="connsiteY10" fmla="*/ 31805 h 4748523"/>
                <a:gd name="connsiteX11" fmla="*/ 174929 w 4309607"/>
                <a:gd name="connsiteY11" fmla="*/ 0 h 4748523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20365"/>
                <a:gd name="connsiteX1" fmla="*/ 0 w 4309607"/>
                <a:gd name="connsiteY1" fmla="*/ 95416 h 4520365"/>
                <a:gd name="connsiteX2" fmla="*/ 23854 w 4309607"/>
                <a:gd name="connsiteY2" fmla="*/ 174929 h 4520365"/>
                <a:gd name="connsiteX3" fmla="*/ 373712 w 4309607"/>
                <a:gd name="connsiteY3" fmla="*/ 365760 h 4520365"/>
                <a:gd name="connsiteX4" fmla="*/ 430558 w 4309607"/>
                <a:gd name="connsiteY4" fmla="*/ 4414879 h 4520365"/>
                <a:gd name="connsiteX5" fmla="*/ 535333 w 4309607"/>
                <a:gd name="connsiteY5" fmla="*/ 4516479 h 4520365"/>
                <a:gd name="connsiteX6" fmla="*/ 3946871 w 4309607"/>
                <a:gd name="connsiteY6" fmla="*/ 4514892 h 4520365"/>
                <a:gd name="connsiteX7" fmla="*/ 4042121 w 4309607"/>
                <a:gd name="connsiteY7" fmla="*/ 4414879 h 4520365"/>
                <a:gd name="connsiteX8" fmla="*/ 4134679 w 4309607"/>
                <a:gd name="connsiteY8" fmla="*/ 341906 h 4520365"/>
                <a:gd name="connsiteX9" fmla="*/ 4309607 w 4309607"/>
                <a:gd name="connsiteY9" fmla="*/ 31805 h 4520365"/>
                <a:gd name="connsiteX10" fmla="*/ 174929 w 4309607"/>
                <a:gd name="connsiteY10" fmla="*/ 0 h 4520365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309607 w 4309607"/>
                <a:gd name="connsiteY9" fmla="*/ 31805 h 4516479"/>
                <a:gd name="connsiteX10" fmla="*/ 174929 w 4309607"/>
                <a:gd name="connsiteY10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4679 w 4309607"/>
                <a:gd name="connsiteY8" fmla="*/ 341906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34679 w 4309607"/>
                <a:gd name="connsiteY9" fmla="*/ 341906 h 4516479"/>
                <a:gd name="connsiteX10" fmla="*/ 4161183 w 4309607"/>
                <a:gd name="connsiteY10" fmla="*/ 300079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309607 w 4309607"/>
                <a:gd name="connsiteY10" fmla="*/ 31805 h 4516479"/>
                <a:gd name="connsiteX11" fmla="*/ 174929 w 4309607"/>
                <a:gd name="connsiteY11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174929 w 4309607"/>
                <a:gd name="connsiteY12" fmla="*/ 0 h 4516479"/>
                <a:gd name="connsiteX0" fmla="*/ 174929 w 4309607"/>
                <a:gd name="connsiteY0" fmla="*/ 0 h 4516479"/>
                <a:gd name="connsiteX1" fmla="*/ 0 w 4309607"/>
                <a:gd name="connsiteY1" fmla="*/ 95416 h 4516479"/>
                <a:gd name="connsiteX2" fmla="*/ 23854 w 4309607"/>
                <a:gd name="connsiteY2" fmla="*/ 174929 h 4516479"/>
                <a:gd name="connsiteX3" fmla="*/ 373712 w 4309607"/>
                <a:gd name="connsiteY3" fmla="*/ 365760 h 4516479"/>
                <a:gd name="connsiteX4" fmla="*/ 430558 w 4309607"/>
                <a:gd name="connsiteY4" fmla="*/ 4414879 h 4516479"/>
                <a:gd name="connsiteX5" fmla="*/ 535333 w 4309607"/>
                <a:gd name="connsiteY5" fmla="*/ 4516479 h 4516479"/>
                <a:gd name="connsiteX6" fmla="*/ 3946871 w 4309607"/>
                <a:gd name="connsiteY6" fmla="*/ 4514892 h 4516479"/>
                <a:gd name="connsiteX7" fmla="*/ 4042121 w 4309607"/>
                <a:gd name="connsiteY7" fmla="*/ 4414879 h 4516479"/>
                <a:gd name="connsiteX8" fmla="*/ 4130227 w 4309607"/>
                <a:gd name="connsiteY8" fmla="*/ 442954 h 4516479"/>
                <a:gd name="connsiteX9" fmla="*/ 4161183 w 4309607"/>
                <a:gd name="connsiteY9" fmla="*/ 300079 h 4516479"/>
                <a:gd name="connsiteX10" fmla="*/ 4291358 w 4309607"/>
                <a:gd name="connsiteY10" fmla="*/ 74654 h 4516479"/>
                <a:gd name="connsiteX11" fmla="*/ 4309607 w 4309607"/>
                <a:gd name="connsiteY11" fmla="*/ 31805 h 4516479"/>
                <a:gd name="connsiteX12" fmla="*/ 4256433 w 4309607"/>
                <a:gd name="connsiteY12" fmla="*/ 33379 h 4516479"/>
                <a:gd name="connsiteX13" fmla="*/ 174929 w 4309607"/>
                <a:gd name="connsiteY13" fmla="*/ 0 h 4516479"/>
                <a:gd name="connsiteX0" fmla="*/ 174929 w 4291358"/>
                <a:gd name="connsiteY0" fmla="*/ 0 h 4516479"/>
                <a:gd name="connsiteX1" fmla="*/ 0 w 4291358"/>
                <a:gd name="connsiteY1" fmla="*/ 95416 h 4516479"/>
                <a:gd name="connsiteX2" fmla="*/ 23854 w 4291358"/>
                <a:gd name="connsiteY2" fmla="*/ 174929 h 4516479"/>
                <a:gd name="connsiteX3" fmla="*/ 373712 w 4291358"/>
                <a:gd name="connsiteY3" fmla="*/ 365760 h 4516479"/>
                <a:gd name="connsiteX4" fmla="*/ 430558 w 4291358"/>
                <a:gd name="connsiteY4" fmla="*/ 4414879 h 4516479"/>
                <a:gd name="connsiteX5" fmla="*/ 535333 w 4291358"/>
                <a:gd name="connsiteY5" fmla="*/ 4516479 h 4516479"/>
                <a:gd name="connsiteX6" fmla="*/ 3946871 w 4291358"/>
                <a:gd name="connsiteY6" fmla="*/ 4514892 h 4516479"/>
                <a:gd name="connsiteX7" fmla="*/ 4042121 w 4291358"/>
                <a:gd name="connsiteY7" fmla="*/ 4414879 h 4516479"/>
                <a:gd name="connsiteX8" fmla="*/ 4130227 w 4291358"/>
                <a:gd name="connsiteY8" fmla="*/ 442954 h 4516479"/>
                <a:gd name="connsiteX9" fmla="*/ 4161183 w 4291358"/>
                <a:gd name="connsiteY9" fmla="*/ 300079 h 4516479"/>
                <a:gd name="connsiteX10" fmla="*/ 4291358 w 4291358"/>
                <a:gd name="connsiteY10" fmla="*/ 74654 h 4516479"/>
                <a:gd name="connsiteX11" fmla="*/ 4256433 w 4291358"/>
                <a:gd name="connsiteY11" fmla="*/ 33379 h 4516479"/>
                <a:gd name="connsiteX12" fmla="*/ 174929 w 4291358"/>
                <a:gd name="connsiteY12" fmla="*/ 0 h 4516479"/>
                <a:gd name="connsiteX0" fmla="*/ 174929 w 4299007"/>
                <a:gd name="connsiteY0" fmla="*/ 0 h 4516479"/>
                <a:gd name="connsiteX1" fmla="*/ 0 w 4299007"/>
                <a:gd name="connsiteY1" fmla="*/ 95416 h 4516479"/>
                <a:gd name="connsiteX2" fmla="*/ 23854 w 4299007"/>
                <a:gd name="connsiteY2" fmla="*/ 174929 h 4516479"/>
                <a:gd name="connsiteX3" fmla="*/ 373712 w 4299007"/>
                <a:gd name="connsiteY3" fmla="*/ 365760 h 4516479"/>
                <a:gd name="connsiteX4" fmla="*/ 430558 w 4299007"/>
                <a:gd name="connsiteY4" fmla="*/ 4414879 h 4516479"/>
                <a:gd name="connsiteX5" fmla="*/ 535333 w 4299007"/>
                <a:gd name="connsiteY5" fmla="*/ 4516479 h 4516479"/>
                <a:gd name="connsiteX6" fmla="*/ 3946871 w 4299007"/>
                <a:gd name="connsiteY6" fmla="*/ 4514892 h 4516479"/>
                <a:gd name="connsiteX7" fmla="*/ 4042121 w 4299007"/>
                <a:gd name="connsiteY7" fmla="*/ 4414879 h 4516479"/>
                <a:gd name="connsiteX8" fmla="*/ 4130227 w 4299007"/>
                <a:gd name="connsiteY8" fmla="*/ 442954 h 4516479"/>
                <a:gd name="connsiteX9" fmla="*/ 4161183 w 4299007"/>
                <a:gd name="connsiteY9" fmla="*/ 300079 h 4516479"/>
                <a:gd name="connsiteX10" fmla="*/ 4291358 w 4299007"/>
                <a:gd name="connsiteY10" fmla="*/ 74654 h 4516479"/>
                <a:gd name="connsiteX11" fmla="*/ 4256433 w 4299007"/>
                <a:gd name="connsiteY11" fmla="*/ 33379 h 4516479"/>
                <a:gd name="connsiteX12" fmla="*/ 174929 w 429900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373712 w 4303087"/>
                <a:gd name="connsiteY3" fmla="*/ 365760 h 4516479"/>
                <a:gd name="connsiteX4" fmla="*/ 430558 w 4303087"/>
                <a:gd name="connsiteY4" fmla="*/ 4414879 h 4516479"/>
                <a:gd name="connsiteX5" fmla="*/ 535333 w 4303087"/>
                <a:gd name="connsiteY5" fmla="*/ 4516479 h 4516479"/>
                <a:gd name="connsiteX6" fmla="*/ 3946871 w 4303087"/>
                <a:gd name="connsiteY6" fmla="*/ 4514892 h 4516479"/>
                <a:gd name="connsiteX7" fmla="*/ 4042121 w 4303087"/>
                <a:gd name="connsiteY7" fmla="*/ 4414879 h 4516479"/>
                <a:gd name="connsiteX8" fmla="*/ 4130227 w 4303087"/>
                <a:gd name="connsiteY8" fmla="*/ 442954 h 4516479"/>
                <a:gd name="connsiteX9" fmla="*/ 4161183 w 4303087"/>
                <a:gd name="connsiteY9" fmla="*/ 300079 h 4516479"/>
                <a:gd name="connsiteX10" fmla="*/ 4291358 w 4303087"/>
                <a:gd name="connsiteY10" fmla="*/ 74654 h 4516479"/>
                <a:gd name="connsiteX11" fmla="*/ 4256433 w 4303087"/>
                <a:gd name="connsiteY11" fmla="*/ 33379 h 4516479"/>
                <a:gd name="connsiteX12" fmla="*/ 174929 w 4303087"/>
                <a:gd name="connsiteY12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3712 w 4303087"/>
                <a:gd name="connsiteY4" fmla="*/ 365760 h 4516479"/>
                <a:gd name="connsiteX5" fmla="*/ 376583 w 4303087"/>
                <a:gd name="connsiteY5" fmla="*/ 490579 h 4516479"/>
                <a:gd name="connsiteX6" fmla="*/ 430558 w 4303087"/>
                <a:gd name="connsiteY6" fmla="*/ 4414879 h 4516479"/>
                <a:gd name="connsiteX7" fmla="*/ 535333 w 4303087"/>
                <a:gd name="connsiteY7" fmla="*/ 4516479 h 4516479"/>
                <a:gd name="connsiteX8" fmla="*/ 3946871 w 4303087"/>
                <a:gd name="connsiteY8" fmla="*/ 4514892 h 4516479"/>
                <a:gd name="connsiteX9" fmla="*/ 4042121 w 4303087"/>
                <a:gd name="connsiteY9" fmla="*/ 4414879 h 4516479"/>
                <a:gd name="connsiteX10" fmla="*/ 4130227 w 4303087"/>
                <a:gd name="connsiteY10" fmla="*/ 442954 h 4516479"/>
                <a:gd name="connsiteX11" fmla="*/ 4161183 w 4303087"/>
                <a:gd name="connsiteY11" fmla="*/ 300079 h 4516479"/>
                <a:gd name="connsiteX12" fmla="*/ 4291358 w 4303087"/>
                <a:gd name="connsiteY12" fmla="*/ 74654 h 4516479"/>
                <a:gd name="connsiteX13" fmla="*/ 4256433 w 4303087"/>
                <a:gd name="connsiteY13" fmla="*/ 33379 h 4516479"/>
                <a:gd name="connsiteX14" fmla="*/ 174929 w 4303087"/>
                <a:gd name="connsiteY14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6479"/>
                <a:gd name="connsiteX1" fmla="*/ 0 w 4303087"/>
                <a:gd name="connsiteY1" fmla="*/ 95416 h 4516479"/>
                <a:gd name="connsiteX2" fmla="*/ 23854 w 4303087"/>
                <a:gd name="connsiteY2" fmla="*/ 174929 h 4516479"/>
                <a:gd name="connsiteX3" fmla="*/ 281333 w 4303087"/>
                <a:gd name="connsiteY3" fmla="*/ 315954 h 4516479"/>
                <a:gd name="connsiteX4" fmla="*/ 376583 w 4303087"/>
                <a:gd name="connsiteY4" fmla="*/ 490579 h 4516479"/>
                <a:gd name="connsiteX5" fmla="*/ 430558 w 4303087"/>
                <a:gd name="connsiteY5" fmla="*/ 4414879 h 4516479"/>
                <a:gd name="connsiteX6" fmla="*/ 535333 w 4303087"/>
                <a:gd name="connsiteY6" fmla="*/ 4516479 h 4516479"/>
                <a:gd name="connsiteX7" fmla="*/ 3946871 w 4303087"/>
                <a:gd name="connsiteY7" fmla="*/ 4514892 h 4516479"/>
                <a:gd name="connsiteX8" fmla="*/ 4042121 w 4303087"/>
                <a:gd name="connsiteY8" fmla="*/ 4414879 h 4516479"/>
                <a:gd name="connsiteX9" fmla="*/ 4130227 w 4303087"/>
                <a:gd name="connsiteY9" fmla="*/ 442954 h 4516479"/>
                <a:gd name="connsiteX10" fmla="*/ 4161183 w 4303087"/>
                <a:gd name="connsiteY10" fmla="*/ 300079 h 4516479"/>
                <a:gd name="connsiteX11" fmla="*/ 4291358 w 4303087"/>
                <a:gd name="connsiteY11" fmla="*/ 74654 h 4516479"/>
                <a:gd name="connsiteX12" fmla="*/ 4256433 w 4303087"/>
                <a:gd name="connsiteY12" fmla="*/ 33379 h 4516479"/>
                <a:gd name="connsiteX13" fmla="*/ 174929 w 4303087"/>
                <a:gd name="connsiteY13" fmla="*/ 0 h 4516479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2987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430558 w 4303087"/>
                <a:gd name="connsiteY5" fmla="*/ 441487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30227 w 4303087"/>
                <a:gd name="connsiteY9" fmla="*/ 44295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61183 w 4303087"/>
                <a:gd name="connsiteY10" fmla="*/ 300079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  <a:gd name="connsiteX0" fmla="*/ 174929 w 4303087"/>
                <a:gd name="connsiteY0" fmla="*/ 0 h 4517246"/>
                <a:gd name="connsiteX1" fmla="*/ 0 w 4303087"/>
                <a:gd name="connsiteY1" fmla="*/ 95416 h 4517246"/>
                <a:gd name="connsiteX2" fmla="*/ 23854 w 4303087"/>
                <a:gd name="connsiteY2" fmla="*/ 174929 h 4517246"/>
                <a:gd name="connsiteX3" fmla="*/ 281333 w 4303087"/>
                <a:gd name="connsiteY3" fmla="*/ 315954 h 4517246"/>
                <a:gd name="connsiteX4" fmla="*/ 376583 w 4303087"/>
                <a:gd name="connsiteY4" fmla="*/ 490579 h 4517246"/>
                <a:gd name="connsiteX5" fmla="*/ 374040 w 4303087"/>
                <a:gd name="connsiteY5" fmla="*/ 4419589 h 4517246"/>
                <a:gd name="connsiteX6" fmla="*/ 535333 w 4303087"/>
                <a:gd name="connsiteY6" fmla="*/ 4516479 h 4517246"/>
                <a:gd name="connsiteX7" fmla="*/ 3946871 w 4303087"/>
                <a:gd name="connsiteY7" fmla="*/ 4514892 h 4517246"/>
                <a:gd name="connsiteX8" fmla="*/ 4098639 w 4303087"/>
                <a:gd name="connsiteY8" fmla="*/ 4420531 h 4517246"/>
                <a:gd name="connsiteX9" fmla="*/ 4101968 w 4303087"/>
                <a:gd name="connsiteY9" fmla="*/ 447664 h 4517246"/>
                <a:gd name="connsiteX10" fmla="*/ 4142344 w 4303087"/>
                <a:gd name="connsiteY10" fmla="*/ 281240 h 4517246"/>
                <a:gd name="connsiteX11" fmla="*/ 4291358 w 4303087"/>
                <a:gd name="connsiteY11" fmla="*/ 74654 h 4517246"/>
                <a:gd name="connsiteX12" fmla="*/ 4256433 w 4303087"/>
                <a:gd name="connsiteY12" fmla="*/ 33379 h 4517246"/>
                <a:gd name="connsiteX13" fmla="*/ 174929 w 4303087"/>
                <a:gd name="connsiteY13" fmla="*/ 0 h 451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087" h="4517246">
                  <a:moveTo>
                    <a:pt x="174929" y="0"/>
                  </a:moveTo>
                  <a:lnTo>
                    <a:pt x="0" y="95416"/>
                  </a:lnTo>
                  <a:lnTo>
                    <a:pt x="23854" y="174929"/>
                  </a:lnTo>
                  <a:lnTo>
                    <a:pt x="281333" y="315954"/>
                  </a:lnTo>
                  <a:cubicBezTo>
                    <a:pt x="373408" y="374162"/>
                    <a:pt x="382933" y="352996"/>
                    <a:pt x="376583" y="490579"/>
                  </a:cubicBezTo>
                  <a:cubicBezTo>
                    <a:pt x="375735" y="1800249"/>
                    <a:pt x="374888" y="3109919"/>
                    <a:pt x="374040" y="4419589"/>
                  </a:cubicBezTo>
                  <a:cubicBezTo>
                    <a:pt x="375628" y="4532037"/>
                    <a:pt x="428970" y="4504044"/>
                    <a:pt x="535333" y="4516479"/>
                  </a:cubicBezTo>
                  <a:lnTo>
                    <a:pt x="3946871" y="4514892"/>
                  </a:lnTo>
                  <a:cubicBezTo>
                    <a:pt x="4040534" y="4517273"/>
                    <a:pt x="4097845" y="4534832"/>
                    <a:pt x="4098639" y="4420531"/>
                  </a:cubicBezTo>
                  <a:cubicBezTo>
                    <a:pt x="4099749" y="3096242"/>
                    <a:pt x="4100858" y="1771953"/>
                    <a:pt x="4101968" y="447664"/>
                  </a:cubicBezTo>
                  <a:cubicBezTo>
                    <a:pt x="4105937" y="396864"/>
                    <a:pt x="4100275" y="328865"/>
                    <a:pt x="4142344" y="281240"/>
                  </a:cubicBezTo>
                  <a:lnTo>
                    <a:pt x="4291358" y="74654"/>
                  </a:lnTo>
                  <a:cubicBezTo>
                    <a:pt x="4317816" y="32321"/>
                    <a:pt x="4296650" y="31262"/>
                    <a:pt x="4256433" y="33379"/>
                  </a:cubicBezTo>
                  <a:lnTo>
                    <a:pt x="174929" y="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1C5F7CF-DA2B-4798-8B5F-47052E7DDCAE}"/>
              </a:ext>
            </a:extLst>
          </p:cNvPr>
          <p:cNvGrpSpPr/>
          <p:nvPr/>
        </p:nvGrpSpPr>
        <p:grpSpPr>
          <a:xfrm>
            <a:off x="1910488" y="1406879"/>
            <a:ext cx="766469" cy="2157208"/>
            <a:chOff x="2137361" y="3254911"/>
            <a:chExt cx="1021959" cy="86936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F7D667-3E32-4404-93B1-420F926C98D9}"/>
                </a:ext>
              </a:extLst>
            </p:cNvPr>
            <p:cNvCxnSpPr>
              <a:cxnSpLocks/>
            </p:cNvCxnSpPr>
            <p:nvPr/>
          </p:nvCxnSpPr>
          <p:spPr>
            <a:xfrm>
              <a:off x="2137361" y="3689595"/>
              <a:ext cx="60681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993100D-E976-4CA4-9CBC-F7055DA5E547}"/>
                </a:ext>
              </a:extLst>
            </p:cNvPr>
            <p:cNvCxnSpPr/>
            <p:nvPr/>
          </p:nvCxnSpPr>
          <p:spPr>
            <a:xfrm flipV="1">
              <a:off x="2747592" y="3254911"/>
              <a:ext cx="78788" cy="434684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34C6FA8-0DAF-4810-9203-BB9B96E284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47592" y="3689595"/>
              <a:ext cx="78788" cy="434684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717A18A-8CFA-4FA0-8FBD-C2E89A8E5354}"/>
                </a:ext>
              </a:extLst>
            </p:cNvPr>
            <p:cNvCxnSpPr>
              <a:cxnSpLocks/>
            </p:cNvCxnSpPr>
            <p:nvPr/>
          </p:nvCxnSpPr>
          <p:spPr>
            <a:xfrm>
              <a:off x="2835770" y="3254911"/>
              <a:ext cx="323550" cy="0"/>
            </a:xfrm>
            <a:prstGeom prst="line">
              <a:avLst/>
            </a:prstGeom>
            <a:ln w="25400" cap="rnd">
              <a:beve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69EB8F0-39BC-463A-B6EE-F1C85C9CAD46}"/>
                </a:ext>
              </a:extLst>
            </p:cNvPr>
            <p:cNvCxnSpPr>
              <a:cxnSpLocks/>
            </p:cNvCxnSpPr>
            <p:nvPr/>
          </p:nvCxnSpPr>
          <p:spPr>
            <a:xfrm>
              <a:off x="2835770" y="4123975"/>
              <a:ext cx="323550" cy="0"/>
            </a:xfrm>
            <a:prstGeom prst="line">
              <a:avLst/>
            </a:prstGeom>
            <a:ln w="25400" cap="rnd">
              <a:beve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D6F6EEC-5292-414E-B12B-01D6D0D19837}"/>
              </a:ext>
            </a:extLst>
          </p:cNvPr>
          <p:cNvGrpSpPr/>
          <p:nvPr/>
        </p:nvGrpSpPr>
        <p:grpSpPr>
          <a:xfrm>
            <a:off x="227288" y="1114510"/>
            <a:ext cx="2268783" cy="1467123"/>
            <a:chOff x="2895661" y="1559383"/>
            <a:chExt cx="2019898" cy="2019898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401F320-255D-4839-B49D-81CA51C7D5AE}"/>
                </a:ext>
              </a:extLst>
            </p:cNvPr>
            <p:cNvSpPr/>
            <p:nvPr/>
          </p:nvSpPr>
          <p:spPr>
            <a:xfrm>
              <a:off x="2895661" y="1559383"/>
              <a:ext cx="2019898" cy="20198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A7ABB7D-1A9B-4704-88E3-4F4082FAABB4}"/>
                </a:ext>
              </a:extLst>
            </p:cNvPr>
            <p:cNvGrpSpPr/>
            <p:nvPr/>
          </p:nvGrpSpPr>
          <p:grpSpPr>
            <a:xfrm>
              <a:off x="3571200" y="1904844"/>
              <a:ext cx="680000" cy="1520000"/>
              <a:chOff x="2102586" y="1904844"/>
              <a:chExt cx="680000" cy="1520000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C8AF1814-F498-4779-9163-05549BFF4BFF}"/>
                  </a:ext>
                </a:extLst>
              </p:cNvPr>
              <p:cNvSpPr/>
              <p:nvPr/>
            </p:nvSpPr>
            <p:spPr>
              <a:xfrm>
                <a:off x="2182586" y="1981200"/>
                <a:ext cx="520001" cy="524176"/>
              </a:xfrm>
              <a:custGeom>
                <a:avLst/>
                <a:gdLst>
                  <a:gd name="connsiteX0" fmla="*/ 30342 w 520001"/>
                  <a:gd name="connsiteY0" fmla="*/ 0 h 600532"/>
                  <a:gd name="connsiteX1" fmla="*/ 59145 w 520001"/>
                  <a:gd name="connsiteY1" fmla="*/ 67132 h 600532"/>
                  <a:gd name="connsiteX2" fmla="*/ 87949 w 520001"/>
                  <a:gd name="connsiteY2" fmla="*/ 0 h 600532"/>
                  <a:gd name="connsiteX3" fmla="*/ 116752 w 520001"/>
                  <a:gd name="connsiteY3" fmla="*/ 67132 h 600532"/>
                  <a:gd name="connsiteX4" fmla="*/ 145556 w 520001"/>
                  <a:gd name="connsiteY4" fmla="*/ 0 h 600532"/>
                  <a:gd name="connsiteX5" fmla="*/ 174359 w 520001"/>
                  <a:gd name="connsiteY5" fmla="*/ 67132 h 600532"/>
                  <a:gd name="connsiteX6" fmla="*/ 203163 w 520001"/>
                  <a:gd name="connsiteY6" fmla="*/ 0 h 600532"/>
                  <a:gd name="connsiteX7" fmla="*/ 231966 w 520001"/>
                  <a:gd name="connsiteY7" fmla="*/ 67132 h 600532"/>
                  <a:gd name="connsiteX8" fmla="*/ 260770 w 520001"/>
                  <a:gd name="connsiteY8" fmla="*/ 0 h 600532"/>
                  <a:gd name="connsiteX9" fmla="*/ 289573 w 520001"/>
                  <a:gd name="connsiteY9" fmla="*/ 67132 h 600532"/>
                  <a:gd name="connsiteX10" fmla="*/ 318377 w 520001"/>
                  <a:gd name="connsiteY10" fmla="*/ 0 h 600532"/>
                  <a:gd name="connsiteX11" fmla="*/ 347180 w 520001"/>
                  <a:gd name="connsiteY11" fmla="*/ 67132 h 600532"/>
                  <a:gd name="connsiteX12" fmla="*/ 375984 w 520001"/>
                  <a:gd name="connsiteY12" fmla="*/ 0 h 600532"/>
                  <a:gd name="connsiteX13" fmla="*/ 404787 w 520001"/>
                  <a:gd name="connsiteY13" fmla="*/ 67132 h 600532"/>
                  <a:gd name="connsiteX14" fmla="*/ 433591 w 520001"/>
                  <a:gd name="connsiteY14" fmla="*/ 0 h 600532"/>
                  <a:gd name="connsiteX15" fmla="*/ 462394 w 520001"/>
                  <a:gd name="connsiteY15" fmla="*/ 67132 h 600532"/>
                  <a:gd name="connsiteX16" fmla="*/ 491198 w 520001"/>
                  <a:gd name="connsiteY16" fmla="*/ 0 h 600532"/>
                  <a:gd name="connsiteX17" fmla="*/ 520001 w 520001"/>
                  <a:gd name="connsiteY17" fmla="*/ 67132 h 600532"/>
                  <a:gd name="connsiteX18" fmla="*/ 260001 w 520001"/>
                  <a:gd name="connsiteY18" fmla="*/ 600532 h 600532"/>
                  <a:gd name="connsiteX19" fmla="*/ 0 w 520001"/>
                  <a:gd name="connsiteY19" fmla="*/ 67132 h 600532"/>
                  <a:gd name="connsiteX20" fmla="*/ 1538 w 520001"/>
                  <a:gd name="connsiteY20" fmla="*/ 67132 h 60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20001" h="600532">
                    <a:moveTo>
                      <a:pt x="30342" y="0"/>
                    </a:moveTo>
                    <a:lnTo>
                      <a:pt x="59145" y="67132"/>
                    </a:lnTo>
                    <a:lnTo>
                      <a:pt x="87949" y="0"/>
                    </a:lnTo>
                    <a:lnTo>
                      <a:pt x="116752" y="67132"/>
                    </a:lnTo>
                    <a:lnTo>
                      <a:pt x="145556" y="0"/>
                    </a:lnTo>
                    <a:lnTo>
                      <a:pt x="174359" y="67132"/>
                    </a:lnTo>
                    <a:lnTo>
                      <a:pt x="203163" y="0"/>
                    </a:lnTo>
                    <a:lnTo>
                      <a:pt x="231966" y="67132"/>
                    </a:lnTo>
                    <a:lnTo>
                      <a:pt x="260770" y="0"/>
                    </a:lnTo>
                    <a:lnTo>
                      <a:pt x="289573" y="67132"/>
                    </a:lnTo>
                    <a:lnTo>
                      <a:pt x="318377" y="0"/>
                    </a:lnTo>
                    <a:lnTo>
                      <a:pt x="347180" y="67132"/>
                    </a:lnTo>
                    <a:lnTo>
                      <a:pt x="375984" y="0"/>
                    </a:lnTo>
                    <a:lnTo>
                      <a:pt x="404787" y="67132"/>
                    </a:lnTo>
                    <a:lnTo>
                      <a:pt x="433591" y="0"/>
                    </a:lnTo>
                    <a:lnTo>
                      <a:pt x="462394" y="67132"/>
                    </a:lnTo>
                    <a:lnTo>
                      <a:pt x="491198" y="0"/>
                    </a:lnTo>
                    <a:lnTo>
                      <a:pt x="520001" y="67132"/>
                    </a:lnTo>
                    <a:lnTo>
                      <a:pt x="260001" y="600532"/>
                    </a:lnTo>
                    <a:lnTo>
                      <a:pt x="0" y="67132"/>
                    </a:lnTo>
                    <a:lnTo>
                      <a:pt x="1538" y="671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4" name="Funnel">
                <a:extLst>
                  <a:ext uri="{FF2B5EF4-FFF2-40B4-BE49-F238E27FC236}">
                    <a16:creationId xmlns:a16="http://schemas.microsoft.com/office/drawing/2014/main" id="{502741B6-1703-4503-83A9-28F072EC6FE7}"/>
                  </a:ext>
                </a:extLst>
              </p:cNvPr>
              <p:cNvSpPr/>
              <p:nvPr/>
            </p:nvSpPr>
            <p:spPr>
              <a:xfrm>
                <a:off x="2102586" y="1904844"/>
                <a:ext cx="680000" cy="1520000"/>
              </a:xfrm>
              <a:custGeom>
                <a:avLst/>
                <a:gdLst/>
                <a:ahLst/>
                <a:cxnLst/>
                <a:rect l="0" t="0" r="0" b="0"/>
                <a:pathLst>
                  <a:path w="680000" h="1520000">
                    <a:moveTo>
                      <a:pt x="0" y="0"/>
                    </a:moveTo>
                    <a:lnTo>
                      <a:pt x="299033" y="530988"/>
                    </a:lnTo>
                    <a:lnTo>
                      <a:pt x="299033" y="1520000"/>
                    </a:lnTo>
                    <a:lnTo>
                      <a:pt x="380801" y="1438710"/>
                    </a:lnTo>
                    <a:lnTo>
                      <a:pt x="380801" y="520541"/>
                    </a:lnTo>
                    <a:lnTo>
                      <a:pt x="6800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000000"/>
                </a:solidFill>
                <a:bevel/>
              </a:ln>
            </p:spPr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6E42E71-C0B1-4D01-8265-AEDE622A24B1}"/>
              </a:ext>
            </a:extLst>
          </p:cNvPr>
          <p:cNvGrpSpPr/>
          <p:nvPr/>
        </p:nvGrpSpPr>
        <p:grpSpPr>
          <a:xfrm>
            <a:off x="44185" y="954028"/>
            <a:ext cx="1280993" cy="538497"/>
            <a:chOff x="58909" y="1600294"/>
            <a:chExt cx="1707991" cy="717996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831E5F21-EE52-497D-92DC-C758E0513C80}"/>
                </a:ext>
              </a:extLst>
            </p:cNvPr>
            <p:cNvGrpSpPr/>
            <p:nvPr/>
          </p:nvGrpSpPr>
          <p:grpSpPr>
            <a:xfrm rot="4538853">
              <a:off x="719268" y="939935"/>
              <a:ext cx="387274" cy="1707991"/>
              <a:chOff x="3071009" y="3657601"/>
              <a:chExt cx="262820" cy="1700000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B76ED36F-3906-41AB-9E42-4D7F2420173E}"/>
                  </a:ext>
                </a:extLst>
              </p:cNvPr>
              <p:cNvGrpSpPr/>
              <p:nvPr/>
            </p:nvGrpSpPr>
            <p:grpSpPr>
              <a:xfrm>
                <a:off x="3071009" y="3661222"/>
                <a:ext cx="260366" cy="1693205"/>
                <a:chOff x="3071009" y="3661222"/>
                <a:chExt cx="260366" cy="1693205"/>
              </a:xfrm>
            </p:grpSpPr>
            <p:sp>
              <p:nvSpPr>
                <p:cNvPr id="133" name="Right Triangle 132">
                  <a:extLst>
                    <a:ext uri="{FF2B5EF4-FFF2-40B4-BE49-F238E27FC236}">
                      <a16:creationId xmlns:a16="http://schemas.microsoft.com/office/drawing/2014/main" id="{55A805B1-EA7A-4178-A7B5-0FB16301C60C}"/>
                    </a:ext>
                  </a:extLst>
                </p:cNvPr>
                <p:cNvSpPr/>
                <p:nvPr/>
              </p:nvSpPr>
              <p:spPr>
                <a:xfrm flipH="1">
                  <a:off x="3071009" y="3661222"/>
                  <a:ext cx="259998" cy="1292049"/>
                </a:xfrm>
                <a:custGeom>
                  <a:avLst/>
                  <a:gdLst>
                    <a:gd name="connsiteX0" fmla="*/ 0 w 315589"/>
                    <a:gd name="connsiteY0" fmla="*/ 171806 h 171806"/>
                    <a:gd name="connsiteX1" fmla="*/ 0 w 315589"/>
                    <a:gd name="connsiteY1" fmla="*/ 0 h 171806"/>
                    <a:gd name="connsiteX2" fmla="*/ 315589 w 315589"/>
                    <a:gd name="connsiteY2" fmla="*/ 171806 h 171806"/>
                    <a:gd name="connsiteX3" fmla="*/ 0 w 315589"/>
                    <a:gd name="connsiteY3" fmla="*/ 171806 h 171806"/>
                    <a:gd name="connsiteX0" fmla="*/ 0 w 315589"/>
                    <a:gd name="connsiteY0" fmla="*/ 1069321 h 1069321"/>
                    <a:gd name="connsiteX1" fmla="*/ 1399 w 315589"/>
                    <a:gd name="connsiteY1" fmla="*/ 0 h 1069321"/>
                    <a:gd name="connsiteX2" fmla="*/ 315589 w 315589"/>
                    <a:gd name="connsiteY2" fmla="*/ 1069321 h 1069321"/>
                    <a:gd name="connsiteX3" fmla="*/ 0 w 315589"/>
                    <a:gd name="connsiteY3" fmla="*/ 1069321 h 1069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5589" h="1069321">
                      <a:moveTo>
                        <a:pt x="0" y="1069321"/>
                      </a:moveTo>
                      <a:cubicBezTo>
                        <a:pt x="466" y="712881"/>
                        <a:pt x="933" y="356440"/>
                        <a:pt x="1399" y="0"/>
                      </a:cubicBezTo>
                      <a:lnTo>
                        <a:pt x="315589" y="1069321"/>
                      </a:lnTo>
                      <a:lnTo>
                        <a:pt x="0" y="1069321"/>
                      </a:lnTo>
                      <a:close/>
                    </a:path>
                  </a:pathLst>
                </a:custGeom>
                <a:solidFill>
                  <a:srgbClr val="1E9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02D2652C-8E4F-4DD7-BC02-B5A4E7D3BED4}"/>
                    </a:ext>
                  </a:extLst>
                </p:cNvPr>
                <p:cNvSpPr/>
                <p:nvPr/>
              </p:nvSpPr>
              <p:spPr>
                <a:xfrm>
                  <a:off x="3073859" y="5212517"/>
                  <a:ext cx="256395" cy="141910"/>
                </a:xfrm>
                <a:custGeom>
                  <a:avLst/>
                  <a:gdLst>
                    <a:gd name="connsiteX0" fmla="*/ 1950 w 260000"/>
                    <a:gd name="connsiteY0" fmla="*/ 0 h 141910"/>
                    <a:gd name="connsiteX1" fmla="*/ 258050 w 260000"/>
                    <a:gd name="connsiteY1" fmla="*/ 0 h 141910"/>
                    <a:gd name="connsiteX2" fmla="*/ 260000 w 260000"/>
                    <a:gd name="connsiteY2" fmla="*/ 9813 h 141910"/>
                    <a:gd name="connsiteX3" fmla="*/ 130000 w 260000"/>
                    <a:gd name="connsiteY3" fmla="*/ 141910 h 141910"/>
                    <a:gd name="connsiteX4" fmla="*/ 0 w 260000"/>
                    <a:gd name="connsiteY4" fmla="*/ 9813 h 1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000" h="141910">
                      <a:moveTo>
                        <a:pt x="1950" y="0"/>
                      </a:moveTo>
                      <a:lnTo>
                        <a:pt x="258050" y="0"/>
                      </a:lnTo>
                      <a:lnTo>
                        <a:pt x="260000" y="9813"/>
                      </a:lnTo>
                      <a:cubicBezTo>
                        <a:pt x="260000" y="82768"/>
                        <a:pt x="201797" y="141910"/>
                        <a:pt x="130000" y="141910"/>
                      </a:cubicBezTo>
                      <a:cubicBezTo>
                        <a:pt x="58203" y="141910"/>
                        <a:pt x="0" y="82768"/>
                        <a:pt x="0" y="9813"/>
                      </a:cubicBezTo>
                      <a:close/>
                    </a:path>
                  </a:pathLst>
                </a:custGeom>
                <a:solidFill>
                  <a:srgbClr val="1E9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8F8E2FE0-4286-4FBC-A01D-697A7BDFCA62}"/>
                    </a:ext>
                  </a:extLst>
                </p:cNvPr>
                <p:cNvSpPr/>
                <p:nvPr/>
              </p:nvSpPr>
              <p:spPr>
                <a:xfrm>
                  <a:off x="3071376" y="4946217"/>
                  <a:ext cx="259999" cy="272496"/>
                </a:xfrm>
                <a:prstGeom prst="rect">
                  <a:avLst/>
                </a:prstGeom>
                <a:solidFill>
                  <a:srgbClr val="1E9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332D3C9-91E7-4A98-B11B-0AA7652252FE}"/>
                  </a:ext>
                </a:extLst>
              </p:cNvPr>
              <p:cNvSpPr/>
              <p:nvPr/>
            </p:nvSpPr>
            <p:spPr>
              <a:xfrm>
                <a:off x="3073829" y="3657601"/>
                <a:ext cx="260000" cy="1700000"/>
              </a:xfrm>
              <a:custGeom>
                <a:avLst/>
                <a:gdLst/>
                <a:ahLst/>
                <a:cxnLst/>
                <a:rect l="0" t="0" r="0" b="0"/>
                <a:pathLst>
                  <a:path w="260000" h="1700000" fill="none">
                    <a:moveTo>
                      <a:pt x="0" y="0"/>
                    </a:moveTo>
                    <a:lnTo>
                      <a:pt x="0" y="1544000"/>
                    </a:lnTo>
                    <a:cubicBezTo>
                      <a:pt x="0" y="1544000"/>
                      <a:pt x="0" y="1700000"/>
                      <a:pt x="130000" y="1700000"/>
                    </a:cubicBezTo>
                    <a:cubicBezTo>
                      <a:pt x="260000" y="1700000"/>
                      <a:pt x="260000" y="1544000"/>
                      <a:pt x="260000" y="1544000"/>
                    </a:cubicBezTo>
                    <a:lnTo>
                      <a:pt x="26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000000"/>
                </a:solidFill>
                <a:round/>
              </a:ln>
            </p:spPr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85EF9AE-44C5-4932-BB13-F6E206440111}"/>
                </a:ext>
              </a:extLst>
            </p:cNvPr>
            <p:cNvGrpSpPr/>
            <p:nvPr/>
          </p:nvGrpSpPr>
          <p:grpSpPr>
            <a:xfrm rot="20818113">
              <a:off x="92490" y="1747481"/>
              <a:ext cx="591269" cy="570809"/>
              <a:chOff x="4134737" y="1919520"/>
              <a:chExt cx="751219" cy="751219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9E7D060F-B3CF-4C92-B829-B8EED1668091}"/>
                  </a:ext>
                </a:extLst>
              </p:cNvPr>
              <p:cNvSpPr/>
              <p:nvPr/>
            </p:nvSpPr>
            <p:spPr>
              <a:xfrm>
                <a:off x="4134737" y="1919520"/>
                <a:ext cx="751219" cy="751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4C27EA5E-095B-4F5B-A879-1B44006C959F}"/>
                  </a:ext>
                </a:extLst>
              </p:cNvPr>
              <p:cNvGrpSpPr/>
              <p:nvPr/>
            </p:nvGrpSpPr>
            <p:grpSpPr>
              <a:xfrm>
                <a:off x="4302762" y="2169258"/>
                <a:ext cx="415168" cy="215756"/>
                <a:chOff x="4869620" y="2211474"/>
                <a:chExt cx="1039384" cy="540153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3BBB60BC-AB29-4612-8BE8-A24FA979E3CA}"/>
                    </a:ext>
                  </a:extLst>
                </p:cNvPr>
                <p:cNvSpPr/>
                <p:nvPr/>
              </p:nvSpPr>
              <p:spPr>
                <a:xfrm rot="1323380">
                  <a:off x="5009738" y="2438400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27DB1575-58C4-46BD-B6F5-ED91914C7396}"/>
                    </a:ext>
                  </a:extLst>
                </p:cNvPr>
                <p:cNvSpPr/>
                <p:nvPr/>
              </p:nvSpPr>
              <p:spPr>
                <a:xfrm rot="1142476">
                  <a:off x="4994825" y="2526855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F574B54A-2EE8-4BAB-BFCA-CC2F86D0417F}"/>
                    </a:ext>
                  </a:extLst>
                </p:cNvPr>
                <p:cNvSpPr/>
                <p:nvPr/>
              </p:nvSpPr>
              <p:spPr>
                <a:xfrm rot="19489800">
                  <a:off x="4932159" y="2448209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0049DC3C-196C-4B81-BCFC-E81F57CC9911}"/>
                    </a:ext>
                  </a:extLst>
                </p:cNvPr>
                <p:cNvSpPr/>
                <p:nvPr/>
              </p:nvSpPr>
              <p:spPr>
                <a:xfrm rot="20514041">
                  <a:off x="5105082" y="2439540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B53D8BEC-EEA7-4524-81D3-AA8732C60C42}"/>
                    </a:ext>
                  </a:extLst>
                </p:cNvPr>
                <p:cNvSpPr/>
                <p:nvPr/>
              </p:nvSpPr>
              <p:spPr>
                <a:xfrm rot="20568971">
                  <a:off x="5076772" y="259097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A771D4CB-C348-4D9C-B3B4-9CD51DFADFFD}"/>
                    </a:ext>
                  </a:extLst>
                </p:cNvPr>
                <p:cNvSpPr/>
                <p:nvPr/>
              </p:nvSpPr>
              <p:spPr>
                <a:xfrm>
                  <a:off x="5168501" y="2574255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660866A6-86BD-40A6-BECB-C33E53A81B0D}"/>
                    </a:ext>
                  </a:extLst>
                </p:cNvPr>
                <p:cNvSpPr/>
                <p:nvPr/>
              </p:nvSpPr>
              <p:spPr>
                <a:xfrm rot="20734951">
                  <a:off x="5260263" y="2574020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20C72335-4F12-4E80-80CB-810D06382EDE}"/>
                    </a:ext>
                  </a:extLst>
                </p:cNvPr>
                <p:cNvSpPr/>
                <p:nvPr/>
              </p:nvSpPr>
              <p:spPr>
                <a:xfrm rot="1241437">
                  <a:off x="4869620" y="2545560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18E22E29-0522-4D45-9194-0936490E7065}"/>
                    </a:ext>
                  </a:extLst>
                </p:cNvPr>
                <p:cNvSpPr/>
                <p:nvPr/>
              </p:nvSpPr>
              <p:spPr>
                <a:xfrm rot="872366">
                  <a:off x="5169948" y="2561026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125582B1-8D20-4956-A74D-01D29CD068AA}"/>
                    </a:ext>
                  </a:extLst>
                </p:cNvPr>
                <p:cNvSpPr/>
                <p:nvPr/>
              </p:nvSpPr>
              <p:spPr>
                <a:xfrm>
                  <a:off x="5394319" y="221147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7BE9FEF9-D6F7-49F7-A018-C91334FD305E}"/>
                    </a:ext>
                  </a:extLst>
                </p:cNvPr>
                <p:cNvSpPr/>
                <p:nvPr/>
              </p:nvSpPr>
              <p:spPr>
                <a:xfrm>
                  <a:off x="5251301" y="2429265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831ED616-4683-45EF-8C85-92F3E453C80C}"/>
                    </a:ext>
                  </a:extLst>
                </p:cNvPr>
                <p:cNvSpPr/>
                <p:nvPr/>
              </p:nvSpPr>
              <p:spPr>
                <a:xfrm>
                  <a:off x="5209510" y="232469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81A0ED85-14EA-4FA3-A324-F94E65B2C8DB}"/>
                    </a:ext>
                  </a:extLst>
                </p:cNvPr>
                <p:cNvSpPr/>
                <p:nvPr/>
              </p:nvSpPr>
              <p:spPr>
                <a:xfrm>
                  <a:off x="5430228" y="2302697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78703A05-DC40-47BF-B480-BF1D66EDB1C5}"/>
                    </a:ext>
                  </a:extLst>
                </p:cNvPr>
                <p:cNvSpPr/>
                <p:nvPr/>
              </p:nvSpPr>
              <p:spPr>
                <a:xfrm>
                  <a:off x="5493647" y="2437412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AC2E02C6-6178-43CD-9FE5-65E30BF87F40}"/>
                    </a:ext>
                  </a:extLst>
                </p:cNvPr>
                <p:cNvSpPr/>
                <p:nvPr/>
              </p:nvSpPr>
              <p:spPr>
                <a:xfrm rot="1460997">
                  <a:off x="5644017" y="2267967"/>
                  <a:ext cx="81654" cy="1306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B93771BE-5355-496D-A33D-82E5EF8F9592}"/>
                    </a:ext>
                  </a:extLst>
                </p:cNvPr>
                <p:cNvSpPr/>
                <p:nvPr/>
              </p:nvSpPr>
              <p:spPr>
                <a:xfrm rot="20743999">
                  <a:off x="5585409" y="2437177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744B40A2-15F8-4B50-B269-E534195D4065}"/>
                    </a:ext>
                  </a:extLst>
                </p:cNvPr>
                <p:cNvSpPr/>
                <p:nvPr/>
              </p:nvSpPr>
              <p:spPr>
                <a:xfrm rot="1560400">
                  <a:off x="5555246" y="249080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4E1664D-8DD8-4A22-97AB-B89D4D01CBAF}"/>
                    </a:ext>
                  </a:extLst>
                </p:cNvPr>
                <p:cNvSpPr/>
                <p:nvPr/>
              </p:nvSpPr>
              <p:spPr>
                <a:xfrm rot="1254344">
                  <a:off x="5673832" y="2437176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C8925A37-083E-44E9-A87F-6FC1944D9D6D}"/>
                    </a:ext>
                  </a:extLst>
                </p:cNvPr>
                <p:cNvSpPr/>
                <p:nvPr/>
              </p:nvSpPr>
              <p:spPr>
                <a:xfrm rot="20566681">
                  <a:off x="5655406" y="2575148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44C84345-E5EE-4C68-801D-DD7F68DAA57F}"/>
                    </a:ext>
                  </a:extLst>
                </p:cNvPr>
                <p:cNvSpPr/>
                <p:nvPr/>
              </p:nvSpPr>
              <p:spPr>
                <a:xfrm>
                  <a:off x="5493242" y="2590386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14FD1D05-46F9-4048-B2ED-542C493A4C30}"/>
                    </a:ext>
                  </a:extLst>
                </p:cNvPr>
                <p:cNvSpPr/>
                <p:nvPr/>
              </p:nvSpPr>
              <p:spPr>
                <a:xfrm rot="20514666">
                  <a:off x="5425028" y="2620992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D4649B56-5679-4CDA-BF44-04603F6866EA}"/>
                    </a:ext>
                  </a:extLst>
                </p:cNvPr>
                <p:cNvSpPr/>
                <p:nvPr/>
              </p:nvSpPr>
              <p:spPr>
                <a:xfrm>
                  <a:off x="5735588" y="2598533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6B9E3940-3360-49FF-AE65-BE70E205C088}"/>
                    </a:ext>
                  </a:extLst>
                </p:cNvPr>
                <p:cNvSpPr/>
                <p:nvPr/>
              </p:nvSpPr>
              <p:spPr>
                <a:xfrm rot="1067545">
                  <a:off x="5770586" y="250826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24AFEB4D-EE61-472D-AF37-C109D14484A8}"/>
                    </a:ext>
                  </a:extLst>
                </p:cNvPr>
                <p:cNvSpPr/>
                <p:nvPr/>
              </p:nvSpPr>
              <p:spPr>
                <a:xfrm rot="1155050">
                  <a:off x="5827350" y="2598298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A6D6E2C8-2FB7-4659-B45A-95A9BED81B62}"/>
                    </a:ext>
                  </a:extLst>
                </p:cNvPr>
                <p:cNvSpPr/>
                <p:nvPr/>
              </p:nvSpPr>
              <p:spPr>
                <a:xfrm rot="804462">
                  <a:off x="5334713" y="2607998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13AAD0BA-50DA-45E3-85A1-47FD28840260}"/>
                    </a:ext>
                  </a:extLst>
                </p:cNvPr>
                <p:cNvSpPr/>
                <p:nvPr/>
              </p:nvSpPr>
              <p:spPr>
                <a:xfrm>
                  <a:off x="5737035" y="258530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D2CB5C19-9DBC-4963-AE73-08E9AF319655}"/>
                    </a:ext>
                  </a:extLst>
                </p:cNvPr>
                <p:cNvSpPr/>
                <p:nvPr/>
              </p:nvSpPr>
              <p:spPr>
                <a:xfrm rot="20816450">
                  <a:off x="5754569" y="2404104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557B0E9F-A935-4592-9D0D-D5D70A3F85EF}"/>
                    </a:ext>
                  </a:extLst>
                </p:cNvPr>
                <p:cNvSpPr/>
                <p:nvPr/>
              </p:nvSpPr>
              <p:spPr>
                <a:xfrm rot="2222903">
                  <a:off x="5394022" y="2463507"/>
                  <a:ext cx="81654" cy="130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2B39D62-1C24-40A2-9CAB-DD11B7CF6A6B}"/>
              </a:ext>
            </a:extLst>
          </p:cNvPr>
          <p:cNvSpPr txBox="1"/>
          <p:nvPr/>
        </p:nvSpPr>
        <p:spPr>
          <a:xfrm>
            <a:off x="590527" y="3188238"/>
            <a:ext cx="1536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B0FDC81-6174-493B-B0A0-4C907CF731ED}"/>
              </a:ext>
            </a:extLst>
          </p:cNvPr>
          <p:cNvGrpSpPr/>
          <p:nvPr/>
        </p:nvGrpSpPr>
        <p:grpSpPr>
          <a:xfrm>
            <a:off x="1220616" y="1063599"/>
            <a:ext cx="244897" cy="244897"/>
            <a:chOff x="5799149" y="4964691"/>
            <a:chExt cx="326529" cy="326529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A9BA844-3A05-47CD-8DFF-C39E79D8DFDE}"/>
                </a:ext>
              </a:extLst>
            </p:cNvPr>
            <p:cNvSpPr/>
            <p:nvPr/>
          </p:nvSpPr>
          <p:spPr>
            <a:xfrm>
              <a:off x="5799149" y="4964691"/>
              <a:ext cx="326529" cy="326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83" name="Dripping">
              <a:extLst>
                <a:ext uri="{FF2B5EF4-FFF2-40B4-BE49-F238E27FC236}">
                  <a16:creationId xmlns:a16="http://schemas.microsoft.com/office/drawing/2014/main" id="{7E16FD3F-26E2-4395-8453-C6A50FF6D6BB}"/>
                </a:ext>
              </a:extLst>
            </p:cNvPr>
            <p:cNvSpPr/>
            <p:nvPr/>
          </p:nvSpPr>
          <p:spPr>
            <a:xfrm>
              <a:off x="5902413" y="5027955"/>
              <a:ext cx="120000" cy="200000"/>
            </a:xfrm>
            <a:custGeom>
              <a:avLst/>
              <a:gdLst>
                <a:gd name="connsiteX0" fmla="*/ 60000 w 120000"/>
                <a:gd name="connsiteY0" fmla="*/ 0 h 200000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120000" h="200000">
                  <a:moveTo>
                    <a:pt x="59835" y="-225"/>
                  </a:moveTo>
                  <a:cubicBezTo>
                    <a:pt x="63733" y="18162"/>
                    <a:pt x="68154" y="32807"/>
                    <a:pt x="73100" y="43702"/>
                  </a:cubicBezTo>
                  <a:cubicBezTo>
                    <a:pt x="78046" y="54606"/>
                    <a:pt x="85591" y="66405"/>
                    <a:pt x="95726" y="79099"/>
                  </a:cubicBezTo>
                  <a:cubicBezTo>
                    <a:pt x="113324" y="100907"/>
                    <a:pt x="120000" y="117309"/>
                    <a:pt x="120000" y="133694"/>
                  </a:cubicBezTo>
                  <a:cubicBezTo>
                    <a:pt x="120000" y="151810"/>
                    <a:pt x="114033" y="167351"/>
                    <a:pt x="102237" y="180324"/>
                  </a:cubicBezTo>
                  <a:cubicBezTo>
                    <a:pt x="90440" y="193297"/>
                    <a:pt x="76304" y="199775"/>
                    <a:pt x="59835" y="199775"/>
                  </a:cubicBezTo>
                  <a:cubicBezTo>
                    <a:pt x="43455" y="199775"/>
                    <a:pt x="29363" y="193297"/>
                    <a:pt x="17566" y="180324"/>
                  </a:cubicBezTo>
                  <a:cubicBezTo>
                    <a:pt x="5770" y="167351"/>
                    <a:pt x="-135" y="151810"/>
                    <a:pt x="-135" y="133694"/>
                  </a:cubicBezTo>
                  <a:cubicBezTo>
                    <a:pt x="-135" y="117309"/>
                    <a:pt x="6479" y="100907"/>
                    <a:pt x="19692" y="84505"/>
                  </a:cubicBezTo>
                  <a:cubicBezTo>
                    <a:pt x="34213" y="66405"/>
                    <a:pt x="41757" y="54606"/>
                    <a:pt x="46703" y="43702"/>
                  </a:cubicBezTo>
                  <a:cubicBezTo>
                    <a:pt x="51649" y="32807"/>
                    <a:pt x="56026" y="18162"/>
                    <a:pt x="59835" y="-225"/>
                  </a:cubicBezTo>
                  <a:close/>
                </a:path>
              </a:pathLst>
            </a:custGeom>
            <a:gradFill>
              <a:gsLst>
                <a:gs pos="0">
                  <a:srgbClr val="D0FFFF">
                    <a:alpha val="70000"/>
                  </a:srgbClr>
                </a:gs>
                <a:gs pos="100000">
                  <a:srgbClr val="A0FFFF">
                    <a:alpha val="70000"/>
                  </a:srgbClr>
                </a:gs>
              </a:gsLst>
              <a:lin ang="5400000" scaled="0"/>
            </a:gradFill>
            <a:ln w="38100" cap="rnd">
              <a:solidFill>
                <a:srgbClr val="1E90FF"/>
              </a:solidFill>
              <a:round/>
            </a:ln>
          </p:spPr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E58D943-88A5-4288-963A-89E06C88941E}"/>
              </a:ext>
            </a:extLst>
          </p:cNvPr>
          <p:cNvGrpSpPr/>
          <p:nvPr/>
        </p:nvGrpSpPr>
        <p:grpSpPr>
          <a:xfrm>
            <a:off x="2746681" y="107438"/>
            <a:ext cx="6245974" cy="2261870"/>
            <a:chOff x="3662235" y="143251"/>
            <a:chExt cx="8327965" cy="3015826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4F20C70-E6E0-4446-B3AD-971A55459C48}"/>
                </a:ext>
              </a:extLst>
            </p:cNvPr>
            <p:cNvSpPr/>
            <p:nvPr/>
          </p:nvSpPr>
          <p:spPr>
            <a:xfrm>
              <a:off x="8424895" y="841591"/>
              <a:ext cx="2317486" cy="2317486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Arrow: Down 145">
              <a:extLst>
                <a:ext uri="{FF2B5EF4-FFF2-40B4-BE49-F238E27FC236}">
                  <a16:creationId xmlns:a16="http://schemas.microsoft.com/office/drawing/2014/main" id="{30840CD2-EE28-46AF-A887-41493542DE39}"/>
                </a:ext>
              </a:extLst>
            </p:cNvPr>
            <p:cNvSpPr/>
            <p:nvPr/>
          </p:nvSpPr>
          <p:spPr>
            <a:xfrm rot="16200000">
              <a:off x="7101065" y="717481"/>
              <a:ext cx="279399" cy="2187968"/>
            </a:xfrm>
            <a:custGeom>
              <a:avLst/>
              <a:gdLst>
                <a:gd name="connsiteX0" fmla="*/ 0 w 209549"/>
                <a:gd name="connsiteY0" fmla="*/ 1536202 h 1640976"/>
                <a:gd name="connsiteX1" fmla="*/ 52387 w 209549"/>
                <a:gd name="connsiteY1" fmla="*/ 1536202 h 1640976"/>
                <a:gd name="connsiteX2" fmla="*/ 52387 w 209549"/>
                <a:gd name="connsiteY2" fmla="*/ 1008773 h 1640976"/>
                <a:gd name="connsiteX3" fmla="*/ 52387 w 209549"/>
                <a:gd name="connsiteY3" fmla="*/ 496705 h 1640976"/>
                <a:gd name="connsiteX4" fmla="*/ 52387 w 209549"/>
                <a:gd name="connsiteY4" fmla="*/ 0 h 1640976"/>
                <a:gd name="connsiteX5" fmla="*/ 157162 w 209549"/>
                <a:gd name="connsiteY5" fmla="*/ 0 h 1640976"/>
                <a:gd name="connsiteX6" fmla="*/ 157162 w 209549"/>
                <a:gd name="connsiteY6" fmla="*/ 496705 h 1640976"/>
                <a:gd name="connsiteX7" fmla="*/ 157162 w 209549"/>
                <a:gd name="connsiteY7" fmla="*/ 978049 h 1640976"/>
                <a:gd name="connsiteX8" fmla="*/ 157162 w 209549"/>
                <a:gd name="connsiteY8" fmla="*/ 1536202 h 1640976"/>
                <a:gd name="connsiteX9" fmla="*/ 209549 w 209549"/>
                <a:gd name="connsiteY9" fmla="*/ 1536202 h 1640976"/>
                <a:gd name="connsiteX10" fmla="*/ 104775 w 209549"/>
                <a:gd name="connsiteY10" fmla="*/ 1640976 h 1640976"/>
                <a:gd name="connsiteX11" fmla="*/ 0 w 209549"/>
                <a:gd name="connsiteY11" fmla="*/ 1536202 h 16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49" h="1640976" fill="none" extrusionOk="0">
                  <a:moveTo>
                    <a:pt x="0" y="1536202"/>
                  </a:moveTo>
                  <a:cubicBezTo>
                    <a:pt x="21168" y="1534303"/>
                    <a:pt x="38175" y="1538261"/>
                    <a:pt x="52387" y="1536202"/>
                  </a:cubicBezTo>
                  <a:cubicBezTo>
                    <a:pt x="29291" y="1358208"/>
                    <a:pt x="35284" y="1209165"/>
                    <a:pt x="52387" y="1008773"/>
                  </a:cubicBezTo>
                  <a:cubicBezTo>
                    <a:pt x="69490" y="808381"/>
                    <a:pt x="64584" y="630817"/>
                    <a:pt x="52387" y="496705"/>
                  </a:cubicBezTo>
                  <a:cubicBezTo>
                    <a:pt x="40190" y="362593"/>
                    <a:pt x="72022" y="199572"/>
                    <a:pt x="52387" y="0"/>
                  </a:cubicBezTo>
                  <a:cubicBezTo>
                    <a:pt x="74309" y="-1626"/>
                    <a:pt x="134266" y="5"/>
                    <a:pt x="157162" y="0"/>
                  </a:cubicBezTo>
                  <a:cubicBezTo>
                    <a:pt x="140636" y="203588"/>
                    <a:pt x="163634" y="273845"/>
                    <a:pt x="157162" y="496705"/>
                  </a:cubicBezTo>
                  <a:cubicBezTo>
                    <a:pt x="150690" y="719566"/>
                    <a:pt x="149963" y="850624"/>
                    <a:pt x="157162" y="978049"/>
                  </a:cubicBezTo>
                  <a:cubicBezTo>
                    <a:pt x="164361" y="1105474"/>
                    <a:pt x="148985" y="1282227"/>
                    <a:pt x="157162" y="1536202"/>
                  </a:cubicBezTo>
                  <a:cubicBezTo>
                    <a:pt x="182012" y="1535273"/>
                    <a:pt x="196244" y="1535921"/>
                    <a:pt x="209549" y="1536202"/>
                  </a:cubicBezTo>
                  <a:cubicBezTo>
                    <a:pt x="172715" y="1563807"/>
                    <a:pt x="152024" y="1583781"/>
                    <a:pt x="104775" y="1640976"/>
                  </a:cubicBezTo>
                  <a:cubicBezTo>
                    <a:pt x="80352" y="1609454"/>
                    <a:pt x="33500" y="1567804"/>
                    <a:pt x="0" y="1536202"/>
                  </a:cubicBezTo>
                  <a:close/>
                </a:path>
                <a:path w="209549" h="1640976" stroke="0" extrusionOk="0">
                  <a:moveTo>
                    <a:pt x="0" y="1536202"/>
                  </a:moveTo>
                  <a:cubicBezTo>
                    <a:pt x="25705" y="1538714"/>
                    <a:pt x="29570" y="1536842"/>
                    <a:pt x="52387" y="1536202"/>
                  </a:cubicBezTo>
                  <a:cubicBezTo>
                    <a:pt x="50229" y="1332652"/>
                    <a:pt x="43501" y="1171304"/>
                    <a:pt x="52387" y="1070221"/>
                  </a:cubicBezTo>
                  <a:cubicBezTo>
                    <a:pt x="61273" y="969138"/>
                    <a:pt x="77688" y="747349"/>
                    <a:pt x="52387" y="527429"/>
                  </a:cubicBezTo>
                  <a:cubicBezTo>
                    <a:pt x="27086" y="307509"/>
                    <a:pt x="37277" y="220310"/>
                    <a:pt x="52387" y="0"/>
                  </a:cubicBezTo>
                  <a:cubicBezTo>
                    <a:pt x="104728" y="-2763"/>
                    <a:pt x="132377" y="-3193"/>
                    <a:pt x="157162" y="0"/>
                  </a:cubicBezTo>
                  <a:cubicBezTo>
                    <a:pt x="175965" y="260442"/>
                    <a:pt x="141533" y="283515"/>
                    <a:pt x="157162" y="542791"/>
                  </a:cubicBezTo>
                  <a:cubicBezTo>
                    <a:pt x="172791" y="802067"/>
                    <a:pt x="172994" y="949521"/>
                    <a:pt x="157162" y="1085583"/>
                  </a:cubicBezTo>
                  <a:cubicBezTo>
                    <a:pt x="141330" y="1221645"/>
                    <a:pt x="141012" y="1347401"/>
                    <a:pt x="157162" y="1536202"/>
                  </a:cubicBezTo>
                  <a:cubicBezTo>
                    <a:pt x="172697" y="1536306"/>
                    <a:pt x="195625" y="1535905"/>
                    <a:pt x="209549" y="1536202"/>
                  </a:cubicBezTo>
                  <a:cubicBezTo>
                    <a:pt x="160356" y="1583322"/>
                    <a:pt x="129036" y="1620552"/>
                    <a:pt x="104775" y="1640976"/>
                  </a:cubicBezTo>
                  <a:cubicBezTo>
                    <a:pt x="58874" y="1602582"/>
                    <a:pt x="55890" y="1582635"/>
                    <a:pt x="0" y="153620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downArrow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DAFF2DA-C4E2-4DEB-A0F3-ED1575B21CE6}"/>
                </a:ext>
              </a:extLst>
            </p:cNvPr>
            <p:cNvSpPr txBox="1"/>
            <p:nvPr/>
          </p:nvSpPr>
          <p:spPr>
            <a:xfrm>
              <a:off x="6180616" y="764539"/>
              <a:ext cx="2049263" cy="164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2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6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lang="en-US" sz="262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hơi</a:t>
              </a:r>
              <a:r>
                <a:rPr lang="en-US" sz="26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2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262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DD6922E-0430-4BAF-9871-F816D195D056}"/>
                </a:ext>
              </a:extLst>
            </p:cNvPr>
            <p:cNvSpPr txBox="1"/>
            <p:nvPr/>
          </p:nvSpPr>
          <p:spPr>
            <a:xfrm>
              <a:off x="7088418" y="143251"/>
              <a:ext cx="490178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vết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41D2622-12CC-4CA6-A249-3F96E2F8E1BB}"/>
                </a:ext>
              </a:extLst>
            </p:cNvPr>
            <p:cNvGrpSpPr/>
            <p:nvPr/>
          </p:nvGrpSpPr>
          <p:grpSpPr>
            <a:xfrm>
              <a:off x="3662235" y="218033"/>
              <a:ext cx="2317486" cy="2838120"/>
              <a:chOff x="3662235" y="218033"/>
              <a:chExt cx="2317486" cy="2838120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25FA8F77-3CAA-441C-8614-717132679442}"/>
                  </a:ext>
                </a:extLst>
              </p:cNvPr>
              <p:cNvGrpSpPr/>
              <p:nvPr/>
            </p:nvGrpSpPr>
            <p:grpSpPr>
              <a:xfrm>
                <a:off x="3662235" y="738667"/>
                <a:ext cx="2317486" cy="2317486"/>
                <a:chOff x="3252286" y="1598370"/>
                <a:chExt cx="1207965" cy="1207965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562B2D1-8D92-4557-8AC1-A33612F41ADF}"/>
                    </a:ext>
                  </a:extLst>
                </p:cNvPr>
                <p:cNvSpPr/>
                <p:nvPr/>
              </p:nvSpPr>
              <p:spPr>
                <a:xfrm>
                  <a:off x="3252286" y="1598370"/>
                  <a:ext cx="1207965" cy="120796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74000"/>
                  </a:schemeClr>
                </a:solidFill>
                <a:ln w="25400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5AF174F8-2EA2-428B-BD3B-6CAEC89BBC48}"/>
                    </a:ext>
                  </a:extLst>
                </p:cNvPr>
                <p:cNvSpPr/>
                <p:nvPr/>
              </p:nvSpPr>
              <p:spPr>
                <a:xfrm flipV="1">
                  <a:off x="3470411" y="1814704"/>
                  <a:ext cx="725182" cy="724976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D582443-C678-49E5-9ABD-AC91ED7C52AD}"/>
                  </a:ext>
                </a:extLst>
              </p:cNvPr>
              <p:cNvSpPr txBox="1"/>
              <p:nvPr/>
            </p:nvSpPr>
            <p:spPr>
              <a:xfrm>
                <a:off x="4080710" y="218033"/>
                <a:ext cx="1462676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TN1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3FD29E8-6BD7-4495-BB04-D4CE51043081}"/>
              </a:ext>
            </a:extLst>
          </p:cNvPr>
          <p:cNvGrpSpPr/>
          <p:nvPr/>
        </p:nvGrpSpPr>
        <p:grpSpPr>
          <a:xfrm>
            <a:off x="2746676" y="2694276"/>
            <a:ext cx="5399430" cy="2436753"/>
            <a:chOff x="3662235" y="3592360"/>
            <a:chExt cx="7199240" cy="3249003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C9C2832-E999-4BA3-A506-E939D649D9E7}"/>
                </a:ext>
              </a:extLst>
            </p:cNvPr>
            <p:cNvGrpSpPr/>
            <p:nvPr/>
          </p:nvGrpSpPr>
          <p:grpSpPr>
            <a:xfrm>
              <a:off x="8424895" y="3695284"/>
              <a:ext cx="2317486" cy="2317486"/>
              <a:chOff x="3252286" y="1598370"/>
              <a:chExt cx="1207965" cy="1207965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8BEDF5D3-4022-4236-BEC2-D492D4889BD2}"/>
                  </a:ext>
                </a:extLst>
              </p:cNvPr>
              <p:cNvSpPr/>
              <p:nvPr/>
            </p:nvSpPr>
            <p:spPr>
              <a:xfrm>
                <a:off x="3252286" y="1598370"/>
                <a:ext cx="1207965" cy="12079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74000"/>
                </a:schemeClr>
              </a:solidFill>
              <a:ln w="254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72ECBEE4-BD3F-4B23-BEBF-AD2BEC12C962}"/>
                  </a:ext>
                </a:extLst>
              </p:cNvPr>
              <p:cNvSpPr/>
              <p:nvPr/>
            </p:nvSpPr>
            <p:spPr>
              <a:xfrm flipV="1">
                <a:off x="3487452" y="1832334"/>
                <a:ext cx="725182" cy="724976"/>
              </a:xfrm>
              <a:prstGeom prst="ellipse">
                <a:avLst/>
              </a:prstGeom>
              <a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-100000"/>
                          </a14:imgEffect>
                          <a14:imgEffect>
                            <a14:brightnessContrast contrast="2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8" name="Arrow: Down 147">
              <a:extLst>
                <a:ext uri="{FF2B5EF4-FFF2-40B4-BE49-F238E27FC236}">
                  <a16:creationId xmlns:a16="http://schemas.microsoft.com/office/drawing/2014/main" id="{A9199841-8DCC-421C-9D40-935DD6C345BE}"/>
                </a:ext>
              </a:extLst>
            </p:cNvPr>
            <p:cNvSpPr/>
            <p:nvPr/>
          </p:nvSpPr>
          <p:spPr>
            <a:xfrm rot="16200000">
              <a:off x="7101063" y="3657118"/>
              <a:ext cx="279399" cy="2187968"/>
            </a:xfrm>
            <a:custGeom>
              <a:avLst/>
              <a:gdLst>
                <a:gd name="connsiteX0" fmla="*/ 0 w 209549"/>
                <a:gd name="connsiteY0" fmla="*/ 1536202 h 1640976"/>
                <a:gd name="connsiteX1" fmla="*/ 52387 w 209549"/>
                <a:gd name="connsiteY1" fmla="*/ 1536202 h 1640976"/>
                <a:gd name="connsiteX2" fmla="*/ 52387 w 209549"/>
                <a:gd name="connsiteY2" fmla="*/ 1008773 h 1640976"/>
                <a:gd name="connsiteX3" fmla="*/ 52387 w 209549"/>
                <a:gd name="connsiteY3" fmla="*/ 496705 h 1640976"/>
                <a:gd name="connsiteX4" fmla="*/ 52387 w 209549"/>
                <a:gd name="connsiteY4" fmla="*/ 0 h 1640976"/>
                <a:gd name="connsiteX5" fmla="*/ 157162 w 209549"/>
                <a:gd name="connsiteY5" fmla="*/ 0 h 1640976"/>
                <a:gd name="connsiteX6" fmla="*/ 157162 w 209549"/>
                <a:gd name="connsiteY6" fmla="*/ 496705 h 1640976"/>
                <a:gd name="connsiteX7" fmla="*/ 157162 w 209549"/>
                <a:gd name="connsiteY7" fmla="*/ 978049 h 1640976"/>
                <a:gd name="connsiteX8" fmla="*/ 157162 w 209549"/>
                <a:gd name="connsiteY8" fmla="*/ 1536202 h 1640976"/>
                <a:gd name="connsiteX9" fmla="*/ 209549 w 209549"/>
                <a:gd name="connsiteY9" fmla="*/ 1536202 h 1640976"/>
                <a:gd name="connsiteX10" fmla="*/ 104775 w 209549"/>
                <a:gd name="connsiteY10" fmla="*/ 1640976 h 1640976"/>
                <a:gd name="connsiteX11" fmla="*/ 0 w 209549"/>
                <a:gd name="connsiteY11" fmla="*/ 1536202 h 16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49" h="1640976" fill="none" extrusionOk="0">
                  <a:moveTo>
                    <a:pt x="0" y="1536202"/>
                  </a:moveTo>
                  <a:cubicBezTo>
                    <a:pt x="21168" y="1534303"/>
                    <a:pt x="38175" y="1538261"/>
                    <a:pt x="52387" y="1536202"/>
                  </a:cubicBezTo>
                  <a:cubicBezTo>
                    <a:pt x="29291" y="1358208"/>
                    <a:pt x="35284" y="1209165"/>
                    <a:pt x="52387" y="1008773"/>
                  </a:cubicBezTo>
                  <a:cubicBezTo>
                    <a:pt x="69490" y="808381"/>
                    <a:pt x="64584" y="630817"/>
                    <a:pt x="52387" y="496705"/>
                  </a:cubicBezTo>
                  <a:cubicBezTo>
                    <a:pt x="40190" y="362593"/>
                    <a:pt x="72022" y="199572"/>
                    <a:pt x="52387" y="0"/>
                  </a:cubicBezTo>
                  <a:cubicBezTo>
                    <a:pt x="74309" y="-1626"/>
                    <a:pt x="134266" y="5"/>
                    <a:pt x="157162" y="0"/>
                  </a:cubicBezTo>
                  <a:cubicBezTo>
                    <a:pt x="140636" y="203588"/>
                    <a:pt x="163634" y="273845"/>
                    <a:pt x="157162" y="496705"/>
                  </a:cubicBezTo>
                  <a:cubicBezTo>
                    <a:pt x="150690" y="719566"/>
                    <a:pt x="149963" y="850624"/>
                    <a:pt x="157162" y="978049"/>
                  </a:cubicBezTo>
                  <a:cubicBezTo>
                    <a:pt x="164361" y="1105474"/>
                    <a:pt x="148985" y="1282227"/>
                    <a:pt x="157162" y="1536202"/>
                  </a:cubicBezTo>
                  <a:cubicBezTo>
                    <a:pt x="182012" y="1535273"/>
                    <a:pt x="196244" y="1535921"/>
                    <a:pt x="209549" y="1536202"/>
                  </a:cubicBezTo>
                  <a:cubicBezTo>
                    <a:pt x="172715" y="1563807"/>
                    <a:pt x="152024" y="1583781"/>
                    <a:pt x="104775" y="1640976"/>
                  </a:cubicBezTo>
                  <a:cubicBezTo>
                    <a:pt x="80352" y="1609454"/>
                    <a:pt x="33500" y="1567804"/>
                    <a:pt x="0" y="1536202"/>
                  </a:cubicBezTo>
                  <a:close/>
                </a:path>
                <a:path w="209549" h="1640976" stroke="0" extrusionOk="0">
                  <a:moveTo>
                    <a:pt x="0" y="1536202"/>
                  </a:moveTo>
                  <a:cubicBezTo>
                    <a:pt x="25705" y="1538714"/>
                    <a:pt x="29570" y="1536842"/>
                    <a:pt x="52387" y="1536202"/>
                  </a:cubicBezTo>
                  <a:cubicBezTo>
                    <a:pt x="50229" y="1332652"/>
                    <a:pt x="43501" y="1171304"/>
                    <a:pt x="52387" y="1070221"/>
                  </a:cubicBezTo>
                  <a:cubicBezTo>
                    <a:pt x="61273" y="969138"/>
                    <a:pt x="77688" y="747349"/>
                    <a:pt x="52387" y="527429"/>
                  </a:cubicBezTo>
                  <a:cubicBezTo>
                    <a:pt x="27086" y="307509"/>
                    <a:pt x="37277" y="220310"/>
                    <a:pt x="52387" y="0"/>
                  </a:cubicBezTo>
                  <a:cubicBezTo>
                    <a:pt x="104728" y="-2763"/>
                    <a:pt x="132377" y="-3193"/>
                    <a:pt x="157162" y="0"/>
                  </a:cubicBezTo>
                  <a:cubicBezTo>
                    <a:pt x="175965" y="260442"/>
                    <a:pt x="141533" y="283515"/>
                    <a:pt x="157162" y="542791"/>
                  </a:cubicBezTo>
                  <a:cubicBezTo>
                    <a:pt x="172791" y="802067"/>
                    <a:pt x="172994" y="949521"/>
                    <a:pt x="157162" y="1085583"/>
                  </a:cubicBezTo>
                  <a:cubicBezTo>
                    <a:pt x="141330" y="1221645"/>
                    <a:pt x="141012" y="1347401"/>
                    <a:pt x="157162" y="1536202"/>
                  </a:cubicBezTo>
                  <a:cubicBezTo>
                    <a:pt x="172697" y="1536306"/>
                    <a:pt x="195625" y="1535905"/>
                    <a:pt x="209549" y="1536202"/>
                  </a:cubicBezTo>
                  <a:cubicBezTo>
                    <a:pt x="160356" y="1583322"/>
                    <a:pt x="129036" y="1620552"/>
                    <a:pt x="104775" y="1640976"/>
                  </a:cubicBezTo>
                  <a:cubicBezTo>
                    <a:pt x="58874" y="1602582"/>
                    <a:pt x="55890" y="1582635"/>
                    <a:pt x="0" y="153620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downArrow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448274CD-3AC6-4F87-9A0E-CF2C8927C6D9}"/>
                </a:ext>
              </a:extLst>
            </p:cNvPr>
            <p:cNvSpPr txBox="1"/>
            <p:nvPr/>
          </p:nvSpPr>
          <p:spPr>
            <a:xfrm>
              <a:off x="6233054" y="3923003"/>
              <a:ext cx="2049263" cy="164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2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6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lang="en-US" sz="262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hơi</a:t>
              </a:r>
              <a:r>
                <a:rPr lang="en-US" sz="26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2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262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0A56BC3-6470-4F55-8D54-422DBCEA09FC}"/>
                </a:ext>
              </a:extLst>
            </p:cNvPr>
            <p:cNvSpPr txBox="1"/>
            <p:nvPr/>
          </p:nvSpPr>
          <p:spPr>
            <a:xfrm>
              <a:off x="8474258" y="6287366"/>
              <a:ext cx="238721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Vệt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mờ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E6DF1182-87F3-43F0-817F-FB41CCD5BCE4}"/>
                </a:ext>
              </a:extLst>
            </p:cNvPr>
            <p:cNvGrpSpPr/>
            <p:nvPr/>
          </p:nvGrpSpPr>
          <p:grpSpPr>
            <a:xfrm>
              <a:off x="3662235" y="3592360"/>
              <a:ext cx="2317486" cy="2973667"/>
              <a:chOff x="3662235" y="3592360"/>
              <a:chExt cx="2317486" cy="2973667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F3DF22FD-7AB5-4DB1-B214-E710DE683C4E}"/>
                  </a:ext>
                </a:extLst>
              </p:cNvPr>
              <p:cNvGrpSpPr/>
              <p:nvPr/>
            </p:nvGrpSpPr>
            <p:grpSpPr>
              <a:xfrm>
                <a:off x="3662235" y="3592360"/>
                <a:ext cx="2317486" cy="2317486"/>
                <a:chOff x="3252286" y="1598370"/>
                <a:chExt cx="1207965" cy="1207965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BA06011D-9E23-4B5E-8CE5-868C8D2EBFD1}"/>
                    </a:ext>
                  </a:extLst>
                </p:cNvPr>
                <p:cNvSpPr/>
                <p:nvPr/>
              </p:nvSpPr>
              <p:spPr>
                <a:xfrm>
                  <a:off x="3252286" y="1598370"/>
                  <a:ext cx="1207965" cy="120796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74000"/>
                  </a:schemeClr>
                </a:solidFill>
                <a:ln w="25400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FB289AFD-9E92-47F2-A40C-9193E44A5B10}"/>
                    </a:ext>
                  </a:extLst>
                </p:cNvPr>
                <p:cNvSpPr/>
                <p:nvPr/>
              </p:nvSpPr>
              <p:spPr>
                <a:xfrm flipV="1">
                  <a:off x="3470411" y="1814704"/>
                  <a:ext cx="725182" cy="724976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401B1577-28FD-45F0-97C8-A2762C6A4C36}"/>
                  </a:ext>
                </a:extLst>
              </p:cNvPr>
              <p:cNvSpPr txBox="1"/>
              <p:nvPr/>
            </p:nvSpPr>
            <p:spPr>
              <a:xfrm>
                <a:off x="4089640" y="6012030"/>
                <a:ext cx="1462676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TN2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1585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8">
            <a:extLst>
              <a:ext uri="{FF2B5EF4-FFF2-40B4-BE49-F238E27FC236}">
                <a16:creationId xmlns:a16="http://schemas.microsoft.com/office/drawing/2014/main" id="{EB2A8779-3499-3B46-A0C8-7C368311B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411956"/>
            <a:ext cx="5075635" cy="577454"/>
          </a:xfrm>
          <a:prstGeom prst="ribbon">
            <a:avLst>
              <a:gd name="adj1" fmla="val 12500"/>
              <a:gd name="adj2" fmla="val 65704"/>
            </a:avLst>
          </a:prstGeom>
          <a:solidFill>
            <a:schemeClr val="bg1"/>
          </a:solidFill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7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4099" name="Picture 7" descr="8-6">
            <a:extLst>
              <a:ext uri="{FF2B5EF4-FFF2-40B4-BE49-F238E27FC236}">
                <a16:creationId xmlns:a16="http://schemas.microsoft.com/office/drawing/2014/main" id="{44E437F2-86CD-D54B-9C57-307915262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>
            <a:fillRect/>
          </a:stretch>
        </p:blipFill>
        <p:spPr bwMode="auto">
          <a:xfrm>
            <a:off x="2087167" y="2193131"/>
            <a:ext cx="4860131" cy="19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8">
            <a:extLst>
              <a:ext uri="{FF2B5EF4-FFF2-40B4-BE49-F238E27FC236}">
                <a16:creationId xmlns:a16="http://schemas.microsoft.com/office/drawing/2014/main" id="{FD11279B-BCDC-3E42-A068-411A8ED30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1275160"/>
            <a:ext cx="66698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Hãy chỉ ra đâu là dung môi, chất tan, dung dịch trong hình vẽ sau? Từ đó nêu các khái niệm trên? </a:t>
            </a:r>
            <a:r>
              <a:rPr lang="en-US" altLang="vi-VN" sz="1800" b="1">
                <a:latin typeface=".VnArial" pitchFamily="34" charset="0"/>
              </a:rPr>
              <a:t> </a:t>
            </a:r>
            <a:endParaRPr lang="vi-VN" altLang="vi-VN" sz="1800" b="1">
              <a:latin typeface=".VnArial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49059-2199-EE42-929A-69B2604814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BE4A292-FBF3-40B9-B1FC-6D177AE327AF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991AD5B9-1521-A948-8BDC-1C2F6BE7D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7541" y="681038"/>
            <a:ext cx="6723459" cy="4212431"/>
          </a:xfrm>
        </p:spPr>
        <p:txBody>
          <a:bodyPr/>
          <a:lstStyle/>
          <a:p>
            <a:endParaRPr lang="vi-VN" altLang="vi-VN"/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168CE7D7-B25A-5E4C-AC5A-E085EA794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735807"/>
            <a:ext cx="6535341" cy="3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13E07DCB-5FA8-9A4C-AD25-ACE996DC8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729" y="844154"/>
            <a:ext cx="3564731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.VnArial" pitchFamily="34" charset="0"/>
            </a:endParaRP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5C466A55-5BB7-2C4F-83B9-6FCB6E43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2031206"/>
            <a:ext cx="310515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.VnArial" pitchFamily="34" charset="0"/>
            </a:endParaRP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F407DFD9-6AF5-DD4E-AB9F-FC5FCAD2E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653" y="3598069"/>
            <a:ext cx="3537347" cy="75604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.VnArial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68188-FDF7-7743-AC97-F31E2F1FF1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486737-D580-4ED3-820D-B6526E3AB0F0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xjhhxsy13">
            <a:extLst>
              <a:ext uri="{FF2B5EF4-FFF2-40B4-BE49-F238E27FC236}">
                <a16:creationId xmlns:a16="http://schemas.microsoft.com/office/drawing/2014/main" id="{747BCB36-87EE-2E48-B3FD-96D2C6B217B0}"/>
              </a:ext>
            </a:extLst>
          </p:cNvPr>
          <p:cNvGrpSpPr>
            <a:grpSpLocks/>
          </p:cNvGrpSpPr>
          <p:nvPr/>
        </p:nvGrpSpPr>
        <p:grpSpPr bwMode="auto">
          <a:xfrm>
            <a:off x="2465785" y="2031207"/>
            <a:ext cx="1620440" cy="2159794"/>
            <a:chOff x="7740" y="816"/>
            <a:chExt cx="1740" cy="1890"/>
          </a:xfrm>
        </p:grpSpPr>
        <p:sp>
          <p:nvSpPr>
            <p:cNvPr id="6168" name="AutoShape 11" descr="横虚线">
              <a:extLst>
                <a:ext uri="{FF2B5EF4-FFF2-40B4-BE49-F238E27FC236}">
                  <a16:creationId xmlns:a16="http://schemas.microsoft.com/office/drawing/2014/main" id="{1F1B84BB-5D57-5945-AF8D-57810A55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5" y="1746"/>
              <a:ext cx="1440" cy="960"/>
            </a:xfrm>
            <a:prstGeom prst="flowChartAlternateProcess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350">
                <a:latin typeface=".VnArial" pitchFamily="34" charset="0"/>
              </a:endParaRPr>
            </a:p>
          </p:txBody>
        </p:sp>
        <p:sp>
          <p:nvSpPr>
            <p:cNvPr id="6169" name="Freeform 12">
              <a:extLst>
                <a:ext uri="{FF2B5EF4-FFF2-40B4-BE49-F238E27FC236}">
                  <a16:creationId xmlns:a16="http://schemas.microsoft.com/office/drawing/2014/main" id="{348B5168-B402-4A42-96B0-13C427D9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" y="816"/>
              <a:ext cx="1740" cy="1129"/>
            </a:xfrm>
            <a:custGeom>
              <a:avLst/>
              <a:gdLst>
                <a:gd name="T0" fmla="*/ 225 w 1740"/>
                <a:gd name="T1" fmla="*/ 1129 h 1129"/>
                <a:gd name="T2" fmla="*/ 225 w 1740"/>
                <a:gd name="T3" fmla="*/ 360 h 1129"/>
                <a:gd name="T4" fmla="*/ 225 w 1740"/>
                <a:gd name="T5" fmla="*/ 180 h 1129"/>
                <a:gd name="T6" fmla="*/ 0 w 1740"/>
                <a:gd name="T7" fmla="*/ 45 h 1129"/>
                <a:gd name="T8" fmla="*/ 285 w 1740"/>
                <a:gd name="T9" fmla="*/ 0 h 1129"/>
                <a:gd name="T10" fmla="*/ 1740 w 1740"/>
                <a:gd name="T11" fmla="*/ 0 h 1129"/>
                <a:gd name="T12" fmla="*/ 1665 w 1740"/>
                <a:gd name="T13" fmla="*/ 120 h 1129"/>
                <a:gd name="T14" fmla="*/ 1665 w 1740"/>
                <a:gd name="T15" fmla="*/ 1129 h 1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40" h="1129">
                  <a:moveTo>
                    <a:pt x="225" y="1129"/>
                  </a:moveTo>
                  <a:lnTo>
                    <a:pt x="225" y="360"/>
                  </a:lnTo>
                  <a:lnTo>
                    <a:pt x="225" y="180"/>
                  </a:lnTo>
                  <a:lnTo>
                    <a:pt x="0" y="45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20"/>
                  </a:lnTo>
                  <a:lnTo>
                    <a:pt x="1665" y="1129"/>
                  </a:lnTo>
                </a:path>
              </a:pathLst>
            </a:custGeom>
            <a:solidFill>
              <a:srgbClr val="FFFFFF"/>
            </a:solidFill>
            <a:ln w="38100" cmpd="sng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VN" sz="1350"/>
            </a:p>
          </p:txBody>
        </p:sp>
      </p:grpSp>
      <p:sp>
        <p:nvSpPr>
          <p:cNvPr id="6147" name="Text Box 13">
            <a:extLst>
              <a:ext uri="{FF2B5EF4-FFF2-40B4-BE49-F238E27FC236}">
                <a16:creationId xmlns:a16="http://schemas.microsoft.com/office/drawing/2014/main" id="{72EDCA57-167B-5245-AA8D-455C5D0BD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329" y="4677966"/>
            <a:ext cx="702469" cy="3000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350" b="1">
                <a:latin typeface=".VnArial" pitchFamily="34" charset="0"/>
              </a:rPr>
              <a:t>Cốc 1</a:t>
            </a:r>
            <a:r>
              <a:rPr lang="en-US" altLang="vi-VN" sz="1350">
                <a:latin typeface=".VnArial" pitchFamily="34" charset="0"/>
              </a:rPr>
              <a:t> </a:t>
            </a:r>
            <a:endParaRPr lang="vi-VN" altLang="vi-VN" sz="1350">
              <a:latin typeface=".VnArial" pitchFamily="34" charset="0"/>
            </a:endParaRPr>
          </a:p>
        </p:txBody>
      </p:sp>
      <p:sp>
        <p:nvSpPr>
          <p:cNvPr id="6148" name="Text Box 14">
            <a:extLst>
              <a:ext uri="{FF2B5EF4-FFF2-40B4-BE49-F238E27FC236}">
                <a16:creationId xmlns:a16="http://schemas.microsoft.com/office/drawing/2014/main" id="{DC3E75A1-F3F3-1743-A612-B8325DE7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4624387"/>
            <a:ext cx="702469" cy="3000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350" b="1">
                <a:latin typeface=".VnArial" pitchFamily="34" charset="0"/>
              </a:rPr>
              <a:t>Cốc  2</a:t>
            </a:r>
            <a:endParaRPr lang="vi-VN" altLang="vi-VN" sz="1350">
              <a:latin typeface=".VnArial" pitchFamily="34" charset="0"/>
            </a:endParaRPr>
          </a:p>
        </p:txBody>
      </p:sp>
      <p:sp>
        <p:nvSpPr>
          <p:cNvPr id="6149" name="Line 16">
            <a:extLst>
              <a:ext uri="{FF2B5EF4-FFF2-40B4-BE49-F238E27FC236}">
                <a16:creationId xmlns:a16="http://schemas.microsoft.com/office/drawing/2014/main" id="{E22448F5-428D-7E43-8445-FF369D22D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404" y="3543300"/>
            <a:ext cx="1026319" cy="0"/>
          </a:xfrm>
          <a:prstGeom prst="line">
            <a:avLst/>
          </a:prstGeom>
          <a:noFill/>
          <a:ln w="9525">
            <a:solidFill>
              <a:srgbClr val="339966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6150" name="Line 18">
            <a:extLst>
              <a:ext uri="{FF2B5EF4-FFF2-40B4-BE49-F238E27FC236}">
                <a16:creationId xmlns:a16="http://schemas.microsoft.com/office/drawing/2014/main" id="{1E14423D-DAE8-2D45-B7EF-B6FD262460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9635" y="3706416"/>
            <a:ext cx="1134665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6151" name="Line 19">
            <a:extLst>
              <a:ext uri="{FF2B5EF4-FFF2-40B4-BE49-F238E27FC236}">
                <a16:creationId xmlns:a16="http://schemas.microsoft.com/office/drawing/2014/main" id="{3DB48740-662E-9548-9949-71B299951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9635" y="3868341"/>
            <a:ext cx="1188244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6152" name="Line 20">
            <a:extLst>
              <a:ext uri="{FF2B5EF4-FFF2-40B4-BE49-F238E27FC236}">
                <a16:creationId xmlns:a16="http://schemas.microsoft.com/office/drawing/2014/main" id="{8167C85E-1C92-A141-BFB6-0948427FA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404" y="4030266"/>
            <a:ext cx="97155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6153" name="Line 26">
            <a:extLst>
              <a:ext uri="{FF2B5EF4-FFF2-40B4-BE49-F238E27FC236}">
                <a16:creationId xmlns:a16="http://schemas.microsoft.com/office/drawing/2014/main" id="{6473DDA8-5954-D34F-9749-01D7E04CC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057" y="3381375"/>
            <a:ext cx="75604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grpSp>
        <p:nvGrpSpPr>
          <p:cNvPr id="6154" name="xjhhxsy13">
            <a:extLst>
              <a:ext uri="{FF2B5EF4-FFF2-40B4-BE49-F238E27FC236}">
                <a16:creationId xmlns:a16="http://schemas.microsoft.com/office/drawing/2014/main" id="{8EC28720-4BD2-6543-8DAF-72097E403559}"/>
              </a:ext>
            </a:extLst>
          </p:cNvPr>
          <p:cNvGrpSpPr>
            <a:grpSpLocks/>
          </p:cNvGrpSpPr>
          <p:nvPr/>
        </p:nvGrpSpPr>
        <p:grpSpPr bwMode="auto">
          <a:xfrm>
            <a:off x="4842273" y="2031207"/>
            <a:ext cx="1620440" cy="2159794"/>
            <a:chOff x="7740" y="816"/>
            <a:chExt cx="1740" cy="1890"/>
          </a:xfrm>
        </p:grpSpPr>
        <p:sp>
          <p:nvSpPr>
            <p:cNvPr id="6166" name="AutoShape 31" descr="横虚线">
              <a:extLst>
                <a:ext uri="{FF2B5EF4-FFF2-40B4-BE49-F238E27FC236}">
                  <a16:creationId xmlns:a16="http://schemas.microsoft.com/office/drawing/2014/main" id="{11BB3C04-2FE9-DB46-A2AA-172744C3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5" y="1746"/>
              <a:ext cx="1440" cy="960"/>
            </a:xfrm>
            <a:prstGeom prst="flowChartAlternateProcess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350">
                <a:latin typeface=".VnArial" pitchFamily="34" charset="0"/>
              </a:endParaRPr>
            </a:p>
          </p:txBody>
        </p:sp>
        <p:sp>
          <p:nvSpPr>
            <p:cNvPr id="6167" name="Freeform 32">
              <a:extLst>
                <a:ext uri="{FF2B5EF4-FFF2-40B4-BE49-F238E27FC236}">
                  <a16:creationId xmlns:a16="http://schemas.microsoft.com/office/drawing/2014/main" id="{262EA897-D284-8742-A106-827EDE9DD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" y="816"/>
              <a:ext cx="1740" cy="1129"/>
            </a:xfrm>
            <a:custGeom>
              <a:avLst/>
              <a:gdLst>
                <a:gd name="T0" fmla="*/ 225 w 1740"/>
                <a:gd name="T1" fmla="*/ 1129 h 1129"/>
                <a:gd name="T2" fmla="*/ 225 w 1740"/>
                <a:gd name="T3" fmla="*/ 360 h 1129"/>
                <a:gd name="T4" fmla="*/ 225 w 1740"/>
                <a:gd name="T5" fmla="*/ 180 h 1129"/>
                <a:gd name="T6" fmla="*/ 0 w 1740"/>
                <a:gd name="T7" fmla="*/ 45 h 1129"/>
                <a:gd name="T8" fmla="*/ 285 w 1740"/>
                <a:gd name="T9" fmla="*/ 0 h 1129"/>
                <a:gd name="T10" fmla="*/ 1740 w 1740"/>
                <a:gd name="T11" fmla="*/ 0 h 1129"/>
                <a:gd name="T12" fmla="*/ 1665 w 1740"/>
                <a:gd name="T13" fmla="*/ 120 h 1129"/>
                <a:gd name="T14" fmla="*/ 1665 w 1740"/>
                <a:gd name="T15" fmla="*/ 1129 h 1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40" h="1129">
                  <a:moveTo>
                    <a:pt x="225" y="1129"/>
                  </a:moveTo>
                  <a:lnTo>
                    <a:pt x="225" y="360"/>
                  </a:lnTo>
                  <a:lnTo>
                    <a:pt x="225" y="180"/>
                  </a:lnTo>
                  <a:lnTo>
                    <a:pt x="0" y="45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20"/>
                  </a:lnTo>
                  <a:lnTo>
                    <a:pt x="1665" y="1129"/>
                  </a:lnTo>
                </a:path>
              </a:pathLst>
            </a:custGeom>
            <a:solidFill>
              <a:srgbClr val="FFFFFF"/>
            </a:solidFill>
            <a:ln w="38100" cmpd="sng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VN" sz="1350"/>
            </a:p>
          </p:txBody>
        </p:sp>
      </p:grpSp>
      <p:sp>
        <p:nvSpPr>
          <p:cNvPr id="6155" name="Line 43">
            <a:extLst>
              <a:ext uri="{FF2B5EF4-FFF2-40B4-BE49-F238E27FC236}">
                <a16:creationId xmlns:a16="http://schemas.microsoft.com/office/drawing/2014/main" id="{FC76670A-CD06-1740-8A39-5E8C78655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056" y="3381375"/>
            <a:ext cx="1296591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6156" name="Line 48">
            <a:extLst>
              <a:ext uri="{FF2B5EF4-FFF2-40B4-BE49-F238E27FC236}">
                <a16:creationId xmlns:a16="http://schemas.microsoft.com/office/drawing/2014/main" id="{B609FBA3-BFC8-7843-86AA-963803670F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906" y="1221581"/>
            <a:ext cx="647700" cy="286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6157" name="Line 49">
            <a:extLst>
              <a:ext uri="{FF2B5EF4-FFF2-40B4-BE49-F238E27FC236}">
                <a16:creationId xmlns:a16="http://schemas.microsoft.com/office/drawing/2014/main" id="{035C1D39-7174-D14B-A23A-E578C8279C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9972" y="1221581"/>
            <a:ext cx="432197" cy="286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6158" name="Line 50">
            <a:extLst>
              <a:ext uri="{FF2B5EF4-FFF2-40B4-BE49-F238E27FC236}">
                <a16:creationId xmlns:a16="http://schemas.microsoft.com/office/drawing/2014/main" id="{B8270282-BC04-9643-BEFC-D6A2BE26B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2544" y="3381375"/>
            <a:ext cx="124182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6159" name="Line 52">
            <a:extLst>
              <a:ext uri="{FF2B5EF4-FFF2-40B4-BE49-F238E27FC236}">
                <a16:creationId xmlns:a16="http://schemas.microsoft.com/office/drawing/2014/main" id="{C2856423-095C-2041-A8E7-19B830626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3975497"/>
            <a:ext cx="97155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6160" name="Line 53">
            <a:extLst>
              <a:ext uri="{FF2B5EF4-FFF2-40B4-BE49-F238E27FC236}">
                <a16:creationId xmlns:a16="http://schemas.microsoft.com/office/drawing/2014/main" id="{78030244-C30D-F649-A729-F50539294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4469" y="3651647"/>
            <a:ext cx="97155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6161" name="Line 54">
            <a:extLst>
              <a:ext uri="{FF2B5EF4-FFF2-40B4-BE49-F238E27FC236}">
                <a16:creationId xmlns:a16="http://schemas.microsoft.com/office/drawing/2014/main" id="{C2708284-6CE9-4541-A205-A5B97EC8F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3489722"/>
            <a:ext cx="97155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6162" name="Line 55">
            <a:extLst>
              <a:ext uri="{FF2B5EF4-FFF2-40B4-BE49-F238E27FC236}">
                <a16:creationId xmlns:a16="http://schemas.microsoft.com/office/drawing/2014/main" id="{6A89C67A-6BC9-5141-8662-9660A3D95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3813572"/>
            <a:ext cx="97155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6163" name="Text Box 64">
            <a:extLst>
              <a:ext uri="{FF2B5EF4-FFF2-40B4-BE49-F238E27FC236}">
                <a16:creationId xmlns:a16="http://schemas.microsoft.com/office/drawing/2014/main" id="{59BC00B5-1AB6-2D46-91CB-FE6C4FAA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935" y="4245769"/>
            <a:ext cx="2376488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Hòa tan </a:t>
            </a:r>
            <a:r>
              <a:rPr lang="vi-VN" altLang="vi-VN" sz="1800" b="1">
                <a:latin typeface="Times New Roman" panose="02020603050405020304" pitchFamily="18" charset="0"/>
              </a:rPr>
              <a:t>1 thìa  đường.</a:t>
            </a:r>
          </a:p>
        </p:txBody>
      </p:sp>
      <p:sp>
        <p:nvSpPr>
          <p:cNvPr id="6164" name="Text Box 65">
            <a:extLst>
              <a:ext uri="{FF2B5EF4-FFF2-40B4-BE49-F238E27FC236}">
                <a16:creationId xmlns:a16="http://schemas.microsoft.com/office/drawing/2014/main" id="{85167635-9B84-7148-91CB-3BA2F9228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45769"/>
            <a:ext cx="2430066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 Hòa tan </a:t>
            </a:r>
            <a:r>
              <a:rPr lang="vi-VN" altLang="vi-VN" sz="1800" b="1">
                <a:latin typeface="Times New Roman" panose="02020603050405020304" pitchFamily="18" charset="0"/>
              </a:rPr>
              <a:t>2 thìa đường.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111B7-AD68-7946-B717-9A4A3AD2BC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8D1C1B-F0CA-44D7-AF08-1B666E77B826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FF64A3D6-A523-D044-A404-84E4A6A6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50031"/>
            <a:ext cx="4861322" cy="41549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</a:rPr>
              <a:t>PHIẾU HỌC TẬP -  BÀN : 5</a:t>
            </a:r>
            <a:r>
              <a:rPr lang="en-US" altLang="vi-VN" sz="2100" b="1" baseline="30000">
                <a:latin typeface="Times New Roman" panose="02020603050405020304" pitchFamily="18" charset="0"/>
              </a:rPr>
              <a:t>/</a:t>
            </a:r>
            <a:r>
              <a:rPr lang="en-US" altLang="vi-VN" sz="2100" b="1">
                <a:latin typeface="Times New Roman" panose="02020603050405020304" pitchFamily="18" charset="0"/>
              </a:rPr>
              <a:t> </a:t>
            </a:r>
            <a:endParaRPr lang="vi-VN" altLang="vi-VN" sz="2100" b="1">
              <a:latin typeface="Times New Roman" panose="02020603050405020304" pitchFamily="18" charset="0"/>
            </a:endParaRP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3DE41328-8EBE-5C41-9CDB-9CF9368D4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2" y="844154"/>
            <a:ext cx="6669881" cy="7386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350"/>
              <a:t> </a:t>
            </a:r>
            <a:r>
              <a:rPr lang="pt-BR" altLang="vi-VN" sz="2100">
                <a:latin typeface="Times New Roman" panose="02020603050405020304" pitchFamily="18" charset="0"/>
              </a:rPr>
              <a:t>Pha 50 gam NaNO</a:t>
            </a:r>
            <a:r>
              <a:rPr lang="pt-BR" altLang="vi-VN" sz="2100" baseline="-25000">
                <a:latin typeface="Times New Roman" panose="02020603050405020304" pitchFamily="18" charset="0"/>
              </a:rPr>
              <a:t>3</a:t>
            </a:r>
            <a:r>
              <a:rPr lang="pt-BR" altLang="vi-VN" sz="2100">
                <a:latin typeface="Times New Roman" panose="02020603050405020304" pitchFamily="18" charset="0"/>
              </a:rPr>
              <a:t> vào 150 gam nước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100">
                <a:latin typeface="Times New Roman" panose="02020603050405020304" pitchFamily="18" charset="0"/>
              </a:rPr>
              <a:t>Hãy t</a:t>
            </a:r>
            <a:r>
              <a:rPr lang="pt-BR" altLang="vi-VN" sz="2100">
                <a:latin typeface="Times New Roman" panose="02020603050405020304" pitchFamily="18" charset="0"/>
              </a:rPr>
              <a:t>ính</a:t>
            </a:r>
            <a:r>
              <a:rPr lang="vi-VN" altLang="vi-VN" sz="2100">
                <a:latin typeface="Times New Roman" panose="02020603050405020304" pitchFamily="18" charset="0"/>
              </a:rPr>
              <a:t>:</a:t>
            </a:r>
            <a:r>
              <a:rPr lang="pt-BR" altLang="vi-VN" sz="2100">
                <a:latin typeface="Times New Roman" panose="02020603050405020304" pitchFamily="18" charset="0"/>
              </a:rPr>
              <a:t>100 gam dung dịch đó có bao nhiêu gam NaNO</a:t>
            </a:r>
            <a:r>
              <a:rPr lang="pt-BR" altLang="vi-VN" sz="2100" baseline="-25000">
                <a:latin typeface="Times New Roman" panose="02020603050405020304" pitchFamily="18" charset="0"/>
              </a:rPr>
              <a:t>3</a:t>
            </a:r>
            <a:r>
              <a:rPr lang="pt-BR" altLang="vi-VN" sz="2100">
                <a:latin typeface="Times New Roman" panose="02020603050405020304" pitchFamily="18" charset="0"/>
              </a:rPr>
              <a:t>?</a:t>
            </a:r>
            <a:endParaRPr lang="vi-VN" altLang="vi-VN" sz="2100">
              <a:latin typeface="Times New Roman" panose="02020603050405020304" pitchFamily="18" charset="0"/>
            </a:endParaRPr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id="{52E28A6D-A662-E147-A65D-C5316B290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2207" y="1491854"/>
            <a:ext cx="19990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7173" name="Text Box 8">
            <a:extLst>
              <a:ext uri="{FF2B5EF4-FFF2-40B4-BE49-F238E27FC236}">
                <a16:creationId xmlns:a16="http://schemas.microsoft.com/office/drawing/2014/main" id="{296B188C-7A5B-234D-A6C5-5482BBDF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2" y="1653779"/>
            <a:ext cx="4968479" cy="1200329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>
                <a:latin typeface="Times New Roman" panose="02020603050405020304" pitchFamily="18" charset="0"/>
              </a:rPr>
              <a:t>Khối lượng dung dịch = 50 + 150 = 200 gam.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>
                <a:latin typeface="Times New Roman" panose="02020603050405020304" pitchFamily="18" charset="0"/>
              </a:rPr>
              <a:t>Trong 200 gam dung dịch có 50 gam NaNO</a:t>
            </a:r>
            <a:r>
              <a:rPr lang="vi-VN" altLang="vi-VN" sz="1800" baseline="-25000">
                <a:latin typeface="Times New Roman" panose="02020603050405020304" pitchFamily="18" charset="0"/>
              </a:rPr>
              <a:t>3</a:t>
            </a:r>
            <a:endParaRPr lang="vi-VN" altLang="vi-VN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>
                <a:latin typeface="Times New Roman" panose="02020603050405020304" pitchFamily="18" charset="0"/>
              </a:rPr>
              <a:t>   Vậy 100 gam dung dịch có  25 gam NaNO</a:t>
            </a:r>
            <a:r>
              <a:rPr lang="vi-VN" altLang="vi-VN" sz="1800" baseline="-25000">
                <a:latin typeface="Times New Roman" panose="02020603050405020304" pitchFamily="18" charset="0"/>
              </a:rPr>
              <a:t>3</a:t>
            </a:r>
            <a:endParaRPr lang="vi-VN" altLang="vi-VN" sz="1350"/>
          </a:p>
        </p:txBody>
      </p:sp>
      <p:sp>
        <p:nvSpPr>
          <p:cNvPr id="7174" name="Text Box 9">
            <a:extLst>
              <a:ext uri="{FF2B5EF4-FFF2-40B4-BE49-F238E27FC236}">
                <a16:creationId xmlns:a16="http://schemas.microsoft.com/office/drawing/2014/main" id="{7E212BD0-3F63-124F-927F-79AD81789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2" y="2950369"/>
            <a:ext cx="6669881" cy="738664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vi-VN" sz="2100">
                <a:latin typeface="Times New Roman" panose="02020603050405020304" pitchFamily="18" charset="0"/>
              </a:rPr>
              <a:t>Pha 20 gam NaOH</a:t>
            </a:r>
            <a:r>
              <a:rPr lang="pt-BR" altLang="vi-VN" sz="2100" baseline="-25000">
                <a:latin typeface="Times New Roman" panose="02020603050405020304" pitchFamily="18" charset="0"/>
              </a:rPr>
              <a:t> </a:t>
            </a:r>
            <a:r>
              <a:rPr lang="pt-BR" altLang="vi-VN" sz="2100">
                <a:latin typeface="Times New Roman" panose="02020603050405020304" pitchFamily="18" charset="0"/>
              </a:rPr>
              <a:t>vào 380 gam nước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vi-VN" sz="2100">
                <a:latin typeface="Times New Roman" panose="02020603050405020304" pitchFamily="18" charset="0"/>
              </a:rPr>
              <a:t>Hãy tính: 100 gam dung dịch có bao nhiêu gam NaOH?</a:t>
            </a:r>
            <a:r>
              <a:rPr lang="pt-BR" altLang="vi-VN" sz="2100" baseline="-25000">
                <a:latin typeface="Times New Roman" panose="02020603050405020304" pitchFamily="18" charset="0"/>
              </a:rPr>
              <a:t> </a:t>
            </a:r>
            <a:endParaRPr lang="vi-VN" altLang="vi-VN" sz="2100">
              <a:latin typeface="Times New Roman" panose="02020603050405020304" pitchFamily="18" charset="0"/>
            </a:endParaRPr>
          </a:p>
        </p:txBody>
      </p:sp>
      <p:sp>
        <p:nvSpPr>
          <p:cNvPr id="7175" name="Text Box 12">
            <a:extLst>
              <a:ext uri="{FF2B5EF4-FFF2-40B4-BE49-F238E27FC236}">
                <a16:creationId xmlns:a16="http://schemas.microsoft.com/office/drawing/2014/main" id="{359AED70-B698-D544-AB2F-668C78136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166" y="3813573"/>
            <a:ext cx="4968478" cy="1200329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>
                <a:latin typeface="Times New Roman" panose="02020603050405020304" pitchFamily="18" charset="0"/>
              </a:rPr>
              <a:t>Khối lượng dung dịch = 20 + 380 = 400 gam.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>
                <a:latin typeface="Times New Roman" panose="02020603050405020304" pitchFamily="18" charset="0"/>
              </a:rPr>
              <a:t>Trong 400 gam dung dịch có 20 gam NaOH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>
                <a:latin typeface="Times New Roman" panose="02020603050405020304" pitchFamily="18" charset="0"/>
              </a:rPr>
              <a:t>  Vậy 100 gam dung dịch có   5 gam NaOH</a:t>
            </a:r>
            <a:endParaRPr lang="vi-VN" altLang="vi-VN" sz="1350"/>
          </a:p>
        </p:txBody>
      </p:sp>
      <p:sp>
        <p:nvSpPr>
          <p:cNvPr id="7176" name="Line 13">
            <a:extLst>
              <a:ext uri="{FF2B5EF4-FFF2-40B4-BE49-F238E27FC236}">
                <a16:creationId xmlns:a16="http://schemas.microsoft.com/office/drawing/2014/main" id="{9FA9803D-6889-CA40-83EC-592B31CC5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1288" y="3598069"/>
            <a:ext cx="18371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8CC737-433D-2A4D-91C6-C67E9E7CF1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19B7DE-8910-4F84-B51C-AD989353BB23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6" name="Rectangle 12">
            <a:extLst>
              <a:ext uri="{FF2B5EF4-FFF2-40B4-BE49-F238E27FC236}">
                <a16:creationId xmlns:a16="http://schemas.microsoft.com/office/drawing/2014/main" id="{E9977800-61B4-7041-997A-E3656F664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357188"/>
            <a:ext cx="6318647" cy="48696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</a:rPr>
              <a:t> </a:t>
            </a:r>
            <a:r>
              <a:rPr lang="en-US" altLang="vi-VN" sz="2100" b="1" u="sng">
                <a:latin typeface="Times New Roman" panose="02020603050405020304" pitchFamily="18" charset="0"/>
              </a:rPr>
              <a:t>Ví dụ</a:t>
            </a:r>
            <a:r>
              <a:rPr lang="en-US" altLang="vi-VN" sz="2100" b="1">
                <a:latin typeface="Times New Roman" panose="02020603050405020304" pitchFamily="18" charset="0"/>
              </a:rPr>
              <a:t>    </a:t>
            </a:r>
            <a:r>
              <a:rPr lang="en-US" altLang="vi-VN" sz="2100" b="1">
                <a:latin typeface=".VnArial" pitchFamily="34" charset="0"/>
              </a:rPr>
              <a:t>         </a:t>
            </a:r>
            <a:r>
              <a:rPr lang="en-US" altLang="vi-VN" sz="2100" b="1">
                <a:latin typeface="Times New Roman" panose="02020603050405020304" pitchFamily="18" charset="0"/>
              </a:rPr>
              <a:t>Dung dịch  đường 20%  </a:t>
            </a:r>
          </a:p>
          <a:p>
            <a:pPr eaLnBrk="1" hangingPunct="1"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</a:rPr>
              <a:t>                         Dung dịch muối ăn 5%  </a:t>
            </a:r>
          </a:p>
        </p:txBody>
      </p:sp>
      <p:sp>
        <p:nvSpPr>
          <p:cNvPr id="118797" name="Rectangle 13">
            <a:extLst>
              <a:ext uri="{FF2B5EF4-FFF2-40B4-BE49-F238E27FC236}">
                <a16:creationId xmlns:a16="http://schemas.microsoft.com/office/drawing/2014/main" id="{AAD3870F-24F1-6A45-9819-DE9AC10D2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67" y="1275160"/>
            <a:ext cx="6373415" cy="91797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</a:rPr>
              <a:t>         Dung dịch đường 20% cho biết: trong 100 g dung dịch đường có hòa tan  20 g đường.</a:t>
            </a:r>
          </a:p>
          <a:p>
            <a:pPr eaLnBrk="1" hangingPunct="1"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</a:rPr>
              <a:t>    </a:t>
            </a:r>
          </a:p>
          <a:p>
            <a:pPr eaLnBrk="1" hangingPunct="1"/>
            <a:endParaRPr lang="en-US" altLang="vi-VN" sz="2100" b="1">
              <a:latin typeface="Times New Roman" panose="02020603050405020304" pitchFamily="18" charset="0"/>
            </a:endParaRPr>
          </a:p>
        </p:txBody>
      </p:sp>
      <p:sp>
        <p:nvSpPr>
          <p:cNvPr id="118798" name="Rectangle 14">
            <a:extLst>
              <a:ext uri="{FF2B5EF4-FFF2-40B4-BE49-F238E27FC236}">
                <a16:creationId xmlns:a16="http://schemas.microsoft.com/office/drawing/2014/main" id="{955BF4F7-9A75-FE45-94B9-A5B8429D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2678906"/>
            <a:ext cx="6506766" cy="129659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100" b="1">
                <a:latin typeface=".VnArial" pitchFamily="34" charset="0"/>
              </a:rPr>
              <a:t>        </a:t>
            </a:r>
            <a:r>
              <a:rPr lang="en-US" altLang="vi-VN" sz="2100" b="1">
                <a:latin typeface="Times New Roman" panose="02020603050405020304" pitchFamily="18" charset="0"/>
              </a:rPr>
              <a:t>Dung dịch muối ăn 5% cho biết: trong 100 g dung dịch muối có hòa tan 5 g muối.</a:t>
            </a:r>
          </a:p>
          <a:p>
            <a:pPr eaLnBrk="1" hangingPunct="1">
              <a:buFontTx/>
              <a:buNone/>
            </a:pPr>
            <a:endParaRPr lang="en-US" altLang="vi-VN" sz="2100" b="1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24F81-FA9C-9640-830D-4E052B7526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9C4085-9849-4DAA-908B-499BBFBCF463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6" grpId="0" animBg="1"/>
      <p:bldP spid="118797" grpId="0" animBg="1"/>
      <p:bldP spid="11879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C0B98BC4-FB6B-6749-8C3C-E02D06F07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50031"/>
            <a:ext cx="4861322" cy="41549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</a:rPr>
              <a:t>PHIẾU HỌC TẬP -  BÀN : 5</a:t>
            </a:r>
            <a:r>
              <a:rPr lang="en-US" altLang="vi-VN" sz="2100" b="1" baseline="30000">
                <a:latin typeface="Times New Roman" panose="02020603050405020304" pitchFamily="18" charset="0"/>
              </a:rPr>
              <a:t>/</a:t>
            </a:r>
            <a:r>
              <a:rPr lang="en-US" altLang="vi-VN" sz="2100" b="1">
                <a:latin typeface="Times New Roman" panose="02020603050405020304" pitchFamily="18" charset="0"/>
              </a:rPr>
              <a:t> </a:t>
            </a:r>
            <a:endParaRPr lang="vi-VN" altLang="vi-VN" sz="2100" b="1">
              <a:latin typeface="Times New Roman" panose="02020603050405020304" pitchFamily="18" charset="0"/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0A88FF30-DCAF-1647-91BD-BAE8E5D08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2" y="844154"/>
            <a:ext cx="6669881" cy="7386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350"/>
              <a:t> </a:t>
            </a:r>
            <a:r>
              <a:rPr lang="pt-BR" altLang="vi-VN" sz="2100">
                <a:latin typeface="Times New Roman" panose="02020603050405020304" pitchFamily="18" charset="0"/>
              </a:rPr>
              <a:t>Pha 50 gam NaNO</a:t>
            </a:r>
            <a:r>
              <a:rPr lang="pt-BR" altLang="vi-VN" sz="2100" baseline="-25000">
                <a:latin typeface="Times New Roman" panose="02020603050405020304" pitchFamily="18" charset="0"/>
              </a:rPr>
              <a:t>3</a:t>
            </a:r>
            <a:r>
              <a:rPr lang="pt-BR" altLang="vi-VN" sz="2100">
                <a:latin typeface="Times New Roman" panose="02020603050405020304" pitchFamily="18" charset="0"/>
              </a:rPr>
              <a:t> vào 150 gam nước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100">
                <a:latin typeface="Times New Roman" panose="02020603050405020304" pitchFamily="18" charset="0"/>
              </a:rPr>
              <a:t>Hãy t</a:t>
            </a:r>
            <a:r>
              <a:rPr lang="pt-BR" altLang="vi-VN" sz="2100">
                <a:latin typeface="Times New Roman" panose="02020603050405020304" pitchFamily="18" charset="0"/>
              </a:rPr>
              <a:t>ính</a:t>
            </a:r>
            <a:r>
              <a:rPr lang="vi-VN" altLang="vi-VN" sz="2100">
                <a:latin typeface="Times New Roman" panose="02020603050405020304" pitchFamily="18" charset="0"/>
              </a:rPr>
              <a:t>:</a:t>
            </a:r>
            <a:r>
              <a:rPr lang="pt-BR" altLang="vi-VN" sz="2100">
                <a:latin typeface="Times New Roman" panose="02020603050405020304" pitchFamily="18" charset="0"/>
              </a:rPr>
              <a:t>100 gam dung dịch đó có bao nhiêu gam NaNO</a:t>
            </a:r>
            <a:r>
              <a:rPr lang="pt-BR" altLang="vi-VN" sz="2100" baseline="-25000">
                <a:latin typeface="Times New Roman" panose="02020603050405020304" pitchFamily="18" charset="0"/>
              </a:rPr>
              <a:t>3</a:t>
            </a:r>
            <a:r>
              <a:rPr lang="pt-BR" altLang="vi-VN" sz="2100">
                <a:latin typeface="Times New Roman" panose="02020603050405020304" pitchFamily="18" charset="0"/>
              </a:rPr>
              <a:t>?</a:t>
            </a:r>
            <a:endParaRPr lang="vi-VN" altLang="vi-VN" sz="2100">
              <a:latin typeface="Times New Roman" panose="02020603050405020304" pitchFamily="18" charset="0"/>
            </a:endParaRPr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7D6A87A7-2FA8-5944-A95C-7B9EC640C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2207" y="1491854"/>
            <a:ext cx="19990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0ED81F7A-81CF-B545-B923-1D405620E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2" y="1653779"/>
            <a:ext cx="4968479" cy="1200329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>
                <a:latin typeface="Times New Roman" panose="02020603050405020304" pitchFamily="18" charset="0"/>
              </a:rPr>
              <a:t>Khối lượng dung dịch = 50 + 150 = 200 gam.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>
                <a:latin typeface="Times New Roman" panose="02020603050405020304" pitchFamily="18" charset="0"/>
              </a:rPr>
              <a:t>Trong 200 gam dung dịch có 50 gam NaNO</a:t>
            </a:r>
            <a:r>
              <a:rPr lang="vi-VN" altLang="vi-VN" sz="1800" baseline="-25000">
                <a:latin typeface="Times New Roman" panose="02020603050405020304" pitchFamily="18" charset="0"/>
              </a:rPr>
              <a:t>3</a:t>
            </a:r>
            <a:endParaRPr lang="vi-VN" altLang="vi-VN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>
                <a:latin typeface="Times New Roman" panose="02020603050405020304" pitchFamily="18" charset="0"/>
              </a:rPr>
              <a:t>   Vậy 100 gam dung dịch có  25 gam NaNO</a:t>
            </a:r>
            <a:r>
              <a:rPr lang="vi-VN" altLang="vi-VN" sz="1800" baseline="-25000">
                <a:latin typeface="Times New Roman" panose="02020603050405020304" pitchFamily="18" charset="0"/>
              </a:rPr>
              <a:t>3</a:t>
            </a:r>
            <a:endParaRPr lang="vi-VN" altLang="vi-VN" sz="1350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36AF88B5-D168-7347-B078-A32B29E0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6" y="2950369"/>
            <a:ext cx="6156722" cy="738664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vi-VN" sz="2100">
                <a:latin typeface="Times New Roman" panose="02020603050405020304" pitchFamily="18" charset="0"/>
              </a:rPr>
              <a:t>Pha 20 gam NaOH</a:t>
            </a:r>
            <a:r>
              <a:rPr lang="pt-BR" altLang="vi-VN" sz="2100" baseline="-25000">
                <a:latin typeface="Times New Roman" panose="02020603050405020304" pitchFamily="18" charset="0"/>
              </a:rPr>
              <a:t> </a:t>
            </a:r>
            <a:r>
              <a:rPr lang="pt-BR" altLang="vi-VN" sz="2100">
                <a:latin typeface="Times New Roman" panose="02020603050405020304" pitchFamily="18" charset="0"/>
              </a:rPr>
              <a:t>vào 380 gam nước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vi-VN" sz="2100">
                <a:latin typeface="Times New Roman" panose="02020603050405020304" pitchFamily="18" charset="0"/>
              </a:rPr>
              <a:t>Hãy tính: 100 gam dung dịch có bao nhiêu gam NaOH?</a:t>
            </a:r>
            <a:r>
              <a:rPr lang="pt-BR" altLang="vi-VN" sz="2100" baseline="-25000">
                <a:latin typeface="Times New Roman" panose="02020603050405020304" pitchFamily="18" charset="0"/>
              </a:rPr>
              <a:t> </a:t>
            </a:r>
            <a:endParaRPr lang="vi-VN" altLang="vi-VN" sz="2100">
              <a:latin typeface="Times New Roman" panose="02020603050405020304" pitchFamily="18" charset="0"/>
            </a:endParaRP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B2DB95EB-BC38-2443-B675-B2905F3C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166" y="3813573"/>
            <a:ext cx="4968478" cy="1200329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>
                <a:latin typeface="Times New Roman" panose="02020603050405020304" pitchFamily="18" charset="0"/>
              </a:rPr>
              <a:t>Khối lượng dung dịch = 20 + 380 = 400 gam.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>
                <a:latin typeface="Times New Roman" panose="02020603050405020304" pitchFamily="18" charset="0"/>
              </a:rPr>
              <a:t>Trong 400 gam dung dịch có 20 gam NaOH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>
                <a:latin typeface="Times New Roman" panose="02020603050405020304" pitchFamily="18" charset="0"/>
              </a:rPr>
              <a:t>  Vậy 100 gam dung dịch có   5 gam NaOH</a:t>
            </a:r>
            <a:endParaRPr lang="vi-VN" altLang="vi-VN" sz="1350"/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398C7D9B-A23D-CF44-A525-BC336F74B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1288" y="3598069"/>
            <a:ext cx="18371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id="{B7D31824-EAA7-F04F-B256-10B0B4617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2544" y="2356247"/>
            <a:ext cx="1079897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45069" name="Line 13">
            <a:extLst>
              <a:ext uri="{FF2B5EF4-FFF2-40B4-BE49-F238E27FC236}">
                <a16:creationId xmlns:a16="http://schemas.microsoft.com/office/drawing/2014/main" id="{D58118EA-5114-4247-8932-3744C0DF3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7981" y="2356247"/>
            <a:ext cx="1457325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F3968AA4-5CCA-204A-9304-7193141B3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1" y="2733675"/>
            <a:ext cx="1079897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id="{4D7F24D7-B111-BD46-BF5F-33AED1E20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4197" y="4516041"/>
            <a:ext cx="1079897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45072" name="Line 16">
            <a:extLst>
              <a:ext uri="{FF2B5EF4-FFF2-40B4-BE49-F238E27FC236}">
                <a16:creationId xmlns:a16="http://schemas.microsoft.com/office/drawing/2014/main" id="{9EB7864A-F713-384F-96F3-724790605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560" y="4516041"/>
            <a:ext cx="1457325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45073" name="Line 17">
            <a:extLst>
              <a:ext uri="{FF2B5EF4-FFF2-40B4-BE49-F238E27FC236}">
                <a16:creationId xmlns:a16="http://schemas.microsoft.com/office/drawing/2014/main" id="{5F951875-8383-FF4E-8BEF-D59EE194D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4197" y="4948238"/>
            <a:ext cx="1079897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7D5CA-D5CE-E64E-AE76-E857B4403F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5E9C36-E326-46BD-878E-F794949E809D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107156" y="186325"/>
            <a:ext cx="8805862" cy="465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  a)      Na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O  +     H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O 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Arial"/>
              </a:rPr>
              <a:t>→  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NaOH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           K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O    +    H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O 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Arial"/>
              </a:rPr>
              <a:t>→   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KOH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 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 b)       SO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 +     H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O   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Arial"/>
              </a:rPr>
              <a:t>→  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H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SO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3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        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SO</a:t>
            </a:r>
            <a:r>
              <a:rPr lang="en-US" sz="2800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3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 +     H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O 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Arial"/>
              </a:rPr>
              <a:t>→   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H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SO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4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        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</a:t>
            </a:r>
            <a:r>
              <a:rPr lang="en-US" sz="2800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O</a:t>
            </a:r>
            <a:r>
              <a:rPr lang="en-US" sz="2800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5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 +   H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O 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Arial"/>
              </a:rPr>
              <a:t>→    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HNO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3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  c)  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NaOH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 +  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HCl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Arial"/>
              </a:rPr>
              <a:t>→  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NaCl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+     H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O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         Al(OH)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3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+    H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SO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4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Arial"/>
              </a:rPr>
              <a:t>→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Al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(SO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4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)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3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+   H</a:t>
            </a:r>
            <a:r>
              <a:rPr lang="en-US" sz="28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O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cs typeface="Arial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-261938" y="25052"/>
            <a:ext cx="1905000" cy="342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BT2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1643062" y="25053"/>
            <a:ext cx="7696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 flipV="1">
            <a:off x="5986462" y="4425602"/>
            <a:ext cx="14478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cs typeface="Arial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6018169" y="4328151"/>
            <a:ext cx="45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3911337" y="4721412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sunfat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740666" y="4278585"/>
            <a:ext cx="45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633662" y="4288762"/>
            <a:ext cx="45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3624262" y="710852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3869564" y="1455906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hidroxit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4032402" y="2200666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sufurơ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3932194" y="2859604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sufuric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3867476" y="3579312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nitric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3814762" y="4137736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128370" y="1005946"/>
            <a:ext cx="45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930759" y="3196404"/>
            <a:ext cx="45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3957246" y="709286"/>
            <a:ext cx="2240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hidroxit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4053932" y="307531"/>
            <a:ext cx="45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2681614" y="281789"/>
            <a:ext cx="45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7205662" y="710852"/>
            <a:ext cx="1219200" cy="523220"/>
          </a:xfrm>
          <a:prstGeom prst="rect">
            <a:avLst/>
          </a:prstGeom>
          <a:solidFill>
            <a:srgbClr val="FF9933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5605462" y="653702"/>
            <a:ext cx="1600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cs typeface="Arial"/>
            </a:endParaRPr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 flipV="1">
            <a:off x="5376862" y="939452"/>
            <a:ext cx="1828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cs typeface="Arial"/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7205662" y="2540843"/>
            <a:ext cx="1219200" cy="523220"/>
          </a:xfrm>
          <a:prstGeom prst="rect">
            <a:avLst/>
          </a:prstGeom>
          <a:solidFill>
            <a:srgbClr val="FF9933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  <a:cs typeface="Arial" panose="020B0604020202020204" pitchFamily="34" charset="0"/>
              </a:rPr>
              <a:t>Axit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H" pitchFamily="34" charset="0"/>
              <a:cs typeface="Arial" panose="020B0604020202020204" pitchFamily="34" charset="0"/>
            </a:endParaRPr>
          </a:p>
        </p:txBody>
      </p:sp>
      <p:sp>
        <p:nvSpPr>
          <p:cNvPr id="59" name="Line 19"/>
          <p:cNvSpPr>
            <a:spLocks noChangeShapeType="1"/>
          </p:cNvSpPr>
          <p:nvPr/>
        </p:nvSpPr>
        <p:spPr bwMode="auto">
          <a:xfrm>
            <a:off x="5605462" y="2025302"/>
            <a:ext cx="16002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cs typeface="Arial"/>
            </a:endParaRPr>
          </a:p>
        </p:txBody>
      </p:sp>
      <p:sp>
        <p:nvSpPr>
          <p:cNvPr id="60" name="Line 20"/>
          <p:cNvSpPr>
            <a:spLocks noChangeShapeType="1"/>
          </p:cNvSpPr>
          <p:nvPr/>
        </p:nvSpPr>
        <p:spPr bwMode="auto">
          <a:xfrm>
            <a:off x="5586412" y="2711102"/>
            <a:ext cx="16002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cs typeface="Arial"/>
            </a:endParaRPr>
          </a:p>
        </p:txBody>
      </p:sp>
      <p:sp>
        <p:nvSpPr>
          <p:cNvPr id="61" name="Line 21"/>
          <p:cNvSpPr>
            <a:spLocks noChangeShapeType="1"/>
          </p:cNvSpPr>
          <p:nvPr/>
        </p:nvSpPr>
        <p:spPr bwMode="auto">
          <a:xfrm flipV="1">
            <a:off x="5529262" y="2793256"/>
            <a:ext cx="16764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cs typeface="Arial"/>
            </a:endParaRP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7434262" y="4198193"/>
            <a:ext cx="1219200" cy="523220"/>
          </a:xfrm>
          <a:prstGeom prst="rect">
            <a:avLst/>
          </a:prstGeom>
          <a:solidFill>
            <a:srgbClr val="FF9933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  <a:cs typeface="Arial" panose="020B0604020202020204" pitchFamily="34" charset="0"/>
              </a:rPr>
              <a:t>Muối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H" pitchFamily="34" charset="0"/>
              <a:cs typeface="Arial" panose="020B0604020202020204" pitchFamily="34" charset="0"/>
            </a:endParaRPr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>
            <a:off x="5529262" y="4197002"/>
            <a:ext cx="1905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cs typeface="Arial"/>
            </a:endParaRPr>
          </a:p>
        </p:txBody>
      </p:sp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969266" y="25052"/>
            <a:ext cx="817473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Hãy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lập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phương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trình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hóa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học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của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những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phản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ứng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có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sơ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đồ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sau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rgbClr val="CC00CC"/>
                </a:solidFill>
                <a:latin typeface="Arial" pitchFamily="34" charset="0"/>
              </a:rPr>
              <a:t>đây</a:t>
            </a:r>
            <a:r>
              <a:rPr lang="en-US" altLang="en-US" sz="2000" dirty="0">
                <a:solidFill>
                  <a:srgbClr val="CC00CC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6824662" y="1225202"/>
            <a:ext cx="2057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Oxit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bazơ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bazơ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6824662" y="2996852"/>
            <a:ext cx="2057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Oxit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9" name="Object 27">
            <a:extLst>
              <a:ext uri="{FF2B5EF4-FFF2-40B4-BE49-F238E27FC236}">
                <a16:creationId xmlns:a16="http://schemas.microsoft.com/office/drawing/2014/main" id="{62088FEF-4A0C-184F-9D74-33CC757B55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6329" y="1113235"/>
          <a:ext cx="2752725" cy="114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Equation" r:id="rId3" imgW="34810700" imgH="14046200" progId="Equation.3">
                  <p:embed/>
                </p:oleObj>
              </mc:Choice>
              <mc:Fallback>
                <p:oleObj name="Equation" r:id="rId3" imgW="34810700" imgH="14046200" progId="Equation.3">
                  <p:embed/>
                  <p:pic>
                    <p:nvPicPr>
                      <p:cNvPr id="3099" name="Object 27">
                        <a:extLst>
                          <a:ext uri="{FF2B5EF4-FFF2-40B4-BE49-F238E27FC236}">
                            <a16:creationId xmlns:a16="http://schemas.microsoft.com/office/drawing/2014/main" id="{62088FEF-4A0C-184F-9D74-33CC757B55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329" y="1113235"/>
                        <a:ext cx="2752725" cy="114419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4" name="Rectangle 32">
            <a:extLst>
              <a:ext uri="{FF2B5EF4-FFF2-40B4-BE49-F238E27FC236}">
                <a16:creationId xmlns:a16="http://schemas.microsoft.com/office/drawing/2014/main" id="{704EC0DE-64A8-124E-968C-DBF5755D6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1" y="357187"/>
            <a:ext cx="3009900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</a:rPr>
              <a:t>   Công thức tính C%.</a:t>
            </a:r>
          </a:p>
          <a:p>
            <a:pPr algn="ctr" eaLnBrk="1" hangingPunct="1">
              <a:buFontTx/>
              <a:buNone/>
            </a:pPr>
            <a:endParaRPr lang="en-US" altLang="vi-VN" sz="2400" b="1">
              <a:latin typeface="Times New Roman" panose="02020603050405020304" pitchFamily="18" charset="0"/>
            </a:endParaRPr>
          </a:p>
        </p:txBody>
      </p:sp>
      <p:sp>
        <p:nvSpPr>
          <p:cNvPr id="3105" name="Rectangle 33">
            <a:extLst>
              <a:ext uri="{FF2B5EF4-FFF2-40B4-BE49-F238E27FC236}">
                <a16:creationId xmlns:a16="http://schemas.microsoft.com/office/drawing/2014/main" id="{E97165E3-0016-0D46-9FEA-D43AAD0A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2518172"/>
            <a:ext cx="5400675" cy="142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100" b="1" i="1">
                <a:latin typeface="Times New Roman" panose="02020603050405020304" pitchFamily="18" charset="0"/>
              </a:rPr>
              <a:t> </a:t>
            </a:r>
            <a:r>
              <a:rPr lang="en-US" altLang="vi-VN" sz="2100" i="1">
                <a:latin typeface="Times New Roman" panose="02020603050405020304" pitchFamily="18" charset="0"/>
              </a:rPr>
              <a:t>m</a:t>
            </a:r>
            <a:r>
              <a:rPr lang="en-US" altLang="vi-VN" sz="2100" i="1" baseline="-25000">
                <a:latin typeface="Times New Roman" panose="02020603050405020304" pitchFamily="18" charset="0"/>
              </a:rPr>
              <a:t>ct</a:t>
            </a:r>
            <a:r>
              <a:rPr lang="en-US" altLang="vi-VN" sz="2100" b="1" i="1" baseline="-25000">
                <a:latin typeface="Times New Roman" panose="02020603050405020304" pitchFamily="18" charset="0"/>
              </a:rPr>
              <a:t> </a:t>
            </a:r>
            <a:r>
              <a:rPr lang="en-US" altLang="vi-VN" sz="2100" b="1" baseline="-25000">
                <a:latin typeface="Times New Roman" panose="02020603050405020304" pitchFamily="18" charset="0"/>
              </a:rPr>
              <a:t>   </a:t>
            </a:r>
            <a:r>
              <a:rPr lang="en-US" altLang="vi-VN" sz="2100" b="1">
                <a:latin typeface="Times New Roman" panose="02020603050405020304" pitchFamily="18" charset="0"/>
              </a:rPr>
              <a:t>là khối lượng chất tan (gam)</a:t>
            </a:r>
          </a:p>
          <a:p>
            <a:pPr eaLnBrk="1" hangingPunct="1"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</a:rPr>
              <a:t> </a:t>
            </a:r>
            <a:r>
              <a:rPr lang="en-US" altLang="vi-VN" sz="2100" i="1">
                <a:latin typeface="Times New Roman" panose="02020603050405020304" pitchFamily="18" charset="0"/>
              </a:rPr>
              <a:t>m</a:t>
            </a:r>
            <a:r>
              <a:rPr lang="en-US" altLang="vi-VN" sz="2100" i="1" baseline="-25000">
                <a:latin typeface="Times New Roman" panose="02020603050405020304" pitchFamily="18" charset="0"/>
              </a:rPr>
              <a:t>dd </a:t>
            </a:r>
            <a:r>
              <a:rPr lang="en-US" altLang="vi-VN" sz="2100" b="1" baseline="-25000">
                <a:latin typeface="Times New Roman" panose="02020603050405020304" pitchFamily="18" charset="0"/>
              </a:rPr>
              <a:t>  </a:t>
            </a:r>
            <a:r>
              <a:rPr lang="en-US" altLang="vi-VN" sz="2100" b="1">
                <a:latin typeface="Times New Roman" panose="02020603050405020304" pitchFamily="18" charset="0"/>
              </a:rPr>
              <a:t>là khối lượng dung dịch (gam)</a:t>
            </a:r>
          </a:p>
          <a:p>
            <a:pPr eaLnBrk="1" hangingPunct="1"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</a:rPr>
              <a:t>Khối lượng dung dịch= khối lượng dung môi + khối lượng chất tan</a:t>
            </a:r>
          </a:p>
          <a:p>
            <a:pPr algn="ctr" eaLnBrk="1" hangingPunct="1">
              <a:buFontTx/>
              <a:buNone/>
            </a:pPr>
            <a:endParaRPr lang="en-US" altLang="vi-VN" sz="2100" b="1">
              <a:latin typeface="Times New Roman" panose="02020603050405020304" pitchFamily="18" charset="0"/>
            </a:endParaRPr>
          </a:p>
        </p:txBody>
      </p:sp>
      <p:sp>
        <p:nvSpPr>
          <p:cNvPr id="3108" name="AutoShape 36">
            <a:extLst>
              <a:ext uri="{FF2B5EF4-FFF2-40B4-BE49-F238E27FC236}">
                <a16:creationId xmlns:a16="http://schemas.microsoft.com/office/drawing/2014/main" id="{D7D74B6C-BF76-F844-B8A4-3903D7FC1EB8}"/>
              </a:ext>
            </a:extLst>
          </p:cNvPr>
          <p:cNvSpPr>
            <a:spLocks/>
          </p:cNvSpPr>
          <p:nvPr/>
        </p:nvSpPr>
        <p:spPr bwMode="auto">
          <a:xfrm>
            <a:off x="1871663" y="2518172"/>
            <a:ext cx="270272" cy="1395413"/>
          </a:xfrm>
          <a:prstGeom prst="leftBrace">
            <a:avLst>
              <a:gd name="adj1" fmla="val 4969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.VnArial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E09D1-C7B8-874E-85B1-97887DB350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A08770-6AD5-4803-8E01-61B2A9A4CEF0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4" grpId="0"/>
      <p:bldP spid="3105" grpId="0"/>
      <p:bldP spid="310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4" descr="thegioi">
            <a:extLst>
              <a:ext uri="{FF2B5EF4-FFF2-40B4-BE49-F238E27FC236}">
                <a16:creationId xmlns:a16="http://schemas.microsoft.com/office/drawing/2014/main" id="{F5B5237D-43E1-9F47-AF22-E432FBD5ED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10" y="108347"/>
            <a:ext cx="35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75">
            <a:extLst>
              <a:ext uri="{FF2B5EF4-FFF2-40B4-BE49-F238E27FC236}">
                <a16:creationId xmlns:a16="http://schemas.microsoft.com/office/drawing/2014/main" id="{14A22B91-74D8-D545-BF8C-BD04D8511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2" y="86917"/>
            <a:ext cx="3265885" cy="486965"/>
          </a:xfrm>
          <a:prstGeom prst="flowChartTerminator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trí</a:t>
            </a:r>
          </a:p>
        </p:txBody>
      </p:sp>
      <p:sp>
        <p:nvSpPr>
          <p:cNvPr id="7172" name="Text Box 80">
            <a:extLst>
              <a:ext uri="{FF2B5EF4-FFF2-40B4-BE49-F238E27FC236}">
                <a16:creationId xmlns:a16="http://schemas.microsoft.com/office/drawing/2014/main" id="{3F3F56CF-2883-EE45-BA0F-198038D0D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416" y="3305175"/>
            <a:ext cx="631864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3- Hòa tan 20 g đường với nước được dung dịch nước đường có nồng độ 20%. Khối lượng dung dịch nước đường là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A) 90g	       B) 95g	 C) 10           D) 110g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 Box 81">
            <a:extLst>
              <a:ext uri="{FF2B5EF4-FFF2-40B4-BE49-F238E27FC236}">
                <a16:creationId xmlns:a16="http://schemas.microsoft.com/office/drawing/2014/main" id="{1538EDD7-CAE0-EE4A-BF49-D616FFBF9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1815704"/>
            <a:ext cx="631864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2- Hòa tan 30 g muối ăn thu được 100g dung dịch muối ăn. Nồng độ phần trăm của dung dịch thu được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A) 15%	        B) 20%	C) 25% 	   D) 30%</a:t>
            </a:r>
          </a:p>
        </p:txBody>
      </p:sp>
      <p:sp>
        <p:nvSpPr>
          <p:cNvPr id="7174" name="Text Box 82">
            <a:extLst>
              <a:ext uri="{FF2B5EF4-FFF2-40B4-BE49-F238E27FC236}">
                <a16:creationId xmlns:a16="http://schemas.microsoft.com/office/drawing/2014/main" id="{4EAA4CAD-A55D-EE42-9293-6A94AE8E7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6" y="677466"/>
            <a:ext cx="63186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1- Cho dung dịch HCl 32%. Vậy khối lượng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HCl có trong 100 g dung dịch HCl là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A) 23g             B) 32g           C) 33g    D) 35g</a:t>
            </a:r>
          </a:p>
        </p:txBody>
      </p:sp>
      <p:sp>
        <p:nvSpPr>
          <p:cNvPr id="10323" name="Oval 83">
            <a:extLst>
              <a:ext uri="{FF2B5EF4-FFF2-40B4-BE49-F238E27FC236}">
                <a16:creationId xmlns:a16="http://schemas.microsoft.com/office/drawing/2014/main" id="{0E578A4F-E2F2-F943-91D4-E057F731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1" y="4454129"/>
            <a:ext cx="432197" cy="378619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24" name="Oval 84">
            <a:extLst>
              <a:ext uri="{FF2B5EF4-FFF2-40B4-BE49-F238E27FC236}">
                <a16:creationId xmlns:a16="http://schemas.microsoft.com/office/drawing/2014/main" id="{341F9947-4FDC-9846-8B88-C040F1C1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366" y="2919413"/>
            <a:ext cx="432197" cy="378619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25" name="Oval 85">
            <a:extLst>
              <a:ext uri="{FF2B5EF4-FFF2-40B4-BE49-F238E27FC236}">
                <a16:creationId xmlns:a16="http://schemas.microsoft.com/office/drawing/2014/main" id="{374D6856-36C5-3C4E-8C28-98968069C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335" y="1498998"/>
            <a:ext cx="432197" cy="378619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D86A8-C0D9-1141-B3C0-64C01B8E9F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554136-2A1E-4881-B7F6-207696474D69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3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0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03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0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10323" grpId="0" animBg="1"/>
      <p:bldP spid="10324" grpId="0" animBg="1"/>
      <p:bldP spid="1032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1611BDCA-1B6D-0E4E-BD1B-44C4E385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147638"/>
            <a:ext cx="6858000" cy="75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729" tIns="35864" rIns="71729" bIns="3586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vi-VN" sz="2100" b="1" u="sng">
                <a:latin typeface="Times New Roman" panose="02020603050405020304" pitchFamily="18" charset="0"/>
              </a:rPr>
              <a:t>Bài tập 1:</a:t>
            </a:r>
            <a:r>
              <a:rPr lang="en-US" altLang="vi-VN" sz="2100" b="1">
                <a:latin typeface="Times New Roman" panose="02020603050405020304" pitchFamily="18" charset="0"/>
              </a:rPr>
              <a:t>  Hòa tan 10 gam NaCl vào 40 gam nước.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</a:rPr>
              <a:t>Tính nồng độ % của dung dịch?</a:t>
            </a: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859EFA19-DF3F-3544-A9A0-FB335CA3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7" y="2680097"/>
            <a:ext cx="6344840" cy="31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</a:rPr>
              <a:t>Bước 1:  Tính khối lượng của dung dịch NaCl.</a:t>
            </a:r>
          </a:p>
        </p:txBody>
      </p:sp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F23736A1-BB49-BE4A-BEA7-9AB303600B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0010" y="3965973"/>
          <a:ext cx="2803922" cy="117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Equation" r:id="rId3" imgW="26619200" imgH="11404600" progId="Equation.DSMT4">
                  <p:embed/>
                </p:oleObj>
              </mc:Choice>
              <mc:Fallback>
                <p:oleObj name="Equation" r:id="rId3" imgW="26619200" imgH="11404600" progId="Equation.DSMT4">
                  <p:embed/>
                  <p:pic>
                    <p:nvPicPr>
                      <p:cNvPr id="12292" name="Object 4">
                        <a:extLst>
                          <a:ext uri="{FF2B5EF4-FFF2-40B4-BE49-F238E27FC236}">
                            <a16:creationId xmlns:a16="http://schemas.microsoft.com/office/drawing/2014/main" id="{F23736A1-BB49-BE4A-BEA7-9AB303600B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10" y="3965973"/>
                        <a:ext cx="2803922" cy="1177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5">
            <a:extLst>
              <a:ext uri="{FF2B5EF4-FFF2-40B4-BE49-F238E27FC236}">
                <a16:creationId xmlns:a16="http://schemas.microsoft.com/office/drawing/2014/main" id="{A3601EC7-4137-FB43-B957-6A18A93A2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285" y="3612356"/>
            <a:ext cx="6244828" cy="31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</a:rPr>
              <a:t>Bước 2:  Nồng độ phần trăm của dung dịch NaCl.</a:t>
            </a:r>
          </a:p>
        </p:txBody>
      </p:sp>
      <p:sp>
        <p:nvSpPr>
          <p:cNvPr id="74758" name="Text Box 6">
            <a:extLst>
              <a:ext uri="{FF2B5EF4-FFF2-40B4-BE49-F238E27FC236}">
                <a16:creationId xmlns:a16="http://schemas.microsoft.com/office/drawing/2014/main" id="{046A1FFB-86A7-3843-B12F-F8AEA31B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506" y="2247900"/>
            <a:ext cx="5454254" cy="31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100" b="1" u="sng">
                <a:solidFill>
                  <a:srgbClr val="FF0066"/>
                </a:solidFill>
                <a:latin typeface="Times New Roman" panose="02020603050405020304" pitchFamily="18" charset="0"/>
              </a:rPr>
              <a:t>Các bước giải:</a:t>
            </a:r>
          </a:p>
        </p:txBody>
      </p:sp>
      <p:sp>
        <p:nvSpPr>
          <p:cNvPr id="74759" name="Text Box 7">
            <a:extLst>
              <a:ext uri="{FF2B5EF4-FFF2-40B4-BE49-F238E27FC236}">
                <a16:creationId xmlns:a16="http://schemas.microsoft.com/office/drawing/2014/main" id="{C96C57EF-A87C-5445-AA54-1159BAC4B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241" y="3093244"/>
            <a:ext cx="3513534" cy="34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m</a:t>
            </a:r>
            <a:r>
              <a:rPr lang="en-US" altLang="vi-VN" sz="2400" b="1" baseline="-25000">
                <a:latin typeface="Times New Roman" panose="02020603050405020304" pitchFamily="18" charset="0"/>
              </a:rPr>
              <a:t>ddNaCl </a:t>
            </a:r>
            <a:r>
              <a:rPr lang="en-US" altLang="vi-VN" sz="2400" b="1">
                <a:latin typeface="Times New Roman" panose="02020603050405020304" pitchFamily="18" charset="0"/>
              </a:rPr>
              <a:t> = m</a:t>
            </a:r>
            <a:r>
              <a:rPr lang="en-US" altLang="vi-V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nước  </a:t>
            </a:r>
            <a:r>
              <a:rPr lang="en-US" altLang="vi-VN" sz="2400" b="1">
                <a:latin typeface="Times New Roman" panose="02020603050405020304" pitchFamily="18" charset="0"/>
              </a:rPr>
              <a:t>+  m</a:t>
            </a:r>
            <a:r>
              <a:rPr lang="en-US" altLang="vi-VN" sz="2400" b="1" baseline="-25000">
                <a:latin typeface="Times New Roman" panose="02020603050405020304" pitchFamily="18" charset="0"/>
              </a:rPr>
              <a:t>NaCl  </a:t>
            </a:r>
            <a:endParaRPr lang="en-US" altLang="vi-VN" sz="2400" b="1">
              <a:latin typeface="Times New Roman" panose="02020603050405020304" pitchFamily="18" charset="0"/>
            </a:endParaRPr>
          </a:p>
        </p:txBody>
      </p:sp>
      <p:grpSp>
        <p:nvGrpSpPr>
          <p:cNvPr id="74768" name="Group 16">
            <a:extLst>
              <a:ext uri="{FF2B5EF4-FFF2-40B4-BE49-F238E27FC236}">
                <a16:creationId xmlns:a16="http://schemas.microsoft.com/office/drawing/2014/main" id="{70BFA8BA-83C7-7243-A5C7-3A317E34E2F1}"/>
              </a:ext>
            </a:extLst>
          </p:cNvPr>
          <p:cNvGrpSpPr>
            <a:grpSpLocks/>
          </p:cNvGrpSpPr>
          <p:nvPr/>
        </p:nvGrpSpPr>
        <p:grpSpPr bwMode="auto">
          <a:xfrm>
            <a:off x="2141935" y="951310"/>
            <a:ext cx="3995738" cy="1257300"/>
            <a:chOff x="727" y="890"/>
            <a:chExt cx="3151" cy="1056"/>
          </a:xfrm>
        </p:grpSpPr>
        <p:sp>
          <p:nvSpPr>
            <p:cNvPr id="12303" name="AutoShape 9">
              <a:extLst>
                <a:ext uri="{FF2B5EF4-FFF2-40B4-BE49-F238E27FC236}">
                  <a16:creationId xmlns:a16="http://schemas.microsoft.com/office/drawing/2014/main" id="{8BAFC6E9-B556-2543-8B49-87A196023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890"/>
              <a:ext cx="1814" cy="10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350">
                <a:latin typeface=".VnArial" pitchFamily="34" charset="0"/>
              </a:endParaRPr>
            </a:p>
          </p:txBody>
        </p:sp>
        <p:sp>
          <p:nvSpPr>
            <p:cNvPr id="12304" name="Text Box 11">
              <a:extLst>
                <a:ext uri="{FF2B5EF4-FFF2-40B4-BE49-F238E27FC236}">
                  <a16:creationId xmlns:a16="http://schemas.microsoft.com/office/drawing/2014/main" id="{D05A4379-7566-E143-83E0-7DC78E485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" y="1166"/>
              <a:ext cx="9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62" tIns="34281" rIns="68562" bIns="3428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 u="sng">
                  <a:solidFill>
                    <a:srgbClr val="FF3300"/>
                  </a:solidFill>
                </a:rPr>
                <a:t>Tóm tắt</a:t>
              </a:r>
              <a:r>
                <a:rPr lang="en-US" altLang="vi-VN" sz="2100" b="1" u="sng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2305" name="Rectangle 13">
              <a:extLst>
                <a:ext uri="{FF2B5EF4-FFF2-40B4-BE49-F238E27FC236}">
                  <a16:creationId xmlns:a16="http://schemas.microsoft.com/office/drawing/2014/main" id="{12D2C786-789E-3548-98D4-24A012BFC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912"/>
              <a:ext cx="116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r>
                <a:rPr lang="en-US" altLang="vi-VN" sz="21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NaCl  </a:t>
              </a: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=  10 g</a:t>
              </a:r>
              <a:endParaRPr lang="en-US" altLang="vi-VN" sz="2100" b="1">
                <a:latin typeface="Times New Roman" panose="02020603050405020304" pitchFamily="18" charset="0"/>
              </a:endParaRPr>
            </a:p>
          </p:txBody>
        </p:sp>
        <p:sp>
          <p:nvSpPr>
            <p:cNvPr id="12306" name="Text Box 14">
              <a:extLst>
                <a:ext uri="{FF2B5EF4-FFF2-40B4-BE49-F238E27FC236}">
                  <a16:creationId xmlns:a16="http://schemas.microsoft.com/office/drawing/2014/main" id="{40049C08-0882-084E-8387-E79F3CE0F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" y="1616"/>
              <a:ext cx="15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62" tIns="34281" rIns="68562" bIns="3428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C% =  ?</a:t>
              </a:r>
            </a:p>
          </p:txBody>
        </p:sp>
        <p:sp>
          <p:nvSpPr>
            <p:cNvPr id="12307" name="Rectangle 15">
              <a:extLst>
                <a:ext uri="{FF2B5EF4-FFF2-40B4-BE49-F238E27FC236}">
                  <a16:creationId xmlns:a16="http://schemas.microsoft.com/office/drawing/2014/main" id="{FCC2DF1B-19CC-724B-8ECC-CAE9C5127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1256"/>
              <a:ext cx="193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r>
                <a:rPr lang="en-US" altLang="vi-VN" sz="21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r>
                <a:rPr lang="en-US" altLang="vi-VN" sz="2100" b="1" baseline="-25000">
                  <a:latin typeface="Times New Roman" panose="02020603050405020304" pitchFamily="18" charset="0"/>
                </a:rPr>
                <a:t>ư</a:t>
              </a:r>
              <a:r>
                <a:rPr lang="en-US" altLang="vi-VN" sz="1800" b="1" baseline="-25000">
                  <a:latin typeface="Times New Roman" panose="02020603050405020304" pitchFamily="18" charset="0"/>
                </a:rPr>
                <a:t>ớ</a:t>
              </a:r>
              <a:r>
                <a:rPr lang="en-US" altLang="vi-VN" sz="2100" b="1" baseline="-25000">
                  <a:latin typeface="Times New Roman" panose="02020603050405020304" pitchFamily="18" charset="0"/>
                </a:rPr>
                <a:t>c</a:t>
              </a:r>
              <a:r>
                <a:rPr lang="en-US" altLang="vi-VN" sz="21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=  40 g</a:t>
              </a:r>
            </a:p>
          </p:txBody>
        </p:sp>
      </p:grpSp>
      <p:sp>
        <p:nvSpPr>
          <p:cNvPr id="12297" name="Text Box 7">
            <a:extLst>
              <a:ext uri="{FF2B5EF4-FFF2-40B4-BE49-F238E27FC236}">
                <a16:creationId xmlns:a16="http://schemas.microsoft.com/office/drawing/2014/main" id="{F7968CAC-9704-A84E-AEB6-6CD243214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979" y="3112294"/>
            <a:ext cx="2764631" cy="34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=  40  + 10  =  50 g</a:t>
            </a:r>
          </a:p>
        </p:txBody>
      </p:sp>
      <p:graphicFrame>
        <p:nvGraphicFramePr>
          <p:cNvPr id="12298" name="Object 1">
            <a:extLst>
              <a:ext uri="{FF2B5EF4-FFF2-40B4-BE49-F238E27FC236}">
                <a16:creationId xmlns:a16="http://schemas.microsoft.com/office/drawing/2014/main" id="{337D8C4C-F6B9-5A4F-BE8C-0029E4CB4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3925" y="3813572"/>
          <a:ext cx="3111104" cy="105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5" imgW="29552900" imgH="10236200" progId="Equation.DSMT4">
                  <p:embed/>
                </p:oleObj>
              </mc:Choice>
              <mc:Fallback>
                <p:oleObj name="Equation" r:id="rId5" imgW="29552900" imgH="10236200" progId="Equation.DSMT4">
                  <p:embed/>
                  <p:pic>
                    <p:nvPicPr>
                      <p:cNvPr id="12298" name="Object 1">
                        <a:extLst>
                          <a:ext uri="{FF2B5EF4-FFF2-40B4-BE49-F238E27FC236}">
                            <a16:creationId xmlns:a16="http://schemas.microsoft.com/office/drawing/2014/main" id="{337D8C4C-F6B9-5A4F-BE8C-0029E4CB4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3813572"/>
                        <a:ext cx="3111104" cy="1056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7">
            <a:extLst>
              <a:ext uri="{FF2B5EF4-FFF2-40B4-BE49-F238E27FC236}">
                <a16:creationId xmlns:a16="http://schemas.microsoft.com/office/drawing/2014/main" id="{06A572B2-1837-984F-B8B4-EF2816BE2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504" y="3112294"/>
            <a:ext cx="2646759" cy="3774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.VnArial" pitchFamily="34" charset="0"/>
            </a:endParaRPr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5F7C2515-7C0F-AF4A-B62D-164DEB101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316" y="4083844"/>
            <a:ext cx="3024188" cy="10596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.VnArial" pitchFamily="34" charset="0"/>
            </a:endParaRP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68172C30-C1F9-D84A-8B08-EBB907853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503" y="3868342"/>
            <a:ext cx="3024188" cy="10596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.VnArial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F9AF3-9696-A140-8262-04B13BC2B7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1A2D7D-6AB6-4A41-BE36-1A06453FD7DD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7" grpId="0"/>
      <p:bldP spid="7475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F35A4E09-6270-2F40-9F38-30E72D3CB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50032"/>
            <a:ext cx="6858000" cy="71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729" tIns="35864" rIns="71729" bIns="3586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vi-VN" sz="21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  <a:r>
              <a:rPr lang="en-US" altLang="vi-VN" sz="2100" b="1">
                <a:latin typeface=".VnArial" pitchFamily="34" charset="0"/>
              </a:rPr>
              <a:t>   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dung dịch H</a:t>
            </a:r>
            <a:r>
              <a:rPr lang="en-US" altLang="vi-VN" sz="21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vi-VN" sz="21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có nồng độ 15%. Tính khối lượng H</a:t>
            </a:r>
            <a:r>
              <a:rPr lang="en-US" altLang="vi-VN" sz="21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vi-VN" sz="21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có trong 200 gam dung dịch?</a:t>
            </a:r>
            <a:endParaRPr lang="en-US" altLang="vi-VN" sz="2100" b="1">
              <a:latin typeface=".VnArial" pitchFamily="34" charset="0"/>
            </a:endParaRP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ECFA65C0-A937-D04C-825A-872729FB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6" y="3381375"/>
            <a:ext cx="6561534" cy="32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H</a:t>
            </a:r>
            <a:r>
              <a:rPr lang="en-US" altLang="vi-VN" sz="21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vi-VN" sz="21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có trong 200 gam dung dịch là:</a:t>
            </a:r>
            <a:endParaRPr lang="en-US" altLang="vi-VN" sz="2100" b="1">
              <a:latin typeface=".VnArial" pitchFamily="34" charset="0"/>
            </a:endParaRPr>
          </a:p>
        </p:txBody>
      </p:sp>
      <p:sp>
        <p:nvSpPr>
          <p:cNvPr id="75782" name="Text Box 6">
            <a:extLst>
              <a:ext uri="{FF2B5EF4-FFF2-40B4-BE49-F238E27FC236}">
                <a16:creationId xmlns:a16="http://schemas.microsoft.com/office/drawing/2014/main" id="{22C28126-66C6-304C-804E-58F6B95E8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316" y="2718198"/>
            <a:ext cx="5454253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100" b="1" u="sng">
                <a:solidFill>
                  <a:srgbClr val="FF0066"/>
                </a:solidFill>
                <a:latin typeface=".VnArial" pitchFamily="34" charset="0"/>
              </a:rPr>
              <a:t>C¸ch gi¶i.</a:t>
            </a:r>
          </a:p>
        </p:txBody>
      </p:sp>
      <p:graphicFrame>
        <p:nvGraphicFramePr>
          <p:cNvPr id="75796" name="Object 20">
            <a:extLst>
              <a:ext uri="{FF2B5EF4-FFF2-40B4-BE49-F238E27FC236}">
                <a16:creationId xmlns:a16="http://schemas.microsoft.com/office/drawing/2014/main" id="{7F4E785F-FE2A-4C44-8C1D-6CC80AB077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4235" y="3706417"/>
          <a:ext cx="6385322" cy="99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Equation" r:id="rId3" imgW="67589400" imgH="11112500" progId="Equation.DSMT4">
                  <p:embed/>
                </p:oleObj>
              </mc:Choice>
              <mc:Fallback>
                <p:oleObj name="Equation" r:id="rId3" imgW="67589400" imgH="11112500" progId="Equation.DSMT4">
                  <p:embed/>
                  <p:pic>
                    <p:nvPicPr>
                      <p:cNvPr id="75796" name="Object 20">
                        <a:extLst>
                          <a:ext uri="{FF2B5EF4-FFF2-40B4-BE49-F238E27FC236}">
                            <a16:creationId xmlns:a16="http://schemas.microsoft.com/office/drawing/2014/main" id="{7F4E785F-FE2A-4C44-8C1D-6CC80AB077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235" y="3706417"/>
                        <a:ext cx="6385322" cy="992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21">
            <a:extLst>
              <a:ext uri="{FF2B5EF4-FFF2-40B4-BE49-F238E27FC236}">
                <a16:creationId xmlns:a16="http://schemas.microsoft.com/office/drawing/2014/main" id="{39C81F96-1A1C-AA41-B3F9-1C318EE4A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729" y="2949179"/>
            <a:ext cx="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000">
              <a:latin typeface="Times New Roman" panose="02020603050405020304" pitchFamily="18" charset="0"/>
            </a:endParaRPr>
          </a:p>
        </p:txBody>
      </p:sp>
      <p:grpSp>
        <p:nvGrpSpPr>
          <p:cNvPr id="75828" name="Group 52">
            <a:extLst>
              <a:ext uri="{FF2B5EF4-FFF2-40B4-BE49-F238E27FC236}">
                <a16:creationId xmlns:a16="http://schemas.microsoft.com/office/drawing/2014/main" id="{035750A5-BEB4-BD42-B371-8FFABD9C28F5}"/>
              </a:ext>
            </a:extLst>
          </p:cNvPr>
          <p:cNvGrpSpPr>
            <a:grpSpLocks/>
          </p:cNvGrpSpPr>
          <p:nvPr/>
        </p:nvGrpSpPr>
        <p:grpSpPr bwMode="auto">
          <a:xfrm>
            <a:off x="2357438" y="1113235"/>
            <a:ext cx="5010150" cy="1350169"/>
            <a:chOff x="967" y="1344"/>
            <a:chExt cx="4208" cy="1134"/>
          </a:xfrm>
        </p:grpSpPr>
        <p:sp>
          <p:nvSpPr>
            <p:cNvPr id="13321" name="AutoShape 30">
              <a:extLst>
                <a:ext uri="{FF2B5EF4-FFF2-40B4-BE49-F238E27FC236}">
                  <a16:creationId xmlns:a16="http://schemas.microsoft.com/office/drawing/2014/main" id="{C3111E9D-FF7D-9F4E-83D2-294929FDA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1344"/>
              <a:ext cx="1905" cy="11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350">
                <a:latin typeface=".VnArial" pitchFamily="34" charset="0"/>
              </a:endParaRPr>
            </a:p>
          </p:txBody>
        </p:sp>
        <p:sp>
          <p:nvSpPr>
            <p:cNvPr id="13322" name="Text Box 31">
              <a:extLst>
                <a:ext uri="{FF2B5EF4-FFF2-40B4-BE49-F238E27FC236}">
                  <a16:creationId xmlns:a16="http://schemas.microsoft.com/office/drawing/2014/main" id="{F52BB5C8-E433-C243-8F36-55EFD9203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" y="1719"/>
              <a:ext cx="9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62" tIns="34281" rIns="68562" bIns="3428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 u="sng">
                  <a:solidFill>
                    <a:srgbClr val="FF3300"/>
                  </a:solidFill>
                </a:rPr>
                <a:t>Tóm tắt</a:t>
              </a:r>
              <a:r>
                <a:rPr lang="en-US" altLang="vi-VN" sz="2100" b="1" u="sng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3323" name="Rectangle 32">
              <a:extLst>
                <a:ext uri="{FF2B5EF4-FFF2-40B4-BE49-F238E27FC236}">
                  <a16:creationId xmlns:a16="http://schemas.microsoft.com/office/drawing/2014/main" id="{4B4FB94E-2EA2-1245-8B9A-9038EFD68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1392"/>
              <a:ext cx="131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C%   =  15%</a:t>
              </a:r>
              <a:endParaRPr lang="en-US" altLang="vi-VN" sz="2100" b="1">
                <a:latin typeface="Times New Roman" panose="02020603050405020304" pitchFamily="18" charset="0"/>
              </a:endParaRPr>
            </a:p>
          </p:txBody>
        </p:sp>
        <p:grpSp>
          <p:nvGrpSpPr>
            <p:cNvPr id="13324" name="Group 46">
              <a:extLst>
                <a:ext uri="{FF2B5EF4-FFF2-40B4-BE49-F238E27FC236}">
                  <a16:creationId xmlns:a16="http://schemas.microsoft.com/office/drawing/2014/main" id="{831011C8-269B-B245-9F89-FB22CDD5F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" y="2069"/>
              <a:ext cx="2975" cy="355"/>
              <a:chOff x="2336" y="1888"/>
              <a:chExt cx="2975" cy="355"/>
            </a:xfrm>
          </p:grpSpPr>
          <p:sp>
            <p:nvSpPr>
              <p:cNvPr id="13329" name="Rectangle 35">
                <a:extLst>
                  <a:ext uri="{FF2B5EF4-FFF2-40B4-BE49-F238E27FC236}">
                    <a16:creationId xmlns:a16="http://schemas.microsoft.com/office/drawing/2014/main" id="{2F421679-6731-9B47-B619-C911BDF86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36" y="1888"/>
                <a:ext cx="297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100" b="1">
                    <a:latin typeface="Times New Roman" panose="02020603050405020304" pitchFamily="18" charset="0"/>
                  </a:rPr>
                  <a:t>   m</a:t>
                </a:r>
                <a:r>
                  <a:rPr lang="en-US" altLang="vi-VN" sz="2100" b="1" baseline="-25000">
                    <a:latin typeface="Times New Roman" panose="02020603050405020304" pitchFamily="18" charset="0"/>
                  </a:rPr>
                  <a:t>H  SO   </a:t>
                </a:r>
                <a:r>
                  <a:rPr lang="en-US" altLang="vi-VN" sz="2100" b="1">
                    <a:latin typeface="Times New Roman" panose="02020603050405020304" pitchFamily="18" charset="0"/>
                  </a:rPr>
                  <a:t>=  ?</a:t>
                </a:r>
              </a:p>
            </p:txBody>
          </p:sp>
          <p:sp>
            <p:nvSpPr>
              <p:cNvPr id="13330" name="Text Box 36">
                <a:extLst>
                  <a:ext uri="{FF2B5EF4-FFF2-40B4-BE49-F238E27FC236}">
                    <a16:creationId xmlns:a16="http://schemas.microsoft.com/office/drawing/2014/main" id="{400E0CDD-EA37-4446-BC75-FE8A412B1A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1" y="2036"/>
                <a:ext cx="192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500" b="1" baseline="-25000"/>
                  <a:t>4</a:t>
                </a:r>
              </a:p>
            </p:txBody>
          </p:sp>
          <p:sp>
            <p:nvSpPr>
              <p:cNvPr id="13331" name="Text Box 45">
                <a:extLst>
                  <a:ext uri="{FF2B5EF4-FFF2-40B4-BE49-F238E27FC236}">
                    <a16:creationId xmlns:a16="http://schemas.microsoft.com/office/drawing/2014/main" id="{F39D196D-55EC-CE4B-B4DB-CB6B9B57C8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2" y="2032"/>
                <a:ext cx="192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500" b="1" baseline="-25000"/>
                  <a:t>2 </a:t>
                </a:r>
              </a:p>
            </p:txBody>
          </p:sp>
        </p:grpSp>
        <p:grpSp>
          <p:nvGrpSpPr>
            <p:cNvPr id="13325" name="Group 51">
              <a:extLst>
                <a:ext uri="{FF2B5EF4-FFF2-40B4-BE49-F238E27FC236}">
                  <a16:creationId xmlns:a16="http://schemas.microsoft.com/office/drawing/2014/main" id="{BA19C144-2470-574B-862F-A0FACFB8C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3" y="1706"/>
              <a:ext cx="2975" cy="355"/>
              <a:chOff x="2472" y="2251"/>
              <a:chExt cx="2975" cy="355"/>
            </a:xfrm>
          </p:grpSpPr>
          <p:sp>
            <p:nvSpPr>
              <p:cNvPr id="13326" name="Rectangle 48">
                <a:extLst>
                  <a:ext uri="{FF2B5EF4-FFF2-40B4-BE49-F238E27FC236}">
                    <a16:creationId xmlns:a16="http://schemas.microsoft.com/office/drawing/2014/main" id="{70737BFE-8AA6-164E-B573-43F89CB14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72" y="2251"/>
                <a:ext cx="297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100" b="1">
                    <a:latin typeface="Times New Roman" panose="02020603050405020304" pitchFamily="18" charset="0"/>
                  </a:rPr>
                  <a:t>m</a:t>
                </a:r>
                <a:r>
                  <a:rPr lang="en-US" altLang="vi-VN" sz="2100" b="1" baseline="-25000">
                    <a:latin typeface="Times New Roman" panose="02020603050405020304" pitchFamily="18" charset="0"/>
                  </a:rPr>
                  <a:t>dd H  SO   </a:t>
                </a:r>
                <a:r>
                  <a:rPr lang="en-US" altLang="vi-VN" sz="2100" b="1">
                    <a:latin typeface="Times New Roman" panose="02020603050405020304" pitchFamily="18" charset="0"/>
                  </a:rPr>
                  <a:t>=  200g</a:t>
                </a:r>
              </a:p>
            </p:txBody>
          </p:sp>
          <p:sp>
            <p:nvSpPr>
              <p:cNvPr id="13327" name="Text Box 49">
                <a:extLst>
                  <a:ext uri="{FF2B5EF4-FFF2-40B4-BE49-F238E27FC236}">
                    <a16:creationId xmlns:a16="http://schemas.microsoft.com/office/drawing/2014/main" id="{0549F409-5C98-394A-A2FE-5D95B75622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1" y="2399"/>
                <a:ext cx="192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500" b="1" baseline="-25000"/>
                  <a:t>4</a:t>
                </a:r>
              </a:p>
            </p:txBody>
          </p:sp>
          <p:sp>
            <p:nvSpPr>
              <p:cNvPr id="13328" name="Text Box 50">
                <a:extLst>
                  <a:ext uri="{FF2B5EF4-FFF2-40B4-BE49-F238E27FC236}">
                    <a16:creationId xmlns:a16="http://schemas.microsoft.com/office/drawing/2014/main" id="{5FC74EE2-5701-7143-95BD-37D59E46B7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6" y="2395"/>
                <a:ext cx="192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500" b="1" baseline="-25000"/>
                  <a:t>2 </a:t>
                </a:r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FB3FF-F39B-504E-9CDC-3651881B82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DC8E6F-0B4F-4288-97EB-70F2359CC4EC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86AF9578-D5EC-AB46-B5E4-040399B4F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04" y="55960"/>
            <a:ext cx="6859190" cy="142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729" tIns="35864" rIns="71729" bIns="3586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vi-VN" sz="21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 Hòa tan 20 gam đường vào nước được dung dịch nước đường có nồng độ là 10%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a/ Tính khối lượng dung dịch đường pha chế?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b/ Tính khối lượng nước cần dùng cho sự pha chế?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1A3A0F45-282F-F846-B32C-9E086F7C4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19" y="2787254"/>
            <a:ext cx="6344841" cy="32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100" b="1">
                <a:latin typeface=".VnArial" pitchFamily="34" charset="0"/>
              </a:rPr>
              <a:t>a) 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dung dịch đường là:</a:t>
            </a:r>
            <a:endParaRPr lang="en-US" altLang="vi-VN" sz="2100" b="1">
              <a:latin typeface=".VnArial" pitchFamily="34" charset="0"/>
            </a:endParaRPr>
          </a:p>
        </p:txBody>
      </p:sp>
      <p:graphicFrame>
        <p:nvGraphicFramePr>
          <p:cNvPr id="17418" name="Object 10">
            <a:extLst>
              <a:ext uri="{FF2B5EF4-FFF2-40B4-BE49-F238E27FC236}">
                <a16:creationId xmlns:a16="http://schemas.microsoft.com/office/drawing/2014/main" id="{09D46088-40E2-6540-803C-0527D2D16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7166" y="3057526"/>
          <a:ext cx="5369719" cy="84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Equation" r:id="rId3" imgW="62026800" imgH="9067800" progId="Equation.3">
                  <p:embed/>
                </p:oleObj>
              </mc:Choice>
              <mc:Fallback>
                <p:oleObj name="Equation" r:id="rId3" imgW="62026800" imgH="9067800" progId="Equation.3">
                  <p:embed/>
                  <p:pic>
                    <p:nvPicPr>
                      <p:cNvPr id="17418" name="Object 10">
                        <a:extLst>
                          <a:ext uri="{FF2B5EF4-FFF2-40B4-BE49-F238E27FC236}">
                            <a16:creationId xmlns:a16="http://schemas.microsoft.com/office/drawing/2014/main" id="{09D46088-40E2-6540-803C-0527D2D16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166" y="3057526"/>
                        <a:ext cx="5369719" cy="841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11">
            <a:extLst>
              <a:ext uri="{FF2B5EF4-FFF2-40B4-BE49-F238E27FC236}">
                <a16:creationId xmlns:a16="http://schemas.microsoft.com/office/drawing/2014/main" id="{94D3C72D-0634-AA42-B2B6-4C6A018E3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694" y="3975497"/>
            <a:ext cx="7100888" cy="32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100" b="1">
                <a:latin typeface=".VnArial" pitchFamily="34" charset="0"/>
              </a:rPr>
              <a:t>b) 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nước cần dùng cho sự pha chế là:</a:t>
            </a:r>
            <a:endParaRPr lang="en-US" altLang="vi-VN" sz="2100" b="1">
              <a:latin typeface=".VnArial" pitchFamily="34" charset="0"/>
            </a:endParaRPr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8556FC8A-2C25-E042-8194-9EFC180AE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531" y="2269332"/>
            <a:ext cx="157927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giải</a:t>
            </a:r>
          </a:p>
        </p:txBody>
      </p:sp>
      <p:sp>
        <p:nvSpPr>
          <p:cNvPr id="17423" name="Text Box 15">
            <a:extLst>
              <a:ext uri="{FF2B5EF4-FFF2-40B4-BE49-F238E27FC236}">
                <a16:creationId xmlns:a16="http://schemas.microsoft.com/office/drawing/2014/main" id="{01370F06-3BCA-174C-B334-D5F0C2F23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6" y="4354117"/>
            <a:ext cx="7129463" cy="35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.VnArial" pitchFamily="34" charset="0"/>
              </a:rPr>
              <a:t>m</a:t>
            </a:r>
            <a:r>
              <a:rPr lang="en-US" alt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aseline="-25000">
                <a:latin typeface=".VnArial" pitchFamily="34" charset="0"/>
              </a:rPr>
              <a:t>  </a:t>
            </a:r>
            <a:r>
              <a:rPr lang="en-US" altLang="vi-VN" sz="2400">
                <a:latin typeface=".VnArial" pitchFamily="34" charset="0"/>
              </a:rPr>
              <a:t>= m</a:t>
            </a:r>
            <a:r>
              <a:rPr lang="en-US" altLang="vi-VN" sz="2400" baseline="-25000">
                <a:latin typeface=".VnTime" pitchFamily="34" charset="0"/>
              </a:rPr>
              <a:t>dd </a:t>
            </a:r>
            <a:r>
              <a:rPr lang="en-US" alt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altLang="vi-VN" sz="2400">
                <a:latin typeface=".VnArial" pitchFamily="34" charset="0"/>
              </a:rPr>
              <a:t>- </a:t>
            </a:r>
            <a:r>
              <a:rPr lang="en-US" altLang="vi-VN" sz="2400">
                <a:latin typeface="Times New Roman" panose="02020603050405020304" pitchFamily="18" charset="0"/>
              </a:rPr>
              <a:t> </a:t>
            </a: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</a:rPr>
              <a:t>m </a:t>
            </a:r>
            <a:r>
              <a:rPr lang="en-US" alt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baseline="-25000">
                <a:latin typeface=".VnTime" pitchFamily="34" charset="0"/>
              </a:rPr>
              <a:t> </a:t>
            </a:r>
            <a:r>
              <a:rPr lang="en-US" altLang="vi-VN" sz="2400">
                <a:latin typeface=".VnArial" pitchFamily="34" charset="0"/>
              </a:rPr>
              <a:t>=</a:t>
            </a:r>
            <a:r>
              <a:rPr lang="en-US" altLang="vi-VN" sz="2400">
                <a:latin typeface=".VnTime" pitchFamily="34" charset="0"/>
              </a:rPr>
              <a:t> </a:t>
            </a:r>
            <a:r>
              <a:rPr lang="en-US" altLang="vi-VN" sz="2400">
                <a:latin typeface=".VnArial" pitchFamily="34" charset="0"/>
              </a:rPr>
              <a:t>200 - 20 = 180 g </a:t>
            </a:r>
          </a:p>
        </p:txBody>
      </p:sp>
      <p:grpSp>
        <p:nvGrpSpPr>
          <p:cNvPr id="17452" name="Group 44">
            <a:extLst>
              <a:ext uri="{FF2B5EF4-FFF2-40B4-BE49-F238E27FC236}">
                <a16:creationId xmlns:a16="http://schemas.microsoft.com/office/drawing/2014/main" id="{698673EB-D076-2E44-9B73-AFB878847BD7}"/>
              </a:ext>
            </a:extLst>
          </p:cNvPr>
          <p:cNvGrpSpPr>
            <a:grpSpLocks/>
          </p:cNvGrpSpPr>
          <p:nvPr/>
        </p:nvGrpSpPr>
        <p:grpSpPr bwMode="auto">
          <a:xfrm>
            <a:off x="1277542" y="1501378"/>
            <a:ext cx="7344965" cy="845474"/>
            <a:chOff x="368" y="1304"/>
            <a:chExt cx="6020" cy="685"/>
          </a:xfrm>
        </p:grpSpPr>
        <p:sp>
          <p:nvSpPr>
            <p:cNvPr id="14346" name="Text Box 30">
              <a:extLst>
                <a:ext uri="{FF2B5EF4-FFF2-40B4-BE49-F238E27FC236}">
                  <a16:creationId xmlns:a16="http://schemas.microsoft.com/office/drawing/2014/main" id="{C68A9C78-709C-CA45-8C2D-1CDF69853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" y="1442"/>
              <a:ext cx="1015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62" tIns="34281" rIns="68562" bIns="3428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 u="sng">
                  <a:solidFill>
                    <a:srgbClr val="FF3300"/>
                  </a:solidFill>
                </a:rPr>
                <a:t>Tóm tắt</a:t>
              </a:r>
              <a:r>
                <a:rPr lang="en-US" altLang="vi-VN" sz="1800" b="1" u="sng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4347" name="Rectangle 31">
              <a:extLst>
                <a:ext uri="{FF2B5EF4-FFF2-40B4-BE49-F238E27FC236}">
                  <a16:creationId xmlns:a16="http://schemas.microsoft.com/office/drawing/2014/main" id="{3DD76666-29E1-7A42-9D4A-956538D16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309"/>
              <a:ext cx="132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vi-VN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20 g</a:t>
              </a:r>
            </a:p>
          </p:txBody>
        </p:sp>
        <p:sp>
          <p:nvSpPr>
            <p:cNvPr id="14348" name="Text Box 32">
              <a:extLst>
                <a:ext uri="{FF2B5EF4-FFF2-40B4-BE49-F238E27FC236}">
                  <a16:creationId xmlns:a16="http://schemas.microsoft.com/office/drawing/2014/main" id="{4A95515A-17B8-544D-BBA2-6425ED488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9" y="1304"/>
              <a:ext cx="2571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62" tIns="34281" rIns="68562" bIns="3428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.VnTime" pitchFamily="34" charset="0"/>
                </a:rPr>
                <a:t>   </a:t>
              </a:r>
              <a:r>
                <a:rPr lang="en-US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ính</a:t>
              </a: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m</a:t>
              </a:r>
              <a:r>
                <a:rPr lang="en-US" altLang="vi-VN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dd đường</a:t>
              </a:r>
              <a:r>
                <a:rPr lang="en-US" alt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?</a:t>
              </a:r>
            </a:p>
          </p:txBody>
        </p:sp>
        <p:sp>
          <p:nvSpPr>
            <p:cNvPr id="14349" name="Rectangle 33">
              <a:extLst>
                <a:ext uri="{FF2B5EF4-FFF2-40B4-BE49-F238E27FC236}">
                  <a16:creationId xmlns:a16="http://schemas.microsoft.com/office/drawing/2014/main" id="{EF8F4ED4-5502-034B-8D54-65305D746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1706"/>
              <a:ext cx="204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C%  = 10%</a:t>
              </a:r>
            </a:p>
          </p:txBody>
        </p:sp>
        <p:sp>
          <p:nvSpPr>
            <p:cNvPr id="14350" name="Text Box 40">
              <a:extLst>
                <a:ext uri="{FF2B5EF4-FFF2-40B4-BE49-F238E27FC236}">
                  <a16:creationId xmlns:a16="http://schemas.microsoft.com/office/drawing/2014/main" id="{683EF374-AB04-004C-9F90-DF6470488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7" y="1634"/>
              <a:ext cx="2571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62" tIns="34281" rIns="68562" bIns="3428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b) m</a:t>
              </a:r>
              <a:r>
                <a:rPr lang="en-US" altLang="vi-VN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</a:t>
              </a:r>
              <a:r>
                <a:rPr lang="en-US" alt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= ?</a:t>
              </a:r>
            </a:p>
          </p:txBody>
        </p:sp>
        <p:sp>
          <p:nvSpPr>
            <p:cNvPr id="14351" name="AutoShape 42">
              <a:extLst>
                <a:ext uri="{FF2B5EF4-FFF2-40B4-BE49-F238E27FC236}">
                  <a16:creationId xmlns:a16="http://schemas.microsoft.com/office/drawing/2014/main" id="{60418361-EFD8-FF44-8C30-CFBE6BB6D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" y="1389"/>
              <a:ext cx="136" cy="544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350">
                <a:latin typeface=".VnArial" pitchFamily="34" charset="0"/>
              </a:endParaRPr>
            </a:p>
          </p:txBody>
        </p:sp>
        <p:sp>
          <p:nvSpPr>
            <p:cNvPr id="14352" name="AutoShape 43">
              <a:extLst>
                <a:ext uri="{FF2B5EF4-FFF2-40B4-BE49-F238E27FC236}">
                  <a16:creationId xmlns:a16="http://schemas.microsoft.com/office/drawing/2014/main" id="{AC0F67D1-9387-8745-BA4E-DB581EC83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1344"/>
              <a:ext cx="182" cy="589"/>
            </a:xfrm>
            <a:prstGeom prst="rightBrace">
              <a:avLst>
                <a:gd name="adj1" fmla="val 269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350">
                <a:latin typeface=".VnArial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B4A37-30C1-054A-981B-A3B965131F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5C60F3-BD41-4EA8-A7C2-480FF0A15FF0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9" grpId="0"/>
      <p:bldP spid="17422" grpId="0"/>
      <p:bldP spid="1742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37314F3E-F560-0D44-98C6-307269ECB0B5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6100763" y="2815829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Equation" r:id="rId3" imgW="2628900" imgH="4978400" progId="Equation.3">
                  <p:embed/>
                </p:oleObj>
              </mc:Choice>
              <mc:Fallback>
                <p:oleObj name="Equation" r:id="rId3" imgW="2628900" imgH="4978400" progId="Equation.3">
                  <p:embed/>
                  <p:pic>
                    <p:nvPicPr>
                      <p:cNvPr id="15362" name="Object 2">
                        <a:extLst>
                          <a:ext uri="{FF2B5EF4-FFF2-40B4-BE49-F238E27FC236}">
                            <a16:creationId xmlns:a16="http://schemas.microsoft.com/office/drawing/2014/main" id="{37314F3E-F560-0D44-98C6-307269ECB0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2815829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52702B08-A010-F248-B11E-3935D29842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038351"/>
          <a:ext cx="85725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5" imgW="2628900" imgH="4978400" progId="Equation.3">
                  <p:embed/>
                </p:oleObj>
              </mc:Choice>
              <mc:Fallback>
                <p:oleObj name="Equation" r:id="rId5" imgW="2628900" imgH="4978400" progId="Equation.3">
                  <p:embed/>
                  <p:pic>
                    <p:nvPicPr>
                      <p:cNvPr id="15363" name="Object 3">
                        <a:extLst>
                          <a:ext uri="{FF2B5EF4-FFF2-40B4-BE49-F238E27FC236}">
                            <a16:creationId xmlns:a16="http://schemas.microsoft.com/office/drawing/2014/main" id="{52702B08-A010-F248-B11E-3935D29842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38351"/>
                        <a:ext cx="85725" cy="164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5">
            <a:extLst>
              <a:ext uri="{FF2B5EF4-FFF2-40B4-BE49-F238E27FC236}">
                <a16:creationId xmlns:a16="http://schemas.microsoft.com/office/drawing/2014/main" id="{8E470203-6DD0-6C4F-A94D-AFDE96EB8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97874"/>
            <a:ext cx="213520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825"/>
              <a:t> </a:t>
            </a:r>
            <a:endParaRPr lang="en-US" altLang="vi-VN" sz="1350"/>
          </a:p>
        </p:txBody>
      </p:sp>
      <p:graphicFrame>
        <p:nvGraphicFramePr>
          <p:cNvPr id="79878" name="Object 6">
            <a:extLst>
              <a:ext uri="{FF2B5EF4-FFF2-40B4-BE49-F238E27FC236}">
                <a16:creationId xmlns:a16="http://schemas.microsoft.com/office/drawing/2014/main" id="{7F5D1A14-AD1C-0948-9E0D-46A8BFEB3B19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1331119" y="1924050"/>
          <a:ext cx="2886075" cy="118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6" imgW="34810700" imgH="14046200" progId="Equation.3">
                  <p:embed/>
                </p:oleObj>
              </mc:Choice>
              <mc:Fallback>
                <p:oleObj name="Equation" r:id="rId6" imgW="34810700" imgH="14046200" progId="Equation.3">
                  <p:embed/>
                  <p:pic>
                    <p:nvPicPr>
                      <p:cNvPr id="79878" name="Object 6">
                        <a:extLst>
                          <a:ext uri="{FF2B5EF4-FFF2-40B4-BE49-F238E27FC236}">
                            <a16:creationId xmlns:a16="http://schemas.microsoft.com/office/drawing/2014/main" id="{7F5D1A14-AD1C-0948-9E0D-46A8BFEB3B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19" y="1924050"/>
                        <a:ext cx="2886075" cy="11882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883" name="Group 11">
            <a:extLst>
              <a:ext uri="{FF2B5EF4-FFF2-40B4-BE49-F238E27FC236}">
                <a16:creationId xmlns:a16="http://schemas.microsoft.com/office/drawing/2014/main" id="{D4D8B9D4-4392-C942-B14D-1ABFE3C56666}"/>
              </a:ext>
            </a:extLst>
          </p:cNvPr>
          <p:cNvGrpSpPr>
            <a:grpSpLocks/>
          </p:cNvGrpSpPr>
          <p:nvPr/>
        </p:nvGrpSpPr>
        <p:grpSpPr bwMode="auto">
          <a:xfrm>
            <a:off x="5312569" y="3275410"/>
            <a:ext cx="2430066" cy="972740"/>
            <a:chOff x="884" y="3249"/>
            <a:chExt cx="2268" cy="907"/>
          </a:xfrm>
        </p:grpSpPr>
        <p:sp>
          <p:nvSpPr>
            <p:cNvPr id="15376" name="Rectangle 12">
              <a:extLst>
                <a:ext uri="{FF2B5EF4-FFF2-40B4-BE49-F238E27FC236}">
                  <a16:creationId xmlns:a16="http://schemas.microsoft.com/office/drawing/2014/main" id="{5F7546C5-DCC5-024F-8DDF-02DE96371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249"/>
              <a:ext cx="2268" cy="9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350">
                <a:latin typeface=".VnArial" pitchFamily="34" charset="0"/>
              </a:endParaRPr>
            </a:p>
          </p:txBody>
        </p:sp>
        <p:graphicFrame>
          <p:nvGraphicFramePr>
            <p:cNvPr id="15377" name="Object 13">
              <a:extLst>
                <a:ext uri="{FF2B5EF4-FFF2-40B4-BE49-F238E27FC236}">
                  <a16:creationId xmlns:a16="http://schemas.microsoft.com/office/drawing/2014/main" id="{D97F2119-BFF1-D54F-AC56-4382C20B48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5" y="3294"/>
            <a:ext cx="2042" cy="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2" name="Equation" r:id="rId8" imgW="25158700" imgH="9067800" progId="Equation.3">
                    <p:embed/>
                  </p:oleObj>
                </mc:Choice>
                <mc:Fallback>
                  <p:oleObj name="Equation" r:id="rId8" imgW="25158700" imgH="9067800" progId="Equation.3">
                    <p:embed/>
                    <p:pic>
                      <p:nvPicPr>
                        <p:cNvPr id="15377" name="Object 13">
                          <a:extLst>
                            <a:ext uri="{FF2B5EF4-FFF2-40B4-BE49-F238E27FC236}">
                              <a16:creationId xmlns:a16="http://schemas.microsoft.com/office/drawing/2014/main" id="{D97F2119-BFF1-D54F-AC56-4382C20B48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3294"/>
                          <a:ext cx="2042" cy="7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886" name="Group 14">
            <a:extLst>
              <a:ext uri="{FF2B5EF4-FFF2-40B4-BE49-F238E27FC236}">
                <a16:creationId xmlns:a16="http://schemas.microsoft.com/office/drawing/2014/main" id="{CAFCC0A6-0B71-AE44-ADF1-759990049559}"/>
              </a:ext>
            </a:extLst>
          </p:cNvPr>
          <p:cNvGrpSpPr>
            <a:grpSpLocks/>
          </p:cNvGrpSpPr>
          <p:nvPr/>
        </p:nvGrpSpPr>
        <p:grpSpPr bwMode="auto">
          <a:xfrm>
            <a:off x="5328047" y="735806"/>
            <a:ext cx="2214563" cy="971550"/>
            <a:chOff x="612" y="1026"/>
            <a:chExt cx="2132" cy="862"/>
          </a:xfrm>
        </p:grpSpPr>
        <p:sp>
          <p:nvSpPr>
            <p:cNvPr id="15371" name="Rectangle 15">
              <a:extLst>
                <a:ext uri="{FF2B5EF4-FFF2-40B4-BE49-F238E27FC236}">
                  <a16:creationId xmlns:a16="http://schemas.microsoft.com/office/drawing/2014/main" id="{4EB54A71-0B26-BF45-963F-964638B5E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026"/>
              <a:ext cx="2132" cy="8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350">
                <a:latin typeface=".VnArial" pitchFamily="34" charset="0"/>
              </a:endParaRPr>
            </a:p>
          </p:txBody>
        </p:sp>
        <p:grpSp>
          <p:nvGrpSpPr>
            <p:cNvPr id="15372" name="Group 16">
              <a:extLst>
                <a:ext uri="{FF2B5EF4-FFF2-40B4-BE49-F238E27FC236}">
                  <a16:creationId xmlns:a16="http://schemas.microsoft.com/office/drawing/2014/main" id="{227C2F53-A205-E146-BA55-38A5C8C4FD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" y="1071"/>
              <a:ext cx="1684" cy="680"/>
              <a:chOff x="4021" y="754"/>
              <a:chExt cx="1684" cy="680"/>
            </a:xfrm>
          </p:grpSpPr>
          <p:sp>
            <p:nvSpPr>
              <p:cNvPr id="15373" name="Rectangle 17">
                <a:extLst>
                  <a:ext uri="{FF2B5EF4-FFF2-40B4-BE49-F238E27FC236}">
                    <a16:creationId xmlns:a16="http://schemas.microsoft.com/office/drawing/2014/main" id="{588ADA8D-B4A1-BB40-9AE9-F62A592D2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913"/>
                <a:ext cx="409" cy="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>
                    <a:cs typeface="Times New Roman" panose="02020603050405020304" pitchFamily="18" charset="0"/>
                  </a:rPr>
                  <a:t>=</a:t>
                </a:r>
                <a:endParaRPr lang="en-US" altLang="vi-VN" sz="2400"/>
              </a:p>
            </p:txBody>
          </p:sp>
          <p:graphicFrame>
            <p:nvGraphicFramePr>
              <p:cNvPr id="15374" name="Object 18">
                <a:extLst>
                  <a:ext uri="{FF2B5EF4-FFF2-40B4-BE49-F238E27FC236}">
                    <a16:creationId xmlns:a16="http://schemas.microsoft.com/office/drawing/2014/main" id="{451A015E-1F0D-1C47-B12C-89218082870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84" y="754"/>
              <a:ext cx="1021" cy="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73" name="Equation" r:id="rId10" imgW="12877800" imgH="9067800" progId="Equation.3">
                      <p:embed/>
                    </p:oleObj>
                  </mc:Choice>
                  <mc:Fallback>
                    <p:oleObj name="Equation" r:id="rId10" imgW="12877800" imgH="9067800" progId="Equation.3">
                      <p:embed/>
                      <p:pic>
                        <p:nvPicPr>
                          <p:cNvPr id="15374" name="Object 18">
                            <a:extLst>
                              <a:ext uri="{FF2B5EF4-FFF2-40B4-BE49-F238E27FC236}">
                                <a16:creationId xmlns:a16="http://schemas.microsoft.com/office/drawing/2014/main" id="{451A015E-1F0D-1C47-B12C-89218082870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84" y="754"/>
                            <a:ext cx="1021" cy="6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75" name="Rectangle 19">
                <a:extLst>
                  <a:ext uri="{FF2B5EF4-FFF2-40B4-BE49-F238E27FC236}">
                    <a16:creationId xmlns:a16="http://schemas.microsoft.com/office/drawing/2014/main" id="{48CB541B-E1D8-9A4A-93C4-FF52AC778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1" y="890"/>
                <a:ext cx="444" cy="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</a:t>
                </a:r>
                <a:r>
                  <a:rPr lang="en-US" altLang="vi-VN" sz="3000" i="1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ct</a:t>
                </a:r>
                <a:endParaRPr lang="en-US" altLang="vi-VN" sz="3000">
                  <a:latin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D5748B5-44A5-834B-8C25-3FDF46E70726}"/>
              </a:ext>
            </a:extLst>
          </p:cNvPr>
          <p:cNvCxnSpPr/>
          <p:nvPr/>
        </p:nvCxnSpPr>
        <p:spPr>
          <a:xfrm flipV="1">
            <a:off x="4248150" y="1397794"/>
            <a:ext cx="1026319" cy="10656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9648C1-6020-EC4A-AD2B-6FA8784D96E5}"/>
              </a:ext>
            </a:extLst>
          </p:cNvPr>
          <p:cNvCxnSpPr/>
          <p:nvPr/>
        </p:nvCxnSpPr>
        <p:spPr>
          <a:xfrm>
            <a:off x="4248150" y="2571750"/>
            <a:ext cx="1026319" cy="11894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9D8EB-1855-0746-ADA3-DA36F883D8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FFEAA6-CFC9-416D-9CFA-E7D28AD1D846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0CB134-C46E-C746-B610-B5B61B1BF160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1339454"/>
          <a:ext cx="6858000" cy="332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3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tan</a:t>
                      </a:r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Nồng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%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36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369">
                <a:tc>
                  <a:txBody>
                    <a:bodyPr/>
                    <a:lstStyle/>
                    <a:p>
                      <a:pPr algn="ctr"/>
                      <a:endParaRPr lang="vi-VN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36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36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18" name="TextBox 5">
            <a:extLst>
              <a:ext uri="{FF2B5EF4-FFF2-40B4-BE49-F238E27FC236}">
                <a16:creationId xmlns:a16="http://schemas.microsoft.com/office/drawing/2014/main" id="{4A177E50-E267-634E-B8E6-58741818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892" y="2143125"/>
            <a:ext cx="11251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gam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9" name="TextBox 6">
            <a:extLst>
              <a:ext uri="{FF2B5EF4-FFF2-40B4-BE49-F238E27FC236}">
                <a16:creationId xmlns:a16="http://schemas.microsoft.com/office/drawing/2014/main" id="{D3A3D8C5-50D8-B044-9CDC-BED7F3A66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392" y="2143125"/>
            <a:ext cx="11251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gam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71" name="TextBox 7">
            <a:extLst>
              <a:ext uri="{FF2B5EF4-FFF2-40B4-BE49-F238E27FC236}">
                <a16:creationId xmlns:a16="http://schemas.microsoft.com/office/drawing/2014/main" id="{7B7DECCC-CC0E-DC4E-AC55-3E3A2A72E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892" y="2839641"/>
            <a:ext cx="11251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gam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1" name="TextBox 8">
            <a:extLst>
              <a:ext uri="{FF2B5EF4-FFF2-40B4-BE49-F238E27FC236}">
                <a16:creationId xmlns:a16="http://schemas.microsoft.com/office/drawing/2014/main" id="{C59F6191-13E4-BC41-ABB1-218DF292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392" y="2821781"/>
            <a:ext cx="11251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gam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73" name="TextBox 9">
            <a:extLst>
              <a:ext uri="{FF2B5EF4-FFF2-40B4-BE49-F238E27FC236}">
                <a16:creationId xmlns:a16="http://schemas.microsoft.com/office/drawing/2014/main" id="{E062DC76-3138-E84E-9293-0B0E6E3E4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126456"/>
            <a:ext cx="11251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gam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74" name="TextBox 10">
            <a:extLst>
              <a:ext uri="{FF2B5EF4-FFF2-40B4-BE49-F238E27FC236}">
                <a16:creationId xmlns:a16="http://schemas.microsoft.com/office/drawing/2014/main" id="{01260029-607C-9043-BE96-60A580CC5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392" y="2089547"/>
            <a:ext cx="11251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4" name="TextBox 11">
            <a:extLst>
              <a:ext uri="{FF2B5EF4-FFF2-40B4-BE49-F238E27FC236}">
                <a16:creationId xmlns:a16="http://schemas.microsoft.com/office/drawing/2014/main" id="{9AA0BE80-4244-994A-8596-1D67F88EE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786062"/>
            <a:ext cx="11251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gam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76" name="TextBox 12">
            <a:extLst>
              <a:ext uri="{FF2B5EF4-FFF2-40B4-BE49-F238E27FC236}">
                <a16:creationId xmlns:a16="http://schemas.microsoft.com/office/drawing/2014/main" id="{B874CA99-9C29-9B46-A3E0-25B6270C3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969" y="2821781"/>
            <a:ext cx="11251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6" name="TextBox 13">
            <a:extLst>
              <a:ext uri="{FF2B5EF4-FFF2-40B4-BE49-F238E27FC236}">
                <a16:creationId xmlns:a16="http://schemas.microsoft.com/office/drawing/2014/main" id="{F537F3CB-CE18-134C-9A03-A6DD07656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469" y="3482578"/>
            <a:ext cx="11251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gam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78" name="TextBox 14">
            <a:extLst>
              <a:ext uri="{FF2B5EF4-FFF2-40B4-BE49-F238E27FC236}">
                <a16:creationId xmlns:a16="http://schemas.microsoft.com/office/drawing/2014/main" id="{338B88D8-6180-6C48-A305-5DCF5C8DC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969" y="3482578"/>
            <a:ext cx="11251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gam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79" name="TextBox 15">
            <a:extLst>
              <a:ext uri="{FF2B5EF4-FFF2-40B4-BE49-F238E27FC236}">
                <a16:creationId xmlns:a16="http://schemas.microsoft.com/office/drawing/2014/main" id="{CF444A75-A2A6-4D4F-8ADE-44B40CCBC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469" y="4018360"/>
            <a:ext cx="11251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gam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9" name="TextBox 16">
            <a:extLst>
              <a:ext uri="{FF2B5EF4-FFF2-40B4-BE49-F238E27FC236}">
                <a16:creationId xmlns:a16="http://schemas.microsoft.com/office/drawing/2014/main" id="{62F4F6F7-26C4-EE4D-B804-C9242DC1F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392" y="4018360"/>
            <a:ext cx="11251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4231CB-7C9D-9B49-9825-397BF1B9D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892" y="3482578"/>
            <a:ext cx="11251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gam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1" name="TextBox 18">
            <a:extLst>
              <a:ext uri="{FF2B5EF4-FFF2-40B4-BE49-F238E27FC236}">
                <a16:creationId xmlns:a16="http://schemas.microsoft.com/office/drawing/2014/main" id="{8AA90AF2-6884-374A-93BC-CDD3A4270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969" y="3482578"/>
            <a:ext cx="11251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2" name="TextBox 19">
            <a:extLst>
              <a:ext uri="{FF2B5EF4-FFF2-40B4-BE49-F238E27FC236}">
                <a16:creationId xmlns:a16="http://schemas.microsoft.com/office/drawing/2014/main" id="{BB1D0AC3-DB21-1A4A-839C-2C15A26DA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892" y="3964781"/>
            <a:ext cx="11251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gam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C149D3-FF02-054C-833A-F410D9008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969" y="4018360"/>
            <a:ext cx="11251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gam</a:t>
            </a:r>
            <a:endParaRPr lang="vi-VN" altLang="vi-V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4" name="Text Box 53">
            <a:extLst>
              <a:ext uri="{FF2B5EF4-FFF2-40B4-BE49-F238E27FC236}">
                <a16:creationId xmlns:a16="http://schemas.microsoft.com/office/drawing/2014/main" id="{34060F14-92DD-1843-8BC1-C32FC14EA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10" y="303610"/>
            <a:ext cx="3780234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HOẠT ĐỘNG NHÓM ( 5</a:t>
            </a:r>
            <a:r>
              <a:rPr lang="en-US" altLang="vi-VN" sz="1800" b="1" baseline="30000">
                <a:latin typeface="Times New Roman" panose="02020603050405020304" pitchFamily="18" charset="0"/>
              </a:rPr>
              <a:t>/</a:t>
            </a:r>
            <a:r>
              <a:rPr lang="en-US" altLang="vi-VN" sz="1800" b="1">
                <a:latin typeface="Times New Roman" panose="02020603050405020304" pitchFamily="18" charset="0"/>
              </a:rPr>
              <a:t>)</a:t>
            </a:r>
            <a:endParaRPr lang="vi-VN" altLang="vi-VN" sz="1800" b="1">
              <a:latin typeface="Times New Roman" panose="02020603050405020304" pitchFamily="18" charset="0"/>
            </a:endParaRPr>
          </a:p>
        </p:txBody>
      </p:sp>
      <p:sp>
        <p:nvSpPr>
          <p:cNvPr id="16435" name="Text Box 54">
            <a:extLst>
              <a:ext uri="{FF2B5EF4-FFF2-40B4-BE49-F238E27FC236}">
                <a16:creationId xmlns:a16="http://schemas.microsoft.com/office/drawing/2014/main" id="{08210E67-50D4-D24A-99FB-573410285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316" y="735806"/>
            <a:ext cx="577810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350">
              <a:latin typeface=".VnArial" pitchFamily="34" charset="0"/>
            </a:endParaRPr>
          </a:p>
        </p:txBody>
      </p:sp>
      <p:sp>
        <p:nvSpPr>
          <p:cNvPr id="16436" name="Text Box 55">
            <a:extLst>
              <a:ext uri="{FF2B5EF4-FFF2-40B4-BE49-F238E27FC236}">
                <a16:creationId xmlns:a16="http://schemas.microsoft.com/office/drawing/2014/main" id="{119F47CE-FEFB-8E49-8DCC-7B5A0815C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166" y="844153"/>
            <a:ext cx="5292328" cy="30008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350" b="1">
                <a:latin typeface="Times New Roman" panose="02020603050405020304" pitchFamily="18" charset="0"/>
              </a:rPr>
              <a:t>     HÃY TÍNH TOÁN VÀ ĐIỀN VÀO Ô TRỐNG</a:t>
            </a:r>
            <a:r>
              <a:rPr lang="vi-VN" altLang="vi-VN" sz="1350" b="1">
                <a:latin typeface="Times New Roman" panose="02020603050405020304" pitchFamily="18" charset="0"/>
              </a:rPr>
              <a:t> THÍCH HỢP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8A45D-C440-A045-A535-9B6D0FE19C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98E80F-77F6-4FB5-B8C7-7E1553B97D69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4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1" grpId="0"/>
      <p:bldP spid="44073" grpId="0"/>
      <p:bldP spid="4407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3A2CD726-4B60-E946-B486-22885228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504" y="789385"/>
            <a:ext cx="6399609" cy="1041925"/>
          </a:xfrm>
          <a:prstGeom prst="rect">
            <a:avLst/>
          </a:prstGeom>
          <a:noFill/>
          <a:ln w="222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729" tIns="35864" rIns="71729" bIns="3586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Trộn 40 gam dung dịch muối ăn (1) có nồng độ 20% với 60 gam dung dịch muối ăn (2) có nồng độ 5%. Tính C% của dung dịch muối ăn (3) thu được?</a:t>
            </a:r>
            <a:r>
              <a:rPr lang="en-US" altLang="vi-VN" sz="2100" b="1">
                <a:latin typeface=".VnArial" pitchFamily="34" charset="0"/>
              </a:rPr>
              <a:t> </a:t>
            </a:r>
          </a:p>
        </p:txBody>
      </p:sp>
      <p:sp>
        <p:nvSpPr>
          <p:cNvPr id="17411" name="AutoShape 4">
            <a:extLst>
              <a:ext uri="{FF2B5EF4-FFF2-40B4-BE49-F238E27FC236}">
                <a16:creationId xmlns:a16="http://schemas.microsoft.com/office/drawing/2014/main" id="{AB9A5403-3443-E243-9A85-DD58E9F34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316" y="42862"/>
            <a:ext cx="3228975" cy="681038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tòi mở rộng thêm</a:t>
            </a:r>
          </a:p>
        </p:txBody>
      </p:sp>
      <p:sp>
        <p:nvSpPr>
          <p:cNvPr id="62473" name="Text Box 9">
            <a:extLst>
              <a:ext uri="{FF2B5EF4-FFF2-40B4-BE49-F238E27FC236}">
                <a16:creationId xmlns:a16="http://schemas.microsoft.com/office/drawing/2014/main" id="{B8182EFE-EAF7-8D45-B640-EF8E3ECD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456" y="1869281"/>
            <a:ext cx="15061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 u="sng">
                <a:solidFill>
                  <a:srgbClr val="000000"/>
                </a:solidFill>
              </a:rPr>
              <a:t>Tóm tắt </a:t>
            </a:r>
          </a:p>
        </p:txBody>
      </p:sp>
      <p:sp>
        <p:nvSpPr>
          <p:cNvPr id="62477" name="Text Box 13">
            <a:extLst>
              <a:ext uri="{FF2B5EF4-FFF2-40B4-BE49-F238E27FC236}">
                <a16:creationId xmlns:a16="http://schemas.microsoft.com/office/drawing/2014/main" id="{8BAE9F41-883F-8944-ACEF-BC40A4019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635" y="3327797"/>
            <a:ext cx="1350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Tr</a:t>
            </a:r>
            <a:r>
              <a:rPr lang="en-US" altLang="vi-VN" sz="1800" b="1">
                <a:latin typeface=".VnArial" pitchFamily="34" charset="0"/>
              </a:rPr>
              <a:t>ộn với </a:t>
            </a: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62481" name="Text Box 17">
            <a:extLst>
              <a:ext uri="{FF2B5EF4-FFF2-40B4-BE49-F238E27FC236}">
                <a16:creationId xmlns:a16="http://schemas.microsoft.com/office/drawing/2014/main" id="{77E2ACA9-2EA0-7B45-9730-D73DDCCC6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409825"/>
            <a:ext cx="1457325" cy="2169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u="sng">
                <a:solidFill>
                  <a:srgbClr val="000000"/>
                </a:solidFill>
                <a:latin typeface=".VnArial" pitchFamily="34" charset="0"/>
              </a:rPr>
              <a:t>Dung d</a:t>
            </a:r>
            <a:r>
              <a:rPr lang="en-US" altLang="vi-VN" sz="1800" b="1" u="sng">
                <a:latin typeface=".VnArial" pitchFamily="34" charset="0"/>
              </a:rPr>
              <a:t>ịch </a:t>
            </a:r>
            <a:r>
              <a:rPr lang="en-US" altLang="vi-VN" sz="1800" b="1" u="sng">
                <a:solidFill>
                  <a:srgbClr val="000000"/>
                </a:solidFill>
                <a:latin typeface=".VnArial" pitchFamily="34" charset="0"/>
              </a:rPr>
              <a:t>mu</a:t>
            </a:r>
            <a:r>
              <a:rPr lang="en-US" altLang="vi-VN" sz="1800" b="1" u="sng">
                <a:latin typeface=".VnArial" pitchFamily="34" charset="0"/>
              </a:rPr>
              <a:t>ối ăn (2) c</a:t>
            </a:r>
            <a:r>
              <a:rPr lang="en-US" altLang="vi-VN" sz="1800" b="1" u="sng">
                <a:latin typeface="Times New Roman" panose="02020603050405020304" pitchFamily="18" charset="0"/>
              </a:rPr>
              <a:t>ó</a:t>
            </a:r>
            <a:r>
              <a:rPr lang="en-US" altLang="vi-VN" sz="1800" b="1" u="sng">
                <a:latin typeface=".VnArial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  m</a:t>
            </a:r>
            <a:r>
              <a:rPr lang="en-US" altLang="vi-VN" sz="1800" b="1" baseline="-25000">
                <a:latin typeface=".VnArial" pitchFamily="34" charset="0"/>
              </a:rPr>
              <a:t>dd2</a:t>
            </a:r>
            <a:r>
              <a:rPr lang="en-US" altLang="vi-VN" sz="1800" b="1">
                <a:latin typeface=".VnArial" pitchFamily="34" charset="0"/>
              </a:rPr>
              <a:t> = 60g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  C</a:t>
            </a:r>
            <a:r>
              <a:rPr lang="en-US" altLang="vi-VN" sz="1800" b="1" baseline="-25000">
                <a:solidFill>
                  <a:srgbClr val="000000"/>
                </a:solidFill>
                <a:latin typeface=".VnArial" pitchFamily="34" charset="0"/>
              </a:rPr>
              <a:t>2</a:t>
            </a: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% = 5%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  m</a:t>
            </a:r>
            <a:r>
              <a:rPr lang="en-US" altLang="vi-VN" sz="1800" b="1" baseline="-25000">
                <a:solidFill>
                  <a:srgbClr val="000000"/>
                </a:solidFill>
                <a:latin typeface=".VnArial" pitchFamily="34" charset="0"/>
              </a:rPr>
              <a:t>ct2  </a:t>
            </a: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= ?</a:t>
            </a:r>
          </a:p>
        </p:txBody>
      </p:sp>
      <p:sp>
        <p:nvSpPr>
          <p:cNvPr id="62483" name="Text Box 19">
            <a:extLst>
              <a:ext uri="{FF2B5EF4-FFF2-40B4-BE49-F238E27FC236}">
                <a16:creationId xmlns:a16="http://schemas.microsoft.com/office/drawing/2014/main" id="{EA4B6F4C-081E-0A49-94E7-2C6CFEDA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2409825"/>
            <a:ext cx="1485900" cy="2169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u="sng">
                <a:solidFill>
                  <a:srgbClr val="000000"/>
                </a:solidFill>
                <a:latin typeface=".VnArial" pitchFamily="34" charset="0"/>
              </a:rPr>
              <a:t>Dung d</a:t>
            </a:r>
            <a:r>
              <a:rPr lang="en-US" altLang="vi-VN" sz="1800" b="1" u="sng">
                <a:latin typeface=".VnArial" pitchFamily="34" charset="0"/>
              </a:rPr>
              <a:t>ịch</a:t>
            </a:r>
            <a:r>
              <a:rPr lang="en-US" altLang="vi-VN" sz="1800">
                <a:latin typeface=".VnArial" pitchFamily="34" charset="0"/>
              </a:rPr>
              <a:t> </a:t>
            </a:r>
            <a:r>
              <a:rPr lang="en-US" altLang="vi-VN" sz="1800" b="1" u="sng">
                <a:solidFill>
                  <a:srgbClr val="000000"/>
                </a:solidFill>
                <a:latin typeface=".VnArial" pitchFamily="34" charset="0"/>
              </a:rPr>
              <a:t>mu</a:t>
            </a:r>
            <a:r>
              <a:rPr lang="en-US" altLang="vi-VN" sz="1800" b="1" u="sng">
                <a:latin typeface=".VnArial" pitchFamily="34" charset="0"/>
              </a:rPr>
              <a:t>ối ăn (1) c</a:t>
            </a:r>
            <a:r>
              <a:rPr lang="en-US" altLang="vi-VN" sz="1800" b="1" u="sng">
                <a:latin typeface="Times New Roman" panose="02020603050405020304" pitchFamily="18" charset="0"/>
              </a:rPr>
              <a:t>ó</a:t>
            </a:r>
            <a:r>
              <a:rPr lang="en-US" altLang="vi-VN" sz="1800" b="1" u="sng">
                <a:latin typeface=".VnArial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  m</a:t>
            </a:r>
            <a:r>
              <a:rPr lang="en-US" altLang="vi-VN" sz="1800" b="1" baseline="-25000">
                <a:latin typeface=".VnArial" pitchFamily="34" charset="0"/>
              </a:rPr>
              <a:t>dd1</a:t>
            </a:r>
            <a:r>
              <a:rPr lang="en-US" altLang="vi-VN" sz="1800" b="1">
                <a:latin typeface=".VnArial" pitchFamily="34" charset="0"/>
              </a:rPr>
              <a:t> = 40g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  C</a:t>
            </a:r>
            <a:r>
              <a:rPr lang="en-US" altLang="vi-VN" sz="1800" b="1" baseline="-25000">
                <a:solidFill>
                  <a:srgbClr val="000000"/>
                </a:solidFill>
                <a:latin typeface=".VnArial" pitchFamily="34" charset="0"/>
              </a:rPr>
              <a:t>1</a:t>
            </a: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% = 20%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  m</a:t>
            </a:r>
            <a:r>
              <a:rPr lang="en-US" altLang="vi-VN" sz="1800" b="1" baseline="-25000">
                <a:solidFill>
                  <a:srgbClr val="000000"/>
                </a:solidFill>
                <a:latin typeface=".VnArial" pitchFamily="34" charset="0"/>
              </a:rPr>
              <a:t>ct1  </a:t>
            </a: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= ?</a:t>
            </a:r>
          </a:p>
        </p:txBody>
      </p:sp>
      <p:sp>
        <p:nvSpPr>
          <p:cNvPr id="62484" name="Text Box 20">
            <a:extLst>
              <a:ext uri="{FF2B5EF4-FFF2-40B4-BE49-F238E27FC236}">
                <a16:creationId xmlns:a16="http://schemas.microsoft.com/office/drawing/2014/main" id="{74D37C66-4D48-7149-832D-2BEA2C5B1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369" y="2409825"/>
            <a:ext cx="1378744" cy="2169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u="sng">
                <a:solidFill>
                  <a:srgbClr val="000000"/>
                </a:solidFill>
                <a:latin typeface=".VnArial" pitchFamily="34" charset="0"/>
              </a:rPr>
              <a:t>Dung d</a:t>
            </a:r>
            <a:r>
              <a:rPr lang="en-US" altLang="vi-VN" sz="1800" b="1" u="sng">
                <a:latin typeface=".VnArial" pitchFamily="34" charset="0"/>
              </a:rPr>
              <a:t>ịch </a:t>
            </a:r>
            <a:r>
              <a:rPr lang="en-US" altLang="vi-VN" sz="1800" b="1" u="sng">
                <a:solidFill>
                  <a:srgbClr val="000000"/>
                </a:solidFill>
                <a:latin typeface=".VnArial" pitchFamily="34" charset="0"/>
              </a:rPr>
              <a:t>mu</a:t>
            </a:r>
            <a:r>
              <a:rPr lang="en-US" altLang="vi-VN" sz="1800" b="1" u="sng">
                <a:latin typeface=".VnArial" pitchFamily="34" charset="0"/>
              </a:rPr>
              <a:t>ối ăn (3) c</a:t>
            </a:r>
            <a:r>
              <a:rPr lang="en-US" altLang="vi-VN" sz="1800" b="1" u="sng">
                <a:latin typeface="Times New Roman" panose="02020603050405020304" pitchFamily="18" charset="0"/>
              </a:rPr>
              <a:t>ó</a:t>
            </a:r>
            <a:r>
              <a:rPr lang="en-US" altLang="vi-VN" sz="1800" b="1" u="sng">
                <a:latin typeface=".VnArial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  m</a:t>
            </a:r>
            <a:r>
              <a:rPr lang="en-US" altLang="vi-VN" sz="1800" b="1" baseline="-25000">
                <a:latin typeface=".VnArial" pitchFamily="34" charset="0"/>
              </a:rPr>
              <a:t>dd3</a:t>
            </a:r>
            <a:r>
              <a:rPr lang="en-US" altLang="vi-VN" sz="1800" b="1">
                <a:latin typeface=".VnArial" pitchFamily="34" charset="0"/>
              </a:rPr>
              <a:t> =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  C</a:t>
            </a:r>
            <a:r>
              <a:rPr lang="en-US" altLang="vi-VN" sz="1800" b="1" baseline="-25000">
                <a:solidFill>
                  <a:srgbClr val="000000"/>
                </a:solidFill>
                <a:latin typeface=".VnArial" pitchFamily="34" charset="0"/>
              </a:rPr>
              <a:t>3</a:t>
            </a: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% =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  m</a:t>
            </a:r>
            <a:r>
              <a:rPr lang="en-US" altLang="vi-VN" sz="1800" b="1" baseline="-25000">
                <a:solidFill>
                  <a:srgbClr val="000000"/>
                </a:solidFill>
                <a:latin typeface=".VnArial" pitchFamily="34" charset="0"/>
              </a:rPr>
              <a:t>ct3  </a:t>
            </a: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= ?</a:t>
            </a:r>
          </a:p>
        </p:txBody>
      </p:sp>
      <p:sp>
        <p:nvSpPr>
          <p:cNvPr id="62485" name="Text Box 21">
            <a:extLst>
              <a:ext uri="{FF2B5EF4-FFF2-40B4-BE49-F238E27FC236}">
                <a16:creationId xmlns:a16="http://schemas.microsoft.com/office/drawing/2014/main" id="{7EDCED1B-D238-3745-A967-AC32AC392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63" y="3290888"/>
            <a:ext cx="1350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T</a:t>
            </a:r>
            <a:r>
              <a:rPr lang="en-US" altLang="vi-VN" sz="1800" b="1">
                <a:latin typeface=".VnArial" pitchFamily="34" charset="0"/>
              </a:rPr>
              <a:t>ạo ra </a:t>
            </a:r>
            <a:r>
              <a:rPr lang="en-US" altLang="vi-VN" sz="1800" b="1">
                <a:solidFill>
                  <a:srgbClr val="000000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62486" name="Line 22">
            <a:extLst>
              <a:ext uri="{FF2B5EF4-FFF2-40B4-BE49-F238E27FC236}">
                <a16:creationId xmlns:a16="http://schemas.microsoft.com/office/drawing/2014/main" id="{E1922B87-4DC3-804E-AF83-9451412B6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6394" y="3706416"/>
            <a:ext cx="8643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62487" name="Line 23">
            <a:extLst>
              <a:ext uri="{FF2B5EF4-FFF2-40B4-BE49-F238E27FC236}">
                <a16:creationId xmlns:a16="http://schemas.microsoft.com/office/drawing/2014/main" id="{E1C96962-AF78-A44C-B02D-CACA12303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1060" y="3706416"/>
            <a:ext cx="10798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BF0CD-6CCD-E94D-850C-4D35748651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B8398-A633-48FF-9C89-6C112BE6293D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/>
      <p:bldP spid="62477" grpId="0"/>
      <p:bldP spid="62481" grpId="0" animBg="1"/>
      <p:bldP spid="62483" grpId="0" animBg="1"/>
      <p:bldP spid="62484" grpId="0" animBg="1"/>
      <p:bldP spid="6248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>
            <a:extLst>
              <a:ext uri="{FF2B5EF4-FFF2-40B4-BE49-F238E27FC236}">
                <a16:creationId xmlns:a16="http://schemas.microsoft.com/office/drawing/2014/main" id="{86ECDC33-DFCA-5146-8147-DD8B123FE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579" y="435769"/>
            <a:ext cx="6778228" cy="31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chất tan trong dung dịch muối ăn (1) và (2) là:</a:t>
            </a:r>
          </a:p>
        </p:txBody>
      </p:sp>
      <p:graphicFrame>
        <p:nvGraphicFramePr>
          <p:cNvPr id="64521" name="Object 9">
            <a:extLst>
              <a:ext uri="{FF2B5EF4-FFF2-40B4-BE49-F238E27FC236}">
                <a16:creationId xmlns:a16="http://schemas.microsoft.com/office/drawing/2014/main" id="{8305A5DD-827C-AD42-8642-C12FA2E260F2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547812" y="735807"/>
          <a:ext cx="4482704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Equation" r:id="rId3" imgW="51206400" imgH="9067800" progId="Equation.3">
                  <p:embed/>
                </p:oleObj>
              </mc:Choice>
              <mc:Fallback>
                <p:oleObj name="Equation" r:id="rId3" imgW="51206400" imgH="9067800" progId="Equation.3">
                  <p:embed/>
                  <p:pic>
                    <p:nvPicPr>
                      <p:cNvPr id="64521" name="Object 9">
                        <a:extLst>
                          <a:ext uri="{FF2B5EF4-FFF2-40B4-BE49-F238E27FC236}">
                            <a16:creationId xmlns:a16="http://schemas.microsoft.com/office/drawing/2014/main" id="{8305A5DD-827C-AD42-8642-C12FA2E260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2" y="735807"/>
                        <a:ext cx="4482704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2" name="Object 20">
            <a:extLst>
              <a:ext uri="{FF2B5EF4-FFF2-40B4-BE49-F238E27FC236}">
                <a16:creationId xmlns:a16="http://schemas.microsoft.com/office/drawing/2014/main" id="{37C623B4-2749-FD44-9F08-8CDC08C881AF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1547812" y="1546623"/>
          <a:ext cx="4320779" cy="70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5" imgW="50025300" imgH="9067800" progId="Equation.3">
                  <p:embed/>
                </p:oleObj>
              </mc:Choice>
              <mc:Fallback>
                <p:oleObj name="Equation" r:id="rId5" imgW="50025300" imgH="9067800" progId="Equation.3">
                  <p:embed/>
                  <p:pic>
                    <p:nvPicPr>
                      <p:cNvPr id="64532" name="Object 20">
                        <a:extLst>
                          <a:ext uri="{FF2B5EF4-FFF2-40B4-BE49-F238E27FC236}">
                            <a16:creationId xmlns:a16="http://schemas.microsoft.com/office/drawing/2014/main" id="{37C623B4-2749-FD44-9F08-8CDC08C881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2" y="1546623"/>
                        <a:ext cx="4320779" cy="70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Text Box 11">
            <a:extLst>
              <a:ext uri="{FF2B5EF4-FFF2-40B4-BE49-F238E27FC236}">
                <a16:creationId xmlns:a16="http://schemas.microsoft.com/office/drawing/2014/main" id="{FB8DB58B-D6B7-BC4A-B403-1A29C410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2350294"/>
            <a:ext cx="6291263" cy="31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chất tan trong dung dịch muối ăn (3) là:</a:t>
            </a:r>
          </a:p>
        </p:txBody>
      </p:sp>
      <p:sp>
        <p:nvSpPr>
          <p:cNvPr id="64535" name="Text Box 23">
            <a:extLst>
              <a:ext uri="{FF2B5EF4-FFF2-40B4-BE49-F238E27FC236}">
                <a16:creationId xmlns:a16="http://schemas.microsoft.com/office/drawing/2014/main" id="{82314FB5-3DA2-7048-9FC7-1FDE47F48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19" y="4040981"/>
            <a:ext cx="5238750" cy="31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Nồng độ % của dung dịch muối ăn (3) là:</a:t>
            </a:r>
          </a:p>
        </p:txBody>
      </p:sp>
      <p:sp>
        <p:nvSpPr>
          <p:cNvPr id="64542" name="Text Box 30">
            <a:extLst>
              <a:ext uri="{FF2B5EF4-FFF2-40B4-BE49-F238E27FC236}">
                <a16:creationId xmlns:a16="http://schemas.microsoft.com/office/drawing/2014/main" id="{DD010C70-0C8D-8943-AE37-EA50C12F1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2728913"/>
            <a:ext cx="5156597" cy="31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2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ct3  </a:t>
            </a: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=  m</a:t>
            </a:r>
            <a:r>
              <a:rPr lang="en-US" altLang="vi-VN" sz="2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ct1    </a:t>
            </a: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+  m</a:t>
            </a:r>
            <a:r>
              <a:rPr lang="en-US" altLang="vi-VN" sz="2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ct2   </a:t>
            </a: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=  8  +  3  = 11 (gam)</a:t>
            </a:r>
          </a:p>
        </p:txBody>
      </p:sp>
      <p:sp>
        <p:nvSpPr>
          <p:cNvPr id="64543" name="Text Box 31">
            <a:extLst>
              <a:ext uri="{FF2B5EF4-FFF2-40B4-BE49-F238E27FC236}">
                <a16:creationId xmlns:a16="http://schemas.microsoft.com/office/drawing/2014/main" id="{6480D8B4-7D50-6E48-BD09-850585E33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1" y="3148013"/>
            <a:ext cx="5103019" cy="31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dung dịch muối ăn (3) là:</a:t>
            </a:r>
          </a:p>
        </p:txBody>
      </p:sp>
      <p:sp>
        <p:nvSpPr>
          <p:cNvPr id="64544" name="Text Box 32">
            <a:extLst>
              <a:ext uri="{FF2B5EF4-FFF2-40B4-BE49-F238E27FC236}">
                <a16:creationId xmlns:a16="http://schemas.microsoft.com/office/drawing/2014/main" id="{E9F65C76-A804-C94F-91D0-B4998A555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10" y="3594497"/>
            <a:ext cx="6344840" cy="31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4" rIns="68567" bIns="34284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2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dd3  </a:t>
            </a: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=  m</a:t>
            </a:r>
            <a:r>
              <a:rPr lang="en-US" altLang="vi-VN" sz="2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dd1    </a:t>
            </a: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+  m</a:t>
            </a:r>
            <a:r>
              <a:rPr lang="en-US" altLang="vi-VN" sz="2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dd2   </a:t>
            </a: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=  40  +  60  = 100 (gam)</a:t>
            </a:r>
          </a:p>
        </p:txBody>
      </p:sp>
      <p:graphicFrame>
        <p:nvGraphicFramePr>
          <p:cNvPr id="64549" name="Object 37">
            <a:extLst>
              <a:ext uri="{FF2B5EF4-FFF2-40B4-BE49-F238E27FC236}">
                <a16:creationId xmlns:a16="http://schemas.microsoft.com/office/drawing/2014/main" id="{D1939F0E-8CC7-9F42-8BB0-EFC596E280B0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2141935" y="4277916"/>
          <a:ext cx="4536281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Equation" r:id="rId7" imgW="54127400" imgH="9944100" progId="Equation.3">
                  <p:embed/>
                </p:oleObj>
              </mc:Choice>
              <mc:Fallback>
                <p:oleObj name="Equation" r:id="rId7" imgW="54127400" imgH="9944100" progId="Equation.3">
                  <p:embed/>
                  <p:pic>
                    <p:nvPicPr>
                      <p:cNvPr id="64549" name="Object 37">
                        <a:extLst>
                          <a:ext uri="{FF2B5EF4-FFF2-40B4-BE49-F238E27FC236}">
                            <a16:creationId xmlns:a16="http://schemas.microsoft.com/office/drawing/2014/main" id="{D1939F0E-8CC7-9F42-8BB0-EFC596E280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935" y="4277916"/>
                        <a:ext cx="4536281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40">
            <a:extLst>
              <a:ext uri="{FF2B5EF4-FFF2-40B4-BE49-F238E27FC236}">
                <a16:creationId xmlns:a16="http://schemas.microsoft.com/office/drawing/2014/main" id="{E70A8EB2-B5AD-9B4E-B55C-599EDD614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532" y="0"/>
            <a:ext cx="12698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1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giải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5883F1-8360-2E47-8D3D-CA09EBDD1E2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80B345-ECCE-4521-ACBE-4AA106592AFA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23" grpId="0"/>
      <p:bldP spid="64535" grpId="0"/>
      <p:bldP spid="64542" grpId="0"/>
      <p:bldP spid="64543" grpId="0"/>
      <p:bldP spid="6454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hegioi">
            <a:extLst>
              <a:ext uri="{FF2B5EF4-FFF2-40B4-BE49-F238E27FC236}">
                <a16:creationId xmlns:a16="http://schemas.microsoft.com/office/drawing/2014/main" id="{55C78ACF-FE8E-E649-9EEE-03AABE7A16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2" y="0"/>
            <a:ext cx="35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8">
            <a:extLst>
              <a:ext uri="{FF2B5EF4-FFF2-40B4-BE49-F238E27FC236}">
                <a16:creationId xmlns:a16="http://schemas.microsoft.com/office/drawing/2014/main" id="{2F62E32E-4C23-2D4D-9BE0-6AE34E872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504" y="141685"/>
            <a:ext cx="6285309" cy="756047"/>
          </a:xfrm>
          <a:prstGeom prst="flowChartTerminator">
            <a:avLst/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r>
              <a:rPr lang="en-US" altLang="vi-VN" sz="3000" b="1"/>
              <a:t> </a:t>
            </a:r>
          </a:p>
        </p:txBody>
      </p:sp>
      <p:sp>
        <p:nvSpPr>
          <p:cNvPr id="19460" name="Rectangle 9">
            <a:extLst>
              <a:ext uri="{FF2B5EF4-FFF2-40B4-BE49-F238E27FC236}">
                <a16:creationId xmlns:a16="http://schemas.microsoft.com/office/drawing/2014/main" id="{1CD94930-5B0F-7746-8A8E-8BA50A47E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504" y="1221582"/>
            <a:ext cx="656153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000" b="1">
                <a:latin typeface=".VnArial" pitchFamily="34" charset="0"/>
              </a:rPr>
              <a:t>- </a:t>
            </a:r>
            <a:r>
              <a:rPr lang="en-US" altLang="vi-VN" sz="3000" b="1">
                <a:latin typeface="Times New Roman" panose="02020603050405020304" pitchFamily="18" charset="0"/>
              </a:rPr>
              <a:t>Làm bài tập 1, 5, 7 (SGK/145)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000" b="1">
              <a:latin typeface="Times New Roman" panose="02020603050405020304" pitchFamily="18" charset="0"/>
            </a:endParaRPr>
          </a:p>
        </p:txBody>
      </p:sp>
      <p:sp>
        <p:nvSpPr>
          <p:cNvPr id="19461" name="Rectangle 16">
            <a:extLst>
              <a:ext uri="{FF2B5EF4-FFF2-40B4-BE49-F238E27FC236}">
                <a16:creationId xmlns:a16="http://schemas.microsoft.com/office/drawing/2014/main" id="{34C12D84-9EDC-954B-B068-8EDD8BDEC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503" y="2957513"/>
            <a:ext cx="59947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3000" b="1">
                <a:latin typeface="Times New Roman" panose="02020603050405020304" pitchFamily="18" charset="0"/>
              </a:rPr>
              <a:t> Nghiên cứu trước phần II. Nồng độ mol của dung dịch.</a:t>
            </a:r>
          </a:p>
        </p:txBody>
      </p:sp>
      <p:sp>
        <p:nvSpPr>
          <p:cNvPr id="19462" name="Rectangle 17">
            <a:extLst>
              <a:ext uri="{FF2B5EF4-FFF2-40B4-BE49-F238E27FC236}">
                <a16:creationId xmlns:a16="http://schemas.microsoft.com/office/drawing/2014/main" id="{093E4CC3-CFAA-9446-A80C-33B3F22C2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310" y="1924050"/>
            <a:ext cx="62103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000" b="1">
                <a:latin typeface=".VnArial" pitchFamily="34" charset="0"/>
              </a:rPr>
              <a:t>- </a:t>
            </a:r>
            <a:r>
              <a:rPr lang="en-US" altLang="vi-VN" sz="3000" b="1">
                <a:latin typeface="Times New Roman" panose="02020603050405020304" pitchFamily="18" charset="0"/>
              </a:rPr>
              <a:t>Ôn lại biểu thức tính số mol (n) và thể tích (V)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D9094-6323-8948-A3AD-844148AA6E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EA73F-6966-4C7B-8AC9-B9DCFB3795DD}" type="datetime1">
              <a:rPr lang="vi-VN"/>
              <a:pPr>
                <a:defRPr/>
              </a:pPr>
              <a:t>30/03/2023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0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1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307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8845"/>
              </p:ext>
            </p:extLst>
          </p:nvPr>
        </p:nvGraphicFramePr>
        <p:xfrm>
          <a:off x="2578100" y="2480073"/>
          <a:ext cx="914400" cy="14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2480073"/>
                        <a:ext cx="914400" cy="148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5400000">
            <a:off x="4602832" y="2981875"/>
            <a:ext cx="4114800" cy="0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5900" y="780158"/>
            <a:ext cx="63003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* </a:t>
            </a:r>
            <a:r>
              <a:rPr lang="en-US" altLang="en-US" sz="2200" b="1" u="sng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2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tập</a:t>
            </a:r>
            <a:endParaRPr lang="en-US" altLang="en-US" sz="2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3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lọ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mất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nhãn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đựng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3 dung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dịch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màu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NaOH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NaCl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</a:t>
            </a:r>
            <a:r>
              <a:rPr lang="en-US" altLang="en-US" sz="2200" b="1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SO</a:t>
            </a:r>
            <a:r>
              <a:rPr lang="en-US" altLang="en-US" sz="2200" b="1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cách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nhận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ba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dịch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04248" y="1485901"/>
            <a:ext cx="233975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u="sng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Hướng</a:t>
            </a:r>
            <a:r>
              <a:rPr lang="en-US" altLang="en-US" sz="2200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u="sng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dẫn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Dựa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đổi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màu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quỳ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tím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nhận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dịch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0" y="2344906"/>
            <a:ext cx="66602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      </a:t>
            </a:r>
            <a:r>
              <a:rPr lang="en-US" altLang="en-US" sz="2200" u="sng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Giải</a:t>
            </a:r>
            <a:r>
              <a:rPr lang="en-US" altLang="en-US" sz="2200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Đánh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3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lọ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Lấy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1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ít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mẫu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Nhúng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lần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lượt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giấy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quỳ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tím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mẫu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thử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+ </a:t>
            </a:r>
            <a:r>
              <a:rPr lang="en-US" altLang="en-US" sz="2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quỳ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tím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đỏ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H</a:t>
            </a:r>
            <a:r>
              <a:rPr lang="en-US" altLang="en-US" sz="2200" baseline="-25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SO</a:t>
            </a:r>
            <a:r>
              <a:rPr lang="en-US" altLang="en-US" sz="2200" baseline="-25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  +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quỳ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tím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xanh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NaOH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en-US" altLang="en-US" sz="2200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altLang="en-US" sz="2200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còn</a:t>
            </a:r>
            <a:r>
              <a:rPr lang="en-US" altLang="en-US" sz="2200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200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đổi</a:t>
            </a:r>
            <a:r>
              <a:rPr lang="en-US" altLang="en-US" sz="2200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màu</a:t>
            </a:r>
            <a:r>
              <a:rPr lang="en-US" altLang="en-US" sz="2200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quỳ</a:t>
            </a:r>
            <a:r>
              <a:rPr lang="en-US" altLang="en-US" sz="2200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tím</a:t>
            </a:r>
            <a:r>
              <a:rPr lang="en-US" altLang="en-US" sz="2200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NaCl</a:t>
            </a:r>
            <a:r>
              <a:rPr lang="en-US" altLang="en-US" sz="2200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2267744" y="97037"/>
            <a:ext cx="5329064" cy="457200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3300"/>
                </a:solidFill>
              </a:rPr>
              <a:t>DẠNG BÀI TẬP NHẬN BIẾT CHẤT</a:t>
            </a:r>
          </a:p>
        </p:txBody>
      </p:sp>
    </p:spTree>
    <p:extLst>
      <p:ext uri="{BB962C8B-B14F-4D97-AF65-F5344CB8AC3E}">
        <p14:creationId xmlns:p14="http://schemas.microsoft.com/office/powerpoint/2010/main" val="162585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>
            <a:extLst>
              <a:ext uri="{FF2B5EF4-FFF2-40B4-BE49-F238E27FC236}">
                <a16:creationId xmlns:a16="http://schemas.microsoft.com/office/drawing/2014/main" id="{A593F657-D727-9040-A58E-3459A8EE3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8823"/>
            <a:ext cx="3314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FF3300"/>
                </a:solidFill>
                <a:latin typeface="Times New Roman" panose="02020603050405020304" pitchFamily="18" charset="0"/>
              </a:rPr>
              <a:t>TIẾT 2</a:t>
            </a:r>
            <a:endParaRPr lang="en-US" altLang="en-US" sz="27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3075" name="WordArt 5">
            <a:extLst>
              <a:ext uri="{FF2B5EF4-FFF2-40B4-BE49-F238E27FC236}">
                <a16:creationId xmlns:a16="http://schemas.microsoft.com/office/drawing/2014/main" id="{2563E778-265A-CE4A-A2A1-BDFF9A78E9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5900" y="716756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5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VNI-Times" pitchFamily="2" charset="0"/>
              </a:rPr>
              <a:t>NỒNG ĐỘ DUNG DỊCH</a:t>
            </a:r>
            <a:endParaRPr lang="en-VN" sz="15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VNI-Times" pitchFamily="2" charset="0"/>
            </a:endParaRPr>
          </a:p>
        </p:txBody>
      </p:sp>
      <p:sp>
        <p:nvSpPr>
          <p:cNvPr id="3076" name="Text Box 8">
            <a:extLst>
              <a:ext uri="{FF2B5EF4-FFF2-40B4-BE49-F238E27FC236}">
                <a16:creationId xmlns:a16="http://schemas.microsoft.com/office/drawing/2014/main" id="{CEB574D0-CCC6-1C4C-9DFA-C09D368EE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71950"/>
            <a:ext cx="24003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350"/>
          </a:p>
        </p:txBody>
      </p:sp>
      <p:pic>
        <p:nvPicPr>
          <p:cNvPr id="3077" name="Picture 2" descr="HÃ¬nh áº£nh cÃ³ liÃªn quan">
            <a:extLst>
              <a:ext uri="{FF2B5EF4-FFF2-40B4-BE49-F238E27FC236}">
                <a16:creationId xmlns:a16="http://schemas.microsoft.com/office/drawing/2014/main" id="{C773FDB9-02AB-5A42-9204-8812F1AE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5929"/>
          <a:stretch>
            <a:fillRect/>
          </a:stretch>
        </p:blipFill>
        <p:spPr bwMode="auto">
          <a:xfrm>
            <a:off x="1381125" y="2400301"/>
            <a:ext cx="5762625" cy="261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4">
            <a:extLst>
              <a:ext uri="{FF2B5EF4-FFF2-40B4-BE49-F238E27FC236}">
                <a16:creationId xmlns:a16="http://schemas.microsoft.com/office/drawing/2014/main" id="{7DE19921-DE83-1A40-988B-287D03A163F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36877" y="-2892623"/>
            <a:ext cx="70247" cy="6858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88E319A-1B94-B34D-83EB-1C43B99B9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"/>
            <a:ext cx="6858000" cy="4798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28650" indent="-628650" algn="ctr">
              <a:defRPr/>
            </a:pPr>
            <a:r>
              <a:rPr lang="vi-VN" sz="2100" b="1">
                <a:solidFill>
                  <a:srgbClr val="FF0000"/>
                </a:solidFill>
                <a:cs typeface="Times New Roman" pitchFamily="18" charset="0"/>
              </a:rPr>
              <a:t>KHỞI ĐỘNG</a:t>
            </a:r>
            <a:endParaRPr lang="en-US" sz="3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" name="Text Box 31">
            <a:extLst>
              <a:ext uri="{FF2B5EF4-FFF2-40B4-BE49-F238E27FC236}">
                <a16:creationId xmlns:a16="http://schemas.microsoft.com/office/drawing/2014/main" id="{E4E6E4B3-26F8-7143-B38B-9A264FF52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690563"/>
            <a:ext cx="5629275" cy="664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65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Nêu</a:t>
            </a:r>
            <a:r>
              <a:rPr lang="en-US" sz="165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sz="165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US" sz="165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tình</a:t>
            </a:r>
            <a:r>
              <a:rPr lang="en-US" sz="165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nồng</a:t>
            </a:r>
            <a:r>
              <a:rPr lang="en-US" sz="165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độ</a:t>
            </a:r>
            <a:r>
              <a:rPr lang="en-US" sz="165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165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trăm</a:t>
            </a:r>
            <a:r>
              <a:rPr lang="en-US" sz="165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(C%) </a:t>
            </a:r>
            <a:r>
              <a:rPr lang="en-US" sz="165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sz="165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sz="165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US" sz="165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sz="165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đổi</a:t>
            </a:r>
            <a:r>
              <a:rPr lang="en-US" sz="16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25" name="Text Box 41">
            <a:extLst>
              <a:ext uri="{FF2B5EF4-FFF2-40B4-BE49-F238E27FC236}">
                <a16:creationId xmlns:a16="http://schemas.microsoft.com/office/drawing/2014/main" id="{288B72EE-21C5-6F4B-8F75-35BFC82FF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292" y="3143250"/>
            <a:ext cx="7358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350" i="1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6" descr="Cau hoi">
            <a:extLst>
              <a:ext uri="{FF2B5EF4-FFF2-40B4-BE49-F238E27FC236}">
                <a16:creationId xmlns:a16="http://schemas.microsoft.com/office/drawing/2014/main" id="{E9CE0CB8-DA8B-AA41-96EE-3D4970D382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46" y="620316"/>
            <a:ext cx="787004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35">
            <a:extLst>
              <a:ext uri="{FF2B5EF4-FFF2-40B4-BE49-F238E27FC236}">
                <a16:creationId xmlns:a16="http://schemas.microsoft.com/office/drawing/2014/main" id="{B5F821B2-BE8C-B14C-B29E-FEC08B84654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483814" y="2098727"/>
            <a:ext cx="2743200" cy="670280"/>
          </a:xfrm>
          <a:prstGeom prst="rect">
            <a:avLst/>
          </a:prstGeom>
          <a:blipFill rotWithShape="0">
            <a:blip r:embed="rId4"/>
            <a:stretch>
              <a:fillRect l="-1167" t="-4762" b="-2721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5128" name="Rectangle 69">
            <a:extLst>
              <a:ext uri="{FF2B5EF4-FFF2-40B4-BE49-F238E27FC236}">
                <a16:creationId xmlns:a16="http://schemas.microsoft.com/office/drawing/2014/main" id="{0BD61764-7D33-F64F-8C37-06B0F8C1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1133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78239B-D830-AD4C-893F-1D1407E2692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14950" y="1475255"/>
            <a:ext cx="2457450" cy="68580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4AAEA-5EB9-0F42-BB77-32B508536E1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14950" y="2712362"/>
            <a:ext cx="2457450" cy="68580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4AF98DF-2737-2046-969E-2BCF9E6AAF8B}"/>
              </a:ext>
            </a:extLst>
          </p:cNvPr>
          <p:cNvCxnSpPr>
            <a:stCxn id="44" idx="3"/>
            <a:endCxn id="2" idx="1"/>
          </p:cNvCxnSpPr>
          <p:nvPr/>
        </p:nvCxnSpPr>
        <p:spPr>
          <a:xfrm flipV="1">
            <a:off x="4226719" y="1818085"/>
            <a:ext cx="1088231" cy="615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A84F7E-EF9E-F544-9171-8674B99D5DEF}"/>
              </a:ext>
            </a:extLst>
          </p:cNvPr>
          <p:cNvCxnSpPr>
            <a:stCxn id="44" idx="3"/>
            <a:endCxn id="11" idx="1"/>
          </p:cNvCxnSpPr>
          <p:nvPr/>
        </p:nvCxnSpPr>
        <p:spPr>
          <a:xfrm>
            <a:off x="4226719" y="2433638"/>
            <a:ext cx="1088231" cy="6215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Snip Diagonal Corner Rectangle 8">
            <a:extLst>
              <a:ext uri="{FF2B5EF4-FFF2-40B4-BE49-F238E27FC236}">
                <a16:creationId xmlns:a16="http://schemas.microsoft.com/office/drawing/2014/main" id="{FCED0E2B-D333-254E-A57B-32E5C6B0813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81113" y="3496254"/>
            <a:ext cx="4142503" cy="1247867"/>
          </a:xfrm>
          <a:prstGeom prst="snip2Diag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13">
            <a:extLst>
              <a:ext uri="{FF2B5EF4-FFF2-40B4-BE49-F238E27FC236}">
                <a16:creationId xmlns:a16="http://schemas.microsoft.com/office/drawing/2014/main" id="{18A7F1A6-45EC-634C-861F-4BE2F417DD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43100" y="78582"/>
            <a:ext cx="5357813" cy="3500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500" kern="10">
                <a:solidFill>
                  <a:srgbClr val="FF0000"/>
                </a:solidFill>
                <a:ea typeface="+mn-lt"/>
                <a:cs typeface="+mn-lt"/>
              </a:rPr>
              <a:t>T2: NỒNG ĐỘ DUNG DỊCH (tiếp)</a:t>
            </a:r>
            <a:endParaRPr lang="en-VN" sz="1500" kern="10">
              <a:solidFill>
                <a:srgbClr val="FF0000"/>
              </a:solidFill>
              <a:ea typeface="+mn-lt"/>
              <a:cs typeface="+mn-lt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449BFC79-B7B7-F547-98C5-04EC2E455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57200"/>
            <a:ext cx="6858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pic>
        <p:nvPicPr>
          <p:cNvPr id="7172" name="Picture 15" descr="viet">
            <a:extLst>
              <a:ext uri="{FF2B5EF4-FFF2-40B4-BE49-F238E27FC236}">
                <a16:creationId xmlns:a16="http://schemas.microsoft.com/office/drawing/2014/main" id="{6906D8FF-5684-BE44-8835-8B6E5419CF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14300"/>
            <a:ext cx="514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>
            <a:extLst>
              <a:ext uri="{FF2B5EF4-FFF2-40B4-BE49-F238E27FC236}">
                <a16:creationId xmlns:a16="http://schemas.microsoft.com/office/drawing/2014/main" id="{187A54C1-39D7-9D4E-9744-E003704B5A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1487" y="470297"/>
            <a:ext cx="14288" cy="46863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ED1D0-0521-5E44-A867-492046ACDC33}"/>
              </a:ext>
            </a:extLst>
          </p:cNvPr>
          <p:cNvSpPr/>
          <p:nvPr/>
        </p:nvSpPr>
        <p:spPr>
          <a:xfrm>
            <a:off x="1143000" y="488157"/>
            <a:ext cx="2830116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I. </a:t>
            </a:r>
            <a:r>
              <a:rPr lang="en-US" sz="1500" dirty="0" err="1">
                <a:solidFill>
                  <a:srgbClr val="0000CC"/>
                </a:solidFill>
              </a:rPr>
              <a:t>Nồng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độ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phần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trăm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của</a:t>
            </a:r>
            <a:r>
              <a:rPr lang="en-US" sz="1500" dirty="0">
                <a:solidFill>
                  <a:srgbClr val="0000CC"/>
                </a:solidFill>
              </a:rPr>
              <a:t> dung </a:t>
            </a:r>
            <a:r>
              <a:rPr lang="en-US" sz="1500" dirty="0" err="1">
                <a:solidFill>
                  <a:srgbClr val="0000CC"/>
                </a:solidFill>
              </a:rPr>
              <a:t>dịch</a:t>
            </a:r>
            <a:r>
              <a:rPr lang="en-US" sz="1500" dirty="0">
                <a:solidFill>
                  <a:srgbClr val="0000CC"/>
                </a:solidFill>
              </a:rPr>
              <a:t> (C%)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2165BBA0-D249-A44E-B47B-88B69F3EC7DF}"/>
              </a:ext>
            </a:extLst>
          </p:cNvPr>
          <p:cNvSpPr/>
          <p:nvPr/>
        </p:nvSpPr>
        <p:spPr>
          <a:xfrm>
            <a:off x="4295775" y="656035"/>
            <a:ext cx="3580210" cy="91201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500" dirty="0">
              <a:solidFill>
                <a:srgbClr val="7030A0"/>
              </a:solidFill>
            </a:endParaRPr>
          </a:p>
          <a:p>
            <a:pPr algn="ctr" eaLnBrk="1" hangingPunct="1">
              <a:defRPr/>
            </a:pPr>
            <a:r>
              <a:rPr lang="en-US" sz="1500" dirty="0" err="1">
                <a:solidFill>
                  <a:srgbClr val="7030A0"/>
                </a:solidFill>
              </a:rPr>
              <a:t>Quan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sát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bảng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trên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rút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ra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nhận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xét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gì</a:t>
            </a:r>
            <a:r>
              <a:rPr lang="en-US" sz="1500" dirty="0">
                <a:solidFill>
                  <a:srgbClr val="7030A0"/>
                </a:solidFill>
              </a:rPr>
              <a:t> ?</a:t>
            </a:r>
          </a:p>
          <a:p>
            <a:pPr algn="ctr" eaLnBrk="1" hangingPunct="1">
              <a:defRPr/>
            </a:pPr>
            <a:endParaRPr lang="en-US" sz="1500" dirty="0"/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2FA42267-BE78-F44E-9330-15B00C609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331" y="1554957"/>
            <a:ext cx="2505075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/>
              <a:t>1. </a:t>
            </a:r>
            <a:r>
              <a:rPr lang="en-US" sz="1500" dirty="0" err="1"/>
              <a:t>Định</a:t>
            </a:r>
            <a:r>
              <a:rPr lang="en-US" sz="1500" dirty="0"/>
              <a:t> </a:t>
            </a:r>
            <a:r>
              <a:rPr lang="en-US" sz="1500" dirty="0" err="1"/>
              <a:t>nghĩa</a:t>
            </a:r>
            <a:endParaRPr lang="en-US" sz="1500" dirty="0"/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1B34C794-42C7-2242-9AED-68C6F3042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037035"/>
            <a:ext cx="3190875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II. </a:t>
            </a:r>
            <a:r>
              <a:rPr lang="en-US" sz="1500" dirty="0" err="1">
                <a:solidFill>
                  <a:srgbClr val="0000CC"/>
                </a:solidFill>
              </a:rPr>
              <a:t>Nồng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độ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mol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của</a:t>
            </a:r>
            <a:r>
              <a:rPr lang="en-US" sz="1500" dirty="0">
                <a:solidFill>
                  <a:srgbClr val="0000CC"/>
                </a:solidFill>
              </a:rPr>
              <a:t> dung </a:t>
            </a:r>
            <a:r>
              <a:rPr lang="en-US" sz="1500" dirty="0" err="1">
                <a:solidFill>
                  <a:srgbClr val="0000CC"/>
                </a:solidFill>
              </a:rPr>
              <a:t>dịch</a:t>
            </a:r>
            <a:r>
              <a:rPr lang="en-US" sz="1500" dirty="0">
                <a:solidFill>
                  <a:srgbClr val="0000CC"/>
                </a:solidFill>
              </a:rPr>
              <a:t> (C</a:t>
            </a:r>
            <a:r>
              <a:rPr lang="en-US" sz="1500" baseline="-25000" dirty="0">
                <a:solidFill>
                  <a:srgbClr val="0000CC"/>
                </a:solidFill>
              </a:rPr>
              <a:t>M</a:t>
            </a:r>
            <a:r>
              <a:rPr lang="en-US" sz="1500" dirty="0">
                <a:solidFill>
                  <a:srgbClr val="0000CC"/>
                </a:solidFill>
              </a:rPr>
              <a:t>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39E0BA-3B2E-7F4B-A1C8-57D13AF0EA40}"/>
              </a:ext>
            </a:extLst>
          </p:cNvPr>
          <p:cNvGraphicFramePr>
            <a:graphicFrameLocks noGrp="1"/>
          </p:cNvGraphicFramePr>
          <p:nvPr/>
        </p:nvGraphicFramePr>
        <p:xfrm>
          <a:off x="1366838" y="2263378"/>
          <a:ext cx="5857875" cy="34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48" marB="34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Dd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chemeClr val="tx1"/>
                          </a:solidFill>
                        </a:rPr>
                        <a:t>đường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48" marB="34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Dd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chemeClr val="tx1"/>
                          </a:solidFill>
                        </a:rPr>
                        <a:t>NaCl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48" marB="34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Dd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chemeClr val="tx1"/>
                          </a:solidFill>
                        </a:rPr>
                        <a:t>HCl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48" marB="34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4C0BE8C-93F5-0F41-A767-3567EB9B9930}"/>
              </a:ext>
            </a:extLst>
          </p:cNvPr>
          <p:cNvGraphicFramePr>
            <a:graphicFrameLocks noGrp="1"/>
          </p:cNvGraphicFramePr>
          <p:nvPr/>
        </p:nvGraphicFramePr>
        <p:xfrm>
          <a:off x="1366838" y="2612231"/>
          <a:ext cx="5857875" cy="34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chất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tan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55" marB="34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0,5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mol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55" marB="34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1,5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mol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55" marB="34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mol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55" marB="34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3E3849C-13E4-F647-8C6D-5D2FB69542BE}"/>
              </a:ext>
            </a:extLst>
          </p:cNvPr>
          <p:cNvGraphicFramePr>
            <a:graphicFrameLocks noGrp="1"/>
          </p:cNvGraphicFramePr>
          <p:nvPr/>
        </p:nvGraphicFramePr>
        <p:xfrm>
          <a:off x="1366838" y="3245644"/>
          <a:ext cx="5857875" cy="34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854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Nồng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mol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72" marB="34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0,5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/lit</a:t>
                      </a:r>
                    </a:p>
                  </a:txBody>
                  <a:tcPr marL="68580" marR="68580" marT="34372" marB="34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1,5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/lit</a:t>
                      </a:r>
                    </a:p>
                  </a:txBody>
                  <a:tcPr marL="68580" marR="68580" marT="34372" marB="34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/lit</a:t>
                      </a:r>
                    </a:p>
                  </a:txBody>
                  <a:tcPr marL="68580" marR="68580" marT="34372" marB="34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7EDBA5D-FF4B-CE47-8114-B9656AEF4A91}"/>
              </a:ext>
            </a:extLst>
          </p:cNvPr>
          <p:cNvGraphicFramePr>
            <a:graphicFrameLocks noGrp="1"/>
          </p:cNvGraphicFramePr>
          <p:nvPr/>
        </p:nvGraphicFramePr>
        <p:xfrm>
          <a:off x="1366838" y="2922985"/>
          <a:ext cx="5857875" cy="34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V dung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dịch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55" marB="34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55" marB="34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55" marB="34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55" marB="34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Cloud Callout 9">
            <a:extLst>
              <a:ext uri="{FF2B5EF4-FFF2-40B4-BE49-F238E27FC236}">
                <a16:creationId xmlns:a16="http://schemas.microsoft.com/office/drawing/2014/main" id="{652CA00F-C597-634B-A364-0FAB6A0415DD}"/>
              </a:ext>
            </a:extLst>
          </p:cNvPr>
          <p:cNvSpPr/>
          <p:nvPr/>
        </p:nvSpPr>
        <p:spPr>
          <a:xfrm>
            <a:off x="4287441" y="486966"/>
            <a:ext cx="3629025" cy="11013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 err="1">
                <a:solidFill>
                  <a:srgbClr val="7030A0"/>
                </a:solidFill>
              </a:rPr>
              <a:t>Nồng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độ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mol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của</a:t>
            </a:r>
            <a:r>
              <a:rPr lang="en-US" sz="1500" dirty="0">
                <a:solidFill>
                  <a:srgbClr val="7030A0"/>
                </a:solidFill>
              </a:rPr>
              <a:t> dung </a:t>
            </a:r>
            <a:r>
              <a:rPr lang="en-US" sz="1500" dirty="0" err="1">
                <a:solidFill>
                  <a:srgbClr val="7030A0"/>
                </a:solidFill>
              </a:rPr>
              <a:t>dịch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là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 err="1">
                <a:solidFill>
                  <a:srgbClr val="7030A0"/>
                </a:solidFill>
              </a:rPr>
              <a:t>gì</a:t>
            </a:r>
            <a:r>
              <a:rPr lang="en-US" sz="15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65CEDF2-A1FE-FD4F-916D-3A4FB61D525E}"/>
              </a:ext>
            </a:extLst>
          </p:cNvPr>
          <p:cNvSpPr/>
          <p:nvPr/>
        </p:nvSpPr>
        <p:spPr>
          <a:xfrm>
            <a:off x="1185862" y="1990726"/>
            <a:ext cx="3177779" cy="1394222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endParaRPr lang="en-US" sz="15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500" dirty="0" err="1">
                <a:solidFill>
                  <a:schemeClr val="tx1"/>
                </a:solidFill>
              </a:rPr>
              <a:t>Nồng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độ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mol</a:t>
            </a:r>
            <a:r>
              <a:rPr lang="en-US" sz="1500" dirty="0">
                <a:solidFill>
                  <a:schemeClr val="tx1"/>
                </a:solidFill>
              </a:rPr>
              <a:t> (C</a:t>
            </a:r>
            <a:r>
              <a:rPr lang="en-US" sz="1500" baseline="-25000" dirty="0">
                <a:solidFill>
                  <a:schemeClr val="tx1"/>
                </a:solidFill>
              </a:rPr>
              <a:t>M</a:t>
            </a:r>
            <a:r>
              <a:rPr lang="en-US" sz="1500" dirty="0">
                <a:solidFill>
                  <a:schemeClr val="tx1"/>
                </a:solidFill>
              </a:rPr>
              <a:t>) </a:t>
            </a:r>
            <a:r>
              <a:rPr lang="en-US" sz="1500" dirty="0" err="1">
                <a:solidFill>
                  <a:schemeClr val="tx1"/>
                </a:solidFill>
              </a:rPr>
              <a:t>của</a:t>
            </a:r>
            <a:r>
              <a:rPr lang="en-US" sz="1500" dirty="0">
                <a:solidFill>
                  <a:schemeClr val="tx1"/>
                </a:solidFill>
              </a:rPr>
              <a:t> dung </a:t>
            </a:r>
            <a:r>
              <a:rPr lang="en-US" sz="1500" dirty="0" err="1">
                <a:solidFill>
                  <a:schemeClr val="tx1"/>
                </a:solidFill>
              </a:rPr>
              <a:t>dịch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cho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biết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rgbClr val="FF0000"/>
                </a:solidFill>
              </a:rPr>
              <a:t>số</a:t>
            </a:r>
            <a:r>
              <a:rPr lang="en-US" sz="1500" i="1" dirty="0">
                <a:solidFill>
                  <a:srgbClr val="FF0000"/>
                </a:solidFill>
              </a:rPr>
              <a:t> </a:t>
            </a:r>
            <a:r>
              <a:rPr lang="en-US" sz="1500" i="1" dirty="0" err="1">
                <a:solidFill>
                  <a:srgbClr val="FF0000"/>
                </a:solidFill>
              </a:rPr>
              <a:t>mol</a:t>
            </a:r>
            <a:r>
              <a:rPr lang="en-US" sz="1500" i="1" dirty="0">
                <a:solidFill>
                  <a:srgbClr val="FF0000"/>
                </a:solidFill>
              </a:rPr>
              <a:t> </a:t>
            </a:r>
            <a:r>
              <a:rPr lang="en-US" sz="1500" i="1" dirty="0" err="1">
                <a:solidFill>
                  <a:srgbClr val="FF0000"/>
                </a:solidFill>
              </a:rPr>
              <a:t>chất</a:t>
            </a:r>
            <a:r>
              <a:rPr lang="en-US" sz="1500" i="1" dirty="0">
                <a:solidFill>
                  <a:srgbClr val="FF0000"/>
                </a:solidFill>
              </a:rPr>
              <a:t> tan</a:t>
            </a:r>
            <a:r>
              <a:rPr lang="en-US" sz="1500" dirty="0"/>
              <a:t> </a:t>
            </a:r>
            <a:r>
              <a:rPr lang="en-US" sz="1500" dirty="0" err="1">
                <a:solidFill>
                  <a:schemeClr val="tx1"/>
                </a:solidFill>
              </a:rPr>
              <a:t>có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trong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i="1" dirty="0">
                <a:solidFill>
                  <a:srgbClr val="FF0000"/>
                </a:solidFill>
              </a:rPr>
              <a:t>1 </a:t>
            </a:r>
            <a:r>
              <a:rPr lang="en-US" sz="1500" i="1" dirty="0" err="1">
                <a:solidFill>
                  <a:srgbClr val="FF0000"/>
                </a:solidFill>
              </a:rPr>
              <a:t>lít</a:t>
            </a:r>
            <a:r>
              <a:rPr lang="en-US" sz="1500" i="1" dirty="0">
                <a:solidFill>
                  <a:srgbClr val="FF0000"/>
                </a:solidFill>
              </a:rPr>
              <a:t> dung </a:t>
            </a:r>
            <a:r>
              <a:rPr lang="en-US" sz="1500" i="1" dirty="0" err="1">
                <a:solidFill>
                  <a:srgbClr val="FF0000"/>
                </a:solidFill>
              </a:rPr>
              <a:t>dịch</a:t>
            </a:r>
            <a:r>
              <a:rPr lang="en-US" sz="1500" i="1" dirty="0">
                <a:solidFill>
                  <a:srgbClr val="FF0000"/>
                </a:solidFill>
              </a:rPr>
              <a:t>.</a:t>
            </a:r>
          </a:p>
          <a:p>
            <a:pPr algn="ctr">
              <a:defRPr/>
            </a:pP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10" grpId="0" animBg="1"/>
      <p:bldP spid="2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>
            <a:extLst>
              <a:ext uri="{FF2B5EF4-FFF2-40B4-BE49-F238E27FC236}">
                <a16:creationId xmlns:a16="http://schemas.microsoft.com/office/drawing/2014/main" id="{D293E116-6E93-124C-9D6B-82ED2C57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6263"/>
            <a:ext cx="30289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I. </a:t>
            </a:r>
            <a:r>
              <a:rPr lang="en-US" sz="1500" dirty="0" err="1">
                <a:solidFill>
                  <a:srgbClr val="0000CC"/>
                </a:solidFill>
              </a:rPr>
              <a:t>Nồng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độ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phần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trăm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của</a:t>
            </a:r>
            <a:r>
              <a:rPr lang="en-US" sz="1500" dirty="0">
                <a:solidFill>
                  <a:srgbClr val="0000CC"/>
                </a:solidFill>
              </a:rPr>
              <a:t> dung </a:t>
            </a:r>
            <a:r>
              <a:rPr lang="en-US" sz="1500" dirty="0" err="1">
                <a:solidFill>
                  <a:srgbClr val="0000CC"/>
                </a:solidFill>
              </a:rPr>
              <a:t>dịch</a:t>
            </a:r>
            <a:r>
              <a:rPr lang="en-US" sz="1500" dirty="0">
                <a:solidFill>
                  <a:srgbClr val="0000CC"/>
                </a:solidFill>
              </a:rPr>
              <a:t> (C%)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D8270E6F-6574-1448-A6C7-488EE25EE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98960"/>
            <a:ext cx="320040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II. </a:t>
            </a:r>
            <a:r>
              <a:rPr lang="en-US" sz="1500" dirty="0" err="1">
                <a:solidFill>
                  <a:srgbClr val="0000CC"/>
                </a:solidFill>
              </a:rPr>
              <a:t>Nồng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độ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mol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của</a:t>
            </a:r>
            <a:r>
              <a:rPr lang="en-US" sz="1500" dirty="0">
                <a:solidFill>
                  <a:srgbClr val="0000CC"/>
                </a:solidFill>
              </a:rPr>
              <a:t> dung </a:t>
            </a:r>
            <a:r>
              <a:rPr lang="en-US" sz="1500" dirty="0" err="1">
                <a:solidFill>
                  <a:srgbClr val="0000CC"/>
                </a:solidFill>
              </a:rPr>
              <a:t>dịch</a:t>
            </a:r>
            <a:r>
              <a:rPr lang="en-US" sz="1500" dirty="0">
                <a:solidFill>
                  <a:srgbClr val="0000CC"/>
                </a:solidFill>
              </a:rPr>
              <a:t> (C</a:t>
            </a:r>
            <a:r>
              <a:rPr lang="en-US" sz="1500" baseline="-25000" dirty="0">
                <a:solidFill>
                  <a:srgbClr val="0000CC"/>
                </a:solidFill>
              </a:rPr>
              <a:t>M</a:t>
            </a:r>
            <a:r>
              <a:rPr lang="en-US" sz="15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99749B3B-86E6-0F4C-8892-C6B2981DB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63329"/>
            <a:ext cx="23431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/>
              <a:t>1. </a:t>
            </a:r>
            <a:r>
              <a:rPr lang="en-US" sz="1500" dirty="0" err="1"/>
              <a:t>Định</a:t>
            </a:r>
            <a:r>
              <a:rPr lang="en-US" sz="1500" dirty="0"/>
              <a:t> </a:t>
            </a:r>
            <a:r>
              <a:rPr lang="en-US" sz="1500" dirty="0" err="1"/>
              <a:t>nghĩa</a:t>
            </a:r>
            <a:r>
              <a:rPr lang="en-US" sz="1500" dirty="0"/>
              <a:t> (SGK)</a:t>
            </a:r>
          </a:p>
        </p:txBody>
      </p:sp>
      <p:sp>
        <p:nvSpPr>
          <p:cNvPr id="10250" name="AutoShape 10">
            <a:extLst>
              <a:ext uri="{FF2B5EF4-FFF2-40B4-BE49-F238E27FC236}">
                <a16:creationId xmlns:a16="http://schemas.microsoft.com/office/drawing/2014/main" id="{A5FA2323-2A4E-4B46-B9A2-2D61E62CA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742950"/>
            <a:ext cx="4000500" cy="1771650"/>
          </a:xfrm>
          <a:prstGeom prst="cloudCallout">
            <a:avLst>
              <a:gd name="adj1" fmla="val 32403"/>
              <a:gd name="adj2" fmla="val 144556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en-US" sz="1500" dirty="0">
                <a:solidFill>
                  <a:srgbClr val="660066"/>
                </a:solidFill>
              </a:rPr>
              <a:t>VD: </a:t>
            </a:r>
            <a:r>
              <a:rPr lang="en-US" sz="1500" dirty="0" err="1">
                <a:solidFill>
                  <a:srgbClr val="660066"/>
                </a:solidFill>
              </a:rPr>
              <a:t>Em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hiểu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như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thế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nào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về</a:t>
            </a:r>
            <a:r>
              <a:rPr lang="en-US" sz="1500" dirty="0">
                <a:solidFill>
                  <a:srgbClr val="660066"/>
                </a:solidFill>
              </a:rPr>
              <a:t> dung </a:t>
            </a:r>
            <a:r>
              <a:rPr lang="en-US" sz="1500" dirty="0" err="1">
                <a:solidFill>
                  <a:srgbClr val="660066"/>
                </a:solidFill>
              </a:rPr>
              <a:t>dịch</a:t>
            </a:r>
            <a:r>
              <a:rPr lang="en-US" sz="1500" dirty="0">
                <a:solidFill>
                  <a:srgbClr val="660066"/>
                </a:solidFill>
              </a:rPr>
              <a:t> CuSO</a:t>
            </a:r>
            <a:r>
              <a:rPr lang="en-US" sz="1500" baseline="-25000" dirty="0">
                <a:solidFill>
                  <a:srgbClr val="660066"/>
                </a:solidFill>
              </a:rPr>
              <a:t>4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có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nồng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độ</a:t>
            </a:r>
            <a:r>
              <a:rPr lang="en-US" sz="1500" dirty="0">
                <a:solidFill>
                  <a:srgbClr val="660066"/>
                </a:solidFill>
              </a:rPr>
              <a:t> 0,5 </a:t>
            </a:r>
            <a:r>
              <a:rPr lang="en-US" sz="1500" dirty="0" err="1">
                <a:solidFill>
                  <a:srgbClr val="660066"/>
                </a:solidFill>
              </a:rPr>
              <a:t>mol</a:t>
            </a:r>
            <a:r>
              <a:rPr lang="en-US" sz="1500" dirty="0">
                <a:solidFill>
                  <a:srgbClr val="660066"/>
                </a:solidFill>
              </a:rPr>
              <a:t>/ </a:t>
            </a:r>
            <a:r>
              <a:rPr lang="en-US" sz="1500" dirty="0" err="1">
                <a:solidFill>
                  <a:srgbClr val="660066"/>
                </a:solidFill>
              </a:rPr>
              <a:t>lít</a:t>
            </a:r>
            <a:r>
              <a:rPr lang="en-US" sz="1500" dirty="0">
                <a:solidFill>
                  <a:srgbClr val="660066"/>
                </a:solidFill>
              </a:rPr>
              <a:t> ?</a:t>
            </a:r>
          </a:p>
        </p:txBody>
      </p:sp>
      <p:pic>
        <p:nvPicPr>
          <p:cNvPr id="8198" name="Picture 52" descr="j0232133">
            <a:extLst>
              <a:ext uri="{FF2B5EF4-FFF2-40B4-BE49-F238E27FC236}">
                <a16:creationId xmlns:a16="http://schemas.microsoft.com/office/drawing/2014/main" id="{15B1BAA6-6D14-384C-8AF7-46D1ED3E2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2350" y="4439841"/>
            <a:ext cx="628650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Line 14">
            <a:extLst>
              <a:ext uri="{FF2B5EF4-FFF2-40B4-BE49-F238E27FC236}">
                <a16:creationId xmlns:a16="http://schemas.microsoft.com/office/drawing/2014/main" id="{80209772-FFF8-974C-8A69-86A6A4CDD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57200"/>
            <a:ext cx="6858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pic>
        <p:nvPicPr>
          <p:cNvPr id="8200" name="Picture 15" descr="viet">
            <a:extLst>
              <a:ext uri="{FF2B5EF4-FFF2-40B4-BE49-F238E27FC236}">
                <a16:creationId xmlns:a16="http://schemas.microsoft.com/office/drawing/2014/main" id="{A705D843-8FF3-A249-8E28-165F11B540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14300"/>
            <a:ext cx="514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WordArt 16">
            <a:extLst>
              <a:ext uri="{FF2B5EF4-FFF2-40B4-BE49-F238E27FC236}">
                <a16:creationId xmlns:a16="http://schemas.microsoft.com/office/drawing/2014/main" id="{C8A3F947-45A7-C04E-A90C-96A58A208E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0257" y="78582"/>
            <a:ext cx="5250656" cy="3500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T2 </a:t>
            </a:r>
            <a:r>
              <a:rPr lang="en-US" sz="1500" kern="10" dirty="0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: NỒNG ĐỘ DUNG DỊCH (tiếp</a:t>
            </a:r>
            <a:r>
              <a:rPr lang="en-US" sz="1500" kern="10" dirty="0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57" name="Line 17">
            <a:extLst>
              <a:ext uri="{FF2B5EF4-FFF2-40B4-BE49-F238E27FC236}">
                <a16:creationId xmlns:a16="http://schemas.microsoft.com/office/drawing/2014/main" id="{9F3E7EC5-3CA1-F14C-A7D9-7FC3DBD916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9094" y="458391"/>
            <a:ext cx="14288" cy="46863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pic>
        <p:nvPicPr>
          <p:cNvPr id="10258" name="Picture 18" descr="question_pop_up_from_box_rotate_hg_clr">
            <a:extLst>
              <a:ext uri="{FF2B5EF4-FFF2-40B4-BE49-F238E27FC236}">
                <a16:creationId xmlns:a16="http://schemas.microsoft.com/office/drawing/2014/main" id="{DF15D113-CD99-B946-99A8-D59A3933B5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971550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Text Box 22">
            <a:extLst>
              <a:ext uri="{FF2B5EF4-FFF2-40B4-BE49-F238E27FC236}">
                <a16:creationId xmlns:a16="http://schemas.microsoft.com/office/drawing/2014/main" id="{92E0D041-8E8E-334E-A093-7932E4185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2286000"/>
            <a:ext cx="3600450" cy="868323"/>
          </a:xfrm>
          <a:prstGeom prst="roundRect">
            <a:avLst/>
          </a:prstGeom>
          <a:solidFill>
            <a:schemeClr val="bg1"/>
          </a:solidFill>
          <a:ln>
            <a:solidFill>
              <a:srgbClr val="0000CC"/>
            </a:solidFill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00"/>
                </a:solidFill>
              </a:rPr>
              <a:t>→ Dung </a:t>
            </a:r>
            <a:r>
              <a:rPr lang="en-US" sz="1500" dirty="0" err="1">
                <a:solidFill>
                  <a:srgbClr val="000000"/>
                </a:solidFill>
              </a:rPr>
              <a:t>dịch</a:t>
            </a:r>
            <a:r>
              <a:rPr lang="en-US" sz="1500" dirty="0">
                <a:solidFill>
                  <a:srgbClr val="000000"/>
                </a:solidFill>
              </a:rPr>
              <a:t> CuSO</a:t>
            </a:r>
            <a:r>
              <a:rPr lang="en-US" sz="1500" baseline="-25000" dirty="0">
                <a:solidFill>
                  <a:srgbClr val="000000"/>
                </a:solidFill>
              </a:rPr>
              <a:t>4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có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nồng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độ</a:t>
            </a:r>
            <a:r>
              <a:rPr lang="en-US" sz="1500" dirty="0">
                <a:solidFill>
                  <a:srgbClr val="000000"/>
                </a:solidFill>
              </a:rPr>
              <a:t> 0,5 </a:t>
            </a:r>
            <a:r>
              <a:rPr lang="en-US" sz="1500" dirty="0" err="1">
                <a:solidFill>
                  <a:srgbClr val="000000"/>
                </a:solidFill>
              </a:rPr>
              <a:t>mol</a:t>
            </a:r>
            <a:r>
              <a:rPr lang="en-US" sz="1500" dirty="0">
                <a:solidFill>
                  <a:srgbClr val="000000"/>
                </a:solidFill>
              </a:rPr>
              <a:t>/</a:t>
            </a:r>
            <a:r>
              <a:rPr lang="en-US" sz="1500" dirty="0" err="1">
                <a:solidFill>
                  <a:srgbClr val="000000"/>
                </a:solidFill>
              </a:rPr>
              <a:t>lít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cho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biết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trong</a:t>
            </a:r>
            <a:r>
              <a:rPr lang="en-US" sz="1500" dirty="0">
                <a:solidFill>
                  <a:srgbClr val="000000"/>
                </a:solidFill>
              </a:rPr>
              <a:t> 1 </a:t>
            </a:r>
            <a:r>
              <a:rPr lang="en-US" sz="1500" dirty="0" err="1">
                <a:solidFill>
                  <a:srgbClr val="000000"/>
                </a:solidFill>
              </a:rPr>
              <a:t>lít</a:t>
            </a:r>
            <a:r>
              <a:rPr lang="en-US" sz="1500" dirty="0">
                <a:solidFill>
                  <a:srgbClr val="000000"/>
                </a:solidFill>
              </a:rPr>
              <a:t> dung </a:t>
            </a:r>
            <a:r>
              <a:rPr lang="en-US" sz="1500" dirty="0" err="1">
                <a:solidFill>
                  <a:srgbClr val="000000"/>
                </a:solidFill>
              </a:rPr>
              <a:t>dịch</a:t>
            </a:r>
            <a:r>
              <a:rPr lang="en-US" sz="1500" dirty="0">
                <a:solidFill>
                  <a:srgbClr val="000000"/>
                </a:solidFill>
              </a:rPr>
              <a:t> CuSO</a:t>
            </a:r>
            <a:r>
              <a:rPr lang="en-US" sz="1500" baseline="-25000" dirty="0">
                <a:solidFill>
                  <a:srgbClr val="000000"/>
                </a:solidFill>
              </a:rPr>
              <a:t>4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có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hòa</a:t>
            </a:r>
            <a:r>
              <a:rPr lang="en-US" sz="1500" dirty="0">
                <a:solidFill>
                  <a:srgbClr val="000000"/>
                </a:solidFill>
              </a:rPr>
              <a:t> tan 0,5 </a:t>
            </a:r>
            <a:r>
              <a:rPr lang="en-US" sz="1500" dirty="0" err="1">
                <a:solidFill>
                  <a:srgbClr val="000000"/>
                </a:solidFill>
              </a:rPr>
              <a:t>mol</a:t>
            </a:r>
            <a:r>
              <a:rPr lang="en-US" sz="1500" dirty="0">
                <a:solidFill>
                  <a:srgbClr val="000000"/>
                </a:solidFill>
              </a:rPr>
              <a:t> CuSO</a:t>
            </a:r>
            <a:r>
              <a:rPr lang="en-US" sz="1500" baseline="-25000" dirty="0">
                <a:solidFill>
                  <a:srgbClr val="000000"/>
                </a:solidFill>
              </a:rPr>
              <a:t>4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DDC6242-07D7-D949-B18C-47F11439BBF8}"/>
              </a:ext>
            </a:extLst>
          </p:cNvPr>
          <p:cNvSpPr/>
          <p:nvPr/>
        </p:nvSpPr>
        <p:spPr>
          <a:xfrm>
            <a:off x="1222772" y="2247901"/>
            <a:ext cx="2890838" cy="1394222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endParaRPr lang="en-US" sz="15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500" dirty="0" err="1">
                <a:solidFill>
                  <a:schemeClr val="tx1"/>
                </a:solidFill>
              </a:rPr>
              <a:t>Nồng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độ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mol</a:t>
            </a:r>
            <a:r>
              <a:rPr lang="en-US" sz="1500" dirty="0">
                <a:solidFill>
                  <a:schemeClr val="tx1"/>
                </a:solidFill>
              </a:rPr>
              <a:t> (C</a:t>
            </a:r>
            <a:r>
              <a:rPr lang="en-US" sz="1500" baseline="-25000" dirty="0">
                <a:solidFill>
                  <a:schemeClr val="tx1"/>
                </a:solidFill>
              </a:rPr>
              <a:t>M</a:t>
            </a:r>
            <a:r>
              <a:rPr lang="en-US" sz="1500" dirty="0">
                <a:solidFill>
                  <a:schemeClr val="tx1"/>
                </a:solidFill>
              </a:rPr>
              <a:t>) </a:t>
            </a:r>
            <a:r>
              <a:rPr lang="en-US" sz="1500" dirty="0" err="1">
                <a:solidFill>
                  <a:schemeClr val="tx1"/>
                </a:solidFill>
              </a:rPr>
              <a:t>của</a:t>
            </a:r>
            <a:r>
              <a:rPr lang="en-US" sz="1500" dirty="0">
                <a:solidFill>
                  <a:schemeClr val="tx1"/>
                </a:solidFill>
              </a:rPr>
              <a:t> dung </a:t>
            </a:r>
            <a:r>
              <a:rPr lang="en-US" sz="1500" dirty="0" err="1">
                <a:solidFill>
                  <a:schemeClr val="tx1"/>
                </a:solidFill>
              </a:rPr>
              <a:t>dịch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cho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biết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rgbClr val="FF0000"/>
                </a:solidFill>
              </a:rPr>
              <a:t>số</a:t>
            </a:r>
            <a:r>
              <a:rPr lang="en-US" sz="1500" i="1" dirty="0">
                <a:solidFill>
                  <a:srgbClr val="FF0000"/>
                </a:solidFill>
              </a:rPr>
              <a:t> </a:t>
            </a:r>
            <a:r>
              <a:rPr lang="en-US" sz="1500" i="1" dirty="0" err="1">
                <a:solidFill>
                  <a:srgbClr val="FF0000"/>
                </a:solidFill>
              </a:rPr>
              <a:t>mol</a:t>
            </a:r>
            <a:r>
              <a:rPr lang="en-US" sz="1500" i="1" dirty="0">
                <a:solidFill>
                  <a:srgbClr val="FF0000"/>
                </a:solidFill>
              </a:rPr>
              <a:t> </a:t>
            </a:r>
            <a:r>
              <a:rPr lang="en-US" sz="1500" i="1" dirty="0" err="1">
                <a:solidFill>
                  <a:srgbClr val="FF0000"/>
                </a:solidFill>
              </a:rPr>
              <a:t>chất</a:t>
            </a:r>
            <a:r>
              <a:rPr lang="en-US" sz="1500" i="1" dirty="0">
                <a:solidFill>
                  <a:srgbClr val="FF0000"/>
                </a:solidFill>
              </a:rPr>
              <a:t> tan</a:t>
            </a:r>
            <a:r>
              <a:rPr lang="en-US" sz="1500" dirty="0"/>
              <a:t> </a:t>
            </a:r>
            <a:r>
              <a:rPr lang="en-US" sz="1500" dirty="0" err="1">
                <a:solidFill>
                  <a:schemeClr val="tx1"/>
                </a:solidFill>
              </a:rPr>
              <a:t>có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trong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i="1" dirty="0">
                <a:solidFill>
                  <a:srgbClr val="FF0000"/>
                </a:solidFill>
              </a:rPr>
              <a:t>1 </a:t>
            </a:r>
            <a:r>
              <a:rPr lang="en-US" sz="1500" i="1" dirty="0" err="1">
                <a:solidFill>
                  <a:srgbClr val="FF0000"/>
                </a:solidFill>
              </a:rPr>
              <a:t>lít</a:t>
            </a:r>
            <a:r>
              <a:rPr lang="en-US" sz="1500" i="1" dirty="0">
                <a:solidFill>
                  <a:srgbClr val="FF0000"/>
                </a:solidFill>
              </a:rPr>
              <a:t> dung </a:t>
            </a:r>
            <a:r>
              <a:rPr lang="en-US" sz="1500" i="1" dirty="0" err="1">
                <a:solidFill>
                  <a:srgbClr val="FF0000"/>
                </a:solidFill>
              </a:rPr>
              <a:t>dịch</a:t>
            </a:r>
            <a:r>
              <a:rPr lang="en-US" sz="1500" i="1" dirty="0">
                <a:solidFill>
                  <a:srgbClr val="FF0000"/>
                </a:solidFill>
              </a:rPr>
              <a:t>.</a:t>
            </a:r>
          </a:p>
          <a:p>
            <a:pPr algn="ctr">
              <a:defRPr/>
            </a:pPr>
            <a:endParaRPr lang="en-US" sz="1500" dirty="0"/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483FF9CF-5C31-AF40-9680-510FF532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590152"/>
            <a:ext cx="3771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ja-JP" sz="1500" dirty="0">
                <a:ea typeface="MS Mincho" pitchFamily="49" charset="-128"/>
                <a:cs typeface="Times New Roman" pitchFamily="18" charset="0"/>
              </a:rPr>
              <a:t>250 ml dung dịch có hòa tan 0,1 mol CuSO</a:t>
            </a:r>
            <a:r>
              <a:rPr lang="en-US" altLang="ja-JP" sz="1500" baseline="-30000" dirty="0">
                <a:ea typeface="MS Mincho" pitchFamily="49" charset="-128"/>
                <a:cs typeface="Times New Roman" pitchFamily="18" charset="0"/>
              </a:rPr>
              <a:t>4</a:t>
            </a:r>
            <a:r>
              <a:rPr lang="en-US" altLang="ja-JP" sz="1500" dirty="0">
                <a:ea typeface="MS Mincho" pitchFamily="49" charset="-128"/>
                <a:cs typeface="Times New Roman" pitchFamily="18" charset="0"/>
              </a:rPr>
              <a:t>. Tính nồng độ mol của dung dịch CuSO</a:t>
            </a:r>
            <a:r>
              <a:rPr lang="en-US" altLang="ja-JP" sz="1500" baseline="-30000" dirty="0">
                <a:ea typeface="MS Mincho" pitchFamily="49" charset="-128"/>
                <a:cs typeface="Times New Roman" pitchFamily="18" charset="0"/>
              </a:rPr>
              <a:t>4</a:t>
            </a:r>
            <a:r>
              <a:rPr lang="en-US" altLang="ja-JP" sz="1500" dirty="0">
                <a:ea typeface="MS Mincho" pitchFamily="49" charset="-128"/>
                <a:cs typeface="Times New Roman" pitchFamily="18" charset="0"/>
              </a:rPr>
              <a:t>?</a:t>
            </a:r>
            <a:endParaRPr lang="en-US" altLang="ja-JP" sz="15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 autoUpdateAnimBg="0"/>
      <p:bldP spid="10262" grpId="0" animBg="1" autoUpdateAnimBg="0"/>
      <p:bldP spid="1127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Line 4">
            <a:extLst>
              <a:ext uri="{FF2B5EF4-FFF2-40B4-BE49-F238E27FC236}">
                <a16:creationId xmlns:a16="http://schemas.microsoft.com/office/drawing/2014/main" id="{F5E39FA0-B700-644A-AF16-AE555201D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457200"/>
            <a:ext cx="1191" cy="46863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62241277-0BEA-8344-90E2-BAAA5488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"/>
            <a:ext cx="30289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I. </a:t>
            </a:r>
            <a:r>
              <a:rPr lang="en-US" sz="1500" dirty="0" err="1">
                <a:solidFill>
                  <a:srgbClr val="0000CC"/>
                </a:solidFill>
              </a:rPr>
              <a:t>Nồng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độ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phần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trăm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của</a:t>
            </a:r>
            <a:r>
              <a:rPr lang="en-US" sz="1500" dirty="0">
                <a:solidFill>
                  <a:srgbClr val="0000CC"/>
                </a:solidFill>
              </a:rPr>
              <a:t> dung </a:t>
            </a:r>
            <a:r>
              <a:rPr lang="en-US" sz="1500" dirty="0" err="1">
                <a:solidFill>
                  <a:srgbClr val="0000CC"/>
                </a:solidFill>
              </a:rPr>
              <a:t>dịch</a:t>
            </a:r>
            <a:r>
              <a:rPr lang="en-US" sz="1500" dirty="0">
                <a:solidFill>
                  <a:srgbClr val="0000CC"/>
                </a:solidFill>
              </a:rPr>
              <a:t> (C</a:t>
            </a:r>
            <a:r>
              <a:rPr lang="en-US" sz="1500" baseline="-25000" dirty="0">
                <a:solidFill>
                  <a:srgbClr val="0000CC"/>
                </a:solidFill>
              </a:rPr>
              <a:t>%</a:t>
            </a:r>
            <a:r>
              <a:rPr lang="en-US" sz="1500" dirty="0">
                <a:solidFill>
                  <a:srgbClr val="0000CC"/>
                </a:solidFill>
              </a:rPr>
              <a:t>)</a:t>
            </a:r>
            <a:endParaRPr lang="en-US" sz="1500" baseline="-25000" dirty="0">
              <a:solidFill>
                <a:srgbClr val="0000CC"/>
              </a:solidFill>
            </a:endParaRP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D08C88B9-A4E1-334A-9DA3-BB8F48AE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85850"/>
            <a:ext cx="30289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II. </a:t>
            </a:r>
            <a:r>
              <a:rPr lang="en-US" sz="1500" dirty="0" err="1">
                <a:solidFill>
                  <a:srgbClr val="0000CC"/>
                </a:solidFill>
              </a:rPr>
              <a:t>Nồng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độ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mol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của</a:t>
            </a:r>
            <a:r>
              <a:rPr lang="en-US" sz="1500" dirty="0">
                <a:solidFill>
                  <a:srgbClr val="0000CC"/>
                </a:solidFill>
              </a:rPr>
              <a:t> dung </a:t>
            </a:r>
            <a:r>
              <a:rPr lang="en-US" sz="1500" dirty="0" err="1">
                <a:solidFill>
                  <a:srgbClr val="0000CC"/>
                </a:solidFill>
              </a:rPr>
              <a:t>dịch</a:t>
            </a:r>
            <a:r>
              <a:rPr lang="en-US" sz="1500" dirty="0">
                <a:solidFill>
                  <a:srgbClr val="0000CC"/>
                </a:solidFill>
              </a:rPr>
              <a:t> (C</a:t>
            </a:r>
            <a:r>
              <a:rPr lang="en-US" sz="1500" baseline="-25000" dirty="0">
                <a:solidFill>
                  <a:srgbClr val="0000CC"/>
                </a:solidFill>
              </a:rPr>
              <a:t>M</a:t>
            </a:r>
            <a:r>
              <a:rPr lang="en-US" sz="15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324A1B57-75C7-1F4B-BFCD-A6E23CAC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00200"/>
            <a:ext cx="251460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/>
              <a:t>1. </a:t>
            </a:r>
            <a:r>
              <a:rPr lang="en-US" sz="1500" dirty="0" err="1"/>
              <a:t>Định</a:t>
            </a:r>
            <a:r>
              <a:rPr lang="en-US" sz="1500" dirty="0"/>
              <a:t> </a:t>
            </a:r>
            <a:r>
              <a:rPr lang="en-US" sz="1500" dirty="0" err="1"/>
              <a:t>nghĩa</a:t>
            </a:r>
            <a:r>
              <a:rPr lang="en-US" sz="1500" dirty="0"/>
              <a:t> (SGK)</a:t>
            </a: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57EA1931-4B60-7548-B4F2-B26580FAC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846535"/>
            <a:ext cx="3636169" cy="582215"/>
          </a:xfrm>
          <a:prstGeom prst="rect">
            <a:avLst/>
          </a:prstGeom>
          <a:solidFill>
            <a:srgbClr val="FFFF00">
              <a:tint val="66000"/>
              <a:satMod val="16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dirty="0">
                <a:solidFill>
                  <a:srgbClr val="000099"/>
                </a:solidFill>
              </a:rPr>
              <a:t>CÔNG THỨC </a:t>
            </a:r>
          </a:p>
          <a:p>
            <a:pPr algn="ctr" eaLnBrk="1" hangingPunct="1">
              <a:defRPr/>
            </a:pPr>
            <a:r>
              <a:rPr lang="en-US" sz="1500" dirty="0">
                <a:solidFill>
                  <a:srgbClr val="000099"/>
                </a:solidFill>
              </a:rPr>
              <a:t>TÍNH NỒNG ĐỘ MOL CỦA DUNG DỊCH</a:t>
            </a: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74173920-94AD-5344-A119-1BAFA1AFA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31" y="1940719"/>
            <a:ext cx="2177654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/>
              <a:t>2. </a:t>
            </a:r>
            <a:r>
              <a:rPr lang="en-US" sz="1500" dirty="0" err="1"/>
              <a:t>Công</a:t>
            </a:r>
            <a:r>
              <a:rPr lang="en-US" sz="1500" dirty="0"/>
              <a:t> </a:t>
            </a:r>
            <a:r>
              <a:rPr lang="en-US" sz="1500" dirty="0" err="1"/>
              <a:t>thức</a:t>
            </a:r>
            <a:endParaRPr lang="en-US" sz="1500" dirty="0"/>
          </a:p>
        </p:txBody>
      </p:sp>
      <p:pic>
        <p:nvPicPr>
          <p:cNvPr id="9224" name="Picture 52" descr="j0232133">
            <a:extLst>
              <a:ext uri="{FF2B5EF4-FFF2-40B4-BE49-F238E27FC236}">
                <a16:creationId xmlns:a16="http://schemas.microsoft.com/office/drawing/2014/main" id="{FB3D664C-6AFD-2442-8EC4-E50D2331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2350" y="4439841"/>
            <a:ext cx="628650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Line 11">
            <a:extLst>
              <a:ext uri="{FF2B5EF4-FFF2-40B4-BE49-F238E27FC236}">
                <a16:creationId xmlns:a16="http://schemas.microsoft.com/office/drawing/2014/main" id="{97DD53CF-5F3B-2749-B756-6271382C2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57200"/>
            <a:ext cx="6858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pic>
        <p:nvPicPr>
          <p:cNvPr id="9226" name="Picture 12" descr="viet">
            <a:extLst>
              <a:ext uri="{FF2B5EF4-FFF2-40B4-BE49-F238E27FC236}">
                <a16:creationId xmlns:a16="http://schemas.microsoft.com/office/drawing/2014/main" id="{493F4B06-185E-E54E-B992-EDF75EB086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14300"/>
            <a:ext cx="514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WordArt 13">
            <a:extLst>
              <a:ext uri="{FF2B5EF4-FFF2-40B4-BE49-F238E27FC236}">
                <a16:creationId xmlns:a16="http://schemas.microsoft.com/office/drawing/2014/main" id="{114D057F-7A1E-8749-8C86-D555E1D5E4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0257" y="78582"/>
            <a:ext cx="5250656" cy="3500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T2</a:t>
            </a:r>
            <a:r>
              <a:rPr lang="en-US" sz="1500" kern="10" dirty="0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: NỒNG ĐỘ DUNG DỊCH (tiếp)</a:t>
            </a:r>
          </a:p>
        </p:txBody>
      </p:sp>
      <p:graphicFrame>
        <p:nvGraphicFramePr>
          <p:cNvPr id="38926" name="Object 14">
            <a:extLst>
              <a:ext uri="{FF2B5EF4-FFF2-40B4-BE49-F238E27FC236}">
                <a16:creationId xmlns:a16="http://schemas.microsoft.com/office/drawing/2014/main" id="{8EB5C222-6AE1-EF46-8BA2-83FEFC1FA8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4179" y="1534716"/>
          <a:ext cx="2849165" cy="6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Equation" r:id="rId5" imgW="38328600" imgH="9067800" progId="Equation.3">
                  <p:embed/>
                </p:oleObj>
              </mc:Choice>
              <mc:Fallback>
                <p:oleObj name="Equation" r:id="rId5" imgW="38328600" imgH="9067800" progId="Equation.3">
                  <p:embed/>
                  <p:pic>
                    <p:nvPicPr>
                      <p:cNvPr id="38926" name="Object 14">
                        <a:extLst>
                          <a:ext uri="{FF2B5EF4-FFF2-40B4-BE49-F238E27FC236}">
                            <a16:creationId xmlns:a16="http://schemas.microsoft.com/office/drawing/2014/main" id="{8EB5C222-6AE1-EF46-8BA2-83FEFC1FA8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179" y="1534716"/>
                        <a:ext cx="2849165" cy="6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1" name="Rectangle 19">
            <a:extLst>
              <a:ext uri="{FF2B5EF4-FFF2-40B4-BE49-F238E27FC236}">
                <a16:creationId xmlns:a16="http://schemas.microsoft.com/office/drawing/2014/main" id="{39F04D46-ABC9-3A41-9813-0875FD2FD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7" y="2357438"/>
            <a:ext cx="2900363" cy="70246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500"/>
          </a:p>
        </p:txBody>
      </p:sp>
      <p:sp>
        <p:nvSpPr>
          <p:cNvPr id="38934" name="Text Box 22">
            <a:extLst>
              <a:ext uri="{FF2B5EF4-FFF2-40B4-BE49-F238E27FC236}">
                <a16:creationId xmlns:a16="http://schemas.microsoft.com/office/drawing/2014/main" id="{D2E087AC-D532-1A44-A67A-8EE1A7BD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1" y="3149204"/>
            <a:ext cx="31432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/>
              <a:t>n - </a:t>
            </a:r>
            <a:r>
              <a:rPr lang="en-US" sz="1500" dirty="0" err="1"/>
              <a:t>Số</a:t>
            </a:r>
            <a:r>
              <a:rPr lang="en-US" sz="1500" dirty="0"/>
              <a:t> </a:t>
            </a:r>
            <a:r>
              <a:rPr lang="en-US" sz="1500" dirty="0" err="1"/>
              <a:t>mol</a:t>
            </a:r>
            <a:r>
              <a:rPr lang="en-US" sz="1500" dirty="0"/>
              <a:t> </a:t>
            </a:r>
            <a:r>
              <a:rPr lang="en-US" sz="1500" dirty="0" err="1"/>
              <a:t>chất</a:t>
            </a:r>
            <a:r>
              <a:rPr lang="en-US" sz="1500" dirty="0"/>
              <a:t> tan (</a:t>
            </a:r>
            <a:r>
              <a:rPr lang="en-US" sz="1500" dirty="0" err="1"/>
              <a:t>mol</a:t>
            </a:r>
            <a:r>
              <a:rPr lang="en-US" sz="1500" dirty="0"/>
              <a:t>)</a:t>
            </a:r>
          </a:p>
        </p:txBody>
      </p:sp>
      <p:sp>
        <p:nvSpPr>
          <p:cNvPr id="38935" name="Text Box 23">
            <a:extLst>
              <a:ext uri="{FF2B5EF4-FFF2-40B4-BE49-F238E27FC236}">
                <a16:creationId xmlns:a16="http://schemas.microsoft.com/office/drawing/2014/main" id="{8E10F458-F75D-F44C-8C96-9E1CB42F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7" y="3496866"/>
            <a:ext cx="2900363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/>
              <a:t>V -</a:t>
            </a:r>
            <a:r>
              <a:rPr lang="en-US" sz="1500" dirty="0" err="1"/>
              <a:t>Thể</a:t>
            </a:r>
            <a:r>
              <a:rPr lang="en-US" sz="1500" dirty="0"/>
              <a:t> </a:t>
            </a:r>
            <a:r>
              <a:rPr lang="en-US" sz="1500" dirty="0" err="1"/>
              <a:t>tích</a:t>
            </a:r>
            <a:r>
              <a:rPr lang="en-US" sz="1500" dirty="0"/>
              <a:t> dung </a:t>
            </a:r>
            <a:r>
              <a:rPr lang="en-US" sz="1500" dirty="0" err="1"/>
              <a:t>dịch</a:t>
            </a:r>
            <a:r>
              <a:rPr lang="en-US" sz="1500" dirty="0"/>
              <a:t> (</a:t>
            </a:r>
            <a:r>
              <a:rPr lang="en-US" sz="1500" dirty="0" err="1"/>
              <a:t>lít</a:t>
            </a:r>
            <a:r>
              <a:rPr lang="en-US" sz="1500" dirty="0"/>
              <a:t>)</a:t>
            </a:r>
          </a:p>
        </p:txBody>
      </p:sp>
      <p:sp>
        <p:nvSpPr>
          <p:cNvPr id="38936" name="Text Box 24">
            <a:extLst>
              <a:ext uri="{FF2B5EF4-FFF2-40B4-BE49-F238E27FC236}">
                <a16:creationId xmlns:a16="http://schemas.microsoft.com/office/drawing/2014/main" id="{74585376-75D5-5A44-8DE4-9537EFAF5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969" y="2558654"/>
            <a:ext cx="3600450" cy="6129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 err="1">
                <a:solidFill>
                  <a:srgbClr val="660066"/>
                </a:solidFill>
              </a:rPr>
              <a:t>Hãy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cho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biết</a:t>
            </a:r>
            <a:r>
              <a:rPr lang="en-US" sz="1500" dirty="0">
                <a:solidFill>
                  <a:srgbClr val="660066"/>
                </a:solidFill>
              </a:rPr>
              <a:t> ý </a:t>
            </a:r>
            <a:r>
              <a:rPr lang="en-US" sz="1500" dirty="0" err="1">
                <a:solidFill>
                  <a:srgbClr val="660066"/>
                </a:solidFill>
              </a:rPr>
              <a:t>nghĩa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các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đại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lượng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trong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công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thức</a:t>
            </a:r>
            <a:r>
              <a:rPr lang="en-US" sz="15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38937" name="WordArt 25">
            <a:extLst>
              <a:ext uri="{FF2B5EF4-FFF2-40B4-BE49-F238E27FC236}">
                <a16:creationId xmlns:a16="http://schemas.microsoft.com/office/drawing/2014/main" id="{4C5E082D-A45F-7540-911A-FFD3152CD6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971440">
            <a:off x="4167188" y="2044304"/>
            <a:ext cx="628650" cy="6393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D60093"/>
              </a:extrusionClr>
              <a:contourClr>
                <a:srgbClr val="D60093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15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50000">
                      <a:schemeClr val="bg1"/>
                    </a:gs>
                    <a:gs pos="100000">
                      <a:srgbClr val="D60093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1D361C-847B-4543-91F5-D86C6EF0F76E}"/>
              </a:ext>
            </a:extLst>
          </p:cNvPr>
          <p:cNvSpPr/>
          <p:nvPr/>
        </p:nvSpPr>
        <p:spPr>
          <a:xfrm>
            <a:off x="1271587" y="3880248"/>
            <a:ext cx="2843213" cy="496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1500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M </a:t>
            </a:r>
            <a:r>
              <a:rPr lang="en-US" sz="1500" dirty="0">
                <a:solidFill>
                  <a:schemeClr val="tx1"/>
                </a:solidFill>
              </a:rPr>
              <a:t>- </a:t>
            </a:r>
            <a:r>
              <a:rPr lang="en-US" sz="1500" dirty="0" err="1">
                <a:solidFill>
                  <a:schemeClr val="tx1"/>
                </a:solidFill>
              </a:rPr>
              <a:t>nồng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độ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mol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của</a:t>
            </a:r>
            <a:r>
              <a:rPr lang="en-US" sz="1500" dirty="0">
                <a:solidFill>
                  <a:schemeClr val="tx1"/>
                </a:solidFill>
              </a:rPr>
              <a:t> dung </a:t>
            </a:r>
            <a:r>
              <a:rPr lang="en-US" sz="1500" dirty="0" err="1">
                <a:solidFill>
                  <a:schemeClr val="tx1"/>
                </a:solidFill>
              </a:rPr>
              <a:t>dịch</a:t>
            </a:r>
            <a:r>
              <a:rPr lang="en-US" sz="1500" dirty="0">
                <a:solidFill>
                  <a:schemeClr val="tx1"/>
                </a:solidFill>
              </a:rPr>
              <a:t> (</a:t>
            </a:r>
            <a:r>
              <a:rPr lang="en-US" sz="1500" dirty="0" err="1">
                <a:solidFill>
                  <a:schemeClr val="tx1"/>
                </a:solidFill>
              </a:rPr>
              <a:t>mol</a:t>
            </a:r>
            <a:r>
              <a:rPr lang="en-US" sz="1500" dirty="0">
                <a:solidFill>
                  <a:schemeClr val="tx1"/>
                </a:solidFill>
              </a:rPr>
              <a:t>/lit hay M)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B88C8C9-48B3-2948-8F42-A361E4C8993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2013" y="2963999"/>
            <a:ext cx="2809783" cy="1312191"/>
          </a:xfrm>
          <a:prstGeom prst="roundRect">
            <a:avLst/>
          </a:prstGeom>
          <a:blipFill rotWithShape="0">
            <a:blip r:embed="rId7"/>
            <a:stretch>
              <a:fillRect l="-326" b="-2787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9 0.06644 L -0.52065 0.1666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76" y="5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  <p:bldP spid="38920" grpId="1" animBg="1"/>
      <p:bldP spid="38931" grpId="0" animBg="1"/>
      <p:bldP spid="38934" grpId="0"/>
      <p:bldP spid="38935" grpId="0"/>
      <p:bldP spid="38936" grpId="0" animBg="1"/>
      <p:bldP spid="38936" grpId="1" animBg="1"/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id="{1752B49A-5686-134B-BDA7-815A691D9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457200"/>
            <a:ext cx="1191" cy="46863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D48848CA-568D-814E-B6F7-8EFB8EEF9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"/>
            <a:ext cx="30289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I. </a:t>
            </a:r>
            <a:r>
              <a:rPr lang="en-US" sz="1500" dirty="0" err="1">
                <a:solidFill>
                  <a:srgbClr val="0000CC"/>
                </a:solidFill>
              </a:rPr>
              <a:t>Nồng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độ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phần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trăm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của</a:t>
            </a:r>
            <a:r>
              <a:rPr lang="en-US" sz="1500" dirty="0">
                <a:solidFill>
                  <a:srgbClr val="0000CC"/>
                </a:solidFill>
              </a:rPr>
              <a:t> dung </a:t>
            </a:r>
            <a:r>
              <a:rPr lang="en-US" sz="1500" dirty="0" err="1">
                <a:solidFill>
                  <a:srgbClr val="0000CC"/>
                </a:solidFill>
              </a:rPr>
              <a:t>dịch</a:t>
            </a:r>
            <a:r>
              <a:rPr lang="en-US" sz="1500" dirty="0">
                <a:solidFill>
                  <a:srgbClr val="0000CC"/>
                </a:solidFill>
              </a:rPr>
              <a:t> (C%)</a:t>
            </a:r>
            <a:endParaRPr lang="en-US" sz="1500" baseline="-25000" dirty="0">
              <a:solidFill>
                <a:srgbClr val="0000CC"/>
              </a:solidFill>
            </a:endParaRP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0205516D-F715-FF40-B050-54309EE01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971550"/>
            <a:ext cx="32575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II. Nồng độ mol của dung dịch (C</a:t>
            </a:r>
            <a:r>
              <a:rPr lang="en-US" sz="1500" baseline="-25000" dirty="0">
                <a:solidFill>
                  <a:srgbClr val="0000CC"/>
                </a:solidFill>
              </a:rPr>
              <a:t>M</a:t>
            </a:r>
            <a:r>
              <a:rPr lang="en-US" sz="15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66E1017D-32FD-DC40-857A-880819F99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14450"/>
            <a:ext cx="29146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/>
              <a:t>1. </a:t>
            </a:r>
            <a:r>
              <a:rPr lang="en-US" sz="1500" dirty="0" err="1"/>
              <a:t>Định</a:t>
            </a:r>
            <a:r>
              <a:rPr lang="en-US" sz="1500" dirty="0"/>
              <a:t> </a:t>
            </a:r>
            <a:r>
              <a:rPr lang="en-US" sz="1500" dirty="0" err="1"/>
              <a:t>nghĩa</a:t>
            </a:r>
            <a:r>
              <a:rPr lang="en-US" sz="1500" dirty="0"/>
              <a:t> (SGK)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49ADC480-3960-584D-BA59-C05363E63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57350"/>
            <a:ext cx="160020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/>
              <a:t>2. </a:t>
            </a:r>
            <a:r>
              <a:rPr lang="en-US" sz="1500" dirty="0" err="1"/>
              <a:t>Công</a:t>
            </a:r>
            <a:r>
              <a:rPr lang="en-US" sz="1500" dirty="0"/>
              <a:t> </a:t>
            </a:r>
            <a:r>
              <a:rPr lang="en-US" sz="1500" dirty="0" err="1"/>
              <a:t>thức</a:t>
            </a:r>
            <a:endParaRPr lang="en-US" sz="1500" dirty="0"/>
          </a:p>
        </p:txBody>
      </p:sp>
      <p:pic>
        <p:nvPicPr>
          <p:cNvPr id="10247" name="Picture 52" descr="j0232133">
            <a:extLst>
              <a:ext uri="{FF2B5EF4-FFF2-40B4-BE49-F238E27FC236}">
                <a16:creationId xmlns:a16="http://schemas.microsoft.com/office/drawing/2014/main" id="{769D2A7B-EDF4-D94D-8179-34B7EFB0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2350" y="4439841"/>
            <a:ext cx="628650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11">
            <a:extLst>
              <a:ext uri="{FF2B5EF4-FFF2-40B4-BE49-F238E27FC236}">
                <a16:creationId xmlns:a16="http://schemas.microsoft.com/office/drawing/2014/main" id="{CDFB79F2-E8E6-DB42-B439-DE0A010F9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57200"/>
            <a:ext cx="6858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1350"/>
          </a:p>
        </p:txBody>
      </p:sp>
      <p:pic>
        <p:nvPicPr>
          <p:cNvPr id="10249" name="Picture 12" descr="viet">
            <a:extLst>
              <a:ext uri="{FF2B5EF4-FFF2-40B4-BE49-F238E27FC236}">
                <a16:creationId xmlns:a16="http://schemas.microsoft.com/office/drawing/2014/main" id="{FE11B1C7-FEED-1146-950F-F4386F2483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14300"/>
            <a:ext cx="514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WordArt 13">
            <a:extLst>
              <a:ext uri="{FF2B5EF4-FFF2-40B4-BE49-F238E27FC236}">
                <a16:creationId xmlns:a16="http://schemas.microsoft.com/office/drawing/2014/main" id="{C824B839-4B46-844D-B82F-7D03741889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0257" y="78582"/>
            <a:ext cx="5250656" cy="3500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T2 </a:t>
            </a:r>
            <a:r>
              <a:rPr lang="en-US" sz="1500" kern="10" dirty="0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: NỒNG ĐỘ DUNG DỊCH (tiếp)</a:t>
            </a:r>
          </a:p>
        </p:txBody>
      </p:sp>
      <p:graphicFrame>
        <p:nvGraphicFramePr>
          <p:cNvPr id="10251" name="Object 14">
            <a:extLst>
              <a:ext uri="{FF2B5EF4-FFF2-40B4-BE49-F238E27FC236}">
                <a16:creationId xmlns:a16="http://schemas.microsoft.com/office/drawing/2014/main" id="{F40EB2C9-0D91-F342-AFC8-CF9A889CDE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0" y="2057400"/>
          <a:ext cx="2743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Equation" r:id="rId5" imgW="38328600" imgH="9067800" progId="Equation.3">
                  <p:embed/>
                </p:oleObj>
              </mc:Choice>
              <mc:Fallback>
                <p:oleObj name="Equation" r:id="rId5" imgW="38328600" imgH="9067800" progId="Equation.3">
                  <p:embed/>
                  <p:pic>
                    <p:nvPicPr>
                      <p:cNvPr id="10251" name="Object 14">
                        <a:extLst>
                          <a:ext uri="{FF2B5EF4-FFF2-40B4-BE49-F238E27FC236}">
                            <a16:creationId xmlns:a16="http://schemas.microsoft.com/office/drawing/2014/main" id="{F40EB2C9-0D91-F342-AFC8-CF9A889CDE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057400"/>
                        <a:ext cx="27432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Text Box 15">
            <a:extLst>
              <a:ext uri="{FF2B5EF4-FFF2-40B4-BE49-F238E27FC236}">
                <a16:creationId xmlns:a16="http://schemas.microsoft.com/office/drawing/2014/main" id="{05FB2687-9F88-CF41-B7C9-280398148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14600"/>
            <a:ext cx="31432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/>
              <a:t>n - </a:t>
            </a:r>
            <a:r>
              <a:rPr lang="en-US" sz="1500" dirty="0" err="1"/>
              <a:t>Số</a:t>
            </a:r>
            <a:r>
              <a:rPr lang="en-US" sz="1500" dirty="0"/>
              <a:t> </a:t>
            </a:r>
            <a:r>
              <a:rPr lang="en-US" sz="1500" dirty="0" err="1"/>
              <a:t>mol</a:t>
            </a:r>
            <a:r>
              <a:rPr lang="en-US" sz="1500" dirty="0"/>
              <a:t> </a:t>
            </a:r>
            <a:r>
              <a:rPr lang="en-US" sz="1500" dirty="0" err="1"/>
              <a:t>chất</a:t>
            </a:r>
            <a:r>
              <a:rPr lang="en-US" sz="1500" dirty="0"/>
              <a:t> tan (</a:t>
            </a:r>
            <a:r>
              <a:rPr lang="en-US" sz="1500" dirty="0" err="1"/>
              <a:t>mol</a:t>
            </a:r>
            <a:r>
              <a:rPr lang="en-US" sz="1500" dirty="0"/>
              <a:t>)</a:t>
            </a:r>
          </a:p>
        </p:txBody>
      </p:sp>
      <p:sp>
        <p:nvSpPr>
          <p:cNvPr id="40976" name="Text Box 16">
            <a:extLst>
              <a:ext uri="{FF2B5EF4-FFF2-40B4-BE49-F238E27FC236}">
                <a16:creationId xmlns:a16="http://schemas.microsoft.com/office/drawing/2014/main" id="{48BFE907-08F0-D645-B795-146B222A5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00350"/>
            <a:ext cx="2900363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/>
              <a:t>V - </a:t>
            </a:r>
            <a:r>
              <a:rPr lang="en-US" sz="1500" dirty="0" err="1"/>
              <a:t>Thể</a:t>
            </a:r>
            <a:r>
              <a:rPr lang="en-US" sz="1500" dirty="0"/>
              <a:t> </a:t>
            </a:r>
            <a:r>
              <a:rPr lang="en-US" sz="1500" dirty="0" err="1"/>
              <a:t>tích</a:t>
            </a:r>
            <a:r>
              <a:rPr lang="en-US" sz="1500" dirty="0"/>
              <a:t> dung </a:t>
            </a:r>
            <a:r>
              <a:rPr lang="en-US" sz="1500" dirty="0" err="1"/>
              <a:t>dịch</a:t>
            </a:r>
            <a:r>
              <a:rPr lang="en-US" sz="1500" dirty="0"/>
              <a:t> (</a:t>
            </a:r>
            <a:r>
              <a:rPr lang="en-US" sz="1500" dirty="0" err="1"/>
              <a:t>lít</a:t>
            </a:r>
            <a:r>
              <a:rPr lang="en-US" sz="1500" dirty="0"/>
              <a:t>)</a:t>
            </a:r>
          </a:p>
        </p:txBody>
      </p:sp>
      <p:sp>
        <p:nvSpPr>
          <p:cNvPr id="10254" name="Rectangle 17">
            <a:extLst>
              <a:ext uri="{FF2B5EF4-FFF2-40B4-BE49-F238E27FC236}">
                <a16:creationId xmlns:a16="http://schemas.microsoft.com/office/drawing/2014/main" id="{2A4A7A4C-EE46-7047-9336-85F8458C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057400"/>
            <a:ext cx="2900363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40980" name="Text Box 20">
            <a:extLst>
              <a:ext uri="{FF2B5EF4-FFF2-40B4-BE49-F238E27FC236}">
                <a16:creationId xmlns:a16="http://schemas.microsoft.com/office/drawing/2014/main" id="{54EEC156-47EB-1C43-BA22-3C35B25FE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810816"/>
            <a:ext cx="34861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b="1" dirty="0">
                <a:solidFill>
                  <a:srgbClr val="CC0000"/>
                </a:solidFill>
              </a:rPr>
              <a:t>	</a:t>
            </a:r>
            <a:r>
              <a:rPr lang="en-US" sz="1500" dirty="0" err="1">
                <a:solidFill>
                  <a:srgbClr val="660066"/>
                </a:solidFill>
              </a:rPr>
              <a:t>Dựa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vào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công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thức</a:t>
            </a:r>
            <a:r>
              <a:rPr lang="en-US" sz="1500" dirty="0">
                <a:solidFill>
                  <a:srgbClr val="660066"/>
                </a:solidFill>
              </a:rPr>
              <a:t> C</a:t>
            </a:r>
            <a:r>
              <a:rPr lang="en-US" sz="1500" baseline="-25000" dirty="0">
                <a:solidFill>
                  <a:srgbClr val="660066"/>
                </a:solidFill>
              </a:rPr>
              <a:t>M</a:t>
            </a:r>
            <a:r>
              <a:rPr lang="en-US" sz="1500" dirty="0">
                <a:solidFill>
                  <a:srgbClr val="660066"/>
                </a:solidFill>
              </a:rPr>
              <a:t>. </a:t>
            </a:r>
            <a:r>
              <a:rPr lang="en-US" sz="1500" dirty="0" err="1">
                <a:solidFill>
                  <a:srgbClr val="660066"/>
                </a:solidFill>
              </a:rPr>
              <a:t>Hãy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viết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công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thức</a:t>
            </a:r>
            <a:r>
              <a:rPr lang="en-US" sz="1500" dirty="0">
                <a:solidFill>
                  <a:srgbClr val="660066"/>
                </a:solidFill>
              </a:rPr>
              <a:t> </a:t>
            </a:r>
            <a:r>
              <a:rPr lang="en-US" sz="1500" dirty="0" err="1">
                <a:solidFill>
                  <a:srgbClr val="660066"/>
                </a:solidFill>
              </a:rPr>
              <a:t>tính</a:t>
            </a:r>
            <a:r>
              <a:rPr lang="en-US" sz="1500" dirty="0">
                <a:solidFill>
                  <a:srgbClr val="660066"/>
                </a:solidFill>
              </a:rPr>
              <a:t>: </a:t>
            </a:r>
          </a:p>
        </p:txBody>
      </p:sp>
      <p:sp>
        <p:nvSpPr>
          <p:cNvPr id="40982" name="WordArt 22">
            <a:extLst>
              <a:ext uri="{FF2B5EF4-FFF2-40B4-BE49-F238E27FC236}">
                <a16:creationId xmlns:a16="http://schemas.microsoft.com/office/drawing/2014/main" id="{C539FC9F-D99C-DA42-B161-F869DD5A6C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971440">
            <a:off x="4505325" y="711994"/>
            <a:ext cx="482204" cy="422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extrusionClr>
                <a:srgbClr val="00CC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VN" sz="15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012" name="Text Box 52">
            <a:extLst>
              <a:ext uri="{FF2B5EF4-FFF2-40B4-BE49-F238E27FC236}">
                <a16:creationId xmlns:a16="http://schemas.microsoft.com/office/drawing/2014/main" id="{06EF2E7E-27DC-9B45-81A7-460E1D3D9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371600"/>
            <a:ext cx="160020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CC3300"/>
                </a:solidFill>
              </a:rPr>
              <a:t> </a:t>
            </a:r>
            <a:r>
              <a:rPr lang="en-US" sz="1500" dirty="0">
                <a:solidFill>
                  <a:srgbClr val="660066"/>
                </a:solidFill>
              </a:rPr>
              <a:t>n = ?;  V = ? </a:t>
            </a:r>
          </a:p>
        </p:txBody>
      </p:sp>
      <p:sp>
        <p:nvSpPr>
          <p:cNvPr id="41013" name="Line 53">
            <a:extLst>
              <a:ext uri="{FF2B5EF4-FFF2-40B4-BE49-F238E27FC236}">
                <a16:creationId xmlns:a16="http://schemas.microsoft.com/office/drawing/2014/main" id="{097FAD38-0B23-D049-8F3E-852C96EA5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1950" y="2400301"/>
            <a:ext cx="1290638" cy="4048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sp>
        <p:nvSpPr>
          <p:cNvPr id="41014" name="Line 54">
            <a:extLst>
              <a:ext uri="{FF2B5EF4-FFF2-40B4-BE49-F238E27FC236}">
                <a16:creationId xmlns:a16="http://schemas.microsoft.com/office/drawing/2014/main" id="{5B005D5C-0CBA-B444-B930-C8E87F200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9100" y="2400300"/>
            <a:ext cx="1314450" cy="1028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sp>
        <p:nvSpPr>
          <p:cNvPr id="41016" name="Text Box 56">
            <a:extLst>
              <a:ext uri="{FF2B5EF4-FFF2-40B4-BE49-F238E27FC236}">
                <a16:creationId xmlns:a16="http://schemas.microsoft.com/office/drawing/2014/main" id="{2A83CFE2-7F5F-5A4D-9448-C8292801787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405907" y="2411948"/>
            <a:ext cx="1771650" cy="438581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E51B20-9DDF-0348-BDCA-B645727DEB2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16162" y="3097965"/>
            <a:ext cx="1761395" cy="82225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 w="28575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6C092C-4A63-A54B-B1B8-96FFCD50E589}"/>
              </a:ext>
            </a:extLst>
          </p:cNvPr>
          <p:cNvSpPr/>
          <p:nvPr/>
        </p:nvSpPr>
        <p:spPr>
          <a:xfrm>
            <a:off x="1143000" y="3028950"/>
            <a:ext cx="2843213" cy="49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1500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M </a:t>
            </a:r>
            <a:r>
              <a:rPr lang="en-US" sz="1500" dirty="0">
                <a:solidFill>
                  <a:schemeClr val="tx1"/>
                </a:solidFill>
              </a:rPr>
              <a:t>- </a:t>
            </a:r>
            <a:r>
              <a:rPr lang="en-US" sz="1500" dirty="0" err="1">
                <a:solidFill>
                  <a:schemeClr val="tx1"/>
                </a:solidFill>
              </a:rPr>
              <a:t>nồng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độ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mol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của</a:t>
            </a:r>
            <a:r>
              <a:rPr lang="en-US" sz="1500" dirty="0">
                <a:solidFill>
                  <a:schemeClr val="tx1"/>
                </a:solidFill>
              </a:rPr>
              <a:t> dung </a:t>
            </a:r>
            <a:r>
              <a:rPr lang="en-US" sz="1500" dirty="0" err="1">
                <a:solidFill>
                  <a:schemeClr val="tx1"/>
                </a:solidFill>
              </a:rPr>
              <a:t>dịch</a:t>
            </a:r>
            <a:r>
              <a:rPr lang="en-US" sz="1500" dirty="0">
                <a:solidFill>
                  <a:schemeClr val="tx1"/>
                </a:solidFill>
              </a:rPr>
              <a:t> (</a:t>
            </a:r>
            <a:r>
              <a:rPr lang="en-US" sz="1500" dirty="0" err="1">
                <a:solidFill>
                  <a:schemeClr val="tx1"/>
                </a:solidFill>
              </a:rPr>
              <a:t>mol</a:t>
            </a:r>
            <a:r>
              <a:rPr lang="en-US" sz="1500" dirty="0">
                <a:solidFill>
                  <a:schemeClr val="tx1"/>
                </a:solidFill>
              </a:rPr>
              <a:t>/lit hay M)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65896E-6 L -0.55902 0.243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1" y="1218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48555E-6 L -0.55973 0.2367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6" y="11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  <p:bldP spid="4101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Line 4">
            <a:extLst>
              <a:ext uri="{FF2B5EF4-FFF2-40B4-BE49-F238E27FC236}">
                <a16:creationId xmlns:a16="http://schemas.microsoft.com/office/drawing/2014/main" id="{498690B0-9457-934E-B9ED-FACA7A7F5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457200"/>
            <a:ext cx="1191" cy="46863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26635C51-C0F6-C34B-B075-CF47CF385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"/>
            <a:ext cx="30289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I. Nồng độ phần trăm của dung dịch (C</a:t>
            </a:r>
            <a:r>
              <a:rPr lang="en-US" sz="1500" baseline="-25000" dirty="0">
                <a:solidFill>
                  <a:srgbClr val="0000CC"/>
                </a:solidFill>
              </a:rPr>
              <a:t>%</a:t>
            </a:r>
            <a:r>
              <a:rPr lang="en-US" sz="1500" dirty="0">
                <a:solidFill>
                  <a:srgbClr val="0000CC"/>
                </a:solidFill>
              </a:rPr>
              <a:t>)</a:t>
            </a:r>
            <a:endParaRPr lang="en-US" sz="1500" baseline="-25000" dirty="0">
              <a:solidFill>
                <a:srgbClr val="0000CC"/>
              </a:solidFill>
            </a:endParaRP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F3CC6C05-C88C-5F4F-B5C8-D34E74222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08460"/>
            <a:ext cx="32575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II. </a:t>
            </a:r>
            <a:r>
              <a:rPr lang="en-US" sz="1500" dirty="0" err="1">
                <a:solidFill>
                  <a:srgbClr val="0000CC"/>
                </a:solidFill>
              </a:rPr>
              <a:t>Nồng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độ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mol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của</a:t>
            </a:r>
            <a:r>
              <a:rPr lang="en-US" sz="1500" dirty="0">
                <a:solidFill>
                  <a:srgbClr val="0000CC"/>
                </a:solidFill>
              </a:rPr>
              <a:t> dung </a:t>
            </a:r>
            <a:r>
              <a:rPr lang="en-US" sz="1500" dirty="0" err="1">
                <a:solidFill>
                  <a:srgbClr val="0000CC"/>
                </a:solidFill>
              </a:rPr>
              <a:t>dịch</a:t>
            </a:r>
            <a:r>
              <a:rPr lang="en-US" sz="1500" dirty="0">
                <a:solidFill>
                  <a:srgbClr val="0000CC"/>
                </a:solidFill>
              </a:rPr>
              <a:t> (C</a:t>
            </a:r>
            <a:r>
              <a:rPr lang="en-US" sz="1500" baseline="-25000" dirty="0">
                <a:solidFill>
                  <a:srgbClr val="0000CC"/>
                </a:solidFill>
              </a:rPr>
              <a:t>M</a:t>
            </a:r>
            <a:r>
              <a:rPr lang="en-US" sz="15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AAB1FBB4-B4CF-3743-9E6B-116FA824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71600"/>
            <a:ext cx="25717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/>
              <a:t>1. </a:t>
            </a:r>
            <a:r>
              <a:rPr lang="en-US" sz="1500" dirty="0" err="1"/>
              <a:t>Định</a:t>
            </a:r>
            <a:r>
              <a:rPr lang="en-US" sz="1500" dirty="0"/>
              <a:t> </a:t>
            </a:r>
            <a:r>
              <a:rPr lang="en-US" sz="1500" dirty="0" err="1"/>
              <a:t>nghĩa</a:t>
            </a:r>
            <a:r>
              <a:rPr lang="en-US" sz="1500" dirty="0"/>
              <a:t> (SGK)</a:t>
            </a:r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2A6E2743-2776-DA48-BD01-4E3D119C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14500"/>
            <a:ext cx="20002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/>
              <a:t>2. </a:t>
            </a:r>
            <a:r>
              <a:rPr lang="en-US" sz="1500" dirty="0" err="1"/>
              <a:t>Công</a:t>
            </a:r>
            <a:r>
              <a:rPr lang="en-US" sz="1500" dirty="0"/>
              <a:t> </a:t>
            </a:r>
            <a:r>
              <a:rPr lang="en-US" sz="1500" dirty="0" err="1"/>
              <a:t>thức</a:t>
            </a:r>
            <a:endParaRPr lang="en-US" sz="1500" dirty="0"/>
          </a:p>
        </p:txBody>
      </p:sp>
      <p:pic>
        <p:nvPicPr>
          <p:cNvPr id="11271" name="Picture 52" descr="j0232133">
            <a:extLst>
              <a:ext uri="{FF2B5EF4-FFF2-40B4-BE49-F238E27FC236}">
                <a16:creationId xmlns:a16="http://schemas.microsoft.com/office/drawing/2014/main" id="{A858A03A-7714-1C45-BC3A-AC00622B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2350" y="4439841"/>
            <a:ext cx="628650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Line 11">
            <a:extLst>
              <a:ext uri="{FF2B5EF4-FFF2-40B4-BE49-F238E27FC236}">
                <a16:creationId xmlns:a16="http://schemas.microsoft.com/office/drawing/2014/main" id="{6EE1F339-1912-EA44-903C-650163CF0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57200"/>
            <a:ext cx="6858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pic>
        <p:nvPicPr>
          <p:cNvPr id="11273" name="Picture 12" descr="viet">
            <a:extLst>
              <a:ext uri="{FF2B5EF4-FFF2-40B4-BE49-F238E27FC236}">
                <a16:creationId xmlns:a16="http://schemas.microsoft.com/office/drawing/2014/main" id="{6B9D4091-D3AA-2246-BA89-4AFD9CD082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14300"/>
            <a:ext cx="514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WordArt 13">
            <a:extLst>
              <a:ext uri="{FF2B5EF4-FFF2-40B4-BE49-F238E27FC236}">
                <a16:creationId xmlns:a16="http://schemas.microsoft.com/office/drawing/2014/main" id="{C1AB801D-B703-5C4C-9A8C-C3B9927909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0257" y="78582"/>
            <a:ext cx="5250656" cy="3500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500" kern="10">
                <a:solidFill>
                  <a:srgbClr val="FF0000"/>
                </a:solidFill>
                <a:ea typeface="+mn-lt"/>
                <a:cs typeface="+mn-lt"/>
              </a:rPr>
              <a:t>T2: NỒNG ĐỘ DUNG DỊCH (tiếp)</a:t>
            </a:r>
            <a:endParaRPr lang="en-VN" sz="1500" kern="10">
              <a:solidFill>
                <a:srgbClr val="FF0000"/>
              </a:solidFill>
              <a:ea typeface="+mn-lt"/>
              <a:cs typeface="+mn-lt"/>
            </a:endParaRPr>
          </a:p>
        </p:txBody>
      </p:sp>
      <p:sp>
        <p:nvSpPr>
          <p:cNvPr id="50196" name="Text Box 20">
            <a:extLst>
              <a:ext uri="{FF2B5EF4-FFF2-40B4-BE49-F238E27FC236}">
                <a16:creationId xmlns:a16="http://schemas.microsoft.com/office/drawing/2014/main" id="{3210FE84-A728-3F44-A7E6-D9D1628B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591" y="682228"/>
            <a:ext cx="3543300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sz="1500" b="1" dirty="0">
                <a:solidFill>
                  <a:srgbClr val="FF0000"/>
                </a:solidFill>
              </a:rPr>
              <a:t>Bài tập 1: a) </a:t>
            </a:r>
            <a:r>
              <a:rPr lang="it-IT" sz="1500" dirty="0"/>
              <a:t>250 ml dung dịch có hòa tan 0,5 mol NaCl. Tính nồng độ mol của dung dịch NaCl? </a:t>
            </a:r>
            <a:endParaRPr lang="en-US" sz="1500" dirty="0"/>
          </a:p>
        </p:txBody>
      </p:sp>
      <p:graphicFrame>
        <p:nvGraphicFramePr>
          <p:cNvPr id="50203" name="Object 27">
            <a:extLst>
              <a:ext uri="{FF2B5EF4-FFF2-40B4-BE49-F238E27FC236}">
                <a16:creationId xmlns:a16="http://schemas.microsoft.com/office/drawing/2014/main" id="{6905A60C-95E6-534F-B89D-D796DC14AD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4321969"/>
          <a:ext cx="28003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r:id="rId5" imgW="43002200" imgH="10820400" progId="Equation.DSMT4">
                  <p:embed/>
                </p:oleObj>
              </mc:Choice>
              <mc:Fallback>
                <p:oleObj r:id="rId5" imgW="43002200" imgH="10820400" progId="Equation.DSMT4">
                  <p:embed/>
                  <p:pic>
                    <p:nvPicPr>
                      <p:cNvPr id="50203" name="Object 27">
                        <a:extLst>
                          <a:ext uri="{FF2B5EF4-FFF2-40B4-BE49-F238E27FC236}">
                            <a16:creationId xmlns:a16="http://schemas.microsoft.com/office/drawing/2014/main" id="{6905A60C-95E6-534F-B89D-D796DC14AD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21969"/>
                        <a:ext cx="28003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6" name="Text Box 30">
            <a:extLst>
              <a:ext uri="{FF2B5EF4-FFF2-40B4-BE49-F238E27FC236}">
                <a16:creationId xmlns:a16="http://schemas.microsoft.com/office/drawing/2014/main" id="{9C0D33DB-25A6-5D45-8CD3-84719AD0D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166" y="3829050"/>
            <a:ext cx="34861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sz="1500" dirty="0"/>
              <a:t>Nồng độ mol của dung dịch NaCl là:</a:t>
            </a:r>
            <a:endParaRPr lang="en-US" sz="1500" dirty="0"/>
          </a:p>
        </p:txBody>
      </p:sp>
      <p:sp>
        <p:nvSpPr>
          <p:cNvPr id="11278" name="Rectangle 17">
            <a:extLst>
              <a:ext uri="{FF2B5EF4-FFF2-40B4-BE49-F238E27FC236}">
                <a16:creationId xmlns:a16="http://schemas.microsoft.com/office/drawing/2014/main" id="{BE8DBF6C-5864-9341-BA76-020CA1CCE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2" y="2338387"/>
            <a:ext cx="2900363" cy="58697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graphicFrame>
        <p:nvGraphicFramePr>
          <p:cNvPr id="11279" name="Object 14">
            <a:extLst>
              <a:ext uri="{FF2B5EF4-FFF2-40B4-BE49-F238E27FC236}">
                <a16:creationId xmlns:a16="http://schemas.microsoft.com/office/drawing/2014/main" id="{585B03B9-C6F5-4146-8FA5-39F19724EF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248" y="2346723"/>
          <a:ext cx="2645569" cy="61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7" imgW="38328600" imgH="9067800" progId="Equation.3">
                  <p:embed/>
                </p:oleObj>
              </mc:Choice>
              <mc:Fallback>
                <p:oleObj name="Equation" r:id="rId7" imgW="38328600" imgH="9067800" progId="Equation.3">
                  <p:embed/>
                  <p:pic>
                    <p:nvPicPr>
                      <p:cNvPr id="11279" name="Object 14">
                        <a:extLst>
                          <a:ext uri="{FF2B5EF4-FFF2-40B4-BE49-F238E27FC236}">
                            <a16:creationId xmlns:a16="http://schemas.microsoft.com/office/drawing/2014/main" id="{585B03B9-C6F5-4146-8FA5-39F19724EF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248" y="2346723"/>
                        <a:ext cx="2645569" cy="610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56">
            <a:extLst>
              <a:ext uri="{FF2B5EF4-FFF2-40B4-BE49-F238E27FC236}">
                <a16:creationId xmlns:a16="http://schemas.microsoft.com/office/drawing/2014/main" id="{BF4B5B42-E151-3542-B99E-411B073884E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453502" y="3067377"/>
            <a:ext cx="1771650" cy="438581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4D5E53-6D6C-7F42-8355-82BE6960372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53502" y="3685284"/>
            <a:ext cx="1761395" cy="822250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  <a:ln w="28575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972707-DDDD-594A-ACAC-A91F8045ABAB}"/>
              </a:ext>
            </a:extLst>
          </p:cNvPr>
          <p:cNvSpPr/>
          <p:nvPr/>
        </p:nvSpPr>
        <p:spPr>
          <a:xfrm>
            <a:off x="3844529" y="2503885"/>
            <a:ext cx="333375" cy="32980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4CAA8D-2566-F242-8D85-8117C45B75EB}"/>
              </a:ext>
            </a:extLst>
          </p:cNvPr>
          <p:cNvSpPr/>
          <p:nvPr/>
        </p:nvSpPr>
        <p:spPr>
          <a:xfrm>
            <a:off x="3268267" y="3103960"/>
            <a:ext cx="364331" cy="37861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588B21-370A-CF47-AE41-71D7D457D049}"/>
              </a:ext>
            </a:extLst>
          </p:cNvPr>
          <p:cNvSpPr/>
          <p:nvPr/>
        </p:nvSpPr>
        <p:spPr>
          <a:xfrm>
            <a:off x="3251597" y="3895725"/>
            <a:ext cx="376238" cy="3417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B4DCC8-5389-E240-AD77-314476161F45}"/>
              </a:ext>
            </a:extLst>
          </p:cNvPr>
          <p:cNvSpPr/>
          <p:nvPr/>
        </p:nvSpPr>
        <p:spPr>
          <a:xfrm>
            <a:off x="4296967" y="3371850"/>
            <a:ext cx="3040856" cy="502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1500" i="1" dirty="0" err="1">
                <a:solidFill>
                  <a:srgbClr val="FF0000"/>
                </a:solidFill>
              </a:rPr>
              <a:t>Bài</a:t>
            </a:r>
            <a:r>
              <a:rPr lang="en-US" sz="1500" i="1" dirty="0">
                <a:solidFill>
                  <a:srgbClr val="FF0000"/>
                </a:solidFill>
              </a:rPr>
              <a:t> </a:t>
            </a:r>
            <a:r>
              <a:rPr lang="en-US" sz="1500" i="1" dirty="0" err="1">
                <a:solidFill>
                  <a:srgbClr val="FF0000"/>
                </a:solidFill>
              </a:rPr>
              <a:t>giải</a:t>
            </a:r>
            <a:r>
              <a:rPr lang="en-US" sz="1500" i="1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9ACE10D5-7670-F74A-8418-6F0C91C781DA}"/>
              </a:ext>
            </a:extLst>
          </p:cNvPr>
          <p:cNvGrpSpPr>
            <a:grpSpLocks/>
          </p:cNvGrpSpPr>
          <p:nvPr/>
        </p:nvGrpSpPr>
        <p:grpSpPr bwMode="auto">
          <a:xfrm>
            <a:off x="4468416" y="1631156"/>
            <a:ext cx="2624138" cy="1600200"/>
            <a:chOff x="4793491" y="3490602"/>
            <a:chExt cx="3500392" cy="21336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F386929-BBAF-D740-8AF1-8E31A5256F0C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793491" y="3490602"/>
              <a:ext cx="3500392" cy="2133600"/>
            </a:xfrm>
            <a:prstGeom prst="roundRect">
              <a:avLst/>
            </a:prstGeom>
            <a:blipFill rotWithShape="0">
              <a:blip r:embed="rId11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1500">
                  <a:noFill/>
                </a:rPr>
                <a:t> 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83945C-7FCF-8D47-9DAF-F70ACCF743B0}"/>
                </a:ext>
              </a:extLst>
            </p:cNvPr>
            <p:cNvCxnSpPr/>
            <p:nvPr/>
          </p:nvCxnSpPr>
          <p:spPr>
            <a:xfrm>
              <a:off x="4901489" y="4924115"/>
              <a:ext cx="236165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6" grpId="0"/>
      <p:bldP spid="50206" grpId="0"/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Line 4">
            <a:extLst>
              <a:ext uri="{FF2B5EF4-FFF2-40B4-BE49-F238E27FC236}">
                <a16:creationId xmlns:a16="http://schemas.microsoft.com/office/drawing/2014/main" id="{41FEB908-E390-8348-B525-BF3969AC7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457200"/>
            <a:ext cx="1191" cy="46863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407D75A7-8DEA-AE44-B1D1-462AE3C8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"/>
            <a:ext cx="30289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I. </a:t>
            </a:r>
            <a:r>
              <a:rPr lang="en-US" sz="1500" dirty="0" err="1">
                <a:solidFill>
                  <a:srgbClr val="0000CC"/>
                </a:solidFill>
              </a:rPr>
              <a:t>Nồng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độ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phần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trăm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của</a:t>
            </a:r>
            <a:r>
              <a:rPr lang="en-US" sz="1500" dirty="0">
                <a:solidFill>
                  <a:srgbClr val="0000CC"/>
                </a:solidFill>
              </a:rPr>
              <a:t> dung </a:t>
            </a:r>
            <a:r>
              <a:rPr lang="en-US" sz="1500" dirty="0" err="1">
                <a:solidFill>
                  <a:srgbClr val="0000CC"/>
                </a:solidFill>
              </a:rPr>
              <a:t>dịch</a:t>
            </a:r>
            <a:r>
              <a:rPr lang="en-US" sz="1500" dirty="0">
                <a:solidFill>
                  <a:srgbClr val="0000CC"/>
                </a:solidFill>
              </a:rPr>
              <a:t> (C%)</a:t>
            </a:r>
            <a:endParaRPr lang="en-US" sz="1500" baseline="-25000" dirty="0">
              <a:solidFill>
                <a:srgbClr val="0000CC"/>
              </a:solidFill>
            </a:endParaRP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10F20422-984A-5647-A4AE-2D1F5EF1A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08460"/>
            <a:ext cx="320040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II. </a:t>
            </a:r>
            <a:r>
              <a:rPr lang="en-US" sz="1500" dirty="0" err="1">
                <a:solidFill>
                  <a:srgbClr val="0000CC"/>
                </a:solidFill>
              </a:rPr>
              <a:t>Nồng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độ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mol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của</a:t>
            </a:r>
            <a:r>
              <a:rPr lang="en-US" sz="1500" dirty="0">
                <a:solidFill>
                  <a:srgbClr val="0000CC"/>
                </a:solidFill>
              </a:rPr>
              <a:t> dung </a:t>
            </a:r>
            <a:r>
              <a:rPr lang="en-US" sz="1500" dirty="0" err="1">
                <a:solidFill>
                  <a:srgbClr val="0000CC"/>
                </a:solidFill>
              </a:rPr>
              <a:t>dịch</a:t>
            </a:r>
            <a:r>
              <a:rPr lang="en-US" sz="1500" dirty="0">
                <a:solidFill>
                  <a:srgbClr val="0000CC"/>
                </a:solidFill>
              </a:rPr>
              <a:t> (C</a:t>
            </a:r>
            <a:r>
              <a:rPr lang="en-US" sz="1500" baseline="-25000" dirty="0">
                <a:solidFill>
                  <a:srgbClr val="0000CC"/>
                </a:solidFill>
              </a:rPr>
              <a:t>M</a:t>
            </a:r>
            <a:r>
              <a:rPr lang="en-US" sz="15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4528403C-C287-7242-AC5F-158379645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14450"/>
            <a:ext cx="25717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/>
              <a:t>1. </a:t>
            </a:r>
            <a:r>
              <a:rPr lang="en-US" sz="1500" dirty="0" err="1"/>
              <a:t>Định</a:t>
            </a:r>
            <a:r>
              <a:rPr lang="en-US" sz="1500" dirty="0"/>
              <a:t> </a:t>
            </a:r>
            <a:r>
              <a:rPr lang="en-US" sz="1500" dirty="0" err="1"/>
              <a:t>nghĩa</a:t>
            </a:r>
            <a:r>
              <a:rPr lang="en-US" sz="1500" dirty="0"/>
              <a:t> (SGK)</a:t>
            </a:r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C49C4097-0FFF-B04B-BB60-6B411FBE0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57350"/>
            <a:ext cx="20002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/>
              <a:t>2. </a:t>
            </a:r>
            <a:r>
              <a:rPr lang="en-US" sz="1500" dirty="0" err="1"/>
              <a:t>Công</a:t>
            </a:r>
            <a:r>
              <a:rPr lang="en-US" sz="1500" dirty="0"/>
              <a:t> </a:t>
            </a:r>
            <a:r>
              <a:rPr lang="en-US" sz="1500" dirty="0" err="1"/>
              <a:t>thức</a:t>
            </a:r>
            <a:endParaRPr lang="en-US" sz="1500" dirty="0"/>
          </a:p>
        </p:txBody>
      </p:sp>
      <p:sp>
        <p:nvSpPr>
          <p:cNvPr id="50187" name="Line 11">
            <a:extLst>
              <a:ext uri="{FF2B5EF4-FFF2-40B4-BE49-F238E27FC236}">
                <a16:creationId xmlns:a16="http://schemas.microsoft.com/office/drawing/2014/main" id="{77FA0951-87A6-D94B-9CDC-8A7B89BA0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57200"/>
            <a:ext cx="6858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pic>
        <p:nvPicPr>
          <p:cNvPr id="12296" name="Picture 12" descr="viet">
            <a:extLst>
              <a:ext uri="{FF2B5EF4-FFF2-40B4-BE49-F238E27FC236}">
                <a16:creationId xmlns:a16="http://schemas.microsoft.com/office/drawing/2014/main" id="{3D15E7A8-C19C-1F4C-8AAE-E505973FA7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14300"/>
            <a:ext cx="514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WordArt 13">
            <a:extLst>
              <a:ext uri="{FF2B5EF4-FFF2-40B4-BE49-F238E27FC236}">
                <a16:creationId xmlns:a16="http://schemas.microsoft.com/office/drawing/2014/main" id="{C9084F4D-813E-9142-843A-CF692896FB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0257" y="78582"/>
            <a:ext cx="5250656" cy="3500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500" kern="10">
                <a:solidFill>
                  <a:srgbClr val="FF0000"/>
                </a:solidFill>
                <a:ea typeface="+mn-lt"/>
                <a:cs typeface="+mn-lt"/>
              </a:rPr>
              <a:t>CHỦ ĐỀ 22 –T2: NỒNG ĐỘ DUNG DỊCH (tiếp)</a:t>
            </a:r>
            <a:endParaRPr lang="en-VN" sz="1500" kern="10">
              <a:solidFill>
                <a:srgbClr val="FF0000"/>
              </a:solidFill>
              <a:ea typeface="+mn-lt"/>
              <a:cs typeface="+mn-lt"/>
            </a:endParaRPr>
          </a:p>
        </p:txBody>
      </p:sp>
      <p:sp>
        <p:nvSpPr>
          <p:cNvPr id="50196" name="Text Box 20">
            <a:extLst>
              <a:ext uri="{FF2B5EF4-FFF2-40B4-BE49-F238E27FC236}">
                <a16:creationId xmlns:a16="http://schemas.microsoft.com/office/drawing/2014/main" id="{19F538BA-9E3C-FF4A-A8A0-D0E7673F72C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323076" y="526404"/>
            <a:ext cx="3543300" cy="1177245"/>
          </a:xfrm>
          <a:prstGeom prst="rect">
            <a:avLst/>
          </a:prstGeom>
          <a:blipFill rotWithShape="0">
            <a:blip r:embed="rId4"/>
            <a:stretch>
              <a:fillRect l="-2065" t="-3101" r="-1935" b="-8140"/>
            </a:stretch>
          </a:blip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  <p:sp>
        <p:nvSpPr>
          <p:cNvPr id="12299" name="Rectangle 17">
            <a:extLst>
              <a:ext uri="{FF2B5EF4-FFF2-40B4-BE49-F238E27FC236}">
                <a16:creationId xmlns:a16="http://schemas.microsoft.com/office/drawing/2014/main" id="{45970D23-CA8F-F744-AF46-502F4E0B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2" y="2338387"/>
            <a:ext cx="2900363" cy="58697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graphicFrame>
        <p:nvGraphicFramePr>
          <p:cNvPr id="12300" name="Object 14">
            <a:extLst>
              <a:ext uri="{FF2B5EF4-FFF2-40B4-BE49-F238E27FC236}">
                <a16:creationId xmlns:a16="http://schemas.microsoft.com/office/drawing/2014/main" id="{17BE82C3-5FCB-2B4C-841A-751F2CAEA4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248" y="2346723"/>
          <a:ext cx="2645569" cy="61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Equation" r:id="rId5" imgW="38328600" imgH="9067800" progId="Equation.3">
                  <p:embed/>
                </p:oleObj>
              </mc:Choice>
              <mc:Fallback>
                <p:oleObj name="Equation" r:id="rId5" imgW="38328600" imgH="9067800" progId="Equation.3">
                  <p:embed/>
                  <p:pic>
                    <p:nvPicPr>
                      <p:cNvPr id="12300" name="Object 14">
                        <a:extLst>
                          <a:ext uri="{FF2B5EF4-FFF2-40B4-BE49-F238E27FC236}">
                            <a16:creationId xmlns:a16="http://schemas.microsoft.com/office/drawing/2014/main" id="{17BE82C3-5FCB-2B4C-841A-751F2CAEA4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248" y="2346723"/>
                        <a:ext cx="2645569" cy="610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56">
            <a:extLst>
              <a:ext uri="{FF2B5EF4-FFF2-40B4-BE49-F238E27FC236}">
                <a16:creationId xmlns:a16="http://schemas.microsoft.com/office/drawing/2014/main" id="{11BE7EB0-F7D4-7E48-A104-3CE218C9812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453502" y="3067377"/>
            <a:ext cx="1771650" cy="438581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312E5C-D702-7544-BE86-64E925E524A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53502" y="3685284"/>
            <a:ext cx="1761395" cy="82225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 w="28575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40A96EA-ABA5-224D-9F52-125F82EF0FAA}"/>
              </a:ext>
            </a:extLst>
          </p:cNvPr>
          <p:cNvSpPr/>
          <p:nvPr/>
        </p:nvSpPr>
        <p:spPr>
          <a:xfrm>
            <a:off x="3844529" y="2503885"/>
            <a:ext cx="333375" cy="32980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7EAF42-10A7-904B-B4D8-BB68D4E05738}"/>
              </a:ext>
            </a:extLst>
          </p:cNvPr>
          <p:cNvSpPr/>
          <p:nvPr/>
        </p:nvSpPr>
        <p:spPr>
          <a:xfrm>
            <a:off x="3268267" y="3103960"/>
            <a:ext cx="364331" cy="37861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66E866F-7E18-FE42-97C2-EDC8AD40FA49}"/>
              </a:ext>
            </a:extLst>
          </p:cNvPr>
          <p:cNvSpPr/>
          <p:nvPr/>
        </p:nvSpPr>
        <p:spPr>
          <a:xfrm>
            <a:off x="3251597" y="3895725"/>
            <a:ext cx="376238" cy="3417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3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FB78D835-3285-6146-A0C0-D4BF3C5CC657}"/>
              </a:ext>
            </a:extLst>
          </p:cNvPr>
          <p:cNvGrpSpPr>
            <a:grpSpLocks/>
          </p:cNvGrpSpPr>
          <p:nvPr/>
        </p:nvGrpSpPr>
        <p:grpSpPr bwMode="auto">
          <a:xfrm>
            <a:off x="4294585" y="1847850"/>
            <a:ext cx="2914650" cy="1714500"/>
            <a:chOff x="4714081" y="2634875"/>
            <a:chExt cx="3886200" cy="22860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8C0AAD3-F688-3A42-81B5-F51FEC56C54C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714081" y="2634875"/>
              <a:ext cx="3886200" cy="2286000"/>
            </a:xfrm>
            <a:prstGeom prst="roundRect">
              <a:avLst/>
            </a:prstGeom>
            <a:blipFill rotWithShape="0">
              <a:blip r:embed="rId9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1500">
                  <a:noFill/>
                </a:rPr>
                <a:t> 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3A6487-0800-0047-BB54-01519C5FBAA0}"/>
                </a:ext>
              </a:extLst>
            </p:cNvPr>
            <p:cNvCxnSpPr/>
            <p:nvPr/>
          </p:nvCxnSpPr>
          <p:spPr>
            <a:xfrm>
              <a:off x="4953793" y="4138238"/>
              <a:ext cx="30480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7A1F-CB54-1141-A275-ABA1351727E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46884" y="1423626"/>
            <a:ext cx="2344341" cy="742950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1B8E29-C9C3-3C4F-9AD0-94351C89EC4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48180" y="2542191"/>
            <a:ext cx="1081956" cy="761018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1B54DB-619D-D340-9266-D03C7D6AB7B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0838" y="3906363"/>
            <a:ext cx="1079298" cy="761018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43DAC2-3FA3-F842-8F28-66EF082F50B7}"/>
              </a:ext>
            </a:extLst>
          </p:cNvPr>
          <p:cNvCxnSpPr/>
          <p:nvPr/>
        </p:nvCxnSpPr>
        <p:spPr>
          <a:xfrm flipH="1" flipV="1">
            <a:off x="7364017" y="2166938"/>
            <a:ext cx="2381" cy="375047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45A602D-2955-A24E-A86D-C530BABC76A9}"/>
              </a:ext>
            </a:extLst>
          </p:cNvPr>
          <p:cNvCxnSpPr>
            <a:stCxn id="34" idx="0"/>
            <a:endCxn id="13" idx="2"/>
          </p:cNvCxnSpPr>
          <p:nvPr/>
        </p:nvCxnSpPr>
        <p:spPr>
          <a:xfrm flipH="1" flipV="1">
            <a:off x="7389019" y="3302794"/>
            <a:ext cx="1191" cy="603647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8CF2382-083D-E241-AC34-5C6673F9C4C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07086" y="2332055"/>
            <a:ext cx="3632347" cy="2617100"/>
          </a:xfrm>
          <a:prstGeom prst="roundRect">
            <a:avLst/>
          </a:prstGeom>
          <a:blipFill rotWithShape="0">
            <a:blip r:embed="rId13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3">
            <a:extLst>
              <a:ext uri="{FF2B5EF4-FFF2-40B4-BE49-F238E27FC236}">
                <a16:creationId xmlns:a16="http://schemas.microsoft.com/office/drawing/2014/main" id="{DBC26BCE-659D-0A4E-907A-8F5AE3E54C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0257" y="78582"/>
            <a:ext cx="5250656" cy="3500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T2</a:t>
            </a:r>
            <a:r>
              <a:rPr lang="en-US" sz="1500" kern="10" dirty="0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: NỒNG ĐỘ DUNG DỊCH (tiếp)</a:t>
            </a: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334F8F41-96E5-9646-8080-C8984AA10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57200"/>
            <a:ext cx="6858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pic>
        <p:nvPicPr>
          <p:cNvPr id="13316" name="Picture 15" descr="viet">
            <a:extLst>
              <a:ext uri="{FF2B5EF4-FFF2-40B4-BE49-F238E27FC236}">
                <a16:creationId xmlns:a16="http://schemas.microsoft.com/office/drawing/2014/main" id="{5B727E03-EC07-9440-AF72-E436F74DBB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14300"/>
            <a:ext cx="514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DC29C12D-8D53-194B-8257-02EEE66E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"/>
            <a:ext cx="30289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I. </a:t>
            </a:r>
            <a:r>
              <a:rPr lang="en-US" sz="1500" dirty="0" err="1">
                <a:solidFill>
                  <a:srgbClr val="0000CC"/>
                </a:solidFill>
              </a:rPr>
              <a:t>Nồng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độ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phần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trăm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của</a:t>
            </a:r>
            <a:r>
              <a:rPr lang="en-US" sz="1500" dirty="0">
                <a:solidFill>
                  <a:srgbClr val="0000CC"/>
                </a:solidFill>
              </a:rPr>
              <a:t> dung </a:t>
            </a:r>
            <a:r>
              <a:rPr lang="en-US" sz="1500" dirty="0" err="1">
                <a:solidFill>
                  <a:srgbClr val="0000CC"/>
                </a:solidFill>
              </a:rPr>
              <a:t>dịch</a:t>
            </a:r>
            <a:r>
              <a:rPr lang="en-US" sz="1500" dirty="0">
                <a:solidFill>
                  <a:srgbClr val="0000CC"/>
                </a:solidFill>
              </a:rPr>
              <a:t> (C%)</a:t>
            </a:r>
            <a:endParaRPr lang="en-US" sz="1500" baseline="-25000" dirty="0">
              <a:solidFill>
                <a:srgbClr val="0000CC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A0C6867-729B-DE4F-BFD6-E51968242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08460"/>
            <a:ext cx="31432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solidFill>
                  <a:srgbClr val="0000CC"/>
                </a:solidFill>
              </a:rPr>
              <a:t>II. </a:t>
            </a:r>
            <a:r>
              <a:rPr lang="en-US" sz="1500" dirty="0" err="1">
                <a:solidFill>
                  <a:srgbClr val="0000CC"/>
                </a:solidFill>
              </a:rPr>
              <a:t>Nồng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độ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mol</a:t>
            </a:r>
            <a:r>
              <a:rPr lang="en-US" sz="1500" dirty="0">
                <a:solidFill>
                  <a:srgbClr val="0000CC"/>
                </a:solidFill>
              </a:rPr>
              <a:t> </a:t>
            </a:r>
            <a:r>
              <a:rPr lang="en-US" sz="1500" dirty="0" err="1">
                <a:solidFill>
                  <a:srgbClr val="0000CC"/>
                </a:solidFill>
              </a:rPr>
              <a:t>của</a:t>
            </a:r>
            <a:r>
              <a:rPr lang="en-US" sz="1500" dirty="0">
                <a:solidFill>
                  <a:srgbClr val="0000CC"/>
                </a:solidFill>
              </a:rPr>
              <a:t> dung </a:t>
            </a:r>
            <a:r>
              <a:rPr lang="en-US" sz="1500" dirty="0" err="1">
                <a:solidFill>
                  <a:srgbClr val="0000CC"/>
                </a:solidFill>
              </a:rPr>
              <a:t>dịch</a:t>
            </a:r>
            <a:r>
              <a:rPr lang="en-US" sz="1500" dirty="0">
                <a:solidFill>
                  <a:srgbClr val="0000CC"/>
                </a:solidFill>
              </a:rPr>
              <a:t> (C</a:t>
            </a:r>
            <a:r>
              <a:rPr lang="en-US" sz="1500" baseline="-25000" dirty="0">
                <a:solidFill>
                  <a:srgbClr val="0000CC"/>
                </a:solidFill>
              </a:rPr>
              <a:t>M</a:t>
            </a:r>
            <a:r>
              <a:rPr lang="en-US" sz="15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AD500F4-5BA7-BB4D-8D90-37DF9806A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00200"/>
            <a:ext cx="25717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1500" dirty="0"/>
              <a:t>1. </a:t>
            </a:r>
            <a:r>
              <a:rPr lang="en-US" sz="1500" dirty="0" err="1"/>
              <a:t>Định</a:t>
            </a:r>
            <a:r>
              <a:rPr lang="en-US" sz="1500" dirty="0"/>
              <a:t> </a:t>
            </a:r>
            <a:r>
              <a:rPr lang="en-US" sz="1500" dirty="0" err="1"/>
              <a:t>nghĩa</a:t>
            </a:r>
            <a:r>
              <a:rPr lang="en-US" sz="1500" dirty="0"/>
              <a:t> (SGK)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65D4387-2BBA-9242-ABB2-DCAEC1F9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0238"/>
            <a:ext cx="200025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500" dirty="0"/>
              <a:t>2. </a:t>
            </a:r>
            <a:r>
              <a:rPr lang="en-US" sz="1500" dirty="0" err="1"/>
              <a:t>Công</a:t>
            </a:r>
            <a:r>
              <a:rPr lang="en-US" sz="1500" dirty="0"/>
              <a:t> </a:t>
            </a:r>
            <a:r>
              <a:rPr lang="en-US" sz="1500" dirty="0" err="1"/>
              <a:t>thức</a:t>
            </a:r>
            <a:endParaRPr lang="en-US" sz="1500" dirty="0"/>
          </a:p>
        </p:txBody>
      </p:sp>
      <p:graphicFrame>
        <p:nvGraphicFramePr>
          <p:cNvPr id="13321" name="Object 14">
            <a:extLst>
              <a:ext uri="{FF2B5EF4-FFF2-40B4-BE49-F238E27FC236}">
                <a16:creationId xmlns:a16="http://schemas.microsoft.com/office/drawing/2014/main" id="{3713F4A2-DAC9-2E4D-987C-30EE411ADF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248" y="2346723"/>
          <a:ext cx="2645569" cy="61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Equation" r:id="rId4" imgW="38328600" imgH="9067800" progId="Equation.3">
                  <p:embed/>
                </p:oleObj>
              </mc:Choice>
              <mc:Fallback>
                <p:oleObj name="Equation" r:id="rId4" imgW="38328600" imgH="9067800" progId="Equation.3">
                  <p:embed/>
                  <p:pic>
                    <p:nvPicPr>
                      <p:cNvPr id="13321" name="Object 14">
                        <a:extLst>
                          <a:ext uri="{FF2B5EF4-FFF2-40B4-BE49-F238E27FC236}">
                            <a16:creationId xmlns:a16="http://schemas.microsoft.com/office/drawing/2014/main" id="{3713F4A2-DAC9-2E4D-987C-30EE411ADF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248" y="2346723"/>
                        <a:ext cx="2645569" cy="610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6">
            <a:extLst>
              <a:ext uri="{FF2B5EF4-FFF2-40B4-BE49-F238E27FC236}">
                <a16:creationId xmlns:a16="http://schemas.microsoft.com/office/drawing/2014/main" id="{28AECFED-72FC-644F-A3E9-A716F04C217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453502" y="3067377"/>
            <a:ext cx="1771650" cy="438581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80384-AA2C-BA4F-98BC-91D04523084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53502" y="3685284"/>
            <a:ext cx="1761395" cy="82225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 w="28575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CF0A6D-AE43-A34E-90C3-283F0F2459F7}"/>
              </a:ext>
            </a:extLst>
          </p:cNvPr>
          <p:cNvSpPr/>
          <p:nvPr/>
        </p:nvSpPr>
        <p:spPr>
          <a:xfrm>
            <a:off x="3818335" y="2489598"/>
            <a:ext cx="292894" cy="2821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7F21A8-0649-FB43-AC30-2A2E53D69C84}"/>
              </a:ext>
            </a:extLst>
          </p:cNvPr>
          <p:cNvSpPr/>
          <p:nvPr/>
        </p:nvSpPr>
        <p:spPr>
          <a:xfrm>
            <a:off x="3244454" y="3073004"/>
            <a:ext cx="364331" cy="37861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FAF0AC-B03C-9044-9EAA-E3BB85D06600}"/>
              </a:ext>
            </a:extLst>
          </p:cNvPr>
          <p:cNvSpPr/>
          <p:nvPr/>
        </p:nvSpPr>
        <p:spPr>
          <a:xfrm>
            <a:off x="3225403" y="3925491"/>
            <a:ext cx="376238" cy="34170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/>
              <a:t>3</a:t>
            </a:r>
          </a:p>
        </p:txBody>
      </p:sp>
      <p:sp>
        <p:nvSpPr>
          <p:cNvPr id="17" name="Line 4">
            <a:extLst>
              <a:ext uri="{FF2B5EF4-FFF2-40B4-BE49-F238E27FC236}">
                <a16:creationId xmlns:a16="http://schemas.microsoft.com/office/drawing/2014/main" id="{96120C3A-E950-EE47-B507-99D597093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457200"/>
            <a:ext cx="1191" cy="46863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500"/>
          </a:p>
        </p:txBody>
      </p:sp>
      <p:sp>
        <p:nvSpPr>
          <p:cNvPr id="13328" name="Rectangle 17">
            <a:extLst>
              <a:ext uri="{FF2B5EF4-FFF2-40B4-BE49-F238E27FC236}">
                <a16:creationId xmlns:a16="http://schemas.microsoft.com/office/drawing/2014/main" id="{51CAF2CF-A841-2842-BDDB-6D0CCFB33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2" y="2338387"/>
            <a:ext cx="2900363" cy="58697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B9DA1EF7-0989-274D-92DE-EE6427539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7" y="485775"/>
            <a:ext cx="362426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sz="1500" b="1" dirty="0">
                <a:solidFill>
                  <a:srgbClr val="FF0000"/>
                </a:solidFill>
              </a:rPr>
              <a:t>Bài tập 2: a) </a:t>
            </a:r>
            <a:r>
              <a:rPr lang="it-IT" sz="1500" dirty="0"/>
              <a:t>Tính số mol chất tan có trong 250ml dung dịch HCl 0,5M?</a:t>
            </a:r>
            <a:endParaRPr lang="en-US" sz="1500" dirty="0"/>
          </a:p>
        </p:txBody>
      </p:sp>
      <p:sp>
        <p:nvSpPr>
          <p:cNvPr id="13331" name="Rounded Rectangle 20">
            <a:extLst>
              <a:ext uri="{FF2B5EF4-FFF2-40B4-BE49-F238E27FC236}">
                <a16:creationId xmlns:a16="http://schemas.microsoft.com/office/drawing/2014/main" id="{C32B831A-3930-9C48-BC59-986FA7B43E2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221613" y="3003700"/>
            <a:ext cx="3798698" cy="1814264"/>
          </a:xfrm>
          <a:prstGeom prst="roundRect">
            <a:avLst>
              <a:gd name="adj" fmla="val 16667"/>
            </a:avLst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500">
                <a:noFill/>
              </a:rPr>
              <a:t> 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C19D4B5A-129C-1949-AD0C-8AC5D61A7D92}"/>
              </a:ext>
            </a:extLst>
          </p:cNvPr>
          <p:cNvGrpSpPr>
            <a:grpSpLocks/>
          </p:cNvGrpSpPr>
          <p:nvPr/>
        </p:nvGrpSpPr>
        <p:grpSpPr bwMode="auto">
          <a:xfrm>
            <a:off x="4308872" y="1375172"/>
            <a:ext cx="2624138" cy="1600200"/>
            <a:chOff x="4272008" y="1838818"/>
            <a:chExt cx="3500392" cy="213360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EB57896-B886-624B-B1ED-0CC29B122722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272008" y="1838818"/>
              <a:ext cx="3500392" cy="2133600"/>
            </a:xfrm>
            <a:prstGeom prst="roundRect">
              <a:avLst/>
            </a:prstGeom>
            <a:blipFill rotWithShape="0">
              <a:blip r:embed="rId9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1500">
                  <a:noFill/>
                </a:rPr>
                <a:t> 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561E0B-0D32-0043-9B75-F10206325505}"/>
                </a:ext>
              </a:extLst>
            </p:cNvPr>
            <p:cNvCxnSpPr/>
            <p:nvPr/>
          </p:nvCxnSpPr>
          <p:spPr>
            <a:xfrm>
              <a:off x="4572177" y="3319955"/>
              <a:ext cx="236165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103C-7EDB-704F-B27A-F808018B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088" y="184547"/>
            <a:ext cx="6172200" cy="857250"/>
          </a:xfrm>
        </p:spPr>
        <p:txBody>
          <a:bodyPr/>
          <a:lstStyle/>
          <a:p>
            <a:r>
              <a:rPr lang="en-US" altLang="en-US"/>
              <a:t>PHIẾU HỌC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62165-69F7-8043-8911-865D446F9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238" y="946547"/>
            <a:ext cx="6057900" cy="10858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>
                <a:solidFill>
                  <a:srgbClr val="FF0000"/>
                </a:solidFill>
              </a:rPr>
              <a:t>Bài tập 2: b) </a:t>
            </a:r>
            <a:r>
              <a:rPr lang="en-US" altLang="en-US"/>
              <a:t>Tính khối lượng chất tan có trong 50ml dung dịch NaCl 0,1M?</a:t>
            </a:r>
          </a:p>
        </p:txBody>
      </p:sp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D9CEA4AF-91D2-2046-B6D6-3E673E9A4C5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011368" y="2098855"/>
            <a:ext cx="3971924" cy="3044645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A794C7-3E99-8C4D-9EB3-6049F1972D7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91912" y="1828800"/>
            <a:ext cx="2571750" cy="2171700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588D73-5866-1548-8247-02FB35E7B555}"/>
              </a:ext>
            </a:extLst>
          </p:cNvPr>
          <p:cNvCxnSpPr/>
          <p:nvPr/>
        </p:nvCxnSpPr>
        <p:spPr>
          <a:xfrm>
            <a:off x="1885950" y="3314700"/>
            <a:ext cx="2000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24844"/>
            <a:ext cx="5796136" cy="52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3300"/>
                </a:solidFill>
                <a:latin typeface="+mn-lt"/>
              </a:rPr>
              <a:t>   </a:t>
            </a:r>
            <a:r>
              <a:rPr lang="en-US" altLang="en-US" sz="2200" b="1" dirty="0">
                <a:solidFill>
                  <a:srgbClr val="FF0000"/>
                </a:solidFill>
                <a:latin typeface="+mn-lt"/>
              </a:rPr>
              <a:t>* </a:t>
            </a:r>
            <a:r>
              <a:rPr lang="en-US" altLang="en-US" sz="2200" b="1" u="sng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200" b="1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200" b="1" u="sng" dirty="0">
                <a:solidFill>
                  <a:srgbClr val="FF0000"/>
                </a:solidFill>
                <a:latin typeface="+mn-lt"/>
              </a:rPr>
              <a:t> 3: ( BT 4 SGK/ 132)</a:t>
            </a:r>
            <a:r>
              <a:rPr lang="en-US" altLang="en-US" sz="2200" b="1" dirty="0">
                <a:solidFill>
                  <a:srgbClr val="FF0000"/>
                </a:solidFill>
                <a:latin typeface="+mn-lt"/>
              </a:rPr>
              <a:t>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3300"/>
                </a:solidFill>
                <a:latin typeface="+mn-lt"/>
              </a:rPr>
              <a:t>     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Cho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biết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khối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lượng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mol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một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oxit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kim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loại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là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160 gam,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thành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phần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về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khối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lượng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kim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loại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oxit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là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70%.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Lập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công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oxit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Gọi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tên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oxit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</a:rPr>
              <a:t>đó</a:t>
            </a:r>
            <a:r>
              <a:rPr lang="en-US" altLang="en-US" sz="2200" dirty="0">
                <a:solidFill>
                  <a:srgbClr val="0000FF"/>
                </a:solidFill>
                <a:latin typeface="+mn-lt"/>
              </a:rPr>
              <a:t>?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u="sng" dirty="0" err="1">
                <a:solidFill>
                  <a:srgbClr val="FF3300"/>
                </a:solidFill>
                <a:latin typeface="+mn-lt"/>
              </a:rPr>
              <a:t>Giải</a:t>
            </a:r>
            <a:r>
              <a:rPr lang="en-US" altLang="en-US" sz="2200" b="1" dirty="0">
                <a:solidFill>
                  <a:srgbClr val="FF3300"/>
                </a:solidFill>
                <a:latin typeface="+mn-lt"/>
              </a:rPr>
              <a:t>: 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</a:rPr>
              <a:t>Gọi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</a:rPr>
              <a:t>CTHH</a:t>
            </a:r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</a:rPr>
              <a:t>oxit</a:t>
            </a:r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</a:rPr>
              <a:t>M</a:t>
            </a:r>
            <a:r>
              <a:rPr lang="en-US" altLang="en-US" sz="2200" baseline="-25000" dirty="0" err="1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</a:rPr>
              <a:t>O</a:t>
            </a:r>
            <a:r>
              <a:rPr lang="en-US" altLang="en-US" sz="2200" baseline="-25000" dirty="0" err="1">
                <a:solidFill>
                  <a:srgbClr val="000000"/>
                </a:solidFill>
                <a:latin typeface="+mn-lt"/>
              </a:rPr>
              <a:t>n</a:t>
            </a:r>
            <a:r>
              <a:rPr lang="en-US" altLang="en-US" sz="2200" b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                ( n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</a:rPr>
              <a:t>hóa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</a:rPr>
              <a:t>trị</a:t>
            </a:r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 M)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Khối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lượng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kim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loại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1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mol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oxit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Khối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lượng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oxi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1mol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oxit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             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en-US" altLang="en-US" sz="2200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O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=  160  - 112  =  48(g)  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Ta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M . 2  = 112    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 M  =  112 : 2 = 56  M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kim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loại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sắt</a:t>
            </a:r>
            <a:endParaRPr lang="en-US" altLang="en-US" sz="2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 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16 . n = 48 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 n = 48 : 16 = 3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    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Vậy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CTHH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oxit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: </a:t>
            </a:r>
            <a:r>
              <a:rPr lang="en-US" altLang="en-US" sz="2200" b="1" dirty="0">
                <a:solidFill>
                  <a:srgbClr val="D60093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Fe</a:t>
            </a:r>
            <a:r>
              <a:rPr lang="en-US" altLang="en-US" sz="2200" b="1" baseline="-25000" dirty="0">
                <a:solidFill>
                  <a:srgbClr val="D60093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2</a:t>
            </a:r>
            <a:r>
              <a:rPr lang="en-US" altLang="en-US" sz="2200" b="1" dirty="0">
                <a:solidFill>
                  <a:srgbClr val="D60093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O</a:t>
            </a:r>
            <a:r>
              <a:rPr lang="en-US" altLang="en-US" sz="2200" b="1" baseline="-25000" dirty="0">
                <a:solidFill>
                  <a:srgbClr val="D60093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3</a:t>
            </a:r>
            <a:endParaRPr lang="en-US" altLang="en-US" sz="2200" dirty="0">
              <a:solidFill>
                <a:srgbClr val="000000"/>
              </a:solidFill>
              <a:latin typeface="+mn-lt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algn="just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          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Tên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oxit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D60093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Sắt</a:t>
            </a:r>
            <a:r>
              <a:rPr lang="en-US" altLang="en-US" sz="2200" dirty="0">
                <a:solidFill>
                  <a:srgbClr val="D60093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 (III) </a:t>
            </a:r>
            <a:r>
              <a:rPr lang="en-US" altLang="en-US" sz="2200" dirty="0" err="1">
                <a:solidFill>
                  <a:srgbClr val="D60093"/>
                </a:solidFill>
                <a:latin typeface="+mn-lt"/>
                <a:cs typeface="Times New Roman" panose="02020603050405020304" pitchFamily="18" charset="0"/>
                <a:sym typeface="Wingdings 3" panose="05040102010807070707" pitchFamily="18" charset="2"/>
              </a:rPr>
              <a:t>oxit</a:t>
            </a:r>
            <a:endParaRPr lang="en-US" altLang="en-US" sz="2200" dirty="0">
              <a:solidFill>
                <a:srgbClr val="D60093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5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10810"/>
              </p:ext>
            </p:extLst>
          </p:nvPr>
        </p:nvGraphicFramePr>
        <p:xfrm>
          <a:off x="2578100" y="2480073"/>
          <a:ext cx="914400" cy="14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2480073"/>
                        <a:ext cx="914400" cy="148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888998"/>
              </p:ext>
            </p:extLst>
          </p:nvPr>
        </p:nvGraphicFramePr>
        <p:xfrm>
          <a:off x="2529768" y="2601117"/>
          <a:ext cx="368300" cy="521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5" imgW="279360" imgH="393480" progId="Equation.DSMT4">
                  <p:embed/>
                </p:oleObj>
              </mc:Choice>
              <mc:Fallback>
                <p:oleObj name="Equation" r:id="rId5" imgW="27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768" y="2601117"/>
                        <a:ext cx="368300" cy="52198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8"/>
          <p:cNvSpPr>
            <a:spLocks noChangeArrowheads="1"/>
          </p:cNvSpPr>
          <p:nvPr/>
        </p:nvSpPr>
        <p:spPr bwMode="auto">
          <a:xfrm>
            <a:off x="5868144" y="19448"/>
            <a:ext cx="3173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HƯỚNG DẪN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Gọi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chung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oxit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khối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lượng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kim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loại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160g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oxit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khối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lượng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oxi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1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mol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oxit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khối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lượng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kim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loại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oxi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ta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suy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kim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loại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hóa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trị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nó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oxit</a:t>
            </a:r>
            <a:endParaRPr lang="en-US" altLang="en-US" sz="22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Gọi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oxit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5858500" y="339328"/>
            <a:ext cx="0" cy="4608686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93646" y="2354251"/>
            <a:ext cx="36576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en-US" altLang="en-US" sz="2200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= 160 .         =  112 (g)</a:t>
            </a:r>
          </a:p>
        </p:txBody>
      </p:sp>
    </p:spTree>
    <p:extLst>
      <p:ext uri="{BB962C8B-B14F-4D97-AF65-F5344CB8AC3E}">
        <p14:creationId xmlns:p14="http://schemas.microsoft.com/office/powerpoint/2010/main" val="151500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1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1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1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1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0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uiExpand="1" build="allAtOnce"/>
      <p:bldP spid="2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73F1-71CA-9344-9FEE-CAB98058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3104"/>
            <a:ext cx="6172200" cy="742950"/>
          </a:xfrm>
        </p:spPr>
        <p:txBody>
          <a:bodyPr/>
          <a:lstStyle/>
          <a:p>
            <a:pPr>
              <a:defRPr/>
            </a:pPr>
            <a:r>
              <a:rPr lang="en-US" sz="2400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3: </a:t>
            </a:r>
            <a:r>
              <a:rPr lang="en-US" sz="2400" dirty="0">
                <a:latin typeface="+mn-lt"/>
              </a:rPr>
              <a:t>HOẠT ĐỘNG NHÓM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FB6F0-F216-334E-B2AF-2AECD9EE9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0150" y="742950"/>
            <a:ext cx="2571750" cy="3886200"/>
          </a:xfrm>
        </p:spPr>
        <p:txBody>
          <a:bodyPr/>
          <a:lstStyle/>
          <a:p>
            <a:pPr>
              <a:defRPr/>
            </a:pPr>
            <a:r>
              <a:rPr lang="en-US" sz="2100" dirty="0" err="1">
                <a:solidFill>
                  <a:srgbClr val="FF0000"/>
                </a:solidFill>
              </a:rPr>
              <a:t>Nhóm</a:t>
            </a:r>
            <a:r>
              <a:rPr lang="en-US" sz="2100" dirty="0">
                <a:solidFill>
                  <a:srgbClr val="FF0000"/>
                </a:solidFill>
              </a:rPr>
              <a:t> 1, 2: </a:t>
            </a:r>
          </a:p>
          <a:p>
            <a:pPr marL="0" indent="0">
              <a:buNone/>
              <a:defRPr/>
            </a:pPr>
            <a:r>
              <a:rPr lang="en-US" sz="2100" dirty="0"/>
              <a:t>a) </a:t>
            </a:r>
            <a:r>
              <a:rPr lang="en-US" sz="2100" dirty="0" err="1"/>
              <a:t>Tìm</a:t>
            </a:r>
            <a:r>
              <a:rPr lang="en-US" sz="2100" dirty="0"/>
              <a:t> </a:t>
            </a:r>
            <a:r>
              <a:rPr lang="en-US" sz="2100" dirty="0" err="1"/>
              <a:t>thể</a:t>
            </a:r>
            <a:r>
              <a:rPr lang="en-US" sz="2100" dirty="0"/>
              <a:t> </a:t>
            </a:r>
            <a:r>
              <a:rPr lang="en-US" sz="2100" dirty="0" err="1"/>
              <a:t>tích</a:t>
            </a:r>
            <a:r>
              <a:rPr lang="en-US" sz="2100" dirty="0"/>
              <a:t> dung </a:t>
            </a:r>
            <a:r>
              <a:rPr lang="en-US" sz="2100" dirty="0" err="1"/>
              <a:t>dịch</a:t>
            </a:r>
            <a:r>
              <a:rPr lang="en-US" sz="2100" dirty="0"/>
              <a:t> </a:t>
            </a:r>
            <a:r>
              <a:rPr lang="en-US" sz="2100" dirty="0" err="1"/>
              <a:t>HCl</a:t>
            </a:r>
            <a:r>
              <a:rPr lang="en-US" sz="2100" dirty="0"/>
              <a:t> 2M </a:t>
            </a:r>
            <a:r>
              <a:rPr lang="en-US" sz="2100" dirty="0" err="1"/>
              <a:t>để</a:t>
            </a:r>
            <a:r>
              <a:rPr lang="en-US" sz="2100" dirty="0"/>
              <a:t> </a:t>
            </a:r>
            <a:r>
              <a:rPr lang="en-US" sz="2100" dirty="0" err="1"/>
              <a:t>trong</a:t>
            </a:r>
            <a:r>
              <a:rPr lang="en-US" sz="2100" dirty="0"/>
              <a:t> </a:t>
            </a:r>
            <a:r>
              <a:rPr lang="en-US" sz="2100" dirty="0" err="1"/>
              <a:t>đó</a:t>
            </a:r>
            <a:r>
              <a:rPr lang="en-US" sz="2100" dirty="0"/>
              <a:t> </a:t>
            </a:r>
            <a:r>
              <a:rPr lang="en-US" sz="2100" dirty="0" err="1"/>
              <a:t>có</a:t>
            </a:r>
            <a:r>
              <a:rPr lang="en-US" sz="2100" dirty="0"/>
              <a:t> </a:t>
            </a:r>
            <a:r>
              <a:rPr lang="en-US" sz="2100" dirty="0" err="1"/>
              <a:t>hòa</a:t>
            </a:r>
            <a:r>
              <a:rPr lang="en-US" sz="2100" dirty="0"/>
              <a:t> tan 0,5 </a:t>
            </a:r>
            <a:r>
              <a:rPr lang="en-US" sz="2100" dirty="0" err="1"/>
              <a:t>mol</a:t>
            </a:r>
            <a:r>
              <a:rPr lang="en-US" sz="2100" dirty="0"/>
              <a:t> </a:t>
            </a:r>
            <a:r>
              <a:rPr lang="en-US" sz="2100" dirty="0" err="1"/>
              <a:t>HCl</a:t>
            </a:r>
            <a:r>
              <a:rPr lang="en-US" sz="2100" dirty="0"/>
              <a:t>.</a:t>
            </a:r>
          </a:p>
          <a:p>
            <a:pPr>
              <a:defRPr/>
            </a:pPr>
            <a:endParaRPr lang="en-US" sz="2100" dirty="0"/>
          </a:p>
          <a:p>
            <a:pPr>
              <a:defRPr/>
            </a:pPr>
            <a:r>
              <a:rPr lang="en-US" sz="2100" dirty="0" err="1">
                <a:solidFill>
                  <a:srgbClr val="FF0000"/>
                </a:solidFill>
              </a:rPr>
              <a:t>Nhóm</a:t>
            </a:r>
            <a:r>
              <a:rPr lang="en-US" sz="2100" dirty="0">
                <a:solidFill>
                  <a:srgbClr val="FF0000"/>
                </a:solidFill>
              </a:rPr>
              <a:t> 3, 4: </a:t>
            </a:r>
          </a:p>
          <a:p>
            <a:pPr marL="0" indent="0">
              <a:buNone/>
              <a:defRPr/>
            </a:pPr>
            <a:r>
              <a:rPr lang="en-US" sz="2100" dirty="0"/>
              <a:t>b) </a:t>
            </a:r>
            <a:r>
              <a:rPr lang="en-US" sz="2100" dirty="0" err="1"/>
              <a:t>Tìm</a:t>
            </a:r>
            <a:r>
              <a:rPr lang="en-US" sz="2100" dirty="0"/>
              <a:t> </a:t>
            </a:r>
            <a:r>
              <a:rPr lang="en-US" sz="2100" dirty="0" err="1"/>
              <a:t>thể</a:t>
            </a:r>
            <a:r>
              <a:rPr lang="en-US" sz="2100" dirty="0"/>
              <a:t> </a:t>
            </a:r>
            <a:r>
              <a:rPr lang="en-US" sz="2100" dirty="0" err="1"/>
              <a:t>tích</a:t>
            </a:r>
            <a:r>
              <a:rPr lang="en-US" sz="2100" dirty="0"/>
              <a:t> dung </a:t>
            </a:r>
            <a:r>
              <a:rPr lang="en-US" sz="2100" dirty="0" err="1"/>
              <a:t>dịch</a:t>
            </a:r>
            <a:r>
              <a:rPr lang="en-US" sz="2100" dirty="0"/>
              <a:t> </a:t>
            </a:r>
            <a:r>
              <a:rPr lang="en-US" sz="2100" dirty="0" err="1"/>
              <a:t>NaOH</a:t>
            </a:r>
            <a:r>
              <a:rPr lang="en-US" sz="2100" dirty="0"/>
              <a:t> 5M </a:t>
            </a:r>
            <a:r>
              <a:rPr lang="en-US" sz="2100" dirty="0" err="1"/>
              <a:t>trong</a:t>
            </a:r>
            <a:r>
              <a:rPr lang="en-US" sz="2100" dirty="0"/>
              <a:t> </a:t>
            </a:r>
            <a:r>
              <a:rPr lang="en-US" sz="2100" dirty="0" err="1"/>
              <a:t>đó</a:t>
            </a:r>
            <a:r>
              <a:rPr lang="en-US" sz="2100" dirty="0"/>
              <a:t> </a:t>
            </a:r>
            <a:r>
              <a:rPr lang="en-US" sz="2100" dirty="0" err="1"/>
              <a:t>có</a:t>
            </a:r>
            <a:r>
              <a:rPr lang="en-US" sz="2100" dirty="0"/>
              <a:t> </a:t>
            </a:r>
            <a:r>
              <a:rPr lang="en-US" sz="2100" dirty="0" err="1"/>
              <a:t>hòa</a:t>
            </a:r>
            <a:r>
              <a:rPr lang="en-US" sz="2100" dirty="0"/>
              <a:t> tan 60g </a:t>
            </a:r>
            <a:r>
              <a:rPr lang="en-US" sz="2100" dirty="0" err="1"/>
              <a:t>NaOH</a:t>
            </a:r>
            <a:r>
              <a:rPr lang="en-US" sz="2100" dirty="0"/>
              <a:t>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78E06-0E1F-CB41-8BA6-E944630561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3657600" y="742950"/>
            <a:ext cx="4114800" cy="3886200"/>
          </a:xfrm>
          <a:blipFill rotWithShape="0">
            <a:blip r:embed="rId2"/>
            <a:stretch>
              <a:fillRect l="-2000" t="-1294"/>
            </a:stretch>
          </a:blip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EAFB83-02F4-1C4F-A505-5F9FCA21D6DA}"/>
              </a:ext>
            </a:extLst>
          </p:cNvPr>
          <p:cNvCxnSpPr/>
          <p:nvPr/>
        </p:nvCxnSpPr>
        <p:spPr>
          <a:xfrm>
            <a:off x="3657600" y="865585"/>
            <a:ext cx="0" cy="3886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Digit 120">
            <a:extLst>
              <a:ext uri="{FF2B5EF4-FFF2-40B4-BE49-F238E27FC236}">
                <a16:creationId xmlns:a16="http://schemas.microsoft.com/office/drawing/2014/main" id="{48961546-4848-EE41-8DC8-4167C39363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22660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">
            <a:extLst>
              <a:ext uri="{FF2B5EF4-FFF2-40B4-BE49-F238E27FC236}">
                <a16:creationId xmlns:a16="http://schemas.microsoft.com/office/drawing/2014/main" id="{09334651-BE1E-3242-884E-BC3305D20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254" y="351235"/>
            <a:ext cx="2971800" cy="92333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sz="1350" b="1" dirty="0">
                <a:solidFill>
                  <a:srgbClr val="FF0000"/>
                </a:solidFill>
              </a:rPr>
              <a:t>Bài tập 4: </a:t>
            </a:r>
            <a:r>
              <a:rPr lang="it-IT" sz="1350" dirty="0"/>
              <a:t>Trộn 2 lít dung dịch đường 0,5M với 3 lít dung dịch đường 1M. Tính nồng độ mol của dung dịch đường sau khi trộn.</a:t>
            </a:r>
            <a:endParaRPr lang="en-US" sz="135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6152020-0370-624A-B9C5-C847907B170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8954" y="1943100"/>
            <a:ext cx="3086100" cy="2571750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9CBCBE-7429-1342-9703-DEDA393107E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57800" y="342900"/>
            <a:ext cx="2032180" cy="1065014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5E09A0-53C0-4342-8509-6A481CDE438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43450" y="1780022"/>
            <a:ext cx="1371600" cy="669057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61F3D-E427-544F-81F9-D75D2348200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0" y="1780022"/>
            <a:ext cx="1371600" cy="66905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0BED86-1247-ED4A-BA06-D10EA29FBA1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050" y="2961659"/>
            <a:ext cx="1428750" cy="66905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5B00B-4B92-984D-BDF2-B9C5562FBBC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96714" y="2961659"/>
            <a:ext cx="1532586" cy="669057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78F3A3-E432-6A4D-9421-02BF2643C041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5429250" y="1407319"/>
            <a:ext cx="844154" cy="37266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B64B21-ED19-4B47-9FD2-5E8154EF3193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6273403" y="1407319"/>
            <a:ext cx="813197" cy="372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9579E4-D035-0F49-A899-669D83009116}"/>
              </a:ext>
            </a:extLst>
          </p:cNvPr>
          <p:cNvCxnSpPr>
            <a:stCxn id="6" idx="2"/>
            <a:endCxn id="9" idx="0"/>
          </p:cNvCxnSpPr>
          <p:nvPr/>
        </p:nvCxnSpPr>
        <p:spPr>
          <a:xfrm flipH="1">
            <a:off x="5062537" y="2449116"/>
            <a:ext cx="366713" cy="5119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09A2F0-3D48-0F46-B046-37BF4BB1AB30}"/>
              </a:ext>
            </a:extLst>
          </p:cNvPr>
          <p:cNvCxnSpPr>
            <a:stCxn id="6" idx="2"/>
          </p:cNvCxnSpPr>
          <p:nvPr/>
        </p:nvCxnSpPr>
        <p:spPr>
          <a:xfrm>
            <a:off x="5429250" y="2449116"/>
            <a:ext cx="1428750" cy="5119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AC32D9-FF9C-2F4E-931C-EBCB2EA631D8}"/>
              </a:ext>
            </a:extLst>
          </p:cNvPr>
          <p:cNvCxnSpPr/>
          <p:nvPr/>
        </p:nvCxnSpPr>
        <p:spPr>
          <a:xfrm>
            <a:off x="1600200" y="3771900"/>
            <a:ext cx="234315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37C2D5DB-4D08-DF4F-B966-0753C6EC751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885950" y="400050"/>
            <a:ext cx="5314950" cy="4086225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/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5C18201-E947-4246-A121-01F3DDE0A3B7}"/>
              </a:ext>
            </a:extLst>
          </p:cNvPr>
          <p:cNvSpPr/>
          <p:nvPr/>
        </p:nvSpPr>
        <p:spPr>
          <a:xfrm>
            <a:off x="1116807" y="1882379"/>
            <a:ext cx="1626394" cy="18549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dirty="0" err="1"/>
              <a:t>Nồng</a:t>
            </a:r>
            <a:r>
              <a:rPr lang="en-US" sz="2250" dirty="0"/>
              <a:t> </a:t>
            </a:r>
            <a:r>
              <a:rPr lang="en-US" sz="2250" dirty="0" err="1"/>
              <a:t>độ</a:t>
            </a:r>
            <a:r>
              <a:rPr lang="en-US" sz="2250" dirty="0"/>
              <a:t> dung </a:t>
            </a:r>
            <a:r>
              <a:rPr lang="en-US" sz="2250" dirty="0" err="1"/>
              <a:t>dịch</a:t>
            </a:r>
            <a:endParaRPr lang="en-US" sz="2250" dirty="0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3E0781FA-43B0-414E-9430-4EF1FB0DEF4E}"/>
              </a:ext>
            </a:extLst>
          </p:cNvPr>
          <p:cNvGrpSpPr>
            <a:grpSpLocks/>
          </p:cNvGrpSpPr>
          <p:nvPr/>
        </p:nvGrpSpPr>
        <p:grpSpPr bwMode="auto">
          <a:xfrm>
            <a:off x="2826544" y="1232297"/>
            <a:ext cx="2321719" cy="995363"/>
            <a:chOff x="0" y="0"/>
            <a:chExt cx="3095942" cy="132643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55733A0-220F-D14D-9405-94E37868A102}"/>
                </a:ext>
              </a:extLst>
            </p:cNvPr>
            <p:cNvSpPr/>
            <p:nvPr/>
          </p:nvSpPr>
          <p:spPr>
            <a:xfrm>
              <a:off x="0" y="0"/>
              <a:ext cx="3095942" cy="13264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32AEE2DE-7FB9-E444-82D8-D5F623D20FE4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8850" y="38850"/>
              <a:ext cx="3018242" cy="1248730"/>
            </a:xfrm>
            <a:prstGeom prst="rect">
              <a:avLst/>
            </a:prstGeom>
            <a:blipFill rotWithShape="0">
              <a:blip r:embed="rId2"/>
              <a:stretch>
                <a:fillRect l="-1414" r="-101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1350">
                  <a:noFill/>
                </a:rPr>
                <a:t> </a:t>
              </a:r>
            </a:p>
          </p:txBody>
        </p:sp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63D3534D-F79D-7649-942F-C09ED64415F8}"/>
              </a:ext>
            </a:extLst>
          </p:cNvPr>
          <p:cNvGrpSpPr>
            <a:grpSpLocks/>
          </p:cNvGrpSpPr>
          <p:nvPr/>
        </p:nvGrpSpPr>
        <p:grpSpPr bwMode="auto">
          <a:xfrm>
            <a:off x="5364957" y="438151"/>
            <a:ext cx="2599135" cy="994172"/>
            <a:chOff x="687099" y="1660884"/>
            <a:chExt cx="3466653" cy="132643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619D5D1-3AB6-1243-B14A-24EAEEC3A0F3}"/>
                </a:ext>
              </a:extLst>
            </p:cNvPr>
            <p:cNvSpPr/>
            <p:nvPr/>
          </p:nvSpPr>
          <p:spPr>
            <a:xfrm>
              <a:off x="687099" y="1660884"/>
              <a:ext cx="3466653" cy="132643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9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5DA966C4-8318-D442-8283-F4D63D7F8BB1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25949" y="1699734"/>
              <a:ext cx="3388953" cy="124873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1350">
                  <a:noFill/>
                </a:rPr>
                <a:t> </a:t>
              </a: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A56158AF-AF94-3747-B20C-540A7C14BFA4}"/>
              </a:ext>
            </a:extLst>
          </p:cNvPr>
          <p:cNvGrpSpPr>
            <a:grpSpLocks/>
          </p:cNvGrpSpPr>
          <p:nvPr/>
        </p:nvGrpSpPr>
        <p:grpSpPr bwMode="auto">
          <a:xfrm>
            <a:off x="5363766" y="1772841"/>
            <a:ext cx="2628900" cy="1084659"/>
            <a:chOff x="725949" y="3906381"/>
            <a:chExt cx="3619054" cy="144506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9698C2F-C7C5-6F44-A7DE-2349EE5F50B5}"/>
                </a:ext>
              </a:extLst>
            </p:cNvPr>
            <p:cNvSpPr/>
            <p:nvPr/>
          </p:nvSpPr>
          <p:spPr>
            <a:xfrm>
              <a:off x="725949" y="3906381"/>
              <a:ext cx="3619054" cy="132609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C6513B29-492F-B642-863B-2BDDC515AB2C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64798" y="4102716"/>
              <a:ext cx="3541354" cy="124873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1350">
                  <a:noFill/>
                </a:rPr>
                <a:t> </a:t>
              </a:r>
            </a:p>
          </p:txBody>
        </p:sp>
      </p:grpSp>
      <p:grpSp>
        <p:nvGrpSpPr>
          <p:cNvPr id="6" name="Group 22">
            <a:extLst>
              <a:ext uri="{FF2B5EF4-FFF2-40B4-BE49-F238E27FC236}">
                <a16:creationId xmlns:a16="http://schemas.microsoft.com/office/drawing/2014/main" id="{A07F7C1C-B728-D74D-BECD-C57DD6759299}"/>
              </a:ext>
            </a:extLst>
          </p:cNvPr>
          <p:cNvGrpSpPr>
            <a:grpSpLocks/>
          </p:cNvGrpSpPr>
          <p:nvPr/>
        </p:nvGrpSpPr>
        <p:grpSpPr bwMode="auto">
          <a:xfrm>
            <a:off x="2828925" y="3632597"/>
            <a:ext cx="2772966" cy="994172"/>
            <a:chOff x="2195800" y="2846"/>
            <a:chExt cx="3228399" cy="132643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C2C1BE47-5AE2-4E48-8452-A1C066C9865E}"/>
                </a:ext>
              </a:extLst>
            </p:cNvPr>
            <p:cNvSpPr/>
            <p:nvPr/>
          </p:nvSpPr>
          <p:spPr>
            <a:xfrm>
              <a:off x="2195800" y="2846"/>
              <a:ext cx="3228399" cy="1326430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CFFACA90-4911-9A4D-8B6C-48AFDF18FB83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34650" y="41696"/>
              <a:ext cx="3150699" cy="1248730"/>
            </a:xfrm>
            <a:prstGeom prst="rect">
              <a:avLst/>
            </a:prstGeom>
            <a:blipFill rotWithShape="0">
              <a:blip r:embed="rId5"/>
              <a:stretch>
                <a:fillRect t="-48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1350">
                  <a:noFill/>
                </a:rPr>
                <a:t> </a:t>
              </a:r>
            </a:p>
          </p:txBody>
        </p:sp>
      </p:grpSp>
      <p:grpSp>
        <p:nvGrpSpPr>
          <p:cNvPr id="7" name="Group 25">
            <a:extLst>
              <a:ext uri="{FF2B5EF4-FFF2-40B4-BE49-F238E27FC236}">
                <a16:creationId xmlns:a16="http://schemas.microsoft.com/office/drawing/2014/main" id="{A1C3A137-2209-8249-A67F-05542B7AB25E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4148137"/>
            <a:ext cx="1591866" cy="995363"/>
            <a:chOff x="2841480" y="1660884"/>
            <a:chExt cx="2122289" cy="132643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6544731-7930-1246-B16A-178A878D5D10}"/>
                </a:ext>
              </a:extLst>
            </p:cNvPr>
            <p:cNvSpPr/>
            <p:nvPr/>
          </p:nvSpPr>
          <p:spPr>
            <a:xfrm>
              <a:off x="2841480" y="1660884"/>
              <a:ext cx="2122289" cy="1326430"/>
            </a:xfrm>
            <a:prstGeom prst="roundRect">
              <a:avLst>
                <a:gd name="adj" fmla="val 10000"/>
              </a:avLst>
            </a:prstGeom>
            <a:solidFill>
              <a:srgbClr val="FFFF66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4">
              <a:extLst>
                <a:ext uri="{FF2B5EF4-FFF2-40B4-BE49-F238E27FC236}">
                  <a16:creationId xmlns:a16="http://schemas.microsoft.com/office/drawing/2014/main" id="{D67C8D70-54F5-7647-A054-098014835F47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880330" y="1699734"/>
              <a:ext cx="2044589" cy="124873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1350">
                  <a:noFill/>
                </a:rPr>
                <a:t> </a:t>
              </a:r>
            </a:p>
          </p:txBody>
        </p:sp>
      </p:grpSp>
      <p:grpSp>
        <p:nvGrpSpPr>
          <p:cNvPr id="8" name="Group 28">
            <a:extLst>
              <a:ext uri="{FF2B5EF4-FFF2-40B4-BE49-F238E27FC236}">
                <a16:creationId xmlns:a16="http://schemas.microsoft.com/office/drawing/2014/main" id="{DBC1E84A-A6EC-3844-8901-155E9CAF81EE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2886075"/>
            <a:ext cx="1591866" cy="995363"/>
            <a:chOff x="2841480" y="3318922"/>
            <a:chExt cx="2122289" cy="1326430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9593533-5797-DD4E-B54B-E405E927BD6B}"/>
                </a:ext>
              </a:extLst>
            </p:cNvPr>
            <p:cNvSpPr/>
            <p:nvPr/>
          </p:nvSpPr>
          <p:spPr>
            <a:xfrm>
              <a:off x="2841480" y="3318922"/>
              <a:ext cx="2122289" cy="1326430"/>
            </a:xfrm>
            <a:prstGeom prst="roundRect">
              <a:avLst>
                <a:gd name="adj" fmla="val 10000"/>
              </a:avLst>
            </a:prstGeom>
            <a:solidFill>
              <a:srgbClr val="FFFF66">
                <a:alpha val="90000"/>
              </a:srgbClr>
            </a:solid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4">
              <a:extLst>
                <a:ext uri="{FF2B5EF4-FFF2-40B4-BE49-F238E27FC236}">
                  <a16:creationId xmlns:a16="http://schemas.microsoft.com/office/drawing/2014/main" id="{2A158688-32B0-C845-A3FC-5DD956F66178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880330" y="3357772"/>
              <a:ext cx="2044589" cy="124873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1350">
                  <a:noFill/>
                </a:rPr>
                <a:t> 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44CE69-B2FD-C84C-92F8-538D4064D491}"/>
              </a:ext>
            </a:extLst>
          </p:cNvPr>
          <p:cNvCxnSpPr>
            <a:stCxn id="5" idx="3"/>
            <a:endCxn id="15" idx="2"/>
          </p:cNvCxnSpPr>
          <p:nvPr/>
        </p:nvCxnSpPr>
        <p:spPr>
          <a:xfrm flipV="1">
            <a:off x="2743200" y="2227660"/>
            <a:ext cx="1244204" cy="58221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F6ED95-83F5-884C-B35B-F5324029C3EE}"/>
              </a:ext>
            </a:extLst>
          </p:cNvPr>
          <p:cNvCxnSpPr/>
          <p:nvPr/>
        </p:nvCxnSpPr>
        <p:spPr>
          <a:xfrm>
            <a:off x="2743200" y="2820592"/>
            <a:ext cx="1472804" cy="821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B254560-BD2A-3D4A-A6FF-92B4F22296E1}"/>
              </a:ext>
            </a:extLst>
          </p:cNvPr>
          <p:cNvCxnSpPr>
            <a:stCxn id="15" idx="3"/>
            <a:endCxn id="18" idx="1"/>
          </p:cNvCxnSpPr>
          <p:nvPr/>
        </p:nvCxnSpPr>
        <p:spPr>
          <a:xfrm flipV="1">
            <a:off x="5148263" y="935832"/>
            <a:ext cx="216694" cy="79414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410E72F-0C54-D545-89F4-926672A98CE9}"/>
              </a:ext>
            </a:extLst>
          </p:cNvPr>
          <p:cNvCxnSpPr>
            <a:stCxn id="15" idx="3"/>
          </p:cNvCxnSpPr>
          <p:nvPr/>
        </p:nvCxnSpPr>
        <p:spPr>
          <a:xfrm>
            <a:off x="5148263" y="1729979"/>
            <a:ext cx="221456" cy="64650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A138532-E6B9-C84A-A68F-622B13BDEE34}"/>
              </a:ext>
            </a:extLst>
          </p:cNvPr>
          <p:cNvCxnSpPr>
            <a:stCxn id="24" idx="3"/>
            <a:endCxn id="30" idx="1"/>
          </p:cNvCxnSpPr>
          <p:nvPr/>
        </p:nvCxnSpPr>
        <p:spPr>
          <a:xfrm flipV="1">
            <a:off x="5601891" y="3383757"/>
            <a:ext cx="627459" cy="74533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EEFB915-F53C-4A48-B584-24DE060A3C1C}"/>
              </a:ext>
            </a:extLst>
          </p:cNvPr>
          <p:cNvCxnSpPr>
            <a:stCxn id="24" idx="3"/>
            <a:endCxn id="27" idx="1"/>
          </p:cNvCxnSpPr>
          <p:nvPr/>
        </p:nvCxnSpPr>
        <p:spPr>
          <a:xfrm>
            <a:off x="5601891" y="4129088"/>
            <a:ext cx="627459" cy="51673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Cloud Callout 59">
            <a:extLst>
              <a:ext uri="{FF2B5EF4-FFF2-40B4-BE49-F238E27FC236}">
                <a16:creationId xmlns:a16="http://schemas.microsoft.com/office/drawing/2014/main" id="{99E77A85-7B4A-F543-961B-959AB56AE5F1}"/>
              </a:ext>
            </a:extLst>
          </p:cNvPr>
          <p:cNvSpPr/>
          <p:nvPr/>
        </p:nvSpPr>
        <p:spPr>
          <a:xfrm>
            <a:off x="1131094" y="-23812"/>
            <a:ext cx="2640806" cy="1150144"/>
          </a:xfrm>
          <a:prstGeom prst="cloudCallout">
            <a:avLst/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dirty="0" err="1"/>
              <a:t>Sơ</a:t>
            </a:r>
            <a:r>
              <a:rPr lang="en-US" sz="2100" dirty="0"/>
              <a:t> </a:t>
            </a:r>
            <a:r>
              <a:rPr lang="en-US" sz="2100" dirty="0" err="1"/>
              <a:t>đồ</a:t>
            </a:r>
            <a:r>
              <a:rPr lang="en-US" sz="2100" dirty="0"/>
              <a:t> </a:t>
            </a:r>
            <a:r>
              <a:rPr lang="en-US" sz="2100" dirty="0" err="1"/>
              <a:t>tư</a:t>
            </a:r>
            <a:r>
              <a:rPr lang="en-US" sz="2100" dirty="0"/>
              <a:t> </a:t>
            </a:r>
            <a:r>
              <a:rPr lang="en-US" sz="2100" dirty="0" err="1"/>
              <a:t>duy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D8C0-0604-3D48-B6B0-D093097E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0"/>
            <a:ext cx="4573191" cy="882254"/>
          </a:xfrm>
          <a:prstGeom prst="ellipse">
            <a:avLst/>
          </a:prstGeom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A1A93-69CD-6C4F-9CEF-D9DBF6A3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3543301"/>
            <a:ext cx="6572250" cy="1212056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sz="2100" dirty="0"/>
              <a:t>Câu 3: Hoàn tan 8g NaOH vào nước để được 50ml dung dịch. </a:t>
            </a:r>
            <a:r>
              <a:rPr lang="en-US" sz="2100" dirty="0" err="1"/>
              <a:t>Nồng</a:t>
            </a:r>
            <a:r>
              <a:rPr lang="en-US" sz="2100" dirty="0"/>
              <a:t> </a:t>
            </a:r>
            <a:r>
              <a:rPr lang="en-US" sz="2100" dirty="0" err="1"/>
              <a:t>độ</a:t>
            </a:r>
            <a:r>
              <a:rPr lang="en-US" sz="2100" dirty="0"/>
              <a:t> </a:t>
            </a:r>
            <a:r>
              <a:rPr lang="en-US" sz="2100" dirty="0" err="1"/>
              <a:t>mol</a:t>
            </a:r>
            <a:r>
              <a:rPr lang="en-US" sz="2100" dirty="0"/>
              <a:t> </a:t>
            </a:r>
            <a:r>
              <a:rPr lang="en-US" sz="2100" dirty="0" err="1"/>
              <a:t>của</a:t>
            </a:r>
            <a:r>
              <a:rPr lang="en-US" sz="2100" dirty="0"/>
              <a:t> dung </a:t>
            </a:r>
            <a:r>
              <a:rPr lang="en-US" sz="2100" dirty="0" err="1"/>
              <a:t>dịch</a:t>
            </a:r>
            <a:r>
              <a:rPr lang="en-US" sz="2100" dirty="0"/>
              <a:t> </a:t>
            </a:r>
            <a:r>
              <a:rPr lang="en-US" sz="2100" dirty="0" err="1"/>
              <a:t>thu</a:t>
            </a:r>
            <a:r>
              <a:rPr lang="en-US" sz="2100" dirty="0"/>
              <a:t> </a:t>
            </a:r>
            <a:r>
              <a:rPr lang="en-US" sz="2100" dirty="0" err="1"/>
              <a:t>được</a:t>
            </a:r>
            <a:r>
              <a:rPr lang="en-US" sz="2100" dirty="0"/>
              <a:t> </a:t>
            </a:r>
            <a:r>
              <a:rPr lang="en-US" sz="2100" dirty="0" err="1"/>
              <a:t>là</a:t>
            </a:r>
            <a:r>
              <a:rPr lang="en-US" sz="2100" dirty="0"/>
              <a:t>:</a:t>
            </a:r>
          </a:p>
          <a:p>
            <a:pPr marL="0" indent="0">
              <a:buNone/>
              <a:defRPr/>
            </a:pPr>
            <a:r>
              <a:rPr lang="en-US" sz="2100" dirty="0"/>
              <a:t>A. 1,6M	 B. 4M	 C. 0,4M	 D. 2,6M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F47AD0-66A0-2A4D-9E88-46DCD503AFAE}"/>
              </a:ext>
            </a:extLst>
          </p:cNvPr>
          <p:cNvSpPr txBox="1">
            <a:spLocks/>
          </p:cNvSpPr>
          <p:nvPr/>
        </p:nvSpPr>
        <p:spPr bwMode="auto">
          <a:xfrm>
            <a:off x="1428750" y="1028700"/>
            <a:ext cx="6572250" cy="10001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100" dirty="0"/>
              <a:t>Câu 1: 1 lít dung dịch NaCl 0,5M có số mol là:</a:t>
            </a:r>
          </a:p>
          <a:p>
            <a:pPr marL="0" indent="0">
              <a:buNone/>
              <a:defRPr/>
            </a:pPr>
            <a:r>
              <a:rPr lang="en-US" sz="2100" dirty="0"/>
              <a:t>A. 0,5mol	 B. 0,1mol	 C. 0,7mol	 D. 0,9mol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C1A5F4-6A9A-054F-AEBE-7999BBC23B3E}"/>
              </a:ext>
            </a:extLst>
          </p:cNvPr>
          <p:cNvSpPr txBox="1">
            <a:spLocks/>
          </p:cNvSpPr>
          <p:nvPr/>
        </p:nvSpPr>
        <p:spPr bwMode="auto">
          <a:xfrm>
            <a:off x="1428750" y="2171700"/>
            <a:ext cx="6572250" cy="119776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100" dirty="0"/>
              <a:t>Câu 2: Tính thể tích của dung dịch NaOH 2M để trong đó có hòa tan 0,4mol NaOH?</a:t>
            </a:r>
          </a:p>
          <a:p>
            <a:pPr marL="0" indent="0">
              <a:buNone/>
              <a:defRPr/>
            </a:pPr>
            <a:r>
              <a:rPr lang="en-US" sz="2100" dirty="0"/>
              <a:t>A. 0,3 </a:t>
            </a:r>
            <a:r>
              <a:rPr lang="en-US" sz="2100" dirty="0" err="1"/>
              <a:t>lít</a:t>
            </a:r>
            <a:r>
              <a:rPr lang="en-US" sz="2100" dirty="0"/>
              <a:t>	 B. 0,4 </a:t>
            </a:r>
            <a:r>
              <a:rPr lang="en-US" sz="2100" dirty="0" err="1"/>
              <a:t>lít</a:t>
            </a:r>
            <a:r>
              <a:rPr lang="en-US" sz="2100" dirty="0"/>
              <a:t>	 C. 0,2 </a:t>
            </a:r>
            <a:r>
              <a:rPr lang="en-US" sz="2100" dirty="0" err="1"/>
              <a:t>lít</a:t>
            </a:r>
            <a:r>
              <a:rPr lang="en-US" sz="2100" dirty="0"/>
              <a:t>	D. 0,1 </a:t>
            </a:r>
            <a:r>
              <a:rPr lang="en-US" sz="2100" dirty="0" err="1"/>
              <a:t>lít</a:t>
            </a:r>
            <a:endParaRPr lang="en-US" sz="21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89F223-3EB3-7F42-B09B-B2B5C64686A7}"/>
              </a:ext>
            </a:extLst>
          </p:cNvPr>
          <p:cNvSpPr/>
          <p:nvPr/>
        </p:nvSpPr>
        <p:spPr>
          <a:xfrm>
            <a:off x="2778919" y="4229100"/>
            <a:ext cx="457200" cy="434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085D6E-0CD9-ED4D-B494-95F8F98A794C}"/>
              </a:ext>
            </a:extLst>
          </p:cNvPr>
          <p:cNvSpPr/>
          <p:nvPr/>
        </p:nvSpPr>
        <p:spPr>
          <a:xfrm>
            <a:off x="1314450" y="1428750"/>
            <a:ext cx="457200" cy="434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FD0E25-AE5F-804F-831F-EA2C46A70AAE}"/>
              </a:ext>
            </a:extLst>
          </p:cNvPr>
          <p:cNvSpPr/>
          <p:nvPr/>
        </p:nvSpPr>
        <p:spPr>
          <a:xfrm>
            <a:off x="4171950" y="2893219"/>
            <a:ext cx="457200" cy="434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>
            <a:extLst>
              <a:ext uri="{FF2B5EF4-FFF2-40B4-BE49-F238E27FC236}">
                <a16:creationId xmlns:a16="http://schemas.microsoft.com/office/drawing/2014/main" id="{0909681A-88F3-3B40-AAF8-38ADB5D30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7" y="957262"/>
            <a:ext cx="421481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100" dirty="0">
                <a:latin typeface="+mn-lt"/>
              </a:rPr>
              <a:t>+ </a:t>
            </a:r>
            <a:r>
              <a:rPr lang="en-US" sz="2100" dirty="0" err="1">
                <a:latin typeface="+mn-lt"/>
              </a:rPr>
              <a:t>Học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kĩ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nội</a:t>
            </a:r>
            <a:r>
              <a:rPr lang="en-US" sz="2100" dirty="0">
                <a:latin typeface="+mn-lt"/>
              </a:rPr>
              <a:t> dung </a:t>
            </a:r>
            <a:r>
              <a:rPr lang="en-US" sz="2100" dirty="0" err="1">
                <a:latin typeface="+mn-lt"/>
              </a:rPr>
              <a:t>bài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học</a:t>
            </a:r>
            <a:endParaRPr lang="en-US" sz="2100" dirty="0">
              <a:latin typeface="+mn-lt"/>
            </a:endParaRP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B6A100B7-CD5E-3D41-9623-19E317387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1407319"/>
            <a:ext cx="6682979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100" dirty="0">
                <a:latin typeface="+mn-lt"/>
              </a:rPr>
              <a:t>+ </a:t>
            </a:r>
            <a:r>
              <a:rPr lang="en-US" sz="2100" dirty="0" err="1">
                <a:latin typeface="+mn-lt"/>
              </a:rPr>
              <a:t>Làm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bài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tập</a:t>
            </a:r>
            <a:r>
              <a:rPr lang="en-US" sz="2100" dirty="0">
                <a:latin typeface="+mn-lt"/>
              </a:rPr>
              <a:t> 2, 3, 4, 6(SGK Tr.145-146).</a:t>
            </a:r>
          </a:p>
        </p:txBody>
      </p:sp>
      <p:sp>
        <p:nvSpPr>
          <p:cNvPr id="20485" name="WordArt 12">
            <a:extLst>
              <a:ext uri="{FF2B5EF4-FFF2-40B4-BE49-F238E27FC236}">
                <a16:creationId xmlns:a16="http://schemas.microsoft.com/office/drawing/2014/main" id="{7895C12B-A4AA-AD40-A949-A89A65869E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9598" y="514351"/>
            <a:ext cx="4164806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HƯỚNG DẪN HỌC Ở  NHÀ</a:t>
            </a:r>
            <a:endParaRPr lang="en-VN" sz="2700" kern="10"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04A52148-8305-684E-93A2-7603EAD95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1835944"/>
            <a:ext cx="5686425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100" dirty="0">
                <a:latin typeface="+mn-lt"/>
              </a:rPr>
              <a:t>+ </a:t>
            </a:r>
            <a:r>
              <a:rPr lang="en-US" sz="2100" dirty="0" err="1">
                <a:latin typeface="+mn-lt"/>
              </a:rPr>
              <a:t>Nghiên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cứu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bài</a:t>
            </a:r>
            <a:r>
              <a:rPr lang="en-US" sz="2100" dirty="0">
                <a:latin typeface="+mn-lt"/>
              </a:rPr>
              <a:t>: “</a:t>
            </a:r>
            <a:r>
              <a:rPr lang="en-US" sz="2100" dirty="0" err="1">
                <a:latin typeface="+mn-lt"/>
              </a:rPr>
              <a:t>Pha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chế</a:t>
            </a:r>
            <a:r>
              <a:rPr lang="en-US" sz="2100" dirty="0">
                <a:latin typeface="+mn-lt"/>
              </a:rPr>
              <a:t> dung </a:t>
            </a:r>
            <a:r>
              <a:rPr lang="en-US" sz="2100" dirty="0" err="1">
                <a:latin typeface="+mn-lt"/>
              </a:rPr>
              <a:t>dịch</a:t>
            </a:r>
            <a:r>
              <a:rPr lang="en-US" sz="2100" dirty="0">
                <a:latin typeface="+mn-lt"/>
              </a:rPr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C93DB-DCCD-4E47-BF4D-FF67B24F9F8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38208" y="2457450"/>
            <a:ext cx="6115050" cy="1223412"/>
          </a:xfrm>
          <a:prstGeom prst="rect">
            <a:avLst/>
          </a:prstGeom>
          <a:blipFill rotWithShape="0">
            <a:blip r:embed="rId2"/>
            <a:stretch>
              <a:fillRect l="-1571" t="-4120" b="-7865"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CF837E-0D99-364D-A652-E608A3C4CC7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6829" y="4055638"/>
            <a:ext cx="3943350" cy="6858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3CD8F-A13B-5241-95C8-A99CA48ECFC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3121" y="4455688"/>
            <a:ext cx="2580554" cy="5715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284F9F9-C352-5E4C-8027-0F2A645AEBA0}"/>
              </a:ext>
            </a:extLst>
          </p:cNvPr>
          <p:cNvSpPr/>
          <p:nvPr/>
        </p:nvSpPr>
        <p:spPr>
          <a:xfrm>
            <a:off x="5907882" y="4294585"/>
            <a:ext cx="121444" cy="685800"/>
          </a:xfrm>
          <a:prstGeom prst="rightBrac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6EE187-EEA4-304D-9345-8D358BC9322C}"/>
              </a:ext>
            </a:extLst>
          </p:cNvPr>
          <p:cNvCxnSpPr/>
          <p:nvPr/>
        </p:nvCxnSpPr>
        <p:spPr>
          <a:xfrm>
            <a:off x="6151960" y="4629150"/>
            <a:ext cx="51435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B7B97B0-2B58-AF4D-8460-FAC79574E56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72515" y="4286250"/>
            <a:ext cx="1028700" cy="68580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F5ACFD-1988-474E-B670-D2CE5D32D18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35793" y="3758981"/>
            <a:ext cx="3569712" cy="457200"/>
          </a:xfrm>
          <a:prstGeom prst="rect">
            <a:avLst/>
          </a:prstGeom>
          <a:blipFill rotWithShape="0">
            <a:blip r:embed="rId6"/>
            <a:stretch>
              <a:fillRect l="-384" b="-12000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  <p:bldP spid="3278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0" y="-37255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0" y="-37255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0" y="-37255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0" y="-37255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751" name="Rectangle 12"/>
          <p:cNvSpPr>
            <a:spLocks noChangeArrowheads="1"/>
          </p:cNvSpPr>
          <p:nvPr/>
        </p:nvSpPr>
        <p:spPr bwMode="auto">
          <a:xfrm>
            <a:off x="0" y="-37255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752" name="Rectangle 14"/>
          <p:cNvSpPr>
            <a:spLocks noChangeArrowheads="1"/>
          </p:cNvSpPr>
          <p:nvPr/>
        </p:nvSpPr>
        <p:spPr bwMode="auto">
          <a:xfrm>
            <a:off x="0" y="-37255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753" name="Rectangle 16"/>
          <p:cNvSpPr>
            <a:spLocks noChangeArrowheads="1"/>
          </p:cNvSpPr>
          <p:nvPr/>
        </p:nvSpPr>
        <p:spPr bwMode="auto">
          <a:xfrm>
            <a:off x="0" y="-37255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3175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55019"/>
              </p:ext>
            </p:extLst>
          </p:nvPr>
        </p:nvGraphicFramePr>
        <p:xfrm>
          <a:off x="2578100" y="2292183"/>
          <a:ext cx="914400" cy="14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2292183"/>
                        <a:ext cx="914400" cy="148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765607"/>
              </p:ext>
            </p:extLst>
          </p:nvPr>
        </p:nvGraphicFramePr>
        <p:xfrm>
          <a:off x="4514850" y="230289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302898"/>
                        <a:ext cx="1143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3027" y="7596"/>
            <a:ext cx="908097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u="sng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200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200" u="sng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200" u="sng" dirty="0">
                <a:solidFill>
                  <a:srgbClr val="FF0000"/>
                </a:solidFill>
                <a:latin typeface="+mn-lt"/>
              </a:rPr>
              <a:t> 5 SGK/ 132</a:t>
            </a:r>
            <a:endParaRPr lang="en-US" altLang="en-US" sz="2200" u="sng" dirty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200" dirty="0">
                <a:solidFill>
                  <a:srgbClr val="0000CC"/>
                </a:solidFill>
                <a:latin typeface="+mn-lt"/>
                <a:sym typeface="Wingdings" panose="05000000000000000000" pitchFamily="2" charset="2"/>
              </a:rPr>
              <a:t>     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Nhôm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tác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dụng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với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axit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sunfuric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theo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phương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trình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phản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ứng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sau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:</a:t>
            </a:r>
          </a:p>
          <a:p>
            <a:pPr eaLnBrk="1" hangingPunct="1"/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               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Al</a:t>
            </a:r>
            <a:r>
              <a:rPr lang="en-US" altLang="en-US" sz="2200" baseline="-250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2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O</a:t>
            </a:r>
            <a:r>
              <a:rPr lang="en-US" altLang="en-US" sz="2200" baseline="-250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3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+3H</a:t>
            </a:r>
            <a:r>
              <a:rPr lang="en-US" altLang="en-US" sz="2200" baseline="-250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2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SO</a:t>
            </a:r>
            <a:r>
              <a:rPr lang="en-US" altLang="en-US" sz="2200" baseline="-250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4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 Al</a:t>
            </a:r>
            <a:r>
              <a:rPr lang="en-US" altLang="en-US" sz="2200" baseline="-250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2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(SO</a:t>
            </a:r>
            <a:r>
              <a:rPr lang="en-US" altLang="en-US" sz="2200" baseline="-250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4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)</a:t>
            </a:r>
            <a:r>
              <a:rPr lang="en-US" altLang="en-US" sz="2200" baseline="-250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3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+3H</a:t>
            </a:r>
            <a:r>
              <a:rPr lang="en-US" altLang="en-US" sz="2200" baseline="-250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2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O</a:t>
            </a:r>
          </a:p>
          <a:p>
            <a:pPr eaLnBrk="1" hangingPunct="1"/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    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Tính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khối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lượng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muối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nhôm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sunfat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được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tạo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thành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nếu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đã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sử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dụng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58,8g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axit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sunfuric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nguyên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chất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tác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dụng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với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61,2g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nhôm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oxit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. Sau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phản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ứng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chất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nào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còn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dư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,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khối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lượng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bao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nhiêu</a:t>
            </a:r>
            <a:r>
              <a:rPr lang="en-US" altLang="en-US" sz="2200" dirty="0">
                <a:solidFill>
                  <a:srgbClr val="0000FF"/>
                </a:solidFill>
                <a:latin typeface="+mn-lt"/>
                <a:sym typeface="Wingdings 3" panose="05040102010807070707" pitchFamily="18" charset="2"/>
              </a:rPr>
              <a:t>? 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61905" y="2219251"/>
            <a:ext cx="1295400" cy="3693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Tóm</a:t>
            </a:r>
            <a:r>
              <a:rPr kumimoji="0" lang="en-US" altLang="en-US" sz="1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18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tắt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-69849" y="2664863"/>
            <a:ext cx="39624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Biết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: m          = 49 (g)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             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alt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SO</a:t>
            </a:r>
            <a:r>
              <a:rPr kumimoji="0" lang="en-US" alt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4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                               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lang="en-US" altLang="en-US" kern="0" dirty="0">
                <a:solidFill>
                  <a:srgbClr val="0000FF"/>
                </a:solidFill>
                <a:latin typeface="+mn-lt"/>
              </a:rPr>
              <a:t>            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m        =   60  ( g 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              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Al</a:t>
            </a:r>
            <a:r>
              <a: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O</a:t>
            </a:r>
            <a:r>
              <a:rPr kumimoji="0" lang="en-US" alt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3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3027" y="3847827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Tính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:    + 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                  Al</a:t>
            </a:r>
            <a:r>
              <a:rPr kumimoji="0" lang="en-US" altLang="en-US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2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(SO4)</a:t>
            </a:r>
            <a:r>
              <a:rPr kumimoji="0" lang="en-US" altLang="en-US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3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+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Chất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nào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còn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dư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?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+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m</a:t>
            </a:r>
            <a:r>
              <a:rPr kumimoji="0" lang="en-US" altLang="en-US" b="0" i="0" u="none" strike="noStrike" kern="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chất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dư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= ?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276600" y="2612460"/>
            <a:ext cx="0" cy="23431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76200" y="3331598"/>
            <a:ext cx="3200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293186" y="2406904"/>
            <a:ext cx="47420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-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Số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mol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H</a:t>
            </a:r>
            <a:r>
              <a:rPr kumimoji="0" lang="en-US" altLang="en-US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2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SO</a:t>
            </a:r>
            <a:r>
              <a:rPr kumimoji="0" lang="en-US" altLang="en-US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4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3290062" y="2824005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-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Số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mol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Al</a:t>
            </a:r>
            <a:r>
              <a:rPr kumimoji="0" lang="en-US" altLang="en-US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2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O</a:t>
            </a:r>
            <a:r>
              <a:rPr kumimoji="0" lang="en-US" altLang="en-US" sz="2400" b="0" i="0" u="none" strike="noStrike" kern="0" cap="none" spc="0" normalizeH="0" baseline="-250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3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293186" y="3616994"/>
            <a:ext cx="55992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C00CC"/>
                </a:solidFill>
                <a:latin typeface="+mn-lt"/>
              </a:rPr>
              <a:t>- </a:t>
            </a:r>
            <a:r>
              <a:rPr lang="en-US" altLang="en-US" sz="2400" dirty="0" err="1">
                <a:solidFill>
                  <a:srgbClr val="CC00CC"/>
                </a:solidFill>
                <a:latin typeface="+mn-lt"/>
              </a:rPr>
              <a:t>Lập</a:t>
            </a:r>
            <a:r>
              <a:rPr lang="en-US" altLang="en-US" sz="2400" dirty="0">
                <a:solidFill>
                  <a:srgbClr val="CC00CC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+mn-lt"/>
              </a:rPr>
              <a:t>tỉ</a:t>
            </a:r>
            <a:r>
              <a:rPr lang="en-US" altLang="en-US" sz="2400" dirty="0">
                <a:solidFill>
                  <a:srgbClr val="CC00CC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+mn-lt"/>
              </a:rPr>
              <a:t>lệ</a:t>
            </a:r>
            <a:r>
              <a:rPr lang="en-US" altLang="en-US" sz="2400" dirty="0">
                <a:solidFill>
                  <a:srgbClr val="CC00CC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CC00CC"/>
                </a:solidFill>
                <a:latin typeface="+mn-lt"/>
              </a:rPr>
              <a:t>  </a:t>
            </a:r>
            <a:r>
              <a:rPr lang="en-US" altLang="en-US" sz="2400" dirty="0" err="1">
                <a:solidFill>
                  <a:srgbClr val="CC00CC"/>
                </a:solidFill>
                <a:latin typeface="+mn-lt"/>
              </a:rPr>
              <a:t>mol</a:t>
            </a:r>
            <a:r>
              <a:rPr lang="en-US" altLang="en-US" sz="2400" dirty="0">
                <a:solidFill>
                  <a:srgbClr val="CC00CC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+mn-lt"/>
              </a:rPr>
              <a:t>toán</a:t>
            </a:r>
            <a:r>
              <a:rPr lang="en-US" altLang="en-US" sz="2400" dirty="0">
                <a:solidFill>
                  <a:srgbClr val="CC00CC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+mn-lt"/>
              </a:rPr>
              <a:t>lượng</a:t>
            </a:r>
            <a:r>
              <a:rPr lang="en-US" altLang="en-US" sz="2400" dirty="0">
                <a:solidFill>
                  <a:srgbClr val="CC00CC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+mn-lt"/>
              </a:rPr>
              <a:t>dư</a:t>
            </a:r>
            <a:endParaRPr lang="en-US" altLang="en-US" sz="2400" dirty="0">
              <a:solidFill>
                <a:srgbClr val="CC00CC"/>
              </a:solidFill>
              <a:latin typeface="+mn-lt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7620000" y="386976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3298609" y="4109437"/>
            <a:ext cx="473667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kern="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2200" kern="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2200" kern="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kern="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khối</a:t>
            </a:r>
            <a:r>
              <a:rPr lang="en-US" altLang="en-US" sz="2200" kern="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kern="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lượng</a:t>
            </a:r>
            <a:r>
              <a:rPr lang="en-US" altLang="en-US" sz="2200" kern="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kern="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nhôm</a:t>
            </a:r>
            <a:r>
              <a:rPr lang="en-US" altLang="en-US" sz="2200" kern="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kern="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sunfat</a:t>
            </a:r>
            <a:endParaRPr lang="en-US" altLang="en-US" sz="2200" kern="0" dirty="0">
              <a:solidFill>
                <a:srgbClr val="00B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3263167"/>
            <a:ext cx="60323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- </a:t>
            </a:r>
            <a:r>
              <a:rPr lang="en-US" altLang="en-US" sz="2200" dirty="0" err="1">
                <a:solidFill>
                  <a:srgbClr val="0000FF"/>
                </a:solidFill>
                <a:sym typeface="Wingdings" panose="05000000000000000000" pitchFamily="2" charset="2"/>
              </a:rPr>
              <a:t>PTHH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:    </a:t>
            </a:r>
            <a:r>
              <a:rPr lang="en-US" altLang="en-US" sz="2200" dirty="0">
                <a:solidFill>
                  <a:srgbClr val="0000FF"/>
                </a:solidFill>
                <a:sym typeface="Wingdings 3" panose="05040102010807070707" pitchFamily="18" charset="2"/>
              </a:rPr>
              <a:t>Al</a:t>
            </a:r>
            <a:r>
              <a:rPr lang="en-US" altLang="en-US" sz="2200" baseline="-25000" dirty="0">
                <a:solidFill>
                  <a:srgbClr val="0000FF"/>
                </a:solidFill>
                <a:sym typeface="Wingdings 3" panose="05040102010807070707" pitchFamily="18" charset="2"/>
              </a:rPr>
              <a:t>2</a:t>
            </a:r>
            <a:r>
              <a:rPr lang="en-US" altLang="en-US" sz="2200" dirty="0">
                <a:solidFill>
                  <a:srgbClr val="0000FF"/>
                </a:solidFill>
                <a:sym typeface="Wingdings 3" panose="05040102010807070707" pitchFamily="18" charset="2"/>
              </a:rPr>
              <a:t>O</a:t>
            </a:r>
            <a:r>
              <a:rPr lang="en-US" altLang="en-US" sz="2200" baseline="-25000" dirty="0">
                <a:solidFill>
                  <a:srgbClr val="0000FF"/>
                </a:solidFill>
                <a:sym typeface="Wingdings 3" panose="05040102010807070707" pitchFamily="18" charset="2"/>
              </a:rPr>
              <a:t>3</a:t>
            </a:r>
            <a:r>
              <a:rPr lang="en-US" altLang="en-US" sz="2200" dirty="0">
                <a:solidFill>
                  <a:srgbClr val="0000FF"/>
                </a:solidFill>
                <a:sym typeface="Wingdings 3" panose="05040102010807070707" pitchFamily="18" charset="2"/>
              </a:rPr>
              <a:t>+3H</a:t>
            </a:r>
            <a:r>
              <a:rPr lang="en-US" altLang="en-US" sz="2200" baseline="-25000" dirty="0">
                <a:solidFill>
                  <a:srgbClr val="0000FF"/>
                </a:solidFill>
                <a:sym typeface="Wingdings 3" panose="05040102010807070707" pitchFamily="18" charset="2"/>
              </a:rPr>
              <a:t>2</a:t>
            </a:r>
            <a:r>
              <a:rPr lang="en-US" altLang="en-US" sz="2200" dirty="0">
                <a:solidFill>
                  <a:srgbClr val="0000FF"/>
                </a:solidFill>
                <a:sym typeface="Wingdings 3" panose="05040102010807070707" pitchFamily="18" charset="2"/>
              </a:rPr>
              <a:t>SO</a:t>
            </a:r>
            <a:r>
              <a:rPr lang="en-US" altLang="en-US" sz="2200" baseline="-25000" dirty="0">
                <a:solidFill>
                  <a:srgbClr val="0000FF"/>
                </a:solidFill>
                <a:sym typeface="Wingdings 3" panose="05040102010807070707" pitchFamily="18" charset="2"/>
              </a:rPr>
              <a:t>4</a:t>
            </a:r>
            <a:r>
              <a:rPr lang="en-US" altLang="en-US" sz="2200" dirty="0">
                <a:solidFill>
                  <a:srgbClr val="0000FF"/>
                </a:solidFill>
                <a:sym typeface="Wingdings 3" panose="05040102010807070707" pitchFamily="18" charset="2"/>
              </a:rPr>
              <a:t>  Al</a:t>
            </a:r>
            <a:r>
              <a:rPr lang="en-US" altLang="en-US" sz="2200" baseline="-25000" dirty="0">
                <a:solidFill>
                  <a:srgbClr val="0000FF"/>
                </a:solidFill>
                <a:sym typeface="Wingdings 3" panose="05040102010807070707" pitchFamily="18" charset="2"/>
              </a:rPr>
              <a:t>2</a:t>
            </a:r>
            <a:r>
              <a:rPr lang="en-US" altLang="en-US" sz="2200" dirty="0">
                <a:solidFill>
                  <a:srgbClr val="0000FF"/>
                </a:solidFill>
                <a:sym typeface="Wingdings 3" panose="05040102010807070707" pitchFamily="18" charset="2"/>
              </a:rPr>
              <a:t>(SO</a:t>
            </a:r>
            <a:r>
              <a:rPr lang="en-US" altLang="en-US" sz="2200" baseline="-25000" dirty="0">
                <a:solidFill>
                  <a:srgbClr val="0000FF"/>
                </a:solidFill>
                <a:sym typeface="Wingdings 3" panose="05040102010807070707" pitchFamily="18" charset="2"/>
              </a:rPr>
              <a:t>4</a:t>
            </a:r>
            <a:r>
              <a:rPr lang="en-US" altLang="en-US" sz="2200" dirty="0">
                <a:solidFill>
                  <a:srgbClr val="0000FF"/>
                </a:solidFill>
                <a:sym typeface="Wingdings 3" panose="05040102010807070707" pitchFamily="18" charset="2"/>
              </a:rPr>
              <a:t>)</a:t>
            </a:r>
            <a:r>
              <a:rPr lang="en-US" altLang="en-US" sz="2200" baseline="-25000" dirty="0">
                <a:solidFill>
                  <a:srgbClr val="0000FF"/>
                </a:solidFill>
                <a:sym typeface="Wingdings 3" panose="05040102010807070707" pitchFamily="18" charset="2"/>
              </a:rPr>
              <a:t>3</a:t>
            </a:r>
            <a:r>
              <a:rPr lang="en-US" altLang="en-US" sz="2200" dirty="0">
                <a:solidFill>
                  <a:srgbClr val="0000FF"/>
                </a:solidFill>
                <a:sym typeface="Wingdings 3" panose="05040102010807070707" pitchFamily="18" charset="2"/>
              </a:rPr>
              <a:t> +3H</a:t>
            </a:r>
            <a:r>
              <a:rPr lang="en-US" altLang="en-US" sz="2200" baseline="-25000" dirty="0">
                <a:solidFill>
                  <a:srgbClr val="0000FF"/>
                </a:solidFill>
                <a:sym typeface="Wingdings 3" panose="05040102010807070707" pitchFamily="18" charset="2"/>
              </a:rPr>
              <a:t>2</a:t>
            </a:r>
            <a:r>
              <a:rPr lang="en-US" altLang="en-US" sz="2200" dirty="0">
                <a:solidFill>
                  <a:srgbClr val="0000FF"/>
                </a:solidFill>
                <a:sym typeface="Wingdings 3" panose="05040102010807070707" pitchFamily="18" charset="2"/>
              </a:rPr>
              <a:t>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067944" y="2131254"/>
            <a:ext cx="1728192" cy="3693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Hướng</a:t>
            </a:r>
            <a:r>
              <a:rPr kumimoji="0" lang="en-US" altLang="en-US" sz="1800" b="1" i="0" u="sng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1800" b="1" i="0" u="sng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dẫn</a:t>
            </a:r>
            <a:r>
              <a:rPr kumimoji="0" lang="en-US" altLang="en-US" sz="1800" b="1" i="0" u="sng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3290062" y="4585593"/>
            <a:ext cx="473667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kern="0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2200" kern="0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2200" kern="0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kern="0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khối</a:t>
            </a:r>
            <a:r>
              <a:rPr lang="en-US" altLang="en-US" sz="2200" kern="0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kern="0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lượng</a:t>
            </a:r>
            <a:r>
              <a:rPr lang="en-US" altLang="en-US" sz="2200" kern="0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kern="0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altLang="en-US" sz="2200" kern="0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kern="0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dư</a:t>
            </a:r>
            <a:endParaRPr lang="en-US" altLang="en-US" sz="2200" kern="0" dirty="0">
              <a:solidFill>
                <a:srgbClr val="003366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42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5" grpId="0"/>
      <p:bldP spid="27" grpId="0"/>
      <p:bldP spid="29" grpId="0"/>
      <p:bldP spid="32" grpId="0"/>
      <p:bldP spid="2" grpId="0"/>
      <p:bldP spid="33" grpId="0" animBg="1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ownloads\Thoại_001[1] (online-audio-converter.com).mp3"/>
  <p:tag name="PPSNARRATION" val="1,751913579,C:\Users\Admin\Desktop\NONG DO DUNG DICH TIET 2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6409</Words>
  <Application>Microsoft Macintosh PowerPoint</Application>
  <PresentationFormat>On-screen Show (16:9)</PresentationFormat>
  <Paragraphs>1526</Paragraphs>
  <Slides>85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85</vt:i4>
      </vt:variant>
    </vt:vector>
  </HeadingPairs>
  <TitlesOfParts>
    <vt:vector size="107" baseType="lpstr">
      <vt:lpstr>.VnArial</vt:lpstr>
      <vt:lpstr>.VnTime</vt:lpstr>
      <vt:lpstr>.VnTimeH</vt:lpstr>
      <vt:lpstr>Arial</vt:lpstr>
      <vt:lpstr>Calibri</vt:lpstr>
      <vt:lpstr>Garamond</vt:lpstr>
      <vt:lpstr>Tahoma</vt:lpstr>
      <vt:lpstr>Times New Roman</vt:lpstr>
      <vt:lpstr>VNerieBlack</vt:lpstr>
      <vt:lpstr>VNI-Times</vt:lpstr>
      <vt:lpstr>Wingdings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Equation</vt:lpstr>
      <vt:lpstr>Microsoft Equation 3.0</vt:lpstr>
      <vt:lpstr>MathType 6.0 Equation</vt:lpstr>
      <vt:lpstr>Equation.DSMT4</vt:lpstr>
      <vt:lpstr>BÀI 38: BÀI LUYỆN TẬP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BẢNG TÍNH TAN TRONG NƯỚC CỦA CÁC AXIT – BAZƠ – MUỐI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  <vt:lpstr>Muốn bảo quản tốt các loại nước có ga ta phải làm gì?</vt:lpstr>
      <vt:lpstr>BẢNG TÍNH TAN TRONG NƯỚC CỦA AXIT – BAZƠ - NƯỚC</vt:lpstr>
      <vt:lpstr>BẢNG TÍNH TAN TRONG NƯỚC CỦA AXIT – BAZƠ - NƯỚC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</vt:lpstr>
      <vt:lpstr>Bài tập 3: HOẠT ĐỘNG NHÓM</vt:lpstr>
      <vt:lpstr>PowerPoint Presentation</vt:lpstr>
      <vt:lpstr>PowerPoint Presentation</vt:lpstr>
      <vt:lpstr>PowerPoint Presentation</vt:lpstr>
      <vt:lpstr>CỦNG CỐ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Microsoft Office User</cp:lastModifiedBy>
  <cp:revision>79</cp:revision>
  <dcterms:created xsi:type="dcterms:W3CDTF">2015-03-24T14:25:19Z</dcterms:created>
  <dcterms:modified xsi:type="dcterms:W3CDTF">2023-03-30T10:44:41Z</dcterms:modified>
</cp:coreProperties>
</file>