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74" r:id="rId2"/>
    <p:sldId id="257" r:id="rId3"/>
    <p:sldId id="264" r:id="rId4"/>
    <p:sldId id="281" r:id="rId5"/>
    <p:sldId id="285" r:id="rId6"/>
    <p:sldId id="260" r:id="rId7"/>
    <p:sldId id="272" r:id="rId8"/>
    <p:sldId id="288" r:id="rId9"/>
    <p:sldId id="269" r:id="rId10"/>
    <p:sldId id="258" r:id="rId11"/>
    <p:sldId id="287" r:id="rId12"/>
    <p:sldId id="289" r:id="rId13"/>
    <p:sldId id="263" r:id="rId14"/>
    <p:sldId id="268" r:id="rId15"/>
    <p:sldId id="290" r:id="rId16"/>
    <p:sldId id="291" r:id="rId17"/>
    <p:sldId id="292" r:id="rId18"/>
  </p:sldIdLst>
  <p:sldSz cx="9144000" cy="5143500" type="screen16x9"/>
  <p:notesSz cx="6858000" cy="9144000"/>
  <p:embeddedFontLst>
    <p:embeddedFont>
      <p:font typeface="Lato" panose="020B0604020202020204"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Patrick Hand" panose="020B0604020202020204" charset="0"/>
      <p:regular r:id="rId28"/>
    </p:embeddedFon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CD94F4-0129-4BD8-8C77-4AD992DE1FCD}">
  <a:tblStyle styleId="{46CD94F4-0129-4BD8-8C77-4AD992DE1F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6269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2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8"/>
        <p:cNvGrpSpPr/>
        <p:nvPr/>
      </p:nvGrpSpPr>
      <p:grpSpPr>
        <a:xfrm>
          <a:off x="0" y="0"/>
          <a:ext cx="0" cy="0"/>
          <a:chOff x="0" y="0"/>
          <a:chExt cx="0" cy="0"/>
        </a:xfrm>
      </p:grpSpPr>
      <p:sp>
        <p:nvSpPr>
          <p:cNvPr id="3529" name="Google Shape;3529;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0" name="Google Shape;3530;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90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9a54481165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9a5448116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32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g9a0699419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8" name="Google Shape;3968;g9a0699419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4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9a0699419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9a0699419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15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3"/>
        <p:cNvGrpSpPr/>
        <p:nvPr/>
      </p:nvGrpSpPr>
      <p:grpSpPr>
        <a:xfrm>
          <a:off x="0" y="0"/>
          <a:ext cx="0" cy="0"/>
          <a:chOff x="0" y="0"/>
          <a:chExt cx="0" cy="0"/>
        </a:xfrm>
      </p:grpSpPr>
      <p:sp>
        <p:nvSpPr>
          <p:cNvPr id="3944" name="Google Shape;3944;g9a5448116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5" name="Google Shape;3945;g9a5448116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45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3"/>
        <p:cNvGrpSpPr/>
        <p:nvPr/>
      </p:nvGrpSpPr>
      <p:grpSpPr>
        <a:xfrm>
          <a:off x="0" y="0"/>
          <a:ext cx="0" cy="0"/>
          <a:chOff x="0" y="0"/>
          <a:chExt cx="0" cy="0"/>
        </a:xfrm>
      </p:grpSpPr>
      <p:sp>
        <p:nvSpPr>
          <p:cNvPr id="3944" name="Google Shape;3944;g9a5448116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5" name="Google Shape;3945;g9a5448116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82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g8b385fd27f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9" name="Google Shape;4169;g8b385fd27f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04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23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2"/>
        <p:cNvGrpSpPr/>
        <p:nvPr/>
      </p:nvGrpSpPr>
      <p:grpSpPr>
        <a:xfrm>
          <a:off x="0" y="0"/>
          <a:ext cx="0" cy="0"/>
          <a:chOff x="0" y="0"/>
          <a:chExt cx="0" cy="0"/>
        </a:xfrm>
      </p:grpSpPr>
      <p:sp>
        <p:nvSpPr>
          <p:cNvPr id="3523" name="Google Shape;3523;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4" name="Google Shape;3524;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79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9a54481165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9a5448116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05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8"/>
        <p:cNvGrpSpPr/>
        <p:nvPr/>
      </p:nvGrpSpPr>
      <p:grpSpPr>
        <a:xfrm>
          <a:off x="0" y="0"/>
          <a:ext cx="0" cy="0"/>
          <a:chOff x="0" y="0"/>
          <a:chExt cx="0" cy="0"/>
        </a:xfrm>
      </p:grpSpPr>
      <p:sp>
        <p:nvSpPr>
          <p:cNvPr id="4129" name="Google Shape;4129;g9a5448116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0" name="Google Shape;4130;g9a5448116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26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g8b385fd27f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9" name="Google Shape;4169;g8b385fd27f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8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9"/>
        <p:cNvGrpSpPr/>
        <p:nvPr/>
      </p:nvGrpSpPr>
      <p:grpSpPr>
        <a:xfrm>
          <a:off x="0" y="0"/>
          <a:ext cx="0" cy="0"/>
          <a:chOff x="0" y="0"/>
          <a:chExt cx="0" cy="0"/>
        </a:xfrm>
      </p:grpSpPr>
      <p:sp>
        <p:nvSpPr>
          <p:cNvPr id="4010" name="Google Shape;4010;g9a0699419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1" name="Google Shape;4011;g9a0699419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76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9a54481165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9a5448116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50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g9a0699419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8" name="Google Shape;3968;g9a0699419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04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2"/>
        <p:cNvGrpSpPr/>
        <p:nvPr/>
      </p:nvGrpSpPr>
      <p:grpSpPr>
        <a:xfrm>
          <a:off x="0" y="0"/>
          <a:ext cx="0" cy="0"/>
          <a:chOff x="0" y="0"/>
          <a:chExt cx="0" cy="0"/>
        </a:xfrm>
      </p:grpSpPr>
      <p:sp>
        <p:nvSpPr>
          <p:cNvPr id="433" name="Google Shape;433;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4" name="Google Shape;43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Livvic"/>
              <a:buChar char="●"/>
              <a:defRPr sz="1200">
                <a:solidFill>
                  <a:schemeClr val="accent1"/>
                </a:solidFill>
              </a:defRPr>
            </a:lvl1pPr>
            <a:lvl2pPr marL="914400" lvl="1" indent="-304800">
              <a:lnSpc>
                <a:spcPct val="100000"/>
              </a:lnSpc>
              <a:spcBef>
                <a:spcPts val="1600"/>
              </a:spcBef>
              <a:spcAft>
                <a:spcPts val="0"/>
              </a:spcAft>
              <a:buClr>
                <a:schemeClr val="accent1"/>
              </a:buClr>
              <a:buSzPts val="1200"/>
              <a:buFont typeface="Roboto Condensed Light"/>
              <a:buChar char="○"/>
              <a:defRPr>
                <a:solidFill>
                  <a:schemeClr val="accent1"/>
                </a:solidFill>
              </a:defRPr>
            </a:lvl2pPr>
            <a:lvl3pPr marL="1371600" lvl="2" indent="-304800">
              <a:lnSpc>
                <a:spcPct val="100000"/>
              </a:lnSpc>
              <a:spcBef>
                <a:spcPts val="1600"/>
              </a:spcBef>
              <a:spcAft>
                <a:spcPts val="0"/>
              </a:spcAft>
              <a:buClr>
                <a:schemeClr val="accent1"/>
              </a:buClr>
              <a:buSzPts val="1200"/>
              <a:buFont typeface="Roboto Condensed Light"/>
              <a:buChar char="■"/>
              <a:defRPr>
                <a:solidFill>
                  <a:schemeClr val="accent1"/>
                </a:solidFill>
              </a:defRPr>
            </a:lvl3pPr>
            <a:lvl4pPr marL="1828800" lvl="3" indent="-304800">
              <a:lnSpc>
                <a:spcPct val="100000"/>
              </a:lnSpc>
              <a:spcBef>
                <a:spcPts val="1600"/>
              </a:spcBef>
              <a:spcAft>
                <a:spcPts val="0"/>
              </a:spcAft>
              <a:buClr>
                <a:schemeClr val="accent1"/>
              </a:buClr>
              <a:buSzPts val="1200"/>
              <a:buFont typeface="Roboto Condensed Light"/>
              <a:buChar char="●"/>
              <a:defRPr>
                <a:solidFill>
                  <a:schemeClr val="accent1"/>
                </a:solidFill>
              </a:defRPr>
            </a:lvl4pPr>
            <a:lvl5pPr marL="2286000" lvl="4" indent="-304800">
              <a:lnSpc>
                <a:spcPct val="100000"/>
              </a:lnSpc>
              <a:spcBef>
                <a:spcPts val="1600"/>
              </a:spcBef>
              <a:spcAft>
                <a:spcPts val="0"/>
              </a:spcAft>
              <a:buClr>
                <a:schemeClr val="accent1"/>
              </a:buClr>
              <a:buSzPts val="1200"/>
              <a:buFont typeface="Roboto Condensed Light"/>
              <a:buChar char="○"/>
              <a:defRPr>
                <a:solidFill>
                  <a:schemeClr val="accent1"/>
                </a:solidFill>
              </a:defRPr>
            </a:lvl5pPr>
            <a:lvl6pPr marL="2743200" lvl="5" indent="-304800">
              <a:lnSpc>
                <a:spcPct val="100000"/>
              </a:lnSpc>
              <a:spcBef>
                <a:spcPts val="1600"/>
              </a:spcBef>
              <a:spcAft>
                <a:spcPts val="0"/>
              </a:spcAft>
              <a:buClr>
                <a:schemeClr val="accent1"/>
              </a:buClr>
              <a:buSzPts val="1200"/>
              <a:buFont typeface="Roboto Condensed Light"/>
              <a:buChar char="■"/>
              <a:defRPr>
                <a:solidFill>
                  <a:schemeClr val="accent1"/>
                </a:solidFill>
              </a:defRPr>
            </a:lvl6pPr>
            <a:lvl7pPr marL="3200400" lvl="6" indent="-304800">
              <a:lnSpc>
                <a:spcPct val="100000"/>
              </a:lnSpc>
              <a:spcBef>
                <a:spcPts val="1600"/>
              </a:spcBef>
              <a:spcAft>
                <a:spcPts val="0"/>
              </a:spcAft>
              <a:buClr>
                <a:schemeClr val="accent1"/>
              </a:buClr>
              <a:buSzPts val="1200"/>
              <a:buFont typeface="Roboto Condensed Light"/>
              <a:buChar char="●"/>
              <a:defRPr>
                <a:solidFill>
                  <a:schemeClr val="accent1"/>
                </a:solidFill>
              </a:defRPr>
            </a:lvl7pPr>
            <a:lvl8pPr marL="3657600" lvl="7" indent="-304800">
              <a:lnSpc>
                <a:spcPct val="100000"/>
              </a:lnSpc>
              <a:spcBef>
                <a:spcPts val="1600"/>
              </a:spcBef>
              <a:spcAft>
                <a:spcPts val="0"/>
              </a:spcAft>
              <a:buClr>
                <a:schemeClr val="accent1"/>
              </a:buClr>
              <a:buSzPts val="1200"/>
              <a:buFont typeface="Roboto Condensed Light"/>
              <a:buChar char="○"/>
              <a:defRPr>
                <a:solidFill>
                  <a:schemeClr val="accent1"/>
                </a:solidFill>
              </a:defRPr>
            </a:lvl8pPr>
            <a:lvl9pPr marL="4114800" lvl="8" indent="-304800">
              <a:lnSpc>
                <a:spcPct val="100000"/>
              </a:lnSpc>
              <a:spcBef>
                <a:spcPts val="1600"/>
              </a:spcBef>
              <a:spcAft>
                <a:spcPts val="1600"/>
              </a:spcAft>
              <a:buClr>
                <a:schemeClr val="accent1"/>
              </a:buClr>
              <a:buSzPts val="1200"/>
              <a:buFont typeface="Roboto Condensed Light"/>
              <a:buChar char="■"/>
              <a:defRPr>
                <a:solidFill>
                  <a:schemeClr val="accent1"/>
                </a:solidFill>
              </a:defRPr>
            </a:lvl9pPr>
          </a:lstStyle>
          <a:p>
            <a:endParaRPr/>
          </a:p>
        </p:txBody>
      </p:sp>
      <p:grpSp>
        <p:nvGrpSpPr>
          <p:cNvPr id="435" name="Google Shape;435;p4"/>
          <p:cNvGrpSpPr/>
          <p:nvPr/>
        </p:nvGrpSpPr>
        <p:grpSpPr>
          <a:xfrm rot="9401011">
            <a:off x="123746" y="91426"/>
            <a:ext cx="973981" cy="753848"/>
            <a:chOff x="1642400" y="1129775"/>
            <a:chExt cx="193200" cy="144025"/>
          </a:xfrm>
        </p:grpSpPr>
        <p:sp>
          <p:nvSpPr>
            <p:cNvPr id="436" name="Google Shape;436;p4"/>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
          <p:cNvGrpSpPr/>
          <p:nvPr/>
        </p:nvGrpSpPr>
        <p:grpSpPr>
          <a:xfrm rot="1024943">
            <a:off x="7935185" y="51235"/>
            <a:ext cx="1167069" cy="834182"/>
            <a:chOff x="3287500" y="1126625"/>
            <a:chExt cx="222800" cy="159250"/>
          </a:xfrm>
        </p:grpSpPr>
        <p:sp>
          <p:nvSpPr>
            <p:cNvPr id="453" name="Google Shape;453;p4"/>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4"/>
          <p:cNvSpPr/>
          <p:nvPr/>
        </p:nvSpPr>
        <p:spPr>
          <a:xfrm>
            <a:off x="-448425" y="4042624"/>
            <a:ext cx="1006830" cy="1191316"/>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4"/>
          <p:cNvGrpSpPr/>
          <p:nvPr/>
        </p:nvGrpSpPr>
        <p:grpSpPr>
          <a:xfrm>
            <a:off x="8185518" y="4127845"/>
            <a:ext cx="882445" cy="951313"/>
            <a:chOff x="301225" y="1363100"/>
            <a:chExt cx="229600" cy="247525"/>
          </a:xfrm>
        </p:grpSpPr>
        <p:sp>
          <p:nvSpPr>
            <p:cNvPr id="476" name="Google Shape;476;p4"/>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5">
    <p:spTree>
      <p:nvGrpSpPr>
        <p:cNvPr id="1" name="Shape 2460"/>
        <p:cNvGrpSpPr/>
        <p:nvPr/>
      </p:nvGrpSpPr>
      <p:grpSpPr>
        <a:xfrm>
          <a:off x="0" y="0"/>
          <a:ext cx="0" cy="0"/>
          <a:chOff x="0" y="0"/>
          <a:chExt cx="0" cy="0"/>
        </a:xfrm>
      </p:grpSpPr>
      <p:sp>
        <p:nvSpPr>
          <p:cNvPr id="2461" name="Google Shape;2461;p20"/>
          <p:cNvSpPr/>
          <p:nvPr/>
        </p:nvSpPr>
        <p:spPr>
          <a:xfrm rot="9899926">
            <a:off x="-1604872" y="-338503"/>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63" name="Google Shape;2463;p20"/>
          <p:cNvGrpSpPr/>
          <p:nvPr/>
        </p:nvGrpSpPr>
        <p:grpSpPr>
          <a:xfrm>
            <a:off x="8070946" y="-380874"/>
            <a:ext cx="1606980" cy="2271789"/>
            <a:chOff x="581498" y="-176424"/>
            <a:chExt cx="494516" cy="699098"/>
          </a:xfrm>
        </p:grpSpPr>
        <p:sp>
          <p:nvSpPr>
            <p:cNvPr id="2464" name="Google Shape;2464;p20"/>
            <p:cNvSpPr/>
            <p:nvPr/>
          </p:nvSpPr>
          <p:spPr>
            <a:xfrm rot="10800000" flipH="1">
              <a:off x="581498" y="-176424"/>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0"/>
            <p:cNvSpPr/>
            <p:nvPr/>
          </p:nvSpPr>
          <p:spPr>
            <a:xfrm rot="10800000" flipH="1">
              <a:off x="614525" y="340224"/>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0"/>
            <p:cNvSpPr/>
            <p:nvPr/>
          </p:nvSpPr>
          <p:spPr>
            <a:xfrm rot="10800000" flipH="1">
              <a:off x="664125" y="257449"/>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0"/>
            <p:cNvSpPr/>
            <p:nvPr/>
          </p:nvSpPr>
          <p:spPr>
            <a:xfrm rot="10800000" flipH="1">
              <a:off x="729600" y="19602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0"/>
            <p:cNvSpPr/>
            <p:nvPr/>
          </p:nvSpPr>
          <p:spPr>
            <a:xfrm rot="10800000" flipH="1">
              <a:off x="808625" y="31244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0"/>
            <p:cNvSpPr/>
            <p:nvPr/>
          </p:nvSpPr>
          <p:spPr>
            <a:xfrm rot="10800000" flipH="1">
              <a:off x="728400" y="338449"/>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0"/>
            <p:cNvSpPr/>
            <p:nvPr/>
          </p:nvSpPr>
          <p:spPr>
            <a:xfrm rot="10800000" flipH="1">
              <a:off x="855950" y="21542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0"/>
            <p:cNvSpPr/>
            <p:nvPr/>
          </p:nvSpPr>
          <p:spPr>
            <a:xfrm rot="10800000" flipH="1">
              <a:off x="678100" y="43139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0"/>
            <p:cNvSpPr/>
            <p:nvPr/>
          </p:nvSpPr>
          <p:spPr>
            <a:xfrm rot="10800000" flipH="1">
              <a:off x="732125" y="46812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0"/>
            <p:cNvSpPr/>
            <p:nvPr/>
          </p:nvSpPr>
          <p:spPr>
            <a:xfrm rot="10800000" flipH="1">
              <a:off x="799275" y="24714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0"/>
            <p:cNvSpPr/>
            <p:nvPr/>
          </p:nvSpPr>
          <p:spPr>
            <a:xfrm rot="10800000" flipH="1">
              <a:off x="829725" y="429774"/>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5" name="Google Shape;2475;p20"/>
          <p:cNvGrpSpPr/>
          <p:nvPr/>
        </p:nvGrpSpPr>
        <p:grpSpPr>
          <a:xfrm>
            <a:off x="-158051" y="-380887"/>
            <a:ext cx="1499664" cy="1946517"/>
            <a:chOff x="6458086" y="2333245"/>
            <a:chExt cx="290250" cy="376750"/>
          </a:xfrm>
        </p:grpSpPr>
        <p:sp>
          <p:nvSpPr>
            <p:cNvPr id="2476" name="Google Shape;2476;p20"/>
            <p:cNvSpPr/>
            <p:nvPr/>
          </p:nvSpPr>
          <p:spPr>
            <a:xfrm rot="10800000" flipH="1">
              <a:off x="6462936" y="2346820"/>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0"/>
            <p:cNvSpPr/>
            <p:nvPr/>
          </p:nvSpPr>
          <p:spPr>
            <a:xfrm rot="10800000" flipH="1">
              <a:off x="6458086" y="233324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0"/>
            <p:cNvSpPr/>
            <p:nvPr/>
          </p:nvSpPr>
          <p:spPr>
            <a:xfrm rot="10800000" flipH="1">
              <a:off x="6587861" y="2552645"/>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0"/>
            <p:cNvSpPr/>
            <p:nvPr/>
          </p:nvSpPr>
          <p:spPr>
            <a:xfrm rot="10800000" flipH="1">
              <a:off x="6510111" y="2454270"/>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0"/>
            <p:cNvSpPr/>
            <p:nvPr/>
          </p:nvSpPr>
          <p:spPr>
            <a:xfrm rot="10800000" flipH="1">
              <a:off x="6582936" y="26341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0"/>
            <p:cNvSpPr/>
            <p:nvPr/>
          </p:nvSpPr>
          <p:spPr>
            <a:xfrm rot="10800000" flipH="1">
              <a:off x="6592786" y="264279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0"/>
            <p:cNvSpPr/>
            <p:nvPr/>
          </p:nvSpPr>
          <p:spPr>
            <a:xfrm rot="10800000" flipH="1">
              <a:off x="6594711" y="263039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0"/>
            <p:cNvSpPr/>
            <p:nvPr/>
          </p:nvSpPr>
          <p:spPr>
            <a:xfrm rot="10800000" flipH="1">
              <a:off x="6669336" y="257697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0"/>
            <p:cNvSpPr/>
            <p:nvPr/>
          </p:nvSpPr>
          <p:spPr>
            <a:xfrm rot="10800000" flipH="1">
              <a:off x="6678611" y="2588770"/>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0"/>
            <p:cNvSpPr/>
            <p:nvPr/>
          </p:nvSpPr>
          <p:spPr>
            <a:xfrm rot="10800000" flipH="1">
              <a:off x="6683086" y="25750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0"/>
            <p:cNvSpPr/>
            <p:nvPr/>
          </p:nvSpPr>
          <p:spPr>
            <a:xfrm rot="10800000" flipH="1">
              <a:off x="6539961" y="2524745"/>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0"/>
            <p:cNvSpPr/>
            <p:nvPr/>
          </p:nvSpPr>
          <p:spPr>
            <a:xfrm rot="10800000" flipH="1">
              <a:off x="6547411" y="253592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0"/>
            <p:cNvSpPr/>
            <p:nvPr/>
          </p:nvSpPr>
          <p:spPr>
            <a:xfrm rot="10800000" flipH="1">
              <a:off x="6599061" y="250099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0"/>
            <p:cNvSpPr/>
            <p:nvPr/>
          </p:nvSpPr>
          <p:spPr>
            <a:xfrm rot="10800000" flipH="1">
              <a:off x="6603986" y="248862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0"/>
            <p:cNvSpPr/>
            <p:nvPr/>
          </p:nvSpPr>
          <p:spPr>
            <a:xfrm rot="10800000" flipH="1">
              <a:off x="6612786" y="249922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0"/>
            <p:cNvSpPr/>
            <p:nvPr/>
          </p:nvSpPr>
          <p:spPr>
            <a:xfrm rot="10800000" flipH="1">
              <a:off x="6487111" y="2474895"/>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0"/>
            <p:cNvSpPr/>
            <p:nvPr/>
          </p:nvSpPr>
          <p:spPr>
            <a:xfrm rot="10800000" flipH="1">
              <a:off x="6489661" y="246309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0"/>
            <p:cNvSpPr/>
            <p:nvPr/>
          </p:nvSpPr>
          <p:spPr>
            <a:xfrm rot="10800000" flipH="1">
              <a:off x="6696661" y="269382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0"/>
            <p:cNvSpPr/>
            <p:nvPr/>
          </p:nvSpPr>
          <p:spPr>
            <a:xfrm rot="10800000" flipH="1">
              <a:off x="6705461" y="268577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20"/>
          <p:cNvGrpSpPr/>
          <p:nvPr/>
        </p:nvGrpSpPr>
        <p:grpSpPr>
          <a:xfrm>
            <a:off x="8106339" y="-482820"/>
            <a:ext cx="1210840" cy="1568321"/>
            <a:chOff x="5879975" y="2355513"/>
            <a:chExt cx="234350" cy="303550"/>
          </a:xfrm>
        </p:grpSpPr>
        <p:sp>
          <p:nvSpPr>
            <p:cNvPr id="2496" name="Google Shape;2496;p20"/>
            <p:cNvSpPr/>
            <p:nvPr/>
          </p:nvSpPr>
          <p:spPr>
            <a:xfrm rot="10800000" flipH="1">
              <a:off x="5879975" y="2360538"/>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0"/>
            <p:cNvSpPr/>
            <p:nvPr/>
          </p:nvSpPr>
          <p:spPr>
            <a:xfrm rot="10800000" flipH="1">
              <a:off x="5909075" y="235551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0"/>
            <p:cNvSpPr/>
            <p:nvPr/>
          </p:nvSpPr>
          <p:spPr>
            <a:xfrm rot="10800000" flipH="1">
              <a:off x="5914450" y="2552738"/>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0"/>
            <p:cNvSpPr/>
            <p:nvPr/>
          </p:nvSpPr>
          <p:spPr>
            <a:xfrm rot="10800000" flipH="1">
              <a:off x="5942675" y="250276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0"/>
            <p:cNvSpPr/>
            <p:nvPr/>
          </p:nvSpPr>
          <p:spPr>
            <a:xfrm rot="10800000" flipH="1">
              <a:off x="5999550" y="2459188"/>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0"/>
            <p:cNvSpPr/>
            <p:nvPr/>
          </p:nvSpPr>
          <p:spPr>
            <a:xfrm rot="10800000" flipH="1">
              <a:off x="5999375" y="2555763"/>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0"/>
            <p:cNvSpPr/>
            <p:nvPr/>
          </p:nvSpPr>
          <p:spPr>
            <a:xfrm rot="10800000" flipH="1">
              <a:off x="6003700" y="257441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0"/>
            <p:cNvSpPr/>
            <p:nvPr/>
          </p:nvSpPr>
          <p:spPr>
            <a:xfrm rot="10800000" flipH="1">
              <a:off x="5907300" y="2586213"/>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0"/>
            <p:cNvSpPr/>
            <p:nvPr/>
          </p:nvSpPr>
          <p:spPr>
            <a:xfrm rot="10800000" flipH="1">
              <a:off x="5942675" y="254023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0"/>
            <p:cNvSpPr/>
            <p:nvPr/>
          </p:nvSpPr>
          <p:spPr>
            <a:xfrm rot="10800000" flipH="1">
              <a:off x="5957000" y="253456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0"/>
            <p:cNvSpPr/>
            <p:nvPr/>
          </p:nvSpPr>
          <p:spPr>
            <a:xfrm rot="10800000" flipH="1">
              <a:off x="6069525" y="2461888"/>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0"/>
            <p:cNvSpPr/>
            <p:nvPr/>
          </p:nvSpPr>
          <p:spPr>
            <a:xfrm rot="10800000" flipH="1">
              <a:off x="6040425" y="244501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20"/>
          <p:cNvGrpSpPr/>
          <p:nvPr/>
        </p:nvGrpSpPr>
        <p:grpSpPr>
          <a:xfrm>
            <a:off x="1166641" y="69918"/>
            <a:ext cx="1259736" cy="847039"/>
            <a:chOff x="1229612" y="-123520"/>
            <a:chExt cx="1417663" cy="953229"/>
          </a:xfrm>
        </p:grpSpPr>
        <p:sp>
          <p:nvSpPr>
            <p:cNvPr id="2509" name="Google Shape;2509;p20"/>
            <p:cNvSpPr/>
            <p:nvPr/>
          </p:nvSpPr>
          <p:spPr>
            <a:xfrm rot="10800000" flipH="1">
              <a:off x="1537196" y="52735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0"/>
            <p:cNvSpPr/>
            <p:nvPr/>
          </p:nvSpPr>
          <p:spPr>
            <a:xfrm rot="10800000" flipH="1">
              <a:off x="1819657" y="584483"/>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0"/>
            <p:cNvSpPr/>
            <p:nvPr/>
          </p:nvSpPr>
          <p:spPr>
            <a:xfrm rot="10800000" flipH="1">
              <a:off x="1806650" y="372031"/>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0"/>
            <p:cNvSpPr/>
            <p:nvPr/>
          </p:nvSpPr>
          <p:spPr>
            <a:xfrm rot="10800000" flipH="1">
              <a:off x="1997040" y="448162"/>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0"/>
            <p:cNvSpPr/>
            <p:nvPr/>
          </p:nvSpPr>
          <p:spPr>
            <a:xfrm rot="10800000" flipH="1">
              <a:off x="1923970" y="685481"/>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0"/>
            <p:cNvSpPr/>
            <p:nvPr/>
          </p:nvSpPr>
          <p:spPr>
            <a:xfrm rot="10800000" flipH="1">
              <a:off x="2349511" y="545589"/>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0"/>
            <p:cNvSpPr/>
            <p:nvPr/>
          </p:nvSpPr>
          <p:spPr>
            <a:xfrm rot="10800000" flipH="1">
              <a:off x="2206431" y="252288"/>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0"/>
            <p:cNvSpPr/>
            <p:nvPr/>
          </p:nvSpPr>
          <p:spPr>
            <a:xfrm rot="10800000" flipH="1">
              <a:off x="2491826" y="396388"/>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0"/>
            <p:cNvSpPr/>
            <p:nvPr/>
          </p:nvSpPr>
          <p:spPr>
            <a:xfrm rot="10800000" flipH="1">
              <a:off x="1708458" y="10563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0"/>
            <p:cNvSpPr/>
            <p:nvPr/>
          </p:nvSpPr>
          <p:spPr>
            <a:xfrm rot="10800000" flipH="1">
              <a:off x="1381874" y="263892"/>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0"/>
            <p:cNvSpPr/>
            <p:nvPr/>
          </p:nvSpPr>
          <p:spPr>
            <a:xfrm rot="10800000" flipH="1">
              <a:off x="1974979" y="117752"/>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0"/>
            <p:cNvSpPr/>
            <p:nvPr/>
          </p:nvSpPr>
          <p:spPr>
            <a:xfrm rot="10800000" flipH="1">
              <a:off x="2412634" y="108570"/>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0"/>
            <p:cNvSpPr/>
            <p:nvPr/>
          </p:nvSpPr>
          <p:spPr>
            <a:xfrm rot="10800000" flipH="1">
              <a:off x="1493073" y="742483"/>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0"/>
            <p:cNvSpPr/>
            <p:nvPr/>
          </p:nvSpPr>
          <p:spPr>
            <a:xfrm rot="10800000" flipH="1">
              <a:off x="2212425" y="-8832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0"/>
            <p:cNvSpPr/>
            <p:nvPr/>
          </p:nvSpPr>
          <p:spPr>
            <a:xfrm rot="10800000" flipH="1">
              <a:off x="1229612" y="437960"/>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0"/>
            <p:cNvSpPr/>
            <p:nvPr/>
          </p:nvSpPr>
          <p:spPr>
            <a:xfrm rot="10800000" flipH="1">
              <a:off x="1765588" y="-123520"/>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0"/>
            <p:cNvSpPr/>
            <p:nvPr/>
          </p:nvSpPr>
          <p:spPr>
            <a:xfrm rot="10800000" flipH="1">
              <a:off x="1378813" y="73246"/>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6" name="Google Shape;2526;p20"/>
          <p:cNvSpPr/>
          <p:nvPr/>
        </p:nvSpPr>
        <p:spPr>
          <a:xfrm>
            <a:off x="-493793" y="4438263"/>
            <a:ext cx="1650951" cy="88401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0"/>
          <p:cNvSpPr/>
          <p:nvPr/>
        </p:nvSpPr>
        <p:spPr>
          <a:xfrm rot="1416211">
            <a:off x="8056292" y="4139952"/>
            <a:ext cx="1762872" cy="1624434"/>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CUSTOM_5_1">
    <p:spTree>
      <p:nvGrpSpPr>
        <p:cNvPr id="1" name="Shape 2528"/>
        <p:cNvGrpSpPr/>
        <p:nvPr/>
      </p:nvGrpSpPr>
      <p:grpSpPr>
        <a:xfrm>
          <a:off x="0" y="0"/>
          <a:ext cx="0" cy="0"/>
          <a:chOff x="0" y="0"/>
          <a:chExt cx="0" cy="0"/>
        </a:xfrm>
      </p:grpSpPr>
      <p:sp>
        <p:nvSpPr>
          <p:cNvPr id="2529" name="Google Shape;2529;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0" name="Google Shape;2530;p21"/>
          <p:cNvSpPr/>
          <p:nvPr/>
        </p:nvSpPr>
        <p:spPr>
          <a:xfrm rot="10800000">
            <a:off x="8895368" y="4774235"/>
            <a:ext cx="71631" cy="5401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1"/>
          <p:cNvSpPr/>
          <p:nvPr/>
        </p:nvSpPr>
        <p:spPr>
          <a:xfrm rot="10800000">
            <a:off x="8816961" y="4655415"/>
            <a:ext cx="78785" cy="63059"/>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1"/>
          <p:cNvSpPr/>
          <p:nvPr/>
        </p:nvSpPr>
        <p:spPr>
          <a:xfrm rot="10800000">
            <a:off x="8714060" y="4567200"/>
            <a:ext cx="87691" cy="7528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1"/>
          <p:cNvSpPr/>
          <p:nvPr/>
        </p:nvSpPr>
        <p:spPr>
          <a:xfrm rot="10800000">
            <a:off x="8590836" y="4734391"/>
            <a:ext cx="97403" cy="7187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1"/>
          <p:cNvSpPr/>
          <p:nvPr/>
        </p:nvSpPr>
        <p:spPr>
          <a:xfrm rot="10800000">
            <a:off x="8713207" y="4771723"/>
            <a:ext cx="90297" cy="8058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1"/>
          <p:cNvSpPr/>
          <p:nvPr/>
        </p:nvSpPr>
        <p:spPr>
          <a:xfrm rot="10800000">
            <a:off x="8531900" y="4595057"/>
            <a:ext cx="88402" cy="83906"/>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1"/>
          <p:cNvSpPr/>
          <p:nvPr/>
        </p:nvSpPr>
        <p:spPr>
          <a:xfrm rot="10800000">
            <a:off x="8823166" y="4905183"/>
            <a:ext cx="52539" cy="44772"/>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1"/>
          <p:cNvSpPr/>
          <p:nvPr/>
        </p:nvSpPr>
        <p:spPr>
          <a:xfrm rot="10800000">
            <a:off x="8690941" y="4957911"/>
            <a:ext cx="107162" cy="7836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1"/>
          <p:cNvSpPr/>
          <p:nvPr/>
        </p:nvSpPr>
        <p:spPr>
          <a:xfrm rot="10800000">
            <a:off x="8662419" y="4640587"/>
            <a:ext cx="39274" cy="32217"/>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1"/>
          <p:cNvSpPr/>
          <p:nvPr/>
        </p:nvSpPr>
        <p:spPr>
          <a:xfrm rot="10800000">
            <a:off x="8596188" y="4902861"/>
            <a:ext cx="61777" cy="42261"/>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1"/>
          <p:cNvSpPr/>
          <p:nvPr/>
        </p:nvSpPr>
        <p:spPr>
          <a:xfrm rot="3182689">
            <a:off x="356132" y="283205"/>
            <a:ext cx="157564" cy="42648"/>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1"/>
          <p:cNvSpPr/>
          <p:nvPr/>
        </p:nvSpPr>
        <p:spPr>
          <a:xfrm rot="3182689">
            <a:off x="490967" y="389763"/>
            <a:ext cx="130489" cy="40612"/>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1"/>
          <p:cNvSpPr/>
          <p:nvPr/>
        </p:nvSpPr>
        <p:spPr>
          <a:xfrm rot="3182689">
            <a:off x="385002" y="457918"/>
            <a:ext cx="118987" cy="38373"/>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1"/>
          <p:cNvSpPr/>
          <p:nvPr/>
        </p:nvSpPr>
        <p:spPr>
          <a:xfrm rot="3182689">
            <a:off x="490973" y="522256"/>
            <a:ext cx="118987" cy="38373"/>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1"/>
          <p:cNvSpPr/>
          <p:nvPr/>
        </p:nvSpPr>
        <p:spPr>
          <a:xfrm rot="3182689">
            <a:off x="578346" y="402205"/>
            <a:ext cx="147894" cy="50893"/>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1"/>
          <p:cNvSpPr/>
          <p:nvPr/>
        </p:nvSpPr>
        <p:spPr>
          <a:xfrm rot="3182689">
            <a:off x="672886" y="643963"/>
            <a:ext cx="107384" cy="49162"/>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1"/>
          <p:cNvSpPr/>
          <p:nvPr/>
        </p:nvSpPr>
        <p:spPr>
          <a:xfrm rot="3182689">
            <a:off x="476228" y="687124"/>
            <a:ext cx="100055" cy="38271"/>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1"/>
          <p:cNvSpPr/>
          <p:nvPr/>
        </p:nvSpPr>
        <p:spPr>
          <a:xfrm rot="3182689">
            <a:off x="652925" y="766307"/>
            <a:ext cx="94050" cy="4336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1"/>
          <p:cNvSpPr/>
          <p:nvPr/>
        </p:nvSpPr>
        <p:spPr>
          <a:xfrm rot="3182689">
            <a:off x="223513" y="501455"/>
            <a:ext cx="113389" cy="42954"/>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1"/>
          <p:cNvSpPr/>
          <p:nvPr/>
        </p:nvSpPr>
        <p:spPr>
          <a:xfrm rot="3182689">
            <a:off x="179989" y="288595"/>
            <a:ext cx="122550" cy="44277"/>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1"/>
          <p:cNvSpPr/>
          <p:nvPr/>
        </p:nvSpPr>
        <p:spPr>
          <a:xfrm rot="3182689">
            <a:off x="328635" y="620998"/>
            <a:ext cx="120718" cy="52623"/>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1"/>
          <p:cNvSpPr/>
          <p:nvPr/>
        </p:nvSpPr>
        <p:spPr>
          <a:xfrm rot="3182689">
            <a:off x="483712" y="835234"/>
            <a:ext cx="97714" cy="4193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1"/>
          <p:cNvSpPr/>
          <p:nvPr/>
        </p:nvSpPr>
        <p:spPr>
          <a:xfrm rot="3182689">
            <a:off x="453905" y="163955"/>
            <a:ext cx="128555" cy="52827"/>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1"/>
          <p:cNvSpPr/>
          <p:nvPr/>
        </p:nvSpPr>
        <p:spPr>
          <a:xfrm rot="3182689">
            <a:off x="318350" y="804878"/>
            <a:ext cx="94457" cy="46923"/>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1"/>
          <p:cNvSpPr/>
          <p:nvPr/>
        </p:nvSpPr>
        <p:spPr>
          <a:xfrm rot="3182689">
            <a:off x="210610" y="147923"/>
            <a:ext cx="122652" cy="49061"/>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1"/>
          <p:cNvSpPr/>
          <p:nvPr/>
        </p:nvSpPr>
        <p:spPr>
          <a:xfrm rot="3182689">
            <a:off x="134831" y="609643"/>
            <a:ext cx="107384" cy="4336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1"/>
          <p:cNvSpPr/>
          <p:nvPr/>
        </p:nvSpPr>
        <p:spPr>
          <a:xfrm rot="3182689">
            <a:off x="86443" y="357030"/>
            <a:ext cx="120718" cy="42648"/>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7" name="Google Shape;2557;p21"/>
          <p:cNvGrpSpPr/>
          <p:nvPr/>
        </p:nvGrpSpPr>
        <p:grpSpPr>
          <a:xfrm>
            <a:off x="8127197" y="108689"/>
            <a:ext cx="924350" cy="660700"/>
            <a:chOff x="8127197" y="108689"/>
            <a:chExt cx="924350" cy="660700"/>
          </a:xfrm>
        </p:grpSpPr>
        <p:sp>
          <p:nvSpPr>
            <p:cNvPr id="2558" name="Google Shape;2558;p21"/>
            <p:cNvSpPr/>
            <p:nvPr/>
          </p:nvSpPr>
          <p:spPr>
            <a:xfrm rot="10800000">
              <a:off x="8777934" y="339052"/>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1"/>
            <p:cNvSpPr/>
            <p:nvPr/>
          </p:nvSpPr>
          <p:spPr>
            <a:xfrm rot="10800000">
              <a:off x="8707508" y="503242"/>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1"/>
            <p:cNvSpPr/>
            <p:nvPr/>
          </p:nvSpPr>
          <p:spPr>
            <a:xfrm rot="10800000">
              <a:off x="8496439" y="442773"/>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1"/>
            <p:cNvSpPr/>
            <p:nvPr/>
          </p:nvSpPr>
          <p:spPr>
            <a:xfrm rot="10800000">
              <a:off x="8467293" y="636523"/>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1"/>
            <p:cNvSpPr/>
            <p:nvPr/>
          </p:nvSpPr>
          <p:spPr>
            <a:xfrm rot="10800000">
              <a:off x="8633452" y="27775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1"/>
            <p:cNvSpPr/>
            <p:nvPr/>
          </p:nvSpPr>
          <p:spPr>
            <a:xfrm rot="10800000">
              <a:off x="8586467" y="494944"/>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1"/>
            <p:cNvSpPr/>
            <p:nvPr/>
          </p:nvSpPr>
          <p:spPr>
            <a:xfrm rot="10800000">
              <a:off x="8844522" y="564748"/>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1"/>
            <p:cNvSpPr/>
            <p:nvPr/>
          </p:nvSpPr>
          <p:spPr>
            <a:xfrm rot="10800000">
              <a:off x="9020534" y="407508"/>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1"/>
            <p:cNvSpPr/>
            <p:nvPr/>
          </p:nvSpPr>
          <p:spPr>
            <a:xfrm rot="10800000">
              <a:off x="8748892" y="643991"/>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1"/>
            <p:cNvSpPr/>
            <p:nvPr/>
          </p:nvSpPr>
          <p:spPr>
            <a:xfrm rot="10800000">
              <a:off x="8363678" y="43769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1"/>
            <p:cNvSpPr/>
            <p:nvPr/>
          </p:nvSpPr>
          <p:spPr>
            <a:xfrm rot="10800000">
              <a:off x="8377265" y="209402"/>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1"/>
            <p:cNvSpPr/>
            <p:nvPr/>
          </p:nvSpPr>
          <p:spPr>
            <a:xfrm rot="10800000">
              <a:off x="8244504" y="479801"/>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1"/>
            <p:cNvSpPr/>
            <p:nvPr/>
          </p:nvSpPr>
          <p:spPr>
            <a:xfrm rot="10800000">
              <a:off x="8206957" y="31976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1"/>
            <p:cNvSpPr/>
            <p:nvPr/>
          </p:nvSpPr>
          <p:spPr>
            <a:xfrm rot="10800000">
              <a:off x="8769948" y="135864"/>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1"/>
            <p:cNvSpPr/>
            <p:nvPr/>
          </p:nvSpPr>
          <p:spPr>
            <a:xfrm rot="10800000">
              <a:off x="8568628" y="108689"/>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1"/>
            <p:cNvSpPr/>
            <p:nvPr/>
          </p:nvSpPr>
          <p:spPr>
            <a:xfrm rot="10800000">
              <a:off x="8234650" y="155571"/>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1"/>
            <p:cNvSpPr/>
            <p:nvPr/>
          </p:nvSpPr>
          <p:spPr>
            <a:xfrm rot="10800000">
              <a:off x="8955813" y="239584"/>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1"/>
            <p:cNvSpPr/>
            <p:nvPr/>
          </p:nvSpPr>
          <p:spPr>
            <a:xfrm rot="10800000">
              <a:off x="8625466" y="71867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1"/>
            <p:cNvSpPr/>
            <p:nvPr/>
          </p:nvSpPr>
          <p:spPr>
            <a:xfrm rot="10800000">
              <a:off x="8269811" y="59150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1"/>
            <p:cNvSpPr/>
            <p:nvPr/>
          </p:nvSpPr>
          <p:spPr>
            <a:xfrm rot="10800000">
              <a:off x="8127197" y="419228"/>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1"/>
            <p:cNvSpPr/>
            <p:nvPr/>
          </p:nvSpPr>
          <p:spPr>
            <a:xfrm rot="10800000">
              <a:off x="8668613" y="382200"/>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21"/>
          <p:cNvGrpSpPr/>
          <p:nvPr/>
        </p:nvGrpSpPr>
        <p:grpSpPr>
          <a:xfrm>
            <a:off x="108203" y="4255182"/>
            <a:ext cx="819952" cy="803011"/>
            <a:chOff x="108203" y="1706482"/>
            <a:chExt cx="819952" cy="803011"/>
          </a:xfrm>
        </p:grpSpPr>
        <p:sp>
          <p:nvSpPr>
            <p:cNvPr id="2580" name="Google Shape;2580;p21"/>
            <p:cNvSpPr/>
            <p:nvPr/>
          </p:nvSpPr>
          <p:spPr>
            <a:xfrm rot="2700000">
              <a:off x="310775" y="1917343"/>
              <a:ext cx="64824" cy="64824"/>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1"/>
            <p:cNvSpPr/>
            <p:nvPr/>
          </p:nvSpPr>
          <p:spPr>
            <a:xfrm rot="2700000">
              <a:off x="480578" y="1860646"/>
              <a:ext cx="56941" cy="56838"/>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1"/>
            <p:cNvSpPr/>
            <p:nvPr/>
          </p:nvSpPr>
          <p:spPr>
            <a:xfrm rot="2700000">
              <a:off x="590400" y="2059633"/>
              <a:ext cx="50718" cy="5123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1"/>
            <p:cNvSpPr/>
            <p:nvPr/>
          </p:nvSpPr>
          <p:spPr>
            <a:xfrm rot="2700000">
              <a:off x="752665" y="1955540"/>
              <a:ext cx="40969" cy="40865"/>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1"/>
            <p:cNvSpPr/>
            <p:nvPr/>
          </p:nvSpPr>
          <p:spPr>
            <a:xfrm rot="2700000">
              <a:off x="387507" y="2105744"/>
              <a:ext cx="29145" cy="29352"/>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1"/>
            <p:cNvSpPr/>
            <p:nvPr/>
          </p:nvSpPr>
          <p:spPr>
            <a:xfrm rot="2700000">
              <a:off x="569512" y="1972928"/>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1"/>
            <p:cNvSpPr/>
            <p:nvPr/>
          </p:nvSpPr>
          <p:spPr>
            <a:xfrm rot="2700000">
              <a:off x="435685" y="1738312"/>
              <a:ext cx="40969" cy="42317"/>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1"/>
            <p:cNvSpPr/>
            <p:nvPr/>
          </p:nvSpPr>
          <p:spPr>
            <a:xfrm rot="2700000">
              <a:off x="204065" y="1739360"/>
              <a:ext cx="31012" cy="29663"/>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1"/>
            <p:cNvSpPr/>
            <p:nvPr/>
          </p:nvSpPr>
          <p:spPr>
            <a:xfrm rot="2700000">
              <a:off x="546480" y="1720095"/>
              <a:ext cx="66172" cy="66795"/>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1"/>
            <p:cNvSpPr/>
            <p:nvPr/>
          </p:nvSpPr>
          <p:spPr>
            <a:xfrm rot="2700000">
              <a:off x="683959" y="2172981"/>
              <a:ext cx="40865" cy="3671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1"/>
            <p:cNvSpPr/>
            <p:nvPr/>
          </p:nvSpPr>
          <p:spPr>
            <a:xfrm rot="2700000">
              <a:off x="493587" y="2276336"/>
              <a:ext cx="80278" cy="77167"/>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1"/>
            <p:cNvSpPr/>
            <p:nvPr/>
          </p:nvSpPr>
          <p:spPr>
            <a:xfrm rot="2700000">
              <a:off x="803775" y="2227063"/>
              <a:ext cx="35264"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1"/>
            <p:cNvSpPr/>
            <p:nvPr/>
          </p:nvSpPr>
          <p:spPr>
            <a:xfrm rot="2700000">
              <a:off x="697791" y="2351185"/>
              <a:ext cx="61090" cy="47088"/>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1"/>
            <p:cNvSpPr/>
            <p:nvPr/>
          </p:nvSpPr>
          <p:spPr>
            <a:xfrm rot="2700000">
              <a:off x="178696" y="2085104"/>
              <a:ext cx="51237" cy="48851"/>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1"/>
            <p:cNvSpPr/>
            <p:nvPr/>
          </p:nvSpPr>
          <p:spPr>
            <a:xfrm rot="2700000">
              <a:off x="310667" y="2268172"/>
              <a:ext cx="33501"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1"/>
            <p:cNvSpPr/>
            <p:nvPr/>
          </p:nvSpPr>
          <p:spPr>
            <a:xfrm rot="2700000">
              <a:off x="552747" y="2401195"/>
              <a:ext cx="89716" cy="89716"/>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1"/>
            <p:cNvSpPr/>
            <p:nvPr/>
          </p:nvSpPr>
          <p:spPr>
            <a:xfrm rot="2700000">
              <a:off x="119587" y="1873792"/>
              <a:ext cx="54971" cy="54971"/>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1"/>
            <p:cNvSpPr/>
            <p:nvPr/>
          </p:nvSpPr>
          <p:spPr>
            <a:xfrm rot="2700000">
              <a:off x="694069" y="1773751"/>
              <a:ext cx="50718" cy="50718"/>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1"/>
            <p:cNvSpPr/>
            <p:nvPr/>
          </p:nvSpPr>
          <p:spPr>
            <a:xfrm rot="2700000">
              <a:off x="849599" y="2096680"/>
              <a:ext cx="64409" cy="66691"/>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1"/>
            <p:cNvSpPr/>
            <p:nvPr/>
          </p:nvSpPr>
          <p:spPr>
            <a:xfrm rot="2700000">
              <a:off x="841068" y="2359660"/>
              <a:ext cx="35264" cy="3153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1"/>
            <p:cNvSpPr/>
            <p:nvPr/>
          </p:nvSpPr>
          <p:spPr>
            <a:xfrm rot="2700000">
              <a:off x="432433" y="1997563"/>
              <a:ext cx="37131" cy="37131"/>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6_1_1">
    <p:spTree>
      <p:nvGrpSpPr>
        <p:cNvPr id="1" name="Shape 2601"/>
        <p:cNvGrpSpPr/>
        <p:nvPr/>
      </p:nvGrpSpPr>
      <p:grpSpPr>
        <a:xfrm>
          <a:off x="0" y="0"/>
          <a:ext cx="0" cy="0"/>
          <a:chOff x="0" y="0"/>
          <a:chExt cx="0" cy="0"/>
        </a:xfrm>
      </p:grpSpPr>
      <p:sp>
        <p:nvSpPr>
          <p:cNvPr id="2602" name="Google Shape;260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603" name="Google Shape;2603;p22"/>
          <p:cNvSpPr txBox="1">
            <a:spLocks noGrp="1"/>
          </p:cNvSpPr>
          <p:nvPr>
            <p:ph type="subTitle" idx="1"/>
          </p:nvPr>
        </p:nvSpPr>
        <p:spPr>
          <a:xfrm>
            <a:off x="1758200"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4" name="Google Shape;2604;p22"/>
          <p:cNvSpPr txBox="1">
            <a:spLocks noGrp="1"/>
          </p:cNvSpPr>
          <p:nvPr>
            <p:ph type="title" idx="2"/>
          </p:nvPr>
        </p:nvSpPr>
        <p:spPr>
          <a:xfrm>
            <a:off x="1758200"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5" name="Google Shape;2605;p22"/>
          <p:cNvSpPr txBox="1">
            <a:spLocks noGrp="1"/>
          </p:cNvSpPr>
          <p:nvPr>
            <p:ph type="title" idx="3" hasCustomPrompt="1"/>
          </p:nvPr>
        </p:nvSpPr>
        <p:spPr>
          <a:xfrm>
            <a:off x="1758212"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06" name="Google Shape;2606;p22"/>
          <p:cNvSpPr txBox="1">
            <a:spLocks noGrp="1"/>
          </p:cNvSpPr>
          <p:nvPr>
            <p:ph type="subTitle" idx="4"/>
          </p:nvPr>
        </p:nvSpPr>
        <p:spPr>
          <a:xfrm>
            <a:off x="5069425"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7" name="Google Shape;2607;p22"/>
          <p:cNvSpPr txBox="1">
            <a:spLocks noGrp="1"/>
          </p:cNvSpPr>
          <p:nvPr>
            <p:ph type="title" idx="5"/>
          </p:nvPr>
        </p:nvSpPr>
        <p:spPr>
          <a:xfrm>
            <a:off x="5069422"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8" name="Google Shape;2608;p22"/>
          <p:cNvSpPr txBox="1">
            <a:spLocks noGrp="1"/>
          </p:cNvSpPr>
          <p:nvPr>
            <p:ph type="title" idx="6" hasCustomPrompt="1"/>
          </p:nvPr>
        </p:nvSpPr>
        <p:spPr>
          <a:xfrm>
            <a:off x="5069429"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609" name="Google Shape;2609;p22"/>
          <p:cNvGrpSpPr/>
          <p:nvPr/>
        </p:nvGrpSpPr>
        <p:grpSpPr>
          <a:xfrm>
            <a:off x="-462800" y="3147505"/>
            <a:ext cx="1606980" cy="2271789"/>
            <a:chOff x="-2044593" y="909364"/>
            <a:chExt cx="494516" cy="699098"/>
          </a:xfrm>
        </p:grpSpPr>
        <p:sp>
          <p:nvSpPr>
            <p:cNvPr id="2610" name="Google Shape;2610;p22"/>
            <p:cNvSpPr/>
            <p:nvPr/>
          </p:nvSpPr>
          <p:spPr>
            <a:xfrm flipH="1">
              <a:off x="-2044593" y="1152817"/>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flipH="1">
              <a:off x="-1632979" y="1054239"/>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flipH="1">
              <a:off x="-1687604" y="1130664"/>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flipH="1">
              <a:off x="-1759229" y="118361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flipH="1">
              <a:off x="-1845054" y="106953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flipH="1">
              <a:off x="-1759829" y="1037464"/>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flipH="1">
              <a:off x="-1886104" y="115816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flipH="1">
              <a:off x="-1683279" y="96948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flipH="1">
              <a:off x="-1775354" y="90936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flipH="1">
              <a:off x="-1795204" y="116248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flipH="1">
              <a:off x="-1841329" y="972839"/>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22"/>
          <p:cNvGrpSpPr/>
          <p:nvPr/>
        </p:nvGrpSpPr>
        <p:grpSpPr>
          <a:xfrm>
            <a:off x="-102051" y="4099744"/>
            <a:ext cx="1210840" cy="1568321"/>
            <a:chOff x="4291295" y="3242473"/>
            <a:chExt cx="234350" cy="303550"/>
          </a:xfrm>
        </p:grpSpPr>
        <p:sp>
          <p:nvSpPr>
            <p:cNvPr id="2622" name="Google Shape;2622;p22"/>
            <p:cNvSpPr/>
            <p:nvPr/>
          </p:nvSpPr>
          <p:spPr>
            <a:xfrm flipH="1">
              <a:off x="4291295" y="3242473"/>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flipH="1">
              <a:off x="4292245" y="328027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flipH="1">
              <a:off x="4427995" y="3297573"/>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flipH="1">
              <a:off x="4378320" y="334157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flipH="1">
              <a:off x="4343770" y="3390273"/>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flipH="1">
              <a:off x="4397570" y="3338898"/>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flipH="1">
              <a:off x="4393820" y="332082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flipH="1">
              <a:off x="4490245" y="3308448"/>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flipH="1">
              <a:off x="4454120" y="335499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flipH="1">
              <a:off x="4439795" y="336007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flipH="1">
              <a:off x="4327270" y="3432773"/>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flipH="1">
              <a:off x="4356520" y="345022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22"/>
          <p:cNvGrpSpPr/>
          <p:nvPr/>
        </p:nvGrpSpPr>
        <p:grpSpPr>
          <a:xfrm>
            <a:off x="7864278" y="4137775"/>
            <a:ext cx="1813649" cy="1203647"/>
            <a:chOff x="7864278" y="4137775"/>
            <a:chExt cx="1813649" cy="1203647"/>
          </a:xfrm>
        </p:grpSpPr>
        <p:sp>
          <p:nvSpPr>
            <p:cNvPr id="2635" name="Google Shape;2635;p22"/>
            <p:cNvSpPr/>
            <p:nvPr/>
          </p:nvSpPr>
          <p:spPr>
            <a:xfrm flipH="1">
              <a:off x="8167653" y="4137775"/>
              <a:ext cx="1510274" cy="120364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flipH="1">
              <a:off x="8453161" y="4826725"/>
              <a:ext cx="180547" cy="4886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flipH="1">
              <a:off x="8288474" y="4789519"/>
              <a:ext cx="149523" cy="4653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flipH="1">
              <a:off x="8310634" y="4939275"/>
              <a:ext cx="136343" cy="43970"/>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flipH="1">
              <a:off x="8178722" y="4886557"/>
              <a:ext cx="136343" cy="43970"/>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flipH="1">
              <a:off x="8196217" y="4707759"/>
              <a:ext cx="169467" cy="5831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flipH="1">
              <a:off x="7947671" y="4806664"/>
              <a:ext cx="123047" cy="5633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flipH="1">
              <a:off x="8055323" y="5022318"/>
              <a:ext cx="114650" cy="43854"/>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flipH="1">
              <a:off x="7864278" y="4916649"/>
              <a:ext cx="107768" cy="4968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flipH="1">
              <a:off x="8385046" y="5118656"/>
              <a:ext cx="129929" cy="49219"/>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flipH="1">
              <a:off x="8600935" y="5007389"/>
              <a:ext cx="140426" cy="507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flipH="1">
              <a:off x="8192018" y="5099179"/>
              <a:ext cx="138326" cy="6029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flipH="1">
              <a:off x="7915013" y="5117723"/>
              <a:ext cx="111967" cy="4805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flipH="1">
              <a:off x="8516959" y="4666005"/>
              <a:ext cx="147307" cy="60532"/>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flipH="1">
              <a:off x="8057423" y="5248585"/>
              <a:ext cx="108235" cy="5376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flipH="1">
              <a:off x="8706371" y="4881309"/>
              <a:ext cx="140542" cy="5621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flipH="1">
              <a:off x="8352389" y="5277044"/>
              <a:ext cx="123047" cy="4968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flipH="1">
              <a:off x="8605134" y="5141400"/>
              <a:ext cx="138326" cy="4886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3" name="Google Shape;2653;p22"/>
          <p:cNvGrpSpPr/>
          <p:nvPr/>
        </p:nvGrpSpPr>
        <p:grpSpPr>
          <a:xfrm>
            <a:off x="8067739" y="3527340"/>
            <a:ext cx="1499664" cy="1946517"/>
            <a:chOff x="8050134" y="3089685"/>
            <a:chExt cx="290250" cy="376750"/>
          </a:xfrm>
        </p:grpSpPr>
        <p:sp>
          <p:nvSpPr>
            <p:cNvPr id="2654" name="Google Shape;2654;p22"/>
            <p:cNvSpPr/>
            <p:nvPr/>
          </p:nvSpPr>
          <p:spPr>
            <a:xfrm flipH="1">
              <a:off x="8050134"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flipH="1">
              <a:off x="8102209"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flipH="1">
              <a:off x="8135359"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flipH="1">
              <a:off x="8200759"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flipH="1">
              <a:off x="8207459"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flipH="1">
              <a:off x="8197459"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flipH="1">
              <a:off x="8195059"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flipH="1">
              <a:off x="8120434"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flipH="1">
              <a:off x="8111634"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flipH="1">
              <a:off x="8107309"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flipH="1">
              <a:off x="8249684"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flipH="1">
              <a:off x="8242984"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flipH="1">
              <a:off x="8190734"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flipH="1">
              <a:off x="8185659"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flipH="1">
              <a:off x="8177609"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flipH="1">
              <a:off x="8303259"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flipH="1">
              <a:off x="8300134"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flipH="1">
              <a:off x="8093734"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flipH="1">
              <a:off x="8084909"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3" name="Google Shape;2673;p22"/>
          <p:cNvGrpSpPr/>
          <p:nvPr/>
        </p:nvGrpSpPr>
        <p:grpSpPr>
          <a:xfrm>
            <a:off x="-102039" y="-203622"/>
            <a:ext cx="1872975" cy="1829015"/>
            <a:chOff x="3081970" y="3217891"/>
            <a:chExt cx="525187" cy="512861"/>
          </a:xfrm>
        </p:grpSpPr>
        <p:sp>
          <p:nvSpPr>
            <p:cNvPr id="2674" name="Google Shape;2674;p22"/>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2"/>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2"/>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2"/>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2"/>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2"/>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2"/>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2"/>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2"/>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2"/>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2"/>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2"/>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2"/>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2"/>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2"/>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2"/>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2"/>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2"/>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2"/>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2"/>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2"/>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2"/>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2"/>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2"/>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2"/>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2"/>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2"/>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22"/>
          <p:cNvGrpSpPr/>
          <p:nvPr/>
        </p:nvGrpSpPr>
        <p:grpSpPr>
          <a:xfrm>
            <a:off x="7350636" y="-203622"/>
            <a:ext cx="1872975" cy="1829015"/>
            <a:chOff x="3814193" y="3217891"/>
            <a:chExt cx="525187" cy="512861"/>
          </a:xfrm>
        </p:grpSpPr>
        <p:sp>
          <p:nvSpPr>
            <p:cNvPr id="2705" name="Google Shape;2705;p22"/>
            <p:cNvSpPr/>
            <p:nvPr/>
          </p:nvSpPr>
          <p:spPr>
            <a:xfrm flipH="1">
              <a:off x="383758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2"/>
            <p:cNvSpPr/>
            <p:nvPr/>
          </p:nvSpPr>
          <p:spPr>
            <a:xfrm flipH="1">
              <a:off x="385523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2"/>
            <p:cNvSpPr/>
            <p:nvPr/>
          </p:nvSpPr>
          <p:spPr>
            <a:xfrm flipH="1">
              <a:off x="382403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2"/>
            <p:cNvSpPr/>
            <p:nvPr/>
          </p:nvSpPr>
          <p:spPr>
            <a:xfrm flipH="1">
              <a:off x="3845321"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2"/>
            <p:cNvSpPr/>
            <p:nvPr/>
          </p:nvSpPr>
          <p:spPr>
            <a:xfrm flipH="1">
              <a:off x="381419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2"/>
            <p:cNvSpPr/>
            <p:nvPr/>
          </p:nvSpPr>
          <p:spPr>
            <a:xfrm flipH="1">
              <a:off x="382464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2"/>
            <p:cNvSpPr/>
            <p:nvPr/>
          </p:nvSpPr>
          <p:spPr>
            <a:xfrm flipH="1">
              <a:off x="388491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2"/>
            <p:cNvSpPr/>
            <p:nvPr/>
          </p:nvSpPr>
          <p:spPr>
            <a:xfrm flipH="1">
              <a:off x="413592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2"/>
            <p:cNvSpPr/>
            <p:nvPr/>
          </p:nvSpPr>
          <p:spPr>
            <a:xfrm flipH="1">
              <a:off x="416861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2"/>
            <p:cNvSpPr/>
            <p:nvPr/>
          </p:nvSpPr>
          <p:spPr>
            <a:xfrm flipH="1">
              <a:off x="415391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2"/>
            <p:cNvSpPr/>
            <p:nvPr/>
          </p:nvSpPr>
          <p:spPr>
            <a:xfrm flipH="1">
              <a:off x="416456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2"/>
            <p:cNvSpPr/>
            <p:nvPr/>
          </p:nvSpPr>
          <p:spPr>
            <a:xfrm flipH="1">
              <a:off x="419848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2"/>
            <p:cNvSpPr/>
            <p:nvPr/>
          </p:nvSpPr>
          <p:spPr>
            <a:xfrm flipH="1">
              <a:off x="393870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2"/>
            <p:cNvSpPr/>
            <p:nvPr/>
          </p:nvSpPr>
          <p:spPr>
            <a:xfrm flipH="1">
              <a:off x="401523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2"/>
            <p:cNvSpPr/>
            <p:nvPr/>
          </p:nvSpPr>
          <p:spPr>
            <a:xfrm flipH="1">
              <a:off x="398583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2"/>
            <p:cNvSpPr/>
            <p:nvPr/>
          </p:nvSpPr>
          <p:spPr>
            <a:xfrm flipH="1">
              <a:off x="402737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2"/>
            <p:cNvSpPr/>
            <p:nvPr/>
          </p:nvSpPr>
          <p:spPr>
            <a:xfrm flipH="1">
              <a:off x="412768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2"/>
            <p:cNvSpPr/>
            <p:nvPr/>
          </p:nvSpPr>
          <p:spPr>
            <a:xfrm flipH="1">
              <a:off x="406022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2"/>
            <p:cNvSpPr/>
            <p:nvPr/>
          </p:nvSpPr>
          <p:spPr>
            <a:xfrm flipH="1">
              <a:off x="407466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2"/>
            <p:cNvSpPr/>
            <p:nvPr/>
          </p:nvSpPr>
          <p:spPr>
            <a:xfrm flipH="1">
              <a:off x="408312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2"/>
            <p:cNvSpPr/>
            <p:nvPr/>
          </p:nvSpPr>
          <p:spPr>
            <a:xfrm flipH="1">
              <a:off x="421161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2"/>
            <p:cNvSpPr/>
            <p:nvPr/>
          </p:nvSpPr>
          <p:spPr>
            <a:xfrm flipH="1">
              <a:off x="421586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2"/>
            <p:cNvSpPr/>
            <p:nvPr/>
          </p:nvSpPr>
          <p:spPr>
            <a:xfrm flipH="1">
              <a:off x="423252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2"/>
            <p:cNvSpPr/>
            <p:nvPr/>
          </p:nvSpPr>
          <p:spPr>
            <a:xfrm flipH="1">
              <a:off x="412669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2"/>
            <p:cNvSpPr/>
            <p:nvPr/>
          </p:nvSpPr>
          <p:spPr>
            <a:xfrm flipH="1">
              <a:off x="413691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2"/>
            <p:cNvSpPr/>
            <p:nvPr/>
          </p:nvSpPr>
          <p:spPr>
            <a:xfrm flipH="1">
              <a:off x="406221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2"/>
            <p:cNvSpPr/>
            <p:nvPr/>
          </p:nvSpPr>
          <p:spPr>
            <a:xfrm flipH="1">
              <a:off x="398752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2"/>
            <p:cNvSpPr/>
            <p:nvPr/>
          </p:nvSpPr>
          <p:spPr>
            <a:xfrm flipH="1">
              <a:off x="418894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2"/>
            <p:cNvSpPr/>
            <p:nvPr/>
          </p:nvSpPr>
          <p:spPr>
            <a:xfrm flipH="1">
              <a:off x="414537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2"/>
            <p:cNvSpPr/>
            <p:nvPr/>
          </p:nvSpPr>
          <p:spPr>
            <a:xfrm flipH="1">
              <a:off x="424274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
    <p:bg>
      <p:bgPr>
        <a:solidFill>
          <a:schemeClr val="lt2"/>
        </a:solidFill>
        <a:effectLst/>
      </p:bgPr>
    </p:bg>
    <p:spTree>
      <p:nvGrpSpPr>
        <p:cNvPr id="1" name="Shape 333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335"/>
        <p:cNvGrpSpPr/>
        <p:nvPr/>
      </p:nvGrpSpPr>
      <p:grpSpPr>
        <a:xfrm>
          <a:off x="0" y="0"/>
          <a:ext cx="0" cy="0"/>
          <a:chOff x="0" y="0"/>
          <a:chExt cx="0" cy="0"/>
        </a:xfrm>
      </p:grpSpPr>
      <p:grpSp>
        <p:nvGrpSpPr>
          <p:cNvPr id="3336" name="Google Shape;3336;p33"/>
          <p:cNvGrpSpPr/>
          <p:nvPr/>
        </p:nvGrpSpPr>
        <p:grpSpPr>
          <a:xfrm>
            <a:off x="-102039" y="-203622"/>
            <a:ext cx="1872975" cy="1829015"/>
            <a:chOff x="3081970" y="3217891"/>
            <a:chExt cx="525187" cy="512861"/>
          </a:xfrm>
        </p:grpSpPr>
        <p:sp>
          <p:nvSpPr>
            <p:cNvPr id="3337" name="Google Shape;3337;p33"/>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3"/>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3"/>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3"/>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3"/>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3"/>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3"/>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3"/>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3"/>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3"/>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3"/>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3"/>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3"/>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3"/>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3"/>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3"/>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3"/>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3"/>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3"/>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3"/>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3"/>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3"/>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3"/>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3"/>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3"/>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3"/>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3"/>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3"/>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3"/>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3"/>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7" name="Google Shape;3367;p33"/>
          <p:cNvGrpSpPr/>
          <p:nvPr/>
        </p:nvGrpSpPr>
        <p:grpSpPr>
          <a:xfrm rot="5400000">
            <a:off x="7300286" y="3364428"/>
            <a:ext cx="1872975" cy="1829015"/>
            <a:chOff x="3366383" y="3217891"/>
            <a:chExt cx="525187" cy="512861"/>
          </a:xfrm>
        </p:grpSpPr>
        <p:sp>
          <p:nvSpPr>
            <p:cNvPr id="3368" name="Google Shape;3368;p33"/>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3"/>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3"/>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3"/>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3"/>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3"/>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3"/>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3"/>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3"/>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3"/>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3"/>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3"/>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3"/>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3"/>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3"/>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3"/>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3"/>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3"/>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3"/>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3"/>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3"/>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3"/>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3"/>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3"/>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3"/>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3"/>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3"/>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3"/>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3"/>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3"/>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8" name="Google Shape;3398;p33"/>
          <p:cNvSpPr/>
          <p:nvPr/>
        </p:nvSpPr>
        <p:spPr>
          <a:xfrm rot="6191567" flipH="1">
            <a:off x="8024787" y="-976497"/>
            <a:ext cx="2683379" cy="213858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3"/>
          <p:cNvSpPr/>
          <p:nvPr/>
        </p:nvSpPr>
        <p:spPr>
          <a:xfrm rot="337514">
            <a:off x="-1217776" y="4152624"/>
            <a:ext cx="2683362" cy="213856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0" name="Google Shape;3400;p33"/>
          <p:cNvGrpSpPr/>
          <p:nvPr/>
        </p:nvGrpSpPr>
        <p:grpSpPr>
          <a:xfrm rot="-5400000">
            <a:off x="24597" y="4320087"/>
            <a:ext cx="878525" cy="627975"/>
            <a:chOff x="142975" y="118750"/>
            <a:chExt cx="878525" cy="627975"/>
          </a:xfrm>
        </p:grpSpPr>
        <p:sp>
          <p:nvSpPr>
            <p:cNvPr id="3401" name="Google Shape;3401;p33"/>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3"/>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3"/>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3"/>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3"/>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3"/>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3"/>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3"/>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3"/>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3"/>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3"/>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3"/>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3"/>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3"/>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3"/>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3"/>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3"/>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3"/>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3"/>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3"/>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3"/>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2" name="Google Shape;3422;p33"/>
          <p:cNvGrpSpPr/>
          <p:nvPr/>
        </p:nvGrpSpPr>
        <p:grpSpPr>
          <a:xfrm rot="10800000" flipH="1">
            <a:off x="8436625" y="108023"/>
            <a:ext cx="627975" cy="878525"/>
            <a:chOff x="8436625" y="2649875"/>
            <a:chExt cx="627975" cy="878525"/>
          </a:xfrm>
        </p:grpSpPr>
        <p:sp>
          <p:nvSpPr>
            <p:cNvPr id="3423" name="Google Shape;3423;p33"/>
            <p:cNvSpPr/>
            <p:nvPr/>
          </p:nvSpPr>
          <p:spPr>
            <a:xfrm rot="5400000">
              <a:off x="8654706" y="284735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3"/>
            <p:cNvSpPr/>
            <p:nvPr/>
          </p:nvSpPr>
          <p:spPr>
            <a:xfrm rot="5400000">
              <a:off x="8811626" y="2922757"/>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3"/>
            <p:cNvSpPr/>
            <p:nvPr/>
          </p:nvSpPr>
          <p:spPr>
            <a:xfrm rot="5400000">
              <a:off x="8754309" y="3129008"/>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3"/>
            <p:cNvSpPr/>
            <p:nvPr/>
          </p:nvSpPr>
          <p:spPr>
            <a:xfrm rot="5400000">
              <a:off x="8939123" y="31652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3"/>
            <p:cNvSpPr/>
            <p:nvPr/>
          </p:nvSpPr>
          <p:spPr>
            <a:xfrm rot="5400000">
              <a:off x="8597389" y="3019401"/>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3"/>
            <p:cNvSpPr/>
            <p:nvPr/>
          </p:nvSpPr>
          <p:spPr>
            <a:xfrm rot="5400000">
              <a:off x="8804086" y="3054294"/>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3"/>
            <p:cNvSpPr/>
            <p:nvPr/>
          </p:nvSpPr>
          <p:spPr>
            <a:xfrm rot="5400000">
              <a:off x="8869781" y="2806152"/>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3"/>
            <p:cNvSpPr/>
            <p:nvPr/>
          </p:nvSpPr>
          <p:spPr>
            <a:xfrm rot="5400000">
              <a:off x="8720057" y="2650516"/>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3"/>
            <p:cNvSpPr/>
            <p:nvPr/>
          </p:nvSpPr>
          <p:spPr>
            <a:xfrm rot="5400000">
              <a:off x="8945629" y="2874410"/>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3"/>
            <p:cNvSpPr/>
            <p:nvPr/>
          </p:nvSpPr>
          <p:spPr>
            <a:xfrm rot="5400000">
              <a:off x="8747360" y="3266755"/>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3"/>
            <p:cNvSpPr/>
            <p:nvPr/>
          </p:nvSpPr>
          <p:spPr>
            <a:xfrm rot="5400000">
              <a:off x="8530856" y="3215845"/>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3"/>
            <p:cNvSpPr/>
            <p:nvPr/>
          </p:nvSpPr>
          <p:spPr>
            <a:xfrm rot="5400000">
              <a:off x="8791420" y="3381388"/>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3"/>
            <p:cNvSpPr/>
            <p:nvPr/>
          </p:nvSpPr>
          <p:spPr>
            <a:xfrm rot="5400000">
              <a:off x="8630607" y="3401249"/>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3"/>
            <p:cNvSpPr/>
            <p:nvPr/>
          </p:nvSpPr>
          <p:spPr>
            <a:xfrm rot="5400000">
              <a:off x="8461809" y="2869531"/>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3"/>
            <p:cNvSpPr/>
            <p:nvPr/>
          </p:nvSpPr>
          <p:spPr>
            <a:xfrm rot="5400000">
              <a:off x="8435541" y="3078147"/>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3"/>
            <p:cNvSpPr/>
            <p:nvPr/>
          </p:nvSpPr>
          <p:spPr>
            <a:xfrm rot="5400000">
              <a:off x="8481276" y="3341025"/>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3"/>
            <p:cNvSpPr/>
            <p:nvPr/>
          </p:nvSpPr>
          <p:spPr>
            <a:xfrm rot="5400000">
              <a:off x="8561018" y="2688612"/>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3"/>
            <p:cNvSpPr/>
            <p:nvPr/>
          </p:nvSpPr>
          <p:spPr>
            <a:xfrm rot="5400000">
              <a:off x="9015218" y="3005405"/>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3"/>
            <p:cNvSpPr/>
            <p:nvPr/>
          </p:nvSpPr>
          <p:spPr>
            <a:xfrm rot="5400000">
              <a:off x="8895704" y="3329640"/>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3"/>
            <p:cNvSpPr/>
            <p:nvPr/>
          </p:nvSpPr>
          <p:spPr>
            <a:xfrm rot="5400000">
              <a:off x="8729125" y="3495725"/>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3"/>
            <p:cNvSpPr/>
            <p:nvPr/>
          </p:nvSpPr>
          <p:spPr>
            <a:xfrm rot="5400000">
              <a:off x="8695760" y="2977609"/>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2_1_1">
    <p:spTree>
      <p:nvGrpSpPr>
        <p:cNvPr id="1" name="Shape 3444"/>
        <p:cNvGrpSpPr/>
        <p:nvPr/>
      </p:nvGrpSpPr>
      <p:grpSpPr>
        <a:xfrm>
          <a:off x="0" y="0"/>
          <a:ext cx="0" cy="0"/>
          <a:chOff x="0" y="0"/>
          <a:chExt cx="0" cy="0"/>
        </a:xfrm>
      </p:grpSpPr>
      <p:sp>
        <p:nvSpPr>
          <p:cNvPr id="3445" name="Google Shape;3445;p34"/>
          <p:cNvSpPr/>
          <p:nvPr/>
        </p:nvSpPr>
        <p:spPr>
          <a:xfrm rot="6300015">
            <a:off x="-1114867" y="-996670"/>
            <a:ext cx="2683373" cy="213857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a:off x="-10742" y="-156700"/>
            <a:ext cx="1593639" cy="1275040"/>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4"/>
          <p:cNvSpPr/>
          <p:nvPr/>
        </p:nvSpPr>
        <p:spPr>
          <a:xfrm>
            <a:off x="-48511" y="-92595"/>
            <a:ext cx="1322701" cy="972371"/>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4"/>
          <p:cNvSpPr/>
          <p:nvPr/>
        </p:nvSpPr>
        <p:spPr>
          <a:xfrm>
            <a:off x="638533" y="384790"/>
            <a:ext cx="463125" cy="499482"/>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4"/>
          <p:cNvSpPr/>
          <p:nvPr/>
        </p:nvSpPr>
        <p:spPr>
          <a:xfrm>
            <a:off x="198532" y="34845"/>
            <a:ext cx="473917" cy="543032"/>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4"/>
          <p:cNvSpPr/>
          <p:nvPr/>
        </p:nvSpPr>
        <p:spPr>
          <a:xfrm>
            <a:off x="784215" y="275593"/>
            <a:ext cx="55241" cy="50359"/>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4"/>
          <p:cNvSpPr/>
          <p:nvPr/>
        </p:nvSpPr>
        <p:spPr>
          <a:xfrm>
            <a:off x="914481" y="265059"/>
            <a:ext cx="53699" cy="49075"/>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4"/>
          <p:cNvSpPr/>
          <p:nvPr/>
        </p:nvSpPr>
        <p:spPr>
          <a:xfrm>
            <a:off x="912940" y="498484"/>
            <a:ext cx="53699" cy="50745"/>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4"/>
          <p:cNvSpPr/>
          <p:nvPr/>
        </p:nvSpPr>
        <p:spPr>
          <a:xfrm>
            <a:off x="797833" y="853440"/>
            <a:ext cx="55113" cy="50488"/>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4"/>
          <p:cNvSpPr/>
          <p:nvPr/>
        </p:nvSpPr>
        <p:spPr>
          <a:xfrm>
            <a:off x="766872" y="959811"/>
            <a:ext cx="53828" cy="50488"/>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a:off x="396115" y="432709"/>
            <a:ext cx="55626" cy="49460"/>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a:off x="282806" y="725101"/>
            <a:ext cx="55113" cy="49460"/>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a:off x="822113" y="-9476"/>
            <a:ext cx="53057" cy="49075"/>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a:off x="320319" y="-50714"/>
            <a:ext cx="55626" cy="50488"/>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a:off x="1627347" y="646222"/>
            <a:ext cx="85816" cy="65261"/>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a:off x="1685800" y="543191"/>
            <a:ext cx="85816" cy="68473"/>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a:off x="1733590" y="656885"/>
            <a:ext cx="85816" cy="68602"/>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2" name="Google Shape;3462;p34"/>
          <p:cNvGrpSpPr/>
          <p:nvPr/>
        </p:nvGrpSpPr>
        <p:grpSpPr>
          <a:xfrm>
            <a:off x="8070946" y="3069630"/>
            <a:ext cx="1606980" cy="2271789"/>
            <a:chOff x="581498" y="885400"/>
            <a:chExt cx="494516" cy="699098"/>
          </a:xfrm>
        </p:grpSpPr>
        <p:sp>
          <p:nvSpPr>
            <p:cNvPr id="3463" name="Google Shape;3463;p34"/>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4"/>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4"/>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4" name="Google Shape;3474;p34"/>
          <p:cNvGrpSpPr/>
          <p:nvPr/>
        </p:nvGrpSpPr>
        <p:grpSpPr>
          <a:xfrm>
            <a:off x="8106339" y="4021869"/>
            <a:ext cx="1210840" cy="1568321"/>
            <a:chOff x="5879975" y="3227400"/>
            <a:chExt cx="234350" cy="303550"/>
          </a:xfrm>
        </p:grpSpPr>
        <p:sp>
          <p:nvSpPr>
            <p:cNvPr id="3475" name="Google Shape;3475;p34"/>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4"/>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4"/>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4"/>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4"/>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7" name="Google Shape;3487;p34"/>
          <p:cNvGrpSpPr/>
          <p:nvPr/>
        </p:nvGrpSpPr>
        <p:grpSpPr>
          <a:xfrm rot="10800000" flipH="1">
            <a:off x="7217662" y="-1755381"/>
            <a:ext cx="3196958" cy="3284371"/>
            <a:chOff x="7217662" y="3775244"/>
            <a:chExt cx="3196958" cy="3284371"/>
          </a:xfrm>
        </p:grpSpPr>
        <p:sp>
          <p:nvSpPr>
            <p:cNvPr id="3488" name="Google Shape;3488;p34"/>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9" name="Google Shape;3489;p34"/>
            <p:cNvGrpSpPr/>
            <p:nvPr/>
          </p:nvGrpSpPr>
          <p:grpSpPr>
            <a:xfrm rot="10800000" flipH="1">
              <a:off x="7967975" y="3899233"/>
              <a:ext cx="1404941" cy="1004250"/>
              <a:chOff x="8090250" y="1355275"/>
              <a:chExt cx="1404941" cy="1004250"/>
            </a:xfrm>
          </p:grpSpPr>
          <p:sp>
            <p:nvSpPr>
              <p:cNvPr id="3490" name="Google Shape;3490;p3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1" name="Google Shape;3511;p34"/>
          <p:cNvSpPr/>
          <p:nvPr/>
        </p:nvSpPr>
        <p:spPr>
          <a:xfrm rot="-4452864">
            <a:off x="-1519744" y="4232090"/>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6"/>
        <p:cNvGrpSpPr/>
        <p:nvPr/>
      </p:nvGrpSpPr>
      <p:grpSpPr>
        <a:xfrm>
          <a:off x="0" y="0"/>
          <a:ext cx="0" cy="0"/>
          <a:chOff x="0" y="0"/>
          <a:chExt cx="0" cy="0"/>
        </a:xfrm>
      </p:grpSpPr>
      <p:sp>
        <p:nvSpPr>
          <p:cNvPr id="487" name="Google Shape;487;p5"/>
          <p:cNvSpPr/>
          <p:nvPr/>
        </p:nvSpPr>
        <p:spPr>
          <a:xfrm rot="9899998" flipH="1">
            <a:off x="7935995"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rot="-9899998">
            <a:off x="-1269230"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0" name="Google Shape;490;p5"/>
          <p:cNvSpPr txBox="1">
            <a:spLocks noGrp="1"/>
          </p:cNvSpPr>
          <p:nvPr>
            <p:ph type="subTitle" idx="1"/>
          </p:nvPr>
        </p:nvSpPr>
        <p:spPr>
          <a:xfrm>
            <a:off x="1818900"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1" name="Google Shape;491;p5"/>
          <p:cNvSpPr txBox="1">
            <a:spLocks noGrp="1"/>
          </p:cNvSpPr>
          <p:nvPr>
            <p:ph type="title" idx="2"/>
          </p:nvPr>
        </p:nvSpPr>
        <p:spPr>
          <a:xfrm>
            <a:off x="1524300"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92" name="Google Shape;492;p5"/>
          <p:cNvSpPr txBox="1">
            <a:spLocks noGrp="1"/>
          </p:cNvSpPr>
          <p:nvPr>
            <p:ph type="subTitle" idx="3"/>
          </p:nvPr>
        </p:nvSpPr>
        <p:spPr>
          <a:xfrm>
            <a:off x="4866612"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3" name="Google Shape;493;p5"/>
          <p:cNvSpPr txBox="1">
            <a:spLocks noGrp="1"/>
          </p:cNvSpPr>
          <p:nvPr>
            <p:ph type="title" idx="4"/>
          </p:nvPr>
        </p:nvSpPr>
        <p:spPr>
          <a:xfrm>
            <a:off x="4572004"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494" name="Google Shape;494;p5"/>
          <p:cNvGrpSpPr/>
          <p:nvPr/>
        </p:nvGrpSpPr>
        <p:grpSpPr>
          <a:xfrm>
            <a:off x="7217662" y="3775244"/>
            <a:ext cx="3196958" cy="3284371"/>
            <a:chOff x="7217662" y="3775244"/>
            <a:chExt cx="3196958" cy="3284371"/>
          </a:xfrm>
        </p:grpSpPr>
        <p:sp>
          <p:nvSpPr>
            <p:cNvPr id="495" name="Google Shape;495;p5"/>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5"/>
            <p:cNvGrpSpPr/>
            <p:nvPr/>
          </p:nvGrpSpPr>
          <p:grpSpPr>
            <a:xfrm rot="10800000" flipH="1">
              <a:off x="7967975" y="3899233"/>
              <a:ext cx="1404941" cy="1004250"/>
              <a:chOff x="8090250" y="1355275"/>
              <a:chExt cx="1404941" cy="1004250"/>
            </a:xfrm>
          </p:grpSpPr>
          <p:sp>
            <p:nvSpPr>
              <p:cNvPr id="497" name="Google Shape;497;p5"/>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8" name="Google Shape;518;p5"/>
          <p:cNvSpPr/>
          <p:nvPr/>
        </p:nvSpPr>
        <p:spPr>
          <a:xfrm rot="1565542" flipH="1">
            <a:off x="-367420" y="451267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854687" y="42879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5"/>
          <p:cNvGrpSpPr/>
          <p:nvPr/>
        </p:nvGrpSpPr>
        <p:grpSpPr>
          <a:xfrm>
            <a:off x="271005" y="1381852"/>
            <a:ext cx="739041" cy="2397217"/>
            <a:chOff x="271005" y="1381852"/>
            <a:chExt cx="739041" cy="2397217"/>
          </a:xfrm>
        </p:grpSpPr>
        <p:sp>
          <p:nvSpPr>
            <p:cNvPr id="521" name="Google Shape;521;p5"/>
            <p:cNvSpPr/>
            <p:nvPr/>
          </p:nvSpPr>
          <p:spPr>
            <a:xfrm>
              <a:off x="699345" y="28716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697746" y="34916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832182" y="1384879"/>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5"/>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5"/>
          <p:cNvGrpSpPr/>
          <p:nvPr/>
        </p:nvGrpSpPr>
        <p:grpSpPr>
          <a:xfrm>
            <a:off x="8223970" y="368541"/>
            <a:ext cx="736021" cy="3410527"/>
            <a:chOff x="8223970" y="368541"/>
            <a:chExt cx="736021" cy="3410527"/>
          </a:xfrm>
        </p:grpSpPr>
        <p:sp>
          <p:nvSpPr>
            <p:cNvPr id="534" name="Google Shape;534;p5"/>
            <p:cNvSpPr/>
            <p:nvPr/>
          </p:nvSpPr>
          <p:spPr>
            <a:xfrm flipH="1">
              <a:off x="8401742" y="2378805"/>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flipH="1">
              <a:off x="8446259" y="27340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flipH="1">
              <a:off x="8782126" y="3685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5"/>
          <p:cNvGrpSpPr/>
          <p:nvPr/>
        </p:nvGrpSpPr>
        <p:grpSpPr>
          <a:xfrm>
            <a:off x="-9" y="4165195"/>
            <a:ext cx="1136990" cy="1476006"/>
            <a:chOff x="4468500" y="3085500"/>
            <a:chExt cx="219925" cy="285500"/>
          </a:xfrm>
        </p:grpSpPr>
        <p:sp>
          <p:nvSpPr>
            <p:cNvPr id="545" name="Google Shape;545;p5"/>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5"/>
          <p:cNvGrpSpPr/>
          <p:nvPr/>
        </p:nvGrpSpPr>
        <p:grpSpPr>
          <a:xfrm>
            <a:off x="8056638" y="3775251"/>
            <a:ext cx="1365815" cy="1769007"/>
            <a:chOff x="4291200" y="3137775"/>
            <a:chExt cx="177600" cy="230025"/>
          </a:xfrm>
        </p:grpSpPr>
        <p:sp>
          <p:nvSpPr>
            <p:cNvPr id="563" name="Google Shape;563;p5"/>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5"/>
          <p:cNvSpPr/>
          <p:nvPr/>
        </p:nvSpPr>
        <p:spPr>
          <a:xfrm rot="2099721">
            <a:off x="7801063" y="452790"/>
            <a:ext cx="836903" cy="522515"/>
          </a:xfrm>
          <a:custGeom>
            <a:avLst/>
            <a:gdLst/>
            <a:ahLst/>
            <a:cxnLst/>
            <a:rect l="l" t="t" r="r" b="b"/>
            <a:pathLst>
              <a:path w="8804" h="5497" extrusionOk="0">
                <a:moveTo>
                  <a:pt x="4418" y="0"/>
                </a:moveTo>
                <a:cubicBezTo>
                  <a:pt x="3635" y="0"/>
                  <a:pt x="2862" y="206"/>
                  <a:pt x="2172" y="638"/>
                </a:cubicBezTo>
                <a:cubicBezTo>
                  <a:pt x="1154" y="1263"/>
                  <a:pt x="399" y="2317"/>
                  <a:pt x="114" y="3466"/>
                </a:cubicBezTo>
                <a:cubicBezTo>
                  <a:pt x="41" y="3751"/>
                  <a:pt x="1" y="4049"/>
                  <a:pt x="1" y="4334"/>
                </a:cubicBezTo>
                <a:cubicBezTo>
                  <a:pt x="1" y="4429"/>
                  <a:pt x="59" y="4520"/>
                  <a:pt x="154" y="4543"/>
                </a:cubicBezTo>
                <a:cubicBezTo>
                  <a:pt x="164" y="4544"/>
                  <a:pt x="174" y="4545"/>
                  <a:pt x="184" y="4545"/>
                </a:cubicBezTo>
                <a:cubicBezTo>
                  <a:pt x="274" y="4545"/>
                  <a:pt x="381" y="4474"/>
                  <a:pt x="381" y="4389"/>
                </a:cubicBezTo>
                <a:cubicBezTo>
                  <a:pt x="399" y="3240"/>
                  <a:pt x="946" y="2145"/>
                  <a:pt x="1792" y="1376"/>
                </a:cubicBezTo>
                <a:cubicBezTo>
                  <a:pt x="2226" y="996"/>
                  <a:pt x="2715" y="715"/>
                  <a:pt x="3262" y="543"/>
                </a:cubicBezTo>
                <a:cubicBezTo>
                  <a:pt x="3633" y="430"/>
                  <a:pt x="4012" y="375"/>
                  <a:pt x="4393" y="375"/>
                </a:cubicBezTo>
                <a:cubicBezTo>
                  <a:pt x="4575" y="375"/>
                  <a:pt x="4758" y="387"/>
                  <a:pt x="4940" y="412"/>
                </a:cubicBezTo>
                <a:cubicBezTo>
                  <a:pt x="6071" y="562"/>
                  <a:pt x="7148" y="1168"/>
                  <a:pt x="7804" y="2109"/>
                </a:cubicBezTo>
                <a:cubicBezTo>
                  <a:pt x="8166" y="2620"/>
                  <a:pt x="8410" y="3258"/>
                  <a:pt x="8315" y="3882"/>
                </a:cubicBezTo>
                <a:cubicBezTo>
                  <a:pt x="8279" y="4108"/>
                  <a:pt x="8220" y="4316"/>
                  <a:pt x="8107" y="4520"/>
                </a:cubicBezTo>
                <a:cubicBezTo>
                  <a:pt x="8071" y="4633"/>
                  <a:pt x="8012" y="4728"/>
                  <a:pt x="7958" y="4823"/>
                </a:cubicBezTo>
                <a:cubicBezTo>
                  <a:pt x="7881" y="4918"/>
                  <a:pt x="7827" y="4972"/>
                  <a:pt x="7750" y="5031"/>
                </a:cubicBezTo>
                <a:cubicBezTo>
                  <a:pt x="7732" y="5049"/>
                  <a:pt x="7714" y="5067"/>
                  <a:pt x="7691" y="5067"/>
                </a:cubicBezTo>
                <a:cubicBezTo>
                  <a:pt x="7691" y="5067"/>
                  <a:pt x="7691" y="5067"/>
                  <a:pt x="7691" y="5067"/>
                </a:cubicBezTo>
                <a:lnTo>
                  <a:pt x="7691" y="5067"/>
                </a:lnTo>
                <a:cubicBezTo>
                  <a:pt x="7682" y="5076"/>
                  <a:pt x="7682" y="5081"/>
                  <a:pt x="7684" y="5081"/>
                </a:cubicBezTo>
                <a:cubicBezTo>
                  <a:pt x="7685" y="5081"/>
                  <a:pt x="7686" y="5080"/>
                  <a:pt x="7687" y="5080"/>
                </a:cubicBezTo>
                <a:lnTo>
                  <a:pt x="7687" y="5080"/>
                </a:lnTo>
                <a:cubicBezTo>
                  <a:pt x="7681" y="5085"/>
                  <a:pt x="7673" y="5085"/>
                  <a:pt x="7673" y="5085"/>
                </a:cubicBezTo>
                <a:cubicBezTo>
                  <a:pt x="7655" y="5108"/>
                  <a:pt x="7637" y="5108"/>
                  <a:pt x="7600" y="5126"/>
                </a:cubicBezTo>
                <a:cubicBezTo>
                  <a:pt x="7613" y="5120"/>
                  <a:pt x="7614" y="5118"/>
                  <a:pt x="7610" y="5118"/>
                </a:cubicBezTo>
                <a:cubicBezTo>
                  <a:pt x="7602" y="5118"/>
                  <a:pt x="7572" y="5126"/>
                  <a:pt x="7560" y="5126"/>
                </a:cubicBezTo>
                <a:lnTo>
                  <a:pt x="7542" y="5126"/>
                </a:lnTo>
                <a:cubicBezTo>
                  <a:pt x="7542" y="5126"/>
                  <a:pt x="7518" y="5118"/>
                  <a:pt x="7512" y="5118"/>
                </a:cubicBezTo>
                <a:cubicBezTo>
                  <a:pt x="7510" y="5118"/>
                  <a:pt x="7512" y="5120"/>
                  <a:pt x="7524" y="5126"/>
                </a:cubicBezTo>
                <a:cubicBezTo>
                  <a:pt x="7487" y="5108"/>
                  <a:pt x="7465" y="5108"/>
                  <a:pt x="7447" y="5085"/>
                </a:cubicBezTo>
                <a:cubicBezTo>
                  <a:pt x="7429" y="5085"/>
                  <a:pt x="7410" y="5067"/>
                  <a:pt x="7410" y="5067"/>
                </a:cubicBezTo>
                <a:cubicBezTo>
                  <a:pt x="7404" y="5064"/>
                  <a:pt x="7400" y="5063"/>
                  <a:pt x="7398" y="5062"/>
                </a:cubicBezTo>
                <a:lnTo>
                  <a:pt x="7398" y="5062"/>
                </a:lnTo>
                <a:cubicBezTo>
                  <a:pt x="7397" y="5060"/>
                  <a:pt x="7396" y="5055"/>
                  <a:pt x="7392" y="5049"/>
                </a:cubicBezTo>
                <a:lnTo>
                  <a:pt x="7374" y="5031"/>
                </a:lnTo>
                <a:cubicBezTo>
                  <a:pt x="7374" y="5013"/>
                  <a:pt x="7374" y="5031"/>
                  <a:pt x="7352" y="4995"/>
                </a:cubicBezTo>
                <a:cubicBezTo>
                  <a:pt x="7334" y="4954"/>
                  <a:pt x="7334" y="4918"/>
                  <a:pt x="7334" y="4859"/>
                </a:cubicBezTo>
                <a:cubicBezTo>
                  <a:pt x="7315" y="4769"/>
                  <a:pt x="7334" y="4656"/>
                  <a:pt x="7352" y="4543"/>
                </a:cubicBezTo>
                <a:cubicBezTo>
                  <a:pt x="7374" y="4258"/>
                  <a:pt x="7392" y="4013"/>
                  <a:pt x="7334" y="3751"/>
                </a:cubicBezTo>
                <a:cubicBezTo>
                  <a:pt x="7279" y="3466"/>
                  <a:pt x="7184" y="3185"/>
                  <a:pt x="7035" y="2918"/>
                </a:cubicBezTo>
                <a:cubicBezTo>
                  <a:pt x="6496" y="1915"/>
                  <a:pt x="5445" y="1235"/>
                  <a:pt x="4303" y="1235"/>
                </a:cubicBezTo>
                <a:cubicBezTo>
                  <a:pt x="4246" y="1235"/>
                  <a:pt x="4188" y="1237"/>
                  <a:pt x="4131" y="1240"/>
                </a:cubicBezTo>
                <a:cubicBezTo>
                  <a:pt x="2964" y="1299"/>
                  <a:pt x="1833" y="2073"/>
                  <a:pt x="1380" y="3163"/>
                </a:cubicBezTo>
                <a:cubicBezTo>
                  <a:pt x="1245" y="3502"/>
                  <a:pt x="1190" y="3900"/>
                  <a:pt x="1380" y="4221"/>
                </a:cubicBezTo>
                <a:cubicBezTo>
                  <a:pt x="1507" y="4419"/>
                  <a:pt x="1731" y="4543"/>
                  <a:pt x="1963" y="4543"/>
                </a:cubicBezTo>
                <a:cubicBezTo>
                  <a:pt x="2039" y="4543"/>
                  <a:pt x="2116" y="4530"/>
                  <a:pt x="2190" y="4502"/>
                </a:cubicBezTo>
                <a:cubicBezTo>
                  <a:pt x="2452" y="4407"/>
                  <a:pt x="2624" y="4144"/>
                  <a:pt x="2774" y="3918"/>
                </a:cubicBezTo>
                <a:cubicBezTo>
                  <a:pt x="2923" y="3674"/>
                  <a:pt x="3113" y="3466"/>
                  <a:pt x="3339" y="3276"/>
                </a:cubicBezTo>
                <a:cubicBezTo>
                  <a:pt x="3670" y="3017"/>
                  <a:pt x="4087" y="2848"/>
                  <a:pt x="4509" y="2848"/>
                </a:cubicBezTo>
                <a:cubicBezTo>
                  <a:pt x="4641" y="2848"/>
                  <a:pt x="4774" y="2865"/>
                  <a:pt x="4904" y="2900"/>
                </a:cubicBezTo>
                <a:cubicBezTo>
                  <a:pt x="5411" y="3032"/>
                  <a:pt x="5881" y="3466"/>
                  <a:pt x="5976" y="3977"/>
                </a:cubicBezTo>
                <a:cubicBezTo>
                  <a:pt x="6035" y="4203"/>
                  <a:pt x="6017" y="4466"/>
                  <a:pt x="5845" y="4633"/>
                </a:cubicBezTo>
                <a:cubicBezTo>
                  <a:pt x="5805" y="4663"/>
                  <a:pt x="5763" y="4681"/>
                  <a:pt x="5712" y="4681"/>
                </a:cubicBezTo>
                <a:cubicBezTo>
                  <a:pt x="5694" y="4681"/>
                  <a:pt x="5675" y="4678"/>
                  <a:pt x="5655" y="4674"/>
                </a:cubicBezTo>
                <a:cubicBezTo>
                  <a:pt x="5565" y="4633"/>
                  <a:pt x="5506" y="4520"/>
                  <a:pt x="5452" y="4429"/>
                </a:cubicBezTo>
                <a:cubicBezTo>
                  <a:pt x="5375" y="4276"/>
                  <a:pt x="5316" y="4144"/>
                  <a:pt x="5225" y="4013"/>
                </a:cubicBezTo>
                <a:cubicBezTo>
                  <a:pt x="5112" y="3882"/>
                  <a:pt x="4977" y="3769"/>
                  <a:pt x="4827" y="3692"/>
                </a:cubicBezTo>
                <a:cubicBezTo>
                  <a:pt x="4684" y="3601"/>
                  <a:pt x="4513" y="3552"/>
                  <a:pt x="4340" y="3552"/>
                </a:cubicBezTo>
                <a:cubicBezTo>
                  <a:pt x="4197" y="3552"/>
                  <a:pt x="4052" y="3586"/>
                  <a:pt x="3923" y="3656"/>
                </a:cubicBezTo>
                <a:cubicBezTo>
                  <a:pt x="3660" y="3823"/>
                  <a:pt x="3470" y="4090"/>
                  <a:pt x="3506" y="4407"/>
                </a:cubicBezTo>
                <a:cubicBezTo>
                  <a:pt x="3517" y="4519"/>
                  <a:pt x="3599" y="4569"/>
                  <a:pt x="3684" y="4569"/>
                </a:cubicBezTo>
                <a:cubicBezTo>
                  <a:pt x="3788" y="4569"/>
                  <a:pt x="3896" y="4495"/>
                  <a:pt x="3886" y="4371"/>
                </a:cubicBezTo>
                <a:cubicBezTo>
                  <a:pt x="3846" y="4126"/>
                  <a:pt x="4113" y="3936"/>
                  <a:pt x="4339" y="3918"/>
                </a:cubicBezTo>
                <a:cubicBezTo>
                  <a:pt x="4619" y="3918"/>
                  <a:pt x="4864" y="4144"/>
                  <a:pt x="5017" y="4389"/>
                </a:cubicBezTo>
                <a:cubicBezTo>
                  <a:pt x="5167" y="4656"/>
                  <a:pt x="5280" y="4972"/>
                  <a:pt x="5619" y="5049"/>
                </a:cubicBezTo>
                <a:cubicBezTo>
                  <a:pt x="5652" y="5056"/>
                  <a:pt x="5685" y="5059"/>
                  <a:pt x="5716" y="5059"/>
                </a:cubicBezTo>
                <a:cubicBezTo>
                  <a:pt x="5959" y="5059"/>
                  <a:pt x="6164" y="4872"/>
                  <a:pt x="6280" y="4656"/>
                </a:cubicBezTo>
                <a:cubicBezTo>
                  <a:pt x="6542" y="4126"/>
                  <a:pt x="6280" y="3466"/>
                  <a:pt x="5904" y="3072"/>
                </a:cubicBezTo>
                <a:cubicBezTo>
                  <a:pt x="5526" y="2679"/>
                  <a:pt x="5005" y="2470"/>
                  <a:pt x="4467" y="2470"/>
                </a:cubicBezTo>
                <a:cubicBezTo>
                  <a:pt x="4387" y="2470"/>
                  <a:pt x="4306" y="2475"/>
                  <a:pt x="4226" y="2484"/>
                </a:cubicBezTo>
                <a:cubicBezTo>
                  <a:pt x="3601" y="2579"/>
                  <a:pt x="3036" y="2937"/>
                  <a:pt x="2642" y="3448"/>
                </a:cubicBezTo>
                <a:cubicBezTo>
                  <a:pt x="2489" y="3656"/>
                  <a:pt x="2376" y="3918"/>
                  <a:pt x="2172" y="4090"/>
                </a:cubicBezTo>
                <a:cubicBezTo>
                  <a:pt x="2094" y="4135"/>
                  <a:pt x="2028" y="4167"/>
                  <a:pt x="1944" y="4167"/>
                </a:cubicBezTo>
                <a:cubicBezTo>
                  <a:pt x="1926" y="4167"/>
                  <a:pt x="1907" y="4166"/>
                  <a:pt x="1887" y="4163"/>
                </a:cubicBezTo>
                <a:cubicBezTo>
                  <a:pt x="1774" y="4144"/>
                  <a:pt x="1697" y="4031"/>
                  <a:pt x="1661" y="3918"/>
                </a:cubicBezTo>
                <a:cubicBezTo>
                  <a:pt x="1548" y="3638"/>
                  <a:pt x="1738" y="3276"/>
                  <a:pt x="1869" y="3032"/>
                </a:cubicBezTo>
                <a:cubicBezTo>
                  <a:pt x="2000" y="2787"/>
                  <a:pt x="2190" y="2561"/>
                  <a:pt x="2376" y="2371"/>
                </a:cubicBezTo>
                <a:cubicBezTo>
                  <a:pt x="2810" y="1996"/>
                  <a:pt x="3339" y="1733"/>
                  <a:pt x="3905" y="1638"/>
                </a:cubicBezTo>
                <a:cubicBezTo>
                  <a:pt x="4030" y="1619"/>
                  <a:pt x="4156" y="1610"/>
                  <a:pt x="4281" y="1610"/>
                </a:cubicBezTo>
                <a:cubicBezTo>
                  <a:pt x="5283" y="1610"/>
                  <a:pt x="6243" y="2204"/>
                  <a:pt x="6714" y="3108"/>
                </a:cubicBezTo>
                <a:cubicBezTo>
                  <a:pt x="6845" y="3371"/>
                  <a:pt x="6940" y="3638"/>
                  <a:pt x="6994" y="3918"/>
                </a:cubicBezTo>
                <a:cubicBezTo>
                  <a:pt x="7035" y="4163"/>
                  <a:pt x="6976" y="4389"/>
                  <a:pt x="6958" y="4633"/>
                </a:cubicBezTo>
                <a:cubicBezTo>
                  <a:pt x="6940" y="4900"/>
                  <a:pt x="6958" y="5162"/>
                  <a:pt x="7166" y="5352"/>
                </a:cubicBezTo>
                <a:cubicBezTo>
                  <a:pt x="7273" y="5447"/>
                  <a:pt x="7419" y="5496"/>
                  <a:pt x="7564" y="5496"/>
                </a:cubicBezTo>
                <a:cubicBezTo>
                  <a:pt x="7647" y="5496"/>
                  <a:pt x="7730" y="5480"/>
                  <a:pt x="7804" y="5447"/>
                </a:cubicBezTo>
                <a:cubicBezTo>
                  <a:pt x="8012" y="5352"/>
                  <a:pt x="8184" y="5162"/>
                  <a:pt x="8297" y="4972"/>
                </a:cubicBezTo>
                <a:cubicBezTo>
                  <a:pt x="8446" y="4746"/>
                  <a:pt x="8541" y="4520"/>
                  <a:pt x="8618" y="4276"/>
                </a:cubicBezTo>
                <a:cubicBezTo>
                  <a:pt x="8804" y="3656"/>
                  <a:pt x="8709" y="3013"/>
                  <a:pt x="8428" y="2430"/>
                </a:cubicBezTo>
                <a:cubicBezTo>
                  <a:pt x="7899" y="1317"/>
                  <a:pt x="6827" y="507"/>
                  <a:pt x="5655" y="168"/>
                </a:cubicBezTo>
                <a:cubicBezTo>
                  <a:pt x="5246" y="57"/>
                  <a:pt x="4831" y="0"/>
                  <a:pt x="4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rot="-900021">
            <a:off x="653991" y="447069"/>
            <a:ext cx="824588" cy="759887"/>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8"/>
        <p:cNvGrpSpPr/>
        <p:nvPr/>
      </p:nvGrpSpPr>
      <p:grpSpPr>
        <a:xfrm>
          <a:off x="0" y="0"/>
          <a:ext cx="0" cy="0"/>
          <a:chOff x="0" y="0"/>
          <a:chExt cx="0" cy="0"/>
        </a:xfrm>
      </p:grpSpPr>
      <p:sp>
        <p:nvSpPr>
          <p:cNvPr id="929" name="Google Shape;929;p8"/>
          <p:cNvSpPr/>
          <p:nvPr/>
        </p:nvSpPr>
        <p:spPr>
          <a:xfrm rot="10800000" flipH="1">
            <a:off x="-2204475" y="-2592523"/>
            <a:ext cx="14589318" cy="358845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2204475" y="3457227"/>
            <a:ext cx="14589318" cy="358845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1426348" y="3457230"/>
            <a:ext cx="5124438" cy="3182502"/>
          </a:xfrm>
          <a:custGeom>
            <a:avLst/>
            <a:gdLst/>
            <a:ahLst/>
            <a:cxnLst/>
            <a:rect l="l" t="t" r="r" b="b"/>
            <a:pathLst>
              <a:path w="32988" h="20487" extrusionOk="0">
                <a:moveTo>
                  <a:pt x="15765" y="1"/>
                </a:moveTo>
                <a:cubicBezTo>
                  <a:pt x="13318" y="1"/>
                  <a:pt x="10884" y="513"/>
                  <a:pt x="8446" y="1688"/>
                </a:cubicBezTo>
                <a:cubicBezTo>
                  <a:pt x="4560" y="3575"/>
                  <a:pt x="1" y="8397"/>
                  <a:pt x="1036" y="13129"/>
                </a:cubicBezTo>
                <a:lnTo>
                  <a:pt x="1036" y="13391"/>
                </a:lnTo>
                <a:cubicBezTo>
                  <a:pt x="3715" y="13658"/>
                  <a:pt x="7071" y="14337"/>
                  <a:pt x="9559" y="15373"/>
                </a:cubicBezTo>
                <a:cubicBezTo>
                  <a:pt x="9840" y="15486"/>
                  <a:pt x="10125" y="15617"/>
                  <a:pt x="10405" y="15748"/>
                </a:cubicBezTo>
                <a:cubicBezTo>
                  <a:pt x="10464" y="15748"/>
                  <a:pt x="10518" y="15766"/>
                  <a:pt x="10595" y="15789"/>
                </a:cubicBezTo>
                <a:cubicBezTo>
                  <a:pt x="10650" y="15807"/>
                  <a:pt x="10708" y="15825"/>
                  <a:pt x="10745" y="15861"/>
                </a:cubicBezTo>
                <a:cubicBezTo>
                  <a:pt x="11500" y="16164"/>
                  <a:pt x="12215" y="16522"/>
                  <a:pt x="12875" y="16974"/>
                </a:cubicBezTo>
                <a:cubicBezTo>
                  <a:pt x="12911" y="16974"/>
                  <a:pt x="12952" y="16992"/>
                  <a:pt x="12988" y="17010"/>
                </a:cubicBezTo>
                <a:cubicBezTo>
                  <a:pt x="13215" y="17123"/>
                  <a:pt x="13423" y="17259"/>
                  <a:pt x="13608" y="17408"/>
                </a:cubicBezTo>
                <a:cubicBezTo>
                  <a:pt x="14137" y="17689"/>
                  <a:pt x="14667" y="18010"/>
                  <a:pt x="15137" y="18390"/>
                </a:cubicBezTo>
                <a:cubicBezTo>
                  <a:pt x="15739" y="18842"/>
                  <a:pt x="16530" y="19521"/>
                  <a:pt x="16739" y="20290"/>
                </a:cubicBezTo>
                <a:cubicBezTo>
                  <a:pt x="16944" y="20410"/>
                  <a:pt x="17138" y="20486"/>
                  <a:pt x="17352" y="20486"/>
                </a:cubicBezTo>
                <a:cubicBezTo>
                  <a:pt x="17509" y="20486"/>
                  <a:pt x="17678" y="20445"/>
                  <a:pt x="17869" y="20349"/>
                </a:cubicBezTo>
                <a:cubicBezTo>
                  <a:pt x="18114" y="19951"/>
                  <a:pt x="18471" y="19634"/>
                  <a:pt x="18833" y="19349"/>
                </a:cubicBezTo>
                <a:cubicBezTo>
                  <a:pt x="18982" y="19254"/>
                  <a:pt x="19114" y="19141"/>
                  <a:pt x="19227" y="19028"/>
                </a:cubicBezTo>
                <a:cubicBezTo>
                  <a:pt x="19625" y="18557"/>
                  <a:pt x="20036" y="18105"/>
                  <a:pt x="20584" y="17711"/>
                </a:cubicBezTo>
                <a:cubicBezTo>
                  <a:pt x="21000" y="17426"/>
                  <a:pt x="21434" y="17164"/>
                  <a:pt x="21864" y="16938"/>
                </a:cubicBezTo>
                <a:cubicBezTo>
                  <a:pt x="22696" y="16354"/>
                  <a:pt x="23583" y="15861"/>
                  <a:pt x="24560" y="15504"/>
                </a:cubicBezTo>
                <a:cubicBezTo>
                  <a:pt x="26049" y="14957"/>
                  <a:pt x="27596" y="14599"/>
                  <a:pt x="29143" y="14296"/>
                </a:cubicBezTo>
                <a:cubicBezTo>
                  <a:pt x="30369" y="14070"/>
                  <a:pt x="31590" y="13807"/>
                  <a:pt x="32834" y="13617"/>
                </a:cubicBezTo>
                <a:cubicBezTo>
                  <a:pt x="32893" y="13599"/>
                  <a:pt x="32947" y="13581"/>
                  <a:pt x="32988" y="13563"/>
                </a:cubicBezTo>
                <a:cubicBezTo>
                  <a:pt x="32477" y="7361"/>
                  <a:pt x="28161" y="3064"/>
                  <a:pt x="22488" y="1159"/>
                </a:cubicBezTo>
                <a:cubicBezTo>
                  <a:pt x="20226" y="424"/>
                  <a:pt x="17990" y="1"/>
                  <a:pt x="15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txBox="1">
            <a:spLocks noGrp="1"/>
          </p:cNvSpPr>
          <p:nvPr>
            <p:ph type="title"/>
          </p:nvPr>
        </p:nvSpPr>
        <p:spPr>
          <a:xfrm>
            <a:off x="1617900" y="1316225"/>
            <a:ext cx="5908200" cy="1409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33" name="Google Shape;933;p8"/>
          <p:cNvSpPr/>
          <p:nvPr/>
        </p:nvSpPr>
        <p:spPr>
          <a:xfrm>
            <a:off x="3369439" y="3347173"/>
            <a:ext cx="18" cy="18"/>
          </a:xfrm>
          <a:custGeom>
            <a:avLst/>
            <a:gdLst/>
            <a:ahLst/>
            <a:cxnLst/>
            <a:rect l="l" t="t" r="r" b="b"/>
            <a:pathLst>
              <a:path w="1" h="1" extrusionOk="0">
                <a:moveTo>
                  <a:pt x="1" y="1"/>
                </a:moveTo>
                <a:lnTo>
                  <a:pt x="1" y="1"/>
                </a:ln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8"/>
          <p:cNvGrpSpPr/>
          <p:nvPr/>
        </p:nvGrpSpPr>
        <p:grpSpPr>
          <a:xfrm>
            <a:off x="2823965" y="3359742"/>
            <a:ext cx="494121" cy="349740"/>
            <a:chOff x="3411725" y="3214797"/>
            <a:chExt cx="481130" cy="340611"/>
          </a:xfrm>
        </p:grpSpPr>
        <p:sp>
          <p:nvSpPr>
            <p:cNvPr id="935" name="Google Shape;935;p8"/>
            <p:cNvSpPr/>
            <p:nvPr/>
          </p:nvSpPr>
          <p:spPr>
            <a:xfrm>
              <a:off x="3411725" y="3307919"/>
              <a:ext cx="481130" cy="247489"/>
            </a:xfrm>
            <a:custGeom>
              <a:avLst/>
              <a:gdLst/>
              <a:ahLst/>
              <a:cxnLst/>
              <a:rect l="l" t="t" r="r" b="b"/>
              <a:pathLst>
                <a:path w="26789" h="13780" extrusionOk="0">
                  <a:moveTo>
                    <a:pt x="24646" y="1"/>
                  </a:moveTo>
                  <a:cubicBezTo>
                    <a:pt x="24335" y="1"/>
                    <a:pt x="23920" y="1"/>
                    <a:pt x="23643" y="139"/>
                  </a:cubicBezTo>
                  <a:cubicBezTo>
                    <a:pt x="23194" y="450"/>
                    <a:pt x="22918" y="865"/>
                    <a:pt x="22779" y="1314"/>
                  </a:cubicBezTo>
                  <a:lnTo>
                    <a:pt x="22779" y="1591"/>
                  </a:lnTo>
                  <a:cubicBezTo>
                    <a:pt x="22468" y="2178"/>
                    <a:pt x="22053" y="2731"/>
                    <a:pt x="21742" y="3181"/>
                  </a:cubicBezTo>
                  <a:cubicBezTo>
                    <a:pt x="20878" y="4183"/>
                    <a:pt x="19876" y="5185"/>
                    <a:pt x="18873" y="5911"/>
                  </a:cubicBezTo>
                  <a:cubicBezTo>
                    <a:pt x="17283" y="7190"/>
                    <a:pt x="15693" y="8227"/>
                    <a:pt x="13827" y="8918"/>
                  </a:cubicBezTo>
                  <a:cubicBezTo>
                    <a:pt x="13274" y="9229"/>
                    <a:pt x="12686" y="9368"/>
                    <a:pt x="12099" y="9506"/>
                  </a:cubicBezTo>
                  <a:cubicBezTo>
                    <a:pt x="11684" y="9644"/>
                    <a:pt x="11096" y="9644"/>
                    <a:pt x="10509" y="9782"/>
                  </a:cubicBezTo>
                  <a:cubicBezTo>
                    <a:pt x="9274" y="9906"/>
                    <a:pt x="8040" y="10012"/>
                    <a:pt x="6805" y="10012"/>
                  </a:cubicBezTo>
                  <a:cubicBezTo>
                    <a:pt x="6311" y="10012"/>
                    <a:pt x="5818" y="9995"/>
                    <a:pt x="5324" y="9955"/>
                  </a:cubicBezTo>
                  <a:cubicBezTo>
                    <a:pt x="4909" y="9782"/>
                    <a:pt x="4460" y="9782"/>
                    <a:pt x="4183" y="9644"/>
                  </a:cubicBezTo>
                  <a:cubicBezTo>
                    <a:pt x="4183" y="9506"/>
                    <a:pt x="4321" y="9368"/>
                    <a:pt x="4460" y="9229"/>
                  </a:cubicBezTo>
                  <a:cubicBezTo>
                    <a:pt x="5047" y="8504"/>
                    <a:pt x="5773" y="7778"/>
                    <a:pt x="6361" y="7190"/>
                  </a:cubicBezTo>
                  <a:cubicBezTo>
                    <a:pt x="7052" y="7052"/>
                    <a:pt x="7501" y="6775"/>
                    <a:pt x="8089" y="6326"/>
                  </a:cubicBezTo>
                  <a:cubicBezTo>
                    <a:pt x="8366" y="6049"/>
                    <a:pt x="8642" y="5911"/>
                    <a:pt x="8953" y="5635"/>
                  </a:cubicBezTo>
                  <a:cubicBezTo>
                    <a:pt x="9368" y="5324"/>
                    <a:pt x="9506" y="4909"/>
                    <a:pt x="9817" y="4598"/>
                  </a:cubicBezTo>
                  <a:cubicBezTo>
                    <a:pt x="10094" y="4183"/>
                    <a:pt x="10232" y="3457"/>
                    <a:pt x="10094" y="3042"/>
                  </a:cubicBezTo>
                  <a:cubicBezTo>
                    <a:pt x="9956" y="2593"/>
                    <a:pt x="9644" y="2178"/>
                    <a:pt x="9230" y="1867"/>
                  </a:cubicBezTo>
                  <a:cubicBezTo>
                    <a:pt x="8953" y="1729"/>
                    <a:pt x="8504" y="1729"/>
                    <a:pt x="8227" y="1729"/>
                  </a:cubicBezTo>
                  <a:lnTo>
                    <a:pt x="7640" y="1729"/>
                  </a:lnTo>
                  <a:cubicBezTo>
                    <a:pt x="7363" y="1867"/>
                    <a:pt x="7052" y="2005"/>
                    <a:pt x="6776" y="2316"/>
                  </a:cubicBezTo>
                  <a:cubicBezTo>
                    <a:pt x="6050" y="2316"/>
                    <a:pt x="5186" y="2593"/>
                    <a:pt x="4771" y="3319"/>
                  </a:cubicBezTo>
                  <a:lnTo>
                    <a:pt x="4771" y="3457"/>
                  </a:lnTo>
                  <a:cubicBezTo>
                    <a:pt x="3768" y="4598"/>
                    <a:pt x="2593" y="5462"/>
                    <a:pt x="1591" y="6637"/>
                  </a:cubicBezTo>
                  <a:cubicBezTo>
                    <a:pt x="1003" y="7363"/>
                    <a:pt x="588" y="8054"/>
                    <a:pt x="312" y="8918"/>
                  </a:cubicBezTo>
                  <a:cubicBezTo>
                    <a:pt x="1" y="9782"/>
                    <a:pt x="139" y="10819"/>
                    <a:pt x="588" y="11511"/>
                  </a:cubicBezTo>
                  <a:cubicBezTo>
                    <a:pt x="1314" y="12824"/>
                    <a:pt x="2904" y="13412"/>
                    <a:pt x="4183" y="13550"/>
                  </a:cubicBezTo>
                  <a:cubicBezTo>
                    <a:pt x="5115" y="13712"/>
                    <a:pt x="6093" y="13779"/>
                    <a:pt x="7064" y="13779"/>
                  </a:cubicBezTo>
                  <a:cubicBezTo>
                    <a:pt x="7751" y="13779"/>
                    <a:pt x="8433" y="13746"/>
                    <a:pt x="9091" y="13688"/>
                  </a:cubicBezTo>
                  <a:cubicBezTo>
                    <a:pt x="10370" y="13688"/>
                    <a:pt x="11822" y="13550"/>
                    <a:pt x="13101" y="13239"/>
                  </a:cubicBezTo>
                  <a:cubicBezTo>
                    <a:pt x="13827" y="13101"/>
                    <a:pt x="14414" y="12824"/>
                    <a:pt x="15002" y="12548"/>
                  </a:cubicBezTo>
                  <a:cubicBezTo>
                    <a:pt x="16004" y="12237"/>
                    <a:pt x="16869" y="11684"/>
                    <a:pt x="17733" y="11234"/>
                  </a:cubicBezTo>
                  <a:cubicBezTo>
                    <a:pt x="19599" y="10232"/>
                    <a:pt x="21466" y="8918"/>
                    <a:pt x="22918" y="7501"/>
                  </a:cubicBezTo>
                  <a:cubicBezTo>
                    <a:pt x="24508" y="6049"/>
                    <a:pt x="25786" y="4321"/>
                    <a:pt x="26512" y="2316"/>
                  </a:cubicBezTo>
                  <a:cubicBezTo>
                    <a:pt x="26789" y="1452"/>
                    <a:pt x="26063" y="277"/>
                    <a:pt x="25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3437803" y="3388003"/>
              <a:ext cx="165771" cy="116722"/>
            </a:xfrm>
            <a:custGeom>
              <a:avLst/>
              <a:gdLst/>
              <a:ahLst/>
              <a:cxnLst/>
              <a:rect l="l" t="t" r="r" b="b"/>
              <a:pathLst>
                <a:path w="9230" h="6499" extrusionOk="0">
                  <a:moveTo>
                    <a:pt x="1" y="0"/>
                  </a:moveTo>
                  <a:lnTo>
                    <a:pt x="1" y="0"/>
                  </a:lnTo>
                  <a:cubicBezTo>
                    <a:pt x="139" y="1452"/>
                    <a:pt x="139" y="3042"/>
                    <a:pt x="415" y="4459"/>
                  </a:cubicBezTo>
                  <a:cubicBezTo>
                    <a:pt x="1003" y="4909"/>
                    <a:pt x="1591" y="5047"/>
                    <a:pt x="2316" y="5323"/>
                  </a:cubicBezTo>
                  <a:cubicBezTo>
                    <a:pt x="3457" y="5635"/>
                    <a:pt x="4736" y="5911"/>
                    <a:pt x="6049" y="6049"/>
                  </a:cubicBezTo>
                  <a:cubicBezTo>
                    <a:pt x="7052" y="6360"/>
                    <a:pt x="8192" y="6360"/>
                    <a:pt x="9229" y="6499"/>
                  </a:cubicBezTo>
                  <a:lnTo>
                    <a:pt x="9229" y="6049"/>
                  </a:lnTo>
                  <a:lnTo>
                    <a:pt x="9229" y="5773"/>
                  </a:lnTo>
                  <a:cubicBezTo>
                    <a:pt x="9057" y="4459"/>
                    <a:pt x="8918" y="3042"/>
                    <a:pt x="8918" y="1729"/>
                  </a:cubicBezTo>
                  <a:lnTo>
                    <a:pt x="8780" y="1729"/>
                  </a:lnTo>
                  <a:cubicBezTo>
                    <a:pt x="7328" y="1314"/>
                    <a:pt x="5600" y="1176"/>
                    <a:pt x="4045" y="1003"/>
                  </a:cubicBezTo>
                  <a:cubicBezTo>
                    <a:pt x="2731" y="865"/>
                    <a:pt x="1279" y="5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3629005" y="3374964"/>
              <a:ext cx="49067" cy="124175"/>
            </a:xfrm>
            <a:custGeom>
              <a:avLst/>
              <a:gdLst/>
              <a:ahLst/>
              <a:cxnLst/>
              <a:rect l="l" t="t" r="r" b="b"/>
              <a:pathLst>
                <a:path w="2732" h="6914" extrusionOk="0">
                  <a:moveTo>
                    <a:pt x="2731" y="1"/>
                  </a:moveTo>
                  <a:lnTo>
                    <a:pt x="2731" y="1"/>
                  </a:lnTo>
                  <a:cubicBezTo>
                    <a:pt x="2593" y="173"/>
                    <a:pt x="2316" y="312"/>
                    <a:pt x="2040" y="450"/>
                  </a:cubicBezTo>
                  <a:lnTo>
                    <a:pt x="2040" y="588"/>
                  </a:lnTo>
                  <a:cubicBezTo>
                    <a:pt x="1867" y="588"/>
                    <a:pt x="1867" y="726"/>
                    <a:pt x="1867" y="726"/>
                  </a:cubicBezTo>
                  <a:cubicBezTo>
                    <a:pt x="1003" y="2766"/>
                    <a:pt x="588" y="4909"/>
                    <a:pt x="1" y="6914"/>
                  </a:cubicBezTo>
                  <a:cubicBezTo>
                    <a:pt x="139" y="6775"/>
                    <a:pt x="450" y="6637"/>
                    <a:pt x="588" y="6499"/>
                  </a:cubicBezTo>
                  <a:cubicBezTo>
                    <a:pt x="1176" y="4321"/>
                    <a:pt x="2040" y="2178"/>
                    <a:pt x="2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3706611" y="3383028"/>
              <a:ext cx="8082" cy="13057"/>
            </a:xfrm>
            <a:custGeom>
              <a:avLst/>
              <a:gdLst/>
              <a:ahLst/>
              <a:cxnLst/>
              <a:rect l="l" t="t" r="r" b="b"/>
              <a:pathLst>
                <a:path w="450" h="727" extrusionOk="0">
                  <a:moveTo>
                    <a:pt x="450" y="1"/>
                  </a:moveTo>
                  <a:cubicBezTo>
                    <a:pt x="450" y="139"/>
                    <a:pt x="311" y="139"/>
                    <a:pt x="139" y="139"/>
                  </a:cubicBezTo>
                  <a:cubicBezTo>
                    <a:pt x="139" y="277"/>
                    <a:pt x="0" y="589"/>
                    <a:pt x="0" y="727"/>
                  </a:cubicBezTo>
                  <a:cubicBezTo>
                    <a:pt x="0" y="589"/>
                    <a:pt x="139" y="589"/>
                    <a:pt x="311" y="416"/>
                  </a:cubicBezTo>
                  <a:cubicBezTo>
                    <a:pt x="450" y="416"/>
                    <a:pt x="450" y="589"/>
                    <a:pt x="450" y="589"/>
                  </a:cubicBezTo>
                  <a:lnTo>
                    <a:pt x="450" y="416"/>
                  </a:lnTo>
                  <a:lnTo>
                    <a:pt x="450" y="277"/>
                  </a:lnTo>
                  <a:lnTo>
                    <a:pt x="4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3662537" y="3388003"/>
              <a:ext cx="18" cy="2496"/>
            </a:xfrm>
            <a:custGeom>
              <a:avLst/>
              <a:gdLst/>
              <a:ahLst/>
              <a:cxnLst/>
              <a:rect l="l" t="t" r="r" b="b"/>
              <a:pathLst>
                <a:path w="1" h="139" extrusionOk="0">
                  <a:moveTo>
                    <a:pt x="0" y="139"/>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3652605" y="3365032"/>
              <a:ext cx="49049" cy="118590"/>
            </a:xfrm>
            <a:custGeom>
              <a:avLst/>
              <a:gdLst/>
              <a:ahLst/>
              <a:cxnLst/>
              <a:rect l="l" t="t" r="r" b="b"/>
              <a:pathLst>
                <a:path w="2731" h="6603" extrusionOk="0">
                  <a:moveTo>
                    <a:pt x="2592" y="1"/>
                  </a:moveTo>
                  <a:cubicBezTo>
                    <a:pt x="2454" y="1"/>
                    <a:pt x="2281" y="139"/>
                    <a:pt x="2143" y="139"/>
                  </a:cubicBezTo>
                  <a:lnTo>
                    <a:pt x="2143" y="277"/>
                  </a:lnTo>
                  <a:cubicBezTo>
                    <a:pt x="1417" y="2455"/>
                    <a:pt x="553" y="4459"/>
                    <a:pt x="0" y="6602"/>
                  </a:cubicBezTo>
                  <a:cubicBezTo>
                    <a:pt x="415" y="6326"/>
                    <a:pt x="864" y="6188"/>
                    <a:pt x="1141" y="5911"/>
                  </a:cubicBezTo>
                  <a:lnTo>
                    <a:pt x="1141" y="5738"/>
                  </a:lnTo>
                  <a:cubicBezTo>
                    <a:pt x="1590" y="4010"/>
                    <a:pt x="2143" y="2282"/>
                    <a:pt x="2731" y="726"/>
                  </a:cubicBezTo>
                  <a:cubicBezTo>
                    <a:pt x="2731" y="415"/>
                    <a:pt x="2731" y="139"/>
                    <a:pt x="2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3686118" y="3398563"/>
              <a:ext cx="26096" cy="64566"/>
            </a:xfrm>
            <a:custGeom>
              <a:avLst/>
              <a:gdLst/>
              <a:ahLst/>
              <a:cxnLst/>
              <a:rect l="l" t="t" r="r" b="b"/>
              <a:pathLst>
                <a:path w="1453" h="3595" extrusionOk="0">
                  <a:moveTo>
                    <a:pt x="1003" y="0"/>
                  </a:moveTo>
                  <a:cubicBezTo>
                    <a:pt x="726" y="1141"/>
                    <a:pt x="277" y="2454"/>
                    <a:pt x="1" y="3595"/>
                  </a:cubicBezTo>
                  <a:cubicBezTo>
                    <a:pt x="588" y="3318"/>
                    <a:pt x="1003" y="3007"/>
                    <a:pt x="1452" y="2731"/>
                  </a:cubicBezTo>
                  <a:lnTo>
                    <a:pt x="1452" y="2592"/>
                  </a:lnTo>
                  <a:cubicBezTo>
                    <a:pt x="1280" y="1728"/>
                    <a:pt x="1141" y="1002"/>
                    <a:pt x="1003" y="138"/>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3615966" y="3390481"/>
              <a:ext cx="34160" cy="103701"/>
            </a:xfrm>
            <a:custGeom>
              <a:avLst/>
              <a:gdLst/>
              <a:ahLst/>
              <a:cxnLst/>
              <a:rect l="l" t="t" r="r" b="b"/>
              <a:pathLst>
                <a:path w="1902" h="5774" extrusionOk="0">
                  <a:moveTo>
                    <a:pt x="1902" y="1"/>
                  </a:moveTo>
                  <a:cubicBezTo>
                    <a:pt x="1729" y="1"/>
                    <a:pt x="1591" y="174"/>
                    <a:pt x="1314" y="312"/>
                  </a:cubicBezTo>
                  <a:lnTo>
                    <a:pt x="1314" y="450"/>
                  </a:lnTo>
                  <a:cubicBezTo>
                    <a:pt x="1176" y="588"/>
                    <a:pt x="1176" y="865"/>
                    <a:pt x="1038" y="1038"/>
                  </a:cubicBezTo>
                  <a:cubicBezTo>
                    <a:pt x="727" y="1902"/>
                    <a:pt x="312" y="2904"/>
                    <a:pt x="1" y="3768"/>
                  </a:cubicBezTo>
                  <a:cubicBezTo>
                    <a:pt x="1" y="4494"/>
                    <a:pt x="174" y="5047"/>
                    <a:pt x="174" y="5773"/>
                  </a:cubicBezTo>
                  <a:cubicBezTo>
                    <a:pt x="450" y="4771"/>
                    <a:pt x="727" y="3630"/>
                    <a:pt x="1038" y="2593"/>
                  </a:cubicBezTo>
                  <a:cubicBezTo>
                    <a:pt x="1314" y="1729"/>
                    <a:pt x="1591" y="865"/>
                    <a:pt x="1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3613488" y="3405999"/>
              <a:ext cx="10578" cy="28574"/>
            </a:xfrm>
            <a:custGeom>
              <a:avLst/>
              <a:gdLst/>
              <a:ahLst/>
              <a:cxnLst/>
              <a:rect l="l" t="t" r="r" b="b"/>
              <a:pathLst>
                <a:path w="589" h="1591" extrusionOk="0">
                  <a:moveTo>
                    <a:pt x="588" y="1"/>
                  </a:moveTo>
                  <a:cubicBezTo>
                    <a:pt x="450" y="174"/>
                    <a:pt x="139" y="312"/>
                    <a:pt x="0" y="588"/>
                  </a:cubicBezTo>
                  <a:lnTo>
                    <a:pt x="0" y="1591"/>
                  </a:lnTo>
                  <a:cubicBezTo>
                    <a:pt x="312" y="1038"/>
                    <a:pt x="450" y="450"/>
                    <a:pt x="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3603556" y="3491668"/>
              <a:ext cx="18" cy="13057"/>
            </a:xfrm>
            <a:custGeom>
              <a:avLst/>
              <a:gdLst/>
              <a:ahLst/>
              <a:cxnLst/>
              <a:rect l="l" t="t" r="r" b="b"/>
              <a:pathLst>
                <a:path w="1" h="727" extrusionOk="0">
                  <a:moveTo>
                    <a:pt x="0" y="727"/>
                  </a:moveTo>
                  <a:lnTo>
                    <a:pt x="0" y="727"/>
                  </a:lnTo>
                  <a:lnTo>
                    <a:pt x="0" y="1"/>
                  </a:lnTo>
                  <a:lnTo>
                    <a:pt x="0" y="27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3448364" y="3323437"/>
              <a:ext cx="232815" cy="80102"/>
            </a:xfrm>
            <a:custGeom>
              <a:avLst/>
              <a:gdLst/>
              <a:ahLst/>
              <a:cxnLst/>
              <a:rect l="l" t="t" r="r" b="b"/>
              <a:pathLst>
                <a:path w="12963" h="4460" extrusionOk="0">
                  <a:moveTo>
                    <a:pt x="8780" y="2005"/>
                  </a:moveTo>
                  <a:cubicBezTo>
                    <a:pt x="8918" y="2005"/>
                    <a:pt x="8918" y="2178"/>
                    <a:pt x="8918" y="2178"/>
                  </a:cubicBezTo>
                  <a:cubicBezTo>
                    <a:pt x="8918" y="2317"/>
                    <a:pt x="8918" y="2317"/>
                    <a:pt x="8780" y="2317"/>
                  </a:cubicBezTo>
                  <a:cubicBezTo>
                    <a:pt x="8641" y="2317"/>
                    <a:pt x="8641" y="2317"/>
                    <a:pt x="8641" y="2178"/>
                  </a:cubicBezTo>
                  <a:cubicBezTo>
                    <a:pt x="8641" y="2178"/>
                    <a:pt x="8641" y="2005"/>
                    <a:pt x="8780" y="2005"/>
                  </a:cubicBezTo>
                  <a:close/>
                  <a:moveTo>
                    <a:pt x="9506" y="2455"/>
                  </a:moveTo>
                  <a:cubicBezTo>
                    <a:pt x="9644" y="2455"/>
                    <a:pt x="9782" y="2593"/>
                    <a:pt x="9782" y="2731"/>
                  </a:cubicBezTo>
                  <a:cubicBezTo>
                    <a:pt x="9782" y="2870"/>
                    <a:pt x="9644" y="3042"/>
                    <a:pt x="9506" y="3042"/>
                  </a:cubicBezTo>
                  <a:cubicBezTo>
                    <a:pt x="9194" y="3042"/>
                    <a:pt x="9056" y="2870"/>
                    <a:pt x="9056" y="2731"/>
                  </a:cubicBezTo>
                  <a:cubicBezTo>
                    <a:pt x="9056" y="2593"/>
                    <a:pt x="9194" y="2455"/>
                    <a:pt x="9506" y="2455"/>
                  </a:cubicBezTo>
                  <a:close/>
                  <a:moveTo>
                    <a:pt x="8192" y="2593"/>
                  </a:moveTo>
                  <a:cubicBezTo>
                    <a:pt x="8469" y="2593"/>
                    <a:pt x="8780" y="2870"/>
                    <a:pt x="8780" y="3319"/>
                  </a:cubicBezTo>
                  <a:cubicBezTo>
                    <a:pt x="8780" y="3595"/>
                    <a:pt x="8469" y="3907"/>
                    <a:pt x="8192" y="3907"/>
                  </a:cubicBezTo>
                  <a:cubicBezTo>
                    <a:pt x="7777" y="3907"/>
                    <a:pt x="7466" y="3595"/>
                    <a:pt x="7466" y="3319"/>
                  </a:cubicBezTo>
                  <a:cubicBezTo>
                    <a:pt x="7466" y="2870"/>
                    <a:pt x="7777" y="2593"/>
                    <a:pt x="8192" y="2593"/>
                  </a:cubicBezTo>
                  <a:close/>
                  <a:moveTo>
                    <a:pt x="4321" y="1"/>
                  </a:moveTo>
                  <a:cubicBezTo>
                    <a:pt x="3733" y="277"/>
                    <a:pt x="3007" y="727"/>
                    <a:pt x="2420" y="1141"/>
                  </a:cubicBezTo>
                  <a:cubicBezTo>
                    <a:pt x="1556" y="1729"/>
                    <a:pt x="691" y="2317"/>
                    <a:pt x="0" y="2731"/>
                  </a:cubicBezTo>
                  <a:cubicBezTo>
                    <a:pt x="277" y="2870"/>
                    <a:pt x="553" y="3042"/>
                    <a:pt x="864" y="3181"/>
                  </a:cubicBezTo>
                  <a:cubicBezTo>
                    <a:pt x="3284" y="3907"/>
                    <a:pt x="5876" y="3734"/>
                    <a:pt x="8469" y="4460"/>
                  </a:cubicBezTo>
                  <a:cubicBezTo>
                    <a:pt x="8780" y="4321"/>
                    <a:pt x="9056" y="4045"/>
                    <a:pt x="9506" y="3734"/>
                  </a:cubicBezTo>
                  <a:cubicBezTo>
                    <a:pt x="9782" y="3457"/>
                    <a:pt x="10197" y="3319"/>
                    <a:pt x="10646" y="3042"/>
                  </a:cubicBezTo>
                  <a:cubicBezTo>
                    <a:pt x="11372" y="2593"/>
                    <a:pt x="12236" y="2317"/>
                    <a:pt x="12962" y="1867"/>
                  </a:cubicBezTo>
                  <a:cubicBezTo>
                    <a:pt x="11510" y="1591"/>
                    <a:pt x="10059" y="1452"/>
                    <a:pt x="8641" y="1141"/>
                  </a:cubicBezTo>
                  <a:cubicBezTo>
                    <a:pt x="8469" y="1141"/>
                    <a:pt x="8192" y="865"/>
                    <a:pt x="8330" y="588"/>
                  </a:cubicBezTo>
                  <a:cubicBezTo>
                    <a:pt x="8054" y="450"/>
                    <a:pt x="7777" y="450"/>
                    <a:pt x="7466" y="450"/>
                  </a:cubicBezTo>
                  <a:cubicBezTo>
                    <a:pt x="7466" y="588"/>
                    <a:pt x="7190" y="727"/>
                    <a:pt x="7051" y="727"/>
                  </a:cubicBezTo>
                  <a:cubicBezTo>
                    <a:pt x="6187" y="588"/>
                    <a:pt x="5185" y="277"/>
                    <a:pt x="4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3543965" y="3230314"/>
              <a:ext cx="292407" cy="116740"/>
            </a:xfrm>
            <a:custGeom>
              <a:avLst/>
              <a:gdLst/>
              <a:ahLst/>
              <a:cxnLst/>
              <a:rect l="l" t="t" r="r" b="b"/>
              <a:pathLst>
                <a:path w="16281" h="6500" extrusionOk="0">
                  <a:moveTo>
                    <a:pt x="8641" y="727"/>
                  </a:moveTo>
                  <a:cubicBezTo>
                    <a:pt x="8780" y="727"/>
                    <a:pt x="8918" y="865"/>
                    <a:pt x="8918" y="865"/>
                  </a:cubicBezTo>
                  <a:cubicBezTo>
                    <a:pt x="8918" y="1003"/>
                    <a:pt x="8780" y="1003"/>
                    <a:pt x="8641" y="1003"/>
                  </a:cubicBezTo>
                  <a:cubicBezTo>
                    <a:pt x="8641" y="1003"/>
                    <a:pt x="8503" y="1003"/>
                    <a:pt x="8503" y="865"/>
                  </a:cubicBezTo>
                  <a:lnTo>
                    <a:pt x="8641" y="727"/>
                  </a:lnTo>
                  <a:close/>
                  <a:moveTo>
                    <a:pt x="7777" y="1591"/>
                  </a:moveTo>
                  <a:cubicBezTo>
                    <a:pt x="7916" y="1591"/>
                    <a:pt x="8054" y="1729"/>
                    <a:pt x="8054" y="1729"/>
                  </a:cubicBezTo>
                  <a:cubicBezTo>
                    <a:pt x="8054" y="1867"/>
                    <a:pt x="7916" y="2006"/>
                    <a:pt x="7777" y="2006"/>
                  </a:cubicBezTo>
                  <a:cubicBezTo>
                    <a:pt x="7639" y="2006"/>
                    <a:pt x="7639" y="1867"/>
                    <a:pt x="7639" y="1729"/>
                  </a:cubicBezTo>
                  <a:cubicBezTo>
                    <a:pt x="7639" y="1729"/>
                    <a:pt x="7639" y="1591"/>
                    <a:pt x="7777" y="1591"/>
                  </a:cubicBezTo>
                  <a:close/>
                  <a:moveTo>
                    <a:pt x="5323" y="4771"/>
                  </a:moveTo>
                  <a:cubicBezTo>
                    <a:pt x="5461" y="4771"/>
                    <a:pt x="5461" y="4771"/>
                    <a:pt x="5461" y="4909"/>
                  </a:cubicBezTo>
                  <a:cubicBezTo>
                    <a:pt x="5461" y="5047"/>
                    <a:pt x="5461" y="5047"/>
                    <a:pt x="5323" y="5047"/>
                  </a:cubicBezTo>
                  <a:cubicBezTo>
                    <a:pt x="5185" y="5047"/>
                    <a:pt x="5185" y="5047"/>
                    <a:pt x="5185" y="4909"/>
                  </a:cubicBezTo>
                  <a:cubicBezTo>
                    <a:pt x="5185" y="4771"/>
                    <a:pt x="5185" y="4771"/>
                    <a:pt x="5323" y="4771"/>
                  </a:cubicBezTo>
                  <a:close/>
                  <a:moveTo>
                    <a:pt x="7328" y="4460"/>
                  </a:moveTo>
                  <a:cubicBezTo>
                    <a:pt x="7639" y="4460"/>
                    <a:pt x="7777" y="4771"/>
                    <a:pt x="7777" y="4909"/>
                  </a:cubicBezTo>
                  <a:cubicBezTo>
                    <a:pt x="7777" y="5186"/>
                    <a:pt x="7639" y="5324"/>
                    <a:pt x="7328" y="5324"/>
                  </a:cubicBezTo>
                  <a:cubicBezTo>
                    <a:pt x="7190" y="5324"/>
                    <a:pt x="7051" y="5186"/>
                    <a:pt x="7051" y="4909"/>
                  </a:cubicBezTo>
                  <a:cubicBezTo>
                    <a:pt x="7051" y="4771"/>
                    <a:pt x="7190" y="4460"/>
                    <a:pt x="7328" y="4460"/>
                  </a:cubicBezTo>
                  <a:close/>
                  <a:moveTo>
                    <a:pt x="6464" y="5186"/>
                  </a:moveTo>
                  <a:cubicBezTo>
                    <a:pt x="6602" y="5186"/>
                    <a:pt x="6775" y="5324"/>
                    <a:pt x="6775" y="5462"/>
                  </a:cubicBezTo>
                  <a:cubicBezTo>
                    <a:pt x="6775" y="5635"/>
                    <a:pt x="6602" y="5773"/>
                    <a:pt x="6464" y="5773"/>
                  </a:cubicBezTo>
                  <a:cubicBezTo>
                    <a:pt x="6326" y="5773"/>
                    <a:pt x="6187" y="5635"/>
                    <a:pt x="6187" y="5462"/>
                  </a:cubicBezTo>
                  <a:cubicBezTo>
                    <a:pt x="6187" y="5324"/>
                    <a:pt x="6326" y="5186"/>
                    <a:pt x="6464" y="5186"/>
                  </a:cubicBezTo>
                  <a:close/>
                  <a:moveTo>
                    <a:pt x="7639" y="1"/>
                  </a:moveTo>
                  <a:cubicBezTo>
                    <a:pt x="7639" y="1"/>
                    <a:pt x="7639" y="139"/>
                    <a:pt x="7466" y="139"/>
                  </a:cubicBezTo>
                  <a:cubicBezTo>
                    <a:pt x="7777" y="139"/>
                    <a:pt x="8054" y="277"/>
                    <a:pt x="8054" y="589"/>
                  </a:cubicBezTo>
                  <a:cubicBezTo>
                    <a:pt x="8054" y="865"/>
                    <a:pt x="7777" y="1003"/>
                    <a:pt x="7466" y="1003"/>
                  </a:cubicBezTo>
                  <a:cubicBezTo>
                    <a:pt x="7190" y="1003"/>
                    <a:pt x="7051" y="865"/>
                    <a:pt x="7051" y="589"/>
                  </a:cubicBezTo>
                  <a:cubicBezTo>
                    <a:pt x="7051" y="450"/>
                    <a:pt x="7051" y="277"/>
                    <a:pt x="7190" y="277"/>
                  </a:cubicBezTo>
                  <a:cubicBezTo>
                    <a:pt x="7051" y="277"/>
                    <a:pt x="6913" y="277"/>
                    <a:pt x="6775" y="450"/>
                  </a:cubicBezTo>
                  <a:cubicBezTo>
                    <a:pt x="6187" y="727"/>
                    <a:pt x="5738" y="1003"/>
                    <a:pt x="5185" y="1314"/>
                  </a:cubicBezTo>
                  <a:cubicBezTo>
                    <a:pt x="4597" y="1729"/>
                    <a:pt x="4010" y="2006"/>
                    <a:pt x="3595" y="2317"/>
                  </a:cubicBezTo>
                  <a:cubicBezTo>
                    <a:pt x="2454" y="3043"/>
                    <a:pt x="1417" y="3734"/>
                    <a:pt x="277" y="4322"/>
                  </a:cubicBezTo>
                  <a:cubicBezTo>
                    <a:pt x="138" y="4460"/>
                    <a:pt x="0" y="4460"/>
                    <a:pt x="0" y="4598"/>
                  </a:cubicBezTo>
                  <a:cubicBezTo>
                    <a:pt x="553" y="4771"/>
                    <a:pt x="1141" y="4909"/>
                    <a:pt x="1867" y="5047"/>
                  </a:cubicBezTo>
                  <a:cubicBezTo>
                    <a:pt x="2143" y="5047"/>
                    <a:pt x="2281" y="5324"/>
                    <a:pt x="2143" y="5462"/>
                  </a:cubicBezTo>
                  <a:lnTo>
                    <a:pt x="2143" y="5635"/>
                  </a:lnTo>
                  <a:cubicBezTo>
                    <a:pt x="2454" y="5635"/>
                    <a:pt x="2731" y="5635"/>
                    <a:pt x="3007" y="5773"/>
                  </a:cubicBezTo>
                  <a:cubicBezTo>
                    <a:pt x="3007" y="5635"/>
                    <a:pt x="3318" y="5462"/>
                    <a:pt x="3457" y="5462"/>
                  </a:cubicBezTo>
                  <a:cubicBezTo>
                    <a:pt x="5185" y="5773"/>
                    <a:pt x="6775" y="6050"/>
                    <a:pt x="8330" y="6188"/>
                  </a:cubicBezTo>
                  <a:cubicBezTo>
                    <a:pt x="8503" y="6326"/>
                    <a:pt x="8641" y="6326"/>
                    <a:pt x="8641" y="6499"/>
                  </a:cubicBezTo>
                  <a:cubicBezTo>
                    <a:pt x="8780" y="6326"/>
                    <a:pt x="8918" y="6326"/>
                    <a:pt x="8918" y="6188"/>
                  </a:cubicBezTo>
                  <a:cubicBezTo>
                    <a:pt x="9367" y="6050"/>
                    <a:pt x="9644" y="5773"/>
                    <a:pt x="10059" y="5635"/>
                  </a:cubicBezTo>
                  <a:cubicBezTo>
                    <a:pt x="10785" y="5047"/>
                    <a:pt x="11649" y="4460"/>
                    <a:pt x="12375" y="4045"/>
                  </a:cubicBezTo>
                  <a:cubicBezTo>
                    <a:pt x="13100" y="3457"/>
                    <a:pt x="13965" y="3043"/>
                    <a:pt x="14829" y="2455"/>
                  </a:cubicBezTo>
                  <a:cubicBezTo>
                    <a:pt x="15105" y="2178"/>
                    <a:pt x="15555" y="2006"/>
                    <a:pt x="15831" y="1729"/>
                  </a:cubicBezTo>
                  <a:cubicBezTo>
                    <a:pt x="15969" y="1591"/>
                    <a:pt x="16108" y="1591"/>
                    <a:pt x="16280" y="1453"/>
                  </a:cubicBezTo>
                  <a:cubicBezTo>
                    <a:pt x="13377" y="865"/>
                    <a:pt x="10508" y="727"/>
                    <a:pt x="76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3714675" y="3338954"/>
              <a:ext cx="25467" cy="62106"/>
            </a:xfrm>
            <a:custGeom>
              <a:avLst/>
              <a:gdLst/>
              <a:ahLst/>
              <a:cxnLst/>
              <a:rect l="l" t="t" r="r" b="b"/>
              <a:pathLst>
                <a:path w="1418" h="3458" extrusionOk="0">
                  <a:moveTo>
                    <a:pt x="1418" y="1"/>
                  </a:moveTo>
                  <a:lnTo>
                    <a:pt x="1418" y="1"/>
                  </a:lnTo>
                  <a:cubicBezTo>
                    <a:pt x="1141" y="139"/>
                    <a:pt x="865" y="450"/>
                    <a:pt x="554" y="588"/>
                  </a:cubicBezTo>
                  <a:cubicBezTo>
                    <a:pt x="277" y="727"/>
                    <a:pt x="139" y="865"/>
                    <a:pt x="1" y="865"/>
                  </a:cubicBezTo>
                  <a:cubicBezTo>
                    <a:pt x="1" y="1314"/>
                    <a:pt x="139" y="1729"/>
                    <a:pt x="139" y="2178"/>
                  </a:cubicBezTo>
                  <a:cubicBezTo>
                    <a:pt x="139" y="2317"/>
                    <a:pt x="139" y="2455"/>
                    <a:pt x="1" y="2455"/>
                  </a:cubicBezTo>
                  <a:lnTo>
                    <a:pt x="1" y="2731"/>
                  </a:lnTo>
                  <a:lnTo>
                    <a:pt x="1" y="2870"/>
                  </a:lnTo>
                  <a:lnTo>
                    <a:pt x="1" y="3043"/>
                  </a:lnTo>
                  <a:cubicBezTo>
                    <a:pt x="139" y="3043"/>
                    <a:pt x="277" y="3181"/>
                    <a:pt x="277" y="3319"/>
                  </a:cubicBezTo>
                  <a:lnTo>
                    <a:pt x="277" y="3457"/>
                  </a:lnTo>
                  <a:cubicBezTo>
                    <a:pt x="554" y="2317"/>
                    <a:pt x="1003" y="1141"/>
                    <a:pt x="141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3779241" y="3284948"/>
              <a:ext cx="44092" cy="113633"/>
            </a:xfrm>
            <a:custGeom>
              <a:avLst/>
              <a:gdLst/>
              <a:ahLst/>
              <a:cxnLst/>
              <a:rect l="l" t="t" r="r" b="b"/>
              <a:pathLst>
                <a:path w="2455" h="6327" extrusionOk="0">
                  <a:moveTo>
                    <a:pt x="2455" y="1"/>
                  </a:moveTo>
                  <a:lnTo>
                    <a:pt x="2455" y="1"/>
                  </a:lnTo>
                  <a:cubicBezTo>
                    <a:pt x="2316" y="139"/>
                    <a:pt x="2005" y="277"/>
                    <a:pt x="1729" y="415"/>
                  </a:cubicBezTo>
                  <a:lnTo>
                    <a:pt x="1729" y="554"/>
                  </a:lnTo>
                  <a:cubicBezTo>
                    <a:pt x="1452" y="1729"/>
                    <a:pt x="1141" y="2731"/>
                    <a:pt x="726" y="3734"/>
                  </a:cubicBezTo>
                  <a:cubicBezTo>
                    <a:pt x="415" y="4598"/>
                    <a:pt x="139" y="5462"/>
                    <a:pt x="0" y="6326"/>
                  </a:cubicBezTo>
                  <a:cubicBezTo>
                    <a:pt x="415" y="6050"/>
                    <a:pt x="865" y="5738"/>
                    <a:pt x="1279" y="5462"/>
                  </a:cubicBezTo>
                  <a:cubicBezTo>
                    <a:pt x="1141" y="5462"/>
                    <a:pt x="1141" y="5324"/>
                    <a:pt x="1141" y="5185"/>
                  </a:cubicBezTo>
                  <a:lnTo>
                    <a:pt x="2455" y="1"/>
                  </a:ln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3724606" y="3320958"/>
              <a:ext cx="44092" cy="116111"/>
            </a:xfrm>
            <a:custGeom>
              <a:avLst/>
              <a:gdLst/>
              <a:ahLst/>
              <a:cxnLst/>
              <a:rect l="l" t="t" r="r" b="b"/>
              <a:pathLst>
                <a:path w="2455" h="6465" extrusionOk="0">
                  <a:moveTo>
                    <a:pt x="2455" y="0"/>
                  </a:moveTo>
                  <a:lnTo>
                    <a:pt x="2455" y="0"/>
                  </a:lnTo>
                  <a:cubicBezTo>
                    <a:pt x="2178" y="139"/>
                    <a:pt x="1902" y="277"/>
                    <a:pt x="1729" y="415"/>
                  </a:cubicBezTo>
                  <a:cubicBezTo>
                    <a:pt x="865" y="2316"/>
                    <a:pt x="312" y="4321"/>
                    <a:pt x="1" y="6326"/>
                  </a:cubicBezTo>
                  <a:lnTo>
                    <a:pt x="1" y="6464"/>
                  </a:lnTo>
                  <a:cubicBezTo>
                    <a:pt x="312" y="6326"/>
                    <a:pt x="588" y="6188"/>
                    <a:pt x="865" y="5911"/>
                  </a:cubicBezTo>
                  <a:cubicBezTo>
                    <a:pt x="727" y="5911"/>
                    <a:pt x="727" y="5773"/>
                    <a:pt x="727" y="5600"/>
                  </a:cubicBezTo>
                  <a:cubicBezTo>
                    <a:pt x="1314" y="3733"/>
                    <a:pt x="1902" y="1867"/>
                    <a:pt x="2455"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3812754" y="3266324"/>
              <a:ext cx="36028" cy="108658"/>
            </a:xfrm>
            <a:custGeom>
              <a:avLst/>
              <a:gdLst/>
              <a:ahLst/>
              <a:cxnLst/>
              <a:rect l="l" t="t" r="r" b="b"/>
              <a:pathLst>
                <a:path w="2006" h="6050" extrusionOk="0">
                  <a:moveTo>
                    <a:pt x="2006" y="1"/>
                  </a:moveTo>
                  <a:lnTo>
                    <a:pt x="2006" y="1"/>
                  </a:lnTo>
                  <a:cubicBezTo>
                    <a:pt x="1867" y="173"/>
                    <a:pt x="1591" y="312"/>
                    <a:pt x="1314" y="450"/>
                  </a:cubicBezTo>
                  <a:lnTo>
                    <a:pt x="1314" y="588"/>
                  </a:lnTo>
                  <a:cubicBezTo>
                    <a:pt x="865" y="2455"/>
                    <a:pt x="450" y="4183"/>
                    <a:pt x="1" y="6050"/>
                  </a:cubicBezTo>
                  <a:cubicBezTo>
                    <a:pt x="139" y="5911"/>
                    <a:pt x="450" y="5773"/>
                    <a:pt x="589" y="5635"/>
                  </a:cubicBezTo>
                  <a:lnTo>
                    <a:pt x="589" y="5358"/>
                  </a:lnTo>
                  <a:cubicBezTo>
                    <a:pt x="1142" y="3630"/>
                    <a:pt x="1591" y="1729"/>
                    <a:pt x="2006"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3836354" y="3289923"/>
              <a:ext cx="20510" cy="67063"/>
            </a:xfrm>
            <a:custGeom>
              <a:avLst/>
              <a:gdLst/>
              <a:ahLst/>
              <a:cxnLst/>
              <a:rect l="l" t="t" r="r" b="b"/>
              <a:pathLst>
                <a:path w="1142" h="3734" extrusionOk="0">
                  <a:moveTo>
                    <a:pt x="1003" y="0"/>
                  </a:moveTo>
                  <a:cubicBezTo>
                    <a:pt x="692" y="1279"/>
                    <a:pt x="415" y="2454"/>
                    <a:pt x="0" y="3733"/>
                  </a:cubicBezTo>
                  <a:cubicBezTo>
                    <a:pt x="415" y="3457"/>
                    <a:pt x="865" y="3180"/>
                    <a:pt x="1141" y="2869"/>
                  </a:cubicBezTo>
                  <a:lnTo>
                    <a:pt x="1141" y="2731"/>
                  </a:lnTo>
                  <a:cubicBezTo>
                    <a:pt x="1003" y="1867"/>
                    <a:pt x="1003" y="864"/>
                    <a:pt x="1003"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3750684" y="3300466"/>
              <a:ext cx="49067" cy="121068"/>
            </a:xfrm>
            <a:custGeom>
              <a:avLst/>
              <a:gdLst/>
              <a:ahLst/>
              <a:cxnLst/>
              <a:rect l="l" t="t" r="r" b="b"/>
              <a:pathLst>
                <a:path w="2732" h="6741" extrusionOk="0">
                  <a:moveTo>
                    <a:pt x="2731" y="1"/>
                  </a:moveTo>
                  <a:lnTo>
                    <a:pt x="2731" y="1"/>
                  </a:lnTo>
                  <a:cubicBezTo>
                    <a:pt x="2316" y="277"/>
                    <a:pt x="2005" y="416"/>
                    <a:pt x="1729" y="692"/>
                  </a:cubicBezTo>
                  <a:lnTo>
                    <a:pt x="1729" y="865"/>
                  </a:lnTo>
                  <a:cubicBezTo>
                    <a:pt x="1141" y="2731"/>
                    <a:pt x="588" y="4736"/>
                    <a:pt x="0" y="6741"/>
                  </a:cubicBezTo>
                  <a:cubicBezTo>
                    <a:pt x="277" y="6464"/>
                    <a:pt x="588" y="6188"/>
                    <a:pt x="1003" y="6050"/>
                  </a:cubicBezTo>
                  <a:lnTo>
                    <a:pt x="1003" y="5877"/>
                  </a:lnTo>
                  <a:cubicBezTo>
                    <a:pt x="1141" y="4736"/>
                    <a:pt x="1452" y="3734"/>
                    <a:pt x="1867" y="2731"/>
                  </a:cubicBezTo>
                  <a:cubicBezTo>
                    <a:pt x="2178" y="1867"/>
                    <a:pt x="2455" y="865"/>
                    <a:pt x="2731"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3582453" y="3370007"/>
              <a:ext cx="23599" cy="23599"/>
            </a:xfrm>
            <a:custGeom>
              <a:avLst/>
              <a:gdLst/>
              <a:ahLst/>
              <a:cxnLst/>
              <a:rect l="l" t="t" r="r" b="b"/>
              <a:pathLst>
                <a:path w="1314" h="1314" extrusionOk="0">
                  <a:moveTo>
                    <a:pt x="726" y="0"/>
                  </a:moveTo>
                  <a:cubicBezTo>
                    <a:pt x="311" y="0"/>
                    <a:pt x="0" y="277"/>
                    <a:pt x="0" y="726"/>
                  </a:cubicBezTo>
                  <a:cubicBezTo>
                    <a:pt x="0" y="1002"/>
                    <a:pt x="311" y="1314"/>
                    <a:pt x="726" y="1314"/>
                  </a:cubicBezTo>
                  <a:cubicBezTo>
                    <a:pt x="1003" y="1314"/>
                    <a:pt x="1314" y="1002"/>
                    <a:pt x="1314" y="726"/>
                  </a:cubicBezTo>
                  <a:cubicBezTo>
                    <a:pt x="1314" y="277"/>
                    <a:pt x="1003" y="0"/>
                    <a:pt x="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3611009" y="3367511"/>
              <a:ext cx="13057" cy="10578"/>
            </a:xfrm>
            <a:custGeom>
              <a:avLst/>
              <a:gdLst/>
              <a:ahLst/>
              <a:cxnLst/>
              <a:rect l="l" t="t" r="r" b="b"/>
              <a:pathLst>
                <a:path w="727" h="589" extrusionOk="0">
                  <a:moveTo>
                    <a:pt x="450" y="1"/>
                  </a:moveTo>
                  <a:cubicBezTo>
                    <a:pt x="138" y="1"/>
                    <a:pt x="0" y="139"/>
                    <a:pt x="0" y="277"/>
                  </a:cubicBezTo>
                  <a:cubicBezTo>
                    <a:pt x="0" y="416"/>
                    <a:pt x="138" y="588"/>
                    <a:pt x="450" y="588"/>
                  </a:cubicBezTo>
                  <a:cubicBezTo>
                    <a:pt x="588" y="588"/>
                    <a:pt x="726" y="416"/>
                    <a:pt x="726" y="277"/>
                  </a:cubicBezTo>
                  <a:cubicBezTo>
                    <a:pt x="726" y="139"/>
                    <a:pt x="588"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3603556" y="3359447"/>
              <a:ext cx="4975" cy="5604"/>
            </a:xfrm>
            <a:custGeom>
              <a:avLst/>
              <a:gdLst/>
              <a:ahLst/>
              <a:cxnLst/>
              <a:rect l="l" t="t" r="r" b="b"/>
              <a:pathLst>
                <a:path w="277" h="312" extrusionOk="0">
                  <a:moveTo>
                    <a:pt x="139" y="0"/>
                  </a:moveTo>
                  <a:cubicBezTo>
                    <a:pt x="0" y="0"/>
                    <a:pt x="0" y="173"/>
                    <a:pt x="0" y="173"/>
                  </a:cubicBezTo>
                  <a:cubicBezTo>
                    <a:pt x="0" y="312"/>
                    <a:pt x="0" y="312"/>
                    <a:pt x="139" y="312"/>
                  </a:cubicBezTo>
                  <a:cubicBezTo>
                    <a:pt x="277" y="312"/>
                    <a:pt x="277" y="312"/>
                    <a:pt x="277" y="173"/>
                  </a:cubicBezTo>
                  <a:cubicBezTo>
                    <a:pt x="277" y="173"/>
                    <a:pt x="277" y="0"/>
                    <a:pt x="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3670601" y="3232811"/>
              <a:ext cx="18014" cy="15535"/>
            </a:xfrm>
            <a:custGeom>
              <a:avLst/>
              <a:gdLst/>
              <a:ahLst/>
              <a:cxnLst/>
              <a:rect l="l" t="t" r="r" b="b"/>
              <a:pathLst>
                <a:path w="1003" h="865" extrusionOk="0">
                  <a:moveTo>
                    <a:pt x="415" y="0"/>
                  </a:moveTo>
                  <a:cubicBezTo>
                    <a:pt x="415" y="0"/>
                    <a:pt x="277" y="0"/>
                    <a:pt x="139" y="138"/>
                  </a:cubicBezTo>
                  <a:cubicBezTo>
                    <a:pt x="0" y="138"/>
                    <a:pt x="0" y="311"/>
                    <a:pt x="0" y="450"/>
                  </a:cubicBezTo>
                  <a:cubicBezTo>
                    <a:pt x="0" y="726"/>
                    <a:pt x="139" y="864"/>
                    <a:pt x="415" y="864"/>
                  </a:cubicBezTo>
                  <a:cubicBezTo>
                    <a:pt x="726" y="864"/>
                    <a:pt x="1003" y="726"/>
                    <a:pt x="1003" y="450"/>
                  </a:cubicBezTo>
                  <a:cubicBezTo>
                    <a:pt x="1003" y="138"/>
                    <a:pt x="726" y="0"/>
                    <a:pt x="415"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3696679" y="3243353"/>
              <a:ext cx="7453" cy="4993"/>
            </a:xfrm>
            <a:custGeom>
              <a:avLst/>
              <a:gdLst/>
              <a:ahLst/>
              <a:cxnLst/>
              <a:rect l="l" t="t" r="r" b="b"/>
              <a:pathLst>
                <a:path w="415" h="278" extrusionOk="0">
                  <a:moveTo>
                    <a:pt x="138" y="1"/>
                  </a:moveTo>
                  <a:lnTo>
                    <a:pt x="0" y="139"/>
                  </a:lnTo>
                  <a:cubicBezTo>
                    <a:pt x="0" y="277"/>
                    <a:pt x="138" y="277"/>
                    <a:pt x="138" y="277"/>
                  </a:cubicBezTo>
                  <a:cubicBezTo>
                    <a:pt x="277" y="277"/>
                    <a:pt x="415" y="277"/>
                    <a:pt x="415" y="139"/>
                  </a:cubicBezTo>
                  <a:cubicBezTo>
                    <a:pt x="415" y="139"/>
                    <a:pt x="277" y="1"/>
                    <a:pt x="13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3681161" y="3258871"/>
              <a:ext cx="7453" cy="7471"/>
            </a:xfrm>
            <a:custGeom>
              <a:avLst/>
              <a:gdLst/>
              <a:ahLst/>
              <a:cxnLst/>
              <a:rect l="l" t="t" r="r" b="b"/>
              <a:pathLst>
                <a:path w="415" h="416" extrusionOk="0">
                  <a:moveTo>
                    <a:pt x="138" y="1"/>
                  </a:moveTo>
                  <a:cubicBezTo>
                    <a:pt x="0" y="1"/>
                    <a:pt x="0" y="139"/>
                    <a:pt x="0" y="139"/>
                  </a:cubicBezTo>
                  <a:cubicBezTo>
                    <a:pt x="0" y="277"/>
                    <a:pt x="0" y="416"/>
                    <a:pt x="138" y="416"/>
                  </a:cubicBezTo>
                  <a:cubicBezTo>
                    <a:pt x="277" y="416"/>
                    <a:pt x="415" y="277"/>
                    <a:pt x="415" y="139"/>
                  </a:cubicBezTo>
                  <a:cubicBezTo>
                    <a:pt x="415" y="139"/>
                    <a:pt x="277" y="1"/>
                    <a:pt x="13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3637069" y="3315983"/>
              <a:ext cx="4993" cy="4993"/>
            </a:xfrm>
            <a:custGeom>
              <a:avLst/>
              <a:gdLst/>
              <a:ahLst/>
              <a:cxnLst/>
              <a:rect l="l" t="t" r="r" b="b"/>
              <a:pathLst>
                <a:path w="278" h="278" extrusionOk="0">
                  <a:moveTo>
                    <a:pt x="139" y="1"/>
                  </a:moveTo>
                  <a:cubicBezTo>
                    <a:pt x="1" y="1"/>
                    <a:pt x="1" y="1"/>
                    <a:pt x="1" y="139"/>
                  </a:cubicBezTo>
                  <a:cubicBezTo>
                    <a:pt x="1" y="277"/>
                    <a:pt x="1" y="277"/>
                    <a:pt x="139" y="277"/>
                  </a:cubicBezTo>
                  <a:cubicBezTo>
                    <a:pt x="277" y="277"/>
                    <a:pt x="277" y="277"/>
                    <a:pt x="277" y="139"/>
                  </a:cubicBezTo>
                  <a:cubicBezTo>
                    <a:pt x="277" y="1"/>
                    <a:pt x="277" y="1"/>
                    <a:pt x="139"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3655083" y="3323437"/>
              <a:ext cx="10560" cy="10578"/>
            </a:xfrm>
            <a:custGeom>
              <a:avLst/>
              <a:gdLst/>
              <a:ahLst/>
              <a:cxnLst/>
              <a:rect l="l" t="t" r="r" b="b"/>
              <a:pathLst>
                <a:path w="588" h="589" extrusionOk="0">
                  <a:moveTo>
                    <a:pt x="277" y="1"/>
                  </a:moveTo>
                  <a:cubicBezTo>
                    <a:pt x="139" y="1"/>
                    <a:pt x="0" y="139"/>
                    <a:pt x="0" y="277"/>
                  </a:cubicBezTo>
                  <a:cubicBezTo>
                    <a:pt x="0" y="450"/>
                    <a:pt x="139" y="588"/>
                    <a:pt x="277" y="588"/>
                  </a:cubicBezTo>
                  <a:cubicBezTo>
                    <a:pt x="415" y="588"/>
                    <a:pt x="588" y="450"/>
                    <a:pt x="588" y="277"/>
                  </a:cubicBezTo>
                  <a:cubicBezTo>
                    <a:pt x="588" y="139"/>
                    <a:pt x="415" y="1"/>
                    <a:pt x="277"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3670601" y="3310398"/>
              <a:ext cx="13057" cy="15535"/>
            </a:xfrm>
            <a:custGeom>
              <a:avLst/>
              <a:gdLst/>
              <a:ahLst/>
              <a:cxnLst/>
              <a:rect l="l" t="t" r="r" b="b"/>
              <a:pathLst>
                <a:path w="727" h="865" extrusionOk="0">
                  <a:moveTo>
                    <a:pt x="277" y="1"/>
                  </a:moveTo>
                  <a:cubicBezTo>
                    <a:pt x="139" y="1"/>
                    <a:pt x="0" y="312"/>
                    <a:pt x="0" y="450"/>
                  </a:cubicBezTo>
                  <a:cubicBezTo>
                    <a:pt x="0" y="727"/>
                    <a:pt x="139" y="865"/>
                    <a:pt x="277" y="865"/>
                  </a:cubicBezTo>
                  <a:cubicBezTo>
                    <a:pt x="588" y="865"/>
                    <a:pt x="726" y="727"/>
                    <a:pt x="726" y="450"/>
                  </a:cubicBezTo>
                  <a:cubicBezTo>
                    <a:pt x="726" y="312"/>
                    <a:pt x="588" y="1"/>
                    <a:pt x="277"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3422286" y="3214797"/>
              <a:ext cx="452574" cy="307942"/>
            </a:xfrm>
            <a:custGeom>
              <a:avLst/>
              <a:gdLst/>
              <a:ahLst/>
              <a:cxnLst/>
              <a:rect l="l" t="t" r="r" b="b"/>
              <a:pathLst>
                <a:path w="25199" h="17146" extrusionOk="0">
                  <a:moveTo>
                    <a:pt x="24058" y="4183"/>
                  </a:moveTo>
                  <a:cubicBezTo>
                    <a:pt x="24058" y="5047"/>
                    <a:pt x="24058" y="6050"/>
                    <a:pt x="24196" y="6914"/>
                  </a:cubicBezTo>
                  <a:lnTo>
                    <a:pt x="24196" y="7052"/>
                  </a:lnTo>
                  <a:cubicBezTo>
                    <a:pt x="23920" y="7363"/>
                    <a:pt x="23470" y="7640"/>
                    <a:pt x="23055" y="7916"/>
                  </a:cubicBezTo>
                  <a:cubicBezTo>
                    <a:pt x="23470" y="6637"/>
                    <a:pt x="23747" y="5462"/>
                    <a:pt x="24058" y="4183"/>
                  </a:cubicBezTo>
                  <a:close/>
                  <a:moveTo>
                    <a:pt x="23747" y="2870"/>
                  </a:moveTo>
                  <a:cubicBezTo>
                    <a:pt x="23332" y="4598"/>
                    <a:pt x="22883" y="6499"/>
                    <a:pt x="22330" y="8227"/>
                  </a:cubicBezTo>
                  <a:lnTo>
                    <a:pt x="22330" y="8504"/>
                  </a:lnTo>
                  <a:cubicBezTo>
                    <a:pt x="22191" y="8642"/>
                    <a:pt x="21880" y="8780"/>
                    <a:pt x="21742" y="8919"/>
                  </a:cubicBezTo>
                  <a:cubicBezTo>
                    <a:pt x="22191" y="7052"/>
                    <a:pt x="22606" y="5324"/>
                    <a:pt x="23055" y="3457"/>
                  </a:cubicBezTo>
                  <a:lnTo>
                    <a:pt x="23055" y="3319"/>
                  </a:lnTo>
                  <a:cubicBezTo>
                    <a:pt x="23332" y="3181"/>
                    <a:pt x="23608" y="3042"/>
                    <a:pt x="23747" y="2870"/>
                  </a:cubicBezTo>
                  <a:close/>
                  <a:moveTo>
                    <a:pt x="22330" y="3907"/>
                  </a:moveTo>
                  <a:lnTo>
                    <a:pt x="21016" y="9091"/>
                  </a:lnTo>
                  <a:cubicBezTo>
                    <a:pt x="21016" y="9230"/>
                    <a:pt x="21016" y="9368"/>
                    <a:pt x="21154" y="9368"/>
                  </a:cubicBezTo>
                  <a:cubicBezTo>
                    <a:pt x="20740" y="9644"/>
                    <a:pt x="20290" y="9956"/>
                    <a:pt x="19875" y="10232"/>
                  </a:cubicBezTo>
                  <a:cubicBezTo>
                    <a:pt x="20014" y="9368"/>
                    <a:pt x="20290" y="8504"/>
                    <a:pt x="20601" y="7640"/>
                  </a:cubicBezTo>
                  <a:cubicBezTo>
                    <a:pt x="21016" y="6637"/>
                    <a:pt x="21327" y="5635"/>
                    <a:pt x="21604" y="4460"/>
                  </a:cubicBezTo>
                  <a:lnTo>
                    <a:pt x="21604" y="4321"/>
                  </a:lnTo>
                  <a:cubicBezTo>
                    <a:pt x="21880" y="4183"/>
                    <a:pt x="22191" y="4045"/>
                    <a:pt x="22330" y="3907"/>
                  </a:cubicBezTo>
                  <a:close/>
                  <a:moveTo>
                    <a:pt x="17698" y="6914"/>
                  </a:moveTo>
                  <a:cubicBezTo>
                    <a:pt x="17283" y="8054"/>
                    <a:pt x="16834" y="9230"/>
                    <a:pt x="16557" y="10370"/>
                  </a:cubicBezTo>
                  <a:lnTo>
                    <a:pt x="16557" y="10232"/>
                  </a:lnTo>
                  <a:cubicBezTo>
                    <a:pt x="16557" y="10094"/>
                    <a:pt x="16419" y="9956"/>
                    <a:pt x="16281" y="9956"/>
                  </a:cubicBezTo>
                  <a:cubicBezTo>
                    <a:pt x="16281" y="9956"/>
                    <a:pt x="16281" y="9783"/>
                    <a:pt x="16142" y="9783"/>
                  </a:cubicBezTo>
                  <a:cubicBezTo>
                    <a:pt x="15970" y="9956"/>
                    <a:pt x="15831" y="9956"/>
                    <a:pt x="15831" y="10094"/>
                  </a:cubicBezTo>
                  <a:cubicBezTo>
                    <a:pt x="15831" y="9956"/>
                    <a:pt x="15970" y="9644"/>
                    <a:pt x="15970" y="9506"/>
                  </a:cubicBezTo>
                  <a:cubicBezTo>
                    <a:pt x="16142" y="9506"/>
                    <a:pt x="16281" y="9506"/>
                    <a:pt x="16281" y="9368"/>
                  </a:cubicBezTo>
                  <a:cubicBezTo>
                    <a:pt x="16419" y="9368"/>
                    <a:pt x="16419" y="9230"/>
                    <a:pt x="16419" y="9091"/>
                  </a:cubicBezTo>
                  <a:cubicBezTo>
                    <a:pt x="16419" y="8642"/>
                    <a:pt x="16281" y="8227"/>
                    <a:pt x="16281" y="7778"/>
                  </a:cubicBezTo>
                  <a:cubicBezTo>
                    <a:pt x="16419" y="7778"/>
                    <a:pt x="16557" y="7640"/>
                    <a:pt x="16834" y="7501"/>
                  </a:cubicBezTo>
                  <a:cubicBezTo>
                    <a:pt x="17145" y="7363"/>
                    <a:pt x="17421" y="7052"/>
                    <a:pt x="17698" y="6914"/>
                  </a:cubicBezTo>
                  <a:close/>
                  <a:moveTo>
                    <a:pt x="14414" y="865"/>
                  </a:moveTo>
                  <a:cubicBezTo>
                    <a:pt x="17283" y="1591"/>
                    <a:pt x="20152" y="1729"/>
                    <a:pt x="23055" y="2317"/>
                  </a:cubicBezTo>
                  <a:cubicBezTo>
                    <a:pt x="22883" y="2455"/>
                    <a:pt x="22744" y="2455"/>
                    <a:pt x="22606" y="2593"/>
                  </a:cubicBezTo>
                  <a:cubicBezTo>
                    <a:pt x="22330" y="2870"/>
                    <a:pt x="21880" y="3042"/>
                    <a:pt x="21604" y="3319"/>
                  </a:cubicBezTo>
                  <a:cubicBezTo>
                    <a:pt x="20740" y="3907"/>
                    <a:pt x="19875" y="4321"/>
                    <a:pt x="19150" y="4909"/>
                  </a:cubicBezTo>
                  <a:cubicBezTo>
                    <a:pt x="18424" y="5324"/>
                    <a:pt x="17560" y="5911"/>
                    <a:pt x="16834" y="6499"/>
                  </a:cubicBezTo>
                  <a:cubicBezTo>
                    <a:pt x="16419" y="6637"/>
                    <a:pt x="16142" y="6914"/>
                    <a:pt x="15693" y="7052"/>
                  </a:cubicBezTo>
                  <a:cubicBezTo>
                    <a:pt x="15693" y="7190"/>
                    <a:pt x="15555" y="7190"/>
                    <a:pt x="15416" y="7363"/>
                  </a:cubicBezTo>
                  <a:cubicBezTo>
                    <a:pt x="15416" y="7190"/>
                    <a:pt x="15278" y="7190"/>
                    <a:pt x="15105" y="7052"/>
                  </a:cubicBezTo>
                  <a:cubicBezTo>
                    <a:pt x="13550" y="6914"/>
                    <a:pt x="11960" y="6637"/>
                    <a:pt x="10232" y="6326"/>
                  </a:cubicBezTo>
                  <a:cubicBezTo>
                    <a:pt x="10093" y="6326"/>
                    <a:pt x="9782" y="6499"/>
                    <a:pt x="9782" y="6637"/>
                  </a:cubicBezTo>
                  <a:cubicBezTo>
                    <a:pt x="9644" y="6914"/>
                    <a:pt x="9921" y="7190"/>
                    <a:pt x="10093" y="7190"/>
                  </a:cubicBezTo>
                  <a:cubicBezTo>
                    <a:pt x="11511" y="7501"/>
                    <a:pt x="12962" y="7640"/>
                    <a:pt x="14414" y="7916"/>
                  </a:cubicBezTo>
                  <a:cubicBezTo>
                    <a:pt x="13688" y="8366"/>
                    <a:pt x="12824" y="8642"/>
                    <a:pt x="12098" y="9091"/>
                  </a:cubicBezTo>
                  <a:cubicBezTo>
                    <a:pt x="11649" y="9368"/>
                    <a:pt x="11234" y="9506"/>
                    <a:pt x="10958" y="9783"/>
                  </a:cubicBezTo>
                  <a:cubicBezTo>
                    <a:pt x="10508" y="10094"/>
                    <a:pt x="10232" y="10370"/>
                    <a:pt x="9921" y="10509"/>
                  </a:cubicBezTo>
                  <a:cubicBezTo>
                    <a:pt x="7328" y="9783"/>
                    <a:pt x="4736" y="9956"/>
                    <a:pt x="2316" y="9230"/>
                  </a:cubicBezTo>
                  <a:cubicBezTo>
                    <a:pt x="2005" y="9091"/>
                    <a:pt x="1729" y="8919"/>
                    <a:pt x="1452" y="8780"/>
                  </a:cubicBezTo>
                  <a:cubicBezTo>
                    <a:pt x="2143" y="8366"/>
                    <a:pt x="3008" y="7778"/>
                    <a:pt x="3872" y="7190"/>
                  </a:cubicBezTo>
                  <a:cubicBezTo>
                    <a:pt x="4459" y="6776"/>
                    <a:pt x="5185" y="6326"/>
                    <a:pt x="5773" y="6050"/>
                  </a:cubicBezTo>
                  <a:cubicBezTo>
                    <a:pt x="6637" y="6326"/>
                    <a:pt x="7639" y="6637"/>
                    <a:pt x="8503" y="6776"/>
                  </a:cubicBezTo>
                  <a:cubicBezTo>
                    <a:pt x="8642" y="6776"/>
                    <a:pt x="8918" y="6637"/>
                    <a:pt x="8918" y="6499"/>
                  </a:cubicBezTo>
                  <a:lnTo>
                    <a:pt x="8918" y="6326"/>
                  </a:lnTo>
                  <a:cubicBezTo>
                    <a:pt x="9056" y="6188"/>
                    <a:pt x="8918" y="5911"/>
                    <a:pt x="8642" y="5911"/>
                  </a:cubicBezTo>
                  <a:cubicBezTo>
                    <a:pt x="7916" y="5773"/>
                    <a:pt x="7328" y="5635"/>
                    <a:pt x="6775" y="5462"/>
                  </a:cubicBezTo>
                  <a:cubicBezTo>
                    <a:pt x="6775" y="5324"/>
                    <a:pt x="6913" y="5324"/>
                    <a:pt x="7052" y="5186"/>
                  </a:cubicBezTo>
                  <a:cubicBezTo>
                    <a:pt x="8192" y="4598"/>
                    <a:pt x="9229" y="3907"/>
                    <a:pt x="10370" y="3181"/>
                  </a:cubicBezTo>
                  <a:cubicBezTo>
                    <a:pt x="10785" y="2870"/>
                    <a:pt x="11372" y="2593"/>
                    <a:pt x="11960" y="2178"/>
                  </a:cubicBezTo>
                  <a:cubicBezTo>
                    <a:pt x="12513" y="1867"/>
                    <a:pt x="12962" y="1591"/>
                    <a:pt x="13550" y="1314"/>
                  </a:cubicBezTo>
                  <a:cubicBezTo>
                    <a:pt x="13688" y="1141"/>
                    <a:pt x="13826" y="1141"/>
                    <a:pt x="13965" y="1141"/>
                  </a:cubicBezTo>
                  <a:cubicBezTo>
                    <a:pt x="14103" y="1003"/>
                    <a:pt x="14241" y="1003"/>
                    <a:pt x="14241" y="1003"/>
                  </a:cubicBezTo>
                  <a:cubicBezTo>
                    <a:pt x="14414" y="1003"/>
                    <a:pt x="14414" y="865"/>
                    <a:pt x="14414" y="865"/>
                  </a:cubicBezTo>
                  <a:close/>
                  <a:moveTo>
                    <a:pt x="21016" y="4771"/>
                  </a:moveTo>
                  <a:lnTo>
                    <a:pt x="21016" y="4771"/>
                  </a:lnTo>
                  <a:cubicBezTo>
                    <a:pt x="20740" y="5635"/>
                    <a:pt x="20463" y="6637"/>
                    <a:pt x="20152" y="7501"/>
                  </a:cubicBezTo>
                  <a:cubicBezTo>
                    <a:pt x="19737" y="8504"/>
                    <a:pt x="19426" y="9506"/>
                    <a:pt x="19288" y="10647"/>
                  </a:cubicBezTo>
                  <a:lnTo>
                    <a:pt x="19288" y="10820"/>
                  </a:lnTo>
                  <a:cubicBezTo>
                    <a:pt x="18873" y="10958"/>
                    <a:pt x="18562" y="11234"/>
                    <a:pt x="18285" y="11511"/>
                  </a:cubicBezTo>
                  <a:cubicBezTo>
                    <a:pt x="18873" y="9506"/>
                    <a:pt x="19426" y="7501"/>
                    <a:pt x="20014" y="5635"/>
                  </a:cubicBezTo>
                  <a:lnTo>
                    <a:pt x="20014" y="5462"/>
                  </a:lnTo>
                  <a:cubicBezTo>
                    <a:pt x="20290" y="5186"/>
                    <a:pt x="20601" y="5047"/>
                    <a:pt x="21016" y="4771"/>
                  </a:cubicBezTo>
                  <a:close/>
                  <a:moveTo>
                    <a:pt x="11234" y="10647"/>
                  </a:moveTo>
                  <a:lnTo>
                    <a:pt x="11234" y="10647"/>
                  </a:lnTo>
                  <a:cubicBezTo>
                    <a:pt x="11096" y="11096"/>
                    <a:pt x="10958" y="11684"/>
                    <a:pt x="10646" y="12237"/>
                  </a:cubicBezTo>
                  <a:lnTo>
                    <a:pt x="10646" y="11234"/>
                  </a:lnTo>
                  <a:cubicBezTo>
                    <a:pt x="10785" y="10958"/>
                    <a:pt x="11096" y="10820"/>
                    <a:pt x="11234" y="10647"/>
                  </a:cubicBezTo>
                  <a:close/>
                  <a:moveTo>
                    <a:pt x="19288" y="5911"/>
                  </a:moveTo>
                  <a:lnTo>
                    <a:pt x="19288" y="5911"/>
                  </a:lnTo>
                  <a:cubicBezTo>
                    <a:pt x="18735" y="7778"/>
                    <a:pt x="18147" y="9644"/>
                    <a:pt x="17560" y="11511"/>
                  </a:cubicBezTo>
                  <a:cubicBezTo>
                    <a:pt x="17560" y="11684"/>
                    <a:pt x="17560" y="11822"/>
                    <a:pt x="17698" y="11822"/>
                  </a:cubicBezTo>
                  <a:cubicBezTo>
                    <a:pt x="17421" y="12099"/>
                    <a:pt x="17145" y="12237"/>
                    <a:pt x="16834" y="12375"/>
                  </a:cubicBezTo>
                  <a:lnTo>
                    <a:pt x="16834" y="12237"/>
                  </a:lnTo>
                  <a:cubicBezTo>
                    <a:pt x="17145" y="10232"/>
                    <a:pt x="17698" y="8227"/>
                    <a:pt x="18562" y="6326"/>
                  </a:cubicBezTo>
                  <a:cubicBezTo>
                    <a:pt x="18735" y="6188"/>
                    <a:pt x="19011" y="6050"/>
                    <a:pt x="19288" y="5911"/>
                  </a:cubicBezTo>
                  <a:close/>
                  <a:moveTo>
                    <a:pt x="15693" y="10232"/>
                  </a:moveTo>
                  <a:lnTo>
                    <a:pt x="15693" y="10370"/>
                  </a:lnTo>
                  <a:cubicBezTo>
                    <a:pt x="15831" y="11234"/>
                    <a:pt x="15970" y="11960"/>
                    <a:pt x="16142" y="12824"/>
                  </a:cubicBezTo>
                  <a:lnTo>
                    <a:pt x="16142" y="12963"/>
                  </a:lnTo>
                  <a:cubicBezTo>
                    <a:pt x="15693" y="13239"/>
                    <a:pt x="15278" y="13550"/>
                    <a:pt x="14691" y="13827"/>
                  </a:cubicBezTo>
                  <a:cubicBezTo>
                    <a:pt x="14967" y="12686"/>
                    <a:pt x="15416" y="11373"/>
                    <a:pt x="15693" y="10232"/>
                  </a:cubicBezTo>
                  <a:close/>
                  <a:moveTo>
                    <a:pt x="15416" y="8366"/>
                  </a:moveTo>
                  <a:cubicBezTo>
                    <a:pt x="15555" y="8504"/>
                    <a:pt x="15555" y="8780"/>
                    <a:pt x="15555" y="9091"/>
                  </a:cubicBezTo>
                  <a:cubicBezTo>
                    <a:pt x="14967" y="10647"/>
                    <a:pt x="14414" y="12375"/>
                    <a:pt x="13965" y="14103"/>
                  </a:cubicBezTo>
                  <a:lnTo>
                    <a:pt x="13965" y="14276"/>
                  </a:lnTo>
                  <a:cubicBezTo>
                    <a:pt x="13688" y="14553"/>
                    <a:pt x="13239" y="14691"/>
                    <a:pt x="12824" y="14967"/>
                  </a:cubicBezTo>
                  <a:cubicBezTo>
                    <a:pt x="13377" y="12824"/>
                    <a:pt x="14241" y="10820"/>
                    <a:pt x="14967" y="8642"/>
                  </a:cubicBezTo>
                  <a:lnTo>
                    <a:pt x="14967" y="8504"/>
                  </a:lnTo>
                  <a:cubicBezTo>
                    <a:pt x="15105" y="8504"/>
                    <a:pt x="15278" y="8366"/>
                    <a:pt x="15416" y="8366"/>
                  </a:cubicBezTo>
                  <a:close/>
                  <a:moveTo>
                    <a:pt x="12686" y="9783"/>
                  </a:moveTo>
                  <a:cubicBezTo>
                    <a:pt x="12375" y="10647"/>
                    <a:pt x="12098" y="11511"/>
                    <a:pt x="11822" y="12375"/>
                  </a:cubicBezTo>
                  <a:cubicBezTo>
                    <a:pt x="11511" y="13412"/>
                    <a:pt x="11234" y="14553"/>
                    <a:pt x="10958" y="15555"/>
                  </a:cubicBezTo>
                  <a:cubicBezTo>
                    <a:pt x="10958" y="14829"/>
                    <a:pt x="10785" y="14276"/>
                    <a:pt x="10785" y="13550"/>
                  </a:cubicBezTo>
                  <a:cubicBezTo>
                    <a:pt x="11096" y="12686"/>
                    <a:pt x="11511" y="11684"/>
                    <a:pt x="11822" y="10820"/>
                  </a:cubicBezTo>
                  <a:cubicBezTo>
                    <a:pt x="11960" y="10647"/>
                    <a:pt x="11960" y="10370"/>
                    <a:pt x="12098" y="10232"/>
                  </a:cubicBezTo>
                  <a:lnTo>
                    <a:pt x="12098" y="10094"/>
                  </a:lnTo>
                  <a:cubicBezTo>
                    <a:pt x="12375" y="9956"/>
                    <a:pt x="12513" y="9783"/>
                    <a:pt x="12686" y="9783"/>
                  </a:cubicBezTo>
                  <a:close/>
                  <a:moveTo>
                    <a:pt x="14241" y="8919"/>
                  </a:moveTo>
                  <a:lnTo>
                    <a:pt x="14241" y="8919"/>
                  </a:lnTo>
                  <a:cubicBezTo>
                    <a:pt x="13550" y="11096"/>
                    <a:pt x="12686" y="13239"/>
                    <a:pt x="12098" y="15417"/>
                  </a:cubicBezTo>
                  <a:cubicBezTo>
                    <a:pt x="11960" y="15555"/>
                    <a:pt x="11649" y="15693"/>
                    <a:pt x="11511" y="15832"/>
                  </a:cubicBezTo>
                  <a:cubicBezTo>
                    <a:pt x="12098" y="13827"/>
                    <a:pt x="12513" y="11684"/>
                    <a:pt x="13377" y="9644"/>
                  </a:cubicBezTo>
                  <a:cubicBezTo>
                    <a:pt x="13377" y="9644"/>
                    <a:pt x="13377" y="9506"/>
                    <a:pt x="13550" y="9506"/>
                  </a:cubicBezTo>
                  <a:lnTo>
                    <a:pt x="13550" y="9368"/>
                  </a:lnTo>
                  <a:cubicBezTo>
                    <a:pt x="13826" y="9230"/>
                    <a:pt x="14103" y="9091"/>
                    <a:pt x="14241" y="8919"/>
                  </a:cubicBezTo>
                  <a:close/>
                  <a:moveTo>
                    <a:pt x="865" y="9644"/>
                  </a:moveTo>
                  <a:cubicBezTo>
                    <a:pt x="2143" y="10232"/>
                    <a:pt x="3595" y="10509"/>
                    <a:pt x="4909" y="10647"/>
                  </a:cubicBezTo>
                  <a:cubicBezTo>
                    <a:pt x="6464" y="10820"/>
                    <a:pt x="8192" y="10958"/>
                    <a:pt x="9644" y="11373"/>
                  </a:cubicBezTo>
                  <a:lnTo>
                    <a:pt x="9782" y="11373"/>
                  </a:lnTo>
                  <a:cubicBezTo>
                    <a:pt x="9782" y="12686"/>
                    <a:pt x="9921" y="14103"/>
                    <a:pt x="10093" y="15417"/>
                  </a:cubicBezTo>
                  <a:lnTo>
                    <a:pt x="10093" y="16143"/>
                  </a:lnTo>
                  <a:cubicBezTo>
                    <a:pt x="9056" y="16004"/>
                    <a:pt x="7916" y="16004"/>
                    <a:pt x="6913" y="15693"/>
                  </a:cubicBezTo>
                  <a:cubicBezTo>
                    <a:pt x="5600" y="15555"/>
                    <a:pt x="4321" y="15279"/>
                    <a:pt x="3180" y="14967"/>
                  </a:cubicBezTo>
                  <a:cubicBezTo>
                    <a:pt x="2455" y="14691"/>
                    <a:pt x="1867" y="14553"/>
                    <a:pt x="1279" y="14103"/>
                  </a:cubicBezTo>
                  <a:cubicBezTo>
                    <a:pt x="1003" y="12686"/>
                    <a:pt x="1003" y="11096"/>
                    <a:pt x="865" y="9644"/>
                  </a:cubicBezTo>
                  <a:close/>
                  <a:moveTo>
                    <a:pt x="14241" y="1"/>
                  </a:moveTo>
                  <a:lnTo>
                    <a:pt x="14103" y="139"/>
                  </a:lnTo>
                  <a:cubicBezTo>
                    <a:pt x="13550" y="277"/>
                    <a:pt x="12962" y="588"/>
                    <a:pt x="12375" y="865"/>
                  </a:cubicBezTo>
                  <a:cubicBezTo>
                    <a:pt x="11822" y="1314"/>
                    <a:pt x="11234" y="1591"/>
                    <a:pt x="10646" y="2006"/>
                  </a:cubicBezTo>
                  <a:cubicBezTo>
                    <a:pt x="9506" y="2731"/>
                    <a:pt x="8365" y="3457"/>
                    <a:pt x="7190" y="4183"/>
                  </a:cubicBezTo>
                  <a:cubicBezTo>
                    <a:pt x="5911" y="4909"/>
                    <a:pt x="4736" y="5635"/>
                    <a:pt x="3595" y="6326"/>
                  </a:cubicBezTo>
                  <a:cubicBezTo>
                    <a:pt x="2455" y="7052"/>
                    <a:pt x="1279" y="7778"/>
                    <a:pt x="139" y="8642"/>
                  </a:cubicBezTo>
                  <a:cubicBezTo>
                    <a:pt x="0" y="8642"/>
                    <a:pt x="0" y="8780"/>
                    <a:pt x="0" y="9091"/>
                  </a:cubicBezTo>
                  <a:cubicBezTo>
                    <a:pt x="139" y="10958"/>
                    <a:pt x="139" y="12686"/>
                    <a:pt x="415" y="14414"/>
                  </a:cubicBezTo>
                  <a:lnTo>
                    <a:pt x="415" y="14553"/>
                  </a:lnTo>
                  <a:lnTo>
                    <a:pt x="415" y="14691"/>
                  </a:lnTo>
                  <a:cubicBezTo>
                    <a:pt x="588" y="14691"/>
                    <a:pt x="588" y="14829"/>
                    <a:pt x="726" y="14829"/>
                  </a:cubicBezTo>
                  <a:cubicBezTo>
                    <a:pt x="1452" y="15279"/>
                    <a:pt x="2143" y="15555"/>
                    <a:pt x="2869" y="15832"/>
                  </a:cubicBezTo>
                  <a:cubicBezTo>
                    <a:pt x="3733" y="16143"/>
                    <a:pt x="4598" y="16281"/>
                    <a:pt x="5462" y="16419"/>
                  </a:cubicBezTo>
                  <a:cubicBezTo>
                    <a:pt x="7052" y="16696"/>
                    <a:pt x="8780" y="16869"/>
                    <a:pt x="10370" y="17145"/>
                  </a:cubicBezTo>
                  <a:lnTo>
                    <a:pt x="10785" y="17145"/>
                  </a:lnTo>
                  <a:cubicBezTo>
                    <a:pt x="10958" y="17145"/>
                    <a:pt x="11096" y="17145"/>
                    <a:pt x="11096" y="17007"/>
                  </a:cubicBezTo>
                  <a:cubicBezTo>
                    <a:pt x="15970" y="14276"/>
                    <a:pt x="20601" y="11096"/>
                    <a:pt x="24922" y="7640"/>
                  </a:cubicBezTo>
                  <a:cubicBezTo>
                    <a:pt x="25060" y="7501"/>
                    <a:pt x="25198" y="7190"/>
                    <a:pt x="25060" y="7052"/>
                  </a:cubicBezTo>
                  <a:lnTo>
                    <a:pt x="25060" y="6776"/>
                  </a:lnTo>
                  <a:cubicBezTo>
                    <a:pt x="25060" y="6050"/>
                    <a:pt x="25060" y="5324"/>
                    <a:pt x="24922" y="4460"/>
                  </a:cubicBezTo>
                  <a:lnTo>
                    <a:pt x="24922" y="3319"/>
                  </a:lnTo>
                  <a:cubicBezTo>
                    <a:pt x="24922" y="3042"/>
                    <a:pt x="24784" y="2731"/>
                    <a:pt x="24784" y="2455"/>
                  </a:cubicBezTo>
                  <a:cubicBezTo>
                    <a:pt x="24784" y="2317"/>
                    <a:pt x="24784" y="2178"/>
                    <a:pt x="24611" y="2006"/>
                  </a:cubicBezTo>
                  <a:cubicBezTo>
                    <a:pt x="24611" y="2006"/>
                    <a:pt x="24611" y="1867"/>
                    <a:pt x="24473" y="1867"/>
                  </a:cubicBezTo>
                  <a:lnTo>
                    <a:pt x="24334" y="1867"/>
                  </a:lnTo>
                  <a:cubicBezTo>
                    <a:pt x="24334" y="1729"/>
                    <a:pt x="24196" y="1729"/>
                    <a:pt x="24058" y="1591"/>
                  </a:cubicBezTo>
                  <a:cubicBezTo>
                    <a:pt x="21016" y="1003"/>
                    <a:pt x="17698" y="727"/>
                    <a:pt x="14691" y="1"/>
                  </a:cubicBezTo>
                  <a:lnTo>
                    <a:pt x="14552" y="1"/>
                  </a:lnTo>
                  <a:cubicBezTo>
                    <a:pt x="14552" y="1"/>
                    <a:pt x="14414" y="1"/>
                    <a:pt x="14414" y="139"/>
                  </a:cubicBezTo>
                  <a:lnTo>
                    <a:pt x="14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8"/>
          <p:cNvSpPr/>
          <p:nvPr/>
        </p:nvSpPr>
        <p:spPr>
          <a:xfrm>
            <a:off x="3595107" y="3995488"/>
            <a:ext cx="18" cy="2564"/>
          </a:xfrm>
          <a:custGeom>
            <a:avLst/>
            <a:gdLst/>
            <a:ahLst/>
            <a:cxnLst/>
            <a:rect l="l" t="t" r="r" b="b"/>
            <a:pathLst>
              <a:path w="1" h="139" extrusionOk="0">
                <a:moveTo>
                  <a:pt x="1" y="1"/>
                </a:moveTo>
                <a:lnTo>
                  <a:pt x="1" y="139"/>
                </a:lnTo>
                <a:lnTo>
                  <a:pt x="1" y="139"/>
                </a:lnTo>
                <a:lnTo>
                  <a:pt x="1"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3515434" y="3724565"/>
            <a:ext cx="2564" cy="7672"/>
          </a:xfrm>
          <a:custGeom>
            <a:avLst/>
            <a:gdLst/>
            <a:ahLst/>
            <a:cxnLst/>
            <a:rect l="l" t="t" r="r" b="b"/>
            <a:pathLst>
              <a:path w="139" h="416" extrusionOk="0">
                <a:moveTo>
                  <a:pt x="138" y="415"/>
                </a:moveTo>
                <a:cubicBezTo>
                  <a:pt x="138" y="277"/>
                  <a:pt x="0" y="139"/>
                  <a:pt x="0" y="0"/>
                </a:cubicBezTo>
                <a:cubicBezTo>
                  <a:pt x="0" y="139"/>
                  <a:pt x="138" y="277"/>
                  <a:pt x="138"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3507134" y="3697787"/>
            <a:ext cx="18" cy="5127"/>
          </a:xfrm>
          <a:custGeom>
            <a:avLst/>
            <a:gdLst/>
            <a:ahLst/>
            <a:cxnLst/>
            <a:rect l="l" t="t" r="r" b="b"/>
            <a:pathLst>
              <a:path w="1" h="278" extrusionOk="0">
                <a:moveTo>
                  <a:pt x="1" y="1"/>
                </a:moveTo>
                <a:lnTo>
                  <a:pt x="1" y="277"/>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3525633" y="3756434"/>
            <a:ext cx="3191" cy="7672"/>
          </a:xfrm>
          <a:custGeom>
            <a:avLst/>
            <a:gdLst/>
            <a:ahLst/>
            <a:cxnLst/>
            <a:rect l="l" t="t" r="r" b="b"/>
            <a:pathLst>
              <a:path w="173" h="416" extrusionOk="0">
                <a:moveTo>
                  <a:pt x="173" y="415"/>
                </a:moveTo>
                <a:cubicBezTo>
                  <a:pt x="173" y="277"/>
                  <a:pt x="0" y="139"/>
                  <a:pt x="0" y="1"/>
                </a:cubicBezTo>
                <a:cubicBezTo>
                  <a:pt x="0" y="139"/>
                  <a:pt x="173" y="277"/>
                  <a:pt x="173"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3584281" y="3963620"/>
            <a:ext cx="18" cy="5109"/>
          </a:xfrm>
          <a:custGeom>
            <a:avLst/>
            <a:gdLst/>
            <a:ahLst/>
            <a:cxnLst/>
            <a:rect l="l" t="t" r="r" b="b"/>
            <a:pathLst>
              <a:path w="1" h="277" extrusionOk="0">
                <a:moveTo>
                  <a:pt x="0" y="0"/>
                </a:moveTo>
                <a:lnTo>
                  <a:pt x="0" y="277"/>
                </a:ln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3496935" y="3668463"/>
            <a:ext cx="76528" cy="13408"/>
          </a:xfrm>
          <a:custGeom>
            <a:avLst/>
            <a:gdLst/>
            <a:ahLst/>
            <a:cxnLst/>
            <a:rect l="l" t="t" r="r" b="b"/>
            <a:pathLst>
              <a:path w="4149" h="727" extrusionOk="0">
                <a:moveTo>
                  <a:pt x="3734" y="1"/>
                </a:moveTo>
                <a:cubicBezTo>
                  <a:pt x="2981" y="183"/>
                  <a:pt x="2213" y="381"/>
                  <a:pt x="1449" y="534"/>
                </a:cubicBezTo>
                <a:lnTo>
                  <a:pt x="1449" y="534"/>
                </a:lnTo>
                <a:cubicBezTo>
                  <a:pt x="2385" y="381"/>
                  <a:pt x="3304" y="183"/>
                  <a:pt x="4148" y="1"/>
                </a:cubicBezTo>
                <a:close/>
                <a:moveTo>
                  <a:pt x="1449" y="534"/>
                </a:moveTo>
                <a:cubicBezTo>
                  <a:pt x="968" y="613"/>
                  <a:pt x="482" y="680"/>
                  <a:pt x="1" y="727"/>
                </a:cubicBezTo>
                <a:lnTo>
                  <a:pt x="277" y="727"/>
                </a:lnTo>
                <a:cubicBezTo>
                  <a:pt x="665" y="680"/>
                  <a:pt x="1057" y="613"/>
                  <a:pt x="1449" y="534"/>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4816532" y="4279155"/>
            <a:ext cx="18" cy="5773"/>
          </a:xfrm>
          <a:custGeom>
            <a:avLst/>
            <a:gdLst/>
            <a:ahLst/>
            <a:cxnLst/>
            <a:rect l="l" t="t" r="r" b="b"/>
            <a:pathLst>
              <a:path w="1" h="313" extrusionOk="0">
                <a:moveTo>
                  <a:pt x="1" y="1"/>
                </a:moveTo>
                <a:lnTo>
                  <a:pt x="1" y="312"/>
                </a:lnTo>
                <a:lnTo>
                  <a:pt x="1" y="312"/>
                </a:lnTo>
                <a:lnTo>
                  <a:pt x="1" y="1"/>
                </a:lnTo>
                <a:lnTo>
                  <a:pt x="1" y="1"/>
                </a:lnTo>
                <a:lnTo>
                  <a:pt x="1"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4774463" y="4292545"/>
            <a:ext cx="26155" cy="10863"/>
          </a:xfrm>
          <a:custGeom>
            <a:avLst/>
            <a:gdLst/>
            <a:ahLst/>
            <a:cxnLst/>
            <a:rect l="l" t="t" r="r" b="b"/>
            <a:pathLst>
              <a:path w="1418" h="589" extrusionOk="0">
                <a:moveTo>
                  <a:pt x="1417" y="1"/>
                </a:moveTo>
                <a:lnTo>
                  <a:pt x="1417" y="1"/>
                </a:lnTo>
                <a:cubicBezTo>
                  <a:pt x="1245" y="130"/>
                  <a:pt x="1042" y="230"/>
                  <a:pt x="835" y="312"/>
                </a:cubicBezTo>
                <a:lnTo>
                  <a:pt x="1003" y="312"/>
                </a:lnTo>
                <a:cubicBezTo>
                  <a:pt x="1141" y="139"/>
                  <a:pt x="1279" y="139"/>
                  <a:pt x="1417" y="1"/>
                </a:cubicBezTo>
                <a:close/>
                <a:moveTo>
                  <a:pt x="726" y="312"/>
                </a:moveTo>
                <a:cubicBezTo>
                  <a:pt x="415" y="450"/>
                  <a:pt x="138" y="450"/>
                  <a:pt x="0" y="588"/>
                </a:cubicBezTo>
                <a:cubicBezTo>
                  <a:pt x="242" y="508"/>
                  <a:pt x="543" y="427"/>
                  <a:pt x="835" y="312"/>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4813986" y="4284910"/>
            <a:ext cx="2564" cy="2564"/>
          </a:xfrm>
          <a:custGeom>
            <a:avLst/>
            <a:gdLst/>
            <a:ahLst/>
            <a:cxnLst/>
            <a:rect l="l" t="t" r="r" b="b"/>
            <a:pathLst>
              <a:path w="139" h="139" extrusionOk="0">
                <a:moveTo>
                  <a:pt x="139" y="0"/>
                </a:moveTo>
                <a:cubicBezTo>
                  <a:pt x="0" y="0"/>
                  <a:pt x="0" y="138"/>
                  <a:pt x="0" y="138"/>
                </a:cubicBezTo>
                <a:lnTo>
                  <a:pt x="139"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3592562" y="3527579"/>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3605306" y="3533315"/>
            <a:ext cx="3209" cy="2582"/>
          </a:xfrm>
          <a:custGeom>
            <a:avLst/>
            <a:gdLst/>
            <a:ahLst/>
            <a:cxnLst/>
            <a:rect l="l" t="t" r="r" b="b"/>
            <a:pathLst>
              <a:path w="174" h="140" extrusionOk="0">
                <a:moveTo>
                  <a:pt x="1" y="1"/>
                </a:moveTo>
                <a:lnTo>
                  <a:pt x="1" y="139"/>
                </a:lnTo>
                <a:lnTo>
                  <a:pt x="1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3605306" y="3551813"/>
            <a:ext cx="18" cy="18"/>
          </a:xfrm>
          <a:custGeom>
            <a:avLst/>
            <a:gdLst/>
            <a:ahLst/>
            <a:cxnLst/>
            <a:rect l="l" t="t" r="r" b="b"/>
            <a:pathLst>
              <a:path w="1" h="1" extrusionOk="0">
                <a:moveTo>
                  <a:pt x="1" y="0"/>
                </a:moveTo>
                <a:lnTo>
                  <a:pt x="1" y="0"/>
                </a:lnTo>
                <a:lnTo>
                  <a:pt x="1" y="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8"/>
          <p:cNvGrpSpPr/>
          <p:nvPr/>
        </p:nvGrpSpPr>
        <p:grpSpPr>
          <a:xfrm>
            <a:off x="3478236" y="3296581"/>
            <a:ext cx="1376489" cy="1381587"/>
            <a:chOff x="3972921" y="3209840"/>
            <a:chExt cx="1340301" cy="1345527"/>
          </a:xfrm>
        </p:grpSpPr>
        <p:sp>
          <p:nvSpPr>
            <p:cNvPr id="978" name="Google Shape;978;p8"/>
            <p:cNvSpPr/>
            <p:nvPr/>
          </p:nvSpPr>
          <p:spPr>
            <a:xfrm>
              <a:off x="3972921" y="3589766"/>
              <a:ext cx="1340301" cy="965601"/>
            </a:xfrm>
            <a:custGeom>
              <a:avLst/>
              <a:gdLst/>
              <a:ahLst/>
              <a:cxnLst/>
              <a:rect l="l" t="t" r="r" b="b"/>
              <a:pathLst>
                <a:path w="74627" h="53764" extrusionOk="0">
                  <a:moveTo>
                    <a:pt x="2040" y="0"/>
                  </a:moveTo>
                  <a:cubicBezTo>
                    <a:pt x="1452" y="0"/>
                    <a:pt x="1038" y="138"/>
                    <a:pt x="588" y="449"/>
                  </a:cubicBezTo>
                  <a:cubicBezTo>
                    <a:pt x="174" y="1002"/>
                    <a:pt x="1" y="1728"/>
                    <a:pt x="174" y="2316"/>
                  </a:cubicBezTo>
                  <a:cubicBezTo>
                    <a:pt x="3457" y="14137"/>
                    <a:pt x="7087" y="25924"/>
                    <a:pt x="11096" y="37469"/>
                  </a:cubicBezTo>
                  <a:cubicBezTo>
                    <a:pt x="11545" y="39024"/>
                    <a:pt x="11960" y="40614"/>
                    <a:pt x="12548" y="42066"/>
                  </a:cubicBezTo>
                  <a:cubicBezTo>
                    <a:pt x="13135" y="44070"/>
                    <a:pt x="13689" y="45937"/>
                    <a:pt x="14414" y="47665"/>
                  </a:cubicBezTo>
                  <a:cubicBezTo>
                    <a:pt x="15140" y="49255"/>
                    <a:pt x="15866" y="50983"/>
                    <a:pt x="17145" y="52159"/>
                  </a:cubicBezTo>
                  <a:cubicBezTo>
                    <a:pt x="18458" y="53438"/>
                    <a:pt x="20325" y="53714"/>
                    <a:pt x="21915" y="53714"/>
                  </a:cubicBezTo>
                  <a:cubicBezTo>
                    <a:pt x="22344" y="53749"/>
                    <a:pt x="22768" y="53764"/>
                    <a:pt x="23189" y="53764"/>
                  </a:cubicBezTo>
                  <a:cubicBezTo>
                    <a:pt x="24872" y="53764"/>
                    <a:pt x="26498" y="53521"/>
                    <a:pt x="28102" y="53299"/>
                  </a:cubicBezTo>
                  <a:cubicBezTo>
                    <a:pt x="29830" y="53023"/>
                    <a:pt x="31420" y="52712"/>
                    <a:pt x="33149" y="52435"/>
                  </a:cubicBezTo>
                  <a:cubicBezTo>
                    <a:pt x="34428" y="52297"/>
                    <a:pt x="35741" y="52297"/>
                    <a:pt x="37020" y="52159"/>
                  </a:cubicBezTo>
                  <a:cubicBezTo>
                    <a:pt x="38886" y="51986"/>
                    <a:pt x="40615" y="51986"/>
                    <a:pt x="42516" y="51848"/>
                  </a:cubicBezTo>
                  <a:cubicBezTo>
                    <a:pt x="45972" y="51571"/>
                    <a:pt x="49429" y="51122"/>
                    <a:pt x="52885" y="49981"/>
                  </a:cubicBezTo>
                  <a:cubicBezTo>
                    <a:pt x="54441" y="49393"/>
                    <a:pt x="56031" y="48529"/>
                    <a:pt x="57483" y="47527"/>
                  </a:cubicBezTo>
                  <a:cubicBezTo>
                    <a:pt x="58347" y="46974"/>
                    <a:pt x="59073" y="46386"/>
                    <a:pt x="59798" y="45799"/>
                  </a:cubicBezTo>
                  <a:cubicBezTo>
                    <a:pt x="60351" y="45073"/>
                    <a:pt x="61077" y="44520"/>
                    <a:pt x="61665" y="43794"/>
                  </a:cubicBezTo>
                  <a:cubicBezTo>
                    <a:pt x="63808" y="41616"/>
                    <a:pt x="65986" y="39335"/>
                    <a:pt x="67714" y="36881"/>
                  </a:cubicBezTo>
                  <a:cubicBezTo>
                    <a:pt x="69580" y="36604"/>
                    <a:pt x="71309" y="36155"/>
                    <a:pt x="73175" y="35879"/>
                  </a:cubicBezTo>
                  <a:cubicBezTo>
                    <a:pt x="73901" y="35740"/>
                    <a:pt x="74489" y="34876"/>
                    <a:pt x="74489" y="34012"/>
                  </a:cubicBezTo>
                  <a:cubicBezTo>
                    <a:pt x="74627" y="33286"/>
                    <a:pt x="74316" y="32422"/>
                    <a:pt x="74039" y="31696"/>
                  </a:cubicBezTo>
                  <a:cubicBezTo>
                    <a:pt x="73763" y="30970"/>
                    <a:pt x="73175" y="30383"/>
                    <a:pt x="72588" y="29830"/>
                  </a:cubicBezTo>
                  <a:cubicBezTo>
                    <a:pt x="72173" y="29519"/>
                    <a:pt x="71723" y="29242"/>
                    <a:pt x="71170" y="29242"/>
                  </a:cubicBezTo>
                  <a:cubicBezTo>
                    <a:pt x="70721" y="29242"/>
                    <a:pt x="70168" y="29519"/>
                    <a:pt x="69857" y="29830"/>
                  </a:cubicBezTo>
                  <a:cubicBezTo>
                    <a:pt x="69131" y="30556"/>
                    <a:pt x="68993" y="31834"/>
                    <a:pt x="69857" y="32560"/>
                  </a:cubicBezTo>
                  <a:cubicBezTo>
                    <a:pt x="69719" y="32699"/>
                    <a:pt x="69580" y="32699"/>
                    <a:pt x="69442" y="32699"/>
                  </a:cubicBezTo>
                  <a:cubicBezTo>
                    <a:pt x="69304" y="32284"/>
                    <a:pt x="68993" y="31973"/>
                    <a:pt x="68578" y="31696"/>
                  </a:cubicBezTo>
                  <a:cubicBezTo>
                    <a:pt x="68311" y="31558"/>
                    <a:pt x="68015" y="31491"/>
                    <a:pt x="67717" y="31491"/>
                  </a:cubicBezTo>
                  <a:cubicBezTo>
                    <a:pt x="67048" y="31491"/>
                    <a:pt x="66368" y="31824"/>
                    <a:pt x="65986" y="32422"/>
                  </a:cubicBezTo>
                  <a:cubicBezTo>
                    <a:pt x="65847" y="32837"/>
                    <a:pt x="65536" y="33148"/>
                    <a:pt x="65398" y="33563"/>
                  </a:cubicBezTo>
                  <a:cubicBezTo>
                    <a:pt x="65121" y="33701"/>
                    <a:pt x="64983" y="34012"/>
                    <a:pt x="64810" y="34150"/>
                  </a:cubicBezTo>
                  <a:cubicBezTo>
                    <a:pt x="64672" y="34289"/>
                    <a:pt x="64672" y="34427"/>
                    <a:pt x="64672" y="34565"/>
                  </a:cubicBezTo>
                  <a:cubicBezTo>
                    <a:pt x="64396" y="34876"/>
                    <a:pt x="64119" y="35291"/>
                    <a:pt x="63946" y="35567"/>
                  </a:cubicBezTo>
                  <a:cubicBezTo>
                    <a:pt x="62806" y="37019"/>
                    <a:pt x="61527" y="38471"/>
                    <a:pt x="60213" y="39888"/>
                  </a:cubicBezTo>
                  <a:cubicBezTo>
                    <a:pt x="58934" y="41202"/>
                    <a:pt x="57621" y="42653"/>
                    <a:pt x="56031" y="43932"/>
                  </a:cubicBezTo>
                  <a:cubicBezTo>
                    <a:pt x="54890" y="44796"/>
                    <a:pt x="53750" y="45384"/>
                    <a:pt x="52436" y="45937"/>
                  </a:cubicBezTo>
                  <a:cubicBezTo>
                    <a:pt x="50293" y="46801"/>
                    <a:pt x="47977" y="47389"/>
                    <a:pt x="45661" y="47665"/>
                  </a:cubicBezTo>
                  <a:cubicBezTo>
                    <a:pt x="42066" y="48115"/>
                    <a:pt x="38610" y="48253"/>
                    <a:pt x="35015" y="48391"/>
                  </a:cubicBezTo>
                  <a:cubicBezTo>
                    <a:pt x="32146" y="48702"/>
                    <a:pt x="29381" y="49255"/>
                    <a:pt x="26650" y="49566"/>
                  </a:cubicBezTo>
                  <a:cubicBezTo>
                    <a:pt x="25284" y="49769"/>
                    <a:pt x="23918" y="49897"/>
                    <a:pt x="22551" y="49897"/>
                  </a:cubicBezTo>
                  <a:cubicBezTo>
                    <a:pt x="22051" y="49897"/>
                    <a:pt x="21551" y="49880"/>
                    <a:pt x="21051" y="49843"/>
                  </a:cubicBezTo>
                  <a:cubicBezTo>
                    <a:pt x="20602" y="49843"/>
                    <a:pt x="20325" y="49705"/>
                    <a:pt x="20048" y="49566"/>
                  </a:cubicBezTo>
                  <a:lnTo>
                    <a:pt x="19737" y="49566"/>
                  </a:lnTo>
                  <a:cubicBezTo>
                    <a:pt x="19737" y="49393"/>
                    <a:pt x="19599" y="49255"/>
                    <a:pt x="19461" y="49117"/>
                  </a:cubicBezTo>
                  <a:cubicBezTo>
                    <a:pt x="18873" y="48253"/>
                    <a:pt x="18458" y="47389"/>
                    <a:pt x="18009" y="46525"/>
                  </a:cubicBezTo>
                  <a:cubicBezTo>
                    <a:pt x="17007" y="43932"/>
                    <a:pt x="16281" y="41340"/>
                    <a:pt x="15417" y="38609"/>
                  </a:cubicBezTo>
                  <a:cubicBezTo>
                    <a:pt x="15002" y="37157"/>
                    <a:pt x="14553" y="35879"/>
                    <a:pt x="14000" y="34427"/>
                  </a:cubicBezTo>
                  <a:cubicBezTo>
                    <a:pt x="13274" y="32284"/>
                    <a:pt x="12548" y="29968"/>
                    <a:pt x="11822" y="27790"/>
                  </a:cubicBezTo>
                  <a:cubicBezTo>
                    <a:pt x="9368" y="20186"/>
                    <a:pt x="7087" y="12685"/>
                    <a:pt x="4909" y="5047"/>
                  </a:cubicBezTo>
                  <a:lnTo>
                    <a:pt x="4909" y="5047"/>
                  </a:lnTo>
                  <a:cubicBezTo>
                    <a:pt x="5047" y="5185"/>
                    <a:pt x="5358" y="5323"/>
                    <a:pt x="5497" y="5496"/>
                  </a:cubicBezTo>
                  <a:cubicBezTo>
                    <a:pt x="5635" y="5496"/>
                    <a:pt x="5635" y="5634"/>
                    <a:pt x="5773" y="5634"/>
                  </a:cubicBezTo>
                  <a:cubicBezTo>
                    <a:pt x="6222" y="6049"/>
                    <a:pt x="6499" y="6187"/>
                    <a:pt x="7087" y="6187"/>
                  </a:cubicBezTo>
                  <a:cubicBezTo>
                    <a:pt x="7640" y="6187"/>
                    <a:pt x="8089" y="6049"/>
                    <a:pt x="8504" y="5634"/>
                  </a:cubicBezTo>
                  <a:cubicBezTo>
                    <a:pt x="8815" y="5323"/>
                    <a:pt x="8953" y="4770"/>
                    <a:pt x="8953" y="4321"/>
                  </a:cubicBezTo>
                  <a:cubicBezTo>
                    <a:pt x="8953" y="3906"/>
                    <a:pt x="8815" y="3318"/>
                    <a:pt x="8504" y="2904"/>
                  </a:cubicBezTo>
                  <a:cubicBezTo>
                    <a:pt x="6775" y="1452"/>
                    <a:pt x="4771" y="449"/>
                    <a:pt x="2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4081561" y="3432077"/>
              <a:ext cx="129761" cy="229295"/>
            </a:xfrm>
            <a:custGeom>
              <a:avLst/>
              <a:gdLst/>
              <a:ahLst/>
              <a:cxnLst/>
              <a:rect l="l" t="t" r="r" b="b"/>
              <a:pathLst>
                <a:path w="7225" h="12767" extrusionOk="0">
                  <a:moveTo>
                    <a:pt x="1452" y="1"/>
                  </a:moveTo>
                  <a:cubicBezTo>
                    <a:pt x="1038" y="139"/>
                    <a:pt x="588" y="450"/>
                    <a:pt x="312" y="865"/>
                  </a:cubicBezTo>
                  <a:cubicBezTo>
                    <a:pt x="1" y="1452"/>
                    <a:pt x="1" y="1867"/>
                    <a:pt x="173" y="2455"/>
                  </a:cubicBezTo>
                  <a:cubicBezTo>
                    <a:pt x="726" y="5773"/>
                    <a:pt x="2040" y="8780"/>
                    <a:pt x="3630" y="11822"/>
                  </a:cubicBezTo>
                  <a:cubicBezTo>
                    <a:pt x="3903" y="12481"/>
                    <a:pt x="4565" y="12767"/>
                    <a:pt x="5232" y="12767"/>
                  </a:cubicBezTo>
                  <a:cubicBezTo>
                    <a:pt x="5579" y="12767"/>
                    <a:pt x="5927" y="12690"/>
                    <a:pt x="6222" y="12548"/>
                  </a:cubicBezTo>
                  <a:cubicBezTo>
                    <a:pt x="6637" y="12237"/>
                    <a:pt x="6914" y="11822"/>
                    <a:pt x="7086" y="11372"/>
                  </a:cubicBezTo>
                  <a:cubicBezTo>
                    <a:pt x="7225" y="10819"/>
                    <a:pt x="7086" y="10370"/>
                    <a:pt x="6775" y="9955"/>
                  </a:cubicBezTo>
                  <a:cubicBezTo>
                    <a:pt x="6361" y="8918"/>
                    <a:pt x="5911" y="8054"/>
                    <a:pt x="5496" y="7052"/>
                  </a:cubicBezTo>
                  <a:cubicBezTo>
                    <a:pt x="4771" y="5185"/>
                    <a:pt x="4183" y="3319"/>
                    <a:pt x="3768" y="1314"/>
                  </a:cubicBezTo>
                  <a:cubicBezTo>
                    <a:pt x="3768" y="865"/>
                    <a:pt x="3319" y="450"/>
                    <a:pt x="2904" y="277"/>
                  </a:cubicBezTo>
                  <a:cubicBezTo>
                    <a:pt x="2593" y="1"/>
                    <a:pt x="2316"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4353476" y="4166461"/>
              <a:ext cx="2496" cy="5621"/>
            </a:xfrm>
            <a:custGeom>
              <a:avLst/>
              <a:gdLst/>
              <a:ahLst/>
              <a:cxnLst/>
              <a:rect l="l" t="t" r="r" b="b"/>
              <a:pathLst>
                <a:path w="139" h="313" extrusionOk="0">
                  <a:moveTo>
                    <a:pt x="138" y="312"/>
                  </a:moveTo>
                  <a:cubicBezTo>
                    <a:pt x="0" y="312"/>
                    <a:pt x="0" y="174"/>
                    <a:pt x="0" y="1"/>
                  </a:cubicBezTo>
                  <a:cubicBezTo>
                    <a:pt x="0" y="174"/>
                    <a:pt x="0" y="312"/>
                    <a:pt x="138"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4810989" y="4280687"/>
              <a:ext cx="21121" cy="2514"/>
            </a:xfrm>
            <a:custGeom>
              <a:avLst/>
              <a:gdLst/>
              <a:ahLst/>
              <a:cxnLst/>
              <a:rect l="l" t="t" r="r" b="b"/>
              <a:pathLst>
                <a:path w="1176" h="140" extrusionOk="0">
                  <a:moveTo>
                    <a:pt x="1176" y="1"/>
                  </a:moveTo>
                  <a:lnTo>
                    <a:pt x="1176" y="1"/>
                  </a:lnTo>
                  <a:cubicBezTo>
                    <a:pt x="865" y="139"/>
                    <a:pt x="450" y="139"/>
                    <a:pt x="1" y="139"/>
                  </a:cubicBezTo>
                  <a:lnTo>
                    <a:pt x="1038" y="139"/>
                  </a:lnTo>
                  <a:lnTo>
                    <a:pt x="1176"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4154192" y="3669831"/>
              <a:ext cx="18" cy="5621"/>
            </a:xfrm>
            <a:custGeom>
              <a:avLst/>
              <a:gdLst/>
              <a:ahLst/>
              <a:cxnLst/>
              <a:rect l="l" t="t" r="r" b="b"/>
              <a:pathLst>
                <a:path w="1" h="313" extrusionOk="0">
                  <a:moveTo>
                    <a:pt x="1" y="1"/>
                  </a:moveTo>
                  <a:lnTo>
                    <a:pt x="1" y="312"/>
                  </a:lnTo>
                  <a:lnTo>
                    <a:pt x="1" y="312"/>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4400028" y="4262691"/>
              <a:ext cx="4993" cy="9950"/>
            </a:xfrm>
            <a:custGeom>
              <a:avLst/>
              <a:gdLst/>
              <a:ahLst/>
              <a:cxnLst/>
              <a:rect l="l" t="t" r="r" b="b"/>
              <a:pathLst>
                <a:path w="278" h="554" extrusionOk="0">
                  <a:moveTo>
                    <a:pt x="1" y="1"/>
                  </a:moveTo>
                  <a:lnTo>
                    <a:pt x="1" y="1"/>
                  </a:lnTo>
                  <a:cubicBezTo>
                    <a:pt x="139" y="277"/>
                    <a:pt x="277" y="415"/>
                    <a:pt x="277" y="554"/>
                  </a:cubicBezTo>
                  <a:cubicBezTo>
                    <a:pt x="277" y="277"/>
                    <a:pt x="139" y="139"/>
                    <a:pt x="1"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4407482" y="4272623"/>
              <a:ext cx="18" cy="2496"/>
            </a:xfrm>
            <a:custGeom>
              <a:avLst/>
              <a:gdLst/>
              <a:ahLst/>
              <a:cxnLst/>
              <a:rect l="l" t="t" r="r" b="b"/>
              <a:pathLst>
                <a:path w="1" h="139" extrusionOk="0">
                  <a:moveTo>
                    <a:pt x="0" y="1"/>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4756983" y="4288140"/>
              <a:ext cx="4975" cy="18"/>
            </a:xfrm>
            <a:custGeom>
              <a:avLst/>
              <a:gdLst/>
              <a:ahLst/>
              <a:cxnLst/>
              <a:rect l="l" t="t" r="r" b="b"/>
              <a:pathLst>
                <a:path w="277" h="1" extrusionOk="0">
                  <a:moveTo>
                    <a:pt x="277" y="1"/>
                  </a:moveTo>
                  <a:lnTo>
                    <a:pt x="0" y="1"/>
                  </a:lnTo>
                  <a:lnTo>
                    <a:pt x="139"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4311880" y="4073357"/>
              <a:ext cx="18" cy="5604"/>
            </a:xfrm>
            <a:custGeom>
              <a:avLst/>
              <a:gdLst/>
              <a:ahLst/>
              <a:cxnLst/>
              <a:rect l="l" t="t" r="r" b="b"/>
              <a:pathLst>
                <a:path w="1" h="312" extrusionOk="0">
                  <a:moveTo>
                    <a:pt x="0" y="311"/>
                  </a:moveTo>
                  <a:lnTo>
                    <a:pt x="0" y="0"/>
                  </a:lnTo>
                  <a:lnTo>
                    <a:pt x="0" y="31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4239861" y="3897672"/>
              <a:ext cx="9950" cy="31053"/>
            </a:xfrm>
            <a:custGeom>
              <a:avLst/>
              <a:gdLst/>
              <a:ahLst/>
              <a:cxnLst/>
              <a:rect l="l" t="t" r="r" b="b"/>
              <a:pathLst>
                <a:path w="554" h="1729" extrusionOk="0">
                  <a:moveTo>
                    <a:pt x="1" y="0"/>
                  </a:moveTo>
                  <a:cubicBezTo>
                    <a:pt x="139" y="588"/>
                    <a:pt x="416" y="1141"/>
                    <a:pt x="554" y="1729"/>
                  </a:cubicBezTo>
                  <a:lnTo>
                    <a:pt x="554" y="1729"/>
                  </a:lnTo>
                  <a:cubicBezTo>
                    <a:pt x="416" y="1141"/>
                    <a:pt x="139" y="588"/>
                    <a:pt x="1"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4860648" y="4296222"/>
              <a:ext cx="4993" cy="18"/>
            </a:xfrm>
            <a:custGeom>
              <a:avLst/>
              <a:gdLst/>
              <a:ahLst/>
              <a:cxnLst/>
              <a:rect l="l" t="t" r="r" b="b"/>
              <a:pathLst>
                <a:path w="278" h="1" extrusionOk="0">
                  <a:moveTo>
                    <a:pt x="277"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4280846" y="4003815"/>
              <a:ext cx="18" cy="2514"/>
            </a:xfrm>
            <a:custGeom>
              <a:avLst/>
              <a:gdLst/>
              <a:ahLst/>
              <a:cxnLst/>
              <a:rect l="l" t="t" r="r" b="b"/>
              <a:pathLst>
                <a:path w="1" h="140" extrusionOk="0">
                  <a:moveTo>
                    <a:pt x="0" y="139"/>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4925214" y="4283183"/>
              <a:ext cx="18" cy="18"/>
            </a:xfrm>
            <a:custGeom>
              <a:avLst/>
              <a:gdLst/>
              <a:ahLst/>
              <a:cxnLst/>
              <a:rect l="l" t="t" r="r" b="b"/>
              <a:pathLst>
                <a:path w="1" h="1" extrusionOk="0">
                  <a:moveTo>
                    <a:pt x="1" y="0"/>
                  </a:move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4208826" y="3820067"/>
              <a:ext cx="4975" cy="13057"/>
            </a:xfrm>
            <a:custGeom>
              <a:avLst/>
              <a:gdLst/>
              <a:ahLst/>
              <a:cxnLst/>
              <a:rect l="l" t="t" r="r" b="b"/>
              <a:pathLst>
                <a:path w="277" h="727" extrusionOk="0">
                  <a:moveTo>
                    <a:pt x="0" y="1"/>
                  </a:moveTo>
                  <a:lnTo>
                    <a:pt x="139" y="588"/>
                  </a:lnTo>
                  <a:cubicBezTo>
                    <a:pt x="139" y="588"/>
                    <a:pt x="139" y="727"/>
                    <a:pt x="277" y="727"/>
                  </a:cubicBez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5049372" y="4247191"/>
              <a:ext cx="2496" cy="4957"/>
            </a:xfrm>
            <a:custGeom>
              <a:avLst/>
              <a:gdLst/>
              <a:ahLst/>
              <a:cxnLst/>
              <a:rect l="l" t="t" r="r" b="b"/>
              <a:pathLst>
                <a:path w="139" h="276" extrusionOk="0">
                  <a:moveTo>
                    <a:pt x="139" y="1"/>
                  </a:moveTo>
                  <a:cubicBezTo>
                    <a:pt x="138" y="138"/>
                    <a:pt x="1" y="138"/>
                    <a:pt x="1" y="276"/>
                  </a:cubicBezTo>
                  <a:cubicBezTo>
                    <a:pt x="1" y="276"/>
                    <a:pt x="138" y="138"/>
                    <a:pt x="139"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4886116" y="4283183"/>
              <a:ext cx="39117" cy="7453"/>
            </a:xfrm>
            <a:custGeom>
              <a:avLst/>
              <a:gdLst/>
              <a:ahLst/>
              <a:cxnLst/>
              <a:rect l="l" t="t" r="r" b="b"/>
              <a:pathLst>
                <a:path w="2178" h="415" extrusionOk="0">
                  <a:moveTo>
                    <a:pt x="2178" y="0"/>
                  </a:moveTo>
                  <a:cubicBezTo>
                    <a:pt x="2068" y="0"/>
                    <a:pt x="1937" y="0"/>
                    <a:pt x="1819" y="68"/>
                  </a:cubicBezTo>
                  <a:lnTo>
                    <a:pt x="1819" y="68"/>
                  </a:lnTo>
                  <a:cubicBezTo>
                    <a:pt x="1939" y="46"/>
                    <a:pt x="2058" y="23"/>
                    <a:pt x="2178" y="0"/>
                  </a:cubicBezTo>
                  <a:close/>
                  <a:moveTo>
                    <a:pt x="1819" y="68"/>
                  </a:moveTo>
                  <a:cubicBezTo>
                    <a:pt x="1663" y="98"/>
                    <a:pt x="1506" y="128"/>
                    <a:pt x="1349" y="158"/>
                  </a:cubicBezTo>
                  <a:lnTo>
                    <a:pt x="1349" y="158"/>
                  </a:lnTo>
                  <a:cubicBezTo>
                    <a:pt x="1477" y="145"/>
                    <a:pt x="1604" y="138"/>
                    <a:pt x="1728" y="138"/>
                  </a:cubicBezTo>
                  <a:cubicBezTo>
                    <a:pt x="1757" y="109"/>
                    <a:pt x="1788" y="87"/>
                    <a:pt x="1819" y="68"/>
                  </a:cubicBezTo>
                  <a:close/>
                  <a:moveTo>
                    <a:pt x="1349" y="158"/>
                  </a:moveTo>
                  <a:cubicBezTo>
                    <a:pt x="910" y="201"/>
                    <a:pt x="455" y="308"/>
                    <a:pt x="0" y="415"/>
                  </a:cubicBezTo>
                  <a:cubicBezTo>
                    <a:pt x="450" y="329"/>
                    <a:pt x="900" y="244"/>
                    <a:pt x="1349" y="158"/>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4311880" y="4078942"/>
              <a:ext cx="18" cy="18"/>
            </a:xfrm>
            <a:custGeom>
              <a:avLst/>
              <a:gdLst/>
              <a:ahLst/>
              <a:cxnLst/>
              <a:rect l="l" t="t" r="r" b="b"/>
              <a:pathLst>
                <a:path w="1" h="1" extrusionOk="0">
                  <a:moveTo>
                    <a:pt x="0" y="0"/>
                  </a:move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5000341" y="4309243"/>
              <a:ext cx="7453" cy="18032"/>
            </a:xfrm>
            <a:custGeom>
              <a:avLst/>
              <a:gdLst/>
              <a:ahLst/>
              <a:cxnLst/>
              <a:rect l="l" t="t" r="r" b="b"/>
              <a:pathLst>
                <a:path w="415" h="1004" extrusionOk="0">
                  <a:moveTo>
                    <a:pt x="415" y="1"/>
                  </a:moveTo>
                  <a:cubicBezTo>
                    <a:pt x="277" y="277"/>
                    <a:pt x="138" y="416"/>
                    <a:pt x="138" y="554"/>
                  </a:cubicBezTo>
                  <a:cubicBezTo>
                    <a:pt x="0" y="554"/>
                    <a:pt x="0" y="692"/>
                    <a:pt x="0" y="692"/>
                  </a:cubicBezTo>
                  <a:lnTo>
                    <a:pt x="0" y="1003"/>
                  </a:lnTo>
                  <a:cubicBezTo>
                    <a:pt x="138" y="692"/>
                    <a:pt x="277" y="416"/>
                    <a:pt x="415" y="139"/>
                  </a:cubicBezTo>
                  <a:lnTo>
                    <a:pt x="415"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4896658" y="4254627"/>
              <a:ext cx="4993" cy="2496"/>
            </a:xfrm>
            <a:custGeom>
              <a:avLst/>
              <a:gdLst/>
              <a:ahLst/>
              <a:cxnLst/>
              <a:rect l="l" t="t" r="r" b="b"/>
              <a:pathLst>
                <a:path w="278" h="139" extrusionOk="0">
                  <a:moveTo>
                    <a:pt x="277" y="0"/>
                  </a:moveTo>
                  <a:cubicBezTo>
                    <a:pt x="139" y="138"/>
                    <a:pt x="1" y="138"/>
                    <a:pt x="1" y="138"/>
                  </a:cubicBezTo>
                  <a:cubicBezTo>
                    <a:pt x="139" y="138"/>
                    <a:pt x="139" y="138"/>
                    <a:pt x="277"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4337958" y="4132948"/>
              <a:ext cx="2496" cy="5604"/>
            </a:xfrm>
            <a:custGeom>
              <a:avLst/>
              <a:gdLst/>
              <a:ahLst/>
              <a:cxnLst/>
              <a:rect l="l" t="t" r="r" b="b"/>
              <a:pathLst>
                <a:path w="139" h="312" extrusionOk="0">
                  <a:moveTo>
                    <a:pt x="0" y="0"/>
                  </a:moveTo>
                  <a:cubicBezTo>
                    <a:pt x="0" y="139"/>
                    <a:pt x="0" y="312"/>
                    <a:pt x="138" y="312"/>
                  </a:cubicBezTo>
                  <a:cubicBezTo>
                    <a:pt x="0" y="312"/>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4345394" y="4154051"/>
              <a:ext cx="18" cy="18"/>
            </a:xfrm>
            <a:custGeom>
              <a:avLst/>
              <a:gdLst/>
              <a:ahLst/>
              <a:cxnLst/>
              <a:rect l="l" t="t" r="r" b="b"/>
              <a:pathLst>
                <a:path w="1" h="1" extrusionOk="0">
                  <a:moveTo>
                    <a:pt x="1" y="1"/>
                  </a:move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4994738" y="4239109"/>
              <a:ext cx="18" cy="18"/>
            </a:xfrm>
            <a:custGeom>
              <a:avLst/>
              <a:gdLst/>
              <a:ahLst/>
              <a:cxnLst/>
              <a:rect l="l" t="t" r="r" b="b"/>
              <a:pathLst>
                <a:path w="1" h="1" extrusionOk="0">
                  <a:moveTo>
                    <a:pt x="1" y="0"/>
                  </a:moveTo>
                  <a:lnTo>
                    <a:pt x="1" y="0"/>
                  </a:ln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4938253" y="4249652"/>
              <a:ext cx="9950" cy="18"/>
            </a:xfrm>
            <a:custGeom>
              <a:avLst/>
              <a:gdLst/>
              <a:ahLst/>
              <a:cxnLst/>
              <a:rect l="l" t="t" r="r" b="b"/>
              <a:pathLst>
                <a:path w="554" h="1" extrusionOk="0">
                  <a:moveTo>
                    <a:pt x="1" y="1"/>
                  </a:moveTo>
                  <a:lnTo>
                    <a:pt x="554" y="1"/>
                  </a:lnTo>
                  <a:lnTo>
                    <a:pt x="554"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4857559" y="4257105"/>
              <a:ext cx="36638" cy="5604"/>
            </a:xfrm>
            <a:custGeom>
              <a:avLst/>
              <a:gdLst/>
              <a:ahLst/>
              <a:cxnLst/>
              <a:rect l="l" t="t" r="r" b="b"/>
              <a:pathLst>
                <a:path w="2040" h="312" extrusionOk="0">
                  <a:moveTo>
                    <a:pt x="0" y="312"/>
                  </a:moveTo>
                  <a:cubicBezTo>
                    <a:pt x="726" y="139"/>
                    <a:pt x="1314" y="139"/>
                    <a:pt x="2039" y="0"/>
                  </a:cubicBezTo>
                  <a:lnTo>
                    <a:pt x="2039" y="0"/>
                  </a:lnTo>
                  <a:cubicBezTo>
                    <a:pt x="1314" y="139"/>
                    <a:pt x="726" y="139"/>
                    <a:pt x="0"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4779954" y="4285662"/>
              <a:ext cx="3125" cy="18"/>
            </a:xfrm>
            <a:custGeom>
              <a:avLst/>
              <a:gdLst/>
              <a:ahLst/>
              <a:cxnLst/>
              <a:rect l="l" t="t" r="r" b="b"/>
              <a:pathLst>
                <a:path w="174" h="1" extrusionOk="0">
                  <a:moveTo>
                    <a:pt x="0" y="0"/>
                  </a:moveTo>
                  <a:lnTo>
                    <a:pt x="173"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4930189" y="4440854"/>
              <a:ext cx="18" cy="2496"/>
            </a:xfrm>
            <a:custGeom>
              <a:avLst/>
              <a:gdLst/>
              <a:ahLst/>
              <a:cxnLst/>
              <a:rect l="l" t="t" r="r" b="b"/>
              <a:pathLst>
                <a:path w="1" h="139" extrusionOk="0">
                  <a:moveTo>
                    <a:pt x="0" y="139"/>
                  </a:moveTo>
                  <a:lnTo>
                    <a:pt x="0" y="139"/>
                  </a:ln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4422999" y="4270144"/>
              <a:ext cx="3125" cy="2496"/>
            </a:xfrm>
            <a:custGeom>
              <a:avLst/>
              <a:gdLst/>
              <a:ahLst/>
              <a:cxnLst/>
              <a:rect l="l" t="t" r="r" b="b"/>
              <a:pathLst>
                <a:path w="174" h="139" extrusionOk="0">
                  <a:moveTo>
                    <a:pt x="0" y="0"/>
                  </a:moveTo>
                  <a:lnTo>
                    <a:pt x="0" y="139"/>
                  </a:lnTo>
                  <a:lnTo>
                    <a:pt x="173" y="139"/>
                  </a:lnTo>
                  <a:cubicBezTo>
                    <a:pt x="173" y="139"/>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4927693" y="4435897"/>
              <a:ext cx="2514" cy="18"/>
            </a:xfrm>
            <a:custGeom>
              <a:avLst/>
              <a:gdLst/>
              <a:ahLst/>
              <a:cxnLst/>
              <a:rect l="l" t="t" r="r" b="b"/>
              <a:pathLst>
                <a:path w="140" h="1" extrusionOk="0">
                  <a:moveTo>
                    <a:pt x="139"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4283324" y="4433401"/>
              <a:ext cx="18" cy="18"/>
            </a:xfrm>
            <a:custGeom>
              <a:avLst/>
              <a:gdLst/>
              <a:ahLst/>
              <a:cxnLst/>
              <a:rect l="l" t="t" r="r" b="b"/>
              <a:pathLst>
                <a:path w="1" h="1" extrusionOk="0">
                  <a:moveTo>
                    <a:pt x="0" y="1"/>
                  </a:move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5067386" y="4285662"/>
              <a:ext cx="18014" cy="23599"/>
            </a:xfrm>
            <a:custGeom>
              <a:avLst/>
              <a:gdLst/>
              <a:ahLst/>
              <a:cxnLst/>
              <a:rect l="l" t="t" r="r" b="b"/>
              <a:pathLst>
                <a:path w="1003" h="1314" extrusionOk="0">
                  <a:moveTo>
                    <a:pt x="864" y="0"/>
                  </a:moveTo>
                  <a:cubicBezTo>
                    <a:pt x="726" y="0"/>
                    <a:pt x="588" y="139"/>
                    <a:pt x="588" y="277"/>
                  </a:cubicBezTo>
                  <a:cubicBezTo>
                    <a:pt x="415" y="450"/>
                    <a:pt x="277" y="450"/>
                    <a:pt x="277" y="588"/>
                  </a:cubicBezTo>
                  <a:cubicBezTo>
                    <a:pt x="138" y="726"/>
                    <a:pt x="0" y="865"/>
                    <a:pt x="0" y="1003"/>
                  </a:cubicBezTo>
                  <a:lnTo>
                    <a:pt x="0" y="1314"/>
                  </a:lnTo>
                  <a:cubicBezTo>
                    <a:pt x="277" y="865"/>
                    <a:pt x="588" y="450"/>
                    <a:pt x="1002" y="139"/>
                  </a:cubicBezTo>
                  <a:lnTo>
                    <a:pt x="864"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5098421" y="4257105"/>
              <a:ext cx="13057" cy="15535"/>
            </a:xfrm>
            <a:custGeom>
              <a:avLst/>
              <a:gdLst/>
              <a:ahLst/>
              <a:cxnLst/>
              <a:rect l="l" t="t" r="r" b="b"/>
              <a:pathLst>
                <a:path w="727" h="865" extrusionOk="0">
                  <a:moveTo>
                    <a:pt x="726" y="0"/>
                  </a:moveTo>
                  <a:lnTo>
                    <a:pt x="726" y="0"/>
                  </a:lnTo>
                  <a:cubicBezTo>
                    <a:pt x="415" y="139"/>
                    <a:pt x="277" y="450"/>
                    <a:pt x="0" y="726"/>
                  </a:cubicBezTo>
                  <a:lnTo>
                    <a:pt x="0" y="865"/>
                  </a:lnTo>
                  <a:cubicBezTo>
                    <a:pt x="139" y="588"/>
                    <a:pt x="415" y="312"/>
                    <a:pt x="726"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5033855" y="4321672"/>
              <a:ext cx="20510" cy="23599"/>
            </a:xfrm>
            <a:custGeom>
              <a:avLst/>
              <a:gdLst/>
              <a:ahLst/>
              <a:cxnLst/>
              <a:rect l="l" t="t" r="r" b="b"/>
              <a:pathLst>
                <a:path w="1142" h="1314" extrusionOk="0">
                  <a:moveTo>
                    <a:pt x="1003" y="0"/>
                  </a:moveTo>
                  <a:lnTo>
                    <a:pt x="865" y="173"/>
                  </a:lnTo>
                  <a:cubicBezTo>
                    <a:pt x="554" y="450"/>
                    <a:pt x="277" y="588"/>
                    <a:pt x="1" y="726"/>
                  </a:cubicBezTo>
                  <a:lnTo>
                    <a:pt x="1" y="1314"/>
                  </a:lnTo>
                  <a:cubicBezTo>
                    <a:pt x="415" y="864"/>
                    <a:pt x="726" y="450"/>
                    <a:pt x="114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4950664" y="4433401"/>
              <a:ext cx="3125" cy="2514"/>
            </a:xfrm>
            <a:custGeom>
              <a:avLst/>
              <a:gdLst/>
              <a:ahLst/>
              <a:cxnLst/>
              <a:rect l="l" t="t" r="r" b="b"/>
              <a:pathLst>
                <a:path w="174" h="140" extrusionOk="0">
                  <a:moveTo>
                    <a:pt x="1" y="139"/>
                  </a:moveTo>
                  <a:lnTo>
                    <a:pt x="1" y="139"/>
                  </a:lnTo>
                  <a:lnTo>
                    <a:pt x="174" y="1"/>
                  </a:lnTo>
                  <a:lnTo>
                    <a:pt x="1" y="139"/>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4953771" y="4430312"/>
              <a:ext cx="2496" cy="3107"/>
            </a:xfrm>
            <a:custGeom>
              <a:avLst/>
              <a:gdLst/>
              <a:ahLst/>
              <a:cxnLst/>
              <a:rect l="l" t="t" r="r" b="b"/>
              <a:pathLst>
                <a:path w="139" h="173" extrusionOk="0">
                  <a:moveTo>
                    <a:pt x="139" y="0"/>
                  </a:moveTo>
                  <a:cubicBezTo>
                    <a:pt x="1" y="0"/>
                    <a:pt x="1" y="173"/>
                    <a:pt x="1" y="173"/>
                  </a:cubicBezTo>
                  <a:lnTo>
                    <a:pt x="139"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5010273" y="4352706"/>
              <a:ext cx="13039" cy="18642"/>
            </a:xfrm>
            <a:custGeom>
              <a:avLst/>
              <a:gdLst/>
              <a:ahLst/>
              <a:cxnLst/>
              <a:rect l="l" t="t" r="r" b="b"/>
              <a:pathLst>
                <a:path w="726" h="1038" extrusionOk="0">
                  <a:moveTo>
                    <a:pt x="588" y="0"/>
                  </a:moveTo>
                  <a:cubicBezTo>
                    <a:pt x="311" y="312"/>
                    <a:pt x="138" y="726"/>
                    <a:pt x="0" y="1037"/>
                  </a:cubicBezTo>
                  <a:cubicBezTo>
                    <a:pt x="311" y="726"/>
                    <a:pt x="449" y="450"/>
                    <a:pt x="726" y="312"/>
                  </a:cubicBezTo>
                  <a:cubicBezTo>
                    <a:pt x="588" y="173"/>
                    <a:pt x="588" y="173"/>
                    <a:pt x="588"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5124499" y="4223574"/>
              <a:ext cx="12428" cy="18032"/>
            </a:xfrm>
            <a:custGeom>
              <a:avLst/>
              <a:gdLst/>
              <a:ahLst/>
              <a:cxnLst/>
              <a:rect l="l" t="t" r="r" b="b"/>
              <a:pathLst>
                <a:path w="692" h="1004" extrusionOk="0">
                  <a:moveTo>
                    <a:pt x="691" y="1"/>
                  </a:moveTo>
                  <a:lnTo>
                    <a:pt x="691" y="1"/>
                  </a:lnTo>
                  <a:cubicBezTo>
                    <a:pt x="691" y="1"/>
                    <a:pt x="553" y="139"/>
                    <a:pt x="415" y="139"/>
                  </a:cubicBezTo>
                  <a:cubicBezTo>
                    <a:pt x="277" y="450"/>
                    <a:pt x="138" y="727"/>
                    <a:pt x="0" y="865"/>
                  </a:cubicBezTo>
                  <a:lnTo>
                    <a:pt x="0" y="1003"/>
                  </a:lnTo>
                  <a:cubicBezTo>
                    <a:pt x="277" y="727"/>
                    <a:pt x="553" y="450"/>
                    <a:pt x="691"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4930189" y="4376288"/>
              <a:ext cx="18" cy="18"/>
            </a:xfrm>
            <a:custGeom>
              <a:avLst/>
              <a:gdLst/>
              <a:ahLst/>
              <a:cxnLst/>
              <a:rect l="l" t="t" r="r" b="b"/>
              <a:pathLst>
                <a:path w="1" h="1" extrusionOk="0">
                  <a:moveTo>
                    <a:pt x="0" y="1"/>
                  </a:moveTo>
                  <a:lnTo>
                    <a:pt x="0" y="1"/>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4943228" y="4360770"/>
              <a:ext cx="18" cy="2514"/>
            </a:xfrm>
            <a:custGeom>
              <a:avLst/>
              <a:gdLst/>
              <a:ahLst/>
              <a:cxnLst/>
              <a:rect l="l" t="t" r="r" b="b"/>
              <a:pathLst>
                <a:path w="1" h="140" extrusionOk="0">
                  <a:moveTo>
                    <a:pt x="0" y="1"/>
                  </a:moveTo>
                  <a:lnTo>
                    <a:pt x="0" y="139"/>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4940732" y="4327257"/>
              <a:ext cx="2514" cy="15535"/>
            </a:xfrm>
            <a:custGeom>
              <a:avLst/>
              <a:gdLst/>
              <a:ahLst/>
              <a:cxnLst/>
              <a:rect l="l" t="t" r="r" b="b"/>
              <a:pathLst>
                <a:path w="140" h="865" extrusionOk="0">
                  <a:moveTo>
                    <a:pt x="1" y="0"/>
                  </a:moveTo>
                  <a:lnTo>
                    <a:pt x="1" y="139"/>
                  </a:lnTo>
                  <a:cubicBezTo>
                    <a:pt x="139" y="415"/>
                    <a:pt x="139" y="553"/>
                    <a:pt x="139" y="864"/>
                  </a:cubicBezTo>
                  <a:lnTo>
                    <a:pt x="139" y="139"/>
                  </a:lnTo>
                  <a:cubicBezTo>
                    <a:pt x="139" y="139"/>
                    <a:pt x="139" y="0"/>
                    <a:pt x="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4938253" y="4249652"/>
              <a:ext cx="18" cy="18"/>
            </a:xfrm>
            <a:custGeom>
              <a:avLst/>
              <a:gdLst/>
              <a:ahLst/>
              <a:cxnLst/>
              <a:rect l="l" t="t" r="r" b="b"/>
              <a:pathLst>
                <a:path w="1" h="1" extrusionOk="0">
                  <a:moveTo>
                    <a:pt x="1" y="1"/>
                  </a:moveTo>
                  <a:lnTo>
                    <a:pt x="1" y="1"/>
                  </a:lnTo>
                  <a:lnTo>
                    <a:pt x="1" y="1"/>
                  </a:lnTo>
                  <a:lnTo>
                    <a:pt x="1"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4927693" y="4378784"/>
              <a:ext cx="7471" cy="64566"/>
            </a:xfrm>
            <a:custGeom>
              <a:avLst/>
              <a:gdLst/>
              <a:ahLst/>
              <a:cxnLst/>
              <a:rect l="l" t="t" r="r" b="b"/>
              <a:pathLst>
                <a:path w="416" h="3595" extrusionOk="0">
                  <a:moveTo>
                    <a:pt x="139" y="0"/>
                  </a:moveTo>
                  <a:lnTo>
                    <a:pt x="139" y="277"/>
                  </a:lnTo>
                  <a:cubicBezTo>
                    <a:pt x="139" y="588"/>
                    <a:pt x="1" y="864"/>
                    <a:pt x="1" y="1141"/>
                  </a:cubicBezTo>
                  <a:lnTo>
                    <a:pt x="1" y="1314"/>
                  </a:lnTo>
                  <a:lnTo>
                    <a:pt x="1" y="1452"/>
                  </a:lnTo>
                  <a:lnTo>
                    <a:pt x="1" y="1590"/>
                  </a:lnTo>
                  <a:lnTo>
                    <a:pt x="1" y="1867"/>
                  </a:lnTo>
                  <a:lnTo>
                    <a:pt x="1" y="2731"/>
                  </a:lnTo>
                  <a:lnTo>
                    <a:pt x="1" y="2869"/>
                  </a:lnTo>
                  <a:lnTo>
                    <a:pt x="1" y="3180"/>
                  </a:lnTo>
                  <a:lnTo>
                    <a:pt x="139" y="3180"/>
                  </a:lnTo>
                  <a:lnTo>
                    <a:pt x="139" y="3457"/>
                  </a:lnTo>
                  <a:lnTo>
                    <a:pt x="139" y="3595"/>
                  </a:lnTo>
                  <a:lnTo>
                    <a:pt x="416" y="3595"/>
                  </a:lnTo>
                  <a:cubicBezTo>
                    <a:pt x="277" y="2316"/>
                    <a:pt x="139" y="1141"/>
                    <a:pt x="139"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4950664" y="4435897"/>
              <a:ext cx="18" cy="18"/>
            </a:xfrm>
            <a:custGeom>
              <a:avLst/>
              <a:gdLst/>
              <a:ahLst/>
              <a:cxnLst/>
              <a:rect l="l" t="t" r="r" b="b"/>
              <a:pathLst>
                <a:path w="1" h="1" extrusionOk="0">
                  <a:moveTo>
                    <a:pt x="1" y="0"/>
                  </a:moveTo>
                  <a:lnTo>
                    <a:pt x="1" y="0"/>
                  </a:lnTo>
                  <a:lnTo>
                    <a:pt x="1" y="0"/>
                  </a:lnTo>
                  <a:lnTo>
                    <a:pt x="1" y="0"/>
                  </a:lnTo>
                  <a:lnTo>
                    <a:pt x="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5012752" y="4228549"/>
              <a:ext cx="34160" cy="8082"/>
            </a:xfrm>
            <a:custGeom>
              <a:avLst/>
              <a:gdLst/>
              <a:ahLst/>
              <a:cxnLst/>
              <a:rect l="l" t="t" r="r" b="b"/>
              <a:pathLst>
                <a:path w="1902" h="450" extrusionOk="0">
                  <a:moveTo>
                    <a:pt x="1901" y="1"/>
                  </a:moveTo>
                  <a:cubicBezTo>
                    <a:pt x="1314" y="173"/>
                    <a:pt x="864" y="173"/>
                    <a:pt x="311" y="312"/>
                  </a:cubicBezTo>
                  <a:cubicBezTo>
                    <a:pt x="211" y="312"/>
                    <a:pt x="184" y="384"/>
                    <a:pt x="110" y="424"/>
                  </a:cubicBezTo>
                  <a:lnTo>
                    <a:pt x="110" y="424"/>
                  </a:lnTo>
                  <a:cubicBezTo>
                    <a:pt x="676" y="294"/>
                    <a:pt x="1350" y="163"/>
                    <a:pt x="1901" y="1"/>
                  </a:cubicBezTo>
                  <a:close/>
                  <a:moveTo>
                    <a:pt x="110" y="424"/>
                  </a:moveTo>
                  <a:cubicBezTo>
                    <a:pt x="73" y="433"/>
                    <a:pt x="36" y="441"/>
                    <a:pt x="0" y="450"/>
                  </a:cubicBezTo>
                  <a:cubicBezTo>
                    <a:pt x="48" y="450"/>
                    <a:pt x="82" y="439"/>
                    <a:pt x="110" y="424"/>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4969288" y="4239109"/>
              <a:ext cx="25467" cy="4975"/>
            </a:xfrm>
            <a:custGeom>
              <a:avLst/>
              <a:gdLst/>
              <a:ahLst/>
              <a:cxnLst/>
              <a:rect l="l" t="t" r="r" b="b"/>
              <a:pathLst>
                <a:path w="1418" h="277" extrusionOk="0">
                  <a:moveTo>
                    <a:pt x="1280" y="0"/>
                  </a:moveTo>
                  <a:cubicBezTo>
                    <a:pt x="1144" y="45"/>
                    <a:pt x="1005" y="90"/>
                    <a:pt x="865" y="131"/>
                  </a:cubicBezTo>
                  <a:lnTo>
                    <a:pt x="865" y="131"/>
                  </a:lnTo>
                  <a:cubicBezTo>
                    <a:pt x="1076" y="118"/>
                    <a:pt x="1247" y="85"/>
                    <a:pt x="1418" y="0"/>
                  </a:cubicBezTo>
                  <a:close/>
                  <a:moveTo>
                    <a:pt x="865" y="131"/>
                  </a:moveTo>
                  <a:cubicBezTo>
                    <a:pt x="734" y="138"/>
                    <a:pt x="587" y="138"/>
                    <a:pt x="416" y="138"/>
                  </a:cubicBezTo>
                  <a:cubicBezTo>
                    <a:pt x="321" y="233"/>
                    <a:pt x="227" y="263"/>
                    <a:pt x="132" y="272"/>
                  </a:cubicBezTo>
                  <a:lnTo>
                    <a:pt x="132" y="272"/>
                  </a:lnTo>
                  <a:cubicBezTo>
                    <a:pt x="372" y="257"/>
                    <a:pt x="620" y="201"/>
                    <a:pt x="865" y="131"/>
                  </a:cubicBezTo>
                  <a:close/>
                  <a:moveTo>
                    <a:pt x="132" y="272"/>
                  </a:moveTo>
                  <a:cubicBezTo>
                    <a:pt x="88" y="275"/>
                    <a:pt x="44" y="277"/>
                    <a:pt x="1" y="277"/>
                  </a:cubicBezTo>
                  <a:cubicBezTo>
                    <a:pt x="45" y="277"/>
                    <a:pt x="88" y="277"/>
                    <a:pt x="132" y="272"/>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5031376" y="4241588"/>
              <a:ext cx="20492" cy="93141"/>
            </a:xfrm>
            <a:custGeom>
              <a:avLst/>
              <a:gdLst/>
              <a:ahLst/>
              <a:cxnLst/>
              <a:rect l="l" t="t" r="r" b="b"/>
              <a:pathLst>
                <a:path w="1141" h="5186" extrusionOk="0">
                  <a:moveTo>
                    <a:pt x="1141" y="313"/>
                  </a:moveTo>
                  <a:cubicBezTo>
                    <a:pt x="1140" y="450"/>
                    <a:pt x="1003" y="588"/>
                    <a:pt x="1003" y="588"/>
                  </a:cubicBezTo>
                  <a:cubicBezTo>
                    <a:pt x="1003" y="450"/>
                    <a:pt x="1140" y="450"/>
                    <a:pt x="1141" y="313"/>
                  </a:cubicBezTo>
                  <a:close/>
                  <a:moveTo>
                    <a:pt x="1141" y="0"/>
                  </a:moveTo>
                  <a:cubicBezTo>
                    <a:pt x="864" y="139"/>
                    <a:pt x="553" y="139"/>
                    <a:pt x="277" y="311"/>
                  </a:cubicBezTo>
                  <a:lnTo>
                    <a:pt x="139" y="311"/>
                  </a:lnTo>
                  <a:cubicBezTo>
                    <a:pt x="0" y="1867"/>
                    <a:pt x="0" y="3595"/>
                    <a:pt x="139" y="5185"/>
                  </a:cubicBezTo>
                  <a:cubicBezTo>
                    <a:pt x="415" y="5047"/>
                    <a:pt x="692" y="4909"/>
                    <a:pt x="1003" y="4632"/>
                  </a:cubicBezTo>
                  <a:lnTo>
                    <a:pt x="1141" y="4459"/>
                  </a:lnTo>
                  <a:lnTo>
                    <a:pt x="1141" y="4183"/>
                  </a:lnTo>
                  <a:cubicBezTo>
                    <a:pt x="1003" y="2904"/>
                    <a:pt x="1141" y="1590"/>
                    <a:pt x="1141" y="311"/>
                  </a:cubicBezTo>
                  <a:lnTo>
                    <a:pt x="114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4969288" y="4257105"/>
              <a:ext cx="20510" cy="150253"/>
            </a:xfrm>
            <a:custGeom>
              <a:avLst/>
              <a:gdLst/>
              <a:ahLst/>
              <a:cxnLst/>
              <a:rect l="l" t="t" r="r" b="b"/>
              <a:pathLst>
                <a:path w="1142" h="8366" extrusionOk="0">
                  <a:moveTo>
                    <a:pt x="865" y="0"/>
                  </a:moveTo>
                  <a:cubicBezTo>
                    <a:pt x="554" y="0"/>
                    <a:pt x="416" y="139"/>
                    <a:pt x="139" y="139"/>
                  </a:cubicBezTo>
                  <a:cubicBezTo>
                    <a:pt x="1" y="1590"/>
                    <a:pt x="1" y="3042"/>
                    <a:pt x="139" y="4459"/>
                  </a:cubicBezTo>
                  <a:cubicBezTo>
                    <a:pt x="277" y="5773"/>
                    <a:pt x="416" y="7052"/>
                    <a:pt x="416" y="8365"/>
                  </a:cubicBezTo>
                  <a:cubicBezTo>
                    <a:pt x="554" y="8227"/>
                    <a:pt x="692" y="8089"/>
                    <a:pt x="1003" y="7778"/>
                  </a:cubicBezTo>
                  <a:lnTo>
                    <a:pt x="1141" y="7639"/>
                  </a:lnTo>
                  <a:cubicBezTo>
                    <a:pt x="1003" y="7501"/>
                    <a:pt x="865" y="7363"/>
                    <a:pt x="865" y="7225"/>
                  </a:cubicBezTo>
                  <a:cubicBezTo>
                    <a:pt x="865" y="4770"/>
                    <a:pt x="692" y="2455"/>
                    <a:pt x="86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5124499" y="4226070"/>
              <a:ext cx="7453" cy="13057"/>
            </a:xfrm>
            <a:custGeom>
              <a:avLst/>
              <a:gdLst/>
              <a:ahLst/>
              <a:cxnLst/>
              <a:rect l="l" t="t" r="r" b="b"/>
              <a:pathLst>
                <a:path w="415" h="727" extrusionOk="0">
                  <a:moveTo>
                    <a:pt x="0" y="0"/>
                  </a:moveTo>
                  <a:lnTo>
                    <a:pt x="0" y="726"/>
                  </a:lnTo>
                  <a:cubicBezTo>
                    <a:pt x="138" y="588"/>
                    <a:pt x="277" y="311"/>
                    <a:pt x="41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4997234" y="4249652"/>
              <a:ext cx="23599" cy="131629"/>
            </a:xfrm>
            <a:custGeom>
              <a:avLst/>
              <a:gdLst/>
              <a:ahLst/>
              <a:cxnLst/>
              <a:rect l="l" t="t" r="r" b="b"/>
              <a:pathLst>
                <a:path w="1314" h="7329" extrusionOk="0">
                  <a:moveTo>
                    <a:pt x="1175" y="1"/>
                  </a:moveTo>
                  <a:lnTo>
                    <a:pt x="1175" y="1"/>
                  </a:lnTo>
                  <a:cubicBezTo>
                    <a:pt x="864" y="139"/>
                    <a:pt x="450" y="139"/>
                    <a:pt x="173" y="277"/>
                  </a:cubicBezTo>
                  <a:cubicBezTo>
                    <a:pt x="0" y="1591"/>
                    <a:pt x="173" y="2870"/>
                    <a:pt x="173" y="4010"/>
                  </a:cubicBezTo>
                  <a:cubicBezTo>
                    <a:pt x="173" y="4010"/>
                    <a:pt x="173" y="3872"/>
                    <a:pt x="311" y="3872"/>
                  </a:cubicBezTo>
                  <a:cubicBezTo>
                    <a:pt x="311" y="3734"/>
                    <a:pt x="450" y="3595"/>
                    <a:pt x="588" y="3319"/>
                  </a:cubicBezTo>
                  <a:lnTo>
                    <a:pt x="588" y="3457"/>
                  </a:lnTo>
                  <a:cubicBezTo>
                    <a:pt x="450" y="3734"/>
                    <a:pt x="311" y="4010"/>
                    <a:pt x="173" y="4321"/>
                  </a:cubicBezTo>
                  <a:lnTo>
                    <a:pt x="173" y="7328"/>
                  </a:lnTo>
                  <a:lnTo>
                    <a:pt x="726" y="6775"/>
                  </a:lnTo>
                  <a:cubicBezTo>
                    <a:pt x="864" y="6464"/>
                    <a:pt x="1037" y="6050"/>
                    <a:pt x="1314" y="5738"/>
                  </a:cubicBezTo>
                  <a:cubicBezTo>
                    <a:pt x="1175" y="5738"/>
                    <a:pt x="1175" y="5738"/>
                    <a:pt x="1175" y="5600"/>
                  </a:cubicBezTo>
                  <a:cubicBezTo>
                    <a:pt x="1037" y="3734"/>
                    <a:pt x="1037" y="1867"/>
                    <a:pt x="1175"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5067386" y="4236613"/>
              <a:ext cx="15535" cy="67063"/>
            </a:xfrm>
            <a:custGeom>
              <a:avLst/>
              <a:gdLst/>
              <a:ahLst/>
              <a:cxnLst/>
              <a:rect l="l" t="t" r="r" b="b"/>
              <a:pathLst>
                <a:path w="865" h="3734" extrusionOk="0">
                  <a:moveTo>
                    <a:pt x="726" y="1"/>
                  </a:moveTo>
                  <a:cubicBezTo>
                    <a:pt x="588" y="1"/>
                    <a:pt x="277" y="139"/>
                    <a:pt x="0" y="139"/>
                  </a:cubicBezTo>
                  <a:lnTo>
                    <a:pt x="0" y="3734"/>
                  </a:lnTo>
                  <a:cubicBezTo>
                    <a:pt x="0" y="3596"/>
                    <a:pt x="138" y="3457"/>
                    <a:pt x="277" y="3319"/>
                  </a:cubicBezTo>
                  <a:cubicBezTo>
                    <a:pt x="277" y="3181"/>
                    <a:pt x="415" y="3181"/>
                    <a:pt x="588" y="3008"/>
                  </a:cubicBezTo>
                  <a:cubicBezTo>
                    <a:pt x="588" y="2870"/>
                    <a:pt x="726" y="2731"/>
                    <a:pt x="864" y="2731"/>
                  </a:cubicBezTo>
                  <a:lnTo>
                    <a:pt x="864" y="2593"/>
                  </a:lnTo>
                  <a:cubicBezTo>
                    <a:pt x="726" y="1729"/>
                    <a:pt x="726" y="865"/>
                    <a:pt x="726"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5095942" y="4228549"/>
              <a:ext cx="15535" cy="41613"/>
            </a:xfrm>
            <a:custGeom>
              <a:avLst/>
              <a:gdLst/>
              <a:ahLst/>
              <a:cxnLst/>
              <a:rect l="l" t="t" r="r" b="b"/>
              <a:pathLst>
                <a:path w="865" h="2317" extrusionOk="0">
                  <a:moveTo>
                    <a:pt x="726" y="0"/>
                  </a:moveTo>
                  <a:cubicBezTo>
                    <a:pt x="415" y="173"/>
                    <a:pt x="277" y="173"/>
                    <a:pt x="138" y="173"/>
                  </a:cubicBezTo>
                  <a:cubicBezTo>
                    <a:pt x="0" y="865"/>
                    <a:pt x="0" y="1590"/>
                    <a:pt x="138" y="2316"/>
                  </a:cubicBezTo>
                  <a:cubicBezTo>
                    <a:pt x="415" y="2040"/>
                    <a:pt x="553" y="1729"/>
                    <a:pt x="864" y="1590"/>
                  </a:cubicBezTo>
                  <a:cubicBezTo>
                    <a:pt x="726" y="1452"/>
                    <a:pt x="726" y="1314"/>
                    <a:pt x="726" y="1176"/>
                  </a:cubicBezTo>
                  <a:lnTo>
                    <a:pt x="726"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4940732" y="4278208"/>
              <a:ext cx="22989" cy="157707"/>
            </a:xfrm>
            <a:custGeom>
              <a:avLst/>
              <a:gdLst/>
              <a:ahLst/>
              <a:cxnLst/>
              <a:rect l="l" t="t" r="r" b="b"/>
              <a:pathLst>
                <a:path w="1280" h="8781" extrusionOk="0">
                  <a:moveTo>
                    <a:pt x="727" y="1"/>
                  </a:moveTo>
                  <a:cubicBezTo>
                    <a:pt x="554" y="1"/>
                    <a:pt x="277" y="1"/>
                    <a:pt x="1" y="139"/>
                  </a:cubicBezTo>
                  <a:lnTo>
                    <a:pt x="1" y="2731"/>
                  </a:lnTo>
                  <a:cubicBezTo>
                    <a:pt x="139" y="2731"/>
                    <a:pt x="139" y="2870"/>
                    <a:pt x="139" y="2870"/>
                  </a:cubicBezTo>
                  <a:lnTo>
                    <a:pt x="139" y="3595"/>
                  </a:lnTo>
                  <a:lnTo>
                    <a:pt x="139" y="4598"/>
                  </a:lnTo>
                  <a:lnTo>
                    <a:pt x="139" y="4736"/>
                  </a:lnTo>
                  <a:cubicBezTo>
                    <a:pt x="277" y="6050"/>
                    <a:pt x="416" y="7467"/>
                    <a:pt x="554" y="8780"/>
                  </a:cubicBezTo>
                  <a:lnTo>
                    <a:pt x="727" y="8642"/>
                  </a:lnTo>
                  <a:cubicBezTo>
                    <a:pt x="727" y="8642"/>
                    <a:pt x="727" y="8469"/>
                    <a:pt x="865" y="8469"/>
                  </a:cubicBezTo>
                  <a:lnTo>
                    <a:pt x="1280" y="8054"/>
                  </a:lnTo>
                  <a:cubicBezTo>
                    <a:pt x="1141" y="7916"/>
                    <a:pt x="1141" y="7778"/>
                    <a:pt x="1141" y="7605"/>
                  </a:cubicBezTo>
                  <a:cubicBezTo>
                    <a:pt x="1141" y="6188"/>
                    <a:pt x="1003" y="4736"/>
                    <a:pt x="865" y="3146"/>
                  </a:cubicBezTo>
                  <a:cubicBezTo>
                    <a:pt x="727" y="2420"/>
                    <a:pt x="727" y="1729"/>
                    <a:pt x="727" y="865"/>
                  </a:cubicBezTo>
                  <a:lnTo>
                    <a:pt x="727"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4069151" y="3675435"/>
              <a:ext cx="93141" cy="31053"/>
            </a:xfrm>
            <a:custGeom>
              <a:avLst/>
              <a:gdLst/>
              <a:ahLst/>
              <a:cxnLst/>
              <a:rect l="l" t="t" r="r" b="b"/>
              <a:pathLst>
                <a:path w="5186" h="1729" extrusionOk="0">
                  <a:moveTo>
                    <a:pt x="4736" y="0"/>
                  </a:moveTo>
                  <a:cubicBezTo>
                    <a:pt x="4010" y="0"/>
                    <a:pt x="3284" y="138"/>
                    <a:pt x="2593" y="277"/>
                  </a:cubicBezTo>
                  <a:lnTo>
                    <a:pt x="2420" y="277"/>
                  </a:lnTo>
                  <a:cubicBezTo>
                    <a:pt x="1867" y="415"/>
                    <a:pt x="1279" y="415"/>
                    <a:pt x="553" y="553"/>
                  </a:cubicBezTo>
                  <a:cubicBezTo>
                    <a:pt x="415" y="553"/>
                    <a:pt x="277" y="553"/>
                    <a:pt x="277" y="726"/>
                  </a:cubicBezTo>
                  <a:cubicBezTo>
                    <a:pt x="139" y="726"/>
                    <a:pt x="0" y="864"/>
                    <a:pt x="0" y="1141"/>
                  </a:cubicBezTo>
                  <a:cubicBezTo>
                    <a:pt x="0" y="1279"/>
                    <a:pt x="139" y="1417"/>
                    <a:pt x="277" y="1417"/>
                  </a:cubicBezTo>
                  <a:cubicBezTo>
                    <a:pt x="277" y="1590"/>
                    <a:pt x="415" y="1728"/>
                    <a:pt x="553" y="1728"/>
                  </a:cubicBezTo>
                  <a:cubicBezTo>
                    <a:pt x="2143" y="1417"/>
                    <a:pt x="3733" y="1279"/>
                    <a:pt x="5185" y="1002"/>
                  </a:cubicBezTo>
                  <a:cubicBezTo>
                    <a:pt x="5012" y="726"/>
                    <a:pt x="4874"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4187723" y="3768539"/>
              <a:ext cx="18" cy="18"/>
            </a:xfrm>
            <a:custGeom>
              <a:avLst/>
              <a:gdLst/>
              <a:ahLst/>
              <a:cxnLst/>
              <a:rect l="l" t="t" r="r" b="b"/>
              <a:pathLst>
                <a:path w="1" h="1" extrusionOk="0">
                  <a:moveTo>
                    <a:pt x="0" y="1"/>
                  </a:moveTo>
                  <a:lnTo>
                    <a:pt x="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4094600" y="3747436"/>
              <a:ext cx="93141" cy="44092"/>
            </a:xfrm>
            <a:custGeom>
              <a:avLst/>
              <a:gdLst/>
              <a:ahLst/>
              <a:cxnLst/>
              <a:rect l="l" t="t" r="r" b="b"/>
              <a:pathLst>
                <a:path w="5186" h="2455" extrusionOk="0">
                  <a:moveTo>
                    <a:pt x="4770" y="1"/>
                  </a:moveTo>
                  <a:cubicBezTo>
                    <a:pt x="3768" y="312"/>
                    <a:pt x="2904" y="450"/>
                    <a:pt x="2040" y="726"/>
                  </a:cubicBezTo>
                  <a:cubicBezTo>
                    <a:pt x="1452" y="865"/>
                    <a:pt x="1003" y="1038"/>
                    <a:pt x="450" y="1314"/>
                  </a:cubicBezTo>
                  <a:cubicBezTo>
                    <a:pt x="139" y="1314"/>
                    <a:pt x="0" y="1729"/>
                    <a:pt x="0" y="2040"/>
                  </a:cubicBezTo>
                  <a:cubicBezTo>
                    <a:pt x="139" y="2040"/>
                    <a:pt x="139" y="2040"/>
                    <a:pt x="139" y="2178"/>
                  </a:cubicBezTo>
                  <a:cubicBezTo>
                    <a:pt x="312" y="2316"/>
                    <a:pt x="450" y="2455"/>
                    <a:pt x="588" y="2455"/>
                  </a:cubicBezTo>
                  <a:cubicBezTo>
                    <a:pt x="588" y="2455"/>
                    <a:pt x="726" y="2455"/>
                    <a:pt x="726" y="2316"/>
                  </a:cubicBezTo>
                  <a:cubicBezTo>
                    <a:pt x="1176" y="2316"/>
                    <a:pt x="1452" y="2178"/>
                    <a:pt x="1729" y="2040"/>
                  </a:cubicBezTo>
                  <a:cubicBezTo>
                    <a:pt x="2731" y="1729"/>
                    <a:pt x="3906" y="1452"/>
                    <a:pt x="5185" y="1176"/>
                  </a:cubicBezTo>
                  <a:cubicBezTo>
                    <a:pt x="5047" y="865"/>
                    <a:pt x="4909" y="450"/>
                    <a:pt x="477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4125635" y="3833106"/>
              <a:ext cx="95619" cy="38506"/>
            </a:xfrm>
            <a:custGeom>
              <a:avLst/>
              <a:gdLst/>
              <a:ahLst/>
              <a:cxnLst/>
              <a:rect l="l" t="t" r="r" b="b"/>
              <a:pathLst>
                <a:path w="5324" h="2144" extrusionOk="0">
                  <a:moveTo>
                    <a:pt x="4909" y="1"/>
                  </a:moveTo>
                  <a:cubicBezTo>
                    <a:pt x="3319" y="277"/>
                    <a:pt x="1867" y="726"/>
                    <a:pt x="450" y="1003"/>
                  </a:cubicBezTo>
                  <a:cubicBezTo>
                    <a:pt x="312" y="1141"/>
                    <a:pt x="312" y="1141"/>
                    <a:pt x="139" y="1141"/>
                  </a:cubicBezTo>
                  <a:cubicBezTo>
                    <a:pt x="139" y="1279"/>
                    <a:pt x="139" y="1279"/>
                    <a:pt x="1" y="1279"/>
                  </a:cubicBezTo>
                  <a:lnTo>
                    <a:pt x="1" y="1729"/>
                  </a:lnTo>
                  <a:cubicBezTo>
                    <a:pt x="1" y="1867"/>
                    <a:pt x="1" y="1867"/>
                    <a:pt x="139" y="2005"/>
                  </a:cubicBezTo>
                  <a:cubicBezTo>
                    <a:pt x="139" y="2144"/>
                    <a:pt x="450" y="2144"/>
                    <a:pt x="588" y="2144"/>
                  </a:cubicBezTo>
                  <a:lnTo>
                    <a:pt x="727" y="2144"/>
                  </a:lnTo>
                  <a:cubicBezTo>
                    <a:pt x="1867" y="1867"/>
                    <a:pt x="3042" y="1591"/>
                    <a:pt x="4045" y="1279"/>
                  </a:cubicBezTo>
                  <a:cubicBezTo>
                    <a:pt x="4446" y="1279"/>
                    <a:pt x="4879" y="1150"/>
                    <a:pt x="5283" y="1017"/>
                  </a:cubicBezTo>
                  <a:lnTo>
                    <a:pt x="5283" y="1017"/>
                  </a:lnTo>
                  <a:cubicBezTo>
                    <a:pt x="5296" y="1058"/>
                    <a:pt x="5310" y="1100"/>
                    <a:pt x="5324" y="1141"/>
                  </a:cubicBezTo>
                  <a:lnTo>
                    <a:pt x="5324" y="1003"/>
                  </a:lnTo>
                  <a:cubicBezTo>
                    <a:pt x="5310" y="1007"/>
                    <a:pt x="5296" y="1012"/>
                    <a:pt x="5283" y="1017"/>
                  </a:cubicBezTo>
                  <a:lnTo>
                    <a:pt x="5283" y="1017"/>
                  </a:lnTo>
                  <a:cubicBezTo>
                    <a:pt x="5158" y="639"/>
                    <a:pt x="5034" y="250"/>
                    <a:pt x="4909"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4164752" y="3928707"/>
              <a:ext cx="95619" cy="26096"/>
            </a:xfrm>
            <a:custGeom>
              <a:avLst/>
              <a:gdLst/>
              <a:ahLst/>
              <a:cxnLst/>
              <a:rect l="l" t="t" r="r" b="b"/>
              <a:pathLst>
                <a:path w="5324" h="1453" extrusionOk="0">
                  <a:moveTo>
                    <a:pt x="4736" y="1"/>
                  </a:moveTo>
                  <a:cubicBezTo>
                    <a:pt x="3146" y="139"/>
                    <a:pt x="1867" y="277"/>
                    <a:pt x="553" y="277"/>
                  </a:cubicBezTo>
                  <a:cubicBezTo>
                    <a:pt x="277" y="277"/>
                    <a:pt x="0" y="588"/>
                    <a:pt x="0" y="865"/>
                  </a:cubicBezTo>
                  <a:cubicBezTo>
                    <a:pt x="0" y="1141"/>
                    <a:pt x="277" y="1452"/>
                    <a:pt x="553" y="1452"/>
                  </a:cubicBezTo>
                  <a:lnTo>
                    <a:pt x="1590" y="1452"/>
                  </a:lnTo>
                  <a:cubicBezTo>
                    <a:pt x="2593" y="1314"/>
                    <a:pt x="3733" y="1314"/>
                    <a:pt x="4874" y="1141"/>
                  </a:cubicBezTo>
                  <a:cubicBezTo>
                    <a:pt x="5047" y="1141"/>
                    <a:pt x="5185" y="1003"/>
                    <a:pt x="5323" y="1003"/>
                  </a:cubicBezTo>
                  <a:cubicBezTo>
                    <a:pt x="5185" y="726"/>
                    <a:pt x="4874" y="277"/>
                    <a:pt x="4736"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4291388" y="4024308"/>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4195787" y="4006312"/>
              <a:ext cx="95619" cy="26078"/>
            </a:xfrm>
            <a:custGeom>
              <a:avLst/>
              <a:gdLst/>
              <a:ahLst/>
              <a:cxnLst/>
              <a:rect l="l" t="t" r="r" b="b"/>
              <a:pathLst>
                <a:path w="5324" h="1452" extrusionOk="0">
                  <a:moveTo>
                    <a:pt x="4736" y="0"/>
                  </a:moveTo>
                  <a:cubicBezTo>
                    <a:pt x="3319" y="138"/>
                    <a:pt x="1867" y="277"/>
                    <a:pt x="554" y="277"/>
                  </a:cubicBezTo>
                  <a:cubicBezTo>
                    <a:pt x="139" y="277"/>
                    <a:pt x="1" y="588"/>
                    <a:pt x="1" y="864"/>
                  </a:cubicBezTo>
                  <a:cubicBezTo>
                    <a:pt x="1" y="1141"/>
                    <a:pt x="139" y="1452"/>
                    <a:pt x="554" y="1452"/>
                  </a:cubicBezTo>
                  <a:lnTo>
                    <a:pt x="1729" y="1452"/>
                  </a:lnTo>
                  <a:cubicBezTo>
                    <a:pt x="2593" y="1314"/>
                    <a:pt x="3595" y="1314"/>
                    <a:pt x="4598" y="1141"/>
                  </a:cubicBezTo>
                  <a:cubicBezTo>
                    <a:pt x="4736" y="1141"/>
                    <a:pt x="5047" y="1141"/>
                    <a:pt x="5324" y="1003"/>
                  </a:cubicBezTo>
                  <a:cubicBezTo>
                    <a:pt x="5185" y="726"/>
                    <a:pt x="5047"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4322423" y="4099417"/>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4231797" y="4078942"/>
              <a:ext cx="90644" cy="33531"/>
            </a:xfrm>
            <a:custGeom>
              <a:avLst/>
              <a:gdLst/>
              <a:ahLst/>
              <a:cxnLst/>
              <a:rect l="l" t="t" r="r" b="b"/>
              <a:pathLst>
                <a:path w="5047" h="1867" extrusionOk="0">
                  <a:moveTo>
                    <a:pt x="4459" y="0"/>
                  </a:moveTo>
                  <a:cubicBezTo>
                    <a:pt x="3180" y="277"/>
                    <a:pt x="1729" y="553"/>
                    <a:pt x="450" y="726"/>
                  </a:cubicBezTo>
                  <a:cubicBezTo>
                    <a:pt x="450" y="726"/>
                    <a:pt x="277" y="726"/>
                    <a:pt x="277" y="864"/>
                  </a:cubicBezTo>
                  <a:cubicBezTo>
                    <a:pt x="139" y="864"/>
                    <a:pt x="139" y="1003"/>
                    <a:pt x="139" y="1003"/>
                  </a:cubicBezTo>
                  <a:cubicBezTo>
                    <a:pt x="0" y="1141"/>
                    <a:pt x="0" y="1279"/>
                    <a:pt x="0" y="1417"/>
                  </a:cubicBezTo>
                  <a:cubicBezTo>
                    <a:pt x="139" y="1590"/>
                    <a:pt x="139" y="1729"/>
                    <a:pt x="277" y="1729"/>
                  </a:cubicBezTo>
                  <a:cubicBezTo>
                    <a:pt x="277" y="1867"/>
                    <a:pt x="277" y="1867"/>
                    <a:pt x="450" y="1867"/>
                  </a:cubicBezTo>
                  <a:lnTo>
                    <a:pt x="726" y="1867"/>
                  </a:lnTo>
                  <a:cubicBezTo>
                    <a:pt x="2178" y="1590"/>
                    <a:pt x="3595" y="1417"/>
                    <a:pt x="5047" y="1141"/>
                  </a:cubicBezTo>
                  <a:cubicBezTo>
                    <a:pt x="4909" y="726"/>
                    <a:pt x="4598" y="415"/>
                    <a:pt x="4459"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4265310" y="4172065"/>
              <a:ext cx="98726" cy="31053"/>
            </a:xfrm>
            <a:custGeom>
              <a:avLst/>
              <a:gdLst/>
              <a:ahLst/>
              <a:cxnLst/>
              <a:rect l="l" t="t" r="r" b="b"/>
              <a:pathLst>
                <a:path w="5497" h="1729" extrusionOk="0">
                  <a:moveTo>
                    <a:pt x="5047" y="0"/>
                  </a:moveTo>
                  <a:cubicBezTo>
                    <a:pt x="4771" y="138"/>
                    <a:pt x="4460" y="138"/>
                    <a:pt x="4183" y="138"/>
                  </a:cubicBezTo>
                  <a:cubicBezTo>
                    <a:pt x="2904" y="277"/>
                    <a:pt x="1591" y="415"/>
                    <a:pt x="589" y="553"/>
                  </a:cubicBezTo>
                  <a:cubicBezTo>
                    <a:pt x="139" y="553"/>
                    <a:pt x="1" y="726"/>
                    <a:pt x="1" y="1141"/>
                  </a:cubicBezTo>
                  <a:cubicBezTo>
                    <a:pt x="1" y="1417"/>
                    <a:pt x="139" y="1728"/>
                    <a:pt x="589" y="1728"/>
                  </a:cubicBezTo>
                  <a:cubicBezTo>
                    <a:pt x="2178" y="1590"/>
                    <a:pt x="3596" y="1417"/>
                    <a:pt x="5047" y="1141"/>
                  </a:cubicBezTo>
                  <a:lnTo>
                    <a:pt x="5497" y="1141"/>
                  </a:lnTo>
                  <a:cubicBezTo>
                    <a:pt x="5324" y="726"/>
                    <a:pt x="5186" y="415"/>
                    <a:pt x="5047"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4433559" y="4290619"/>
              <a:ext cx="18" cy="18"/>
            </a:xfrm>
            <a:custGeom>
              <a:avLst/>
              <a:gdLst/>
              <a:ahLst/>
              <a:cxnLst/>
              <a:rect l="l" t="t" r="r" b="b"/>
              <a:pathLst>
                <a:path w="1" h="1" extrusionOk="0">
                  <a:moveTo>
                    <a:pt x="0" y="1"/>
                  </a:move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4451555" y="4278208"/>
              <a:ext cx="15535" cy="18"/>
            </a:xfrm>
            <a:custGeom>
              <a:avLst/>
              <a:gdLst/>
              <a:ahLst/>
              <a:cxnLst/>
              <a:rect l="l" t="t" r="r" b="b"/>
              <a:pathLst>
                <a:path w="865" h="1" extrusionOk="0">
                  <a:moveTo>
                    <a:pt x="865" y="1"/>
                  </a:moveTo>
                  <a:lnTo>
                    <a:pt x="726" y="1"/>
                  </a:lnTo>
                  <a:lnTo>
                    <a:pt x="45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4475137" y="4278208"/>
              <a:ext cx="25485" cy="18"/>
            </a:xfrm>
            <a:custGeom>
              <a:avLst/>
              <a:gdLst/>
              <a:ahLst/>
              <a:cxnLst/>
              <a:rect l="l" t="t" r="r" b="b"/>
              <a:pathLst>
                <a:path w="1419" h="1" extrusionOk="0">
                  <a:moveTo>
                    <a:pt x="1418" y="1"/>
                  </a:moveTo>
                  <a:lnTo>
                    <a:pt x="1418" y="1"/>
                  </a:lnTo>
                  <a:lnTo>
                    <a:pt x="139"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4422999" y="4272623"/>
              <a:ext cx="5604" cy="2496"/>
            </a:xfrm>
            <a:custGeom>
              <a:avLst/>
              <a:gdLst/>
              <a:ahLst/>
              <a:cxnLst/>
              <a:rect l="l" t="t" r="r" b="b"/>
              <a:pathLst>
                <a:path w="312" h="139" extrusionOk="0">
                  <a:moveTo>
                    <a:pt x="0" y="1"/>
                  </a:moveTo>
                  <a:cubicBezTo>
                    <a:pt x="0" y="1"/>
                    <a:pt x="0" y="139"/>
                    <a:pt x="173" y="139"/>
                  </a:cubicBezTo>
                  <a:lnTo>
                    <a:pt x="312" y="139"/>
                  </a:lnTo>
                  <a:lnTo>
                    <a:pt x="312"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4306906" y="4272623"/>
              <a:ext cx="124175" cy="26096"/>
            </a:xfrm>
            <a:custGeom>
              <a:avLst/>
              <a:gdLst/>
              <a:ahLst/>
              <a:cxnLst/>
              <a:rect l="l" t="t" r="r" b="b"/>
              <a:pathLst>
                <a:path w="6914" h="1453" extrusionOk="0">
                  <a:moveTo>
                    <a:pt x="5600" y="1"/>
                  </a:moveTo>
                  <a:lnTo>
                    <a:pt x="5600" y="139"/>
                  </a:lnTo>
                  <a:cubicBezTo>
                    <a:pt x="4321" y="139"/>
                    <a:pt x="3181" y="312"/>
                    <a:pt x="2144" y="312"/>
                  </a:cubicBezTo>
                  <a:lnTo>
                    <a:pt x="588" y="312"/>
                  </a:lnTo>
                  <a:cubicBezTo>
                    <a:pt x="277" y="312"/>
                    <a:pt x="1" y="450"/>
                    <a:pt x="1" y="865"/>
                  </a:cubicBezTo>
                  <a:cubicBezTo>
                    <a:pt x="1" y="1176"/>
                    <a:pt x="277" y="1314"/>
                    <a:pt x="588" y="1452"/>
                  </a:cubicBezTo>
                  <a:lnTo>
                    <a:pt x="2144" y="1452"/>
                  </a:lnTo>
                  <a:cubicBezTo>
                    <a:pt x="3596" y="1452"/>
                    <a:pt x="5186" y="1314"/>
                    <a:pt x="6914" y="1003"/>
                  </a:cubicBezTo>
                  <a:lnTo>
                    <a:pt x="6464" y="1003"/>
                  </a:lnTo>
                  <a:cubicBezTo>
                    <a:pt x="6326" y="1003"/>
                    <a:pt x="6326" y="1003"/>
                    <a:pt x="6188" y="865"/>
                  </a:cubicBezTo>
                  <a:lnTo>
                    <a:pt x="6050" y="865"/>
                  </a:lnTo>
                  <a:cubicBezTo>
                    <a:pt x="5911" y="865"/>
                    <a:pt x="5911" y="726"/>
                    <a:pt x="5773" y="588"/>
                  </a:cubicBezTo>
                  <a:cubicBezTo>
                    <a:pt x="5773" y="450"/>
                    <a:pt x="5600" y="312"/>
                    <a:pt x="560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4340437" y="4267666"/>
              <a:ext cx="584796" cy="106162"/>
            </a:xfrm>
            <a:custGeom>
              <a:avLst/>
              <a:gdLst/>
              <a:ahLst/>
              <a:cxnLst/>
              <a:rect l="l" t="t" r="r" b="b"/>
              <a:pathLst>
                <a:path w="32561" h="5911" extrusionOk="0">
                  <a:moveTo>
                    <a:pt x="32561" y="0"/>
                  </a:moveTo>
                  <a:cubicBezTo>
                    <a:pt x="30971" y="277"/>
                    <a:pt x="29242" y="588"/>
                    <a:pt x="27652" y="726"/>
                  </a:cubicBezTo>
                  <a:lnTo>
                    <a:pt x="27376" y="726"/>
                  </a:lnTo>
                  <a:lnTo>
                    <a:pt x="26373" y="1002"/>
                  </a:lnTo>
                  <a:lnTo>
                    <a:pt x="25648" y="1141"/>
                  </a:lnTo>
                  <a:cubicBezTo>
                    <a:pt x="23919" y="1590"/>
                    <a:pt x="22053" y="1867"/>
                    <a:pt x="20325" y="2316"/>
                  </a:cubicBezTo>
                  <a:cubicBezTo>
                    <a:pt x="17732" y="2869"/>
                    <a:pt x="14967" y="3457"/>
                    <a:pt x="12236" y="3871"/>
                  </a:cubicBezTo>
                  <a:cubicBezTo>
                    <a:pt x="11683" y="3871"/>
                    <a:pt x="10957" y="4044"/>
                    <a:pt x="10370" y="4182"/>
                  </a:cubicBezTo>
                  <a:lnTo>
                    <a:pt x="10232" y="4182"/>
                  </a:lnTo>
                  <a:cubicBezTo>
                    <a:pt x="6913" y="4597"/>
                    <a:pt x="3906" y="4735"/>
                    <a:pt x="1003" y="4735"/>
                  </a:cubicBezTo>
                  <a:lnTo>
                    <a:pt x="588" y="4735"/>
                  </a:lnTo>
                  <a:cubicBezTo>
                    <a:pt x="277" y="4735"/>
                    <a:pt x="0" y="5047"/>
                    <a:pt x="0" y="5323"/>
                  </a:cubicBezTo>
                  <a:cubicBezTo>
                    <a:pt x="0" y="5600"/>
                    <a:pt x="277" y="5911"/>
                    <a:pt x="588" y="5911"/>
                  </a:cubicBezTo>
                  <a:lnTo>
                    <a:pt x="1003" y="5911"/>
                  </a:lnTo>
                  <a:cubicBezTo>
                    <a:pt x="5323" y="5911"/>
                    <a:pt x="9367" y="5461"/>
                    <a:pt x="13550" y="4735"/>
                  </a:cubicBezTo>
                  <a:cubicBezTo>
                    <a:pt x="16695" y="4321"/>
                    <a:pt x="19875" y="3595"/>
                    <a:pt x="22917" y="2869"/>
                  </a:cubicBezTo>
                  <a:cubicBezTo>
                    <a:pt x="23919" y="2731"/>
                    <a:pt x="24922" y="2454"/>
                    <a:pt x="25924" y="2316"/>
                  </a:cubicBezTo>
                  <a:lnTo>
                    <a:pt x="26201" y="2143"/>
                  </a:lnTo>
                  <a:cubicBezTo>
                    <a:pt x="27065" y="2005"/>
                    <a:pt x="28102" y="1867"/>
                    <a:pt x="28966" y="1590"/>
                  </a:cubicBezTo>
                  <a:lnTo>
                    <a:pt x="29242" y="1590"/>
                  </a:lnTo>
                  <a:cubicBezTo>
                    <a:pt x="29657" y="1452"/>
                    <a:pt x="30107" y="1452"/>
                    <a:pt x="30383" y="1279"/>
                  </a:cubicBezTo>
                  <a:cubicBezTo>
                    <a:pt x="30971" y="1141"/>
                    <a:pt x="31558" y="1002"/>
                    <a:pt x="32111" y="1002"/>
                  </a:cubicBezTo>
                  <a:cubicBezTo>
                    <a:pt x="32250" y="864"/>
                    <a:pt x="32422" y="864"/>
                    <a:pt x="32561" y="864"/>
                  </a:cubicBezTo>
                  <a:lnTo>
                    <a:pt x="32561" y="138"/>
                  </a:lnTo>
                  <a:lnTo>
                    <a:pt x="32561" y="0"/>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4940732" y="4262691"/>
              <a:ext cx="15535" cy="18014"/>
            </a:xfrm>
            <a:custGeom>
              <a:avLst/>
              <a:gdLst/>
              <a:ahLst/>
              <a:cxnLst/>
              <a:rect l="l" t="t" r="r" b="b"/>
              <a:pathLst>
                <a:path w="865" h="1003" extrusionOk="0">
                  <a:moveTo>
                    <a:pt x="865" y="1"/>
                  </a:moveTo>
                  <a:cubicBezTo>
                    <a:pt x="554" y="1"/>
                    <a:pt x="277" y="139"/>
                    <a:pt x="1" y="139"/>
                  </a:cubicBezTo>
                  <a:lnTo>
                    <a:pt x="1" y="415"/>
                  </a:lnTo>
                  <a:lnTo>
                    <a:pt x="1" y="1003"/>
                  </a:lnTo>
                  <a:cubicBezTo>
                    <a:pt x="277" y="865"/>
                    <a:pt x="554" y="865"/>
                    <a:pt x="727" y="865"/>
                  </a:cubicBezTo>
                  <a:cubicBezTo>
                    <a:pt x="865" y="554"/>
                    <a:pt x="865" y="277"/>
                    <a:pt x="865"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4208826" y="3455676"/>
              <a:ext cx="90033" cy="0"/>
            </a:xfrm>
            <a:custGeom>
              <a:avLst/>
              <a:gdLst/>
              <a:ahLst/>
              <a:cxnLst/>
              <a:rect l="l" t="t" r="r" b="b"/>
              <a:pathLst>
                <a:path w="5013" extrusionOk="0">
                  <a:moveTo>
                    <a:pt x="277" y="0"/>
                  </a:moveTo>
                  <a:lnTo>
                    <a:pt x="3146" y="0"/>
                  </a:lnTo>
                  <a:lnTo>
                    <a:pt x="4874" y="0"/>
                  </a:lnTo>
                  <a:lnTo>
                    <a:pt x="4874" y="0"/>
                  </a:lnTo>
                  <a:lnTo>
                    <a:pt x="5012" y="0"/>
                  </a:lnTo>
                  <a:lnTo>
                    <a:pt x="4874" y="0"/>
                  </a:lnTo>
                  <a:lnTo>
                    <a:pt x="4874" y="0"/>
                  </a:lnTo>
                  <a:lnTo>
                    <a:pt x="3146" y="0"/>
                  </a:lnTo>
                  <a:lnTo>
                    <a:pt x="277"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4252289" y="3297359"/>
              <a:ext cx="3107" cy="8100"/>
            </a:xfrm>
            <a:custGeom>
              <a:avLst/>
              <a:gdLst/>
              <a:ahLst/>
              <a:cxnLst/>
              <a:rect l="l" t="t" r="r" b="b"/>
              <a:pathLst>
                <a:path w="173" h="451" extrusionOk="0">
                  <a:moveTo>
                    <a:pt x="0" y="1"/>
                  </a:moveTo>
                  <a:cubicBezTo>
                    <a:pt x="0" y="174"/>
                    <a:pt x="173" y="312"/>
                    <a:pt x="173" y="450"/>
                  </a:cubicBezTo>
                  <a:lnTo>
                    <a:pt x="173" y="450"/>
                  </a:lnTo>
                  <a:cubicBezTo>
                    <a:pt x="173" y="312"/>
                    <a:pt x="0" y="174"/>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5015859" y="3409106"/>
              <a:ext cx="31053" cy="77623"/>
            </a:xfrm>
            <a:custGeom>
              <a:avLst/>
              <a:gdLst/>
              <a:ahLst/>
              <a:cxnLst/>
              <a:rect l="l" t="t" r="r" b="b"/>
              <a:pathLst>
                <a:path w="1729" h="4322" extrusionOk="0">
                  <a:moveTo>
                    <a:pt x="0" y="1"/>
                  </a:moveTo>
                  <a:lnTo>
                    <a:pt x="0" y="277"/>
                  </a:lnTo>
                  <a:cubicBezTo>
                    <a:pt x="553" y="1556"/>
                    <a:pt x="1141" y="3008"/>
                    <a:pt x="1728" y="4321"/>
                  </a:cubicBezTo>
                  <a:cubicBezTo>
                    <a:pt x="1141" y="3008"/>
                    <a:pt x="553" y="1418"/>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4298842" y="3455676"/>
              <a:ext cx="3125" cy="0"/>
            </a:xfrm>
            <a:custGeom>
              <a:avLst/>
              <a:gdLst/>
              <a:ahLst/>
              <a:cxnLst/>
              <a:rect l="l" t="t" r="r" b="b"/>
              <a:pathLst>
                <a:path w="174" extrusionOk="0">
                  <a:moveTo>
                    <a:pt x="173" y="0"/>
                  </a:moveTo>
                  <a:lnTo>
                    <a:pt x="173" y="0"/>
                  </a:lnTo>
                  <a:lnTo>
                    <a:pt x="173" y="0"/>
                  </a:lnTo>
                  <a:lnTo>
                    <a:pt x="0" y="0"/>
                  </a:lnTo>
                  <a:lnTo>
                    <a:pt x="0"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4244836" y="3271910"/>
              <a:ext cx="2496" cy="9950"/>
            </a:xfrm>
            <a:custGeom>
              <a:avLst/>
              <a:gdLst/>
              <a:ahLst/>
              <a:cxnLst/>
              <a:rect l="l" t="t" r="r" b="b"/>
              <a:pathLst>
                <a:path w="139" h="554" extrusionOk="0">
                  <a:moveTo>
                    <a:pt x="0" y="1"/>
                  </a:moveTo>
                  <a:lnTo>
                    <a:pt x="0" y="277"/>
                  </a:lnTo>
                  <a:cubicBezTo>
                    <a:pt x="138" y="415"/>
                    <a:pt x="139" y="553"/>
                    <a:pt x="139" y="554"/>
                  </a:cubicBezTo>
                  <a:lnTo>
                    <a:pt x="139" y="554"/>
                  </a:lnTo>
                  <a:cubicBezTo>
                    <a:pt x="139" y="416"/>
                    <a:pt x="0" y="277"/>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4707934" y="3209840"/>
              <a:ext cx="162664" cy="9950"/>
            </a:xfrm>
            <a:custGeom>
              <a:avLst/>
              <a:gdLst/>
              <a:ahLst/>
              <a:cxnLst/>
              <a:rect l="l" t="t" r="r" b="b"/>
              <a:pathLst>
                <a:path w="9057" h="554" extrusionOk="0">
                  <a:moveTo>
                    <a:pt x="1" y="0"/>
                  </a:moveTo>
                  <a:cubicBezTo>
                    <a:pt x="1280" y="0"/>
                    <a:pt x="2455" y="0"/>
                    <a:pt x="3596" y="139"/>
                  </a:cubicBezTo>
                  <a:cubicBezTo>
                    <a:pt x="5462" y="139"/>
                    <a:pt x="7329" y="415"/>
                    <a:pt x="9057" y="553"/>
                  </a:cubicBezTo>
                  <a:cubicBezTo>
                    <a:pt x="7467" y="277"/>
                    <a:pt x="5739" y="139"/>
                    <a:pt x="3734"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5158012" y="4200621"/>
              <a:ext cx="33549" cy="4975"/>
            </a:xfrm>
            <a:custGeom>
              <a:avLst/>
              <a:gdLst/>
              <a:ahLst/>
              <a:cxnLst/>
              <a:rect l="l" t="t" r="r" b="b"/>
              <a:pathLst>
                <a:path w="1868" h="277" extrusionOk="0">
                  <a:moveTo>
                    <a:pt x="1591" y="0"/>
                  </a:moveTo>
                  <a:cubicBezTo>
                    <a:pt x="1429" y="38"/>
                    <a:pt x="1268" y="76"/>
                    <a:pt x="1110" y="111"/>
                  </a:cubicBezTo>
                  <a:cubicBezTo>
                    <a:pt x="1347" y="84"/>
                    <a:pt x="1597" y="51"/>
                    <a:pt x="1867" y="0"/>
                  </a:cubicBezTo>
                  <a:close/>
                  <a:moveTo>
                    <a:pt x="1110" y="111"/>
                  </a:moveTo>
                  <a:cubicBezTo>
                    <a:pt x="710" y="157"/>
                    <a:pt x="348" y="190"/>
                    <a:pt x="1" y="277"/>
                  </a:cubicBezTo>
                  <a:cubicBezTo>
                    <a:pt x="301" y="277"/>
                    <a:pt x="693" y="204"/>
                    <a:pt x="1110" y="11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4857559" y="4262691"/>
              <a:ext cx="18" cy="18"/>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5059304" y="4223574"/>
              <a:ext cx="3125" cy="2514"/>
            </a:xfrm>
            <a:custGeom>
              <a:avLst/>
              <a:gdLst/>
              <a:ahLst/>
              <a:cxnLst/>
              <a:rect l="l" t="t" r="r" b="b"/>
              <a:pathLst>
                <a:path w="174" h="140" extrusionOk="0">
                  <a:moveTo>
                    <a:pt x="174" y="1"/>
                  </a:moveTo>
                  <a:cubicBezTo>
                    <a:pt x="1" y="1"/>
                    <a:pt x="1" y="1"/>
                    <a:pt x="1" y="139"/>
                  </a:cubicBezTo>
                  <a:cubicBezTo>
                    <a:pt x="1" y="1"/>
                    <a:pt x="174" y="1"/>
                    <a:pt x="174"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4992259" y="3307919"/>
              <a:ext cx="134736" cy="349520"/>
            </a:xfrm>
            <a:custGeom>
              <a:avLst/>
              <a:gdLst/>
              <a:ahLst/>
              <a:cxnLst/>
              <a:rect l="l" t="t" r="r" b="b"/>
              <a:pathLst>
                <a:path w="7502" h="19461" extrusionOk="0">
                  <a:moveTo>
                    <a:pt x="1" y="1"/>
                  </a:moveTo>
                  <a:cubicBezTo>
                    <a:pt x="588" y="1314"/>
                    <a:pt x="1003" y="2731"/>
                    <a:pt x="1591" y="4183"/>
                  </a:cubicBezTo>
                  <a:cubicBezTo>
                    <a:pt x="3042" y="7639"/>
                    <a:pt x="4321" y="11096"/>
                    <a:pt x="5773" y="14691"/>
                  </a:cubicBezTo>
                  <a:cubicBezTo>
                    <a:pt x="6326" y="16281"/>
                    <a:pt x="6914" y="17871"/>
                    <a:pt x="7501" y="19461"/>
                  </a:cubicBezTo>
                  <a:cubicBezTo>
                    <a:pt x="6326" y="15555"/>
                    <a:pt x="5047" y="11960"/>
                    <a:pt x="3595" y="8227"/>
                  </a:cubicBezTo>
                  <a:cubicBezTo>
                    <a:pt x="2455" y="5185"/>
                    <a:pt x="1314" y="2455"/>
                    <a:pt x="1"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4260353" y="3320958"/>
              <a:ext cx="2496" cy="4975"/>
            </a:xfrm>
            <a:custGeom>
              <a:avLst/>
              <a:gdLst/>
              <a:ahLst/>
              <a:cxnLst/>
              <a:rect l="l" t="t" r="r" b="b"/>
              <a:pathLst>
                <a:path w="139" h="277" extrusionOk="0">
                  <a:moveTo>
                    <a:pt x="139" y="277"/>
                  </a:moveTo>
                  <a:cubicBezTo>
                    <a:pt x="0" y="139"/>
                    <a:pt x="0" y="0"/>
                    <a:pt x="0" y="0"/>
                  </a:cubicBezTo>
                  <a:cubicBezTo>
                    <a:pt x="0" y="0"/>
                    <a:pt x="0" y="139"/>
                    <a:pt x="139" y="277"/>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4446580" y="4278208"/>
              <a:ext cx="235312" cy="2496"/>
            </a:xfrm>
            <a:custGeom>
              <a:avLst/>
              <a:gdLst/>
              <a:ahLst/>
              <a:cxnLst/>
              <a:rect l="l" t="t" r="r" b="b"/>
              <a:pathLst>
                <a:path w="13102" h="139" extrusionOk="0">
                  <a:moveTo>
                    <a:pt x="1" y="1"/>
                  </a:moveTo>
                  <a:cubicBezTo>
                    <a:pt x="1276" y="1"/>
                    <a:pt x="2700" y="38"/>
                    <a:pt x="4181" y="74"/>
                  </a:cubicBezTo>
                  <a:lnTo>
                    <a:pt x="4181" y="74"/>
                  </a:lnTo>
                  <a:cubicBezTo>
                    <a:pt x="3784" y="55"/>
                    <a:pt x="3392" y="31"/>
                    <a:pt x="3008" y="1"/>
                  </a:cubicBezTo>
                  <a:close/>
                  <a:moveTo>
                    <a:pt x="12375" y="1"/>
                  </a:moveTo>
                  <a:cubicBezTo>
                    <a:pt x="12265" y="56"/>
                    <a:pt x="12154" y="89"/>
                    <a:pt x="12050" y="109"/>
                  </a:cubicBezTo>
                  <a:lnTo>
                    <a:pt x="12050" y="109"/>
                  </a:lnTo>
                  <a:cubicBezTo>
                    <a:pt x="12363" y="68"/>
                    <a:pt x="12690" y="1"/>
                    <a:pt x="13101" y="1"/>
                  </a:cubicBezTo>
                  <a:close/>
                  <a:moveTo>
                    <a:pt x="4181" y="74"/>
                  </a:moveTo>
                  <a:cubicBezTo>
                    <a:pt x="5572" y="139"/>
                    <a:pt x="7021" y="139"/>
                    <a:pt x="8366" y="139"/>
                  </a:cubicBezTo>
                  <a:cubicBezTo>
                    <a:pt x="6971" y="139"/>
                    <a:pt x="5551" y="107"/>
                    <a:pt x="4181" y="74"/>
                  </a:cubicBezTo>
                  <a:close/>
                  <a:moveTo>
                    <a:pt x="12050" y="109"/>
                  </a:moveTo>
                  <a:cubicBezTo>
                    <a:pt x="11916" y="126"/>
                    <a:pt x="11784" y="139"/>
                    <a:pt x="11649" y="139"/>
                  </a:cubicBezTo>
                  <a:cubicBezTo>
                    <a:pt x="11753" y="139"/>
                    <a:pt x="11894" y="139"/>
                    <a:pt x="12050" y="109"/>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4788018" y="4262691"/>
              <a:ext cx="69559" cy="7471"/>
            </a:xfrm>
            <a:custGeom>
              <a:avLst/>
              <a:gdLst/>
              <a:ahLst/>
              <a:cxnLst/>
              <a:rect l="l" t="t" r="r" b="b"/>
              <a:pathLst>
                <a:path w="3873" h="416" extrusionOk="0">
                  <a:moveTo>
                    <a:pt x="3872" y="1"/>
                  </a:moveTo>
                  <a:lnTo>
                    <a:pt x="3872" y="1"/>
                  </a:lnTo>
                  <a:cubicBezTo>
                    <a:pt x="2593" y="139"/>
                    <a:pt x="1280" y="277"/>
                    <a:pt x="1" y="415"/>
                  </a:cubicBezTo>
                  <a:cubicBezTo>
                    <a:pt x="588" y="415"/>
                    <a:pt x="1141" y="277"/>
                    <a:pt x="1591" y="277"/>
                  </a:cubicBezTo>
                  <a:cubicBezTo>
                    <a:pt x="2317" y="139"/>
                    <a:pt x="3008" y="139"/>
                    <a:pt x="3872"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4976742" y="4239109"/>
              <a:ext cx="20510" cy="2496"/>
            </a:xfrm>
            <a:custGeom>
              <a:avLst/>
              <a:gdLst/>
              <a:ahLst/>
              <a:cxnLst/>
              <a:rect l="l" t="t" r="r" b="b"/>
              <a:pathLst>
                <a:path w="1142" h="139" extrusionOk="0">
                  <a:moveTo>
                    <a:pt x="1003" y="0"/>
                  </a:moveTo>
                  <a:cubicBezTo>
                    <a:pt x="999" y="2"/>
                    <a:pt x="995" y="4"/>
                    <a:pt x="991" y="6"/>
                  </a:cubicBezTo>
                  <a:lnTo>
                    <a:pt x="991" y="6"/>
                  </a:lnTo>
                  <a:cubicBezTo>
                    <a:pt x="1039" y="2"/>
                    <a:pt x="1089" y="0"/>
                    <a:pt x="1141" y="0"/>
                  </a:cubicBezTo>
                  <a:close/>
                  <a:moveTo>
                    <a:pt x="991" y="6"/>
                  </a:moveTo>
                  <a:cubicBezTo>
                    <a:pt x="654" y="33"/>
                    <a:pt x="393" y="138"/>
                    <a:pt x="1" y="138"/>
                  </a:cubicBezTo>
                  <a:cubicBezTo>
                    <a:pt x="443" y="138"/>
                    <a:pt x="718" y="138"/>
                    <a:pt x="991" y="6"/>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4857559" y="4257105"/>
              <a:ext cx="36638" cy="5604"/>
            </a:xfrm>
            <a:custGeom>
              <a:avLst/>
              <a:gdLst/>
              <a:ahLst/>
              <a:cxnLst/>
              <a:rect l="l" t="t" r="r" b="b"/>
              <a:pathLst>
                <a:path w="2040" h="312" extrusionOk="0">
                  <a:moveTo>
                    <a:pt x="0" y="312"/>
                  </a:moveTo>
                  <a:cubicBezTo>
                    <a:pt x="726" y="139"/>
                    <a:pt x="1314" y="139"/>
                    <a:pt x="2039" y="0"/>
                  </a:cubicBezTo>
                  <a:cubicBezTo>
                    <a:pt x="1314" y="139"/>
                    <a:pt x="726" y="139"/>
                    <a:pt x="0" y="312"/>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4938253" y="4247173"/>
              <a:ext cx="9950" cy="2496"/>
            </a:xfrm>
            <a:custGeom>
              <a:avLst/>
              <a:gdLst/>
              <a:ahLst/>
              <a:cxnLst/>
              <a:rect l="l" t="t" r="r" b="b"/>
              <a:pathLst>
                <a:path w="554" h="139" extrusionOk="0">
                  <a:moveTo>
                    <a:pt x="554" y="0"/>
                  </a:moveTo>
                  <a:cubicBezTo>
                    <a:pt x="415" y="139"/>
                    <a:pt x="277" y="139"/>
                    <a:pt x="1" y="139"/>
                  </a:cubicBezTo>
                  <a:lnTo>
                    <a:pt x="554" y="139"/>
                  </a:lnTo>
                  <a:lnTo>
                    <a:pt x="554"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4896658" y="4254627"/>
              <a:ext cx="7471" cy="2496"/>
            </a:xfrm>
            <a:custGeom>
              <a:avLst/>
              <a:gdLst/>
              <a:ahLst/>
              <a:cxnLst/>
              <a:rect l="l" t="t" r="r" b="b"/>
              <a:pathLst>
                <a:path w="416" h="139" extrusionOk="0">
                  <a:moveTo>
                    <a:pt x="277" y="0"/>
                  </a:moveTo>
                  <a:cubicBezTo>
                    <a:pt x="139" y="138"/>
                    <a:pt x="139" y="138"/>
                    <a:pt x="1" y="138"/>
                  </a:cubicBezTo>
                  <a:lnTo>
                    <a:pt x="139" y="138"/>
                  </a:lnTo>
                  <a:cubicBezTo>
                    <a:pt x="277" y="138"/>
                    <a:pt x="277" y="0"/>
                    <a:pt x="415"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5111460" y="4213031"/>
              <a:ext cx="2496" cy="18"/>
            </a:xfrm>
            <a:custGeom>
              <a:avLst/>
              <a:gdLst/>
              <a:ahLst/>
              <a:cxnLst/>
              <a:rect l="l" t="t" r="r" b="b"/>
              <a:pathLst>
                <a:path w="139" h="1" extrusionOk="0">
                  <a:moveTo>
                    <a:pt x="0" y="0"/>
                  </a:moveTo>
                  <a:lnTo>
                    <a:pt x="138" y="0"/>
                  </a:lnTo>
                  <a:lnTo>
                    <a:pt x="1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5018337" y="4226070"/>
              <a:ext cx="31053" cy="8082"/>
            </a:xfrm>
            <a:custGeom>
              <a:avLst/>
              <a:gdLst/>
              <a:ahLst/>
              <a:cxnLst/>
              <a:rect l="l" t="t" r="r" b="b"/>
              <a:pathLst>
                <a:path w="1729" h="450" extrusionOk="0">
                  <a:moveTo>
                    <a:pt x="1729" y="0"/>
                  </a:moveTo>
                  <a:lnTo>
                    <a:pt x="1729" y="0"/>
                  </a:lnTo>
                  <a:cubicBezTo>
                    <a:pt x="1141" y="138"/>
                    <a:pt x="553" y="311"/>
                    <a:pt x="0" y="450"/>
                  </a:cubicBezTo>
                  <a:cubicBezTo>
                    <a:pt x="553" y="311"/>
                    <a:pt x="1003" y="311"/>
                    <a:pt x="1590" y="138"/>
                  </a:cubicBezTo>
                  <a:cubicBezTo>
                    <a:pt x="1590" y="138"/>
                    <a:pt x="1729" y="138"/>
                    <a:pt x="1729"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5090339" y="4213031"/>
              <a:ext cx="18642" cy="3125"/>
            </a:xfrm>
            <a:custGeom>
              <a:avLst/>
              <a:gdLst/>
              <a:ahLst/>
              <a:cxnLst/>
              <a:rect l="l" t="t" r="r" b="b"/>
              <a:pathLst>
                <a:path w="1038" h="174" extrusionOk="0">
                  <a:moveTo>
                    <a:pt x="1038" y="0"/>
                  </a:moveTo>
                  <a:lnTo>
                    <a:pt x="1038" y="0"/>
                  </a:lnTo>
                  <a:cubicBezTo>
                    <a:pt x="727" y="173"/>
                    <a:pt x="450" y="173"/>
                    <a:pt x="174" y="173"/>
                  </a:cubicBezTo>
                  <a:lnTo>
                    <a:pt x="174" y="173"/>
                  </a:lnTo>
                  <a:lnTo>
                    <a:pt x="1" y="173"/>
                  </a:lnTo>
                  <a:lnTo>
                    <a:pt x="174" y="173"/>
                  </a:lnTo>
                  <a:cubicBezTo>
                    <a:pt x="450" y="173"/>
                    <a:pt x="727" y="173"/>
                    <a:pt x="1038" y="0"/>
                  </a:cubicBezTo>
                  <a:lnTo>
                    <a:pt x="10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5098421" y="4228549"/>
              <a:ext cx="10560" cy="3125"/>
            </a:xfrm>
            <a:custGeom>
              <a:avLst/>
              <a:gdLst/>
              <a:ahLst/>
              <a:cxnLst/>
              <a:rect l="l" t="t" r="r" b="b"/>
              <a:pathLst>
                <a:path w="588" h="174" extrusionOk="0">
                  <a:moveTo>
                    <a:pt x="588" y="0"/>
                  </a:moveTo>
                  <a:cubicBezTo>
                    <a:pt x="477" y="0"/>
                    <a:pt x="379" y="72"/>
                    <a:pt x="325" y="123"/>
                  </a:cubicBezTo>
                  <a:lnTo>
                    <a:pt x="325" y="123"/>
                  </a:lnTo>
                  <a:cubicBezTo>
                    <a:pt x="397" y="98"/>
                    <a:pt x="483" y="59"/>
                    <a:pt x="588" y="0"/>
                  </a:cubicBezTo>
                  <a:close/>
                  <a:moveTo>
                    <a:pt x="325" y="123"/>
                  </a:moveTo>
                  <a:cubicBezTo>
                    <a:pt x="183" y="173"/>
                    <a:pt x="92" y="173"/>
                    <a:pt x="0" y="173"/>
                  </a:cubicBezTo>
                  <a:lnTo>
                    <a:pt x="277" y="173"/>
                  </a:lnTo>
                  <a:cubicBezTo>
                    <a:pt x="277" y="173"/>
                    <a:pt x="294" y="151"/>
                    <a:pt x="325" y="12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5067386" y="4236613"/>
              <a:ext cx="13039" cy="2514"/>
            </a:xfrm>
            <a:custGeom>
              <a:avLst/>
              <a:gdLst/>
              <a:ahLst/>
              <a:cxnLst/>
              <a:rect l="l" t="t" r="r" b="b"/>
              <a:pathLst>
                <a:path w="726" h="140" extrusionOk="0">
                  <a:moveTo>
                    <a:pt x="726" y="1"/>
                  </a:moveTo>
                  <a:cubicBezTo>
                    <a:pt x="588" y="1"/>
                    <a:pt x="277" y="1"/>
                    <a:pt x="0" y="139"/>
                  </a:cubicBezTo>
                  <a:cubicBezTo>
                    <a:pt x="277" y="139"/>
                    <a:pt x="588" y="1"/>
                    <a:pt x="726"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4094600" y="3458155"/>
              <a:ext cx="28574" cy="82580"/>
            </a:xfrm>
            <a:custGeom>
              <a:avLst/>
              <a:gdLst/>
              <a:ahLst/>
              <a:cxnLst/>
              <a:rect l="l" t="t" r="r" b="b"/>
              <a:pathLst>
                <a:path w="1591" h="4598" extrusionOk="0">
                  <a:moveTo>
                    <a:pt x="0" y="0"/>
                  </a:moveTo>
                  <a:cubicBezTo>
                    <a:pt x="278" y="669"/>
                    <a:pt x="555" y="1376"/>
                    <a:pt x="814" y="2103"/>
                  </a:cubicBezTo>
                  <a:lnTo>
                    <a:pt x="814" y="2103"/>
                  </a:lnTo>
                  <a:cubicBezTo>
                    <a:pt x="644" y="1583"/>
                    <a:pt x="475" y="1071"/>
                    <a:pt x="312" y="553"/>
                  </a:cubicBezTo>
                  <a:cubicBezTo>
                    <a:pt x="312" y="415"/>
                    <a:pt x="139" y="139"/>
                    <a:pt x="139" y="0"/>
                  </a:cubicBezTo>
                  <a:close/>
                  <a:moveTo>
                    <a:pt x="814" y="2103"/>
                  </a:moveTo>
                  <a:cubicBezTo>
                    <a:pt x="1075" y="2902"/>
                    <a:pt x="1339" y="3718"/>
                    <a:pt x="1590" y="4597"/>
                  </a:cubicBezTo>
                  <a:cubicBezTo>
                    <a:pt x="1371" y="3758"/>
                    <a:pt x="1104" y="2918"/>
                    <a:pt x="814" y="210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4138674" y="3628865"/>
              <a:ext cx="121697" cy="320353"/>
            </a:xfrm>
            <a:custGeom>
              <a:avLst/>
              <a:gdLst/>
              <a:ahLst/>
              <a:cxnLst/>
              <a:rect l="l" t="t" r="r" b="b"/>
              <a:pathLst>
                <a:path w="6776" h="17837" extrusionOk="0">
                  <a:moveTo>
                    <a:pt x="1" y="1"/>
                  </a:moveTo>
                  <a:lnTo>
                    <a:pt x="1" y="1"/>
                  </a:lnTo>
                  <a:cubicBezTo>
                    <a:pt x="284" y="784"/>
                    <a:pt x="573" y="1568"/>
                    <a:pt x="865" y="2353"/>
                  </a:cubicBezTo>
                  <a:lnTo>
                    <a:pt x="865" y="2353"/>
                  </a:lnTo>
                  <a:lnTo>
                    <a:pt x="865" y="2282"/>
                  </a:lnTo>
                  <a:cubicBezTo>
                    <a:pt x="588" y="1591"/>
                    <a:pt x="277" y="727"/>
                    <a:pt x="1" y="1"/>
                  </a:cubicBezTo>
                  <a:close/>
                  <a:moveTo>
                    <a:pt x="865" y="2353"/>
                  </a:moveTo>
                  <a:lnTo>
                    <a:pt x="865" y="2593"/>
                  </a:lnTo>
                  <a:cubicBezTo>
                    <a:pt x="1003" y="2870"/>
                    <a:pt x="1141" y="3319"/>
                    <a:pt x="1314" y="3595"/>
                  </a:cubicBezTo>
                  <a:cubicBezTo>
                    <a:pt x="1591" y="4321"/>
                    <a:pt x="1729" y="5185"/>
                    <a:pt x="2005" y="5911"/>
                  </a:cubicBezTo>
                  <a:cubicBezTo>
                    <a:pt x="2178" y="6188"/>
                    <a:pt x="2316" y="6464"/>
                    <a:pt x="2316" y="6603"/>
                  </a:cubicBezTo>
                  <a:cubicBezTo>
                    <a:pt x="2455" y="7052"/>
                    <a:pt x="2593" y="7467"/>
                    <a:pt x="2731" y="7778"/>
                  </a:cubicBezTo>
                  <a:cubicBezTo>
                    <a:pt x="3042" y="8642"/>
                    <a:pt x="3457" y="9506"/>
                    <a:pt x="3734" y="10370"/>
                  </a:cubicBezTo>
                  <a:lnTo>
                    <a:pt x="3906" y="10647"/>
                  </a:lnTo>
                  <a:lnTo>
                    <a:pt x="4045" y="11234"/>
                  </a:lnTo>
                  <a:cubicBezTo>
                    <a:pt x="4045" y="11234"/>
                    <a:pt x="4045" y="11373"/>
                    <a:pt x="4183" y="11373"/>
                  </a:cubicBezTo>
                  <a:cubicBezTo>
                    <a:pt x="4321" y="11649"/>
                    <a:pt x="4460" y="12098"/>
                    <a:pt x="4598" y="12513"/>
                  </a:cubicBezTo>
                  <a:lnTo>
                    <a:pt x="4598" y="12375"/>
                  </a:lnTo>
                  <a:lnTo>
                    <a:pt x="5047" y="13827"/>
                  </a:lnTo>
                  <a:cubicBezTo>
                    <a:pt x="5185" y="14241"/>
                    <a:pt x="5462" y="14691"/>
                    <a:pt x="5635" y="14967"/>
                  </a:cubicBezTo>
                  <a:cubicBezTo>
                    <a:pt x="5773" y="15555"/>
                    <a:pt x="6050" y="16108"/>
                    <a:pt x="6188" y="16696"/>
                  </a:cubicBezTo>
                  <a:cubicBezTo>
                    <a:pt x="6289" y="16897"/>
                    <a:pt x="6482" y="17191"/>
                    <a:pt x="6632" y="17443"/>
                  </a:cubicBezTo>
                  <a:lnTo>
                    <a:pt x="6632" y="17443"/>
                  </a:lnTo>
                  <a:cubicBezTo>
                    <a:pt x="5954" y="15586"/>
                    <a:pt x="5267" y="13833"/>
                    <a:pt x="4460" y="11960"/>
                  </a:cubicBezTo>
                  <a:cubicBezTo>
                    <a:pt x="3319" y="8817"/>
                    <a:pt x="2067" y="5585"/>
                    <a:pt x="865" y="2353"/>
                  </a:cubicBezTo>
                  <a:close/>
                  <a:moveTo>
                    <a:pt x="6632" y="17443"/>
                  </a:moveTo>
                  <a:lnTo>
                    <a:pt x="6632" y="17443"/>
                  </a:lnTo>
                  <a:cubicBezTo>
                    <a:pt x="6680" y="17573"/>
                    <a:pt x="6728" y="17704"/>
                    <a:pt x="6775" y="17836"/>
                  </a:cubicBezTo>
                  <a:lnTo>
                    <a:pt x="6775" y="17698"/>
                  </a:lnTo>
                  <a:cubicBezTo>
                    <a:pt x="6738" y="17623"/>
                    <a:pt x="6688" y="17536"/>
                    <a:pt x="6632" y="1744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4208826" y="3336476"/>
              <a:ext cx="18" cy="2496"/>
            </a:xfrm>
            <a:custGeom>
              <a:avLst/>
              <a:gdLst/>
              <a:ahLst/>
              <a:cxnLst/>
              <a:rect l="l" t="t" r="r" b="b"/>
              <a:pathLst>
                <a:path w="1" h="139" extrusionOk="0">
                  <a:moveTo>
                    <a:pt x="0" y="139"/>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4198266" y="3437052"/>
              <a:ext cx="18" cy="3107"/>
            </a:xfrm>
            <a:custGeom>
              <a:avLst/>
              <a:gdLst/>
              <a:ahLst/>
              <a:cxnLst/>
              <a:rect l="l" t="t" r="r" b="b"/>
              <a:pathLst>
                <a:path w="1" h="173" extrusionOk="0">
                  <a:moveTo>
                    <a:pt x="1" y="173"/>
                  </a:moveTo>
                  <a:lnTo>
                    <a:pt x="1" y="173"/>
                  </a:lnTo>
                  <a:lnTo>
                    <a:pt x="1" y="0"/>
                  </a:lnTo>
                  <a:lnTo>
                    <a:pt x="1" y="1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4195787" y="3419038"/>
              <a:ext cx="18" cy="2496"/>
            </a:xfrm>
            <a:custGeom>
              <a:avLst/>
              <a:gdLst/>
              <a:ahLst/>
              <a:cxnLst/>
              <a:rect l="l" t="t" r="r" b="b"/>
              <a:pathLst>
                <a:path w="1" h="139" extrusionOk="0">
                  <a:moveTo>
                    <a:pt x="1" y="1"/>
                  </a:moveTo>
                  <a:lnTo>
                    <a:pt x="1"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4273392" y="3396067"/>
              <a:ext cx="4975" cy="15535"/>
            </a:xfrm>
            <a:custGeom>
              <a:avLst/>
              <a:gdLst/>
              <a:ahLst/>
              <a:cxnLst/>
              <a:rect l="l" t="t" r="r" b="b"/>
              <a:pathLst>
                <a:path w="277" h="865" extrusionOk="0">
                  <a:moveTo>
                    <a:pt x="0" y="1"/>
                  </a:moveTo>
                  <a:cubicBezTo>
                    <a:pt x="139" y="277"/>
                    <a:pt x="139" y="554"/>
                    <a:pt x="277" y="865"/>
                  </a:cubicBezTo>
                  <a:cubicBezTo>
                    <a:pt x="139" y="554"/>
                    <a:pt x="139" y="27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4252289" y="3401042"/>
              <a:ext cx="18" cy="39117"/>
            </a:xfrm>
            <a:custGeom>
              <a:avLst/>
              <a:gdLst/>
              <a:ahLst/>
              <a:cxnLst/>
              <a:rect l="l" t="t" r="r" b="b"/>
              <a:pathLst>
                <a:path w="1" h="2178" extrusionOk="0">
                  <a:moveTo>
                    <a:pt x="0" y="217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4280846" y="3419038"/>
              <a:ext cx="8082" cy="21121"/>
            </a:xfrm>
            <a:custGeom>
              <a:avLst/>
              <a:gdLst/>
              <a:ahLst/>
              <a:cxnLst/>
              <a:rect l="l" t="t" r="r" b="b"/>
              <a:pathLst>
                <a:path w="450" h="1176" extrusionOk="0">
                  <a:moveTo>
                    <a:pt x="0" y="1"/>
                  </a:moveTo>
                  <a:lnTo>
                    <a:pt x="0" y="1"/>
                  </a:lnTo>
                  <a:cubicBezTo>
                    <a:pt x="93" y="304"/>
                    <a:pt x="202" y="529"/>
                    <a:pt x="306" y="781"/>
                  </a:cubicBezTo>
                  <a:lnTo>
                    <a:pt x="306" y="781"/>
                  </a:lnTo>
                  <a:cubicBezTo>
                    <a:pt x="276" y="532"/>
                    <a:pt x="124" y="280"/>
                    <a:pt x="0" y="1"/>
                  </a:cubicBezTo>
                  <a:close/>
                  <a:moveTo>
                    <a:pt x="306" y="781"/>
                  </a:moveTo>
                  <a:cubicBezTo>
                    <a:pt x="309" y="809"/>
                    <a:pt x="311" y="837"/>
                    <a:pt x="311" y="865"/>
                  </a:cubicBezTo>
                  <a:cubicBezTo>
                    <a:pt x="311" y="949"/>
                    <a:pt x="363" y="982"/>
                    <a:pt x="403" y="1034"/>
                  </a:cubicBezTo>
                  <a:lnTo>
                    <a:pt x="403" y="1034"/>
                  </a:lnTo>
                  <a:cubicBezTo>
                    <a:pt x="372" y="945"/>
                    <a:pt x="339" y="861"/>
                    <a:pt x="306" y="781"/>
                  </a:cubicBezTo>
                  <a:close/>
                  <a:moveTo>
                    <a:pt x="403" y="1034"/>
                  </a:moveTo>
                  <a:cubicBezTo>
                    <a:pt x="419" y="1080"/>
                    <a:pt x="434" y="1127"/>
                    <a:pt x="449" y="1176"/>
                  </a:cubicBezTo>
                  <a:cubicBezTo>
                    <a:pt x="449" y="1109"/>
                    <a:pt x="428" y="1068"/>
                    <a:pt x="403" y="10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4180270" y="3315983"/>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4180270" y="3315983"/>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4208826" y="3284948"/>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4193309" y="3380550"/>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4234275" y="3305441"/>
              <a:ext cx="2496" cy="98098"/>
            </a:xfrm>
            <a:custGeom>
              <a:avLst/>
              <a:gdLst/>
              <a:ahLst/>
              <a:cxnLst/>
              <a:rect l="l" t="t" r="r" b="b"/>
              <a:pathLst>
                <a:path w="139" h="5462" extrusionOk="0">
                  <a:moveTo>
                    <a:pt x="1" y="5462"/>
                  </a:moveTo>
                  <a:cubicBezTo>
                    <a:pt x="1" y="3457"/>
                    <a:pt x="139" y="1729"/>
                    <a:pt x="139" y="0"/>
                  </a:cubicBezTo>
                  <a:cubicBezTo>
                    <a:pt x="139" y="1729"/>
                    <a:pt x="1" y="3457"/>
                    <a:pt x="1" y="5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4195787" y="3398563"/>
              <a:ext cx="18" cy="2496"/>
            </a:xfrm>
            <a:custGeom>
              <a:avLst/>
              <a:gdLst/>
              <a:ahLst/>
              <a:cxnLst/>
              <a:rect l="l" t="t" r="r" b="b"/>
              <a:pathLst>
                <a:path w="1" h="139" extrusionOk="0">
                  <a:moveTo>
                    <a:pt x="1" y="0"/>
                  </a:moveTo>
                  <a:lnTo>
                    <a:pt x="1"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4097079" y="3454814"/>
              <a:ext cx="106180" cy="5837"/>
            </a:xfrm>
            <a:custGeom>
              <a:avLst/>
              <a:gdLst/>
              <a:ahLst/>
              <a:cxnLst/>
              <a:rect l="l" t="t" r="r" b="b"/>
              <a:pathLst>
                <a:path w="5912" h="325" extrusionOk="0">
                  <a:moveTo>
                    <a:pt x="2815" y="0"/>
                  </a:moveTo>
                  <a:cubicBezTo>
                    <a:pt x="1894" y="0"/>
                    <a:pt x="967" y="39"/>
                    <a:pt x="1" y="186"/>
                  </a:cubicBezTo>
                  <a:cubicBezTo>
                    <a:pt x="727" y="325"/>
                    <a:pt x="1591" y="325"/>
                    <a:pt x="2317" y="325"/>
                  </a:cubicBezTo>
                  <a:cubicBezTo>
                    <a:pt x="3181" y="325"/>
                    <a:pt x="4045" y="325"/>
                    <a:pt x="5047" y="186"/>
                  </a:cubicBezTo>
                  <a:cubicBezTo>
                    <a:pt x="5358" y="48"/>
                    <a:pt x="5635" y="48"/>
                    <a:pt x="5773" y="48"/>
                  </a:cubicBezTo>
                  <a:lnTo>
                    <a:pt x="5911" y="48"/>
                  </a:lnTo>
                  <a:cubicBezTo>
                    <a:pt x="4856" y="48"/>
                    <a:pt x="3839" y="0"/>
                    <a:pt x="2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4208826" y="3289923"/>
              <a:ext cx="2496" cy="20492"/>
            </a:xfrm>
            <a:custGeom>
              <a:avLst/>
              <a:gdLst/>
              <a:ahLst/>
              <a:cxnLst/>
              <a:rect l="l" t="t" r="r" b="b"/>
              <a:pathLst>
                <a:path w="139" h="1141" extrusionOk="0">
                  <a:moveTo>
                    <a:pt x="0" y="1141"/>
                  </a:moveTo>
                  <a:cubicBezTo>
                    <a:pt x="0" y="726"/>
                    <a:pt x="0" y="277"/>
                    <a:pt x="139" y="0"/>
                  </a:cubicBezTo>
                  <a:cubicBezTo>
                    <a:pt x="0" y="277"/>
                    <a:pt x="0" y="726"/>
                    <a:pt x="0" y="11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4267807" y="3388003"/>
              <a:ext cx="3107" cy="13057"/>
            </a:xfrm>
            <a:custGeom>
              <a:avLst/>
              <a:gdLst/>
              <a:ahLst/>
              <a:cxnLst/>
              <a:rect l="l" t="t" r="r" b="b"/>
              <a:pathLst>
                <a:path w="173" h="727" extrusionOk="0">
                  <a:moveTo>
                    <a:pt x="173" y="0"/>
                  </a:moveTo>
                  <a:lnTo>
                    <a:pt x="0" y="7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4193309" y="3258871"/>
              <a:ext cx="18014" cy="20510"/>
            </a:xfrm>
            <a:custGeom>
              <a:avLst/>
              <a:gdLst/>
              <a:ahLst/>
              <a:cxnLst/>
              <a:rect l="l" t="t" r="r" b="b"/>
              <a:pathLst>
                <a:path w="1003" h="1142" extrusionOk="0">
                  <a:moveTo>
                    <a:pt x="1003" y="1"/>
                  </a:moveTo>
                  <a:cubicBezTo>
                    <a:pt x="692" y="1"/>
                    <a:pt x="553" y="139"/>
                    <a:pt x="415" y="277"/>
                  </a:cubicBezTo>
                  <a:cubicBezTo>
                    <a:pt x="277" y="588"/>
                    <a:pt x="139" y="865"/>
                    <a:pt x="0" y="1142"/>
                  </a:cubicBezTo>
                  <a:cubicBezTo>
                    <a:pt x="277" y="727"/>
                    <a:pt x="553" y="416"/>
                    <a:pt x="1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4136196" y="3440141"/>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4193309" y="3331519"/>
              <a:ext cx="18" cy="2496"/>
            </a:xfrm>
            <a:custGeom>
              <a:avLst/>
              <a:gdLst/>
              <a:ahLst/>
              <a:cxnLst/>
              <a:rect l="l" t="t" r="r" b="b"/>
              <a:pathLst>
                <a:path w="1" h="139" extrusionOk="0">
                  <a:moveTo>
                    <a:pt x="0" y="0"/>
                  </a:moveTo>
                  <a:lnTo>
                    <a:pt x="0"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4205719" y="3455676"/>
              <a:ext cx="3125" cy="0"/>
            </a:xfrm>
            <a:custGeom>
              <a:avLst/>
              <a:gdLst/>
              <a:ahLst/>
              <a:cxnLst/>
              <a:rect l="l" t="t" r="r" b="b"/>
              <a:pathLst>
                <a:path w="174" extrusionOk="0">
                  <a:moveTo>
                    <a:pt x="173" y="0"/>
                  </a:moveTo>
                  <a:lnTo>
                    <a:pt x="1" y="0"/>
                  </a:lnTo>
                  <a:lnTo>
                    <a:pt x="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4125635" y="3396067"/>
              <a:ext cx="2496" cy="18"/>
            </a:xfrm>
            <a:custGeom>
              <a:avLst/>
              <a:gdLst/>
              <a:ahLst/>
              <a:cxnLst/>
              <a:rect l="l" t="t" r="r" b="b"/>
              <a:pathLst>
                <a:path w="139" h="1" extrusionOk="0">
                  <a:moveTo>
                    <a:pt x="139"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4133717" y="3419038"/>
              <a:ext cx="18" cy="5604"/>
            </a:xfrm>
            <a:custGeom>
              <a:avLst/>
              <a:gdLst/>
              <a:ahLst/>
              <a:cxnLst/>
              <a:rect l="l" t="t" r="r" b="b"/>
              <a:pathLst>
                <a:path w="1" h="312" extrusionOk="0">
                  <a:moveTo>
                    <a:pt x="0" y="1"/>
                  </a:moveTo>
                  <a:lnTo>
                    <a:pt x="0" y="3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4193309" y="3347036"/>
              <a:ext cx="18" cy="2496"/>
            </a:xfrm>
            <a:custGeom>
              <a:avLst/>
              <a:gdLst/>
              <a:ahLst/>
              <a:cxnLst/>
              <a:rect l="l" t="t" r="r" b="b"/>
              <a:pathLst>
                <a:path w="1" h="139" extrusionOk="0">
                  <a:moveTo>
                    <a:pt x="0" y="13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4193309" y="3362554"/>
              <a:ext cx="18" cy="4975"/>
            </a:xfrm>
            <a:custGeom>
              <a:avLst/>
              <a:gdLst/>
              <a:ahLst/>
              <a:cxnLst/>
              <a:rect l="l" t="t" r="r" b="b"/>
              <a:pathLst>
                <a:path w="1" h="277" extrusionOk="0">
                  <a:moveTo>
                    <a:pt x="0" y="277"/>
                  </a:moveTo>
                  <a:lnTo>
                    <a:pt x="0" y="0"/>
                  </a:lnTo>
                  <a:lnTo>
                    <a:pt x="0" y="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4128114" y="3440141"/>
              <a:ext cx="8100" cy="18"/>
            </a:xfrm>
            <a:custGeom>
              <a:avLst/>
              <a:gdLst/>
              <a:ahLst/>
              <a:cxnLst/>
              <a:rect l="l" t="t" r="r" b="b"/>
              <a:pathLst>
                <a:path w="451" h="1" extrusionOk="0">
                  <a:moveTo>
                    <a:pt x="1" y="1"/>
                  </a:moveTo>
                  <a:lnTo>
                    <a:pt x="450" y="1"/>
                  </a:lnTo>
                  <a:lnTo>
                    <a:pt x="1" y="1"/>
                  </a:ln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4213783" y="3256392"/>
              <a:ext cx="2514" cy="18"/>
            </a:xfrm>
            <a:custGeom>
              <a:avLst/>
              <a:gdLst/>
              <a:ahLst/>
              <a:cxnLst/>
              <a:rect l="l" t="t" r="r" b="b"/>
              <a:pathLst>
                <a:path w="140" h="1" extrusionOk="0">
                  <a:moveTo>
                    <a:pt x="1" y="1"/>
                  </a:moveTo>
                  <a:lnTo>
                    <a:pt x="1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4267807" y="3403520"/>
              <a:ext cx="18" cy="36638"/>
            </a:xfrm>
            <a:custGeom>
              <a:avLst/>
              <a:gdLst/>
              <a:ahLst/>
              <a:cxnLst/>
              <a:rect l="l" t="t" r="r" b="b"/>
              <a:pathLst>
                <a:path w="1" h="2040" extrusionOk="0">
                  <a:moveTo>
                    <a:pt x="0" y="2040"/>
                  </a:moveTo>
                  <a:lnTo>
                    <a:pt x="0" y="20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4193309" y="3315983"/>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4136196" y="3440141"/>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4128114" y="3440141"/>
              <a:ext cx="18" cy="18"/>
            </a:xfrm>
            <a:custGeom>
              <a:avLst/>
              <a:gdLst/>
              <a:ahLst/>
              <a:cxnLst/>
              <a:rect l="l" t="t" r="r" b="b"/>
              <a:pathLst>
                <a:path w="1" h="1" extrusionOk="0">
                  <a:moveTo>
                    <a:pt x="1"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3983482" y="3209840"/>
              <a:ext cx="1308637" cy="1298077"/>
            </a:xfrm>
            <a:custGeom>
              <a:avLst/>
              <a:gdLst/>
              <a:ahLst/>
              <a:cxnLst/>
              <a:rect l="l" t="t" r="r" b="b"/>
              <a:pathLst>
                <a:path w="72864" h="72276" extrusionOk="0">
                  <a:moveTo>
                    <a:pt x="8365" y="9644"/>
                  </a:moveTo>
                  <a:lnTo>
                    <a:pt x="8365" y="10646"/>
                  </a:lnTo>
                  <a:lnTo>
                    <a:pt x="8365" y="11510"/>
                  </a:lnTo>
                  <a:lnTo>
                    <a:pt x="8365" y="11649"/>
                  </a:lnTo>
                  <a:lnTo>
                    <a:pt x="8365" y="11960"/>
                  </a:lnTo>
                  <a:lnTo>
                    <a:pt x="8365" y="12098"/>
                  </a:lnTo>
                  <a:cubicBezTo>
                    <a:pt x="8365" y="12236"/>
                    <a:pt x="8503" y="12513"/>
                    <a:pt x="8503" y="12824"/>
                  </a:cubicBezTo>
                  <a:lnTo>
                    <a:pt x="8054" y="12824"/>
                  </a:lnTo>
                  <a:lnTo>
                    <a:pt x="8054" y="10646"/>
                  </a:lnTo>
                  <a:lnTo>
                    <a:pt x="8054" y="10370"/>
                  </a:lnTo>
                  <a:lnTo>
                    <a:pt x="7916" y="10370"/>
                  </a:lnTo>
                  <a:lnTo>
                    <a:pt x="7916" y="10232"/>
                  </a:lnTo>
                  <a:lnTo>
                    <a:pt x="8054" y="10059"/>
                  </a:lnTo>
                  <a:lnTo>
                    <a:pt x="8227" y="9782"/>
                  </a:lnTo>
                  <a:lnTo>
                    <a:pt x="8365" y="9644"/>
                  </a:lnTo>
                  <a:close/>
                  <a:moveTo>
                    <a:pt x="10232" y="6913"/>
                  </a:moveTo>
                  <a:lnTo>
                    <a:pt x="10232" y="6913"/>
                  </a:lnTo>
                  <a:cubicBezTo>
                    <a:pt x="10093" y="8330"/>
                    <a:pt x="10232" y="9920"/>
                    <a:pt x="10232" y="11372"/>
                  </a:cubicBezTo>
                  <a:cubicBezTo>
                    <a:pt x="10370" y="11787"/>
                    <a:pt x="10370" y="12236"/>
                    <a:pt x="10370" y="12651"/>
                  </a:cubicBezTo>
                  <a:lnTo>
                    <a:pt x="10370" y="12824"/>
                  </a:lnTo>
                  <a:lnTo>
                    <a:pt x="9367" y="12824"/>
                  </a:lnTo>
                  <a:cubicBezTo>
                    <a:pt x="9229" y="12098"/>
                    <a:pt x="9229" y="11372"/>
                    <a:pt x="9229" y="10646"/>
                  </a:cubicBezTo>
                  <a:lnTo>
                    <a:pt x="9229" y="8642"/>
                  </a:lnTo>
                  <a:cubicBezTo>
                    <a:pt x="9367" y="8503"/>
                    <a:pt x="9367" y="8330"/>
                    <a:pt x="9367" y="8192"/>
                  </a:cubicBezTo>
                  <a:cubicBezTo>
                    <a:pt x="9506" y="7916"/>
                    <a:pt x="9644" y="7639"/>
                    <a:pt x="9955" y="7328"/>
                  </a:cubicBezTo>
                  <a:cubicBezTo>
                    <a:pt x="9955" y="7190"/>
                    <a:pt x="10093" y="7190"/>
                    <a:pt x="10093" y="7052"/>
                  </a:cubicBezTo>
                  <a:lnTo>
                    <a:pt x="10232" y="6913"/>
                  </a:lnTo>
                  <a:close/>
                  <a:moveTo>
                    <a:pt x="11683" y="5047"/>
                  </a:moveTo>
                  <a:lnTo>
                    <a:pt x="11683" y="5911"/>
                  </a:lnTo>
                  <a:lnTo>
                    <a:pt x="11683" y="6326"/>
                  </a:lnTo>
                  <a:lnTo>
                    <a:pt x="11683" y="6775"/>
                  </a:lnTo>
                  <a:lnTo>
                    <a:pt x="11683" y="6913"/>
                  </a:lnTo>
                  <a:lnTo>
                    <a:pt x="11683" y="7052"/>
                  </a:lnTo>
                  <a:lnTo>
                    <a:pt x="11683" y="7639"/>
                  </a:lnTo>
                  <a:lnTo>
                    <a:pt x="11683" y="7777"/>
                  </a:lnTo>
                  <a:lnTo>
                    <a:pt x="11683" y="7916"/>
                  </a:lnTo>
                  <a:lnTo>
                    <a:pt x="11683" y="8503"/>
                  </a:lnTo>
                  <a:lnTo>
                    <a:pt x="11683" y="8780"/>
                  </a:lnTo>
                  <a:lnTo>
                    <a:pt x="11683" y="9506"/>
                  </a:lnTo>
                  <a:lnTo>
                    <a:pt x="11683" y="9644"/>
                  </a:lnTo>
                  <a:cubicBezTo>
                    <a:pt x="11683" y="9920"/>
                    <a:pt x="11683" y="10232"/>
                    <a:pt x="11822" y="10508"/>
                  </a:cubicBezTo>
                  <a:lnTo>
                    <a:pt x="11822" y="10646"/>
                  </a:lnTo>
                  <a:lnTo>
                    <a:pt x="11822" y="11649"/>
                  </a:lnTo>
                  <a:lnTo>
                    <a:pt x="11822" y="11787"/>
                  </a:lnTo>
                  <a:cubicBezTo>
                    <a:pt x="11822" y="12098"/>
                    <a:pt x="11822" y="12375"/>
                    <a:pt x="11960" y="12651"/>
                  </a:cubicBezTo>
                  <a:lnTo>
                    <a:pt x="11960" y="12824"/>
                  </a:lnTo>
                  <a:lnTo>
                    <a:pt x="11234" y="12824"/>
                  </a:lnTo>
                  <a:cubicBezTo>
                    <a:pt x="11234" y="12375"/>
                    <a:pt x="11234" y="11960"/>
                    <a:pt x="11096" y="11510"/>
                  </a:cubicBezTo>
                  <a:lnTo>
                    <a:pt x="11096" y="11372"/>
                  </a:lnTo>
                  <a:lnTo>
                    <a:pt x="11096" y="8642"/>
                  </a:lnTo>
                  <a:lnTo>
                    <a:pt x="11096" y="6187"/>
                  </a:lnTo>
                  <a:cubicBezTo>
                    <a:pt x="11234" y="6187"/>
                    <a:pt x="11096" y="6049"/>
                    <a:pt x="10957" y="5911"/>
                  </a:cubicBezTo>
                  <a:cubicBezTo>
                    <a:pt x="11234" y="5600"/>
                    <a:pt x="11511" y="5323"/>
                    <a:pt x="11683" y="5047"/>
                  </a:cubicBezTo>
                  <a:close/>
                  <a:moveTo>
                    <a:pt x="13550" y="3146"/>
                  </a:moveTo>
                  <a:lnTo>
                    <a:pt x="13550" y="3318"/>
                  </a:lnTo>
                  <a:cubicBezTo>
                    <a:pt x="13101" y="6464"/>
                    <a:pt x="13101" y="9782"/>
                    <a:pt x="13101" y="12824"/>
                  </a:cubicBezTo>
                  <a:lnTo>
                    <a:pt x="12824" y="12824"/>
                  </a:lnTo>
                  <a:cubicBezTo>
                    <a:pt x="12547" y="10646"/>
                    <a:pt x="12547" y="8918"/>
                    <a:pt x="12547" y="7190"/>
                  </a:cubicBezTo>
                  <a:lnTo>
                    <a:pt x="12547" y="7052"/>
                  </a:lnTo>
                  <a:lnTo>
                    <a:pt x="12547" y="5600"/>
                  </a:lnTo>
                  <a:cubicBezTo>
                    <a:pt x="12547" y="5185"/>
                    <a:pt x="12547" y="4736"/>
                    <a:pt x="12686" y="4459"/>
                  </a:cubicBezTo>
                  <a:cubicBezTo>
                    <a:pt x="12686" y="4321"/>
                    <a:pt x="12686" y="4321"/>
                    <a:pt x="12547" y="4321"/>
                  </a:cubicBezTo>
                  <a:lnTo>
                    <a:pt x="12547" y="4183"/>
                  </a:lnTo>
                  <a:cubicBezTo>
                    <a:pt x="12686" y="4010"/>
                    <a:pt x="12686" y="3872"/>
                    <a:pt x="12824" y="3872"/>
                  </a:cubicBezTo>
                  <a:cubicBezTo>
                    <a:pt x="12962" y="3733"/>
                    <a:pt x="13101" y="3595"/>
                    <a:pt x="13101" y="3457"/>
                  </a:cubicBezTo>
                  <a:cubicBezTo>
                    <a:pt x="13239" y="3457"/>
                    <a:pt x="13412" y="3318"/>
                    <a:pt x="13550" y="3146"/>
                  </a:cubicBezTo>
                  <a:close/>
                  <a:moveTo>
                    <a:pt x="14276" y="5323"/>
                  </a:moveTo>
                  <a:cubicBezTo>
                    <a:pt x="14552" y="6187"/>
                    <a:pt x="14829" y="6913"/>
                    <a:pt x="15140" y="7639"/>
                  </a:cubicBezTo>
                  <a:lnTo>
                    <a:pt x="15140" y="7777"/>
                  </a:lnTo>
                  <a:lnTo>
                    <a:pt x="15140" y="7916"/>
                  </a:lnTo>
                  <a:cubicBezTo>
                    <a:pt x="15140" y="8780"/>
                    <a:pt x="15140" y="9644"/>
                    <a:pt x="14967" y="10508"/>
                  </a:cubicBezTo>
                  <a:lnTo>
                    <a:pt x="14967" y="10646"/>
                  </a:lnTo>
                  <a:lnTo>
                    <a:pt x="14967" y="12824"/>
                  </a:lnTo>
                  <a:lnTo>
                    <a:pt x="13965" y="12824"/>
                  </a:lnTo>
                  <a:lnTo>
                    <a:pt x="13965" y="11787"/>
                  </a:lnTo>
                  <a:lnTo>
                    <a:pt x="13965" y="10785"/>
                  </a:lnTo>
                  <a:cubicBezTo>
                    <a:pt x="13965" y="8780"/>
                    <a:pt x="14103" y="7052"/>
                    <a:pt x="14103" y="5323"/>
                  </a:cubicBezTo>
                  <a:close/>
                  <a:moveTo>
                    <a:pt x="16004" y="9920"/>
                  </a:moveTo>
                  <a:cubicBezTo>
                    <a:pt x="16004" y="10059"/>
                    <a:pt x="16004" y="10232"/>
                    <a:pt x="16142" y="10370"/>
                  </a:cubicBezTo>
                  <a:cubicBezTo>
                    <a:pt x="16281" y="10646"/>
                    <a:pt x="16281" y="10923"/>
                    <a:pt x="16419" y="11234"/>
                  </a:cubicBezTo>
                  <a:cubicBezTo>
                    <a:pt x="16419" y="11372"/>
                    <a:pt x="16557" y="11510"/>
                    <a:pt x="16557" y="11649"/>
                  </a:cubicBezTo>
                  <a:cubicBezTo>
                    <a:pt x="16695" y="11960"/>
                    <a:pt x="16868" y="12236"/>
                    <a:pt x="16868" y="12513"/>
                  </a:cubicBezTo>
                  <a:cubicBezTo>
                    <a:pt x="16868" y="12651"/>
                    <a:pt x="17006" y="12651"/>
                    <a:pt x="17006" y="12824"/>
                  </a:cubicBezTo>
                  <a:lnTo>
                    <a:pt x="15831" y="12824"/>
                  </a:lnTo>
                  <a:lnTo>
                    <a:pt x="15831" y="10785"/>
                  </a:lnTo>
                  <a:lnTo>
                    <a:pt x="15831" y="10646"/>
                  </a:lnTo>
                  <a:lnTo>
                    <a:pt x="16004" y="9920"/>
                  </a:lnTo>
                  <a:close/>
                  <a:moveTo>
                    <a:pt x="7190" y="11510"/>
                  </a:moveTo>
                  <a:lnTo>
                    <a:pt x="7190" y="12513"/>
                  </a:lnTo>
                  <a:lnTo>
                    <a:pt x="7190" y="12824"/>
                  </a:lnTo>
                  <a:lnTo>
                    <a:pt x="6499" y="12824"/>
                  </a:lnTo>
                  <a:lnTo>
                    <a:pt x="6326" y="12962"/>
                  </a:lnTo>
                  <a:lnTo>
                    <a:pt x="6326" y="12824"/>
                  </a:lnTo>
                  <a:lnTo>
                    <a:pt x="6637" y="12375"/>
                  </a:lnTo>
                  <a:lnTo>
                    <a:pt x="6775" y="12236"/>
                  </a:lnTo>
                  <a:cubicBezTo>
                    <a:pt x="6913" y="11960"/>
                    <a:pt x="7052" y="11787"/>
                    <a:pt x="7190" y="11510"/>
                  </a:cubicBezTo>
                  <a:close/>
                  <a:moveTo>
                    <a:pt x="64222" y="56445"/>
                  </a:moveTo>
                  <a:cubicBezTo>
                    <a:pt x="64084" y="56894"/>
                    <a:pt x="63808" y="57171"/>
                    <a:pt x="63531" y="57447"/>
                  </a:cubicBezTo>
                  <a:lnTo>
                    <a:pt x="63531" y="57309"/>
                  </a:lnTo>
                  <a:lnTo>
                    <a:pt x="63531" y="56583"/>
                  </a:lnTo>
                  <a:lnTo>
                    <a:pt x="63946" y="56583"/>
                  </a:lnTo>
                  <a:cubicBezTo>
                    <a:pt x="64084" y="56583"/>
                    <a:pt x="64222" y="56445"/>
                    <a:pt x="64222" y="56445"/>
                  </a:cubicBezTo>
                  <a:close/>
                  <a:moveTo>
                    <a:pt x="62667" y="56721"/>
                  </a:moveTo>
                  <a:lnTo>
                    <a:pt x="62667" y="57897"/>
                  </a:lnTo>
                  <a:cubicBezTo>
                    <a:pt x="62667" y="58035"/>
                    <a:pt x="62667" y="58173"/>
                    <a:pt x="62805" y="58311"/>
                  </a:cubicBezTo>
                  <a:cubicBezTo>
                    <a:pt x="62494" y="58623"/>
                    <a:pt x="62218" y="58899"/>
                    <a:pt x="62079" y="59176"/>
                  </a:cubicBezTo>
                  <a:lnTo>
                    <a:pt x="62079" y="59037"/>
                  </a:lnTo>
                  <a:cubicBezTo>
                    <a:pt x="61941" y="58311"/>
                    <a:pt x="61941" y="57586"/>
                    <a:pt x="62079" y="56894"/>
                  </a:cubicBezTo>
                  <a:lnTo>
                    <a:pt x="62356" y="56894"/>
                  </a:lnTo>
                  <a:cubicBezTo>
                    <a:pt x="62356" y="56894"/>
                    <a:pt x="62494" y="56721"/>
                    <a:pt x="62667" y="56721"/>
                  </a:cubicBezTo>
                  <a:close/>
                  <a:moveTo>
                    <a:pt x="39750" y="864"/>
                  </a:moveTo>
                  <a:cubicBezTo>
                    <a:pt x="42343" y="864"/>
                    <a:pt x="44797" y="1003"/>
                    <a:pt x="47389" y="1279"/>
                  </a:cubicBezTo>
                  <a:cubicBezTo>
                    <a:pt x="49394" y="1417"/>
                    <a:pt x="51122" y="1729"/>
                    <a:pt x="52712" y="2005"/>
                  </a:cubicBezTo>
                  <a:cubicBezTo>
                    <a:pt x="53300" y="2143"/>
                    <a:pt x="53853" y="2282"/>
                    <a:pt x="54302" y="2454"/>
                  </a:cubicBezTo>
                  <a:cubicBezTo>
                    <a:pt x="55305" y="5323"/>
                    <a:pt x="56307" y="8192"/>
                    <a:pt x="57482" y="11096"/>
                  </a:cubicBezTo>
                  <a:cubicBezTo>
                    <a:pt x="58035" y="12513"/>
                    <a:pt x="58623" y="14103"/>
                    <a:pt x="59210" y="15416"/>
                  </a:cubicBezTo>
                  <a:lnTo>
                    <a:pt x="59210" y="15555"/>
                  </a:lnTo>
                  <a:lnTo>
                    <a:pt x="59210" y="15693"/>
                  </a:lnTo>
                  <a:lnTo>
                    <a:pt x="59349" y="15831"/>
                  </a:lnTo>
                  <a:cubicBezTo>
                    <a:pt x="59763" y="16833"/>
                    <a:pt x="60075" y="18009"/>
                    <a:pt x="60489" y="19011"/>
                  </a:cubicBezTo>
                  <a:cubicBezTo>
                    <a:pt x="60628" y="19288"/>
                    <a:pt x="60766" y="19737"/>
                    <a:pt x="60939" y="20013"/>
                  </a:cubicBezTo>
                  <a:cubicBezTo>
                    <a:pt x="61353" y="21016"/>
                    <a:pt x="61803" y="22156"/>
                    <a:pt x="62218" y="23193"/>
                  </a:cubicBezTo>
                  <a:cubicBezTo>
                    <a:pt x="62805" y="25060"/>
                    <a:pt x="63531" y="26788"/>
                    <a:pt x="63946" y="28378"/>
                  </a:cubicBezTo>
                  <a:cubicBezTo>
                    <a:pt x="64222" y="29069"/>
                    <a:pt x="64395" y="29657"/>
                    <a:pt x="64533" y="30245"/>
                  </a:cubicBezTo>
                  <a:lnTo>
                    <a:pt x="64948" y="31109"/>
                  </a:lnTo>
                  <a:cubicBezTo>
                    <a:pt x="65259" y="32111"/>
                    <a:pt x="65536" y="32975"/>
                    <a:pt x="65812" y="33978"/>
                  </a:cubicBezTo>
                  <a:lnTo>
                    <a:pt x="66815" y="37296"/>
                  </a:lnTo>
                  <a:lnTo>
                    <a:pt x="67126" y="38160"/>
                  </a:lnTo>
                  <a:lnTo>
                    <a:pt x="67541" y="39439"/>
                  </a:lnTo>
                  <a:lnTo>
                    <a:pt x="67990" y="40614"/>
                  </a:lnTo>
                  <a:cubicBezTo>
                    <a:pt x="68405" y="42031"/>
                    <a:pt x="68854" y="43483"/>
                    <a:pt x="69407" y="45073"/>
                  </a:cubicBezTo>
                  <a:cubicBezTo>
                    <a:pt x="70444" y="47942"/>
                    <a:pt x="71308" y="50673"/>
                    <a:pt x="72000" y="53127"/>
                  </a:cubicBezTo>
                  <a:lnTo>
                    <a:pt x="72000" y="53265"/>
                  </a:lnTo>
                  <a:lnTo>
                    <a:pt x="72000" y="53576"/>
                  </a:lnTo>
                  <a:lnTo>
                    <a:pt x="71861" y="53714"/>
                  </a:lnTo>
                  <a:cubicBezTo>
                    <a:pt x="71723" y="53714"/>
                    <a:pt x="71723" y="53853"/>
                    <a:pt x="71585" y="53853"/>
                  </a:cubicBezTo>
                  <a:cubicBezTo>
                    <a:pt x="71446" y="53853"/>
                    <a:pt x="71308" y="53991"/>
                    <a:pt x="71135" y="53991"/>
                  </a:cubicBezTo>
                  <a:cubicBezTo>
                    <a:pt x="70721" y="54302"/>
                    <a:pt x="70133" y="54440"/>
                    <a:pt x="69718" y="54578"/>
                  </a:cubicBezTo>
                  <a:cubicBezTo>
                    <a:pt x="69269" y="54717"/>
                    <a:pt x="68992" y="54717"/>
                    <a:pt x="68543" y="54855"/>
                  </a:cubicBezTo>
                  <a:cubicBezTo>
                    <a:pt x="68128" y="54855"/>
                    <a:pt x="67679" y="54993"/>
                    <a:pt x="67264" y="55166"/>
                  </a:cubicBezTo>
                  <a:cubicBezTo>
                    <a:pt x="66538" y="55304"/>
                    <a:pt x="65951" y="55304"/>
                    <a:pt x="65398" y="55443"/>
                  </a:cubicBezTo>
                  <a:cubicBezTo>
                    <a:pt x="64948" y="55581"/>
                    <a:pt x="64395" y="55581"/>
                    <a:pt x="63946" y="55719"/>
                  </a:cubicBezTo>
                  <a:lnTo>
                    <a:pt x="63808" y="55719"/>
                  </a:lnTo>
                  <a:lnTo>
                    <a:pt x="63220" y="55857"/>
                  </a:lnTo>
                  <a:lnTo>
                    <a:pt x="63082" y="55719"/>
                  </a:lnTo>
                  <a:lnTo>
                    <a:pt x="62943" y="55719"/>
                  </a:lnTo>
                  <a:lnTo>
                    <a:pt x="62943" y="55857"/>
                  </a:lnTo>
                  <a:lnTo>
                    <a:pt x="62667" y="55857"/>
                  </a:lnTo>
                  <a:cubicBezTo>
                    <a:pt x="62356" y="56030"/>
                    <a:pt x="62079" y="56030"/>
                    <a:pt x="61803" y="56030"/>
                  </a:cubicBezTo>
                  <a:lnTo>
                    <a:pt x="61630" y="56030"/>
                  </a:lnTo>
                  <a:cubicBezTo>
                    <a:pt x="61630" y="56168"/>
                    <a:pt x="61492" y="56168"/>
                    <a:pt x="61492" y="56168"/>
                  </a:cubicBezTo>
                  <a:lnTo>
                    <a:pt x="61353" y="56168"/>
                  </a:lnTo>
                  <a:cubicBezTo>
                    <a:pt x="60939" y="56307"/>
                    <a:pt x="60489" y="56307"/>
                    <a:pt x="60075" y="56445"/>
                  </a:cubicBezTo>
                  <a:cubicBezTo>
                    <a:pt x="60075" y="56445"/>
                    <a:pt x="59902" y="56445"/>
                    <a:pt x="59902" y="56583"/>
                  </a:cubicBezTo>
                  <a:lnTo>
                    <a:pt x="59349" y="56583"/>
                  </a:lnTo>
                  <a:cubicBezTo>
                    <a:pt x="58761" y="56721"/>
                    <a:pt x="58173" y="56894"/>
                    <a:pt x="57620" y="57033"/>
                  </a:cubicBezTo>
                  <a:cubicBezTo>
                    <a:pt x="57482" y="57033"/>
                    <a:pt x="57482" y="57171"/>
                    <a:pt x="57309" y="57171"/>
                  </a:cubicBezTo>
                  <a:cubicBezTo>
                    <a:pt x="57033" y="57171"/>
                    <a:pt x="56756" y="57309"/>
                    <a:pt x="56445" y="57309"/>
                  </a:cubicBezTo>
                  <a:cubicBezTo>
                    <a:pt x="56030" y="57309"/>
                    <a:pt x="55754" y="57447"/>
                    <a:pt x="55305" y="57447"/>
                  </a:cubicBezTo>
                  <a:cubicBezTo>
                    <a:pt x="55166" y="57586"/>
                    <a:pt x="55028" y="57586"/>
                    <a:pt x="54890" y="57586"/>
                  </a:cubicBezTo>
                  <a:cubicBezTo>
                    <a:pt x="54440" y="57758"/>
                    <a:pt x="54164" y="57758"/>
                    <a:pt x="53715" y="57758"/>
                  </a:cubicBezTo>
                  <a:cubicBezTo>
                    <a:pt x="53576" y="57897"/>
                    <a:pt x="53438" y="57897"/>
                    <a:pt x="53162" y="57897"/>
                  </a:cubicBezTo>
                  <a:cubicBezTo>
                    <a:pt x="52850" y="58035"/>
                    <a:pt x="52574" y="58035"/>
                    <a:pt x="52297" y="58035"/>
                  </a:cubicBezTo>
                  <a:cubicBezTo>
                    <a:pt x="51848" y="58173"/>
                    <a:pt x="51572" y="58173"/>
                    <a:pt x="51260" y="58173"/>
                  </a:cubicBezTo>
                  <a:cubicBezTo>
                    <a:pt x="51122" y="58173"/>
                    <a:pt x="51122" y="58311"/>
                    <a:pt x="50984" y="58311"/>
                  </a:cubicBezTo>
                  <a:lnTo>
                    <a:pt x="50707" y="58311"/>
                  </a:lnTo>
                  <a:cubicBezTo>
                    <a:pt x="49982" y="58450"/>
                    <a:pt x="49394" y="58450"/>
                    <a:pt x="48668" y="58623"/>
                  </a:cubicBezTo>
                  <a:cubicBezTo>
                    <a:pt x="47389" y="58761"/>
                    <a:pt x="46076" y="58899"/>
                    <a:pt x="44797" y="59037"/>
                  </a:cubicBezTo>
                  <a:cubicBezTo>
                    <a:pt x="42792" y="59314"/>
                    <a:pt x="40753" y="59487"/>
                    <a:pt x="38886" y="59487"/>
                  </a:cubicBezTo>
                  <a:cubicBezTo>
                    <a:pt x="38298" y="59487"/>
                    <a:pt x="37884" y="59625"/>
                    <a:pt x="37434" y="59625"/>
                  </a:cubicBezTo>
                  <a:lnTo>
                    <a:pt x="34151" y="59625"/>
                  </a:lnTo>
                  <a:cubicBezTo>
                    <a:pt x="31247" y="59625"/>
                    <a:pt x="28240" y="59487"/>
                    <a:pt x="25786" y="59487"/>
                  </a:cubicBezTo>
                  <a:lnTo>
                    <a:pt x="25509" y="59314"/>
                  </a:lnTo>
                  <a:lnTo>
                    <a:pt x="24645" y="59314"/>
                  </a:lnTo>
                  <a:cubicBezTo>
                    <a:pt x="24472" y="59314"/>
                    <a:pt x="24472" y="59176"/>
                    <a:pt x="24472" y="59176"/>
                  </a:cubicBezTo>
                  <a:lnTo>
                    <a:pt x="24472" y="59037"/>
                  </a:lnTo>
                  <a:cubicBezTo>
                    <a:pt x="24334" y="58761"/>
                    <a:pt x="24058" y="58450"/>
                    <a:pt x="23919" y="58173"/>
                  </a:cubicBezTo>
                  <a:lnTo>
                    <a:pt x="23919" y="58035"/>
                  </a:lnTo>
                  <a:lnTo>
                    <a:pt x="23781" y="57897"/>
                  </a:lnTo>
                  <a:cubicBezTo>
                    <a:pt x="23608" y="57758"/>
                    <a:pt x="23608" y="57586"/>
                    <a:pt x="23608" y="57447"/>
                  </a:cubicBezTo>
                  <a:cubicBezTo>
                    <a:pt x="23194" y="56721"/>
                    <a:pt x="22744" y="55857"/>
                    <a:pt x="22329" y="55166"/>
                  </a:cubicBezTo>
                  <a:cubicBezTo>
                    <a:pt x="22191" y="54578"/>
                    <a:pt x="21880" y="53991"/>
                    <a:pt x="21604" y="53438"/>
                  </a:cubicBezTo>
                  <a:cubicBezTo>
                    <a:pt x="21465" y="53127"/>
                    <a:pt x="21327" y="52850"/>
                    <a:pt x="21189" y="52574"/>
                  </a:cubicBezTo>
                  <a:cubicBezTo>
                    <a:pt x="20878" y="51986"/>
                    <a:pt x="20601" y="51398"/>
                    <a:pt x="20325" y="50673"/>
                  </a:cubicBezTo>
                  <a:cubicBezTo>
                    <a:pt x="18873" y="47665"/>
                    <a:pt x="17559" y="44347"/>
                    <a:pt x="16004" y="40476"/>
                  </a:cubicBezTo>
                  <a:cubicBezTo>
                    <a:pt x="14691" y="37019"/>
                    <a:pt x="13412" y="33563"/>
                    <a:pt x="11960" y="29657"/>
                  </a:cubicBezTo>
                  <a:cubicBezTo>
                    <a:pt x="10957" y="26926"/>
                    <a:pt x="10093" y="24611"/>
                    <a:pt x="9229" y="22329"/>
                  </a:cubicBezTo>
                  <a:cubicBezTo>
                    <a:pt x="8780" y="20878"/>
                    <a:pt x="8227" y="19564"/>
                    <a:pt x="7777" y="18423"/>
                  </a:cubicBezTo>
                  <a:cubicBezTo>
                    <a:pt x="7363" y="16833"/>
                    <a:pt x="6775" y="15243"/>
                    <a:pt x="6187" y="13826"/>
                  </a:cubicBezTo>
                  <a:lnTo>
                    <a:pt x="6326" y="13826"/>
                  </a:lnTo>
                  <a:cubicBezTo>
                    <a:pt x="7292" y="13679"/>
                    <a:pt x="8219" y="13640"/>
                    <a:pt x="9140" y="13640"/>
                  </a:cubicBezTo>
                  <a:cubicBezTo>
                    <a:pt x="10164" y="13640"/>
                    <a:pt x="11181" y="13688"/>
                    <a:pt x="12236" y="13688"/>
                  </a:cubicBezTo>
                  <a:lnTo>
                    <a:pt x="17732" y="13688"/>
                  </a:lnTo>
                  <a:cubicBezTo>
                    <a:pt x="17732" y="13688"/>
                    <a:pt x="17870" y="13688"/>
                    <a:pt x="17870" y="13515"/>
                  </a:cubicBezTo>
                  <a:lnTo>
                    <a:pt x="18009" y="13377"/>
                  </a:lnTo>
                  <a:lnTo>
                    <a:pt x="18009" y="13100"/>
                  </a:lnTo>
                  <a:cubicBezTo>
                    <a:pt x="17421" y="11510"/>
                    <a:pt x="16868" y="9920"/>
                    <a:pt x="16281" y="8503"/>
                  </a:cubicBezTo>
                  <a:lnTo>
                    <a:pt x="16281" y="8330"/>
                  </a:lnTo>
                  <a:cubicBezTo>
                    <a:pt x="16004" y="7777"/>
                    <a:pt x="15831" y="7190"/>
                    <a:pt x="15555" y="6602"/>
                  </a:cubicBezTo>
                  <a:lnTo>
                    <a:pt x="15555" y="6464"/>
                  </a:lnTo>
                  <a:cubicBezTo>
                    <a:pt x="15416" y="6326"/>
                    <a:pt x="15416" y="6187"/>
                    <a:pt x="15416" y="6187"/>
                  </a:cubicBezTo>
                  <a:lnTo>
                    <a:pt x="15416" y="6049"/>
                  </a:lnTo>
                  <a:cubicBezTo>
                    <a:pt x="15278" y="5738"/>
                    <a:pt x="15278" y="5600"/>
                    <a:pt x="15140" y="5323"/>
                  </a:cubicBezTo>
                  <a:cubicBezTo>
                    <a:pt x="15140" y="5185"/>
                    <a:pt x="14967" y="5047"/>
                    <a:pt x="14967" y="4874"/>
                  </a:cubicBezTo>
                  <a:lnTo>
                    <a:pt x="14967" y="4736"/>
                  </a:lnTo>
                  <a:cubicBezTo>
                    <a:pt x="14829" y="4459"/>
                    <a:pt x="14829" y="4321"/>
                    <a:pt x="14691" y="4010"/>
                  </a:cubicBezTo>
                  <a:cubicBezTo>
                    <a:pt x="14691" y="4010"/>
                    <a:pt x="14691" y="3872"/>
                    <a:pt x="14552" y="3733"/>
                  </a:cubicBezTo>
                  <a:lnTo>
                    <a:pt x="14552" y="3457"/>
                  </a:lnTo>
                  <a:cubicBezTo>
                    <a:pt x="14552" y="3318"/>
                    <a:pt x="14414" y="3146"/>
                    <a:pt x="14414" y="3007"/>
                  </a:cubicBezTo>
                  <a:lnTo>
                    <a:pt x="14691" y="2869"/>
                  </a:lnTo>
                  <a:lnTo>
                    <a:pt x="16557" y="2869"/>
                  </a:lnTo>
                  <a:cubicBezTo>
                    <a:pt x="17421" y="2731"/>
                    <a:pt x="18285" y="2731"/>
                    <a:pt x="19460" y="2593"/>
                  </a:cubicBezTo>
                  <a:cubicBezTo>
                    <a:pt x="20152" y="2454"/>
                    <a:pt x="21016" y="2282"/>
                    <a:pt x="21742" y="2282"/>
                  </a:cubicBezTo>
                  <a:lnTo>
                    <a:pt x="22053" y="2143"/>
                  </a:lnTo>
                  <a:lnTo>
                    <a:pt x="22744" y="2143"/>
                  </a:lnTo>
                  <a:lnTo>
                    <a:pt x="23194" y="2005"/>
                  </a:lnTo>
                  <a:cubicBezTo>
                    <a:pt x="23919" y="2005"/>
                    <a:pt x="24472" y="1867"/>
                    <a:pt x="25060" y="1867"/>
                  </a:cubicBezTo>
                  <a:cubicBezTo>
                    <a:pt x="26062" y="1729"/>
                    <a:pt x="27065" y="1590"/>
                    <a:pt x="27929" y="1590"/>
                  </a:cubicBezTo>
                  <a:cubicBezTo>
                    <a:pt x="28966" y="1417"/>
                    <a:pt x="29968" y="1279"/>
                    <a:pt x="30832" y="1279"/>
                  </a:cubicBezTo>
                  <a:cubicBezTo>
                    <a:pt x="32975" y="1141"/>
                    <a:pt x="34842" y="1003"/>
                    <a:pt x="36743" y="864"/>
                  </a:cubicBezTo>
                  <a:close/>
                  <a:moveTo>
                    <a:pt x="61077" y="57171"/>
                  </a:moveTo>
                  <a:cubicBezTo>
                    <a:pt x="61077" y="58035"/>
                    <a:pt x="61077" y="58899"/>
                    <a:pt x="61215" y="59763"/>
                  </a:cubicBezTo>
                  <a:lnTo>
                    <a:pt x="61215" y="59901"/>
                  </a:lnTo>
                  <a:lnTo>
                    <a:pt x="61353" y="60040"/>
                  </a:lnTo>
                  <a:cubicBezTo>
                    <a:pt x="60939" y="60351"/>
                    <a:pt x="60628" y="60766"/>
                    <a:pt x="60351" y="61215"/>
                  </a:cubicBezTo>
                  <a:lnTo>
                    <a:pt x="60351" y="60904"/>
                  </a:lnTo>
                  <a:lnTo>
                    <a:pt x="60351" y="57309"/>
                  </a:lnTo>
                  <a:cubicBezTo>
                    <a:pt x="60628" y="57171"/>
                    <a:pt x="60939" y="57171"/>
                    <a:pt x="61077" y="57171"/>
                  </a:cubicBezTo>
                  <a:close/>
                  <a:moveTo>
                    <a:pt x="59487" y="57447"/>
                  </a:moveTo>
                  <a:lnTo>
                    <a:pt x="59487" y="57758"/>
                  </a:lnTo>
                  <a:cubicBezTo>
                    <a:pt x="59487" y="59037"/>
                    <a:pt x="59349" y="60351"/>
                    <a:pt x="59487" y="61630"/>
                  </a:cubicBezTo>
                  <a:lnTo>
                    <a:pt x="59487" y="61906"/>
                  </a:lnTo>
                  <a:lnTo>
                    <a:pt x="59625" y="61906"/>
                  </a:lnTo>
                  <a:cubicBezTo>
                    <a:pt x="59210" y="62356"/>
                    <a:pt x="58899" y="62770"/>
                    <a:pt x="58485" y="63220"/>
                  </a:cubicBezTo>
                  <a:lnTo>
                    <a:pt x="58485" y="62632"/>
                  </a:lnTo>
                  <a:cubicBezTo>
                    <a:pt x="58346" y="61042"/>
                    <a:pt x="58346" y="59314"/>
                    <a:pt x="58485" y="57758"/>
                  </a:cubicBezTo>
                  <a:lnTo>
                    <a:pt x="58623" y="57758"/>
                  </a:lnTo>
                  <a:cubicBezTo>
                    <a:pt x="58899" y="57586"/>
                    <a:pt x="59210" y="57586"/>
                    <a:pt x="59487" y="57447"/>
                  </a:cubicBezTo>
                  <a:close/>
                  <a:moveTo>
                    <a:pt x="57620" y="57897"/>
                  </a:moveTo>
                  <a:cubicBezTo>
                    <a:pt x="57482" y="59763"/>
                    <a:pt x="57482" y="61630"/>
                    <a:pt x="57620" y="63496"/>
                  </a:cubicBezTo>
                  <a:cubicBezTo>
                    <a:pt x="57620" y="63634"/>
                    <a:pt x="57620" y="63634"/>
                    <a:pt x="57759" y="63634"/>
                  </a:cubicBezTo>
                  <a:cubicBezTo>
                    <a:pt x="57759" y="63807"/>
                    <a:pt x="57759" y="63807"/>
                    <a:pt x="57897" y="63946"/>
                  </a:cubicBezTo>
                  <a:cubicBezTo>
                    <a:pt x="57620" y="64084"/>
                    <a:pt x="57482" y="64360"/>
                    <a:pt x="57171" y="64671"/>
                  </a:cubicBezTo>
                  <a:lnTo>
                    <a:pt x="56618" y="65224"/>
                  </a:lnTo>
                  <a:lnTo>
                    <a:pt x="56618" y="62217"/>
                  </a:lnTo>
                  <a:lnTo>
                    <a:pt x="56618" y="61906"/>
                  </a:lnTo>
                  <a:cubicBezTo>
                    <a:pt x="56618" y="60766"/>
                    <a:pt x="56445" y="59487"/>
                    <a:pt x="56618" y="58173"/>
                  </a:cubicBezTo>
                  <a:cubicBezTo>
                    <a:pt x="56895" y="58035"/>
                    <a:pt x="57309" y="58035"/>
                    <a:pt x="57620" y="57897"/>
                  </a:cubicBezTo>
                  <a:close/>
                  <a:moveTo>
                    <a:pt x="55754" y="58311"/>
                  </a:moveTo>
                  <a:cubicBezTo>
                    <a:pt x="55581" y="60766"/>
                    <a:pt x="55754" y="63081"/>
                    <a:pt x="55754" y="65536"/>
                  </a:cubicBezTo>
                  <a:cubicBezTo>
                    <a:pt x="55754" y="65674"/>
                    <a:pt x="55892" y="65812"/>
                    <a:pt x="56030" y="65950"/>
                  </a:cubicBezTo>
                  <a:lnTo>
                    <a:pt x="55892" y="66089"/>
                  </a:lnTo>
                  <a:cubicBezTo>
                    <a:pt x="55581" y="66400"/>
                    <a:pt x="55443" y="66538"/>
                    <a:pt x="55305" y="66676"/>
                  </a:cubicBezTo>
                  <a:cubicBezTo>
                    <a:pt x="55305" y="65363"/>
                    <a:pt x="55166" y="64084"/>
                    <a:pt x="55028" y="62770"/>
                  </a:cubicBezTo>
                  <a:cubicBezTo>
                    <a:pt x="54890" y="61353"/>
                    <a:pt x="54890" y="59901"/>
                    <a:pt x="55028" y="58450"/>
                  </a:cubicBezTo>
                  <a:cubicBezTo>
                    <a:pt x="55305" y="58450"/>
                    <a:pt x="55443" y="58311"/>
                    <a:pt x="55754" y="58311"/>
                  </a:cubicBezTo>
                  <a:close/>
                  <a:moveTo>
                    <a:pt x="54164" y="58623"/>
                  </a:moveTo>
                  <a:cubicBezTo>
                    <a:pt x="54164" y="58899"/>
                    <a:pt x="54164" y="59176"/>
                    <a:pt x="54026" y="59487"/>
                  </a:cubicBezTo>
                  <a:lnTo>
                    <a:pt x="54026" y="60351"/>
                  </a:lnTo>
                  <a:cubicBezTo>
                    <a:pt x="54026" y="61215"/>
                    <a:pt x="54026" y="61906"/>
                    <a:pt x="54164" y="62632"/>
                  </a:cubicBezTo>
                  <a:cubicBezTo>
                    <a:pt x="54302" y="64222"/>
                    <a:pt x="54440" y="65674"/>
                    <a:pt x="54440" y="67091"/>
                  </a:cubicBezTo>
                  <a:cubicBezTo>
                    <a:pt x="54440" y="67264"/>
                    <a:pt x="54440" y="67402"/>
                    <a:pt x="54579" y="67540"/>
                  </a:cubicBezTo>
                  <a:lnTo>
                    <a:pt x="54164" y="67955"/>
                  </a:lnTo>
                  <a:lnTo>
                    <a:pt x="54026" y="68128"/>
                  </a:lnTo>
                  <a:lnTo>
                    <a:pt x="53853" y="68266"/>
                  </a:lnTo>
                  <a:cubicBezTo>
                    <a:pt x="53715" y="66953"/>
                    <a:pt x="53576" y="65536"/>
                    <a:pt x="53438" y="64222"/>
                  </a:cubicBezTo>
                  <a:lnTo>
                    <a:pt x="53438" y="64084"/>
                  </a:lnTo>
                  <a:lnTo>
                    <a:pt x="53438" y="63081"/>
                  </a:lnTo>
                  <a:cubicBezTo>
                    <a:pt x="53438" y="62770"/>
                    <a:pt x="53438" y="62632"/>
                    <a:pt x="53300" y="62356"/>
                  </a:cubicBezTo>
                  <a:lnTo>
                    <a:pt x="53300" y="62217"/>
                  </a:lnTo>
                  <a:lnTo>
                    <a:pt x="53300" y="59625"/>
                  </a:lnTo>
                  <a:lnTo>
                    <a:pt x="53300" y="59037"/>
                  </a:lnTo>
                  <a:lnTo>
                    <a:pt x="53300" y="58761"/>
                  </a:lnTo>
                  <a:cubicBezTo>
                    <a:pt x="53576" y="58761"/>
                    <a:pt x="53853" y="58623"/>
                    <a:pt x="54164" y="58623"/>
                  </a:cubicBezTo>
                  <a:close/>
                  <a:moveTo>
                    <a:pt x="38298" y="0"/>
                  </a:moveTo>
                  <a:cubicBezTo>
                    <a:pt x="36432" y="0"/>
                    <a:pt x="34565" y="139"/>
                    <a:pt x="32561" y="277"/>
                  </a:cubicBezTo>
                  <a:cubicBezTo>
                    <a:pt x="30971" y="415"/>
                    <a:pt x="29381" y="553"/>
                    <a:pt x="27791" y="726"/>
                  </a:cubicBezTo>
                  <a:cubicBezTo>
                    <a:pt x="27065" y="726"/>
                    <a:pt x="26374" y="864"/>
                    <a:pt x="25509" y="864"/>
                  </a:cubicBezTo>
                  <a:cubicBezTo>
                    <a:pt x="24784" y="1003"/>
                    <a:pt x="23919" y="1141"/>
                    <a:pt x="23194" y="1141"/>
                  </a:cubicBezTo>
                  <a:cubicBezTo>
                    <a:pt x="21604" y="1417"/>
                    <a:pt x="20014" y="1590"/>
                    <a:pt x="18424" y="1867"/>
                  </a:cubicBezTo>
                  <a:cubicBezTo>
                    <a:pt x="17732" y="1867"/>
                    <a:pt x="16868" y="2005"/>
                    <a:pt x="16142" y="2005"/>
                  </a:cubicBezTo>
                  <a:cubicBezTo>
                    <a:pt x="15693" y="2005"/>
                    <a:pt x="15416" y="2005"/>
                    <a:pt x="14967" y="2143"/>
                  </a:cubicBezTo>
                  <a:lnTo>
                    <a:pt x="13550" y="2143"/>
                  </a:lnTo>
                  <a:cubicBezTo>
                    <a:pt x="13412" y="2143"/>
                    <a:pt x="13412" y="2143"/>
                    <a:pt x="13239" y="2282"/>
                  </a:cubicBezTo>
                  <a:cubicBezTo>
                    <a:pt x="13101" y="2282"/>
                    <a:pt x="13101" y="2454"/>
                    <a:pt x="12962" y="2593"/>
                  </a:cubicBezTo>
                  <a:lnTo>
                    <a:pt x="12824" y="2593"/>
                  </a:lnTo>
                  <a:cubicBezTo>
                    <a:pt x="12824" y="2731"/>
                    <a:pt x="12686" y="2731"/>
                    <a:pt x="12686" y="2731"/>
                  </a:cubicBezTo>
                  <a:cubicBezTo>
                    <a:pt x="12236" y="3146"/>
                    <a:pt x="11960" y="3457"/>
                    <a:pt x="11683" y="3872"/>
                  </a:cubicBezTo>
                  <a:cubicBezTo>
                    <a:pt x="10646" y="4874"/>
                    <a:pt x="9782" y="5911"/>
                    <a:pt x="9091" y="7052"/>
                  </a:cubicBezTo>
                  <a:cubicBezTo>
                    <a:pt x="8365" y="7916"/>
                    <a:pt x="7777" y="8780"/>
                    <a:pt x="7190" y="9782"/>
                  </a:cubicBezTo>
                  <a:cubicBezTo>
                    <a:pt x="6913" y="10232"/>
                    <a:pt x="6637" y="10646"/>
                    <a:pt x="6326" y="11234"/>
                  </a:cubicBezTo>
                  <a:cubicBezTo>
                    <a:pt x="6049" y="11649"/>
                    <a:pt x="5911" y="12098"/>
                    <a:pt x="5634" y="12513"/>
                  </a:cubicBezTo>
                  <a:cubicBezTo>
                    <a:pt x="5462" y="12651"/>
                    <a:pt x="5462" y="12824"/>
                    <a:pt x="5323" y="12824"/>
                  </a:cubicBezTo>
                  <a:lnTo>
                    <a:pt x="5323" y="13100"/>
                  </a:lnTo>
                  <a:lnTo>
                    <a:pt x="5323" y="13377"/>
                  </a:lnTo>
                  <a:lnTo>
                    <a:pt x="5323" y="13515"/>
                  </a:lnTo>
                  <a:cubicBezTo>
                    <a:pt x="5185" y="13515"/>
                    <a:pt x="5185" y="13688"/>
                    <a:pt x="5323" y="13688"/>
                  </a:cubicBezTo>
                  <a:cubicBezTo>
                    <a:pt x="5911" y="15555"/>
                    <a:pt x="6637" y="17421"/>
                    <a:pt x="7190" y="19288"/>
                  </a:cubicBezTo>
                  <a:cubicBezTo>
                    <a:pt x="7052" y="19288"/>
                    <a:pt x="6775" y="19426"/>
                    <a:pt x="6637" y="19564"/>
                  </a:cubicBezTo>
                  <a:cubicBezTo>
                    <a:pt x="5911" y="19737"/>
                    <a:pt x="5323" y="20013"/>
                    <a:pt x="4597" y="20152"/>
                  </a:cubicBezTo>
                  <a:cubicBezTo>
                    <a:pt x="3319" y="20428"/>
                    <a:pt x="1867" y="20739"/>
                    <a:pt x="450" y="20878"/>
                  </a:cubicBezTo>
                  <a:lnTo>
                    <a:pt x="450" y="21016"/>
                  </a:lnTo>
                  <a:cubicBezTo>
                    <a:pt x="139" y="21016"/>
                    <a:pt x="0" y="21154"/>
                    <a:pt x="0" y="21465"/>
                  </a:cubicBezTo>
                  <a:lnTo>
                    <a:pt x="0" y="21742"/>
                  </a:lnTo>
                  <a:cubicBezTo>
                    <a:pt x="864" y="24058"/>
                    <a:pt x="1590" y="26339"/>
                    <a:pt x="2316" y="28793"/>
                  </a:cubicBezTo>
                  <a:cubicBezTo>
                    <a:pt x="3042" y="31247"/>
                    <a:pt x="3733" y="33563"/>
                    <a:pt x="4597" y="35982"/>
                  </a:cubicBezTo>
                  <a:cubicBezTo>
                    <a:pt x="4770" y="35982"/>
                    <a:pt x="4909" y="36155"/>
                    <a:pt x="4909" y="36155"/>
                  </a:cubicBezTo>
                  <a:lnTo>
                    <a:pt x="5185" y="36155"/>
                  </a:lnTo>
                  <a:cubicBezTo>
                    <a:pt x="5323" y="35982"/>
                    <a:pt x="5462" y="35982"/>
                    <a:pt x="5462" y="35844"/>
                  </a:cubicBezTo>
                  <a:lnTo>
                    <a:pt x="5462" y="35706"/>
                  </a:lnTo>
                  <a:lnTo>
                    <a:pt x="5462" y="35568"/>
                  </a:lnTo>
                  <a:lnTo>
                    <a:pt x="5323" y="35429"/>
                  </a:lnTo>
                  <a:cubicBezTo>
                    <a:pt x="5185" y="34842"/>
                    <a:pt x="5047" y="34254"/>
                    <a:pt x="4770" y="33701"/>
                  </a:cubicBezTo>
                  <a:cubicBezTo>
                    <a:pt x="4321" y="32526"/>
                    <a:pt x="4044" y="31385"/>
                    <a:pt x="3595" y="30106"/>
                  </a:cubicBezTo>
                  <a:cubicBezTo>
                    <a:pt x="3457" y="29657"/>
                    <a:pt x="3319" y="29069"/>
                    <a:pt x="3180" y="28516"/>
                  </a:cubicBezTo>
                  <a:cubicBezTo>
                    <a:pt x="2869" y="27514"/>
                    <a:pt x="2454" y="26339"/>
                    <a:pt x="2178" y="25336"/>
                  </a:cubicBezTo>
                  <a:cubicBezTo>
                    <a:pt x="2178" y="25198"/>
                    <a:pt x="2005" y="25060"/>
                    <a:pt x="2005" y="24922"/>
                  </a:cubicBezTo>
                  <a:cubicBezTo>
                    <a:pt x="1867" y="24472"/>
                    <a:pt x="1729" y="24058"/>
                    <a:pt x="1590" y="23608"/>
                  </a:cubicBezTo>
                  <a:cubicBezTo>
                    <a:pt x="1590" y="23470"/>
                    <a:pt x="1452" y="23332"/>
                    <a:pt x="1452" y="23193"/>
                  </a:cubicBezTo>
                  <a:cubicBezTo>
                    <a:pt x="1314" y="22744"/>
                    <a:pt x="1141" y="22329"/>
                    <a:pt x="1003" y="22018"/>
                  </a:cubicBezTo>
                  <a:lnTo>
                    <a:pt x="1003" y="21742"/>
                  </a:lnTo>
                  <a:cubicBezTo>
                    <a:pt x="1867" y="21603"/>
                    <a:pt x="2731" y="21465"/>
                    <a:pt x="3457" y="21292"/>
                  </a:cubicBezTo>
                  <a:cubicBezTo>
                    <a:pt x="3733" y="21292"/>
                    <a:pt x="4044" y="21154"/>
                    <a:pt x="4321" y="21154"/>
                  </a:cubicBezTo>
                  <a:cubicBezTo>
                    <a:pt x="4909" y="21016"/>
                    <a:pt x="5634" y="20739"/>
                    <a:pt x="6187" y="20601"/>
                  </a:cubicBezTo>
                  <a:cubicBezTo>
                    <a:pt x="6637" y="20428"/>
                    <a:pt x="7052" y="20290"/>
                    <a:pt x="7501" y="20152"/>
                  </a:cubicBezTo>
                  <a:cubicBezTo>
                    <a:pt x="7916" y="21016"/>
                    <a:pt x="8227" y="22018"/>
                    <a:pt x="8503" y="23021"/>
                  </a:cubicBezTo>
                  <a:cubicBezTo>
                    <a:pt x="8642" y="23021"/>
                    <a:pt x="8642" y="23193"/>
                    <a:pt x="8642" y="23332"/>
                  </a:cubicBezTo>
                  <a:cubicBezTo>
                    <a:pt x="10093" y="27341"/>
                    <a:pt x="11683" y="31385"/>
                    <a:pt x="13101" y="35291"/>
                  </a:cubicBezTo>
                  <a:cubicBezTo>
                    <a:pt x="13965" y="37296"/>
                    <a:pt x="14691" y="39162"/>
                    <a:pt x="15416" y="41167"/>
                  </a:cubicBezTo>
                  <a:lnTo>
                    <a:pt x="15555" y="41478"/>
                  </a:lnTo>
                  <a:cubicBezTo>
                    <a:pt x="15831" y="42342"/>
                    <a:pt x="16142" y="43207"/>
                    <a:pt x="16557" y="44071"/>
                  </a:cubicBezTo>
                  <a:lnTo>
                    <a:pt x="16557" y="44209"/>
                  </a:lnTo>
                  <a:lnTo>
                    <a:pt x="16557" y="44347"/>
                  </a:lnTo>
                  <a:cubicBezTo>
                    <a:pt x="16868" y="44624"/>
                    <a:pt x="17006" y="45073"/>
                    <a:pt x="17145" y="45350"/>
                  </a:cubicBezTo>
                  <a:lnTo>
                    <a:pt x="17283" y="45937"/>
                  </a:lnTo>
                  <a:cubicBezTo>
                    <a:pt x="17559" y="46663"/>
                    <a:pt x="17870" y="47389"/>
                    <a:pt x="18285" y="48080"/>
                  </a:cubicBezTo>
                  <a:lnTo>
                    <a:pt x="18285" y="48391"/>
                  </a:lnTo>
                  <a:cubicBezTo>
                    <a:pt x="18424" y="48806"/>
                    <a:pt x="18735" y="49117"/>
                    <a:pt x="18873" y="49532"/>
                  </a:cubicBezTo>
                  <a:cubicBezTo>
                    <a:pt x="19149" y="50120"/>
                    <a:pt x="19460" y="50845"/>
                    <a:pt x="19737" y="51398"/>
                  </a:cubicBezTo>
                  <a:cubicBezTo>
                    <a:pt x="19737" y="51537"/>
                    <a:pt x="19737" y="51710"/>
                    <a:pt x="19875" y="51710"/>
                  </a:cubicBezTo>
                  <a:cubicBezTo>
                    <a:pt x="19875" y="51986"/>
                    <a:pt x="20014" y="52263"/>
                    <a:pt x="20152" y="52574"/>
                  </a:cubicBezTo>
                  <a:cubicBezTo>
                    <a:pt x="20325" y="52850"/>
                    <a:pt x="20463" y="52988"/>
                    <a:pt x="20601" y="53265"/>
                  </a:cubicBezTo>
                  <a:cubicBezTo>
                    <a:pt x="20601" y="53438"/>
                    <a:pt x="20601" y="53576"/>
                    <a:pt x="20739" y="53576"/>
                  </a:cubicBezTo>
                  <a:cubicBezTo>
                    <a:pt x="20878" y="53991"/>
                    <a:pt x="21016" y="54302"/>
                    <a:pt x="21189" y="54717"/>
                  </a:cubicBezTo>
                  <a:cubicBezTo>
                    <a:pt x="21465" y="55166"/>
                    <a:pt x="21604" y="55581"/>
                    <a:pt x="21880" y="56030"/>
                  </a:cubicBezTo>
                  <a:cubicBezTo>
                    <a:pt x="22191" y="56583"/>
                    <a:pt x="22468" y="57309"/>
                    <a:pt x="22917" y="57897"/>
                  </a:cubicBezTo>
                  <a:cubicBezTo>
                    <a:pt x="22917" y="58035"/>
                    <a:pt x="22917" y="58035"/>
                    <a:pt x="23055" y="58173"/>
                  </a:cubicBezTo>
                  <a:lnTo>
                    <a:pt x="23055" y="58311"/>
                  </a:lnTo>
                  <a:lnTo>
                    <a:pt x="23194" y="58450"/>
                  </a:lnTo>
                  <a:lnTo>
                    <a:pt x="23194" y="58623"/>
                  </a:lnTo>
                  <a:cubicBezTo>
                    <a:pt x="23332" y="58761"/>
                    <a:pt x="23470" y="58899"/>
                    <a:pt x="23470" y="59176"/>
                  </a:cubicBezTo>
                  <a:lnTo>
                    <a:pt x="23608" y="59176"/>
                  </a:lnTo>
                  <a:cubicBezTo>
                    <a:pt x="23608" y="59487"/>
                    <a:pt x="23781" y="59625"/>
                    <a:pt x="23781" y="59763"/>
                  </a:cubicBezTo>
                  <a:cubicBezTo>
                    <a:pt x="23919" y="59901"/>
                    <a:pt x="23919" y="60040"/>
                    <a:pt x="24058" y="60040"/>
                  </a:cubicBezTo>
                  <a:lnTo>
                    <a:pt x="24196" y="60040"/>
                  </a:lnTo>
                  <a:cubicBezTo>
                    <a:pt x="24334" y="60178"/>
                    <a:pt x="24334" y="60178"/>
                    <a:pt x="24472" y="60178"/>
                  </a:cubicBezTo>
                  <a:lnTo>
                    <a:pt x="25060" y="60178"/>
                  </a:lnTo>
                  <a:cubicBezTo>
                    <a:pt x="27791" y="60351"/>
                    <a:pt x="30971" y="60489"/>
                    <a:pt x="34151" y="60489"/>
                  </a:cubicBezTo>
                  <a:lnTo>
                    <a:pt x="36155" y="60489"/>
                  </a:lnTo>
                  <a:cubicBezTo>
                    <a:pt x="38160" y="60351"/>
                    <a:pt x="40027" y="60351"/>
                    <a:pt x="41928" y="60178"/>
                  </a:cubicBezTo>
                  <a:lnTo>
                    <a:pt x="42481" y="60178"/>
                  </a:lnTo>
                  <a:cubicBezTo>
                    <a:pt x="42619" y="60178"/>
                    <a:pt x="42930" y="60040"/>
                    <a:pt x="43068" y="60040"/>
                  </a:cubicBezTo>
                  <a:lnTo>
                    <a:pt x="43345" y="60040"/>
                  </a:lnTo>
                  <a:cubicBezTo>
                    <a:pt x="43794" y="60040"/>
                    <a:pt x="44071" y="60040"/>
                    <a:pt x="44347" y="59901"/>
                  </a:cubicBezTo>
                  <a:lnTo>
                    <a:pt x="44520" y="59901"/>
                  </a:lnTo>
                  <a:cubicBezTo>
                    <a:pt x="45073" y="59901"/>
                    <a:pt x="45523" y="59901"/>
                    <a:pt x="46076" y="59763"/>
                  </a:cubicBezTo>
                  <a:cubicBezTo>
                    <a:pt x="46525" y="59763"/>
                    <a:pt x="46940" y="59763"/>
                    <a:pt x="47251" y="59625"/>
                  </a:cubicBezTo>
                  <a:lnTo>
                    <a:pt x="47527" y="59625"/>
                  </a:lnTo>
                  <a:cubicBezTo>
                    <a:pt x="49117" y="59487"/>
                    <a:pt x="50846" y="59176"/>
                    <a:pt x="52436" y="58899"/>
                  </a:cubicBezTo>
                  <a:lnTo>
                    <a:pt x="52436" y="59037"/>
                  </a:lnTo>
                  <a:lnTo>
                    <a:pt x="52436" y="59763"/>
                  </a:lnTo>
                  <a:cubicBezTo>
                    <a:pt x="52436" y="61491"/>
                    <a:pt x="52574" y="63220"/>
                    <a:pt x="52712" y="64948"/>
                  </a:cubicBezTo>
                  <a:lnTo>
                    <a:pt x="52712" y="65086"/>
                  </a:lnTo>
                  <a:cubicBezTo>
                    <a:pt x="52712" y="66227"/>
                    <a:pt x="52850" y="67402"/>
                    <a:pt x="52989" y="68681"/>
                  </a:cubicBezTo>
                  <a:lnTo>
                    <a:pt x="52712" y="68681"/>
                  </a:lnTo>
                  <a:cubicBezTo>
                    <a:pt x="51848" y="68681"/>
                    <a:pt x="50846" y="68681"/>
                    <a:pt x="49982" y="68819"/>
                  </a:cubicBezTo>
                  <a:cubicBezTo>
                    <a:pt x="47977" y="68819"/>
                    <a:pt x="45937" y="68992"/>
                    <a:pt x="44071" y="69130"/>
                  </a:cubicBezTo>
                  <a:cubicBezTo>
                    <a:pt x="43345" y="69130"/>
                    <a:pt x="42619" y="69269"/>
                    <a:pt x="41928" y="69269"/>
                  </a:cubicBezTo>
                  <a:cubicBezTo>
                    <a:pt x="40891" y="69407"/>
                    <a:pt x="39750" y="69407"/>
                    <a:pt x="38610" y="69545"/>
                  </a:cubicBezTo>
                  <a:lnTo>
                    <a:pt x="36155" y="69683"/>
                  </a:lnTo>
                  <a:lnTo>
                    <a:pt x="35430" y="69683"/>
                  </a:lnTo>
                  <a:lnTo>
                    <a:pt x="34842" y="69856"/>
                  </a:lnTo>
                  <a:lnTo>
                    <a:pt x="33840" y="69856"/>
                  </a:lnTo>
                  <a:cubicBezTo>
                    <a:pt x="32699" y="69994"/>
                    <a:pt x="31558" y="69994"/>
                    <a:pt x="30521" y="70133"/>
                  </a:cubicBezTo>
                  <a:cubicBezTo>
                    <a:pt x="28240" y="70271"/>
                    <a:pt x="26201" y="70409"/>
                    <a:pt x="24196" y="70720"/>
                  </a:cubicBezTo>
                  <a:cubicBezTo>
                    <a:pt x="23194" y="70859"/>
                    <a:pt x="22191" y="70859"/>
                    <a:pt x="21189" y="70997"/>
                  </a:cubicBezTo>
                  <a:lnTo>
                    <a:pt x="20878" y="70997"/>
                  </a:lnTo>
                  <a:cubicBezTo>
                    <a:pt x="20463" y="71135"/>
                    <a:pt x="20014" y="71135"/>
                    <a:pt x="19599" y="71273"/>
                  </a:cubicBezTo>
                  <a:lnTo>
                    <a:pt x="18873" y="71273"/>
                  </a:lnTo>
                  <a:cubicBezTo>
                    <a:pt x="18873" y="71412"/>
                    <a:pt x="18735" y="71412"/>
                    <a:pt x="18735" y="71412"/>
                  </a:cubicBezTo>
                  <a:lnTo>
                    <a:pt x="17870" y="71412"/>
                  </a:lnTo>
                  <a:cubicBezTo>
                    <a:pt x="17421" y="70271"/>
                    <a:pt x="17006" y="69269"/>
                    <a:pt x="16695" y="68128"/>
                  </a:cubicBezTo>
                  <a:cubicBezTo>
                    <a:pt x="16281" y="66953"/>
                    <a:pt x="15831" y="65812"/>
                    <a:pt x="15416" y="64810"/>
                  </a:cubicBezTo>
                  <a:lnTo>
                    <a:pt x="15278" y="64499"/>
                  </a:lnTo>
                  <a:cubicBezTo>
                    <a:pt x="14829" y="63220"/>
                    <a:pt x="14414" y="62079"/>
                    <a:pt x="13965" y="60766"/>
                  </a:cubicBezTo>
                  <a:cubicBezTo>
                    <a:pt x="13239" y="58623"/>
                    <a:pt x="12547" y="56894"/>
                    <a:pt x="12098" y="55304"/>
                  </a:cubicBezTo>
                  <a:cubicBezTo>
                    <a:pt x="11960" y="54993"/>
                    <a:pt x="11822" y="54578"/>
                    <a:pt x="11683" y="54129"/>
                  </a:cubicBezTo>
                  <a:cubicBezTo>
                    <a:pt x="11372" y="53127"/>
                    <a:pt x="11096" y="52263"/>
                    <a:pt x="10819" y="51260"/>
                  </a:cubicBezTo>
                  <a:cubicBezTo>
                    <a:pt x="10646" y="50845"/>
                    <a:pt x="10508" y="50396"/>
                    <a:pt x="10370" y="49981"/>
                  </a:cubicBezTo>
                  <a:lnTo>
                    <a:pt x="10232" y="49670"/>
                  </a:lnTo>
                  <a:cubicBezTo>
                    <a:pt x="9091" y="45799"/>
                    <a:pt x="7916" y="41893"/>
                    <a:pt x="6499" y="38022"/>
                  </a:cubicBezTo>
                  <a:cubicBezTo>
                    <a:pt x="6326" y="38022"/>
                    <a:pt x="6187" y="37884"/>
                    <a:pt x="6187" y="37884"/>
                  </a:cubicBezTo>
                  <a:lnTo>
                    <a:pt x="5773" y="37884"/>
                  </a:lnTo>
                  <a:lnTo>
                    <a:pt x="5773" y="38022"/>
                  </a:lnTo>
                  <a:cubicBezTo>
                    <a:pt x="5634" y="38022"/>
                    <a:pt x="5634" y="38022"/>
                    <a:pt x="5634" y="38160"/>
                  </a:cubicBezTo>
                  <a:lnTo>
                    <a:pt x="5634" y="38437"/>
                  </a:lnTo>
                  <a:cubicBezTo>
                    <a:pt x="5773" y="38886"/>
                    <a:pt x="5911" y="39162"/>
                    <a:pt x="6049" y="39439"/>
                  </a:cubicBezTo>
                  <a:cubicBezTo>
                    <a:pt x="7363" y="42895"/>
                    <a:pt x="8365" y="46525"/>
                    <a:pt x="9506" y="50120"/>
                  </a:cubicBezTo>
                  <a:cubicBezTo>
                    <a:pt x="10093" y="51848"/>
                    <a:pt x="10646" y="53714"/>
                    <a:pt x="11234" y="55443"/>
                  </a:cubicBezTo>
                  <a:cubicBezTo>
                    <a:pt x="11822" y="57309"/>
                    <a:pt x="12375" y="59037"/>
                    <a:pt x="13101" y="60904"/>
                  </a:cubicBezTo>
                  <a:cubicBezTo>
                    <a:pt x="14414" y="64499"/>
                    <a:pt x="15693" y="68128"/>
                    <a:pt x="17006" y="71723"/>
                  </a:cubicBezTo>
                  <a:cubicBezTo>
                    <a:pt x="17006" y="71999"/>
                    <a:pt x="17283" y="72276"/>
                    <a:pt x="17421" y="72276"/>
                  </a:cubicBezTo>
                  <a:lnTo>
                    <a:pt x="18735" y="72276"/>
                  </a:lnTo>
                  <a:cubicBezTo>
                    <a:pt x="19149" y="72137"/>
                    <a:pt x="19599" y="72137"/>
                    <a:pt x="20014" y="71999"/>
                  </a:cubicBezTo>
                  <a:cubicBezTo>
                    <a:pt x="20463" y="71999"/>
                    <a:pt x="21016" y="71861"/>
                    <a:pt x="21465" y="71861"/>
                  </a:cubicBezTo>
                  <a:cubicBezTo>
                    <a:pt x="21880" y="71861"/>
                    <a:pt x="22468" y="71723"/>
                    <a:pt x="22917" y="71723"/>
                  </a:cubicBezTo>
                  <a:cubicBezTo>
                    <a:pt x="24784" y="71412"/>
                    <a:pt x="26788" y="71273"/>
                    <a:pt x="28655" y="71135"/>
                  </a:cubicBezTo>
                  <a:cubicBezTo>
                    <a:pt x="32561" y="70859"/>
                    <a:pt x="36294" y="70547"/>
                    <a:pt x="40200" y="70271"/>
                  </a:cubicBezTo>
                  <a:cubicBezTo>
                    <a:pt x="43207" y="69994"/>
                    <a:pt x="46248" y="69856"/>
                    <a:pt x="49256" y="69683"/>
                  </a:cubicBezTo>
                  <a:lnTo>
                    <a:pt x="49117" y="69683"/>
                  </a:lnTo>
                  <a:cubicBezTo>
                    <a:pt x="50569" y="69545"/>
                    <a:pt x="51848" y="69545"/>
                    <a:pt x="53162" y="69545"/>
                  </a:cubicBezTo>
                  <a:cubicBezTo>
                    <a:pt x="53300" y="69683"/>
                    <a:pt x="53300" y="69683"/>
                    <a:pt x="53438" y="69683"/>
                  </a:cubicBezTo>
                  <a:lnTo>
                    <a:pt x="53715" y="69683"/>
                  </a:lnTo>
                  <a:cubicBezTo>
                    <a:pt x="54890" y="68543"/>
                    <a:pt x="55892" y="67402"/>
                    <a:pt x="56895" y="66227"/>
                  </a:cubicBezTo>
                  <a:cubicBezTo>
                    <a:pt x="57033" y="66227"/>
                    <a:pt x="57033" y="66089"/>
                    <a:pt x="57033" y="66089"/>
                  </a:cubicBezTo>
                  <a:cubicBezTo>
                    <a:pt x="59902" y="62943"/>
                    <a:pt x="62805" y="59763"/>
                    <a:pt x="65536" y="56445"/>
                  </a:cubicBezTo>
                  <a:lnTo>
                    <a:pt x="65536" y="56307"/>
                  </a:lnTo>
                  <a:cubicBezTo>
                    <a:pt x="67126" y="56030"/>
                    <a:pt x="68543" y="55719"/>
                    <a:pt x="69995" y="55304"/>
                  </a:cubicBezTo>
                  <a:cubicBezTo>
                    <a:pt x="70721" y="55166"/>
                    <a:pt x="71446" y="54855"/>
                    <a:pt x="72000" y="54578"/>
                  </a:cubicBezTo>
                  <a:cubicBezTo>
                    <a:pt x="72311" y="54440"/>
                    <a:pt x="72449" y="54302"/>
                    <a:pt x="72587" y="54129"/>
                  </a:cubicBezTo>
                  <a:cubicBezTo>
                    <a:pt x="72725" y="53991"/>
                    <a:pt x="72725" y="53991"/>
                    <a:pt x="72864" y="53853"/>
                  </a:cubicBezTo>
                  <a:lnTo>
                    <a:pt x="72864" y="53714"/>
                  </a:lnTo>
                  <a:cubicBezTo>
                    <a:pt x="72864" y="53438"/>
                    <a:pt x="72864" y="53265"/>
                    <a:pt x="72725" y="53127"/>
                  </a:cubicBezTo>
                  <a:cubicBezTo>
                    <a:pt x="72864" y="53127"/>
                    <a:pt x="72864" y="52988"/>
                    <a:pt x="72725" y="52850"/>
                  </a:cubicBezTo>
                  <a:cubicBezTo>
                    <a:pt x="70444" y="45488"/>
                    <a:pt x="67990" y="38160"/>
                    <a:pt x="65674" y="30659"/>
                  </a:cubicBezTo>
                  <a:cubicBezTo>
                    <a:pt x="65398" y="29795"/>
                    <a:pt x="65086" y="28931"/>
                    <a:pt x="64810" y="27929"/>
                  </a:cubicBezTo>
                  <a:cubicBezTo>
                    <a:pt x="64533" y="27065"/>
                    <a:pt x="64222" y="26201"/>
                    <a:pt x="63808" y="25336"/>
                  </a:cubicBezTo>
                  <a:cubicBezTo>
                    <a:pt x="63808" y="25198"/>
                    <a:pt x="63808" y="25060"/>
                    <a:pt x="63669" y="24922"/>
                  </a:cubicBezTo>
                  <a:cubicBezTo>
                    <a:pt x="63082" y="23332"/>
                    <a:pt x="62494" y="21742"/>
                    <a:pt x="61941" y="20152"/>
                  </a:cubicBezTo>
                  <a:cubicBezTo>
                    <a:pt x="60489" y="16557"/>
                    <a:pt x="59210" y="13100"/>
                    <a:pt x="57759" y="9644"/>
                  </a:cubicBezTo>
                  <a:cubicBezTo>
                    <a:pt x="57171" y="8192"/>
                    <a:pt x="56756" y="6775"/>
                    <a:pt x="56169" y="5462"/>
                  </a:cubicBezTo>
                  <a:cubicBezTo>
                    <a:pt x="55754" y="4321"/>
                    <a:pt x="55443" y="3146"/>
                    <a:pt x="55028" y="2005"/>
                  </a:cubicBezTo>
                  <a:cubicBezTo>
                    <a:pt x="55028" y="1867"/>
                    <a:pt x="54890" y="1729"/>
                    <a:pt x="54717" y="1729"/>
                  </a:cubicBezTo>
                  <a:cubicBezTo>
                    <a:pt x="54579" y="1590"/>
                    <a:pt x="54579" y="1590"/>
                    <a:pt x="54440" y="1590"/>
                  </a:cubicBezTo>
                  <a:cubicBezTo>
                    <a:pt x="52850" y="1141"/>
                    <a:pt x="51122" y="864"/>
                    <a:pt x="49394" y="553"/>
                  </a:cubicBezTo>
                  <a:cubicBezTo>
                    <a:pt x="47666" y="415"/>
                    <a:pt x="45799" y="139"/>
                    <a:pt x="43933" y="139"/>
                  </a:cubicBezTo>
                  <a:cubicBezTo>
                    <a:pt x="42792" y="0"/>
                    <a:pt x="41617" y="0"/>
                    <a:pt x="40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097079" y="3225357"/>
              <a:ext cx="1179523" cy="1055348"/>
            </a:xfrm>
            <a:custGeom>
              <a:avLst/>
              <a:gdLst/>
              <a:ahLst/>
              <a:cxnLst/>
              <a:rect l="l" t="t" r="r" b="b"/>
              <a:pathLst>
                <a:path w="65675" h="58761" extrusionOk="0">
                  <a:moveTo>
                    <a:pt x="43207" y="4183"/>
                  </a:moveTo>
                  <a:cubicBezTo>
                    <a:pt x="43518" y="4183"/>
                    <a:pt x="43657" y="4183"/>
                    <a:pt x="43657" y="4321"/>
                  </a:cubicBezTo>
                  <a:cubicBezTo>
                    <a:pt x="43795" y="4321"/>
                    <a:pt x="43795" y="4459"/>
                    <a:pt x="43795" y="4736"/>
                  </a:cubicBezTo>
                  <a:cubicBezTo>
                    <a:pt x="43795" y="4874"/>
                    <a:pt x="43795" y="5047"/>
                    <a:pt x="43657" y="5047"/>
                  </a:cubicBezTo>
                  <a:cubicBezTo>
                    <a:pt x="43518" y="5185"/>
                    <a:pt x="43380" y="5185"/>
                    <a:pt x="43207" y="5185"/>
                  </a:cubicBezTo>
                  <a:cubicBezTo>
                    <a:pt x="41790" y="5462"/>
                    <a:pt x="40062" y="5600"/>
                    <a:pt x="38333" y="5738"/>
                  </a:cubicBezTo>
                  <a:lnTo>
                    <a:pt x="37158" y="5911"/>
                  </a:lnTo>
                  <a:cubicBezTo>
                    <a:pt x="37020" y="6049"/>
                    <a:pt x="37020" y="6049"/>
                    <a:pt x="36882" y="6049"/>
                  </a:cubicBezTo>
                  <a:lnTo>
                    <a:pt x="36294" y="6049"/>
                  </a:lnTo>
                  <a:cubicBezTo>
                    <a:pt x="35153" y="6188"/>
                    <a:pt x="34013" y="6326"/>
                    <a:pt x="33010" y="6464"/>
                  </a:cubicBezTo>
                  <a:lnTo>
                    <a:pt x="32838" y="6602"/>
                  </a:lnTo>
                  <a:lnTo>
                    <a:pt x="32699" y="6602"/>
                  </a:lnTo>
                  <a:cubicBezTo>
                    <a:pt x="30245" y="6913"/>
                    <a:pt x="27964" y="7190"/>
                    <a:pt x="25510" y="7639"/>
                  </a:cubicBezTo>
                  <a:cubicBezTo>
                    <a:pt x="21604" y="8054"/>
                    <a:pt x="17733" y="8331"/>
                    <a:pt x="13827" y="8331"/>
                  </a:cubicBezTo>
                  <a:cubicBezTo>
                    <a:pt x="13412" y="8331"/>
                    <a:pt x="13135" y="8054"/>
                    <a:pt x="13135" y="7778"/>
                  </a:cubicBezTo>
                  <a:cubicBezTo>
                    <a:pt x="13135" y="7466"/>
                    <a:pt x="13412" y="7190"/>
                    <a:pt x="13689" y="7190"/>
                  </a:cubicBezTo>
                  <a:cubicBezTo>
                    <a:pt x="16730" y="7190"/>
                    <a:pt x="19737" y="7052"/>
                    <a:pt x="23505" y="6602"/>
                  </a:cubicBezTo>
                  <a:cubicBezTo>
                    <a:pt x="24369" y="6464"/>
                    <a:pt x="25372" y="6464"/>
                    <a:pt x="26236" y="6326"/>
                  </a:cubicBezTo>
                  <a:cubicBezTo>
                    <a:pt x="26789" y="6188"/>
                    <a:pt x="27238" y="6188"/>
                    <a:pt x="27826" y="6188"/>
                  </a:cubicBezTo>
                  <a:cubicBezTo>
                    <a:pt x="27964" y="6049"/>
                    <a:pt x="28102" y="6049"/>
                    <a:pt x="28379" y="6049"/>
                  </a:cubicBezTo>
                  <a:lnTo>
                    <a:pt x="28517" y="6049"/>
                  </a:lnTo>
                  <a:lnTo>
                    <a:pt x="28828" y="5911"/>
                  </a:lnTo>
                  <a:lnTo>
                    <a:pt x="29243" y="5911"/>
                  </a:lnTo>
                  <a:cubicBezTo>
                    <a:pt x="30107" y="5738"/>
                    <a:pt x="31109" y="5600"/>
                    <a:pt x="31973" y="5462"/>
                  </a:cubicBezTo>
                  <a:lnTo>
                    <a:pt x="32699" y="5462"/>
                  </a:lnTo>
                  <a:cubicBezTo>
                    <a:pt x="34013" y="5185"/>
                    <a:pt x="35430" y="5047"/>
                    <a:pt x="36743" y="4874"/>
                  </a:cubicBezTo>
                  <a:lnTo>
                    <a:pt x="36882" y="4874"/>
                  </a:lnTo>
                  <a:cubicBezTo>
                    <a:pt x="38022" y="4736"/>
                    <a:pt x="39059" y="4598"/>
                    <a:pt x="39923" y="4459"/>
                  </a:cubicBezTo>
                  <a:cubicBezTo>
                    <a:pt x="40338" y="4459"/>
                    <a:pt x="40788" y="4321"/>
                    <a:pt x="41202" y="4321"/>
                  </a:cubicBezTo>
                  <a:cubicBezTo>
                    <a:pt x="41928" y="4183"/>
                    <a:pt x="42654" y="4183"/>
                    <a:pt x="43207" y="4183"/>
                  </a:cubicBezTo>
                  <a:close/>
                  <a:moveTo>
                    <a:pt x="44935" y="9056"/>
                  </a:moveTo>
                  <a:cubicBezTo>
                    <a:pt x="45247" y="9056"/>
                    <a:pt x="45523" y="9368"/>
                    <a:pt x="45523" y="9644"/>
                  </a:cubicBezTo>
                  <a:cubicBezTo>
                    <a:pt x="45523" y="9782"/>
                    <a:pt x="45385" y="9921"/>
                    <a:pt x="45385" y="10059"/>
                  </a:cubicBezTo>
                  <a:lnTo>
                    <a:pt x="45108" y="10059"/>
                  </a:lnTo>
                  <a:cubicBezTo>
                    <a:pt x="45108" y="10232"/>
                    <a:pt x="44935" y="10232"/>
                    <a:pt x="44935" y="10232"/>
                  </a:cubicBezTo>
                  <a:cubicBezTo>
                    <a:pt x="44382" y="10232"/>
                    <a:pt x="43795" y="10232"/>
                    <a:pt x="43207" y="10370"/>
                  </a:cubicBezTo>
                  <a:cubicBezTo>
                    <a:pt x="42516" y="10508"/>
                    <a:pt x="41790" y="10646"/>
                    <a:pt x="41064" y="10646"/>
                  </a:cubicBezTo>
                  <a:lnTo>
                    <a:pt x="40926" y="10785"/>
                  </a:lnTo>
                  <a:cubicBezTo>
                    <a:pt x="40062" y="10785"/>
                    <a:pt x="39336" y="10923"/>
                    <a:pt x="38610" y="11096"/>
                  </a:cubicBezTo>
                  <a:cubicBezTo>
                    <a:pt x="37608" y="11234"/>
                    <a:pt x="36605" y="11372"/>
                    <a:pt x="35430" y="11511"/>
                  </a:cubicBezTo>
                  <a:lnTo>
                    <a:pt x="33875" y="11649"/>
                  </a:lnTo>
                  <a:lnTo>
                    <a:pt x="33702" y="11649"/>
                  </a:lnTo>
                  <a:lnTo>
                    <a:pt x="33425" y="11787"/>
                  </a:lnTo>
                  <a:lnTo>
                    <a:pt x="32699" y="11787"/>
                  </a:lnTo>
                  <a:lnTo>
                    <a:pt x="32423" y="11960"/>
                  </a:lnTo>
                  <a:lnTo>
                    <a:pt x="31973" y="11960"/>
                  </a:lnTo>
                  <a:cubicBezTo>
                    <a:pt x="30418" y="12236"/>
                    <a:pt x="28966" y="12375"/>
                    <a:pt x="27376" y="12651"/>
                  </a:cubicBezTo>
                  <a:cubicBezTo>
                    <a:pt x="25233" y="12962"/>
                    <a:pt x="23332" y="13239"/>
                    <a:pt x="21777" y="13515"/>
                  </a:cubicBezTo>
                  <a:cubicBezTo>
                    <a:pt x="21327" y="13688"/>
                    <a:pt x="20913" y="13688"/>
                    <a:pt x="20463" y="13826"/>
                  </a:cubicBezTo>
                  <a:lnTo>
                    <a:pt x="20187" y="13826"/>
                  </a:lnTo>
                  <a:cubicBezTo>
                    <a:pt x="19737" y="13965"/>
                    <a:pt x="19323" y="13965"/>
                    <a:pt x="18735" y="14103"/>
                  </a:cubicBezTo>
                  <a:cubicBezTo>
                    <a:pt x="18459" y="14241"/>
                    <a:pt x="18147" y="14241"/>
                    <a:pt x="17871" y="14241"/>
                  </a:cubicBezTo>
                  <a:cubicBezTo>
                    <a:pt x="17456" y="14379"/>
                    <a:pt x="16869" y="14552"/>
                    <a:pt x="16281" y="14691"/>
                  </a:cubicBezTo>
                  <a:lnTo>
                    <a:pt x="15417" y="14967"/>
                  </a:lnTo>
                  <a:lnTo>
                    <a:pt x="15140" y="14967"/>
                  </a:lnTo>
                  <a:cubicBezTo>
                    <a:pt x="13550" y="15416"/>
                    <a:pt x="11684" y="15831"/>
                    <a:pt x="9817" y="16108"/>
                  </a:cubicBezTo>
                  <a:cubicBezTo>
                    <a:pt x="8366" y="16419"/>
                    <a:pt x="6914" y="16695"/>
                    <a:pt x="5358" y="16834"/>
                  </a:cubicBezTo>
                  <a:cubicBezTo>
                    <a:pt x="5047" y="16834"/>
                    <a:pt x="4771" y="16557"/>
                    <a:pt x="4771" y="16281"/>
                  </a:cubicBezTo>
                  <a:cubicBezTo>
                    <a:pt x="4771" y="16108"/>
                    <a:pt x="4771" y="16108"/>
                    <a:pt x="4909" y="15969"/>
                  </a:cubicBezTo>
                  <a:lnTo>
                    <a:pt x="4909" y="15831"/>
                  </a:lnTo>
                  <a:cubicBezTo>
                    <a:pt x="5047" y="15693"/>
                    <a:pt x="5186" y="15693"/>
                    <a:pt x="5358" y="15693"/>
                  </a:cubicBezTo>
                  <a:cubicBezTo>
                    <a:pt x="5635" y="15555"/>
                    <a:pt x="5773" y="15555"/>
                    <a:pt x="6050" y="15555"/>
                  </a:cubicBezTo>
                  <a:lnTo>
                    <a:pt x="6499" y="15555"/>
                  </a:lnTo>
                  <a:cubicBezTo>
                    <a:pt x="6776" y="15555"/>
                    <a:pt x="7087" y="15416"/>
                    <a:pt x="7225" y="15416"/>
                  </a:cubicBezTo>
                  <a:lnTo>
                    <a:pt x="7501" y="15416"/>
                  </a:lnTo>
                  <a:cubicBezTo>
                    <a:pt x="9230" y="15105"/>
                    <a:pt x="10958" y="14829"/>
                    <a:pt x="12824" y="14379"/>
                  </a:cubicBezTo>
                  <a:cubicBezTo>
                    <a:pt x="13274" y="14241"/>
                    <a:pt x="13827" y="14103"/>
                    <a:pt x="14276" y="13965"/>
                  </a:cubicBezTo>
                  <a:lnTo>
                    <a:pt x="14864" y="13826"/>
                  </a:lnTo>
                  <a:lnTo>
                    <a:pt x="15002" y="13826"/>
                  </a:lnTo>
                  <a:lnTo>
                    <a:pt x="15555" y="13688"/>
                  </a:lnTo>
                  <a:cubicBezTo>
                    <a:pt x="16419" y="13515"/>
                    <a:pt x="17145" y="13239"/>
                    <a:pt x="18009" y="13101"/>
                  </a:cubicBezTo>
                  <a:cubicBezTo>
                    <a:pt x="18873" y="12962"/>
                    <a:pt x="19737" y="12651"/>
                    <a:pt x="20740" y="12513"/>
                  </a:cubicBezTo>
                  <a:lnTo>
                    <a:pt x="21051" y="12513"/>
                  </a:lnTo>
                  <a:cubicBezTo>
                    <a:pt x="21604" y="12375"/>
                    <a:pt x="22053" y="12236"/>
                    <a:pt x="22641" y="12236"/>
                  </a:cubicBezTo>
                  <a:cubicBezTo>
                    <a:pt x="23332" y="12098"/>
                    <a:pt x="24058" y="11960"/>
                    <a:pt x="24784" y="11787"/>
                  </a:cubicBezTo>
                  <a:cubicBezTo>
                    <a:pt x="25372" y="11787"/>
                    <a:pt x="26097" y="11649"/>
                    <a:pt x="26789" y="11511"/>
                  </a:cubicBezTo>
                  <a:cubicBezTo>
                    <a:pt x="27515" y="11372"/>
                    <a:pt x="28379" y="11372"/>
                    <a:pt x="29243" y="11234"/>
                  </a:cubicBezTo>
                  <a:cubicBezTo>
                    <a:pt x="30107" y="11096"/>
                    <a:pt x="30971" y="10923"/>
                    <a:pt x="31973" y="10785"/>
                  </a:cubicBezTo>
                  <a:lnTo>
                    <a:pt x="32146" y="10785"/>
                  </a:lnTo>
                  <a:lnTo>
                    <a:pt x="35153" y="10370"/>
                  </a:lnTo>
                  <a:lnTo>
                    <a:pt x="38195" y="9921"/>
                  </a:lnTo>
                  <a:cubicBezTo>
                    <a:pt x="39059" y="9921"/>
                    <a:pt x="39751" y="9782"/>
                    <a:pt x="40477" y="9644"/>
                  </a:cubicBezTo>
                  <a:cubicBezTo>
                    <a:pt x="41928" y="9368"/>
                    <a:pt x="43380" y="9195"/>
                    <a:pt x="44935" y="9056"/>
                  </a:cubicBezTo>
                  <a:close/>
                  <a:moveTo>
                    <a:pt x="47113" y="13377"/>
                  </a:moveTo>
                  <a:cubicBezTo>
                    <a:pt x="47251" y="13377"/>
                    <a:pt x="47390" y="13515"/>
                    <a:pt x="47390" y="13515"/>
                  </a:cubicBezTo>
                  <a:lnTo>
                    <a:pt x="47528" y="13688"/>
                  </a:lnTo>
                  <a:cubicBezTo>
                    <a:pt x="47528" y="13688"/>
                    <a:pt x="47701" y="13826"/>
                    <a:pt x="47701" y="13965"/>
                  </a:cubicBezTo>
                  <a:cubicBezTo>
                    <a:pt x="47701" y="14241"/>
                    <a:pt x="47390" y="14552"/>
                    <a:pt x="47113" y="14552"/>
                  </a:cubicBezTo>
                  <a:cubicBezTo>
                    <a:pt x="46525" y="14552"/>
                    <a:pt x="45972" y="14691"/>
                    <a:pt x="45385" y="14691"/>
                  </a:cubicBezTo>
                  <a:cubicBezTo>
                    <a:pt x="45108" y="14691"/>
                    <a:pt x="44797" y="14829"/>
                    <a:pt x="44521" y="14829"/>
                  </a:cubicBezTo>
                  <a:cubicBezTo>
                    <a:pt x="44071" y="14967"/>
                    <a:pt x="43657" y="14967"/>
                    <a:pt x="43069" y="15105"/>
                  </a:cubicBezTo>
                  <a:cubicBezTo>
                    <a:pt x="42792" y="15244"/>
                    <a:pt x="42516" y="15244"/>
                    <a:pt x="42205" y="15244"/>
                  </a:cubicBezTo>
                  <a:cubicBezTo>
                    <a:pt x="42205" y="15416"/>
                    <a:pt x="42067" y="15416"/>
                    <a:pt x="42067" y="15416"/>
                  </a:cubicBezTo>
                  <a:cubicBezTo>
                    <a:pt x="41790" y="15416"/>
                    <a:pt x="41479" y="15555"/>
                    <a:pt x="41202" y="15555"/>
                  </a:cubicBezTo>
                  <a:cubicBezTo>
                    <a:pt x="40788" y="15693"/>
                    <a:pt x="40338" y="15831"/>
                    <a:pt x="39923" y="15831"/>
                  </a:cubicBezTo>
                  <a:cubicBezTo>
                    <a:pt x="38887" y="16108"/>
                    <a:pt x="37884" y="16419"/>
                    <a:pt x="36882" y="16557"/>
                  </a:cubicBezTo>
                  <a:cubicBezTo>
                    <a:pt x="36156" y="16695"/>
                    <a:pt x="35430" y="16834"/>
                    <a:pt x="34739" y="16972"/>
                  </a:cubicBezTo>
                  <a:cubicBezTo>
                    <a:pt x="33287" y="17283"/>
                    <a:pt x="31835" y="17421"/>
                    <a:pt x="30245" y="17698"/>
                  </a:cubicBezTo>
                  <a:cubicBezTo>
                    <a:pt x="29554" y="17836"/>
                    <a:pt x="28828" y="18009"/>
                    <a:pt x="28102" y="18147"/>
                  </a:cubicBezTo>
                  <a:cubicBezTo>
                    <a:pt x="26374" y="18424"/>
                    <a:pt x="24507" y="18562"/>
                    <a:pt x="22779" y="18873"/>
                  </a:cubicBezTo>
                  <a:lnTo>
                    <a:pt x="22192" y="19011"/>
                  </a:lnTo>
                  <a:lnTo>
                    <a:pt x="21777" y="19011"/>
                  </a:lnTo>
                  <a:lnTo>
                    <a:pt x="21327" y="19149"/>
                  </a:lnTo>
                  <a:lnTo>
                    <a:pt x="20913" y="19149"/>
                  </a:lnTo>
                  <a:cubicBezTo>
                    <a:pt x="18147" y="19564"/>
                    <a:pt x="15002" y="20014"/>
                    <a:pt x="11822" y="20428"/>
                  </a:cubicBezTo>
                  <a:cubicBezTo>
                    <a:pt x="9817" y="20878"/>
                    <a:pt x="7640" y="21154"/>
                    <a:pt x="5635" y="21604"/>
                  </a:cubicBezTo>
                  <a:lnTo>
                    <a:pt x="5186" y="21604"/>
                  </a:lnTo>
                  <a:cubicBezTo>
                    <a:pt x="5047" y="21465"/>
                    <a:pt x="4909" y="21292"/>
                    <a:pt x="4909" y="21154"/>
                  </a:cubicBezTo>
                  <a:lnTo>
                    <a:pt x="4909" y="21016"/>
                  </a:lnTo>
                  <a:lnTo>
                    <a:pt x="4909" y="20878"/>
                  </a:lnTo>
                  <a:cubicBezTo>
                    <a:pt x="4909" y="20739"/>
                    <a:pt x="5047" y="20739"/>
                    <a:pt x="5047" y="20739"/>
                  </a:cubicBezTo>
                  <a:cubicBezTo>
                    <a:pt x="5047" y="20601"/>
                    <a:pt x="5186" y="20601"/>
                    <a:pt x="5186" y="20601"/>
                  </a:cubicBezTo>
                  <a:cubicBezTo>
                    <a:pt x="5186" y="20428"/>
                    <a:pt x="5358" y="20428"/>
                    <a:pt x="5358" y="20428"/>
                  </a:cubicBezTo>
                  <a:cubicBezTo>
                    <a:pt x="9679" y="19564"/>
                    <a:pt x="14138" y="19011"/>
                    <a:pt x="18147" y="18424"/>
                  </a:cubicBezTo>
                  <a:cubicBezTo>
                    <a:pt x="18873" y="18285"/>
                    <a:pt x="19599" y="18147"/>
                    <a:pt x="20325" y="18147"/>
                  </a:cubicBezTo>
                  <a:lnTo>
                    <a:pt x="20463" y="18009"/>
                  </a:lnTo>
                  <a:lnTo>
                    <a:pt x="21604" y="17836"/>
                  </a:lnTo>
                  <a:lnTo>
                    <a:pt x="22330" y="17836"/>
                  </a:lnTo>
                  <a:lnTo>
                    <a:pt x="23332" y="17698"/>
                  </a:lnTo>
                  <a:lnTo>
                    <a:pt x="25060" y="17421"/>
                  </a:lnTo>
                  <a:cubicBezTo>
                    <a:pt x="28379" y="16834"/>
                    <a:pt x="32285" y="16281"/>
                    <a:pt x="36294" y="15555"/>
                  </a:cubicBezTo>
                  <a:cubicBezTo>
                    <a:pt x="36605" y="15416"/>
                    <a:pt x="36743" y="15416"/>
                    <a:pt x="37020" y="15416"/>
                  </a:cubicBezTo>
                  <a:cubicBezTo>
                    <a:pt x="37746" y="15244"/>
                    <a:pt x="38333" y="15105"/>
                    <a:pt x="39059" y="14967"/>
                  </a:cubicBezTo>
                  <a:cubicBezTo>
                    <a:pt x="39059" y="14967"/>
                    <a:pt x="39059" y="14829"/>
                    <a:pt x="39198" y="14829"/>
                  </a:cubicBezTo>
                  <a:cubicBezTo>
                    <a:pt x="39751" y="14691"/>
                    <a:pt x="40338" y="14552"/>
                    <a:pt x="41064" y="14379"/>
                  </a:cubicBezTo>
                  <a:lnTo>
                    <a:pt x="41652" y="14241"/>
                  </a:lnTo>
                  <a:cubicBezTo>
                    <a:pt x="42931" y="13965"/>
                    <a:pt x="44382" y="13688"/>
                    <a:pt x="45800" y="13515"/>
                  </a:cubicBezTo>
                  <a:cubicBezTo>
                    <a:pt x="46249" y="13515"/>
                    <a:pt x="46664" y="13377"/>
                    <a:pt x="47113" y="13377"/>
                  </a:cubicBezTo>
                  <a:close/>
                  <a:moveTo>
                    <a:pt x="51157" y="19011"/>
                  </a:moveTo>
                  <a:cubicBezTo>
                    <a:pt x="51434" y="19011"/>
                    <a:pt x="51572" y="19149"/>
                    <a:pt x="51572" y="19288"/>
                  </a:cubicBezTo>
                  <a:cubicBezTo>
                    <a:pt x="51710" y="19288"/>
                    <a:pt x="51710" y="19426"/>
                    <a:pt x="51710" y="19426"/>
                  </a:cubicBezTo>
                  <a:lnTo>
                    <a:pt x="51710" y="19875"/>
                  </a:lnTo>
                  <a:lnTo>
                    <a:pt x="51572" y="20014"/>
                  </a:lnTo>
                  <a:cubicBezTo>
                    <a:pt x="51572" y="20014"/>
                    <a:pt x="51434" y="20014"/>
                    <a:pt x="51434" y="20152"/>
                  </a:cubicBezTo>
                  <a:lnTo>
                    <a:pt x="51295" y="20152"/>
                  </a:lnTo>
                  <a:cubicBezTo>
                    <a:pt x="48841" y="20601"/>
                    <a:pt x="46249" y="21154"/>
                    <a:pt x="43207" y="21465"/>
                  </a:cubicBezTo>
                  <a:cubicBezTo>
                    <a:pt x="39474" y="22018"/>
                    <a:pt x="35741" y="22468"/>
                    <a:pt x="32146" y="22744"/>
                  </a:cubicBezTo>
                  <a:lnTo>
                    <a:pt x="31835" y="22744"/>
                  </a:lnTo>
                  <a:lnTo>
                    <a:pt x="31559" y="22882"/>
                  </a:lnTo>
                  <a:cubicBezTo>
                    <a:pt x="28828" y="23021"/>
                    <a:pt x="25510" y="23470"/>
                    <a:pt x="22192" y="23885"/>
                  </a:cubicBezTo>
                  <a:cubicBezTo>
                    <a:pt x="21777" y="23885"/>
                    <a:pt x="21327" y="23885"/>
                    <a:pt x="20913" y="24058"/>
                  </a:cubicBezTo>
                  <a:cubicBezTo>
                    <a:pt x="20602" y="24058"/>
                    <a:pt x="20325" y="24196"/>
                    <a:pt x="20187" y="24196"/>
                  </a:cubicBezTo>
                  <a:cubicBezTo>
                    <a:pt x="19599" y="24196"/>
                    <a:pt x="19184" y="24334"/>
                    <a:pt x="18735" y="24334"/>
                  </a:cubicBezTo>
                  <a:cubicBezTo>
                    <a:pt x="18597" y="24334"/>
                    <a:pt x="18459" y="24472"/>
                    <a:pt x="18320" y="24472"/>
                  </a:cubicBezTo>
                  <a:cubicBezTo>
                    <a:pt x="16592" y="24611"/>
                    <a:pt x="15002" y="24922"/>
                    <a:pt x="13412" y="25198"/>
                  </a:cubicBezTo>
                  <a:cubicBezTo>
                    <a:pt x="12099" y="25475"/>
                    <a:pt x="10820" y="25786"/>
                    <a:pt x="9506" y="26062"/>
                  </a:cubicBezTo>
                  <a:lnTo>
                    <a:pt x="9368" y="26201"/>
                  </a:lnTo>
                  <a:lnTo>
                    <a:pt x="9230" y="26201"/>
                  </a:lnTo>
                  <a:cubicBezTo>
                    <a:pt x="9091" y="26201"/>
                    <a:pt x="8815" y="26062"/>
                    <a:pt x="8815" y="25924"/>
                  </a:cubicBezTo>
                  <a:cubicBezTo>
                    <a:pt x="8642" y="25924"/>
                    <a:pt x="8642" y="25786"/>
                    <a:pt x="8642" y="25786"/>
                  </a:cubicBezTo>
                  <a:lnTo>
                    <a:pt x="8642" y="25613"/>
                  </a:lnTo>
                  <a:lnTo>
                    <a:pt x="8642" y="25337"/>
                  </a:lnTo>
                  <a:lnTo>
                    <a:pt x="8815" y="25337"/>
                  </a:lnTo>
                  <a:lnTo>
                    <a:pt x="8815" y="25198"/>
                  </a:lnTo>
                  <a:lnTo>
                    <a:pt x="8953" y="25060"/>
                  </a:lnTo>
                  <a:lnTo>
                    <a:pt x="9091" y="25060"/>
                  </a:lnTo>
                  <a:cubicBezTo>
                    <a:pt x="9679" y="24922"/>
                    <a:pt x="10232" y="24749"/>
                    <a:pt x="10820" y="24611"/>
                  </a:cubicBezTo>
                  <a:cubicBezTo>
                    <a:pt x="11234" y="24472"/>
                    <a:pt x="11684" y="24472"/>
                    <a:pt x="12099" y="24334"/>
                  </a:cubicBezTo>
                  <a:cubicBezTo>
                    <a:pt x="13135" y="24196"/>
                    <a:pt x="14000" y="23885"/>
                    <a:pt x="15002" y="23747"/>
                  </a:cubicBezTo>
                  <a:cubicBezTo>
                    <a:pt x="16592" y="23470"/>
                    <a:pt x="18459" y="23194"/>
                    <a:pt x="20325" y="22882"/>
                  </a:cubicBezTo>
                  <a:cubicBezTo>
                    <a:pt x="21189" y="22882"/>
                    <a:pt x="22053" y="22744"/>
                    <a:pt x="22779" y="22606"/>
                  </a:cubicBezTo>
                  <a:cubicBezTo>
                    <a:pt x="25372" y="22329"/>
                    <a:pt x="27826" y="22018"/>
                    <a:pt x="30245" y="21742"/>
                  </a:cubicBezTo>
                  <a:lnTo>
                    <a:pt x="31559" y="21742"/>
                  </a:lnTo>
                  <a:lnTo>
                    <a:pt x="31697" y="21604"/>
                  </a:lnTo>
                  <a:lnTo>
                    <a:pt x="32285" y="21604"/>
                  </a:lnTo>
                  <a:cubicBezTo>
                    <a:pt x="32838" y="21604"/>
                    <a:pt x="33425" y="21465"/>
                    <a:pt x="34151" y="21465"/>
                  </a:cubicBezTo>
                  <a:cubicBezTo>
                    <a:pt x="36605" y="21154"/>
                    <a:pt x="39612" y="20878"/>
                    <a:pt x="42343" y="20428"/>
                  </a:cubicBezTo>
                  <a:lnTo>
                    <a:pt x="42792" y="20428"/>
                  </a:lnTo>
                  <a:cubicBezTo>
                    <a:pt x="45108" y="20152"/>
                    <a:pt x="47113" y="19737"/>
                    <a:pt x="48980" y="19426"/>
                  </a:cubicBezTo>
                  <a:cubicBezTo>
                    <a:pt x="49705" y="19288"/>
                    <a:pt x="50431" y="19149"/>
                    <a:pt x="50984" y="19011"/>
                  </a:cubicBezTo>
                  <a:close/>
                  <a:moveTo>
                    <a:pt x="50431" y="24058"/>
                  </a:moveTo>
                  <a:cubicBezTo>
                    <a:pt x="50570" y="24196"/>
                    <a:pt x="50708" y="24334"/>
                    <a:pt x="50708" y="24472"/>
                  </a:cubicBezTo>
                  <a:cubicBezTo>
                    <a:pt x="50846" y="24611"/>
                    <a:pt x="50846" y="24749"/>
                    <a:pt x="50708" y="24922"/>
                  </a:cubicBezTo>
                  <a:cubicBezTo>
                    <a:pt x="50708" y="25060"/>
                    <a:pt x="50570" y="25060"/>
                    <a:pt x="50431" y="25060"/>
                  </a:cubicBezTo>
                  <a:lnTo>
                    <a:pt x="50431" y="25198"/>
                  </a:lnTo>
                  <a:cubicBezTo>
                    <a:pt x="46525" y="25924"/>
                    <a:pt x="42654" y="26477"/>
                    <a:pt x="39059" y="27065"/>
                  </a:cubicBezTo>
                  <a:cubicBezTo>
                    <a:pt x="38022" y="27203"/>
                    <a:pt x="37020" y="27514"/>
                    <a:pt x="36018" y="27652"/>
                  </a:cubicBezTo>
                  <a:lnTo>
                    <a:pt x="34289" y="27791"/>
                  </a:lnTo>
                  <a:cubicBezTo>
                    <a:pt x="33425" y="27929"/>
                    <a:pt x="32423" y="28067"/>
                    <a:pt x="31420" y="28205"/>
                  </a:cubicBezTo>
                  <a:cubicBezTo>
                    <a:pt x="31282" y="28378"/>
                    <a:pt x="30971" y="28378"/>
                    <a:pt x="30833" y="28378"/>
                  </a:cubicBezTo>
                  <a:cubicBezTo>
                    <a:pt x="28102" y="28793"/>
                    <a:pt x="25233" y="29381"/>
                    <a:pt x="22330" y="29795"/>
                  </a:cubicBezTo>
                  <a:cubicBezTo>
                    <a:pt x="21604" y="30107"/>
                    <a:pt x="20913" y="30245"/>
                    <a:pt x="20325" y="30383"/>
                  </a:cubicBezTo>
                  <a:cubicBezTo>
                    <a:pt x="17456" y="30971"/>
                    <a:pt x="14864" y="31524"/>
                    <a:pt x="12410" y="32250"/>
                  </a:cubicBezTo>
                  <a:lnTo>
                    <a:pt x="12271" y="32250"/>
                  </a:lnTo>
                  <a:cubicBezTo>
                    <a:pt x="11960" y="32250"/>
                    <a:pt x="11822" y="32250"/>
                    <a:pt x="11684" y="32111"/>
                  </a:cubicBezTo>
                  <a:lnTo>
                    <a:pt x="11684" y="31973"/>
                  </a:lnTo>
                  <a:lnTo>
                    <a:pt x="11684" y="31835"/>
                  </a:lnTo>
                  <a:cubicBezTo>
                    <a:pt x="11684" y="31662"/>
                    <a:pt x="11684" y="31524"/>
                    <a:pt x="11822" y="31385"/>
                  </a:cubicBezTo>
                  <a:lnTo>
                    <a:pt x="11822" y="31247"/>
                  </a:lnTo>
                  <a:lnTo>
                    <a:pt x="11960" y="31247"/>
                  </a:lnTo>
                  <a:cubicBezTo>
                    <a:pt x="12548" y="30971"/>
                    <a:pt x="13135" y="30798"/>
                    <a:pt x="13827" y="30660"/>
                  </a:cubicBezTo>
                  <a:cubicBezTo>
                    <a:pt x="15555" y="30245"/>
                    <a:pt x="17594" y="29657"/>
                    <a:pt x="19599" y="29242"/>
                  </a:cubicBezTo>
                  <a:cubicBezTo>
                    <a:pt x="22053" y="28793"/>
                    <a:pt x="24784" y="28205"/>
                    <a:pt x="27964" y="27652"/>
                  </a:cubicBezTo>
                  <a:cubicBezTo>
                    <a:pt x="28517" y="27652"/>
                    <a:pt x="29243" y="27514"/>
                    <a:pt x="29969" y="27341"/>
                  </a:cubicBezTo>
                  <a:cubicBezTo>
                    <a:pt x="30556" y="27203"/>
                    <a:pt x="31109" y="27203"/>
                    <a:pt x="31697" y="27065"/>
                  </a:cubicBezTo>
                  <a:cubicBezTo>
                    <a:pt x="32699" y="26927"/>
                    <a:pt x="33702" y="26788"/>
                    <a:pt x="34739" y="26650"/>
                  </a:cubicBezTo>
                  <a:lnTo>
                    <a:pt x="35015" y="26650"/>
                  </a:lnTo>
                  <a:lnTo>
                    <a:pt x="35741" y="26477"/>
                  </a:lnTo>
                  <a:lnTo>
                    <a:pt x="35879" y="26477"/>
                  </a:lnTo>
                  <a:cubicBezTo>
                    <a:pt x="40477" y="25786"/>
                    <a:pt x="45385" y="25060"/>
                    <a:pt x="50120" y="24058"/>
                  </a:cubicBezTo>
                  <a:close/>
                  <a:moveTo>
                    <a:pt x="55478" y="29381"/>
                  </a:moveTo>
                  <a:cubicBezTo>
                    <a:pt x="55616" y="29519"/>
                    <a:pt x="55754" y="29657"/>
                    <a:pt x="55754" y="29795"/>
                  </a:cubicBezTo>
                  <a:lnTo>
                    <a:pt x="55754" y="29934"/>
                  </a:lnTo>
                  <a:lnTo>
                    <a:pt x="55754" y="30107"/>
                  </a:lnTo>
                  <a:lnTo>
                    <a:pt x="55754" y="30245"/>
                  </a:lnTo>
                  <a:cubicBezTo>
                    <a:pt x="55616" y="30245"/>
                    <a:pt x="55616" y="30383"/>
                    <a:pt x="55478" y="30383"/>
                  </a:cubicBezTo>
                  <a:lnTo>
                    <a:pt x="55305" y="30383"/>
                  </a:lnTo>
                  <a:cubicBezTo>
                    <a:pt x="49844" y="31385"/>
                    <a:pt x="44244" y="32250"/>
                    <a:pt x="38610" y="33114"/>
                  </a:cubicBezTo>
                  <a:cubicBezTo>
                    <a:pt x="29692" y="34565"/>
                    <a:pt x="22330" y="35706"/>
                    <a:pt x="15417" y="36708"/>
                  </a:cubicBezTo>
                  <a:lnTo>
                    <a:pt x="15002" y="36708"/>
                  </a:lnTo>
                  <a:lnTo>
                    <a:pt x="14864" y="36570"/>
                  </a:lnTo>
                  <a:cubicBezTo>
                    <a:pt x="14864" y="36432"/>
                    <a:pt x="14864" y="36432"/>
                    <a:pt x="14691" y="36432"/>
                  </a:cubicBezTo>
                  <a:lnTo>
                    <a:pt x="14691" y="36294"/>
                  </a:lnTo>
                  <a:cubicBezTo>
                    <a:pt x="14691" y="36155"/>
                    <a:pt x="14691" y="36155"/>
                    <a:pt x="14864" y="35983"/>
                  </a:cubicBezTo>
                  <a:lnTo>
                    <a:pt x="14864" y="35844"/>
                  </a:lnTo>
                  <a:cubicBezTo>
                    <a:pt x="14864" y="35844"/>
                    <a:pt x="15002" y="35706"/>
                    <a:pt x="15140" y="35706"/>
                  </a:cubicBezTo>
                  <a:cubicBezTo>
                    <a:pt x="20740" y="34842"/>
                    <a:pt x="26374" y="33978"/>
                    <a:pt x="31835" y="33114"/>
                  </a:cubicBezTo>
                  <a:cubicBezTo>
                    <a:pt x="39612" y="31835"/>
                    <a:pt x="47251" y="30521"/>
                    <a:pt x="55028" y="29381"/>
                  </a:cubicBezTo>
                  <a:close/>
                  <a:moveTo>
                    <a:pt x="54303" y="35844"/>
                  </a:moveTo>
                  <a:cubicBezTo>
                    <a:pt x="54614" y="35844"/>
                    <a:pt x="54890" y="36155"/>
                    <a:pt x="54890" y="36432"/>
                  </a:cubicBezTo>
                  <a:cubicBezTo>
                    <a:pt x="54890" y="36708"/>
                    <a:pt x="54614" y="37020"/>
                    <a:pt x="54303" y="37020"/>
                  </a:cubicBezTo>
                  <a:cubicBezTo>
                    <a:pt x="53162" y="37158"/>
                    <a:pt x="52021" y="37158"/>
                    <a:pt x="50846" y="37296"/>
                  </a:cubicBezTo>
                  <a:cubicBezTo>
                    <a:pt x="48115" y="37434"/>
                    <a:pt x="45385" y="37711"/>
                    <a:pt x="42792" y="38022"/>
                  </a:cubicBezTo>
                  <a:cubicBezTo>
                    <a:pt x="41479" y="38160"/>
                    <a:pt x="40338" y="38298"/>
                    <a:pt x="39059" y="38437"/>
                  </a:cubicBezTo>
                  <a:cubicBezTo>
                    <a:pt x="37746" y="38575"/>
                    <a:pt x="36467" y="38748"/>
                    <a:pt x="35153" y="39024"/>
                  </a:cubicBezTo>
                  <a:cubicBezTo>
                    <a:pt x="29969" y="39888"/>
                    <a:pt x="24922" y="40891"/>
                    <a:pt x="19876" y="42031"/>
                  </a:cubicBezTo>
                  <a:cubicBezTo>
                    <a:pt x="19599" y="42204"/>
                    <a:pt x="19184" y="42204"/>
                    <a:pt x="18735" y="42343"/>
                  </a:cubicBezTo>
                  <a:cubicBezTo>
                    <a:pt x="18147" y="42481"/>
                    <a:pt x="17594" y="42619"/>
                    <a:pt x="16869" y="42896"/>
                  </a:cubicBezTo>
                  <a:lnTo>
                    <a:pt x="16730" y="42896"/>
                  </a:lnTo>
                  <a:cubicBezTo>
                    <a:pt x="16592" y="42896"/>
                    <a:pt x="16419" y="42757"/>
                    <a:pt x="16419" y="42619"/>
                  </a:cubicBezTo>
                  <a:cubicBezTo>
                    <a:pt x="16281" y="42619"/>
                    <a:pt x="16281" y="42481"/>
                    <a:pt x="16281" y="42481"/>
                  </a:cubicBezTo>
                  <a:cubicBezTo>
                    <a:pt x="16143" y="42343"/>
                    <a:pt x="16143" y="42204"/>
                    <a:pt x="16281" y="42031"/>
                  </a:cubicBezTo>
                  <a:cubicBezTo>
                    <a:pt x="16281" y="41893"/>
                    <a:pt x="16419" y="41893"/>
                    <a:pt x="16419" y="41755"/>
                  </a:cubicBezTo>
                  <a:lnTo>
                    <a:pt x="16592" y="41755"/>
                  </a:lnTo>
                  <a:cubicBezTo>
                    <a:pt x="17456" y="41478"/>
                    <a:pt x="18147" y="41340"/>
                    <a:pt x="19012" y="41167"/>
                  </a:cubicBezTo>
                  <a:cubicBezTo>
                    <a:pt x="21051" y="40614"/>
                    <a:pt x="23056" y="40165"/>
                    <a:pt x="25060" y="39750"/>
                  </a:cubicBezTo>
                  <a:cubicBezTo>
                    <a:pt x="27376" y="39163"/>
                    <a:pt x="29692" y="38748"/>
                    <a:pt x="31973" y="38298"/>
                  </a:cubicBezTo>
                  <a:cubicBezTo>
                    <a:pt x="39474" y="37020"/>
                    <a:pt x="46975" y="36294"/>
                    <a:pt x="54303" y="35844"/>
                  </a:cubicBezTo>
                  <a:close/>
                  <a:moveTo>
                    <a:pt x="55616" y="42896"/>
                  </a:moveTo>
                  <a:cubicBezTo>
                    <a:pt x="55893" y="42896"/>
                    <a:pt x="56169" y="43207"/>
                    <a:pt x="56169" y="43483"/>
                  </a:cubicBezTo>
                  <a:cubicBezTo>
                    <a:pt x="56169" y="43760"/>
                    <a:pt x="55893" y="44071"/>
                    <a:pt x="55616" y="44071"/>
                  </a:cubicBezTo>
                  <a:lnTo>
                    <a:pt x="53888" y="44071"/>
                  </a:lnTo>
                  <a:cubicBezTo>
                    <a:pt x="48703" y="44071"/>
                    <a:pt x="43380" y="44347"/>
                    <a:pt x="37884" y="45073"/>
                  </a:cubicBezTo>
                  <a:cubicBezTo>
                    <a:pt x="36467" y="45350"/>
                    <a:pt x="34877" y="45488"/>
                    <a:pt x="33425" y="45799"/>
                  </a:cubicBezTo>
                  <a:cubicBezTo>
                    <a:pt x="30245" y="46352"/>
                    <a:pt x="26962" y="46940"/>
                    <a:pt x="23782" y="47804"/>
                  </a:cubicBezTo>
                  <a:cubicBezTo>
                    <a:pt x="23643" y="47804"/>
                    <a:pt x="23332" y="47942"/>
                    <a:pt x="23056" y="47942"/>
                  </a:cubicBezTo>
                  <a:cubicBezTo>
                    <a:pt x="22779" y="48080"/>
                    <a:pt x="22468" y="48080"/>
                    <a:pt x="22192" y="48253"/>
                  </a:cubicBezTo>
                  <a:lnTo>
                    <a:pt x="22053" y="48253"/>
                  </a:lnTo>
                  <a:cubicBezTo>
                    <a:pt x="21915" y="48253"/>
                    <a:pt x="21777" y="48080"/>
                    <a:pt x="21777" y="48080"/>
                  </a:cubicBezTo>
                  <a:cubicBezTo>
                    <a:pt x="21604" y="47942"/>
                    <a:pt x="21604" y="47942"/>
                    <a:pt x="21466" y="47804"/>
                  </a:cubicBezTo>
                  <a:lnTo>
                    <a:pt x="21466" y="47666"/>
                  </a:lnTo>
                  <a:cubicBezTo>
                    <a:pt x="21466" y="47527"/>
                    <a:pt x="21466" y="47527"/>
                    <a:pt x="21604" y="47389"/>
                  </a:cubicBezTo>
                  <a:lnTo>
                    <a:pt x="21604" y="47216"/>
                  </a:lnTo>
                  <a:lnTo>
                    <a:pt x="21777" y="47216"/>
                  </a:lnTo>
                  <a:cubicBezTo>
                    <a:pt x="21777" y="47078"/>
                    <a:pt x="21915" y="47078"/>
                    <a:pt x="21915" y="47078"/>
                  </a:cubicBezTo>
                  <a:cubicBezTo>
                    <a:pt x="24369" y="46525"/>
                    <a:pt x="26962" y="45937"/>
                    <a:pt x="29381" y="45350"/>
                  </a:cubicBezTo>
                  <a:cubicBezTo>
                    <a:pt x="30107" y="45211"/>
                    <a:pt x="30971" y="45073"/>
                    <a:pt x="31697" y="44935"/>
                  </a:cubicBezTo>
                  <a:cubicBezTo>
                    <a:pt x="32146" y="44797"/>
                    <a:pt x="32561" y="44797"/>
                    <a:pt x="33010" y="44624"/>
                  </a:cubicBezTo>
                  <a:cubicBezTo>
                    <a:pt x="40062" y="43483"/>
                    <a:pt x="47113" y="42896"/>
                    <a:pt x="53888" y="42896"/>
                  </a:cubicBezTo>
                  <a:close/>
                  <a:moveTo>
                    <a:pt x="61803" y="47804"/>
                  </a:moveTo>
                  <a:cubicBezTo>
                    <a:pt x="61941" y="47804"/>
                    <a:pt x="62080" y="47804"/>
                    <a:pt x="62218" y="47942"/>
                  </a:cubicBezTo>
                  <a:cubicBezTo>
                    <a:pt x="62218" y="48080"/>
                    <a:pt x="62391" y="48253"/>
                    <a:pt x="62391" y="48391"/>
                  </a:cubicBezTo>
                  <a:cubicBezTo>
                    <a:pt x="62391" y="48530"/>
                    <a:pt x="62218" y="48668"/>
                    <a:pt x="62218" y="48668"/>
                  </a:cubicBezTo>
                  <a:cubicBezTo>
                    <a:pt x="62218" y="48806"/>
                    <a:pt x="62080" y="48806"/>
                    <a:pt x="62080" y="48806"/>
                  </a:cubicBezTo>
                  <a:lnTo>
                    <a:pt x="61941" y="48944"/>
                  </a:lnTo>
                  <a:lnTo>
                    <a:pt x="61803" y="48944"/>
                  </a:lnTo>
                  <a:cubicBezTo>
                    <a:pt x="60075" y="49117"/>
                    <a:pt x="58347" y="49256"/>
                    <a:pt x="56895" y="49394"/>
                  </a:cubicBezTo>
                  <a:lnTo>
                    <a:pt x="56618" y="49394"/>
                  </a:lnTo>
                  <a:lnTo>
                    <a:pt x="55305" y="49532"/>
                  </a:lnTo>
                  <a:cubicBezTo>
                    <a:pt x="54441" y="49670"/>
                    <a:pt x="53750" y="49670"/>
                    <a:pt x="52885" y="49809"/>
                  </a:cubicBezTo>
                  <a:cubicBezTo>
                    <a:pt x="52436" y="49809"/>
                    <a:pt x="52021" y="49809"/>
                    <a:pt x="51572" y="49981"/>
                  </a:cubicBezTo>
                  <a:lnTo>
                    <a:pt x="51295" y="49981"/>
                  </a:lnTo>
                  <a:cubicBezTo>
                    <a:pt x="50293" y="49981"/>
                    <a:pt x="49429" y="50120"/>
                    <a:pt x="48392" y="50258"/>
                  </a:cubicBezTo>
                  <a:cubicBezTo>
                    <a:pt x="47839" y="50258"/>
                    <a:pt x="47251" y="50258"/>
                    <a:pt x="46664" y="50396"/>
                  </a:cubicBezTo>
                  <a:cubicBezTo>
                    <a:pt x="45800" y="50534"/>
                    <a:pt x="45108" y="50534"/>
                    <a:pt x="44244" y="50673"/>
                  </a:cubicBezTo>
                  <a:lnTo>
                    <a:pt x="44071" y="50673"/>
                  </a:lnTo>
                  <a:cubicBezTo>
                    <a:pt x="43933" y="50846"/>
                    <a:pt x="43795" y="50846"/>
                    <a:pt x="43657" y="50846"/>
                  </a:cubicBezTo>
                  <a:cubicBezTo>
                    <a:pt x="43380" y="50846"/>
                    <a:pt x="43069" y="50846"/>
                    <a:pt x="42792" y="50984"/>
                  </a:cubicBezTo>
                  <a:lnTo>
                    <a:pt x="42205" y="50984"/>
                  </a:lnTo>
                  <a:cubicBezTo>
                    <a:pt x="41790" y="51122"/>
                    <a:pt x="41202" y="51122"/>
                    <a:pt x="40788" y="51260"/>
                  </a:cubicBezTo>
                  <a:lnTo>
                    <a:pt x="40477" y="51260"/>
                  </a:lnTo>
                  <a:cubicBezTo>
                    <a:pt x="39612" y="51399"/>
                    <a:pt x="38748" y="51537"/>
                    <a:pt x="38022" y="51710"/>
                  </a:cubicBezTo>
                  <a:cubicBezTo>
                    <a:pt x="36605" y="51848"/>
                    <a:pt x="35153" y="52124"/>
                    <a:pt x="33702" y="52263"/>
                  </a:cubicBezTo>
                  <a:lnTo>
                    <a:pt x="32285" y="52574"/>
                  </a:lnTo>
                  <a:lnTo>
                    <a:pt x="32146" y="52574"/>
                  </a:lnTo>
                  <a:lnTo>
                    <a:pt x="31973" y="52712"/>
                  </a:lnTo>
                  <a:lnTo>
                    <a:pt x="31109" y="52712"/>
                  </a:lnTo>
                  <a:lnTo>
                    <a:pt x="30556" y="52850"/>
                  </a:lnTo>
                  <a:cubicBezTo>
                    <a:pt x="29830" y="52989"/>
                    <a:pt x="29105" y="53127"/>
                    <a:pt x="28379" y="53265"/>
                  </a:cubicBezTo>
                  <a:cubicBezTo>
                    <a:pt x="27515" y="53438"/>
                    <a:pt x="26650" y="53438"/>
                    <a:pt x="25925" y="53576"/>
                  </a:cubicBezTo>
                  <a:lnTo>
                    <a:pt x="25372" y="53576"/>
                  </a:lnTo>
                  <a:lnTo>
                    <a:pt x="25060" y="53714"/>
                  </a:lnTo>
                  <a:lnTo>
                    <a:pt x="24507" y="53714"/>
                  </a:lnTo>
                  <a:cubicBezTo>
                    <a:pt x="24369" y="53714"/>
                    <a:pt x="24058" y="53714"/>
                    <a:pt x="23782" y="53853"/>
                  </a:cubicBezTo>
                  <a:lnTo>
                    <a:pt x="23332" y="53853"/>
                  </a:lnTo>
                  <a:cubicBezTo>
                    <a:pt x="22917" y="53991"/>
                    <a:pt x="22468" y="53991"/>
                    <a:pt x="22192" y="54129"/>
                  </a:cubicBezTo>
                  <a:cubicBezTo>
                    <a:pt x="21604" y="54129"/>
                    <a:pt x="21189" y="54302"/>
                    <a:pt x="20740" y="54440"/>
                  </a:cubicBezTo>
                  <a:lnTo>
                    <a:pt x="20740" y="54579"/>
                  </a:lnTo>
                  <a:cubicBezTo>
                    <a:pt x="20602" y="54579"/>
                    <a:pt x="20463" y="54579"/>
                    <a:pt x="20463" y="54440"/>
                  </a:cubicBezTo>
                  <a:lnTo>
                    <a:pt x="20325" y="54440"/>
                  </a:lnTo>
                  <a:cubicBezTo>
                    <a:pt x="20325" y="54440"/>
                    <a:pt x="20187" y="54302"/>
                    <a:pt x="20187" y="54129"/>
                  </a:cubicBezTo>
                  <a:cubicBezTo>
                    <a:pt x="20049" y="53991"/>
                    <a:pt x="20187" y="53991"/>
                    <a:pt x="20187" y="53991"/>
                  </a:cubicBezTo>
                  <a:lnTo>
                    <a:pt x="20187" y="53853"/>
                  </a:lnTo>
                  <a:lnTo>
                    <a:pt x="20187" y="53714"/>
                  </a:lnTo>
                  <a:lnTo>
                    <a:pt x="20463" y="53438"/>
                  </a:lnTo>
                  <a:cubicBezTo>
                    <a:pt x="21327" y="52989"/>
                    <a:pt x="22330" y="52850"/>
                    <a:pt x="23194" y="52712"/>
                  </a:cubicBezTo>
                  <a:cubicBezTo>
                    <a:pt x="23920" y="52574"/>
                    <a:pt x="24646" y="52574"/>
                    <a:pt x="25372" y="52401"/>
                  </a:cubicBezTo>
                  <a:lnTo>
                    <a:pt x="25648" y="52401"/>
                  </a:lnTo>
                  <a:cubicBezTo>
                    <a:pt x="26097" y="52401"/>
                    <a:pt x="26512" y="52401"/>
                    <a:pt x="26962" y="52263"/>
                  </a:cubicBezTo>
                  <a:cubicBezTo>
                    <a:pt x="27653" y="52263"/>
                    <a:pt x="28379" y="52124"/>
                    <a:pt x="28966" y="51986"/>
                  </a:cubicBezTo>
                  <a:lnTo>
                    <a:pt x="29105" y="51986"/>
                  </a:lnTo>
                  <a:lnTo>
                    <a:pt x="29830" y="51848"/>
                  </a:lnTo>
                  <a:cubicBezTo>
                    <a:pt x="30833" y="51710"/>
                    <a:pt x="31835" y="51537"/>
                    <a:pt x="32838" y="51260"/>
                  </a:cubicBezTo>
                  <a:cubicBezTo>
                    <a:pt x="34739" y="50984"/>
                    <a:pt x="36743" y="50673"/>
                    <a:pt x="38748" y="50396"/>
                  </a:cubicBezTo>
                  <a:cubicBezTo>
                    <a:pt x="43380" y="49670"/>
                    <a:pt x="46837" y="49117"/>
                    <a:pt x="50293" y="48806"/>
                  </a:cubicBezTo>
                  <a:lnTo>
                    <a:pt x="51848" y="48806"/>
                  </a:lnTo>
                  <a:lnTo>
                    <a:pt x="52021" y="48668"/>
                  </a:lnTo>
                  <a:lnTo>
                    <a:pt x="53162" y="48668"/>
                  </a:lnTo>
                  <a:cubicBezTo>
                    <a:pt x="54026" y="48530"/>
                    <a:pt x="55028" y="48391"/>
                    <a:pt x="56031" y="48391"/>
                  </a:cubicBezTo>
                  <a:lnTo>
                    <a:pt x="56480" y="48253"/>
                  </a:lnTo>
                  <a:lnTo>
                    <a:pt x="56618" y="48253"/>
                  </a:lnTo>
                  <a:cubicBezTo>
                    <a:pt x="57759" y="48080"/>
                    <a:pt x="59073" y="47942"/>
                    <a:pt x="60490" y="47942"/>
                  </a:cubicBezTo>
                  <a:cubicBezTo>
                    <a:pt x="60939" y="47804"/>
                    <a:pt x="61354" y="47804"/>
                    <a:pt x="61803" y="47804"/>
                  </a:cubicBezTo>
                  <a:close/>
                  <a:moveTo>
                    <a:pt x="30418" y="0"/>
                  </a:moveTo>
                  <a:cubicBezTo>
                    <a:pt x="28517" y="139"/>
                    <a:pt x="26650" y="277"/>
                    <a:pt x="24507" y="415"/>
                  </a:cubicBezTo>
                  <a:cubicBezTo>
                    <a:pt x="23643" y="415"/>
                    <a:pt x="22641" y="553"/>
                    <a:pt x="21604" y="726"/>
                  </a:cubicBezTo>
                  <a:cubicBezTo>
                    <a:pt x="20740" y="726"/>
                    <a:pt x="19737" y="865"/>
                    <a:pt x="18735" y="1003"/>
                  </a:cubicBezTo>
                  <a:cubicBezTo>
                    <a:pt x="18147" y="1003"/>
                    <a:pt x="17594" y="1141"/>
                    <a:pt x="16869" y="1141"/>
                  </a:cubicBezTo>
                  <a:lnTo>
                    <a:pt x="16419" y="1279"/>
                  </a:lnTo>
                  <a:lnTo>
                    <a:pt x="16004" y="1279"/>
                  </a:lnTo>
                  <a:lnTo>
                    <a:pt x="15728" y="1418"/>
                  </a:lnTo>
                  <a:lnTo>
                    <a:pt x="15417" y="1418"/>
                  </a:lnTo>
                  <a:cubicBezTo>
                    <a:pt x="14691" y="1418"/>
                    <a:pt x="13827" y="1590"/>
                    <a:pt x="13135" y="1729"/>
                  </a:cubicBezTo>
                  <a:cubicBezTo>
                    <a:pt x="11960" y="1867"/>
                    <a:pt x="11096" y="1867"/>
                    <a:pt x="10232" y="2005"/>
                  </a:cubicBezTo>
                  <a:lnTo>
                    <a:pt x="8815" y="2005"/>
                  </a:lnTo>
                  <a:cubicBezTo>
                    <a:pt x="8642" y="2005"/>
                    <a:pt x="8504" y="2005"/>
                    <a:pt x="8366" y="2143"/>
                  </a:cubicBezTo>
                  <a:lnTo>
                    <a:pt x="8089" y="2143"/>
                  </a:lnTo>
                  <a:cubicBezTo>
                    <a:pt x="8227" y="2454"/>
                    <a:pt x="8227" y="2731"/>
                    <a:pt x="8366" y="3146"/>
                  </a:cubicBezTo>
                  <a:cubicBezTo>
                    <a:pt x="8504" y="3457"/>
                    <a:pt x="8504" y="3595"/>
                    <a:pt x="8642" y="3872"/>
                  </a:cubicBezTo>
                  <a:cubicBezTo>
                    <a:pt x="8642" y="4010"/>
                    <a:pt x="8815" y="4321"/>
                    <a:pt x="8815" y="4459"/>
                  </a:cubicBezTo>
                  <a:cubicBezTo>
                    <a:pt x="8953" y="4736"/>
                    <a:pt x="8953" y="4874"/>
                    <a:pt x="9091" y="5185"/>
                  </a:cubicBezTo>
                  <a:cubicBezTo>
                    <a:pt x="9091" y="5323"/>
                    <a:pt x="9230" y="5462"/>
                    <a:pt x="9230" y="5738"/>
                  </a:cubicBezTo>
                  <a:cubicBezTo>
                    <a:pt x="9506" y="6326"/>
                    <a:pt x="9679" y="6913"/>
                    <a:pt x="9956" y="7466"/>
                  </a:cubicBezTo>
                  <a:lnTo>
                    <a:pt x="9956" y="7639"/>
                  </a:lnTo>
                  <a:cubicBezTo>
                    <a:pt x="10543" y="9056"/>
                    <a:pt x="11096" y="10646"/>
                    <a:pt x="11684" y="12236"/>
                  </a:cubicBezTo>
                  <a:lnTo>
                    <a:pt x="11684" y="12513"/>
                  </a:lnTo>
                  <a:lnTo>
                    <a:pt x="11545" y="12651"/>
                  </a:lnTo>
                  <a:cubicBezTo>
                    <a:pt x="11545" y="12824"/>
                    <a:pt x="11407" y="12824"/>
                    <a:pt x="11407" y="12824"/>
                  </a:cubicBezTo>
                  <a:lnTo>
                    <a:pt x="5773" y="12824"/>
                  </a:lnTo>
                  <a:cubicBezTo>
                    <a:pt x="5635" y="12824"/>
                    <a:pt x="5358" y="12824"/>
                    <a:pt x="5047" y="12962"/>
                  </a:cubicBezTo>
                  <a:cubicBezTo>
                    <a:pt x="4045" y="13101"/>
                    <a:pt x="3181" y="13101"/>
                    <a:pt x="2317" y="13101"/>
                  </a:cubicBezTo>
                  <a:cubicBezTo>
                    <a:pt x="1452" y="13101"/>
                    <a:pt x="727" y="13101"/>
                    <a:pt x="1" y="12962"/>
                  </a:cubicBezTo>
                  <a:lnTo>
                    <a:pt x="1" y="12962"/>
                  </a:lnTo>
                  <a:cubicBezTo>
                    <a:pt x="1" y="13101"/>
                    <a:pt x="174" y="13377"/>
                    <a:pt x="174" y="13515"/>
                  </a:cubicBezTo>
                  <a:cubicBezTo>
                    <a:pt x="588" y="14829"/>
                    <a:pt x="1038" y="16108"/>
                    <a:pt x="1452" y="17559"/>
                  </a:cubicBezTo>
                  <a:cubicBezTo>
                    <a:pt x="1902" y="18700"/>
                    <a:pt x="2455" y="20014"/>
                    <a:pt x="2904" y="21465"/>
                  </a:cubicBezTo>
                  <a:cubicBezTo>
                    <a:pt x="3768" y="23747"/>
                    <a:pt x="4632" y="26062"/>
                    <a:pt x="5635" y="28793"/>
                  </a:cubicBezTo>
                  <a:cubicBezTo>
                    <a:pt x="7087" y="32699"/>
                    <a:pt x="8366" y="36155"/>
                    <a:pt x="9679" y="39612"/>
                  </a:cubicBezTo>
                  <a:cubicBezTo>
                    <a:pt x="11234" y="43483"/>
                    <a:pt x="12548" y="46801"/>
                    <a:pt x="14000" y="49809"/>
                  </a:cubicBezTo>
                  <a:cubicBezTo>
                    <a:pt x="14276" y="50534"/>
                    <a:pt x="14553" y="51122"/>
                    <a:pt x="14864" y="51710"/>
                  </a:cubicBezTo>
                  <a:cubicBezTo>
                    <a:pt x="15002" y="51986"/>
                    <a:pt x="15140" y="52263"/>
                    <a:pt x="15279" y="52574"/>
                  </a:cubicBezTo>
                  <a:cubicBezTo>
                    <a:pt x="15555" y="53127"/>
                    <a:pt x="15866" y="53714"/>
                    <a:pt x="16004" y="54302"/>
                  </a:cubicBezTo>
                  <a:cubicBezTo>
                    <a:pt x="16419" y="54993"/>
                    <a:pt x="16869" y="55857"/>
                    <a:pt x="17283" y="56583"/>
                  </a:cubicBezTo>
                  <a:cubicBezTo>
                    <a:pt x="17283" y="56722"/>
                    <a:pt x="17283" y="56894"/>
                    <a:pt x="17456" y="57033"/>
                  </a:cubicBezTo>
                  <a:lnTo>
                    <a:pt x="17594" y="57171"/>
                  </a:lnTo>
                  <a:lnTo>
                    <a:pt x="17594" y="57309"/>
                  </a:lnTo>
                  <a:cubicBezTo>
                    <a:pt x="17733" y="57586"/>
                    <a:pt x="18009" y="57897"/>
                    <a:pt x="18147" y="58173"/>
                  </a:cubicBezTo>
                  <a:cubicBezTo>
                    <a:pt x="18147" y="58312"/>
                    <a:pt x="18320" y="58312"/>
                    <a:pt x="18320" y="58312"/>
                  </a:cubicBezTo>
                  <a:lnTo>
                    <a:pt x="18459" y="58312"/>
                  </a:lnTo>
                  <a:lnTo>
                    <a:pt x="18459" y="58450"/>
                  </a:lnTo>
                  <a:lnTo>
                    <a:pt x="19184" y="58450"/>
                  </a:lnTo>
                  <a:lnTo>
                    <a:pt x="19461" y="58623"/>
                  </a:lnTo>
                  <a:lnTo>
                    <a:pt x="22468" y="58623"/>
                  </a:lnTo>
                  <a:cubicBezTo>
                    <a:pt x="24196" y="58761"/>
                    <a:pt x="26097" y="58761"/>
                    <a:pt x="27826" y="58761"/>
                  </a:cubicBezTo>
                  <a:lnTo>
                    <a:pt x="31109" y="58761"/>
                  </a:lnTo>
                  <a:cubicBezTo>
                    <a:pt x="31282" y="58761"/>
                    <a:pt x="31559" y="58761"/>
                    <a:pt x="31835" y="58623"/>
                  </a:cubicBezTo>
                  <a:lnTo>
                    <a:pt x="32561" y="58623"/>
                  </a:lnTo>
                  <a:cubicBezTo>
                    <a:pt x="34428" y="58623"/>
                    <a:pt x="36467" y="58450"/>
                    <a:pt x="38472" y="58173"/>
                  </a:cubicBezTo>
                  <a:cubicBezTo>
                    <a:pt x="39059" y="58173"/>
                    <a:pt x="39612" y="58035"/>
                    <a:pt x="40062" y="58035"/>
                  </a:cubicBezTo>
                  <a:cubicBezTo>
                    <a:pt x="40788" y="57897"/>
                    <a:pt x="41479" y="57897"/>
                    <a:pt x="42343" y="57759"/>
                  </a:cubicBezTo>
                  <a:cubicBezTo>
                    <a:pt x="43207" y="57586"/>
                    <a:pt x="43933" y="57447"/>
                    <a:pt x="44797" y="57309"/>
                  </a:cubicBezTo>
                  <a:lnTo>
                    <a:pt x="44935" y="57309"/>
                  </a:lnTo>
                  <a:cubicBezTo>
                    <a:pt x="45247" y="57309"/>
                    <a:pt x="45523" y="57309"/>
                    <a:pt x="45972" y="57171"/>
                  </a:cubicBezTo>
                  <a:cubicBezTo>
                    <a:pt x="46387" y="57171"/>
                    <a:pt x="46975" y="57033"/>
                    <a:pt x="47390" y="57033"/>
                  </a:cubicBezTo>
                  <a:lnTo>
                    <a:pt x="47390" y="56894"/>
                  </a:lnTo>
                  <a:cubicBezTo>
                    <a:pt x="47839" y="56894"/>
                    <a:pt x="48115" y="56894"/>
                    <a:pt x="48565" y="56722"/>
                  </a:cubicBezTo>
                  <a:cubicBezTo>
                    <a:pt x="48980" y="56722"/>
                    <a:pt x="49429" y="56583"/>
                    <a:pt x="49844" y="56445"/>
                  </a:cubicBezTo>
                  <a:lnTo>
                    <a:pt x="50120" y="56445"/>
                  </a:lnTo>
                  <a:cubicBezTo>
                    <a:pt x="50431" y="56445"/>
                    <a:pt x="50708" y="56307"/>
                    <a:pt x="50984" y="56307"/>
                  </a:cubicBezTo>
                  <a:cubicBezTo>
                    <a:pt x="51572" y="56169"/>
                    <a:pt x="52298" y="56030"/>
                    <a:pt x="52885" y="55857"/>
                  </a:cubicBezTo>
                  <a:cubicBezTo>
                    <a:pt x="52885" y="55857"/>
                    <a:pt x="53024" y="55857"/>
                    <a:pt x="53024" y="55719"/>
                  </a:cubicBezTo>
                  <a:lnTo>
                    <a:pt x="53577" y="55719"/>
                  </a:lnTo>
                  <a:cubicBezTo>
                    <a:pt x="53577" y="55581"/>
                    <a:pt x="53577" y="55581"/>
                    <a:pt x="53750" y="55581"/>
                  </a:cubicBezTo>
                  <a:cubicBezTo>
                    <a:pt x="54164" y="55443"/>
                    <a:pt x="54614" y="55443"/>
                    <a:pt x="55028" y="55304"/>
                  </a:cubicBezTo>
                  <a:lnTo>
                    <a:pt x="55167" y="55304"/>
                  </a:lnTo>
                  <a:cubicBezTo>
                    <a:pt x="55167" y="55304"/>
                    <a:pt x="55305" y="55304"/>
                    <a:pt x="55305" y="55166"/>
                  </a:cubicBezTo>
                  <a:lnTo>
                    <a:pt x="55478" y="55166"/>
                  </a:lnTo>
                  <a:cubicBezTo>
                    <a:pt x="55754" y="55166"/>
                    <a:pt x="56031" y="55166"/>
                    <a:pt x="56342" y="54993"/>
                  </a:cubicBezTo>
                  <a:lnTo>
                    <a:pt x="56618" y="54993"/>
                  </a:lnTo>
                  <a:lnTo>
                    <a:pt x="56618" y="54855"/>
                  </a:lnTo>
                  <a:lnTo>
                    <a:pt x="56757" y="54855"/>
                  </a:lnTo>
                  <a:lnTo>
                    <a:pt x="56895" y="54993"/>
                  </a:lnTo>
                  <a:lnTo>
                    <a:pt x="57483" y="54855"/>
                  </a:lnTo>
                  <a:lnTo>
                    <a:pt x="57621" y="54855"/>
                  </a:lnTo>
                  <a:cubicBezTo>
                    <a:pt x="58070" y="54717"/>
                    <a:pt x="58623" y="54717"/>
                    <a:pt x="59073" y="54579"/>
                  </a:cubicBezTo>
                  <a:cubicBezTo>
                    <a:pt x="59487" y="54579"/>
                    <a:pt x="60075" y="54440"/>
                    <a:pt x="60663" y="54302"/>
                  </a:cubicBezTo>
                  <a:lnTo>
                    <a:pt x="60939" y="54302"/>
                  </a:lnTo>
                  <a:cubicBezTo>
                    <a:pt x="61354" y="54129"/>
                    <a:pt x="61803" y="53991"/>
                    <a:pt x="62218" y="53991"/>
                  </a:cubicBezTo>
                  <a:cubicBezTo>
                    <a:pt x="62667" y="53853"/>
                    <a:pt x="62944" y="53853"/>
                    <a:pt x="63393" y="53714"/>
                  </a:cubicBezTo>
                  <a:cubicBezTo>
                    <a:pt x="63531" y="53576"/>
                    <a:pt x="63808" y="53576"/>
                    <a:pt x="64119" y="53438"/>
                  </a:cubicBezTo>
                  <a:lnTo>
                    <a:pt x="64396" y="53438"/>
                  </a:lnTo>
                  <a:cubicBezTo>
                    <a:pt x="64534" y="53265"/>
                    <a:pt x="64672" y="53265"/>
                    <a:pt x="64810" y="53127"/>
                  </a:cubicBezTo>
                  <a:cubicBezTo>
                    <a:pt x="64983" y="53127"/>
                    <a:pt x="65121" y="52989"/>
                    <a:pt x="65260" y="52989"/>
                  </a:cubicBezTo>
                  <a:cubicBezTo>
                    <a:pt x="65398" y="52989"/>
                    <a:pt x="65398" y="52850"/>
                    <a:pt x="65536" y="52850"/>
                  </a:cubicBezTo>
                  <a:cubicBezTo>
                    <a:pt x="65536" y="52850"/>
                    <a:pt x="65536" y="52712"/>
                    <a:pt x="65675" y="52712"/>
                  </a:cubicBezTo>
                  <a:lnTo>
                    <a:pt x="65675" y="52401"/>
                  </a:lnTo>
                  <a:lnTo>
                    <a:pt x="65675" y="52263"/>
                  </a:lnTo>
                  <a:cubicBezTo>
                    <a:pt x="64983" y="49809"/>
                    <a:pt x="64119" y="47078"/>
                    <a:pt x="63082" y="44209"/>
                  </a:cubicBezTo>
                  <a:cubicBezTo>
                    <a:pt x="62529" y="42619"/>
                    <a:pt x="62080" y="41167"/>
                    <a:pt x="61665" y="39750"/>
                  </a:cubicBezTo>
                  <a:lnTo>
                    <a:pt x="61216" y="38575"/>
                  </a:lnTo>
                  <a:lnTo>
                    <a:pt x="60801" y="37296"/>
                  </a:lnTo>
                  <a:lnTo>
                    <a:pt x="60490" y="36432"/>
                  </a:lnTo>
                  <a:lnTo>
                    <a:pt x="59487" y="33114"/>
                  </a:lnTo>
                  <a:cubicBezTo>
                    <a:pt x="59211" y="32111"/>
                    <a:pt x="58934" y="31247"/>
                    <a:pt x="58623" y="30245"/>
                  </a:cubicBezTo>
                  <a:lnTo>
                    <a:pt x="58208" y="29381"/>
                  </a:lnTo>
                  <a:cubicBezTo>
                    <a:pt x="58070" y="28793"/>
                    <a:pt x="57897" y="28205"/>
                    <a:pt x="57621" y="27514"/>
                  </a:cubicBezTo>
                  <a:cubicBezTo>
                    <a:pt x="57206" y="25924"/>
                    <a:pt x="56480" y="24196"/>
                    <a:pt x="55893" y="22329"/>
                  </a:cubicBezTo>
                  <a:cubicBezTo>
                    <a:pt x="55478" y="21292"/>
                    <a:pt x="55028" y="20152"/>
                    <a:pt x="54614" y="19149"/>
                  </a:cubicBezTo>
                  <a:cubicBezTo>
                    <a:pt x="54441" y="18873"/>
                    <a:pt x="54303" y="18424"/>
                    <a:pt x="54164" y="18147"/>
                  </a:cubicBezTo>
                  <a:cubicBezTo>
                    <a:pt x="53750" y="17145"/>
                    <a:pt x="53438" y="15969"/>
                    <a:pt x="53024" y="14967"/>
                  </a:cubicBezTo>
                  <a:lnTo>
                    <a:pt x="52885" y="14829"/>
                  </a:lnTo>
                  <a:lnTo>
                    <a:pt x="52885" y="14691"/>
                  </a:lnTo>
                  <a:lnTo>
                    <a:pt x="52885" y="14552"/>
                  </a:lnTo>
                  <a:cubicBezTo>
                    <a:pt x="52298" y="13239"/>
                    <a:pt x="51710" y="11787"/>
                    <a:pt x="51157" y="10508"/>
                  </a:cubicBezTo>
                  <a:lnTo>
                    <a:pt x="51157" y="10232"/>
                  </a:lnTo>
                  <a:cubicBezTo>
                    <a:pt x="49982" y="7328"/>
                    <a:pt x="48980" y="4459"/>
                    <a:pt x="47977" y="1590"/>
                  </a:cubicBezTo>
                  <a:cubicBezTo>
                    <a:pt x="47528" y="1418"/>
                    <a:pt x="46975" y="1279"/>
                    <a:pt x="46387" y="1141"/>
                  </a:cubicBezTo>
                  <a:cubicBezTo>
                    <a:pt x="44797" y="865"/>
                    <a:pt x="43069" y="553"/>
                    <a:pt x="41064" y="415"/>
                  </a:cubicBezTo>
                  <a:cubicBezTo>
                    <a:pt x="38472" y="139"/>
                    <a:pt x="36018" y="0"/>
                    <a:pt x="33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4001478" y="3571752"/>
              <a:ext cx="928730" cy="920648"/>
            </a:xfrm>
            <a:custGeom>
              <a:avLst/>
              <a:gdLst/>
              <a:ahLst/>
              <a:cxnLst/>
              <a:rect l="l" t="t" r="r" b="b"/>
              <a:pathLst>
                <a:path w="51711" h="51261" extrusionOk="0">
                  <a:moveTo>
                    <a:pt x="46249" y="39474"/>
                  </a:moveTo>
                  <a:lnTo>
                    <a:pt x="45748" y="39612"/>
                  </a:lnTo>
                  <a:lnTo>
                    <a:pt x="46111" y="39612"/>
                  </a:lnTo>
                  <a:lnTo>
                    <a:pt x="46249" y="39474"/>
                  </a:lnTo>
                  <a:close/>
                  <a:moveTo>
                    <a:pt x="6499" y="1"/>
                  </a:moveTo>
                  <a:cubicBezTo>
                    <a:pt x="6050" y="139"/>
                    <a:pt x="5635" y="277"/>
                    <a:pt x="5185" y="450"/>
                  </a:cubicBezTo>
                  <a:cubicBezTo>
                    <a:pt x="4632" y="588"/>
                    <a:pt x="3907" y="865"/>
                    <a:pt x="3319" y="1003"/>
                  </a:cubicBezTo>
                  <a:cubicBezTo>
                    <a:pt x="3042" y="1003"/>
                    <a:pt x="2731" y="1141"/>
                    <a:pt x="2455" y="1141"/>
                  </a:cubicBezTo>
                  <a:cubicBezTo>
                    <a:pt x="1729" y="1314"/>
                    <a:pt x="865" y="1452"/>
                    <a:pt x="1" y="1591"/>
                  </a:cubicBezTo>
                  <a:lnTo>
                    <a:pt x="1" y="1867"/>
                  </a:lnTo>
                  <a:cubicBezTo>
                    <a:pt x="139" y="2178"/>
                    <a:pt x="312" y="2593"/>
                    <a:pt x="450" y="3042"/>
                  </a:cubicBezTo>
                  <a:cubicBezTo>
                    <a:pt x="450" y="3181"/>
                    <a:pt x="588" y="3319"/>
                    <a:pt x="588" y="3457"/>
                  </a:cubicBezTo>
                  <a:cubicBezTo>
                    <a:pt x="727" y="3907"/>
                    <a:pt x="865" y="4321"/>
                    <a:pt x="1003" y="4771"/>
                  </a:cubicBezTo>
                  <a:cubicBezTo>
                    <a:pt x="1003" y="4909"/>
                    <a:pt x="1176" y="5047"/>
                    <a:pt x="1176" y="5185"/>
                  </a:cubicBezTo>
                  <a:cubicBezTo>
                    <a:pt x="1452" y="6188"/>
                    <a:pt x="1867" y="7363"/>
                    <a:pt x="2178" y="8365"/>
                  </a:cubicBezTo>
                  <a:cubicBezTo>
                    <a:pt x="2317" y="8918"/>
                    <a:pt x="2455" y="9506"/>
                    <a:pt x="2593" y="9955"/>
                  </a:cubicBezTo>
                  <a:cubicBezTo>
                    <a:pt x="3042" y="11234"/>
                    <a:pt x="3319" y="12375"/>
                    <a:pt x="3768" y="13550"/>
                  </a:cubicBezTo>
                  <a:cubicBezTo>
                    <a:pt x="4045" y="14103"/>
                    <a:pt x="4183" y="14691"/>
                    <a:pt x="4321" y="15278"/>
                  </a:cubicBezTo>
                  <a:lnTo>
                    <a:pt x="4460" y="15417"/>
                  </a:lnTo>
                  <a:lnTo>
                    <a:pt x="4460" y="15555"/>
                  </a:lnTo>
                  <a:lnTo>
                    <a:pt x="4460" y="15693"/>
                  </a:lnTo>
                  <a:cubicBezTo>
                    <a:pt x="4460" y="15831"/>
                    <a:pt x="4321" y="15831"/>
                    <a:pt x="4183" y="16004"/>
                  </a:cubicBezTo>
                  <a:lnTo>
                    <a:pt x="4183" y="16281"/>
                  </a:lnTo>
                  <a:lnTo>
                    <a:pt x="4771" y="17871"/>
                  </a:lnTo>
                  <a:lnTo>
                    <a:pt x="4771" y="17733"/>
                  </a:lnTo>
                  <a:lnTo>
                    <a:pt x="5185" y="17733"/>
                  </a:lnTo>
                  <a:cubicBezTo>
                    <a:pt x="5185" y="17733"/>
                    <a:pt x="5324" y="17871"/>
                    <a:pt x="5497" y="17871"/>
                  </a:cubicBezTo>
                  <a:cubicBezTo>
                    <a:pt x="6914" y="21742"/>
                    <a:pt x="8089" y="25648"/>
                    <a:pt x="9230" y="29519"/>
                  </a:cubicBezTo>
                  <a:lnTo>
                    <a:pt x="9368" y="29830"/>
                  </a:lnTo>
                  <a:cubicBezTo>
                    <a:pt x="9506" y="30245"/>
                    <a:pt x="9644" y="30694"/>
                    <a:pt x="9817" y="31109"/>
                  </a:cubicBezTo>
                  <a:cubicBezTo>
                    <a:pt x="10094" y="32112"/>
                    <a:pt x="10370" y="32976"/>
                    <a:pt x="10681" y="33978"/>
                  </a:cubicBezTo>
                  <a:cubicBezTo>
                    <a:pt x="10820" y="34427"/>
                    <a:pt x="10958" y="34842"/>
                    <a:pt x="11096" y="35153"/>
                  </a:cubicBezTo>
                  <a:cubicBezTo>
                    <a:pt x="11545" y="36743"/>
                    <a:pt x="12237" y="38472"/>
                    <a:pt x="12963" y="40615"/>
                  </a:cubicBezTo>
                  <a:cubicBezTo>
                    <a:pt x="13412" y="41928"/>
                    <a:pt x="13827" y="43069"/>
                    <a:pt x="14276" y="44348"/>
                  </a:cubicBezTo>
                  <a:lnTo>
                    <a:pt x="14414" y="44659"/>
                  </a:lnTo>
                  <a:cubicBezTo>
                    <a:pt x="14829" y="45661"/>
                    <a:pt x="15279" y="46802"/>
                    <a:pt x="15693" y="47977"/>
                  </a:cubicBezTo>
                  <a:cubicBezTo>
                    <a:pt x="16004" y="49118"/>
                    <a:pt x="16419" y="50120"/>
                    <a:pt x="16868" y="51261"/>
                  </a:cubicBezTo>
                  <a:lnTo>
                    <a:pt x="17733" y="51261"/>
                  </a:lnTo>
                  <a:cubicBezTo>
                    <a:pt x="17733" y="51261"/>
                    <a:pt x="17871" y="51261"/>
                    <a:pt x="17871" y="51122"/>
                  </a:cubicBezTo>
                  <a:lnTo>
                    <a:pt x="18597" y="51122"/>
                  </a:lnTo>
                  <a:cubicBezTo>
                    <a:pt x="19012" y="50984"/>
                    <a:pt x="19461" y="50984"/>
                    <a:pt x="19876" y="50846"/>
                  </a:cubicBezTo>
                  <a:lnTo>
                    <a:pt x="20187" y="50846"/>
                  </a:lnTo>
                  <a:cubicBezTo>
                    <a:pt x="21189" y="50708"/>
                    <a:pt x="22192" y="50708"/>
                    <a:pt x="23194" y="50569"/>
                  </a:cubicBezTo>
                  <a:cubicBezTo>
                    <a:pt x="25199" y="50258"/>
                    <a:pt x="27238" y="50120"/>
                    <a:pt x="29519" y="49982"/>
                  </a:cubicBezTo>
                  <a:cubicBezTo>
                    <a:pt x="30556" y="49843"/>
                    <a:pt x="31697" y="49843"/>
                    <a:pt x="32838" y="49705"/>
                  </a:cubicBezTo>
                  <a:lnTo>
                    <a:pt x="33840" y="49705"/>
                  </a:lnTo>
                  <a:lnTo>
                    <a:pt x="34428" y="49532"/>
                  </a:lnTo>
                  <a:lnTo>
                    <a:pt x="35153" y="49532"/>
                  </a:lnTo>
                  <a:lnTo>
                    <a:pt x="37608" y="49394"/>
                  </a:lnTo>
                  <a:cubicBezTo>
                    <a:pt x="38748" y="49256"/>
                    <a:pt x="39889" y="49256"/>
                    <a:pt x="40926" y="49118"/>
                  </a:cubicBezTo>
                  <a:cubicBezTo>
                    <a:pt x="41617" y="49118"/>
                    <a:pt x="42343" y="48979"/>
                    <a:pt x="43069" y="48979"/>
                  </a:cubicBezTo>
                  <a:cubicBezTo>
                    <a:pt x="44935" y="48841"/>
                    <a:pt x="46975" y="48668"/>
                    <a:pt x="48980" y="48668"/>
                  </a:cubicBezTo>
                  <a:cubicBezTo>
                    <a:pt x="49844" y="48530"/>
                    <a:pt x="50846" y="48530"/>
                    <a:pt x="51710" y="48530"/>
                  </a:cubicBezTo>
                  <a:lnTo>
                    <a:pt x="51710" y="48392"/>
                  </a:lnTo>
                  <a:lnTo>
                    <a:pt x="51710" y="48115"/>
                  </a:lnTo>
                  <a:lnTo>
                    <a:pt x="51572" y="48115"/>
                  </a:lnTo>
                  <a:lnTo>
                    <a:pt x="51572" y="47804"/>
                  </a:lnTo>
                  <a:lnTo>
                    <a:pt x="51572" y="47666"/>
                  </a:lnTo>
                  <a:lnTo>
                    <a:pt x="51572" y="46802"/>
                  </a:lnTo>
                  <a:lnTo>
                    <a:pt x="51572" y="46525"/>
                  </a:lnTo>
                  <a:lnTo>
                    <a:pt x="51572" y="46387"/>
                  </a:lnTo>
                  <a:lnTo>
                    <a:pt x="51572" y="46249"/>
                  </a:lnTo>
                  <a:lnTo>
                    <a:pt x="51572" y="46076"/>
                  </a:lnTo>
                  <a:cubicBezTo>
                    <a:pt x="51572" y="45799"/>
                    <a:pt x="51710" y="45523"/>
                    <a:pt x="51710" y="45212"/>
                  </a:cubicBezTo>
                  <a:lnTo>
                    <a:pt x="51710" y="44797"/>
                  </a:lnTo>
                  <a:cubicBezTo>
                    <a:pt x="51572" y="43207"/>
                    <a:pt x="51434" y="41340"/>
                    <a:pt x="51434" y="39612"/>
                  </a:cubicBezTo>
                  <a:cubicBezTo>
                    <a:pt x="50708" y="39750"/>
                    <a:pt x="49982" y="39889"/>
                    <a:pt x="49256" y="40027"/>
                  </a:cubicBezTo>
                  <a:cubicBezTo>
                    <a:pt x="48980" y="40200"/>
                    <a:pt x="48530" y="40200"/>
                    <a:pt x="48115" y="40338"/>
                  </a:cubicBezTo>
                  <a:lnTo>
                    <a:pt x="47839" y="40338"/>
                  </a:lnTo>
                  <a:cubicBezTo>
                    <a:pt x="46975" y="40615"/>
                    <a:pt x="45938" y="40753"/>
                    <a:pt x="45074" y="40891"/>
                  </a:cubicBezTo>
                  <a:lnTo>
                    <a:pt x="44797" y="41064"/>
                  </a:lnTo>
                  <a:cubicBezTo>
                    <a:pt x="43795" y="41202"/>
                    <a:pt x="42792" y="41479"/>
                    <a:pt x="41790" y="41617"/>
                  </a:cubicBezTo>
                  <a:cubicBezTo>
                    <a:pt x="38748" y="42343"/>
                    <a:pt x="35568" y="43069"/>
                    <a:pt x="32423" y="43483"/>
                  </a:cubicBezTo>
                  <a:cubicBezTo>
                    <a:pt x="28240" y="44209"/>
                    <a:pt x="24196" y="44659"/>
                    <a:pt x="19876" y="44659"/>
                  </a:cubicBezTo>
                  <a:lnTo>
                    <a:pt x="19461" y="44659"/>
                  </a:lnTo>
                  <a:cubicBezTo>
                    <a:pt x="19150" y="44659"/>
                    <a:pt x="18873" y="44348"/>
                    <a:pt x="18873" y="44071"/>
                  </a:cubicBezTo>
                  <a:cubicBezTo>
                    <a:pt x="18873" y="43795"/>
                    <a:pt x="19150" y="43483"/>
                    <a:pt x="19461" y="43483"/>
                  </a:cubicBezTo>
                  <a:lnTo>
                    <a:pt x="19876" y="43483"/>
                  </a:lnTo>
                  <a:cubicBezTo>
                    <a:pt x="22779" y="43483"/>
                    <a:pt x="25786" y="43345"/>
                    <a:pt x="29105" y="42930"/>
                  </a:cubicBezTo>
                  <a:lnTo>
                    <a:pt x="29243" y="42792"/>
                  </a:lnTo>
                  <a:cubicBezTo>
                    <a:pt x="29830" y="42792"/>
                    <a:pt x="30556" y="42619"/>
                    <a:pt x="31109" y="42619"/>
                  </a:cubicBezTo>
                  <a:cubicBezTo>
                    <a:pt x="33840" y="42205"/>
                    <a:pt x="36605" y="41617"/>
                    <a:pt x="39198" y="41064"/>
                  </a:cubicBezTo>
                  <a:cubicBezTo>
                    <a:pt x="40926" y="40615"/>
                    <a:pt x="42792" y="40338"/>
                    <a:pt x="44521" y="39889"/>
                  </a:cubicBezTo>
                  <a:lnTo>
                    <a:pt x="45246" y="39750"/>
                  </a:lnTo>
                  <a:lnTo>
                    <a:pt x="45748" y="39612"/>
                  </a:lnTo>
                  <a:lnTo>
                    <a:pt x="45074" y="39612"/>
                  </a:lnTo>
                  <a:cubicBezTo>
                    <a:pt x="44521" y="39750"/>
                    <a:pt x="44071" y="39750"/>
                    <a:pt x="43518" y="39750"/>
                  </a:cubicBezTo>
                  <a:lnTo>
                    <a:pt x="43345" y="39750"/>
                  </a:lnTo>
                  <a:cubicBezTo>
                    <a:pt x="43069" y="39889"/>
                    <a:pt x="42792" y="39889"/>
                    <a:pt x="42343" y="39889"/>
                  </a:cubicBezTo>
                  <a:lnTo>
                    <a:pt x="42066" y="39889"/>
                  </a:lnTo>
                  <a:cubicBezTo>
                    <a:pt x="41928" y="39889"/>
                    <a:pt x="41617" y="40027"/>
                    <a:pt x="41479" y="40027"/>
                  </a:cubicBezTo>
                  <a:lnTo>
                    <a:pt x="40926" y="40027"/>
                  </a:lnTo>
                  <a:cubicBezTo>
                    <a:pt x="39025" y="40200"/>
                    <a:pt x="37158" y="40200"/>
                    <a:pt x="35153" y="40338"/>
                  </a:cubicBezTo>
                  <a:lnTo>
                    <a:pt x="33149" y="40338"/>
                  </a:lnTo>
                  <a:cubicBezTo>
                    <a:pt x="29969" y="40338"/>
                    <a:pt x="26789" y="40200"/>
                    <a:pt x="24058" y="40027"/>
                  </a:cubicBezTo>
                  <a:cubicBezTo>
                    <a:pt x="22192" y="40338"/>
                    <a:pt x="20602" y="40476"/>
                    <a:pt x="19150" y="40476"/>
                  </a:cubicBezTo>
                  <a:lnTo>
                    <a:pt x="17594" y="40476"/>
                  </a:lnTo>
                  <a:cubicBezTo>
                    <a:pt x="17283" y="40338"/>
                    <a:pt x="17007" y="40200"/>
                    <a:pt x="17007" y="39889"/>
                  </a:cubicBezTo>
                  <a:cubicBezTo>
                    <a:pt x="17007" y="39474"/>
                    <a:pt x="17283" y="39336"/>
                    <a:pt x="17594" y="39336"/>
                  </a:cubicBezTo>
                  <a:lnTo>
                    <a:pt x="19150" y="39336"/>
                  </a:lnTo>
                  <a:cubicBezTo>
                    <a:pt x="20187" y="39336"/>
                    <a:pt x="21327" y="39163"/>
                    <a:pt x="22606" y="39025"/>
                  </a:cubicBezTo>
                  <a:lnTo>
                    <a:pt x="22468" y="39025"/>
                  </a:lnTo>
                  <a:cubicBezTo>
                    <a:pt x="22468" y="38886"/>
                    <a:pt x="22330" y="38748"/>
                    <a:pt x="22192" y="38472"/>
                  </a:cubicBezTo>
                  <a:lnTo>
                    <a:pt x="22192" y="38299"/>
                  </a:lnTo>
                  <a:lnTo>
                    <a:pt x="22053" y="38160"/>
                  </a:lnTo>
                  <a:lnTo>
                    <a:pt x="22053" y="38022"/>
                  </a:lnTo>
                  <a:cubicBezTo>
                    <a:pt x="21915" y="37884"/>
                    <a:pt x="21915" y="37884"/>
                    <a:pt x="21915" y="37746"/>
                  </a:cubicBezTo>
                  <a:cubicBezTo>
                    <a:pt x="21466" y="37158"/>
                    <a:pt x="21189" y="36432"/>
                    <a:pt x="20878" y="35879"/>
                  </a:cubicBezTo>
                  <a:cubicBezTo>
                    <a:pt x="20602" y="35430"/>
                    <a:pt x="20463" y="35015"/>
                    <a:pt x="20187" y="34566"/>
                  </a:cubicBezTo>
                  <a:lnTo>
                    <a:pt x="19737" y="34566"/>
                  </a:lnTo>
                  <a:cubicBezTo>
                    <a:pt x="18286" y="34842"/>
                    <a:pt x="16868" y="35015"/>
                    <a:pt x="15279" y="35153"/>
                  </a:cubicBezTo>
                  <a:cubicBezTo>
                    <a:pt x="14829" y="35153"/>
                    <a:pt x="14691" y="34842"/>
                    <a:pt x="14691" y="34566"/>
                  </a:cubicBezTo>
                  <a:cubicBezTo>
                    <a:pt x="14691" y="34151"/>
                    <a:pt x="14829" y="33978"/>
                    <a:pt x="15279" y="33978"/>
                  </a:cubicBezTo>
                  <a:cubicBezTo>
                    <a:pt x="16281" y="33840"/>
                    <a:pt x="17594" y="33702"/>
                    <a:pt x="18873" y="33563"/>
                  </a:cubicBezTo>
                  <a:cubicBezTo>
                    <a:pt x="19150" y="33563"/>
                    <a:pt x="19461" y="33563"/>
                    <a:pt x="19737" y="33425"/>
                  </a:cubicBezTo>
                  <a:cubicBezTo>
                    <a:pt x="19599" y="33425"/>
                    <a:pt x="19599" y="33287"/>
                    <a:pt x="19599" y="33114"/>
                  </a:cubicBezTo>
                  <a:cubicBezTo>
                    <a:pt x="19461" y="32837"/>
                    <a:pt x="19323" y="32699"/>
                    <a:pt x="19150" y="32423"/>
                  </a:cubicBezTo>
                  <a:cubicBezTo>
                    <a:pt x="19012" y="32112"/>
                    <a:pt x="18873" y="31835"/>
                    <a:pt x="18873" y="31559"/>
                  </a:cubicBezTo>
                  <a:cubicBezTo>
                    <a:pt x="18735" y="31559"/>
                    <a:pt x="18735" y="31386"/>
                    <a:pt x="18735" y="31247"/>
                  </a:cubicBezTo>
                  <a:cubicBezTo>
                    <a:pt x="18458" y="30694"/>
                    <a:pt x="18147" y="29969"/>
                    <a:pt x="17871" y="29381"/>
                  </a:cubicBezTo>
                  <a:cubicBezTo>
                    <a:pt x="16419" y="29657"/>
                    <a:pt x="15002" y="29830"/>
                    <a:pt x="13550" y="30107"/>
                  </a:cubicBezTo>
                  <a:lnTo>
                    <a:pt x="13274" y="30107"/>
                  </a:lnTo>
                  <a:cubicBezTo>
                    <a:pt x="13101" y="30107"/>
                    <a:pt x="13101" y="30107"/>
                    <a:pt x="13101" y="29969"/>
                  </a:cubicBezTo>
                  <a:cubicBezTo>
                    <a:pt x="12963" y="29969"/>
                    <a:pt x="12963" y="29830"/>
                    <a:pt x="12824" y="29657"/>
                  </a:cubicBezTo>
                  <a:cubicBezTo>
                    <a:pt x="12824" y="29519"/>
                    <a:pt x="12824" y="29381"/>
                    <a:pt x="12963" y="29243"/>
                  </a:cubicBezTo>
                  <a:cubicBezTo>
                    <a:pt x="12963" y="29243"/>
                    <a:pt x="12963" y="29104"/>
                    <a:pt x="13101" y="29104"/>
                  </a:cubicBezTo>
                  <a:cubicBezTo>
                    <a:pt x="13101" y="28966"/>
                    <a:pt x="13274" y="28966"/>
                    <a:pt x="13274" y="28966"/>
                  </a:cubicBezTo>
                  <a:cubicBezTo>
                    <a:pt x="14553" y="28793"/>
                    <a:pt x="16004" y="28517"/>
                    <a:pt x="17283" y="28240"/>
                  </a:cubicBezTo>
                  <a:lnTo>
                    <a:pt x="17283" y="27929"/>
                  </a:lnTo>
                  <a:cubicBezTo>
                    <a:pt x="16868" y="27238"/>
                    <a:pt x="16557" y="26512"/>
                    <a:pt x="16281" y="25786"/>
                  </a:cubicBezTo>
                  <a:lnTo>
                    <a:pt x="16143" y="25199"/>
                  </a:lnTo>
                  <a:cubicBezTo>
                    <a:pt x="15866" y="25337"/>
                    <a:pt x="15555" y="25337"/>
                    <a:pt x="15417" y="25337"/>
                  </a:cubicBezTo>
                  <a:cubicBezTo>
                    <a:pt x="14414" y="25510"/>
                    <a:pt x="13412" y="25510"/>
                    <a:pt x="12548" y="25648"/>
                  </a:cubicBezTo>
                  <a:lnTo>
                    <a:pt x="11373" y="25648"/>
                  </a:lnTo>
                  <a:cubicBezTo>
                    <a:pt x="10958" y="25648"/>
                    <a:pt x="10820" y="25337"/>
                    <a:pt x="10820" y="25060"/>
                  </a:cubicBezTo>
                  <a:cubicBezTo>
                    <a:pt x="10820" y="24784"/>
                    <a:pt x="10958" y="24473"/>
                    <a:pt x="11373" y="24473"/>
                  </a:cubicBezTo>
                  <a:cubicBezTo>
                    <a:pt x="12686" y="24473"/>
                    <a:pt x="14138" y="24334"/>
                    <a:pt x="15555" y="24196"/>
                  </a:cubicBezTo>
                  <a:lnTo>
                    <a:pt x="15555" y="24058"/>
                  </a:lnTo>
                  <a:lnTo>
                    <a:pt x="15555" y="23920"/>
                  </a:lnTo>
                  <a:cubicBezTo>
                    <a:pt x="15140" y="23056"/>
                    <a:pt x="14829" y="22191"/>
                    <a:pt x="14553" y="21327"/>
                  </a:cubicBezTo>
                  <a:lnTo>
                    <a:pt x="14414" y="21016"/>
                  </a:lnTo>
                  <a:lnTo>
                    <a:pt x="14414" y="20878"/>
                  </a:lnTo>
                  <a:cubicBezTo>
                    <a:pt x="14276" y="20878"/>
                    <a:pt x="14138" y="21016"/>
                    <a:pt x="13965" y="21016"/>
                  </a:cubicBezTo>
                  <a:cubicBezTo>
                    <a:pt x="12824" y="21189"/>
                    <a:pt x="11684" y="21189"/>
                    <a:pt x="10681" y="21327"/>
                  </a:cubicBezTo>
                  <a:lnTo>
                    <a:pt x="9644" y="21327"/>
                  </a:lnTo>
                  <a:cubicBezTo>
                    <a:pt x="9368" y="21327"/>
                    <a:pt x="9091" y="21016"/>
                    <a:pt x="9091" y="20740"/>
                  </a:cubicBezTo>
                  <a:cubicBezTo>
                    <a:pt x="9091" y="20463"/>
                    <a:pt x="9368" y="20152"/>
                    <a:pt x="9644" y="20152"/>
                  </a:cubicBezTo>
                  <a:cubicBezTo>
                    <a:pt x="10958" y="20152"/>
                    <a:pt x="12237" y="20014"/>
                    <a:pt x="13827" y="19876"/>
                  </a:cubicBezTo>
                  <a:cubicBezTo>
                    <a:pt x="13689" y="19288"/>
                    <a:pt x="13412" y="18735"/>
                    <a:pt x="13274" y="18147"/>
                  </a:cubicBezTo>
                  <a:cubicBezTo>
                    <a:pt x="13101" y="17871"/>
                    <a:pt x="12824" y="17421"/>
                    <a:pt x="12686" y="17007"/>
                  </a:cubicBezTo>
                  <a:lnTo>
                    <a:pt x="12237" y="15555"/>
                  </a:lnTo>
                  <a:cubicBezTo>
                    <a:pt x="11822" y="15693"/>
                    <a:pt x="11373" y="15831"/>
                    <a:pt x="10958" y="15831"/>
                  </a:cubicBezTo>
                  <a:cubicBezTo>
                    <a:pt x="9955" y="16143"/>
                    <a:pt x="8780" y="16419"/>
                    <a:pt x="7640" y="16696"/>
                  </a:cubicBezTo>
                  <a:lnTo>
                    <a:pt x="7501" y="16696"/>
                  </a:lnTo>
                  <a:cubicBezTo>
                    <a:pt x="7363" y="16696"/>
                    <a:pt x="7052" y="16696"/>
                    <a:pt x="7052" y="16557"/>
                  </a:cubicBezTo>
                  <a:cubicBezTo>
                    <a:pt x="6914" y="16419"/>
                    <a:pt x="6914" y="16419"/>
                    <a:pt x="6914" y="16281"/>
                  </a:cubicBezTo>
                  <a:lnTo>
                    <a:pt x="6914" y="15831"/>
                  </a:lnTo>
                  <a:cubicBezTo>
                    <a:pt x="7052" y="15831"/>
                    <a:pt x="7052" y="15831"/>
                    <a:pt x="7052" y="15693"/>
                  </a:cubicBezTo>
                  <a:cubicBezTo>
                    <a:pt x="7225" y="15693"/>
                    <a:pt x="7225" y="15693"/>
                    <a:pt x="7363" y="15555"/>
                  </a:cubicBezTo>
                  <a:cubicBezTo>
                    <a:pt x="8780" y="15278"/>
                    <a:pt x="10232" y="14829"/>
                    <a:pt x="11822" y="14553"/>
                  </a:cubicBezTo>
                  <a:lnTo>
                    <a:pt x="11545" y="13827"/>
                  </a:lnTo>
                  <a:lnTo>
                    <a:pt x="11373" y="13550"/>
                  </a:lnTo>
                  <a:cubicBezTo>
                    <a:pt x="11096" y="12686"/>
                    <a:pt x="10681" y="11822"/>
                    <a:pt x="10370" y="10958"/>
                  </a:cubicBezTo>
                  <a:cubicBezTo>
                    <a:pt x="9091" y="11234"/>
                    <a:pt x="7916" y="11511"/>
                    <a:pt x="6914" y="11822"/>
                  </a:cubicBezTo>
                  <a:cubicBezTo>
                    <a:pt x="6637" y="11960"/>
                    <a:pt x="6361" y="12098"/>
                    <a:pt x="5911" y="12098"/>
                  </a:cubicBezTo>
                  <a:cubicBezTo>
                    <a:pt x="5911" y="12237"/>
                    <a:pt x="5773" y="12237"/>
                    <a:pt x="5773" y="12237"/>
                  </a:cubicBezTo>
                  <a:cubicBezTo>
                    <a:pt x="5635" y="12237"/>
                    <a:pt x="5497" y="12098"/>
                    <a:pt x="5324" y="11960"/>
                  </a:cubicBezTo>
                  <a:cubicBezTo>
                    <a:pt x="5324" y="11822"/>
                    <a:pt x="5324" y="11822"/>
                    <a:pt x="5185" y="11822"/>
                  </a:cubicBezTo>
                  <a:cubicBezTo>
                    <a:pt x="5185" y="11511"/>
                    <a:pt x="5324" y="11096"/>
                    <a:pt x="5635" y="11096"/>
                  </a:cubicBezTo>
                  <a:cubicBezTo>
                    <a:pt x="6188" y="10820"/>
                    <a:pt x="6637" y="10647"/>
                    <a:pt x="7225" y="10508"/>
                  </a:cubicBezTo>
                  <a:cubicBezTo>
                    <a:pt x="8089" y="10232"/>
                    <a:pt x="8953" y="10094"/>
                    <a:pt x="9955" y="9783"/>
                  </a:cubicBezTo>
                  <a:cubicBezTo>
                    <a:pt x="9955" y="9644"/>
                    <a:pt x="9817" y="9368"/>
                    <a:pt x="9644" y="9091"/>
                  </a:cubicBezTo>
                  <a:cubicBezTo>
                    <a:pt x="9368" y="8365"/>
                    <a:pt x="9230" y="7501"/>
                    <a:pt x="8953" y="6775"/>
                  </a:cubicBezTo>
                  <a:cubicBezTo>
                    <a:pt x="7501" y="7052"/>
                    <a:pt x="5911" y="7190"/>
                    <a:pt x="4321" y="7501"/>
                  </a:cubicBezTo>
                  <a:cubicBezTo>
                    <a:pt x="4183" y="7501"/>
                    <a:pt x="4045" y="7363"/>
                    <a:pt x="4045" y="7190"/>
                  </a:cubicBezTo>
                  <a:cubicBezTo>
                    <a:pt x="3907" y="7190"/>
                    <a:pt x="3768" y="7052"/>
                    <a:pt x="3768" y="6914"/>
                  </a:cubicBezTo>
                  <a:cubicBezTo>
                    <a:pt x="3768" y="6637"/>
                    <a:pt x="3907" y="6499"/>
                    <a:pt x="4045" y="6499"/>
                  </a:cubicBezTo>
                  <a:cubicBezTo>
                    <a:pt x="4045" y="6326"/>
                    <a:pt x="4183" y="6326"/>
                    <a:pt x="4321" y="6326"/>
                  </a:cubicBezTo>
                  <a:cubicBezTo>
                    <a:pt x="5047" y="6188"/>
                    <a:pt x="5635" y="6188"/>
                    <a:pt x="6188" y="6050"/>
                  </a:cubicBezTo>
                  <a:lnTo>
                    <a:pt x="6361" y="6050"/>
                  </a:lnTo>
                  <a:cubicBezTo>
                    <a:pt x="7052" y="5911"/>
                    <a:pt x="7778" y="5773"/>
                    <a:pt x="8504" y="5773"/>
                  </a:cubicBezTo>
                  <a:lnTo>
                    <a:pt x="8504" y="5462"/>
                  </a:lnTo>
                  <a:cubicBezTo>
                    <a:pt x="8227" y="4771"/>
                    <a:pt x="7916" y="3907"/>
                    <a:pt x="7640" y="3181"/>
                  </a:cubicBezTo>
                  <a:cubicBezTo>
                    <a:pt x="7640" y="3042"/>
                    <a:pt x="7640" y="2870"/>
                    <a:pt x="7501" y="2870"/>
                  </a:cubicBezTo>
                  <a:cubicBezTo>
                    <a:pt x="7225" y="1867"/>
                    <a:pt x="6914" y="865"/>
                    <a:pt x="6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4332983" y="3300466"/>
              <a:ext cx="550654" cy="74516"/>
            </a:xfrm>
            <a:custGeom>
              <a:avLst/>
              <a:gdLst/>
              <a:ahLst/>
              <a:cxnLst/>
              <a:rect l="l" t="t" r="r" b="b"/>
              <a:pathLst>
                <a:path w="30660" h="4149" extrusionOk="0">
                  <a:moveTo>
                    <a:pt x="30072" y="1"/>
                  </a:moveTo>
                  <a:cubicBezTo>
                    <a:pt x="29519" y="1"/>
                    <a:pt x="28793" y="1"/>
                    <a:pt x="28067" y="139"/>
                  </a:cubicBezTo>
                  <a:cubicBezTo>
                    <a:pt x="27653" y="139"/>
                    <a:pt x="27203" y="277"/>
                    <a:pt x="26788" y="277"/>
                  </a:cubicBezTo>
                  <a:cubicBezTo>
                    <a:pt x="25924" y="416"/>
                    <a:pt x="24887" y="554"/>
                    <a:pt x="23747" y="692"/>
                  </a:cubicBezTo>
                  <a:lnTo>
                    <a:pt x="23608" y="692"/>
                  </a:lnTo>
                  <a:cubicBezTo>
                    <a:pt x="22295" y="865"/>
                    <a:pt x="20878" y="1003"/>
                    <a:pt x="19564" y="1280"/>
                  </a:cubicBezTo>
                  <a:lnTo>
                    <a:pt x="18838" y="1280"/>
                  </a:lnTo>
                  <a:cubicBezTo>
                    <a:pt x="17974" y="1418"/>
                    <a:pt x="16972" y="1556"/>
                    <a:pt x="16108" y="1729"/>
                  </a:cubicBezTo>
                  <a:lnTo>
                    <a:pt x="15693" y="1729"/>
                  </a:lnTo>
                  <a:lnTo>
                    <a:pt x="15382" y="1867"/>
                  </a:lnTo>
                  <a:lnTo>
                    <a:pt x="15244" y="1867"/>
                  </a:lnTo>
                  <a:cubicBezTo>
                    <a:pt x="14967" y="1867"/>
                    <a:pt x="14829" y="1867"/>
                    <a:pt x="14691" y="2006"/>
                  </a:cubicBezTo>
                  <a:cubicBezTo>
                    <a:pt x="14103" y="2006"/>
                    <a:pt x="13654" y="2006"/>
                    <a:pt x="13101" y="2144"/>
                  </a:cubicBezTo>
                  <a:cubicBezTo>
                    <a:pt x="12237" y="2282"/>
                    <a:pt x="11234" y="2282"/>
                    <a:pt x="10370" y="2420"/>
                  </a:cubicBezTo>
                  <a:cubicBezTo>
                    <a:pt x="6602" y="2870"/>
                    <a:pt x="3595" y="3008"/>
                    <a:pt x="554" y="3008"/>
                  </a:cubicBezTo>
                  <a:cubicBezTo>
                    <a:pt x="277" y="3008"/>
                    <a:pt x="0" y="3284"/>
                    <a:pt x="0" y="3596"/>
                  </a:cubicBezTo>
                  <a:cubicBezTo>
                    <a:pt x="0" y="3872"/>
                    <a:pt x="277" y="4149"/>
                    <a:pt x="692" y="4149"/>
                  </a:cubicBezTo>
                  <a:cubicBezTo>
                    <a:pt x="4598" y="4149"/>
                    <a:pt x="8469" y="3872"/>
                    <a:pt x="12375" y="3457"/>
                  </a:cubicBezTo>
                  <a:cubicBezTo>
                    <a:pt x="14829" y="3008"/>
                    <a:pt x="17110" y="2731"/>
                    <a:pt x="19564" y="2420"/>
                  </a:cubicBezTo>
                  <a:lnTo>
                    <a:pt x="19703" y="2420"/>
                  </a:lnTo>
                  <a:lnTo>
                    <a:pt x="19875" y="2282"/>
                  </a:lnTo>
                  <a:cubicBezTo>
                    <a:pt x="20878" y="2144"/>
                    <a:pt x="22018" y="2006"/>
                    <a:pt x="23159" y="1867"/>
                  </a:cubicBezTo>
                  <a:lnTo>
                    <a:pt x="23747" y="1867"/>
                  </a:lnTo>
                  <a:cubicBezTo>
                    <a:pt x="23885" y="1867"/>
                    <a:pt x="23885" y="1867"/>
                    <a:pt x="24023" y="1729"/>
                  </a:cubicBezTo>
                  <a:lnTo>
                    <a:pt x="25198" y="1556"/>
                  </a:lnTo>
                  <a:cubicBezTo>
                    <a:pt x="26927" y="1418"/>
                    <a:pt x="28655" y="1280"/>
                    <a:pt x="30072" y="1003"/>
                  </a:cubicBezTo>
                  <a:cubicBezTo>
                    <a:pt x="30245" y="1003"/>
                    <a:pt x="30383" y="1003"/>
                    <a:pt x="30522" y="865"/>
                  </a:cubicBezTo>
                  <a:cubicBezTo>
                    <a:pt x="30660" y="865"/>
                    <a:pt x="30660" y="692"/>
                    <a:pt x="30660" y="554"/>
                  </a:cubicBezTo>
                  <a:cubicBezTo>
                    <a:pt x="30660" y="277"/>
                    <a:pt x="30660" y="139"/>
                    <a:pt x="30522" y="139"/>
                  </a:cubicBezTo>
                  <a:cubicBezTo>
                    <a:pt x="30522" y="1"/>
                    <a:pt x="30383" y="1"/>
                    <a:pt x="30072"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4182748" y="3388003"/>
              <a:ext cx="731942" cy="139693"/>
            </a:xfrm>
            <a:custGeom>
              <a:avLst/>
              <a:gdLst/>
              <a:ahLst/>
              <a:cxnLst/>
              <a:rect l="l" t="t" r="r" b="b"/>
              <a:pathLst>
                <a:path w="40754" h="7778" extrusionOk="0">
                  <a:moveTo>
                    <a:pt x="40165" y="0"/>
                  </a:moveTo>
                  <a:cubicBezTo>
                    <a:pt x="38610" y="139"/>
                    <a:pt x="37158" y="312"/>
                    <a:pt x="35707" y="588"/>
                  </a:cubicBezTo>
                  <a:cubicBezTo>
                    <a:pt x="34981" y="726"/>
                    <a:pt x="34289" y="865"/>
                    <a:pt x="33425" y="865"/>
                  </a:cubicBezTo>
                  <a:lnTo>
                    <a:pt x="30383" y="1314"/>
                  </a:lnTo>
                  <a:lnTo>
                    <a:pt x="27376" y="1729"/>
                  </a:lnTo>
                  <a:lnTo>
                    <a:pt x="27203" y="1729"/>
                  </a:lnTo>
                  <a:cubicBezTo>
                    <a:pt x="26201" y="1867"/>
                    <a:pt x="25337" y="2040"/>
                    <a:pt x="24473" y="2178"/>
                  </a:cubicBezTo>
                  <a:cubicBezTo>
                    <a:pt x="23609" y="2316"/>
                    <a:pt x="22745" y="2316"/>
                    <a:pt x="22019" y="2455"/>
                  </a:cubicBezTo>
                  <a:cubicBezTo>
                    <a:pt x="21327" y="2593"/>
                    <a:pt x="20602" y="2731"/>
                    <a:pt x="20014" y="2731"/>
                  </a:cubicBezTo>
                  <a:cubicBezTo>
                    <a:pt x="19288" y="2904"/>
                    <a:pt x="18562" y="3042"/>
                    <a:pt x="17871" y="3180"/>
                  </a:cubicBezTo>
                  <a:cubicBezTo>
                    <a:pt x="17283" y="3180"/>
                    <a:pt x="16834" y="3319"/>
                    <a:pt x="16281" y="3457"/>
                  </a:cubicBezTo>
                  <a:lnTo>
                    <a:pt x="15970" y="3457"/>
                  </a:lnTo>
                  <a:cubicBezTo>
                    <a:pt x="14967" y="3595"/>
                    <a:pt x="14103" y="3906"/>
                    <a:pt x="13239" y="4045"/>
                  </a:cubicBezTo>
                  <a:cubicBezTo>
                    <a:pt x="12375" y="4183"/>
                    <a:pt x="11649" y="4459"/>
                    <a:pt x="10785" y="4632"/>
                  </a:cubicBezTo>
                  <a:lnTo>
                    <a:pt x="10232" y="4770"/>
                  </a:lnTo>
                  <a:lnTo>
                    <a:pt x="10094" y="4770"/>
                  </a:lnTo>
                  <a:lnTo>
                    <a:pt x="9506" y="4909"/>
                  </a:lnTo>
                  <a:cubicBezTo>
                    <a:pt x="9057" y="5047"/>
                    <a:pt x="8504" y="5185"/>
                    <a:pt x="8054" y="5323"/>
                  </a:cubicBezTo>
                  <a:cubicBezTo>
                    <a:pt x="6188" y="5773"/>
                    <a:pt x="4460" y="6049"/>
                    <a:pt x="2731" y="6360"/>
                  </a:cubicBezTo>
                  <a:lnTo>
                    <a:pt x="2455" y="6360"/>
                  </a:lnTo>
                  <a:cubicBezTo>
                    <a:pt x="2317" y="6360"/>
                    <a:pt x="2006" y="6499"/>
                    <a:pt x="1729" y="6499"/>
                  </a:cubicBezTo>
                  <a:lnTo>
                    <a:pt x="1280" y="6499"/>
                  </a:lnTo>
                  <a:cubicBezTo>
                    <a:pt x="1003" y="6499"/>
                    <a:pt x="865" y="6499"/>
                    <a:pt x="588" y="6637"/>
                  </a:cubicBezTo>
                  <a:cubicBezTo>
                    <a:pt x="416" y="6637"/>
                    <a:pt x="277" y="6637"/>
                    <a:pt x="139" y="6775"/>
                  </a:cubicBezTo>
                  <a:lnTo>
                    <a:pt x="139" y="6913"/>
                  </a:lnTo>
                  <a:cubicBezTo>
                    <a:pt x="1" y="7052"/>
                    <a:pt x="1" y="7052"/>
                    <a:pt x="1" y="7225"/>
                  </a:cubicBezTo>
                  <a:cubicBezTo>
                    <a:pt x="1" y="7501"/>
                    <a:pt x="277" y="7778"/>
                    <a:pt x="588" y="7778"/>
                  </a:cubicBezTo>
                  <a:cubicBezTo>
                    <a:pt x="2144" y="7639"/>
                    <a:pt x="3596" y="7363"/>
                    <a:pt x="5047" y="7052"/>
                  </a:cubicBezTo>
                  <a:cubicBezTo>
                    <a:pt x="6914" y="6775"/>
                    <a:pt x="8780" y="6360"/>
                    <a:pt x="10370" y="5911"/>
                  </a:cubicBezTo>
                  <a:lnTo>
                    <a:pt x="10647" y="5911"/>
                  </a:lnTo>
                  <a:lnTo>
                    <a:pt x="11511" y="5635"/>
                  </a:lnTo>
                  <a:cubicBezTo>
                    <a:pt x="12099" y="5496"/>
                    <a:pt x="12686" y="5323"/>
                    <a:pt x="13101" y="5185"/>
                  </a:cubicBezTo>
                  <a:cubicBezTo>
                    <a:pt x="13377" y="5185"/>
                    <a:pt x="13689" y="5185"/>
                    <a:pt x="13965" y="5047"/>
                  </a:cubicBezTo>
                  <a:cubicBezTo>
                    <a:pt x="14553" y="4909"/>
                    <a:pt x="14967" y="4909"/>
                    <a:pt x="15417" y="4770"/>
                  </a:cubicBezTo>
                  <a:lnTo>
                    <a:pt x="15693" y="4770"/>
                  </a:lnTo>
                  <a:cubicBezTo>
                    <a:pt x="16143" y="4632"/>
                    <a:pt x="16557" y="4632"/>
                    <a:pt x="17007" y="4459"/>
                  </a:cubicBezTo>
                  <a:cubicBezTo>
                    <a:pt x="18562" y="4183"/>
                    <a:pt x="20463" y="3906"/>
                    <a:pt x="22606" y="3595"/>
                  </a:cubicBezTo>
                  <a:cubicBezTo>
                    <a:pt x="24196" y="3319"/>
                    <a:pt x="25648" y="3180"/>
                    <a:pt x="27203" y="2904"/>
                  </a:cubicBezTo>
                  <a:lnTo>
                    <a:pt x="27653" y="2904"/>
                  </a:lnTo>
                  <a:lnTo>
                    <a:pt x="27929" y="2731"/>
                  </a:lnTo>
                  <a:lnTo>
                    <a:pt x="28655" y="2731"/>
                  </a:lnTo>
                  <a:lnTo>
                    <a:pt x="28932" y="2593"/>
                  </a:lnTo>
                  <a:lnTo>
                    <a:pt x="29105" y="2593"/>
                  </a:lnTo>
                  <a:lnTo>
                    <a:pt x="30660" y="2455"/>
                  </a:lnTo>
                  <a:cubicBezTo>
                    <a:pt x="31835" y="2316"/>
                    <a:pt x="32838" y="2178"/>
                    <a:pt x="33840" y="2040"/>
                  </a:cubicBezTo>
                  <a:cubicBezTo>
                    <a:pt x="34566" y="1867"/>
                    <a:pt x="35292" y="1729"/>
                    <a:pt x="36156" y="1729"/>
                  </a:cubicBezTo>
                  <a:lnTo>
                    <a:pt x="36294" y="1590"/>
                  </a:lnTo>
                  <a:cubicBezTo>
                    <a:pt x="37020" y="1452"/>
                    <a:pt x="37746" y="1452"/>
                    <a:pt x="38437" y="1314"/>
                  </a:cubicBezTo>
                  <a:cubicBezTo>
                    <a:pt x="39025" y="1176"/>
                    <a:pt x="39612" y="1176"/>
                    <a:pt x="40165" y="1176"/>
                  </a:cubicBezTo>
                  <a:cubicBezTo>
                    <a:pt x="40165" y="1176"/>
                    <a:pt x="40338" y="1176"/>
                    <a:pt x="40338" y="1003"/>
                  </a:cubicBezTo>
                  <a:lnTo>
                    <a:pt x="40615" y="1003"/>
                  </a:lnTo>
                  <a:cubicBezTo>
                    <a:pt x="40615" y="865"/>
                    <a:pt x="40753" y="726"/>
                    <a:pt x="40753" y="588"/>
                  </a:cubicBezTo>
                  <a:cubicBezTo>
                    <a:pt x="40753" y="312"/>
                    <a:pt x="40477" y="0"/>
                    <a:pt x="4016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4185227" y="3465608"/>
              <a:ext cx="768562" cy="147757"/>
            </a:xfrm>
            <a:custGeom>
              <a:avLst/>
              <a:gdLst/>
              <a:ahLst/>
              <a:cxnLst/>
              <a:rect l="l" t="t" r="r" b="b"/>
              <a:pathLst>
                <a:path w="42793" h="8227" extrusionOk="0">
                  <a:moveTo>
                    <a:pt x="42205" y="0"/>
                  </a:moveTo>
                  <a:cubicBezTo>
                    <a:pt x="41756" y="0"/>
                    <a:pt x="41341" y="138"/>
                    <a:pt x="40892" y="138"/>
                  </a:cubicBezTo>
                  <a:cubicBezTo>
                    <a:pt x="39474" y="311"/>
                    <a:pt x="38023" y="588"/>
                    <a:pt x="36744" y="864"/>
                  </a:cubicBezTo>
                  <a:lnTo>
                    <a:pt x="36156" y="1002"/>
                  </a:lnTo>
                  <a:cubicBezTo>
                    <a:pt x="35430" y="1175"/>
                    <a:pt x="34843" y="1314"/>
                    <a:pt x="34290" y="1452"/>
                  </a:cubicBezTo>
                  <a:cubicBezTo>
                    <a:pt x="34151" y="1452"/>
                    <a:pt x="34151" y="1590"/>
                    <a:pt x="34151" y="1590"/>
                  </a:cubicBezTo>
                  <a:cubicBezTo>
                    <a:pt x="33425" y="1728"/>
                    <a:pt x="32838" y="1867"/>
                    <a:pt x="32112" y="2039"/>
                  </a:cubicBezTo>
                  <a:cubicBezTo>
                    <a:pt x="31835" y="2039"/>
                    <a:pt x="31697" y="2039"/>
                    <a:pt x="31386" y="2178"/>
                  </a:cubicBezTo>
                  <a:cubicBezTo>
                    <a:pt x="27377" y="2904"/>
                    <a:pt x="23471" y="3457"/>
                    <a:pt x="20152" y="4044"/>
                  </a:cubicBezTo>
                  <a:lnTo>
                    <a:pt x="18424" y="4321"/>
                  </a:lnTo>
                  <a:lnTo>
                    <a:pt x="17422" y="4459"/>
                  </a:lnTo>
                  <a:lnTo>
                    <a:pt x="16696" y="4459"/>
                  </a:lnTo>
                  <a:lnTo>
                    <a:pt x="15555" y="4632"/>
                  </a:lnTo>
                  <a:lnTo>
                    <a:pt x="15417" y="4770"/>
                  </a:lnTo>
                  <a:cubicBezTo>
                    <a:pt x="14691" y="4770"/>
                    <a:pt x="13965" y="4908"/>
                    <a:pt x="13239" y="5047"/>
                  </a:cubicBezTo>
                  <a:cubicBezTo>
                    <a:pt x="9230" y="5634"/>
                    <a:pt x="4771" y="6187"/>
                    <a:pt x="450" y="7051"/>
                  </a:cubicBezTo>
                  <a:cubicBezTo>
                    <a:pt x="450" y="7051"/>
                    <a:pt x="278" y="7051"/>
                    <a:pt x="278" y="7224"/>
                  </a:cubicBezTo>
                  <a:cubicBezTo>
                    <a:pt x="278" y="7224"/>
                    <a:pt x="139" y="7224"/>
                    <a:pt x="139" y="7362"/>
                  </a:cubicBezTo>
                  <a:cubicBezTo>
                    <a:pt x="139" y="7362"/>
                    <a:pt x="1" y="7362"/>
                    <a:pt x="1" y="7501"/>
                  </a:cubicBezTo>
                  <a:lnTo>
                    <a:pt x="1" y="7639"/>
                  </a:lnTo>
                  <a:lnTo>
                    <a:pt x="1" y="7777"/>
                  </a:lnTo>
                  <a:cubicBezTo>
                    <a:pt x="1" y="7915"/>
                    <a:pt x="139" y="8088"/>
                    <a:pt x="278" y="8227"/>
                  </a:cubicBezTo>
                  <a:lnTo>
                    <a:pt x="727" y="8227"/>
                  </a:lnTo>
                  <a:cubicBezTo>
                    <a:pt x="2732" y="7777"/>
                    <a:pt x="4909" y="7501"/>
                    <a:pt x="6914" y="7051"/>
                  </a:cubicBezTo>
                  <a:cubicBezTo>
                    <a:pt x="10094" y="6637"/>
                    <a:pt x="13239" y="6187"/>
                    <a:pt x="16005" y="5772"/>
                  </a:cubicBezTo>
                  <a:lnTo>
                    <a:pt x="16419" y="5772"/>
                  </a:lnTo>
                  <a:lnTo>
                    <a:pt x="16869" y="5634"/>
                  </a:lnTo>
                  <a:lnTo>
                    <a:pt x="17284" y="5634"/>
                  </a:lnTo>
                  <a:lnTo>
                    <a:pt x="17871" y="5496"/>
                  </a:lnTo>
                  <a:cubicBezTo>
                    <a:pt x="19599" y="5185"/>
                    <a:pt x="21466" y="5047"/>
                    <a:pt x="23194" y="4770"/>
                  </a:cubicBezTo>
                  <a:cubicBezTo>
                    <a:pt x="23920" y="4632"/>
                    <a:pt x="24646" y="4459"/>
                    <a:pt x="25337" y="4321"/>
                  </a:cubicBezTo>
                  <a:cubicBezTo>
                    <a:pt x="26927" y="4044"/>
                    <a:pt x="28379" y="3906"/>
                    <a:pt x="29831" y="3595"/>
                  </a:cubicBezTo>
                  <a:cubicBezTo>
                    <a:pt x="30522" y="3457"/>
                    <a:pt x="31248" y="3318"/>
                    <a:pt x="31974" y="3180"/>
                  </a:cubicBezTo>
                  <a:cubicBezTo>
                    <a:pt x="32976" y="3042"/>
                    <a:pt x="33979" y="2731"/>
                    <a:pt x="35015" y="2454"/>
                  </a:cubicBezTo>
                  <a:cubicBezTo>
                    <a:pt x="35430" y="2454"/>
                    <a:pt x="35880" y="2316"/>
                    <a:pt x="36294" y="2178"/>
                  </a:cubicBezTo>
                  <a:cubicBezTo>
                    <a:pt x="36571" y="2178"/>
                    <a:pt x="36882" y="2039"/>
                    <a:pt x="37159" y="2039"/>
                  </a:cubicBezTo>
                  <a:cubicBezTo>
                    <a:pt x="37159" y="2039"/>
                    <a:pt x="37297" y="2039"/>
                    <a:pt x="37297" y="1867"/>
                  </a:cubicBezTo>
                  <a:cubicBezTo>
                    <a:pt x="37608" y="1867"/>
                    <a:pt x="37884" y="1867"/>
                    <a:pt x="38161" y="1728"/>
                  </a:cubicBezTo>
                  <a:cubicBezTo>
                    <a:pt x="38749" y="1590"/>
                    <a:pt x="39163" y="1590"/>
                    <a:pt x="39613" y="1452"/>
                  </a:cubicBezTo>
                  <a:cubicBezTo>
                    <a:pt x="39889" y="1452"/>
                    <a:pt x="40200" y="1314"/>
                    <a:pt x="40477" y="1314"/>
                  </a:cubicBezTo>
                  <a:cubicBezTo>
                    <a:pt x="41064" y="1314"/>
                    <a:pt x="41617" y="1175"/>
                    <a:pt x="42205" y="1175"/>
                  </a:cubicBezTo>
                  <a:cubicBezTo>
                    <a:pt x="42482" y="1175"/>
                    <a:pt x="42793" y="864"/>
                    <a:pt x="42793" y="588"/>
                  </a:cubicBezTo>
                  <a:cubicBezTo>
                    <a:pt x="42793" y="449"/>
                    <a:pt x="42620" y="311"/>
                    <a:pt x="42620" y="311"/>
                  </a:cubicBezTo>
                  <a:lnTo>
                    <a:pt x="42482" y="138"/>
                  </a:lnTo>
                  <a:cubicBezTo>
                    <a:pt x="42482" y="138"/>
                    <a:pt x="42343" y="0"/>
                    <a:pt x="4220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4252289" y="3566795"/>
              <a:ext cx="773519" cy="129132"/>
            </a:xfrm>
            <a:custGeom>
              <a:avLst/>
              <a:gdLst/>
              <a:ahLst/>
              <a:cxnLst/>
              <a:rect l="l" t="t" r="r" b="b"/>
              <a:pathLst>
                <a:path w="43069" h="7190" extrusionOk="0">
                  <a:moveTo>
                    <a:pt x="42342" y="0"/>
                  </a:moveTo>
                  <a:cubicBezTo>
                    <a:pt x="41789" y="138"/>
                    <a:pt x="41063" y="277"/>
                    <a:pt x="40338" y="415"/>
                  </a:cubicBezTo>
                  <a:cubicBezTo>
                    <a:pt x="38471" y="726"/>
                    <a:pt x="36466" y="1141"/>
                    <a:pt x="34150" y="1417"/>
                  </a:cubicBezTo>
                  <a:lnTo>
                    <a:pt x="33701" y="1417"/>
                  </a:lnTo>
                  <a:cubicBezTo>
                    <a:pt x="30970" y="1867"/>
                    <a:pt x="27963" y="2143"/>
                    <a:pt x="25509" y="2454"/>
                  </a:cubicBezTo>
                  <a:cubicBezTo>
                    <a:pt x="24783" y="2454"/>
                    <a:pt x="24196" y="2593"/>
                    <a:pt x="23643" y="2593"/>
                  </a:cubicBezTo>
                  <a:lnTo>
                    <a:pt x="23055" y="2593"/>
                  </a:lnTo>
                  <a:lnTo>
                    <a:pt x="22917" y="2731"/>
                  </a:lnTo>
                  <a:lnTo>
                    <a:pt x="21603" y="2731"/>
                  </a:lnTo>
                  <a:cubicBezTo>
                    <a:pt x="19184" y="3007"/>
                    <a:pt x="16730" y="3318"/>
                    <a:pt x="14137" y="3595"/>
                  </a:cubicBezTo>
                  <a:cubicBezTo>
                    <a:pt x="13411" y="3733"/>
                    <a:pt x="12547" y="3871"/>
                    <a:pt x="11683" y="3871"/>
                  </a:cubicBezTo>
                  <a:cubicBezTo>
                    <a:pt x="9817" y="4183"/>
                    <a:pt x="7950" y="4459"/>
                    <a:pt x="6360" y="4736"/>
                  </a:cubicBezTo>
                  <a:cubicBezTo>
                    <a:pt x="5358" y="4874"/>
                    <a:pt x="4493" y="5185"/>
                    <a:pt x="3457" y="5323"/>
                  </a:cubicBezTo>
                  <a:cubicBezTo>
                    <a:pt x="3042" y="5461"/>
                    <a:pt x="2592" y="5461"/>
                    <a:pt x="2178" y="5600"/>
                  </a:cubicBezTo>
                  <a:cubicBezTo>
                    <a:pt x="1590" y="5738"/>
                    <a:pt x="1037" y="5911"/>
                    <a:pt x="449" y="6049"/>
                  </a:cubicBezTo>
                  <a:lnTo>
                    <a:pt x="311" y="6049"/>
                  </a:lnTo>
                  <a:lnTo>
                    <a:pt x="173" y="6187"/>
                  </a:lnTo>
                  <a:lnTo>
                    <a:pt x="173" y="6326"/>
                  </a:lnTo>
                  <a:lnTo>
                    <a:pt x="0" y="6326"/>
                  </a:lnTo>
                  <a:lnTo>
                    <a:pt x="0" y="6602"/>
                  </a:lnTo>
                  <a:lnTo>
                    <a:pt x="0" y="6775"/>
                  </a:lnTo>
                  <a:cubicBezTo>
                    <a:pt x="0" y="6775"/>
                    <a:pt x="0" y="6913"/>
                    <a:pt x="173" y="6913"/>
                  </a:cubicBezTo>
                  <a:cubicBezTo>
                    <a:pt x="173" y="7051"/>
                    <a:pt x="449" y="7190"/>
                    <a:pt x="588" y="7190"/>
                  </a:cubicBezTo>
                  <a:lnTo>
                    <a:pt x="726" y="7190"/>
                  </a:lnTo>
                  <a:lnTo>
                    <a:pt x="864" y="7051"/>
                  </a:lnTo>
                  <a:cubicBezTo>
                    <a:pt x="2178" y="6775"/>
                    <a:pt x="3457" y="6464"/>
                    <a:pt x="4770" y="6187"/>
                  </a:cubicBezTo>
                  <a:cubicBezTo>
                    <a:pt x="6360" y="5911"/>
                    <a:pt x="7950" y="5600"/>
                    <a:pt x="9678" y="5461"/>
                  </a:cubicBezTo>
                  <a:cubicBezTo>
                    <a:pt x="9817" y="5323"/>
                    <a:pt x="9955" y="5323"/>
                    <a:pt x="10093" y="5323"/>
                  </a:cubicBezTo>
                  <a:cubicBezTo>
                    <a:pt x="10542" y="5323"/>
                    <a:pt x="10957" y="5185"/>
                    <a:pt x="11545" y="5185"/>
                  </a:cubicBezTo>
                  <a:cubicBezTo>
                    <a:pt x="11683" y="5185"/>
                    <a:pt x="11960" y="5047"/>
                    <a:pt x="12271" y="5047"/>
                  </a:cubicBezTo>
                  <a:cubicBezTo>
                    <a:pt x="12685" y="4874"/>
                    <a:pt x="13135" y="4874"/>
                    <a:pt x="13550" y="4874"/>
                  </a:cubicBezTo>
                  <a:cubicBezTo>
                    <a:pt x="16868" y="4459"/>
                    <a:pt x="20186" y="4010"/>
                    <a:pt x="22917" y="3871"/>
                  </a:cubicBezTo>
                  <a:lnTo>
                    <a:pt x="23193" y="3733"/>
                  </a:lnTo>
                  <a:lnTo>
                    <a:pt x="23504" y="3733"/>
                  </a:lnTo>
                  <a:cubicBezTo>
                    <a:pt x="27099" y="3457"/>
                    <a:pt x="30832" y="3007"/>
                    <a:pt x="34565" y="2454"/>
                  </a:cubicBezTo>
                  <a:cubicBezTo>
                    <a:pt x="37607" y="2143"/>
                    <a:pt x="40199" y="1590"/>
                    <a:pt x="42653" y="1141"/>
                  </a:cubicBezTo>
                  <a:lnTo>
                    <a:pt x="42792" y="1141"/>
                  </a:lnTo>
                  <a:cubicBezTo>
                    <a:pt x="42792" y="1003"/>
                    <a:pt x="42930" y="1003"/>
                    <a:pt x="42930" y="1003"/>
                  </a:cubicBezTo>
                  <a:lnTo>
                    <a:pt x="43068" y="864"/>
                  </a:lnTo>
                  <a:lnTo>
                    <a:pt x="43068" y="415"/>
                  </a:lnTo>
                  <a:cubicBezTo>
                    <a:pt x="43068" y="415"/>
                    <a:pt x="43068" y="277"/>
                    <a:pt x="42930" y="277"/>
                  </a:cubicBezTo>
                  <a:cubicBezTo>
                    <a:pt x="42930" y="138"/>
                    <a:pt x="42792" y="0"/>
                    <a:pt x="4251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4306906" y="3657421"/>
              <a:ext cx="703385" cy="147146"/>
            </a:xfrm>
            <a:custGeom>
              <a:avLst/>
              <a:gdLst/>
              <a:ahLst/>
              <a:cxnLst/>
              <a:rect l="l" t="t" r="r" b="b"/>
              <a:pathLst>
                <a:path w="39164" h="8193" extrusionOk="0">
                  <a:moveTo>
                    <a:pt x="38437" y="1"/>
                  </a:moveTo>
                  <a:cubicBezTo>
                    <a:pt x="33702" y="1003"/>
                    <a:pt x="28794" y="1729"/>
                    <a:pt x="24196" y="2420"/>
                  </a:cubicBezTo>
                  <a:lnTo>
                    <a:pt x="24058" y="2420"/>
                  </a:lnTo>
                  <a:lnTo>
                    <a:pt x="23332" y="2593"/>
                  </a:lnTo>
                  <a:lnTo>
                    <a:pt x="23056" y="2593"/>
                  </a:lnTo>
                  <a:cubicBezTo>
                    <a:pt x="22019" y="2731"/>
                    <a:pt x="21016" y="2870"/>
                    <a:pt x="20014" y="3008"/>
                  </a:cubicBezTo>
                  <a:cubicBezTo>
                    <a:pt x="19426" y="3146"/>
                    <a:pt x="18873" y="3146"/>
                    <a:pt x="18286" y="3284"/>
                  </a:cubicBezTo>
                  <a:cubicBezTo>
                    <a:pt x="17560" y="3457"/>
                    <a:pt x="16834" y="3595"/>
                    <a:pt x="16281" y="3595"/>
                  </a:cubicBezTo>
                  <a:cubicBezTo>
                    <a:pt x="13101" y="4148"/>
                    <a:pt x="10370" y="4736"/>
                    <a:pt x="7916" y="5185"/>
                  </a:cubicBezTo>
                  <a:cubicBezTo>
                    <a:pt x="5911" y="5600"/>
                    <a:pt x="3872" y="6188"/>
                    <a:pt x="2144" y="6603"/>
                  </a:cubicBezTo>
                  <a:cubicBezTo>
                    <a:pt x="1452" y="6741"/>
                    <a:pt x="865" y="6914"/>
                    <a:pt x="277" y="7190"/>
                  </a:cubicBezTo>
                  <a:lnTo>
                    <a:pt x="139" y="7190"/>
                  </a:lnTo>
                  <a:lnTo>
                    <a:pt x="139" y="7328"/>
                  </a:lnTo>
                  <a:cubicBezTo>
                    <a:pt x="1" y="7467"/>
                    <a:pt x="1" y="7605"/>
                    <a:pt x="1" y="7778"/>
                  </a:cubicBezTo>
                  <a:lnTo>
                    <a:pt x="1" y="7916"/>
                  </a:lnTo>
                  <a:lnTo>
                    <a:pt x="1" y="8054"/>
                  </a:lnTo>
                  <a:cubicBezTo>
                    <a:pt x="139" y="8193"/>
                    <a:pt x="277" y="8193"/>
                    <a:pt x="588" y="8193"/>
                  </a:cubicBezTo>
                  <a:lnTo>
                    <a:pt x="727" y="8193"/>
                  </a:lnTo>
                  <a:cubicBezTo>
                    <a:pt x="3181" y="7467"/>
                    <a:pt x="5773" y="6914"/>
                    <a:pt x="8642" y="6326"/>
                  </a:cubicBezTo>
                  <a:cubicBezTo>
                    <a:pt x="9230" y="6188"/>
                    <a:pt x="9921" y="5877"/>
                    <a:pt x="10647" y="5738"/>
                  </a:cubicBezTo>
                  <a:cubicBezTo>
                    <a:pt x="13550" y="5324"/>
                    <a:pt x="16419" y="4736"/>
                    <a:pt x="19150" y="4321"/>
                  </a:cubicBezTo>
                  <a:cubicBezTo>
                    <a:pt x="19288" y="4321"/>
                    <a:pt x="19599" y="4321"/>
                    <a:pt x="19737" y="4148"/>
                  </a:cubicBezTo>
                  <a:cubicBezTo>
                    <a:pt x="20740" y="4010"/>
                    <a:pt x="21742" y="3872"/>
                    <a:pt x="22606" y="3734"/>
                  </a:cubicBezTo>
                  <a:lnTo>
                    <a:pt x="24335" y="3595"/>
                  </a:lnTo>
                  <a:cubicBezTo>
                    <a:pt x="25337" y="3457"/>
                    <a:pt x="26339" y="3146"/>
                    <a:pt x="27376" y="3008"/>
                  </a:cubicBezTo>
                  <a:cubicBezTo>
                    <a:pt x="30971" y="2420"/>
                    <a:pt x="34842" y="1867"/>
                    <a:pt x="38748" y="1141"/>
                  </a:cubicBezTo>
                  <a:lnTo>
                    <a:pt x="38748" y="1003"/>
                  </a:lnTo>
                  <a:cubicBezTo>
                    <a:pt x="38887" y="1003"/>
                    <a:pt x="39025" y="1003"/>
                    <a:pt x="39025" y="865"/>
                  </a:cubicBezTo>
                  <a:cubicBezTo>
                    <a:pt x="39163" y="692"/>
                    <a:pt x="39163" y="554"/>
                    <a:pt x="39025" y="415"/>
                  </a:cubicBezTo>
                  <a:cubicBezTo>
                    <a:pt x="39025" y="277"/>
                    <a:pt x="38887" y="139"/>
                    <a:pt x="3874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4360911" y="3753022"/>
              <a:ext cx="737527" cy="131629"/>
            </a:xfrm>
            <a:custGeom>
              <a:avLst/>
              <a:gdLst/>
              <a:ahLst/>
              <a:cxnLst/>
              <a:rect l="l" t="t" r="r" b="b"/>
              <a:pathLst>
                <a:path w="41065" h="7329" extrusionOk="0">
                  <a:moveTo>
                    <a:pt x="40338" y="1"/>
                  </a:moveTo>
                  <a:cubicBezTo>
                    <a:pt x="32561" y="1141"/>
                    <a:pt x="24922" y="2455"/>
                    <a:pt x="17145" y="3734"/>
                  </a:cubicBezTo>
                  <a:cubicBezTo>
                    <a:pt x="11684" y="4598"/>
                    <a:pt x="6050" y="5462"/>
                    <a:pt x="450" y="6326"/>
                  </a:cubicBezTo>
                  <a:cubicBezTo>
                    <a:pt x="312" y="6326"/>
                    <a:pt x="174" y="6464"/>
                    <a:pt x="174" y="6464"/>
                  </a:cubicBezTo>
                  <a:lnTo>
                    <a:pt x="174" y="6603"/>
                  </a:lnTo>
                  <a:cubicBezTo>
                    <a:pt x="1" y="6775"/>
                    <a:pt x="1" y="6775"/>
                    <a:pt x="1" y="6914"/>
                  </a:cubicBezTo>
                  <a:lnTo>
                    <a:pt x="1" y="7052"/>
                  </a:lnTo>
                  <a:cubicBezTo>
                    <a:pt x="174" y="7052"/>
                    <a:pt x="174" y="7052"/>
                    <a:pt x="174" y="7190"/>
                  </a:cubicBezTo>
                  <a:lnTo>
                    <a:pt x="312" y="7328"/>
                  </a:lnTo>
                  <a:lnTo>
                    <a:pt x="727" y="7328"/>
                  </a:lnTo>
                  <a:cubicBezTo>
                    <a:pt x="7640" y="6326"/>
                    <a:pt x="15002" y="5185"/>
                    <a:pt x="23920" y="3734"/>
                  </a:cubicBezTo>
                  <a:cubicBezTo>
                    <a:pt x="29554" y="2870"/>
                    <a:pt x="35154" y="2005"/>
                    <a:pt x="40615" y="1003"/>
                  </a:cubicBezTo>
                  <a:lnTo>
                    <a:pt x="40788" y="1003"/>
                  </a:lnTo>
                  <a:cubicBezTo>
                    <a:pt x="40926" y="1003"/>
                    <a:pt x="40926" y="865"/>
                    <a:pt x="41064" y="865"/>
                  </a:cubicBezTo>
                  <a:lnTo>
                    <a:pt x="41064" y="727"/>
                  </a:lnTo>
                  <a:lnTo>
                    <a:pt x="41064" y="554"/>
                  </a:lnTo>
                  <a:lnTo>
                    <a:pt x="41064" y="415"/>
                  </a:lnTo>
                  <a:cubicBezTo>
                    <a:pt x="41064" y="277"/>
                    <a:pt x="40926" y="139"/>
                    <a:pt x="4078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4386989" y="3869115"/>
              <a:ext cx="695932" cy="126654"/>
            </a:xfrm>
            <a:custGeom>
              <a:avLst/>
              <a:gdLst/>
              <a:ahLst/>
              <a:cxnLst/>
              <a:rect l="l" t="t" r="r" b="b"/>
              <a:pathLst>
                <a:path w="38749" h="7052" extrusionOk="0">
                  <a:moveTo>
                    <a:pt x="38161" y="0"/>
                  </a:moveTo>
                  <a:cubicBezTo>
                    <a:pt x="30833" y="450"/>
                    <a:pt x="23332" y="1176"/>
                    <a:pt x="15831" y="2454"/>
                  </a:cubicBezTo>
                  <a:cubicBezTo>
                    <a:pt x="13550" y="2904"/>
                    <a:pt x="11234" y="3319"/>
                    <a:pt x="8918" y="3906"/>
                  </a:cubicBezTo>
                  <a:cubicBezTo>
                    <a:pt x="6914" y="4321"/>
                    <a:pt x="4909" y="4770"/>
                    <a:pt x="2870" y="5323"/>
                  </a:cubicBezTo>
                  <a:cubicBezTo>
                    <a:pt x="2005" y="5496"/>
                    <a:pt x="1314" y="5634"/>
                    <a:pt x="450" y="5911"/>
                  </a:cubicBezTo>
                  <a:lnTo>
                    <a:pt x="277" y="5911"/>
                  </a:lnTo>
                  <a:cubicBezTo>
                    <a:pt x="277" y="6049"/>
                    <a:pt x="139" y="6049"/>
                    <a:pt x="139" y="6187"/>
                  </a:cubicBezTo>
                  <a:cubicBezTo>
                    <a:pt x="1" y="6360"/>
                    <a:pt x="1" y="6499"/>
                    <a:pt x="139" y="6637"/>
                  </a:cubicBezTo>
                  <a:cubicBezTo>
                    <a:pt x="139" y="6637"/>
                    <a:pt x="139" y="6775"/>
                    <a:pt x="277" y="6775"/>
                  </a:cubicBezTo>
                  <a:cubicBezTo>
                    <a:pt x="277" y="6913"/>
                    <a:pt x="450" y="7052"/>
                    <a:pt x="588" y="7052"/>
                  </a:cubicBezTo>
                  <a:lnTo>
                    <a:pt x="727" y="7052"/>
                  </a:lnTo>
                  <a:cubicBezTo>
                    <a:pt x="1452" y="6775"/>
                    <a:pt x="2005" y="6637"/>
                    <a:pt x="2593" y="6499"/>
                  </a:cubicBezTo>
                  <a:cubicBezTo>
                    <a:pt x="3042" y="6360"/>
                    <a:pt x="3457" y="6360"/>
                    <a:pt x="3734" y="6187"/>
                  </a:cubicBezTo>
                  <a:cubicBezTo>
                    <a:pt x="8780" y="5047"/>
                    <a:pt x="13827" y="4044"/>
                    <a:pt x="19011" y="3180"/>
                  </a:cubicBezTo>
                  <a:cubicBezTo>
                    <a:pt x="20325" y="2904"/>
                    <a:pt x="21604" y="2731"/>
                    <a:pt x="22917" y="2593"/>
                  </a:cubicBezTo>
                  <a:cubicBezTo>
                    <a:pt x="24196" y="2454"/>
                    <a:pt x="25337" y="2316"/>
                    <a:pt x="26650" y="2178"/>
                  </a:cubicBezTo>
                  <a:cubicBezTo>
                    <a:pt x="29243" y="1867"/>
                    <a:pt x="31973" y="1590"/>
                    <a:pt x="34704" y="1452"/>
                  </a:cubicBezTo>
                  <a:cubicBezTo>
                    <a:pt x="35879" y="1314"/>
                    <a:pt x="37020" y="1314"/>
                    <a:pt x="38161" y="1176"/>
                  </a:cubicBezTo>
                  <a:cubicBezTo>
                    <a:pt x="38472" y="1176"/>
                    <a:pt x="38748" y="1003"/>
                    <a:pt x="38748" y="588"/>
                  </a:cubicBezTo>
                  <a:cubicBezTo>
                    <a:pt x="38748" y="311"/>
                    <a:pt x="38472" y="0"/>
                    <a:pt x="38161"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4482590" y="3995751"/>
              <a:ext cx="623302" cy="96248"/>
            </a:xfrm>
            <a:custGeom>
              <a:avLst/>
              <a:gdLst/>
              <a:ahLst/>
              <a:cxnLst/>
              <a:rect l="l" t="t" r="r" b="b"/>
              <a:pathLst>
                <a:path w="34705" h="5359" extrusionOk="0">
                  <a:moveTo>
                    <a:pt x="32423" y="1"/>
                  </a:moveTo>
                  <a:cubicBezTo>
                    <a:pt x="25648" y="1"/>
                    <a:pt x="18597" y="588"/>
                    <a:pt x="11545" y="1729"/>
                  </a:cubicBezTo>
                  <a:cubicBezTo>
                    <a:pt x="11096" y="1902"/>
                    <a:pt x="10681" y="1902"/>
                    <a:pt x="10232" y="2040"/>
                  </a:cubicBezTo>
                  <a:cubicBezTo>
                    <a:pt x="9506" y="2178"/>
                    <a:pt x="8642" y="2316"/>
                    <a:pt x="7916" y="2455"/>
                  </a:cubicBezTo>
                  <a:cubicBezTo>
                    <a:pt x="5497" y="3042"/>
                    <a:pt x="2904" y="3630"/>
                    <a:pt x="450" y="4183"/>
                  </a:cubicBezTo>
                  <a:cubicBezTo>
                    <a:pt x="450" y="4183"/>
                    <a:pt x="312" y="4183"/>
                    <a:pt x="312" y="4321"/>
                  </a:cubicBezTo>
                  <a:lnTo>
                    <a:pt x="139" y="4321"/>
                  </a:lnTo>
                  <a:lnTo>
                    <a:pt x="139" y="4494"/>
                  </a:lnTo>
                  <a:cubicBezTo>
                    <a:pt x="1" y="4632"/>
                    <a:pt x="1" y="4632"/>
                    <a:pt x="1" y="4771"/>
                  </a:cubicBezTo>
                  <a:lnTo>
                    <a:pt x="1" y="4909"/>
                  </a:lnTo>
                  <a:cubicBezTo>
                    <a:pt x="139" y="5047"/>
                    <a:pt x="139" y="5047"/>
                    <a:pt x="312" y="5185"/>
                  </a:cubicBezTo>
                  <a:cubicBezTo>
                    <a:pt x="312" y="5185"/>
                    <a:pt x="450" y="5358"/>
                    <a:pt x="588" y="5358"/>
                  </a:cubicBezTo>
                  <a:lnTo>
                    <a:pt x="727" y="5358"/>
                  </a:lnTo>
                  <a:cubicBezTo>
                    <a:pt x="1003" y="5185"/>
                    <a:pt x="1314" y="5185"/>
                    <a:pt x="1591" y="5047"/>
                  </a:cubicBezTo>
                  <a:cubicBezTo>
                    <a:pt x="1867" y="5047"/>
                    <a:pt x="2178" y="4909"/>
                    <a:pt x="2317" y="4909"/>
                  </a:cubicBezTo>
                  <a:cubicBezTo>
                    <a:pt x="5497" y="4045"/>
                    <a:pt x="8780" y="3457"/>
                    <a:pt x="11960" y="2904"/>
                  </a:cubicBezTo>
                  <a:cubicBezTo>
                    <a:pt x="13412" y="2593"/>
                    <a:pt x="15002" y="2455"/>
                    <a:pt x="16419" y="2178"/>
                  </a:cubicBezTo>
                  <a:cubicBezTo>
                    <a:pt x="21915" y="1452"/>
                    <a:pt x="27238" y="1176"/>
                    <a:pt x="32423" y="1176"/>
                  </a:cubicBezTo>
                  <a:lnTo>
                    <a:pt x="34151" y="1176"/>
                  </a:lnTo>
                  <a:cubicBezTo>
                    <a:pt x="34428" y="1176"/>
                    <a:pt x="34704" y="865"/>
                    <a:pt x="34704" y="588"/>
                  </a:cubicBezTo>
                  <a:cubicBezTo>
                    <a:pt x="34704" y="312"/>
                    <a:pt x="34428" y="1"/>
                    <a:pt x="34151"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4457141" y="4083899"/>
              <a:ext cx="760480" cy="121697"/>
            </a:xfrm>
            <a:custGeom>
              <a:avLst/>
              <a:gdLst/>
              <a:ahLst/>
              <a:cxnLst/>
              <a:rect l="l" t="t" r="r" b="b"/>
              <a:pathLst>
                <a:path w="42343" h="6776" extrusionOk="0">
                  <a:moveTo>
                    <a:pt x="41755" y="1"/>
                  </a:moveTo>
                  <a:cubicBezTo>
                    <a:pt x="41306" y="1"/>
                    <a:pt x="40891" y="1"/>
                    <a:pt x="40442" y="139"/>
                  </a:cubicBezTo>
                  <a:cubicBezTo>
                    <a:pt x="39025" y="139"/>
                    <a:pt x="37711" y="277"/>
                    <a:pt x="36570" y="450"/>
                  </a:cubicBezTo>
                  <a:lnTo>
                    <a:pt x="36432" y="450"/>
                  </a:lnTo>
                  <a:lnTo>
                    <a:pt x="35983" y="588"/>
                  </a:lnTo>
                  <a:cubicBezTo>
                    <a:pt x="34980" y="588"/>
                    <a:pt x="33978" y="727"/>
                    <a:pt x="33114" y="865"/>
                  </a:cubicBezTo>
                  <a:lnTo>
                    <a:pt x="31973" y="865"/>
                  </a:lnTo>
                  <a:lnTo>
                    <a:pt x="31800" y="1003"/>
                  </a:lnTo>
                  <a:lnTo>
                    <a:pt x="30245" y="1003"/>
                  </a:lnTo>
                  <a:cubicBezTo>
                    <a:pt x="26789" y="1314"/>
                    <a:pt x="23332" y="1867"/>
                    <a:pt x="18700" y="2593"/>
                  </a:cubicBezTo>
                  <a:cubicBezTo>
                    <a:pt x="16695" y="2870"/>
                    <a:pt x="14691" y="3181"/>
                    <a:pt x="12790" y="3457"/>
                  </a:cubicBezTo>
                  <a:cubicBezTo>
                    <a:pt x="11787" y="3734"/>
                    <a:pt x="10785" y="3907"/>
                    <a:pt x="9782" y="4045"/>
                  </a:cubicBezTo>
                  <a:lnTo>
                    <a:pt x="9057" y="4183"/>
                  </a:lnTo>
                  <a:lnTo>
                    <a:pt x="8918" y="4183"/>
                  </a:lnTo>
                  <a:cubicBezTo>
                    <a:pt x="8331" y="4321"/>
                    <a:pt x="7605" y="4460"/>
                    <a:pt x="6914" y="4460"/>
                  </a:cubicBezTo>
                  <a:cubicBezTo>
                    <a:pt x="6464" y="4598"/>
                    <a:pt x="6049" y="4598"/>
                    <a:pt x="5600" y="4598"/>
                  </a:cubicBezTo>
                  <a:lnTo>
                    <a:pt x="5324" y="4598"/>
                  </a:lnTo>
                  <a:cubicBezTo>
                    <a:pt x="4598" y="4771"/>
                    <a:pt x="3872" y="4771"/>
                    <a:pt x="3146" y="4909"/>
                  </a:cubicBezTo>
                  <a:cubicBezTo>
                    <a:pt x="2282" y="5047"/>
                    <a:pt x="1279" y="5186"/>
                    <a:pt x="415" y="5635"/>
                  </a:cubicBezTo>
                  <a:lnTo>
                    <a:pt x="139" y="5911"/>
                  </a:lnTo>
                  <a:lnTo>
                    <a:pt x="139" y="6050"/>
                  </a:lnTo>
                  <a:lnTo>
                    <a:pt x="139" y="6188"/>
                  </a:lnTo>
                  <a:cubicBezTo>
                    <a:pt x="139" y="6188"/>
                    <a:pt x="1" y="6188"/>
                    <a:pt x="139" y="6326"/>
                  </a:cubicBezTo>
                  <a:cubicBezTo>
                    <a:pt x="139" y="6499"/>
                    <a:pt x="277" y="6637"/>
                    <a:pt x="277" y="6637"/>
                  </a:cubicBezTo>
                  <a:lnTo>
                    <a:pt x="415" y="6637"/>
                  </a:lnTo>
                  <a:cubicBezTo>
                    <a:pt x="415" y="6776"/>
                    <a:pt x="554" y="6776"/>
                    <a:pt x="692" y="6776"/>
                  </a:cubicBezTo>
                  <a:lnTo>
                    <a:pt x="692" y="6637"/>
                  </a:lnTo>
                  <a:cubicBezTo>
                    <a:pt x="1141" y="6499"/>
                    <a:pt x="1556" y="6326"/>
                    <a:pt x="2144" y="6326"/>
                  </a:cubicBezTo>
                  <a:cubicBezTo>
                    <a:pt x="2420" y="6188"/>
                    <a:pt x="2869" y="6188"/>
                    <a:pt x="3284" y="6050"/>
                  </a:cubicBezTo>
                  <a:lnTo>
                    <a:pt x="3734" y="6050"/>
                  </a:lnTo>
                  <a:cubicBezTo>
                    <a:pt x="4010" y="5911"/>
                    <a:pt x="4321" y="5911"/>
                    <a:pt x="4459" y="5911"/>
                  </a:cubicBezTo>
                  <a:lnTo>
                    <a:pt x="5012" y="5911"/>
                  </a:lnTo>
                  <a:lnTo>
                    <a:pt x="5324" y="5773"/>
                  </a:lnTo>
                  <a:lnTo>
                    <a:pt x="5877" y="5773"/>
                  </a:lnTo>
                  <a:cubicBezTo>
                    <a:pt x="6602" y="5635"/>
                    <a:pt x="7467" y="5635"/>
                    <a:pt x="8469" y="5462"/>
                  </a:cubicBezTo>
                  <a:cubicBezTo>
                    <a:pt x="9057" y="5324"/>
                    <a:pt x="9782" y="5186"/>
                    <a:pt x="10508" y="5047"/>
                  </a:cubicBezTo>
                  <a:lnTo>
                    <a:pt x="11061" y="4909"/>
                  </a:lnTo>
                  <a:lnTo>
                    <a:pt x="11925" y="4909"/>
                  </a:lnTo>
                  <a:lnTo>
                    <a:pt x="12098" y="4771"/>
                  </a:lnTo>
                  <a:lnTo>
                    <a:pt x="12237" y="4771"/>
                  </a:lnTo>
                  <a:lnTo>
                    <a:pt x="13654" y="4460"/>
                  </a:lnTo>
                  <a:cubicBezTo>
                    <a:pt x="15105" y="4321"/>
                    <a:pt x="16557" y="4045"/>
                    <a:pt x="17974" y="3907"/>
                  </a:cubicBezTo>
                  <a:cubicBezTo>
                    <a:pt x="18700" y="3734"/>
                    <a:pt x="19564" y="3596"/>
                    <a:pt x="20429" y="3457"/>
                  </a:cubicBezTo>
                  <a:lnTo>
                    <a:pt x="20740" y="3457"/>
                  </a:lnTo>
                  <a:cubicBezTo>
                    <a:pt x="21154" y="3319"/>
                    <a:pt x="21742" y="3319"/>
                    <a:pt x="22157" y="3181"/>
                  </a:cubicBezTo>
                  <a:lnTo>
                    <a:pt x="22744" y="3181"/>
                  </a:lnTo>
                  <a:cubicBezTo>
                    <a:pt x="23021" y="3043"/>
                    <a:pt x="23332" y="3043"/>
                    <a:pt x="23609" y="3043"/>
                  </a:cubicBezTo>
                  <a:cubicBezTo>
                    <a:pt x="23747" y="3043"/>
                    <a:pt x="23885" y="3043"/>
                    <a:pt x="24023" y="2870"/>
                  </a:cubicBezTo>
                  <a:lnTo>
                    <a:pt x="24196" y="2870"/>
                  </a:lnTo>
                  <a:cubicBezTo>
                    <a:pt x="25060" y="2731"/>
                    <a:pt x="25752" y="2731"/>
                    <a:pt x="26616" y="2593"/>
                  </a:cubicBezTo>
                  <a:cubicBezTo>
                    <a:pt x="27203" y="2455"/>
                    <a:pt x="27791" y="2455"/>
                    <a:pt x="28344" y="2455"/>
                  </a:cubicBezTo>
                  <a:cubicBezTo>
                    <a:pt x="29381" y="2317"/>
                    <a:pt x="30245" y="2178"/>
                    <a:pt x="31247" y="2178"/>
                  </a:cubicBezTo>
                  <a:lnTo>
                    <a:pt x="31524" y="2178"/>
                  </a:lnTo>
                  <a:cubicBezTo>
                    <a:pt x="31973" y="2006"/>
                    <a:pt x="32388" y="2006"/>
                    <a:pt x="32837" y="2006"/>
                  </a:cubicBezTo>
                  <a:cubicBezTo>
                    <a:pt x="33702" y="1867"/>
                    <a:pt x="34393" y="1867"/>
                    <a:pt x="35257" y="1729"/>
                  </a:cubicBezTo>
                  <a:lnTo>
                    <a:pt x="36570" y="1591"/>
                  </a:lnTo>
                  <a:lnTo>
                    <a:pt x="36847" y="1591"/>
                  </a:lnTo>
                  <a:cubicBezTo>
                    <a:pt x="38299" y="1453"/>
                    <a:pt x="40027" y="1314"/>
                    <a:pt x="41755" y="1141"/>
                  </a:cubicBezTo>
                  <a:lnTo>
                    <a:pt x="41893" y="1141"/>
                  </a:lnTo>
                  <a:lnTo>
                    <a:pt x="42032" y="1003"/>
                  </a:lnTo>
                  <a:cubicBezTo>
                    <a:pt x="42032" y="1003"/>
                    <a:pt x="42170" y="1003"/>
                    <a:pt x="42170" y="865"/>
                  </a:cubicBezTo>
                  <a:cubicBezTo>
                    <a:pt x="42170" y="865"/>
                    <a:pt x="42343" y="727"/>
                    <a:pt x="42343" y="588"/>
                  </a:cubicBezTo>
                  <a:cubicBezTo>
                    <a:pt x="42343" y="450"/>
                    <a:pt x="42170" y="277"/>
                    <a:pt x="42170" y="139"/>
                  </a:cubicBezTo>
                  <a:cubicBezTo>
                    <a:pt x="42032" y="1"/>
                    <a:pt x="41893" y="1"/>
                    <a:pt x="41755"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4267807" y="3388003"/>
              <a:ext cx="21121" cy="52156"/>
            </a:xfrm>
            <a:custGeom>
              <a:avLst/>
              <a:gdLst/>
              <a:ahLst/>
              <a:cxnLst/>
              <a:rect l="l" t="t" r="r" b="b"/>
              <a:pathLst>
                <a:path w="1176" h="2904" extrusionOk="0">
                  <a:moveTo>
                    <a:pt x="173" y="0"/>
                  </a:moveTo>
                  <a:lnTo>
                    <a:pt x="0" y="726"/>
                  </a:lnTo>
                  <a:lnTo>
                    <a:pt x="0" y="865"/>
                  </a:lnTo>
                  <a:lnTo>
                    <a:pt x="0" y="2904"/>
                  </a:lnTo>
                  <a:lnTo>
                    <a:pt x="1175" y="2904"/>
                  </a:lnTo>
                  <a:cubicBezTo>
                    <a:pt x="1037" y="2455"/>
                    <a:pt x="864" y="2178"/>
                    <a:pt x="726" y="1729"/>
                  </a:cubicBezTo>
                  <a:cubicBezTo>
                    <a:pt x="726" y="1590"/>
                    <a:pt x="588" y="1452"/>
                    <a:pt x="588" y="1314"/>
                  </a:cubicBezTo>
                  <a:cubicBezTo>
                    <a:pt x="450" y="1003"/>
                    <a:pt x="450" y="726"/>
                    <a:pt x="311" y="450"/>
                  </a:cubicBezTo>
                  <a:cubicBezTo>
                    <a:pt x="173" y="312"/>
                    <a:pt x="173" y="139"/>
                    <a:pt x="17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097079" y="3416559"/>
              <a:ext cx="15535" cy="23599"/>
            </a:xfrm>
            <a:custGeom>
              <a:avLst/>
              <a:gdLst/>
              <a:ahLst/>
              <a:cxnLst/>
              <a:rect l="l" t="t" r="r" b="b"/>
              <a:pathLst>
                <a:path w="865" h="1314" extrusionOk="0">
                  <a:moveTo>
                    <a:pt x="865" y="0"/>
                  </a:moveTo>
                  <a:cubicBezTo>
                    <a:pt x="727" y="277"/>
                    <a:pt x="588" y="450"/>
                    <a:pt x="450" y="726"/>
                  </a:cubicBezTo>
                  <a:lnTo>
                    <a:pt x="312" y="865"/>
                  </a:lnTo>
                  <a:lnTo>
                    <a:pt x="1" y="1314"/>
                  </a:lnTo>
                  <a:lnTo>
                    <a:pt x="865" y="1314"/>
                  </a:lnTo>
                  <a:lnTo>
                    <a:pt x="865" y="1003"/>
                  </a:lnTo>
                  <a:lnTo>
                    <a:pt x="865" y="0"/>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125635" y="3383028"/>
              <a:ext cx="10578" cy="57131"/>
            </a:xfrm>
            <a:custGeom>
              <a:avLst/>
              <a:gdLst/>
              <a:ahLst/>
              <a:cxnLst/>
              <a:rect l="l" t="t" r="r" b="b"/>
              <a:pathLst>
                <a:path w="589" h="3181" extrusionOk="0">
                  <a:moveTo>
                    <a:pt x="450" y="1"/>
                  </a:moveTo>
                  <a:lnTo>
                    <a:pt x="312" y="139"/>
                  </a:lnTo>
                  <a:lnTo>
                    <a:pt x="139" y="416"/>
                  </a:lnTo>
                  <a:lnTo>
                    <a:pt x="1" y="589"/>
                  </a:lnTo>
                  <a:lnTo>
                    <a:pt x="1" y="727"/>
                  </a:lnTo>
                  <a:cubicBezTo>
                    <a:pt x="139" y="727"/>
                    <a:pt x="139" y="865"/>
                    <a:pt x="139" y="1003"/>
                  </a:cubicBezTo>
                  <a:lnTo>
                    <a:pt x="139" y="3181"/>
                  </a:lnTo>
                  <a:lnTo>
                    <a:pt x="588" y="3181"/>
                  </a:lnTo>
                  <a:cubicBezTo>
                    <a:pt x="588" y="2870"/>
                    <a:pt x="450" y="2593"/>
                    <a:pt x="450" y="2455"/>
                  </a:cubicBezTo>
                  <a:lnTo>
                    <a:pt x="450" y="2006"/>
                  </a:lnTo>
                  <a:lnTo>
                    <a:pt x="450" y="1867"/>
                  </a:lnTo>
                  <a:lnTo>
                    <a:pt x="450" y="1003"/>
                  </a:lnTo>
                  <a:lnTo>
                    <a:pt x="450"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149235" y="3333997"/>
              <a:ext cx="20492" cy="106162"/>
            </a:xfrm>
            <a:custGeom>
              <a:avLst/>
              <a:gdLst/>
              <a:ahLst/>
              <a:cxnLst/>
              <a:rect l="l" t="t" r="r" b="b"/>
              <a:pathLst>
                <a:path w="1141" h="5911" extrusionOk="0">
                  <a:moveTo>
                    <a:pt x="1003" y="0"/>
                  </a:moveTo>
                  <a:lnTo>
                    <a:pt x="864" y="139"/>
                  </a:lnTo>
                  <a:cubicBezTo>
                    <a:pt x="864" y="277"/>
                    <a:pt x="726" y="277"/>
                    <a:pt x="726" y="415"/>
                  </a:cubicBezTo>
                  <a:cubicBezTo>
                    <a:pt x="415" y="726"/>
                    <a:pt x="277" y="1003"/>
                    <a:pt x="138" y="1279"/>
                  </a:cubicBezTo>
                  <a:cubicBezTo>
                    <a:pt x="138" y="1417"/>
                    <a:pt x="138" y="1590"/>
                    <a:pt x="0" y="1729"/>
                  </a:cubicBezTo>
                  <a:lnTo>
                    <a:pt x="0" y="3733"/>
                  </a:lnTo>
                  <a:cubicBezTo>
                    <a:pt x="0" y="4459"/>
                    <a:pt x="0" y="5185"/>
                    <a:pt x="138" y="5911"/>
                  </a:cubicBezTo>
                  <a:lnTo>
                    <a:pt x="1141" y="5911"/>
                  </a:lnTo>
                  <a:lnTo>
                    <a:pt x="1141" y="5738"/>
                  </a:lnTo>
                  <a:cubicBezTo>
                    <a:pt x="1141" y="5323"/>
                    <a:pt x="1141" y="4874"/>
                    <a:pt x="1003" y="4459"/>
                  </a:cubicBezTo>
                  <a:cubicBezTo>
                    <a:pt x="1003" y="3007"/>
                    <a:pt x="864" y="1417"/>
                    <a:pt x="100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180270" y="3300466"/>
              <a:ext cx="18014" cy="139693"/>
            </a:xfrm>
            <a:custGeom>
              <a:avLst/>
              <a:gdLst/>
              <a:ahLst/>
              <a:cxnLst/>
              <a:rect l="l" t="t" r="r" b="b"/>
              <a:pathLst>
                <a:path w="1003" h="7778" extrusionOk="0">
                  <a:moveTo>
                    <a:pt x="726" y="1"/>
                  </a:moveTo>
                  <a:cubicBezTo>
                    <a:pt x="554" y="277"/>
                    <a:pt x="277" y="554"/>
                    <a:pt x="0" y="865"/>
                  </a:cubicBezTo>
                  <a:cubicBezTo>
                    <a:pt x="139" y="1003"/>
                    <a:pt x="277" y="1141"/>
                    <a:pt x="139" y="1141"/>
                  </a:cubicBezTo>
                  <a:lnTo>
                    <a:pt x="139" y="3596"/>
                  </a:lnTo>
                  <a:lnTo>
                    <a:pt x="139" y="6326"/>
                  </a:lnTo>
                  <a:lnTo>
                    <a:pt x="139" y="6464"/>
                  </a:lnTo>
                  <a:cubicBezTo>
                    <a:pt x="277" y="6914"/>
                    <a:pt x="277" y="7329"/>
                    <a:pt x="277" y="7778"/>
                  </a:cubicBezTo>
                  <a:lnTo>
                    <a:pt x="1003" y="7778"/>
                  </a:lnTo>
                  <a:lnTo>
                    <a:pt x="1003" y="7605"/>
                  </a:lnTo>
                  <a:cubicBezTo>
                    <a:pt x="865" y="7329"/>
                    <a:pt x="865" y="7052"/>
                    <a:pt x="865" y="6741"/>
                  </a:cubicBezTo>
                  <a:lnTo>
                    <a:pt x="865" y="6603"/>
                  </a:lnTo>
                  <a:lnTo>
                    <a:pt x="865" y="5600"/>
                  </a:lnTo>
                  <a:lnTo>
                    <a:pt x="865" y="5462"/>
                  </a:lnTo>
                  <a:cubicBezTo>
                    <a:pt x="726" y="5186"/>
                    <a:pt x="726" y="4874"/>
                    <a:pt x="726" y="4598"/>
                  </a:cubicBezTo>
                  <a:lnTo>
                    <a:pt x="726" y="4460"/>
                  </a:lnTo>
                  <a:lnTo>
                    <a:pt x="726" y="3734"/>
                  </a:lnTo>
                  <a:lnTo>
                    <a:pt x="726" y="3457"/>
                  </a:lnTo>
                  <a:lnTo>
                    <a:pt x="726" y="2870"/>
                  </a:lnTo>
                  <a:lnTo>
                    <a:pt x="726" y="2593"/>
                  </a:lnTo>
                  <a:lnTo>
                    <a:pt x="726" y="2006"/>
                  </a:lnTo>
                  <a:lnTo>
                    <a:pt x="726" y="1729"/>
                  </a:lnTo>
                  <a:lnTo>
                    <a:pt x="726" y="1280"/>
                  </a:lnTo>
                  <a:lnTo>
                    <a:pt x="72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205719" y="3266324"/>
              <a:ext cx="21121" cy="173835"/>
            </a:xfrm>
            <a:custGeom>
              <a:avLst/>
              <a:gdLst/>
              <a:ahLst/>
              <a:cxnLst/>
              <a:rect l="l" t="t" r="r" b="b"/>
              <a:pathLst>
                <a:path w="1176" h="9679" extrusionOk="0">
                  <a:moveTo>
                    <a:pt x="1176" y="1"/>
                  </a:moveTo>
                  <a:cubicBezTo>
                    <a:pt x="1038" y="173"/>
                    <a:pt x="865" y="312"/>
                    <a:pt x="727" y="312"/>
                  </a:cubicBezTo>
                  <a:cubicBezTo>
                    <a:pt x="727" y="450"/>
                    <a:pt x="588" y="588"/>
                    <a:pt x="450" y="727"/>
                  </a:cubicBezTo>
                  <a:cubicBezTo>
                    <a:pt x="312" y="727"/>
                    <a:pt x="312" y="865"/>
                    <a:pt x="173" y="1038"/>
                  </a:cubicBezTo>
                  <a:cubicBezTo>
                    <a:pt x="173" y="1038"/>
                    <a:pt x="312" y="1176"/>
                    <a:pt x="312" y="1314"/>
                  </a:cubicBezTo>
                  <a:cubicBezTo>
                    <a:pt x="1" y="3630"/>
                    <a:pt x="173" y="6222"/>
                    <a:pt x="450" y="9679"/>
                  </a:cubicBezTo>
                  <a:lnTo>
                    <a:pt x="727" y="9679"/>
                  </a:lnTo>
                  <a:cubicBezTo>
                    <a:pt x="727" y="6637"/>
                    <a:pt x="727" y="3319"/>
                    <a:pt x="1176" y="173"/>
                  </a:cubicBezTo>
                  <a:lnTo>
                    <a:pt x="117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234275" y="3305441"/>
              <a:ext cx="21121" cy="134718"/>
            </a:xfrm>
            <a:custGeom>
              <a:avLst/>
              <a:gdLst/>
              <a:ahLst/>
              <a:cxnLst/>
              <a:rect l="l" t="t" r="r" b="b"/>
              <a:pathLst>
                <a:path w="1176" h="7501" extrusionOk="0">
                  <a:moveTo>
                    <a:pt x="139" y="0"/>
                  </a:moveTo>
                  <a:cubicBezTo>
                    <a:pt x="1" y="2316"/>
                    <a:pt x="1" y="4597"/>
                    <a:pt x="1" y="7501"/>
                  </a:cubicBezTo>
                  <a:lnTo>
                    <a:pt x="1003" y="7501"/>
                  </a:lnTo>
                  <a:lnTo>
                    <a:pt x="1003" y="5323"/>
                  </a:lnTo>
                  <a:lnTo>
                    <a:pt x="1003" y="5185"/>
                  </a:lnTo>
                  <a:cubicBezTo>
                    <a:pt x="1176" y="4321"/>
                    <a:pt x="1176" y="3457"/>
                    <a:pt x="1176" y="2593"/>
                  </a:cubicBezTo>
                  <a:lnTo>
                    <a:pt x="1176" y="2454"/>
                  </a:lnTo>
                  <a:lnTo>
                    <a:pt x="1176" y="2316"/>
                  </a:lnTo>
                  <a:cubicBezTo>
                    <a:pt x="865" y="1590"/>
                    <a:pt x="588" y="864"/>
                    <a:pt x="312"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8"/>
          <p:cNvGrpSpPr/>
          <p:nvPr/>
        </p:nvGrpSpPr>
        <p:grpSpPr>
          <a:xfrm>
            <a:off x="4962235" y="3203317"/>
            <a:ext cx="1096430" cy="1330225"/>
            <a:chOff x="5788869" y="3127462"/>
            <a:chExt cx="1209253" cy="1467268"/>
          </a:xfrm>
        </p:grpSpPr>
        <p:sp>
          <p:nvSpPr>
            <p:cNvPr id="1121" name="Google Shape;1121;p8"/>
            <p:cNvSpPr/>
            <p:nvPr/>
          </p:nvSpPr>
          <p:spPr>
            <a:xfrm>
              <a:off x="6186779" y="3898009"/>
              <a:ext cx="289682" cy="397932"/>
            </a:xfrm>
            <a:custGeom>
              <a:avLst/>
              <a:gdLst/>
              <a:ahLst/>
              <a:cxnLst/>
              <a:rect l="l" t="t" r="r" b="b"/>
              <a:pathLst>
                <a:path w="14242" h="19564" extrusionOk="0">
                  <a:moveTo>
                    <a:pt x="277" y="0"/>
                  </a:moveTo>
                  <a:cubicBezTo>
                    <a:pt x="277" y="726"/>
                    <a:pt x="139" y="1417"/>
                    <a:pt x="0" y="2143"/>
                  </a:cubicBezTo>
                  <a:cubicBezTo>
                    <a:pt x="1729" y="5323"/>
                    <a:pt x="3733" y="8192"/>
                    <a:pt x="5911" y="11095"/>
                  </a:cubicBezTo>
                  <a:cubicBezTo>
                    <a:pt x="7916" y="13515"/>
                    <a:pt x="9921" y="15969"/>
                    <a:pt x="11822" y="18423"/>
                  </a:cubicBezTo>
                  <a:cubicBezTo>
                    <a:pt x="12686" y="18873"/>
                    <a:pt x="13377" y="19149"/>
                    <a:pt x="14241" y="19564"/>
                  </a:cubicBezTo>
                  <a:cubicBezTo>
                    <a:pt x="13965" y="19011"/>
                    <a:pt x="13550" y="18423"/>
                    <a:pt x="13101" y="17836"/>
                  </a:cubicBezTo>
                  <a:cubicBezTo>
                    <a:pt x="12962" y="17559"/>
                    <a:pt x="12686" y="17283"/>
                    <a:pt x="12375" y="16833"/>
                  </a:cubicBezTo>
                  <a:cubicBezTo>
                    <a:pt x="10785" y="14690"/>
                    <a:pt x="9056" y="12374"/>
                    <a:pt x="7501" y="10058"/>
                  </a:cubicBezTo>
                  <a:cubicBezTo>
                    <a:pt x="7052" y="9505"/>
                    <a:pt x="6637" y="8918"/>
                    <a:pt x="6326" y="8330"/>
                  </a:cubicBezTo>
                  <a:cubicBezTo>
                    <a:pt x="6187" y="8192"/>
                    <a:pt x="6187" y="8192"/>
                    <a:pt x="6049" y="8054"/>
                  </a:cubicBezTo>
                  <a:cubicBezTo>
                    <a:pt x="4183" y="5323"/>
                    <a:pt x="2316" y="2592"/>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6001871" y="4199605"/>
              <a:ext cx="847202" cy="395125"/>
            </a:xfrm>
            <a:custGeom>
              <a:avLst/>
              <a:gdLst/>
              <a:ahLst/>
              <a:cxnLst/>
              <a:rect l="l" t="t" r="r" b="b"/>
              <a:pathLst>
                <a:path w="41652" h="19426" extrusionOk="0">
                  <a:moveTo>
                    <a:pt x="1" y="0"/>
                  </a:moveTo>
                  <a:cubicBezTo>
                    <a:pt x="312" y="415"/>
                    <a:pt x="450" y="865"/>
                    <a:pt x="727" y="1279"/>
                  </a:cubicBezTo>
                  <a:cubicBezTo>
                    <a:pt x="1729" y="3008"/>
                    <a:pt x="3181" y="4459"/>
                    <a:pt x="4909" y="5462"/>
                  </a:cubicBezTo>
                  <a:cubicBezTo>
                    <a:pt x="5911" y="6188"/>
                    <a:pt x="7087" y="6775"/>
                    <a:pt x="8089" y="7328"/>
                  </a:cubicBezTo>
                  <a:cubicBezTo>
                    <a:pt x="9368" y="8054"/>
                    <a:pt x="10681" y="8642"/>
                    <a:pt x="12098" y="9368"/>
                  </a:cubicBezTo>
                  <a:cubicBezTo>
                    <a:pt x="14553" y="10508"/>
                    <a:pt x="17145" y="11649"/>
                    <a:pt x="19737" y="12824"/>
                  </a:cubicBezTo>
                  <a:cubicBezTo>
                    <a:pt x="23056" y="14241"/>
                    <a:pt x="26236" y="15416"/>
                    <a:pt x="29554" y="16557"/>
                  </a:cubicBezTo>
                  <a:cubicBezTo>
                    <a:pt x="31282" y="17145"/>
                    <a:pt x="32838" y="17698"/>
                    <a:pt x="34566" y="18147"/>
                  </a:cubicBezTo>
                  <a:cubicBezTo>
                    <a:pt x="36156" y="18735"/>
                    <a:pt x="37884" y="19149"/>
                    <a:pt x="39612" y="19426"/>
                  </a:cubicBezTo>
                  <a:cubicBezTo>
                    <a:pt x="40615" y="19426"/>
                    <a:pt x="41479" y="18562"/>
                    <a:pt x="41652" y="17559"/>
                  </a:cubicBezTo>
                  <a:cubicBezTo>
                    <a:pt x="41652" y="17145"/>
                    <a:pt x="41479" y="16557"/>
                    <a:pt x="41064" y="16281"/>
                  </a:cubicBezTo>
                  <a:cubicBezTo>
                    <a:pt x="40788" y="15831"/>
                    <a:pt x="40338" y="15693"/>
                    <a:pt x="39751" y="15555"/>
                  </a:cubicBezTo>
                  <a:lnTo>
                    <a:pt x="39612" y="15555"/>
                  </a:lnTo>
                  <a:cubicBezTo>
                    <a:pt x="40062" y="16142"/>
                    <a:pt x="40338" y="16695"/>
                    <a:pt x="40788" y="17421"/>
                  </a:cubicBezTo>
                  <a:cubicBezTo>
                    <a:pt x="40926" y="17559"/>
                    <a:pt x="40788" y="17871"/>
                    <a:pt x="40615" y="18009"/>
                  </a:cubicBezTo>
                  <a:lnTo>
                    <a:pt x="40476" y="18009"/>
                  </a:lnTo>
                  <a:cubicBezTo>
                    <a:pt x="40476" y="18107"/>
                    <a:pt x="40338" y="18204"/>
                    <a:pt x="40208" y="18204"/>
                  </a:cubicBezTo>
                  <a:cubicBezTo>
                    <a:pt x="40155" y="18204"/>
                    <a:pt x="40102" y="18188"/>
                    <a:pt x="40062" y="18147"/>
                  </a:cubicBezTo>
                  <a:cubicBezTo>
                    <a:pt x="38333" y="17559"/>
                    <a:pt x="36605" y="17006"/>
                    <a:pt x="34877" y="16281"/>
                  </a:cubicBezTo>
                  <a:cubicBezTo>
                    <a:pt x="32146" y="15278"/>
                    <a:pt x="29381" y="14414"/>
                    <a:pt x="26789" y="13377"/>
                  </a:cubicBezTo>
                  <a:cubicBezTo>
                    <a:pt x="25372" y="12962"/>
                    <a:pt x="24058" y="12375"/>
                    <a:pt x="22779" y="11649"/>
                  </a:cubicBezTo>
                  <a:cubicBezTo>
                    <a:pt x="21466" y="11096"/>
                    <a:pt x="20187" y="10508"/>
                    <a:pt x="18873" y="9782"/>
                  </a:cubicBezTo>
                  <a:cubicBezTo>
                    <a:pt x="15555" y="8365"/>
                    <a:pt x="12098" y="6775"/>
                    <a:pt x="8815" y="5185"/>
                  </a:cubicBezTo>
                  <a:cubicBezTo>
                    <a:pt x="5773" y="3733"/>
                    <a:pt x="2766" y="2143"/>
                    <a:pt x="174" y="139"/>
                  </a:cubicBezTo>
                  <a:lnTo>
                    <a:pt x="1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5981491" y="3625214"/>
              <a:ext cx="155398" cy="568788"/>
            </a:xfrm>
            <a:custGeom>
              <a:avLst/>
              <a:gdLst/>
              <a:ahLst/>
              <a:cxnLst/>
              <a:rect l="l" t="t" r="r" b="b"/>
              <a:pathLst>
                <a:path w="7640" h="27964" extrusionOk="0">
                  <a:moveTo>
                    <a:pt x="7052" y="1"/>
                  </a:moveTo>
                  <a:cubicBezTo>
                    <a:pt x="6187" y="1"/>
                    <a:pt x="5323" y="450"/>
                    <a:pt x="5185" y="1314"/>
                  </a:cubicBezTo>
                  <a:cubicBezTo>
                    <a:pt x="4044" y="5047"/>
                    <a:pt x="2731" y="8642"/>
                    <a:pt x="1729" y="12237"/>
                  </a:cubicBezTo>
                  <a:cubicBezTo>
                    <a:pt x="1176" y="14276"/>
                    <a:pt x="588" y="16419"/>
                    <a:pt x="311" y="18459"/>
                  </a:cubicBezTo>
                  <a:cubicBezTo>
                    <a:pt x="0" y="20463"/>
                    <a:pt x="0" y="22468"/>
                    <a:pt x="139" y="24507"/>
                  </a:cubicBezTo>
                  <a:cubicBezTo>
                    <a:pt x="311" y="25648"/>
                    <a:pt x="450" y="26789"/>
                    <a:pt x="864" y="27964"/>
                  </a:cubicBezTo>
                  <a:cubicBezTo>
                    <a:pt x="1176" y="25199"/>
                    <a:pt x="1590" y="22606"/>
                    <a:pt x="2040" y="20014"/>
                  </a:cubicBezTo>
                  <a:cubicBezTo>
                    <a:pt x="2593" y="16281"/>
                    <a:pt x="3457" y="12548"/>
                    <a:pt x="4183" y="8953"/>
                  </a:cubicBezTo>
                  <a:cubicBezTo>
                    <a:pt x="4459" y="8089"/>
                    <a:pt x="4632" y="7225"/>
                    <a:pt x="4770" y="6361"/>
                  </a:cubicBezTo>
                  <a:cubicBezTo>
                    <a:pt x="4909" y="5635"/>
                    <a:pt x="5047" y="4909"/>
                    <a:pt x="5185" y="4321"/>
                  </a:cubicBezTo>
                  <a:cubicBezTo>
                    <a:pt x="5323" y="3596"/>
                    <a:pt x="5634" y="2904"/>
                    <a:pt x="5773" y="2178"/>
                  </a:cubicBezTo>
                  <a:cubicBezTo>
                    <a:pt x="5911" y="1867"/>
                    <a:pt x="6049" y="1453"/>
                    <a:pt x="6187" y="1176"/>
                  </a:cubicBezTo>
                  <a:cubicBezTo>
                    <a:pt x="6360" y="865"/>
                    <a:pt x="6637" y="588"/>
                    <a:pt x="6775" y="312"/>
                  </a:cubicBezTo>
                  <a:cubicBezTo>
                    <a:pt x="6775" y="312"/>
                    <a:pt x="6913" y="139"/>
                    <a:pt x="7052" y="139"/>
                  </a:cubicBezTo>
                  <a:cubicBezTo>
                    <a:pt x="7224" y="139"/>
                    <a:pt x="7363" y="312"/>
                    <a:pt x="7363" y="312"/>
                  </a:cubicBezTo>
                  <a:lnTo>
                    <a:pt x="7501" y="312"/>
                  </a:lnTo>
                  <a:cubicBezTo>
                    <a:pt x="7501" y="450"/>
                    <a:pt x="7639" y="450"/>
                    <a:pt x="7639" y="450"/>
                  </a:cubicBezTo>
                  <a:cubicBezTo>
                    <a:pt x="7363" y="139"/>
                    <a:pt x="7052" y="1"/>
                    <a:pt x="7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6787165" y="4539175"/>
              <a:ext cx="2848" cy="2827"/>
            </a:xfrm>
            <a:custGeom>
              <a:avLst/>
              <a:gdLst/>
              <a:ahLst/>
              <a:cxnLst/>
              <a:rect l="l" t="t" r="r" b="b"/>
              <a:pathLst>
                <a:path w="140" h="139" extrusionOk="0">
                  <a:moveTo>
                    <a:pt x="1" y="0"/>
                  </a:moveTo>
                  <a:cubicBezTo>
                    <a:pt x="1" y="139"/>
                    <a:pt x="139" y="139"/>
                    <a:pt x="139" y="139"/>
                  </a:cubicBezTo>
                  <a:lnTo>
                    <a:pt x="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6136865" y="3751055"/>
              <a:ext cx="52742" cy="52762"/>
            </a:xfrm>
            <a:custGeom>
              <a:avLst/>
              <a:gdLst/>
              <a:ahLst/>
              <a:cxnLst/>
              <a:rect l="l" t="t" r="r" b="b"/>
              <a:pathLst>
                <a:path w="2593" h="2594" extrusionOk="0">
                  <a:moveTo>
                    <a:pt x="1590" y="1"/>
                  </a:moveTo>
                  <a:cubicBezTo>
                    <a:pt x="1452" y="1"/>
                    <a:pt x="1452" y="174"/>
                    <a:pt x="1314" y="174"/>
                  </a:cubicBezTo>
                  <a:cubicBezTo>
                    <a:pt x="1141" y="174"/>
                    <a:pt x="1003" y="174"/>
                    <a:pt x="864" y="312"/>
                  </a:cubicBezTo>
                  <a:cubicBezTo>
                    <a:pt x="726" y="312"/>
                    <a:pt x="588" y="450"/>
                    <a:pt x="450" y="589"/>
                  </a:cubicBezTo>
                  <a:lnTo>
                    <a:pt x="138" y="865"/>
                  </a:lnTo>
                  <a:cubicBezTo>
                    <a:pt x="138" y="1038"/>
                    <a:pt x="138" y="1038"/>
                    <a:pt x="0" y="1176"/>
                  </a:cubicBezTo>
                  <a:lnTo>
                    <a:pt x="0" y="1453"/>
                  </a:lnTo>
                  <a:lnTo>
                    <a:pt x="0" y="1729"/>
                  </a:lnTo>
                  <a:lnTo>
                    <a:pt x="138" y="1902"/>
                  </a:lnTo>
                  <a:cubicBezTo>
                    <a:pt x="138" y="2040"/>
                    <a:pt x="277" y="2040"/>
                    <a:pt x="277" y="2179"/>
                  </a:cubicBezTo>
                  <a:lnTo>
                    <a:pt x="588" y="2455"/>
                  </a:lnTo>
                  <a:lnTo>
                    <a:pt x="864" y="2455"/>
                  </a:lnTo>
                  <a:cubicBezTo>
                    <a:pt x="864" y="2593"/>
                    <a:pt x="1003" y="2593"/>
                    <a:pt x="1141" y="2593"/>
                  </a:cubicBezTo>
                  <a:cubicBezTo>
                    <a:pt x="1141" y="2593"/>
                    <a:pt x="1314" y="2593"/>
                    <a:pt x="1452" y="2455"/>
                  </a:cubicBezTo>
                  <a:lnTo>
                    <a:pt x="1728" y="2455"/>
                  </a:lnTo>
                  <a:cubicBezTo>
                    <a:pt x="1867" y="2317"/>
                    <a:pt x="1867" y="2317"/>
                    <a:pt x="2005" y="2179"/>
                  </a:cubicBezTo>
                  <a:cubicBezTo>
                    <a:pt x="2178" y="2040"/>
                    <a:pt x="2178" y="2040"/>
                    <a:pt x="2316" y="1902"/>
                  </a:cubicBezTo>
                  <a:cubicBezTo>
                    <a:pt x="2454" y="1729"/>
                    <a:pt x="2454" y="1591"/>
                    <a:pt x="2454" y="1453"/>
                  </a:cubicBezTo>
                  <a:cubicBezTo>
                    <a:pt x="2593" y="1314"/>
                    <a:pt x="2593" y="1176"/>
                    <a:pt x="2593" y="1038"/>
                  </a:cubicBezTo>
                  <a:lnTo>
                    <a:pt x="2593" y="865"/>
                  </a:lnTo>
                  <a:cubicBezTo>
                    <a:pt x="2593" y="727"/>
                    <a:pt x="2454" y="727"/>
                    <a:pt x="2454" y="727"/>
                  </a:cubicBezTo>
                  <a:lnTo>
                    <a:pt x="2454" y="589"/>
                  </a:lnTo>
                  <a:lnTo>
                    <a:pt x="2316" y="450"/>
                  </a:lnTo>
                  <a:cubicBezTo>
                    <a:pt x="2316" y="312"/>
                    <a:pt x="2178" y="312"/>
                    <a:pt x="2178" y="174"/>
                  </a:cubicBezTo>
                  <a:lnTo>
                    <a:pt x="1867" y="174"/>
                  </a:lnTo>
                  <a:cubicBezTo>
                    <a:pt x="1728" y="174"/>
                    <a:pt x="1728" y="1"/>
                    <a:pt x="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6209966" y="3698335"/>
              <a:ext cx="29554" cy="32361"/>
            </a:xfrm>
            <a:custGeom>
              <a:avLst/>
              <a:gdLst/>
              <a:ahLst/>
              <a:cxnLst/>
              <a:rect l="l" t="t" r="r" b="b"/>
              <a:pathLst>
                <a:path w="1453" h="1591" extrusionOk="0">
                  <a:moveTo>
                    <a:pt x="1" y="1"/>
                  </a:moveTo>
                  <a:cubicBezTo>
                    <a:pt x="589" y="450"/>
                    <a:pt x="1003" y="1038"/>
                    <a:pt x="1453" y="1591"/>
                  </a:cubicBezTo>
                  <a:cubicBezTo>
                    <a:pt x="1314" y="1176"/>
                    <a:pt x="1176" y="726"/>
                    <a:pt x="865" y="450"/>
                  </a:cubicBezTo>
                  <a:cubicBezTo>
                    <a:pt x="727" y="312"/>
                    <a:pt x="450"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6470802" y="3311658"/>
              <a:ext cx="331156" cy="305161"/>
            </a:xfrm>
            <a:custGeom>
              <a:avLst/>
              <a:gdLst/>
              <a:ahLst/>
              <a:cxnLst/>
              <a:rect l="l" t="t" r="r" b="b"/>
              <a:pathLst>
                <a:path w="16281" h="15003" extrusionOk="0">
                  <a:moveTo>
                    <a:pt x="4183" y="1"/>
                  </a:moveTo>
                  <a:cubicBezTo>
                    <a:pt x="3457" y="1"/>
                    <a:pt x="2870" y="174"/>
                    <a:pt x="2178" y="312"/>
                  </a:cubicBezTo>
                  <a:cubicBezTo>
                    <a:pt x="1729" y="450"/>
                    <a:pt x="1314" y="588"/>
                    <a:pt x="865" y="865"/>
                  </a:cubicBezTo>
                  <a:cubicBezTo>
                    <a:pt x="588" y="1038"/>
                    <a:pt x="277" y="1176"/>
                    <a:pt x="1" y="1453"/>
                  </a:cubicBezTo>
                  <a:cubicBezTo>
                    <a:pt x="588" y="1902"/>
                    <a:pt x="1141" y="2455"/>
                    <a:pt x="1729" y="2904"/>
                  </a:cubicBezTo>
                  <a:cubicBezTo>
                    <a:pt x="2455" y="2766"/>
                    <a:pt x="3319" y="2593"/>
                    <a:pt x="4045" y="2455"/>
                  </a:cubicBezTo>
                  <a:cubicBezTo>
                    <a:pt x="5047" y="2455"/>
                    <a:pt x="5911" y="2455"/>
                    <a:pt x="6914" y="2593"/>
                  </a:cubicBezTo>
                  <a:cubicBezTo>
                    <a:pt x="7778" y="2904"/>
                    <a:pt x="8642" y="3043"/>
                    <a:pt x="9368" y="3457"/>
                  </a:cubicBezTo>
                  <a:cubicBezTo>
                    <a:pt x="10094" y="3907"/>
                    <a:pt x="10820" y="4321"/>
                    <a:pt x="11511" y="4771"/>
                  </a:cubicBezTo>
                  <a:cubicBezTo>
                    <a:pt x="12098" y="5358"/>
                    <a:pt x="12686" y="5911"/>
                    <a:pt x="13101" y="6637"/>
                  </a:cubicBezTo>
                  <a:cubicBezTo>
                    <a:pt x="13550" y="7363"/>
                    <a:pt x="13827" y="8089"/>
                    <a:pt x="14103" y="8815"/>
                  </a:cubicBezTo>
                  <a:cubicBezTo>
                    <a:pt x="14414" y="9506"/>
                    <a:pt x="14691" y="10370"/>
                    <a:pt x="14691" y="11234"/>
                  </a:cubicBezTo>
                  <a:cubicBezTo>
                    <a:pt x="14691" y="12271"/>
                    <a:pt x="14691" y="13274"/>
                    <a:pt x="14553" y="14276"/>
                  </a:cubicBezTo>
                  <a:cubicBezTo>
                    <a:pt x="14553" y="14276"/>
                    <a:pt x="14553" y="14414"/>
                    <a:pt x="14414" y="14414"/>
                  </a:cubicBezTo>
                  <a:lnTo>
                    <a:pt x="14414" y="14553"/>
                  </a:lnTo>
                  <a:cubicBezTo>
                    <a:pt x="14691" y="14691"/>
                    <a:pt x="14829" y="14864"/>
                    <a:pt x="14967" y="15002"/>
                  </a:cubicBezTo>
                  <a:cubicBezTo>
                    <a:pt x="15140" y="14691"/>
                    <a:pt x="15278" y="14414"/>
                    <a:pt x="15417" y="14276"/>
                  </a:cubicBezTo>
                  <a:cubicBezTo>
                    <a:pt x="15693" y="13689"/>
                    <a:pt x="15831" y="13274"/>
                    <a:pt x="16004" y="12824"/>
                  </a:cubicBezTo>
                  <a:cubicBezTo>
                    <a:pt x="16143" y="12099"/>
                    <a:pt x="16281" y="11546"/>
                    <a:pt x="16281" y="10820"/>
                  </a:cubicBezTo>
                  <a:cubicBezTo>
                    <a:pt x="16281" y="9956"/>
                    <a:pt x="16143" y="9091"/>
                    <a:pt x="15831" y="8227"/>
                  </a:cubicBezTo>
                  <a:cubicBezTo>
                    <a:pt x="15693" y="7501"/>
                    <a:pt x="15417" y="6776"/>
                    <a:pt x="15140" y="6050"/>
                  </a:cubicBezTo>
                  <a:cubicBezTo>
                    <a:pt x="14691" y="5358"/>
                    <a:pt x="14103" y="4771"/>
                    <a:pt x="13550" y="4183"/>
                  </a:cubicBezTo>
                  <a:cubicBezTo>
                    <a:pt x="12548" y="3181"/>
                    <a:pt x="11373" y="2317"/>
                    <a:pt x="10232" y="1591"/>
                  </a:cubicBezTo>
                  <a:cubicBezTo>
                    <a:pt x="9230" y="1176"/>
                    <a:pt x="8227" y="727"/>
                    <a:pt x="7190" y="450"/>
                  </a:cubicBezTo>
                  <a:cubicBezTo>
                    <a:pt x="6188" y="174"/>
                    <a:pt x="5185" y="1"/>
                    <a:pt x="4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6113658" y="3256131"/>
              <a:ext cx="884465" cy="678909"/>
            </a:xfrm>
            <a:custGeom>
              <a:avLst/>
              <a:gdLst/>
              <a:ahLst/>
              <a:cxnLst/>
              <a:rect l="l" t="t" r="r" b="b"/>
              <a:pathLst>
                <a:path w="43484" h="33378" extrusionOk="0">
                  <a:moveTo>
                    <a:pt x="1" y="0"/>
                  </a:moveTo>
                  <a:cubicBezTo>
                    <a:pt x="1" y="311"/>
                    <a:pt x="1" y="726"/>
                    <a:pt x="139" y="1003"/>
                  </a:cubicBezTo>
                  <a:cubicBezTo>
                    <a:pt x="2455" y="5323"/>
                    <a:pt x="5738" y="8953"/>
                    <a:pt x="9506" y="12236"/>
                  </a:cubicBezTo>
                  <a:cubicBezTo>
                    <a:pt x="13101" y="15416"/>
                    <a:pt x="16972" y="18285"/>
                    <a:pt x="20601" y="21465"/>
                  </a:cubicBezTo>
                  <a:cubicBezTo>
                    <a:pt x="21742" y="22329"/>
                    <a:pt x="22744" y="23332"/>
                    <a:pt x="23747" y="24507"/>
                  </a:cubicBezTo>
                  <a:cubicBezTo>
                    <a:pt x="24922" y="25786"/>
                    <a:pt x="26063" y="27099"/>
                    <a:pt x="27203" y="28240"/>
                  </a:cubicBezTo>
                  <a:cubicBezTo>
                    <a:pt x="28379" y="29519"/>
                    <a:pt x="29657" y="30556"/>
                    <a:pt x="30971" y="31558"/>
                  </a:cubicBezTo>
                  <a:cubicBezTo>
                    <a:pt x="31835" y="32284"/>
                    <a:pt x="32976" y="32837"/>
                    <a:pt x="34116" y="33148"/>
                  </a:cubicBezTo>
                  <a:cubicBezTo>
                    <a:pt x="34886" y="33310"/>
                    <a:pt x="35643" y="33377"/>
                    <a:pt x="36403" y="33377"/>
                  </a:cubicBezTo>
                  <a:cubicBezTo>
                    <a:pt x="36940" y="33377"/>
                    <a:pt x="37478" y="33344"/>
                    <a:pt x="38022" y="33286"/>
                  </a:cubicBezTo>
                  <a:cubicBezTo>
                    <a:pt x="38575" y="33286"/>
                    <a:pt x="39163" y="33148"/>
                    <a:pt x="39750" y="32975"/>
                  </a:cubicBezTo>
                  <a:cubicBezTo>
                    <a:pt x="40165" y="32837"/>
                    <a:pt x="40476" y="32699"/>
                    <a:pt x="40753" y="32560"/>
                  </a:cubicBezTo>
                  <a:cubicBezTo>
                    <a:pt x="41168" y="32422"/>
                    <a:pt x="41479" y="32284"/>
                    <a:pt x="41755" y="31973"/>
                  </a:cubicBezTo>
                  <a:cubicBezTo>
                    <a:pt x="42205" y="31696"/>
                    <a:pt x="42619" y="31247"/>
                    <a:pt x="42758" y="30694"/>
                  </a:cubicBezTo>
                  <a:cubicBezTo>
                    <a:pt x="42896" y="30383"/>
                    <a:pt x="43069" y="30106"/>
                    <a:pt x="43207" y="29830"/>
                  </a:cubicBezTo>
                  <a:cubicBezTo>
                    <a:pt x="43345" y="29380"/>
                    <a:pt x="43345" y="28966"/>
                    <a:pt x="43345" y="28516"/>
                  </a:cubicBezTo>
                  <a:cubicBezTo>
                    <a:pt x="43483" y="28240"/>
                    <a:pt x="43345" y="27963"/>
                    <a:pt x="43345" y="27652"/>
                  </a:cubicBezTo>
                  <a:cubicBezTo>
                    <a:pt x="43345" y="27237"/>
                    <a:pt x="43069" y="26788"/>
                    <a:pt x="42758" y="26512"/>
                  </a:cubicBezTo>
                  <a:cubicBezTo>
                    <a:pt x="42619" y="26235"/>
                    <a:pt x="42205" y="25924"/>
                    <a:pt x="42032" y="25786"/>
                  </a:cubicBezTo>
                  <a:cubicBezTo>
                    <a:pt x="41617" y="25509"/>
                    <a:pt x="41029" y="25371"/>
                    <a:pt x="40615" y="25060"/>
                  </a:cubicBezTo>
                  <a:lnTo>
                    <a:pt x="40165" y="25060"/>
                  </a:lnTo>
                  <a:cubicBezTo>
                    <a:pt x="40303" y="25060"/>
                    <a:pt x="40303" y="25060"/>
                    <a:pt x="40303" y="25198"/>
                  </a:cubicBezTo>
                  <a:cubicBezTo>
                    <a:pt x="41029" y="25647"/>
                    <a:pt x="41755" y="26235"/>
                    <a:pt x="42205" y="26926"/>
                  </a:cubicBezTo>
                  <a:cubicBezTo>
                    <a:pt x="42343" y="27099"/>
                    <a:pt x="42343" y="27237"/>
                    <a:pt x="42343" y="27376"/>
                  </a:cubicBezTo>
                  <a:lnTo>
                    <a:pt x="42343" y="27514"/>
                  </a:lnTo>
                  <a:cubicBezTo>
                    <a:pt x="42205" y="27514"/>
                    <a:pt x="42205" y="27652"/>
                    <a:pt x="42032" y="27790"/>
                  </a:cubicBezTo>
                  <a:cubicBezTo>
                    <a:pt x="41029" y="28827"/>
                    <a:pt x="39889" y="29519"/>
                    <a:pt x="38575" y="30383"/>
                  </a:cubicBezTo>
                  <a:cubicBezTo>
                    <a:pt x="37711" y="30970"/>
                    <a:pt x="36709" y="31420"/>
                    <a:pt x="35706" y="31973"/>
                  </a:cubicBezTo>
                  <a:lnTo>
                    <a:pt x="35568" y="31973"/>
                  </a:lnTo>
                  <a:cubicBezTo>
                    <a:pt x="35292" y="32111"/>
                    <a:pt x="34980" y="32284"/>
                    <a:pt x="34842" y="32422"/>
                  </a:cubicBezTo>
                  <a:cubicBezTo>
                    <a:pt x="34773" y="32491"/>
                    <a:pt x="34669" y="32526"/>
                    <a:pt x="34561" y="32526"/>
                  </a:cubicBezTo>
                  <a:cubicBezTo>
                    <a:pt x="34453" y="32526"/>
                    <a:pt x="34341" y="32491"/>
                    <a:pt x="34255" y="32422"/>
                  </a:cubicBezTo>
                  <a:cubicBezTo>
                    <a:pt x="33252" y="31696"/>
                    <a:pt x="32388" y="30832"/>
                    <a:pt x="31524" y="29968"/>
                  </a:cubicBezTo>
                  <a:cubicBezTo>
                    <a:pt x="30660" y="29104"/>
                    <a:pt x="29657" y="28378"/>
                    <a:pt x="28793" y="27514"/>
                  </a:cubicBezTo>
                  <a:cubicBezTo>
                    <a:pt x="26927" y="25924"/>
                    <a:pt x="25199" y="24196"/>
                    <a:pt x="23332" y="22606"/>
                  </a:cubicBezTo>
                  <a:cubicBezTo>
                    <a:pt x="22019" y="21327"/>
                    <a:pt x="20601" y="20186"/>
                    <a:pt x="19150" y="19011"/>
                  </a:cubicBezTo>
                  <a:cubicBezTo>
                    <a:pt x="18424" y="18596"/>
                    <a:pt x="17836" y="18009"/>
                    <a:pt x="17145" y="17421"/>
                  </a:cubicBezTo>
                  <a:cubicBezTo>
                    <a:pt x="16557" y="16868"/>
                    <a:pt x="15970" y="16280"/>
                    <a:pt x="15417" y="15554"/>
                  </a:cubicBezTo>
                  <a:cubicBezTo>
                    <a:pt x="14241" y="14414"/>
                    <a:pt x="13101" y="13100"/>
                    <a:pt x="11960" y="11821"/>
                  </a:cubicBezTo>
                  <a:cubicBezTo>
                    <a:pt x="10785" y="10508"/>
                    <a:pt x="9368" y="9229"/>
                    <a:pt x="8054" y="7916"/>
                  </a:cubicBezTo>
                  <a:cubicBezTo>
                    <a:pt x="8054" y="7777"/>
                    <a:pt x="8054" y="7777"/>
                    <a:pt x="7916" y="7777"/>
                  </a:cubicBezTo>
                  <a:cubicBezTo>
                    <a:pt x="7778" y="7639"/>
                    <a:pt x="7639" y="7363"/>
                    <a:pt x="7328" y="7224"/>
                  </a:cubicBezTo>
                  <a:cubicBezTo>
                    <a:pt x="6602" y="6498"/>
                    <a:pt x="5911" y="5911"/>
                    <a:pt x="5185" y="5185"/>
                  </a:cubicBezTo>
                  <a:cubicBezTo>
                    <a:pt x="3872" y="4044"/>
                    <a:pt x="2455" y="2593"/>
                    <a:pt x="1141" y="1175"/>
                  </a:cubicBezTo>
                  <a:cubicBezTo>
                    <a:pt x="865" y="726"/>
                    <a:pt x="415" y="45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6950980" y="3807315"/>
              <a:ext cx="3539" cy="5634"/>
            </a:xfrm>
            <a:custGeom>
              <a:avLst/>
              <a:gdLst/>
              <a:ahLst/>
              <a:cxnLst/>
              <a:rect l="l" t="t" r="r" b="b"/>
              <a:pathLst>
                <a:path w="174" h="277" extrusionOk="0">
                  <a:moveTo>
                    <a:pt x="1" y="0"/>
                  </a:moveTo>
                  <a:lnTo>
                    <a:pt x="1" y="138"/>
                  </a:lnTo>
                  <a:lnTo>
                    <a:pt x="1" y="277"/>
                  </a:lnTo>
                  <a:lnTo>
                    <a:pt x="173" y="138"/>
                  </a:lnTo>
                  <a:cubicBezTo>
                    <a:pt x="173" y="138"/>
                    <a:pt x="173"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6151632" y="3672320"/>
              <a:ext cx="32361" cy="35168"/>
            </a:xfrm>
            <a:custGeom>
              <a:avLst/>
              <a:gdLst/>
              <a:ahLst/>
              <a:cxnLst/>
              <a:rect l="l" t="t" r="r" b="b"/>
              <a:pathLst>
                <a:path w="1591" h="1729" extrusionOk="0">
                  <a:moveTo>
                    <a:pt x="415" y="1"/>
                  </a:moveTo>
                  <a:lnTo>
                    <a:pt x="415" y="139"/>
                  </a:lnTo>
                  <a:cubicBezTo>
                    <a:pt x="277" y="727"/>
                    <a:pt x="138" y="1280"/>
                    <a:pt x="0" y="1729"/>
                  </a:cubicBezTo>
                  <a:cubicBezTo>
                    <a:pt x="277" y="1280"/>
                    <a:pt x="864" y="1141"/>
                    <a:pt x="1452" y="1141"/>
                  </a:cubicBezTo>
                  <a:lnTo>
                    <a:pt x="1590" y="1141"/>
                  </a:lnTo>
                  <a:cubicBezTo>
                    <a:pt x="1279" y="727"/>
                    <a:pt x="864" y="415"/>
                    <a:pt x="41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6058110" y="3754574"/>
              <a:ext cx="726280" cy="758621"/>
            </a:xfrm>
            <a:custGeom>
              <a:avLst/>
              <a:gdLst/>
              <a:ahLst/>
              <a:cxnLst/>
              <a:rect l="l" t="t" r="r" b="b"/>
              <a:pathLst>
                <a:path w="35707" h="37297" extrusionOk="0">
                  <a:moveTo>
                    <a:pt x="7190" y="4736"/>
                  </a:moveTo>
                  <a:cubicBezTo>
                    <a:pt x="7916" y="4736"/>
                    <a:pt x="8642" y="5013"/>
                    <a:pt x="8919" y="5739"/>
                  </a:cubicBezTo>
                  <a:cubicBezTo>
                    <a:pt x="9921" y="7916"/>
                    <a:pt x="11062" y="9921"/>
                    <a:pt x="12375" y="11787"/>
                  </a:cubicBezTo>
                  <a:cubicBezTo>
                    <a:pt x="15832" y="16834"/>
                    <a:pt x="20014" y="21293"/>
                    <a:pt x="23471" y="26339"/>
                  </a:cubicBezTo>
                  <a:cubicBezTo>
                    <a:pt x="23747" y="26789"/>
                    <a:pt x="23747" y="27480"/>
                    <a:pt x="23609" y="27929"/>
                  </a:cubicBezTo>
                  <a:cubicBezTo>
                    <a:pt x="23471" y="28344"/>
                    <a:pt x="23021" y="28793"/>
                    <a:pt x="22607" y="28932"/>
                  </a:cubicBezTo>
                  <a:cubicBezTo>
                    <a:pt x="22343" y="29094"/>
                    <a:pt x="22044" y="29161"/>
                    <a:pt x="21752" y="29161"/>
                  </a:cubicBezTo>
                  <a:cubicBezTo>
                    <a:pt x="21545" y="29161"/>
                    <a:pt x="21341" y="29127"/>
                    <a:pt x="21155" y="29070"/>
                  </a:cubicBezTo>
                  <a:cubicBezTo>
                    <a:pt x="20567" y="28932"/>
                    <a:pt x="20291" y="28655"/>
                    <a:pt x="20014" y="28206"/>
                  </a:cubicBezTo>
                  <a:lnTo>
                    <a:pt x="20014" y="27929"/>
                  </a:lnTo>
                  <a:cubicBezTo>
                    <a:pt x="19703" y="27653"/>
                    <a:pt x="19427" y="27342"/>
                    <a:pt x="19150" y="26927"/>
                  </a:cubicBezTo>
                  <a:cubicBezTo>
                    <a:pt x="18424" y="26616"/>
                    <a:pt x="17837" y="26339"/>
                    <a:pt x="17111" y="25925"/>
                  </a:cubicBezTo>
                  <a:cubicBezTo>
                    <a:pt x="15555" y="25199"/>
                    <a:pt x="14103" y="24473"/>
                    <a:pt x="12652" y="23747"/>
                  </a:cubicBezTo>
                  <a:cubicBezTo>
                    <a:pt x="9645" y="22157"/>
                    <a:pt x="6603" y="20740"/>
                    <a:pt x="3734" y="19150"/>
                  </a:cubicBezTo>
                  <a:cubicBezTo>
                    <a:pt x="3734" y="19150"/>
                    <a:pt x="3734" y="19012"/>
                    <a:pt x="3596" y="19012"/>
                  </a:cubicBezTo>
                  <a:cubicBezTo>
                    <a:pt x="3596" y="18839"/>
                    <a:pt x="3457" y="18700"/>
                    <a:pt x="3457" y="18562"/>
                  </a:cubicBezTo>
                  <a:cubicBezTo>
                    <a:pt x="3596" y="17975"/>
                    <a:pt x="3734" y="17560"/>
                    <a:pt x="3734" y="17110"/>
                  </a:cubicBezTo>
                  <a:cubicBezTo>
                    <a:pt x="3872" y="16696"/>
                    <a:pt x="4010" y="16246"/>
                    <a:pt x="4010" y="15832"/>
                  </a:cubicBezTo>
                  <a:cubicBezTo>
                    <a:pt x="4322" y="14967"/>
                    <a:pt x="4460" y="13965"/>
                    <a:pt x="4736" y="13101"/>
                  </a:cubicBezTo>
                  <a:cubicBezTo>
                    <a:pt x="5013" y="11373"/>
                    <a:pt x="5462" y="9644"/>
                    <a:pt x="5600" y="7778"/>
                  </a:cubicBezTo>
                  <a:lnTo>
                    <a:pt x="5600" y="7467"/>
                  </a:lnTo>
                  <a:cubicBezTo>
                    <a:pt x="5186" y="6603"/>
                    <a:pt x="5462" y="5462"/>
                    <a:pt x="6326" y="4874"/>
                  </a:cubicBezTo>
                  <a:cubicBezTo>
                    <a:pt x="6603" y="4736"/>
                    <a:pt x="6914" y="4736"/>
                    <a:pt x="7190" y="4736"/>
                  </a:cubicBezTo>
                  <a:close/>
                  <a:moveTo>
                    <a:pt x="8642" y="1"/>
                  </a:moveTo>
                  <a:lnTo>
                    <a:pt x="8193" y="416"/>
                  </a:lnTo>
                  <a:cubicBezTo>
                    <a:pt x="7916" y="692"/>
                    <a:pt x="7605" y="865"/>
                    <a:pt x="7329" y="1141"/>
                  </a:cubicBezTo>
                  <a:cubicBezTo>
                    <a:pt x="7329" y="1280"/>
                    <a:pt x="7190" y="1418"/>
                    <a:pt x="7190" y="1556"/>
                  </a:cubicBezTo>
                  <a:cubicBezTo>
                    <a:pt x="7190" y="1729"/>
                    <a:pt x="7052" y="1867"/>
                    <a:pt x="7052" y="2006"/>
                  </a:cubicBezTo>
                  <a:cubicBezTo>
                    <a:pt x="6914" y="2282"/>
                    <a:pt x="6741" y="2420"/>
                    <a:pt x="6465" y="2731"/>
                  </a:cubicBezTo>
                  <a:cubicBezTo>
                    <a:pt x="6326" y="2870"/>
                    <a:pt x="6050" y="3008"/>
                    <a:pt x="5739" y="3146"/>
                  </a:cubicBezTo>
                  <a:cubicBezTo>
                    <a:pt x="5462" y="3146"/>
                    <a:pt x="5186" y="3284"/>
                    <a:pt x="4875" y="3284"/>
                  </a:cubicBezTo>
                  <a:cubicBezTo>
                    <a:pt x="4598" y="3284"/>
                    <a:pt x="4460" y="3146"/>
                    <a:pt x="4149" y="3008"/>
                  </a:cubicBezTo>
                  <a:cubicBezTo>
                    <a:pt x="3872" y="2870"/>
                    <a:pt x="3596" y="2731"/>
                    <a:pt x="3457" y="2420"/>
                  </a:cubicBezTo>
                  <a:cubicBezTo>
                    <a:pt x="3285" y="2282"/>
                    <a:pt x="3146" y="2144"/>
                    <a:pt x="3146" y="2006"/>
                  </a:cubicBezTo>
                  <a:cubicBezTo>
                    <a:pt x="3008" y="2420"/>
                    <a:pt x="2870" y="2870"/>
                    <a:pt x="2732" y="3457"/>
                  </a:cubicBezTo>
                  <a:cubicBezTo>
                    <a:pt x="1867" y="6050"/>
                    <a:pt x="1142" y="8642"/>
                    <a:pt x="554" y="11234"/>
                  </a:cubicBezTo>
                  <a:cubicBezTo>
                    <a:pt x="139" y="13239"/>
                    <a:pt x="1" y="15106"/>
                    <a:pt x="139" y="17110"/>
                  </a:cubicBezTo>
                  <a:cubicBezTo>
                    <a:pt x="139" y="17560"/>
                    <a:pt x="139" y="17975"/>
                    <a:pt x="277" y="18424"/>
                  </a:cubicBezTo>
                  <a:lnTo>
                    <a:pt x="416" y="18424"/>
                  </a:lnTo>
                  <a:cubicBezTo>
                    <a:pt x="554" y="18562"/>
                    <a:pt x="554" y="18839"/>
                    <a:pt x="416" y="19012"/>
                  </a:cubicBezTo>
                  <a:lnTo>
                    <a:pt x="416" y="19150"/>
                  </a:lnTo>
                  <a:cubicBezTo>
                    <a:pt x="416" y="19426"/>
                    <a:pt x="554" y="19703"/>
                    <a:pt x="692" y="20014"/>
                  </a:cubicBezTo>
                  <a:cubicBezTo>
                    <a:pt x="865" y="20429"/>
                    <a:pt x="1003" y="20878"/>
                    <a:pt x="1280" y="21293"/>
                  </a:cubicBezTo>
                  <a:cubicBezTo>
                    <a:pt x="1418" y="21431"/>
                    <a:pt x="1418" y="21742"/>
                    <a:pt x="1556" y="21880"/>
                  </a:cubicBezTo>
                  <a:lnTo>
                    <a:pt x="1729" y="22019"/>
                  </a:lnTo>
                  <a:cubicBezTo>
                    <a:pt x="1867" y="21880"/>
                    <a:pt x="2006" y="21880"/>
                    <a:pt x="2144" y="21880"/>
                  </a:cubicBezTo>
                  <a:lnTo>
                    <a:pt x="2282" y="21880"/>
                  </a:lnTo>
                  <a:cubicBezTo>
                    <a:pt x="2593" y="21880"/>
                    <a:pt x="2732" y="22157"/>
                    <a:pt x="2593" y="22468"/>
                  </a:cubicBezTo>
                  <a:cubicBezTo>
                    <a:pt x="2420" y="22606"/>
                    <a:pt x="2420" y="22745"/>
                    <a:pt x="2420" y="22745"/>
                  </a:cubicBezTo>
                  <a:cubicBezTo>
                    <a:pt x="2593" y="23021"/>
                    <a:pt x="2732" y="23159"/>
                    <a:pt x="2870" y="23332"/>
                  </a:cubicBezTo>
                  <a:cubicBezTo>
                    <a:pt x="3008" y="23159"/>
                    <a:pt x="3008" y="23021"/>
                    <a:pt x="3146" y="22883"/>
                  </a:cubicBezTo>
                  <a:cubicBezTo>
                    <a:pt x="3146" y="22745"/>
                    <a:pt x="3285" y="22745"/>
                    <a:pt x="3457" y="22745"/>
                  </a:cubicBezTo>
                  <a:lnTo>
                    <a:pt x="3734" y="22745"/>
                  </a:lnTo>
                  <a:cubicBezTo>
                    <a:pt x="3872" y="22883"/>
                    <a:pt x="4010" y="23021"/>
                    <a:pt x="3872" y="23332"/>
                  </a:cubicBezTo>
                  <a:cubicBezTo>
                    <a:pt x="3872" y="23470"/>
                    <a:pt x="3734" y="23747"/>
                    <a:pt x="3734" y="23885"/>
                  </a:cubicBezTo>
                  <a:cubicBezTo>
                    <a:pt x="3872" y="23747"/>
                    <a:pt x="3872" y="23609"/>
                    <a:pt x="4010" y="23332"/>
                  </a:cubicBezTo>
                  <a:cubicBezTo>
                    <a:pt x="4010" y="23159"/>
                    <a:pt x="4322" y="23159"/>
                    <a:pt x="4460" y="23159"/>
                  </a:cubicBezTo>
                  <a:lnTo>
                    <a:pt x="4598" y="23159"/>
                  </a:lnTo>
                  <a:cubicBezTo>
                    <a:pt x="4875" y="23332"/>
                    <a:pt x="4875" y="23470"/>
                    <a:pt x="4736" y="23747"/>
                  </a:cubicBezTo>
                  <a:cubicBezTo>
                    <a:pt x="4736" y="24023"/>
                    <a:pt x="4598" y="24196"/>
                    <a:pt x="4598" y="24473"/>
                  </a:cubicBezTo>
                  <a:cubicBezTo>
                    <a:pt x="5013" y="24749"/>
                    <a:pt x="5600" y="25060"/>
                    <a:pt x="6050" y="25337"/>
                  </a:cubicBezTo>
                  <a:cubicBezTo>
                    <a:pt x="6465" y="24196"/>
                    <a:pt x="6741" y="23159"/>
                    <a:pt x="7329" y="22157"/>
                  </a:cubicBezTo>
                  <a:cubicBezTo>
                    <a:pt x="7467" y="22157"/>
                    <a:pt x="7467" y="22019"/>
                    <a:pt x="7605" y="22019"/>
                  </a:cubicBezTo>
                  <a:lnTo>
                    <a:pt x="7778" y="21880"/>
                  </a:lnTo>
                  <a:lnTo>
                    <a:pt x="7916" y="22019"/>
                  </a:lnTo>
                  <a:cubicBezTo>
                    <a:pt x="8055" y="22019"/>
                    <a:pt x="8193" y="22157"/>
                    <a:pt x="8193" y="22157"/>
                  </a:cubicBezTo>
                  <a:lnTo>
                    <a:pt x="8193" y="22606"/>
                  </a:lnTo>
                  <a:cubicBezTo>
                    <a:pt x="7605" y="23609"/>
                    <a:pt x="7190" y="24611"/>
                    <a:pt x="6914" y="25613"/>
                  </a:cubicBezTo>
                  <a:cubicBezTo>
                    <a:pt x="7052" y="25752"/>
                    <a:pt x="7329" y="25925"/>
                    <a:pt x="7467" y="26063"/>
                  </a:cubicBezTo>
                  <a:cubicBezTo>
                    <a:pt x="7467" y="25752"/>
                    <a:pt x="7605" y="25613"/>
                    <a:pt x="7605" y="25475"/>
                  </a:cubicBezTo>
                  <a:cubicBezTo>
                    <a:pt x="7778" y="25199"/>
                    <a:pt x="7916" y="25199"/>
                    <a:pt x="8055" y="25199"/>
                  </a:cubicBezTo>
                  <a:lnTo>
                    <a:pt x="8193" y="25199"/>
                  </a:lnTo>
                  <a:cubicBezTo>
                    <a:pt x="8331" y="25199"/>
                    <a:pt x="8469" y="25337"/>
                    <a:pt x="8469" y="25475"/>
                  </a:cubicBezTo>
                  <a:lnTo>
                    <a:pt x="8469" y="25752"/>
                  </a:lnTo>
                  <a:cubicBezTo>
                    <a:pt x="8331" y="26063"/>
                    <a:pt x="8331" y="26201"/>
                    <a:pt x="8193" y="26478"/>
                  </a:cubicBezTo>
                  <a:cubicBezTo>
                    <a:pt x="8469" y="26478"/>
                    <a:pt x="8642" y="26616"/>
                    <a:pt x="8780" y="26616"/>
                  </a:cubicBezTo>
                  <a:cubicBezTo>
                    <a:pt x="8919" y="26478"/>
                    <a:pt x="8919" y="26339"/>
                    <a:pt x="8919" y="26201"/>
                  </a:cubicBezTo>
                  <a:cubicBezTo>
                    <a:pt x="9057" y="26063"/>
                    <a:pt x="9057" y="26063"/>
                    <a:pt x="9195" y="25925"/>
                  </a:cubicBezTo>
                  <a:lnTo>
                    <a:pt x="9506" y="25925"/>
                  </a:lnTo>
                  <a:cubicBezTo>
                    <a:pt x="9645" y="26063"/>
                    <a:pt x="9783" y="26063"/>
                    <a:pt x="9783" y="26201"/>
                  </a:cubicBezTo>
                  <a:lnTo>
                    <a:pt x="9783" y="26616"/>
                  </a:lnTo>
                  <a:cubicBezTo>
                    <a:pt x="9783" y="26789"/>
                    <a:pt x="9645" y="26927"/>
                    <a:pt x="9645" y="27065"/>
                  </a:cubicBezTo>
                  <a:cubicBezTo>
                    <a:pt x="9783" y="27203"/>
                    <a:pt x="9921" y="27342"/>
                    <a:pt x="10198" y="27342"/>
                  </a:cubicBezTo>
                  <a:cubicBezTo>
                    <a:pt x="10198" y="27203"/>
                    <a:pt x="10370" y="27203"/>
                    <a:pt x="10370" y="27065"/>
                  </a:cubicBezTo>
                  <a:cubicBezTo>
                    <a:pt x="10509" y="26789"/>
                    <a:pt x="10647" y="26789"/>
                    <a:pt x="10785" y="26789"/>
                  </a:cubicBezTo>
                  <a:lnTo>
                    <a:pt x="10923" y="26789"/>
                  </a:lnTo>
                  <a:cubicBezTo>
                    <a:pt x="11235" y="26927"/>
                    <a:pt x="11235" y="27203"/>
                    <a:pt x="11235" y="27342"/>
                  </a:cubicBezTo>
                  <a:cubicBezTo>
                    <a:pt x="11062" y="27480"/>
                    <a:pt x="11062" y="27653"/>
                    <a:pt x="10923" y="27791"/>
                  </a:cubicBezTo>
                  <a:cubicBezTo>
                    <a:pt x="11062" y="27791"/>
                    <a:pt x="11235" y="27929"/>
                    <a:pt x="11235" y="27929"/>
                  </a:cubicBezTo>
                  <a:cubicBezTo>
                    <a:pt x="11373" y="27791"/>
                    <a:pt x="11373" y="27653"/>
                    <a:pt x="11511" y="27480"/>
                  </a:cubicBezTo>
                  <a:cubicBezTo>
                    <a:pt x="11511" y="27342"/>
                    <a:pt x="11649" y="27203"/>
                    <a:pt x="11788" y="27203"/>
                  </a:cubicBezTo>
                  <a:lnTo>
                    <a:pt x="12099" y="27203"/>
                  </a:lnTo>
                  <a:cubicBezTo>
                    <a:pt x="12237" y="27203"/>
                    <a:pt x="12237" y="27342"/>
                    <a:pt x="12375" y="27480"/>
                  </a:cubicBezTo>
                  <a:cubicBezTo>
                    <a:pt x="12375" y="27480"/>
                    <a:pt x="12375" y="27653"/>
                    <a:pt x="12237" y="27791"/>
                  </a:cubicBezTo>
                  <a:cubicBezTo>
                    <a:pt x="12237" y="27929"/>
                    <a:pt x="12099" y="28068"/>
                    <a:pt x="12099" y="28344"/>
                  </a:cubicBezTo>
                  <a:cubicBezTo>
                    <a:pt x="12513" y="28517"/>
                    <a:pt x="12963" y="28793"/>
                    <a:pt x="13378" y="28932"/>
                  </a:cubicBezTo>
                  <a:cubicBezTo>
                    <a:pt x="13827" y="28068"/>
                    <a:pt x="14242" y="27065"/>
                    <a:pt x="14691" y="26201"/>
                  </a:cubicBezTo>
                  <a:cubicBezTo>
                    <a:pt x="14829" y="26063"/>
                    <a:pt x="14829" y="26063"/>
                    <a:pt x="14968" y="25925"/>
                  </a:cubicBezTo>
                  <a:lnTo>
                    <a:pt x="15106" y="25925"/>
                  </a:lnTo>
                  <a:cubicBezTo>
                    <a:pt x="15106" y="25925"/>
                    <a:pt x="15244" y="25925"/>
                    <a:pt x="15244" y="26063"/>
                  </a:cubicBezTo>
                  <a:cubicBezTo>
                    <a:pt x="15382" y="26063"/>
                    <a:pt x="15555" y="26063"/>
                    <a:pt x="15555" y="26201"/>
                  </a:cubicBezTo>
                  <a:lnTo>
                    <a:pt x="15555" y="26616"/>
                  </a:lnTo>
                  <a:cubicBezTo>
                    <a:pt x="14968" y="27480"/>
                    <a:pt x="14691" y="28344"/>
                    <a:pt x="14242" y="29381"/>
                  </a:cubicBezTo>
                  <a:cubicBezTo>
                    <a:pt x="14380" y="29381"/>
                    <a:pt x="14518" y="29519"/>
                    <a:pt x="14691" y="29519"/>
                  </a:cubicBezTo>
                  <a:cubicBezTo>
                    <a:pt x="14829" y="29381"/>
                    <a:pt x="14829" y="29070"/>
                    <a:pt x="14968" y="28932"/>
                  </a:cubicBezTo>
                  <a:cubicBezTo>
                    <a:pt x="14968" y="28793"/>
                    <a:pt x="15244" y="28655"/>
                    <a:pt x="15382" y="28655"/>
                  </a:cubicBezTo>
                  <a:lnTo>
                    <a:pt x="15555" y="28655"/>
                  </a:lnTo>
                  <a:cubicBezTo>
                    <a:pt x="15693" y="28793"/>
                    <a:pt x="15832" y="29070"/>
                    <a:pt x="15693" y="29208"/>
                  </a:cubicBezTo>
                  <a:cubicBezTo>
                    <a:pt x="15693" y="29519"/>
                    <a:pt x="15555" y="29658"/>
                    <a:pt x="15555" y="29934"/>
                  </a:cubicBezTo>
                  <a:cubicBezTo>
                    <a:pt x="15693" y="29934"/>
                    <a:pt x="15693" y="29934"/>
                    <a:pt x="15832" y="30072"/>
                  </a:cubicBezTo>
                  <a:cubicBezTo>
                    <a:pt x="15970" y="29934"/>
                    <a:pt x="15970" y="29796"/>
                    <a:pt x="16108" y="29658"/>
                  </a:cubicBezTo>
                  <a:cubicBezTo>
                    <a:pt x="16108" y="29381"/>
                    <a:pt x="16247" y="29381"/>
                    <a:pt x="16558" y="29381"/>
                  </a:cubicBezTo>
                  <a:lnTo>
                    <a:pt x="16696" y="29381"/>
                  </a:lnTo>
                  <a:cubicBezTo>
                    <a:pt x="16834" y="29519"/>
                    <a:pt x="16972" y="29796"/>
                    <a:pt x="16834" y="29934"/>
                  </a:cubicBezTo>
                  <a:cubicBezTo>
                    <a:pt x="16834" y="30072"/>
                    <a:pt x="16696" y="30245"/>
                    <a:pt x="16696" y="30383"/>
                  </a:cubicBezTo>
                  <a:cubicBezTo>
                    <a:pt x="16834" y="30522"/>
                    <a:pt x="16972" y="30522"/>
                    <a:pt x="17111" y="30660"/>
                  </a:cubicBezTo>
                  <a:cubicBezTo>
                    <a:pt x="17283" y="30522"/>
                    <a:pt x="17283" y="30383"/>
                    <a:pt x="17422" y="30245"/>
                  </a:cubicBezTo>
                  <a:cubicBezTo>
                    <a:pt x="17422" y="30072"/>
                    <a:pt x="17560" y="29934"/>
                    <a:pt x="17698" y="29934"/>
                  </a:cubicBezTo>
                  <a:lnTo>
                    <a:pt x="17975" y="29934"/>
                  </a:lnTo>
                  <a:cubicBezTo>
                    <a:pt x="18148" y="30072"/>
                    <a:pt x="18286" y="30383"/>
                    <a:pt x="18148" y="30660"/>
                  </a:cubicBezTo>
                  <a:cubicBezTo>
                    <a:pt x="18148" y="30660"/>
                    <a:pt x="17975" y="30798"/>
                    <a:pt x="17975" y="30936"/>
                  </a:cubicBezTo>
                  <a:cubicBezTo>
                    <a:pt x="18148" y="31109"/>
                    <a:pt x="18286" y="31109"/>
                    <a:pt x="18562" y="31248"/>
                  </a:cubicBezTo>
                  <a:cubicBezTo>
                    <a:pt x="18562" y="31109"/>
                    <a:pt x="18562" y="30936"/>
                    <a:pt x="18701" y="30798"/>
                  </a:cubicBezTo>
                  <a:cubicBezTo>
                    <a:pt x="18701" y="30660"/>
                    <a:pt x="18839" y="30660"/>
                    <a:pt x="19012" y="30660"/>
                  </a:cubicBezTo>
                  <a:cubicBezTo>
                    <a:pt x="19012" y="30522"/>
                    <a:pt x="19012" y="30522"/>
                    <a:pt x="19150" y="30522"/>
                  </a:cubicBezTo>
                  <a:cubicBezTo>
                    <a:pt x="19150" y="30522"/>
                    <a:pt x="19288" y="30522"/>
                    <a:pt x="19288" y="30660"/>
                  </a:cubicBezTo>
                  <a:cubicBezTo>
                    <a:pt x="19427" y="30660"/>
                    <a:pt x="19565" y="30936"/>
                    <a:pt x="19565" y="31248"/>
                  </a:cubicBezTo>
                  <a:cubicBezTo>
                    <a:pt x="19427" y="31248"/>
                    <a:pt x="19427" y="31386"/>
                    <a:pt x="19288" y="31524"/>
                  </a:cubicBezTo>
                  <a:cubicBezTo>
                    <a:pt x="19703" y="31662"/>
                    <a:pt x="20152" y="31801"/>
                    <a:pt x="20567" y="32112"/>
                  </a:cubicBezTo>
                  <a:cubicBezTo>
                    <a:pt x="20878" y="31386"/>
                    <a:pt x="21155" y="30522"/>
                    <a:pt x="21604" y="29796"/>
                  </a:cubicBezTo>
                  <a:cubicBezTo>
                    <a:pt x="21604" y="29796"/>
                    <a:pt x="21742" y="29658"/>
                    <a:pt x="21881" y="29658"/>
                  </a:cubicBezTo>
                  <a:lnTo>
                    <a:pt x="22157" y="29658"/>
                  </a:lnTo>
                  <a:cubicBezTo>
                    <a:pt x="22295" y="29796"/>
                    <a:pt x="22468" y="30072"/>
                    <a:pt x="22468" y="30245"/>
                  </a:cubicBezTo>
                  <a:cubicBezTo>
                    <a:pt x="22019" y="30936"/>
                    <a:pt x="21742" y="31662"/>
                    <a:pt x="21293" y="32388"/>
                  </a:cubicBezTo>
                  <a:cubicBezTo>
                    <a:pt x="21604" y="32526"/>
                    <a:pt x="21881" y="32526"/>
                    <a:pt x="22157" y="32665"/>
                  </a:cubicBezTo>
                  <a:cubicBezTo>
                    <a:pt x="22157" y="32665"/>
                    <a:pt x="22295" y="32526"/>
                    <a:pt x="22295" y="32388"/>
                  </a:cubicBezTo>
                  <a:cubicBezTo>
                    <a:pt x="22295" y="32250"/>
                    <a:pt x="22607" y="32250"/>
                    <a:pt x="22745" y="32250"/>
                  </a:cubicBezTo>
                  <a:lnTo>
                    <a:pt x="22883" y="32250"/>
                  </a:lnTo>
                  <a:cubicBezTo>
                    <a:pt x="23021" y="32250"/>
                    <a:pt x="23160" y="32526"/>
                    <a:pt x="23021" y="32838"/>
                  </a:cubicBezTo>
                  <a:lnTo>
                    <a:pt x="23021" y="32976"/>
                  </a:lnTo>
                  <a:cubicBezTo>
                    <a:pt x="23160" y="33114"/>
                    <a:pt x="23332" y="33114"/>
                    <a:pt x="23609" y="33252"/>
                  </a:cubicBezTo>
                  <a:cubicBezTo>
                    <a:pt x="23609" y="33114"/>
                    <a:pt x="23609" y="33114"/>
                    <a:pt x="23747" y="32976"/>
                  </a:cubicBezTo>
                  <a:cubicBezTo>
                    <a:pt x="23747" y="32838"/>
                    <a:pt x="23885" y="32838"/>
                    <a:pt x="23885" y="32838"/>
                  </a:cubicBezTo>
                  <a:lnTo>
                    <a:pt x="24024" y="32665"/>
                  </a:lnTo>
                  <a:cubicBezTo>
                    <a:pt x="24196" y="32665"/>
                    <a:pt x="24196" y="32665"/>
                    <a:pt x="24335" y="32838"/>
                  </a:cubicBezTo>
                  <a:lnTo>
                    <a:pt x="24473" y="32976"/>
                  </a:lnTo>
                  <a:cubicBezTo>
                    <a:pt x="24611" y="33114"/>
                    <a:pt x="24611" y="33252"/>
                    <a:pt x="24473" y="33391"/>
                  </a:cubicBezTo>
                  <a:cubicBezTo>
                    <a:pt x="24473" y="33391"/>
                    <a:pt x="24473" y="33529"/>
                    <a:pt x="24335" y="33529"/>
                  </a:cubicBezTo>
                  <a:cubicBezTo>
                    <a:pt x="24611" y="33702"/>
                    <a:pt x="24750" y="33702"/>
                    <a:pt x="24888" y="33840"/>
                  </a:cubicBezTo>
                  <a:cubicBezTo>
                    <a:pt x="25061" y="33702"/>
                    <a:pt x="25061" y="33702"/>
                    <a:pt x="25061" y="33529"/>
                  </a:cubicBezTo>
                  <a:cubicBezTo>
                    <a:pt x="25199" y="33391"/>
                    <a:pt x="25337" y="33252"/>
                    <a:pt x="25475" y="33252"/>
                  </a:cubicBezTo>
                  <a:cubicBezTo>
                    <a:pt x="25475" y="33252"/>
                    <a:pt x="25614" y="33252"/>
                    <a:pt x="25614" y="33391"/>
                  </a:cubicBezTo>
                  <a:cubicBezTo>
                    <a:pt x="25925" y="33391"/>
                    <a:pt x="25925" y="33702"/>
                    <a:pt x="25925" y="33978"/>
                  </a:cubicBezTo>
                  <a:cubicBezTo>
                    <a:pt x="25925" y="33978"/>
                    <a:pt x="25752" y="33978"/>
                    <a:pt x="25752" y="34116"/>
                  </a:cubicBezTo>
                  <a:cubicBezTo>
                    <a:pt x="25925" y="34116"/>
                    <a:pt x="26063" y="34116"/>
                    <a:pt x="26201" y="34255"/>
                  </a:cubicBezTo>
                  <a:cubicBezTo>
                    <a:pt x="26340" y="34255"/>
                    <a:pt x="26340" y="34116"/>
                    <a:pt x="26340" y="34116"/>
                  </a:cubicBezTo>
                  <a:cubicBezTo>
                    <a:pt x="26340" y="33978"/>
                    <a:pt x="26478" y="33840"/>
                    <a:pt x="26789" y="33840"/>
                  </a:cubicBezTo>
                  <a:cubicBezTo>
                    <a:pt x="26789" y="33840"/>
                    <a:pt x="26789" y="33978"/>
                    <a:pt x="26927" y="33978"/>
                  </a:cubicBezTo>
                  <a:cubicBezTo>
                    <a:pt x="27065" y="33978"/>
                    <a:pt x="27204" y="34255"/>
                    <a:pt x="27065" y="34566"/>
                  </a:cubicBezTo>
                  <a:cubicBezTo>
                    <a:pt x="27480" y="34704"/>
                    <a:pt x="27930" y="34842"/>
                    <a:pt x="28344" y="34981"/>
                  </a:cubicBezTo>
                  <a:lnTo>
                    <a:pt x="28344" y="34842"/>
                  </a:lnTo>
                  <a:cubicBezTo>
                    <a:pt x="28517" y="34393"/>
                    <a:pt x="28794" y="33978"/>
                    <a:pt x="28932" y="33529"/>
                  </a:cubicBezTo>
                  <a:cubicBezTo>
                    <a:pt x="29070" y="33391"/>
                    <a:pt x="29208" y="33252"/>
                    <a:pt x="29381" y="33252"/>
                  </a:cubicBezTo>
                  <a:lnTo>
                    <a:pt x="29520" y="33252"/>
                  </a:lnTo>
                  <a:cubicBezTo>
                    <a:pt x="29796" y="33391"/>
                    <a:pt x="29934" y="33702"/>
                    <a:pt x="29796" y="33840"/>
                  </a:cubicBezTo>
                  <a:cubicBezTo>
                    <a:pt x="29520" y="34255"/>
                    <a:pt x="29381" y="34704"/>
                    <a:pt x="29070" y="35257"/>
                  </a:cubicBezTo>
                  <a:cubicBezTo>
                    <a:pt x="29520" y="35430"/>
                    <a:pt x="29796" y="35430"/>
                    <a:pt x="30245" y="35568"/>
                  </a:cubicBezTo>
                  <a:cubicBezTo>
                    <a:pt x="30245" y="35568"/>
                    <a:pt x="30245" y="35430"/>
                    <a:pt x="30384" y="35430"/>
                  </a:cubicBezTo>
                  <a:cubicBezTo>
                    <a:pt x="30384" y="35257"/>
                    <a:pt x="30522" y="35119"/>
                    <a:pt x="30660" y="35119"/>
                  </a:cubicBezTo>
                  <a:lnTo>
                    <a:pt x="30937" y="35119"/>
                  </a:lnTo>
                  <a:cubicBezTo>
                    <a:pt x="31110" y="35257"/>
                    <a:pt x="31248" y="35568"/>
                    <a:pt x="31110" y="35706"/>
                  </a:cubicBezTo>
                  <a:lnTo>
                    <a:pt x="31110" y="35845"/>
                  </a:lnTo>
                  <a:cubicBezTo>
                    <a:pt x="31386" y="35983"/>
                    <a:pt x="31524" y="35983"/>
                    <a:pt x="31801" y="36121"/>
                  </a:cubicBezTo>
                  <a:cubicBezTo>
                    <a:pt x="31974" y="35983"/>
                    <a:pt x="32112" y="35845"/>
                    <a:pt x="32250" y="35845"/>
                  </a:cubicBezTo>
                  <a:lnTo>
                    <a:pt x="32388" y="35845"/>
                  </a:lnTo>
                  <a:cubicBezTo>
                    <a:pt x="32527" y="35845"/>
                    <a:pt x="32665" y="36121"/>
                    <a:pt x="32665" y="36294"/>
                  </a:cubicBezTo>
                  <a:lnTo>
                    <a:pt x="32665" y="36432"/>
                  </a:lnTo>
                  <a:cubicBezTo>
                    <a:pt x="32838" y="36432"/>
                    <a:pt x="33114" y="36432"/>
                    <a:pt x="33253" y="36571"/>
                  </a:cubicBezTo>
                  <a:cubicBezTo>
                    <a:pt x="33391" y="36432"/>
                    <a:pt x="33529" y="36432"/>
                    <a:pt x="33529" y="36432"/>
                  </a:cubicBezTo>
                  <a:lnTo>
                    <a:pt x="33840" y="36432"/>
                  </a:lnTo>
                  <a:cubicBezTo>
                    <a:pt x="33978" y="36571"/>
                    <a:pt x="33978" y="36571"/>
                    <a:pt x="33978" y="36709"/>
                  </a:cubicBezTo>
                  <a:cubicBezTo>
                    <a:pt x="34566" y="36985"/>
                    <a:pt x="35119" y="37158"/>
                    <a:pt x="35707" y="37296"/>
                  </a:cubicBezTo>
                  <a:cubicBezTo>
                    <a:pt x="35430" y="36847"/>
                    <a:pt x="35257" y="36571"/>
                    <a:pt x="34981" y="36121"/>
                  </a:cubicBezTo>
                  <a:cubicBezTo>
                    <a:pt x="34255" y="34981"/>
                    <a:pt x="33391" y="33978"/>
                    <a:pt x="32527" y="32838"/>
                  </a:cubicBezTo>
                  <a:cubicBezTo>
                    <a:pt x="30937" y="30522"/>
                    <a:pt x="29208" y="28344"/>
                    <a:pt x="27480" y="26063"/>
                  </a:cubicBezTo>
                  <a:cubicBezTo>
                    <a:pt x="26478" y="24611"/>
                    <a:pt x="25337" y="23021"/>
                    <a:pt x="24196" y="21604"/>
                  </a:cubicBezTo>
                  <a:cubicBezTo>
                    <a:pt x="23021" y="20014"/>
                    <a:pt x="22019" y="18424"/>
                    <a:pt x="20878" y="16972"/>
                  </a:cubicBezTo>
                  <a:cubicBezTo>
                    <a:pt x="18839" y="13827"/>
                    <a:pt x="16558" y="10785"/>
                    <a:pt x="14242" y="7916"/>
                  </a:cubicBezTo>
                  <a:lnTo>
                    <a:pt x="14380" y="7916"/>
                  </a:lnTo>
                  <a:cubicBezTo>
                    <a:pt x="13654" y="7052"/>
                    <a:pt x="12963" y="6326"/>
                    <a:pt x="12375" y="5462"/>
                  </a:cubicBezTo>
                  <a:cubicBezTo>
                    <a:pt x="11788" y="4736"/>
                    <a:pt x="11373" y="4010"/>
                    <a:pt x="10785" y="3146"/>
                  </a:cubicBezTo>
                  <a:cubicBezTo>
                    <a:pt x="10059" y="2144"/>
                    <a:pt x="9333" y="1003"/>
                    <a:pt x="864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6315427" y="4067438"/>
              <a:ext cx="137824" cy="193352"/>
            </a:xfrm>
            <a:custGeom>
              <a:avLst/>
              <a:gdLst/>
              <a:ahLst/>
              <a:cxnLst/>
              <a:rect l="l" t="t" r="r" b="b"/>
              <a:pathLst>
                <a:path w="6776" h="9506" extrusionOk="0">
                  <a:moveTo>
                    <a:pt x="1" y="0"/>
                  </a:moveTo>
                  <a:cubicBezTo>
                    <a:pt x="288" y="543"/>
                    <a:pt x="664" y="1085"/>
                    <a:pt x="1073" y="1601"/>
                  </a:cubicBezTo>
                  <a:lnTo>
                    <a:pt x="1073" y="1601"/>
                  </a:lnTo>
                  <a:cubicBezTo>
                    <a:pt x="720" y="1068"/>
                    <a:pt x="370" y="534"/>
                    <a:pt x="1" y="0"/>
                  </a:cubicBezTo>
                  <a:close/>
                  <a:moveTo>
                    <a:pt x="1073" y="1601"/>
                  </a:moveTo>
                  <a:lnTo>
                    <a:pt x="1073" y="1601"/>
                  </a:lnTo>
                  <a:cubicBezTo>
                    <a:pt x="1498" y="2240"/>
                    <a:pt x="1928" y="2876"/>
                    <a:pt x="2401" y="3507"/>
                  </a:cubicBezTo>
                  <a:lnTo>
                    <a:pt x="2401" y="3507"/>
                  </a:lnTo>
                  <a:cubicBezTo>
                    <a:pt x="1985" y="2916"/>
                    <a:pt x="1575" y="2322"/>
                    <a:pt x="1176" y="1728"/>
                  </a:cubicBezTo>
                  <a:cubicBezTo>
                    <a:pt x="1142" y="1686"/>
                    <a:pt x="1107" y="1643"/>
                    <a:pt x="1073" y="1601"/>
                  </a:cubicBezTo>
                  <a:close/>
                  <a:moveTo>
                    <a:pt x="2401" y="3507"/>
                  </a:moveTo>
                  <a:cubicBezTo>
                    <a:pt x="3609" y="5221"/>
                    <a:pt x="4867" y="6910"/>
                    <a:pt x="6050" y="8503"/>
                  </a:cubicBezTo>
                  <a:cubicBezTo>
                    <a:pt x="6361" y="8953"/>
                    <a:pt x="6637" y="9229"/>
                    <a:pt x="6776" y="9506"/>
                  </a:cubicBezTo>
                  <a:cubicBezTo>
                    <a:pt x="6637" y="9229"/>
                    <a:pt x="6499" y="8953"/>
                    <a:pt x="6188" y="8641"/>
                  </a:cubicBezTo>
                  <a:cubicBezTo>
                    <a:pt x="5186" y="7224"/>
                    <a:pt x="4045" y="5773"/>
                    <a:pt x="3042" y="4321"/>
                  </a:cubicBezTo>
                  <a:cubicBezTo>
                    <a:pt x="2819" y="4051"/>
                    <a:pt x="2606" y="3779"/>
                    <a:pt x="2401" y="3507"/>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6163571" y="3850902"/>
              <a:ext cx="377571" cy="496804"/>
            </a:xfrm>
            <a:custGeom>
              <a:avLst/>
              <a:gdLst/>
              <a:ahLst/>
              <a:cxnLst/>
              <a:rect l="l" t="t" r="r" b="b"/>
              <a:pathLst>
                <a:path w="18563" h="24425" extrusionOk="0">
                  <a:moveTo>
                    <a:pt x="2005" y="0"/>
                  </a:moveTo>
                  <a:cubicBezTo>
                    <a:pt x="1729" y="0"/>
                    <a:pt x="1418" y="0"/>
                    <a:pt x="1141" y="138"/>
                  </a:cubicBezTo>
                  <a:cubicBezTo>
                    <a:pt x="277" y="726"/>
                    <a:pt x="1" y="1867"/>
                    <a:pt x="415" y="2731"/>
                  </a:cubicBezTo>
                  <a:lnTo>
                    <a:pt x="415" y="3042"/>
                  </a:lnTo>
                  <a:lnTo>
                    <a:pt x="554" y="3042"/>
                  </a:lnTo>
                  <a:cubicBezTo>
                    <a:pt x="554" y="2454"/>
                    <a:pt x="554" y="1867"/>
                    <a:pt x="692" y="1452"/>
                  </a:cubicBezTo>
                  <a:lnTo>
                    <a:pt x="692" y="1141"/>
                  </a:lnTo>
                  <a:lnTo>
                    <a:pt x="692" y="1003"/>
                  </a:lnTo>
                  <a:cubicBezTo>
                    <a:pt x="865" y="1003"/>
                    <a:pt x="865" y="864"/>
                    <a:pt x="1003" y="864"/>
                  </a:cubicBezTo>
                  <a:cubicBezTo>
                    <a:pt x="1003" y="726"/>
                    <a:pt x="1141" y="726"/>
                    <a:pt x="1141" y="726"/>
                  </a:cubicBezTo>
                  <a:lnTo>
                    <a:pt x="1280" y="726"/>
                  </a:lnTo>
                  <a:cubicBezTo>
                    <a:pt x="1418" y="726"/>
                    <a:pt x="1418" y="864"/>
                    <a:pt x="1556" y="1003"/>
                  </a:cubicBezTo>
                  <a:cubicBezTo>
                    <a:pt x="2282" y="2005"/>
                    <a:pt x="3146" y="3042"/>
                    <a:pt x="3872" y="4044"/>
                  </a:cubicBezTo>
                  <a:cubicBezTo>
                    <a:pt x="6050" y="7051"/>
                    <a:pt x="8054" y="10093"/>
                    <a:pt x="10197" y="13100"/>
                  </a:cubicBezTo>
                  <a:cubicBezTo>
                    <a:pt x="10785" y="13964"/>
                    <a:pt x="11373" y="14690"/>
                    <a:pt x="11787" y="15416"/>
                  </a:cubicBezTo>
                  <a:cubicBezTo>
                    <a:pt x="12375" y="16142"/>
                    <a:pt x="12963" y="16868"/>
                    <a:pt x="13516" y="17559"/>
                  </a:cubicBezTo>
                  <a:cubicBezTo>
                    <a:pt x="14518" y="18873"/>
                    <a:pt x="15382" y="20152"/>
                    <a:pt x="16246" y="21603"/>
                  </a:cubicBezTo>
                  <a:cubicBezTo>
                    <a:pt x="16419" y="21603"/>
                    <a:pt x="16419" y="21742"/>
                    <a:pt x="16419" y="21742"/>
                  </a:cubicBezTo>
                  <a:cubicBezTo>
                    <a:pt x="16557" y="22053"/>
                    <a:pt x="16696" y="22191"/>
                    <a:pt x="16834" y="22329"/>
                  </a:cubicBezTo>
                  <a:lnTo>
                    <a:pt x="16834" y="22606"/>
                  </a:lnTo>
                  <a:lnTo>
                    <a:pt x="16972" y="22606"/>
                  </a:lnTo>
                  <a:lnTo>
                    <a:pt x="16972" y="23055"/>
                  </a:lnTo>
                  <a:cubicBezTo>
                    <a:pt x="16972" y="23193"/>
                    <a:pt x="16834" y="23193"/>
                    <a:pt x="16834" y="23332"/>
                  </a:cubicBezTo>
                  <a:lnTo>
                    <a:pt x="16419" y="23332"/>
                  </a:lnTo>
                  <a:cubicBezTo>
                    <a:pt x="16419" y="23332"/>
                    <a:pt x="16246" y="23332"/>
                    <a:pt x="16246" y="23193"/>
                  </a:cubicBezTo>
                  <a:cubicBezTo>
                    <a:pt x="16108" y="23193"/>
                    <a:pt x="15970" y="23193"/>
                    <a:pt x="15832" y="23055"/>
                  </a:cubicBezTo>
                  <a:cubicBezTo>
                    <a:pt x="15693" y="23055"/>
                    <a:pt x="15555" y="22917"/>
                    <a:pt x="15244" y="22744"/>
                  </a:cubicBezTo>
                  <a:cubicBezTo>
                    <a:pt x="14967" y="22606"/>
                    <a:pt x="14518" y="22467"/>
                    <a:pt x="14103" y="22329"/>
                  </a:cubicBezTo>
                  <a:lnTo>
                    <a:pt x="13965" y="22191"/>
                  </a:lnTo>
                  <a:lnTo>
                    <a:pt x="13965" y="22191"/>
                  </a:lnTo>
                  <a:cubicBezTo>
                    <a:pt x="14242" y="22606"/>
                    <a:pt x="14518" y="22917"/>
                    <a:pt x="14829" y="23193"/>
                  </a:cubicBezTo>
                  <a:lnTo>
                    <a:pt x="14829" y="23470"/>
                  </a:lnTo>
                  <a:cubicBezTo>
                    <a:pt x="15106" y="23919"/>
                    <a:pt x="15382" y="24196"/>
                    <a:pt x="15970" y="24334"/>
                  </a:cubicBezTo>
                  <a:cubicBezTo>
                    <a:pt x="16156" y="24391"/>
                    <a:pt x="16360" y="24425"/>
                    <a:pt x="16567" y="24425"/>
                  </a:cubicBezTo>
                  <a:cubicBezTo>
                    <a:pt x="16859" y="24425"/>
                    <a:pt x="17158" y="24358"/>
                    <a:pt x="17422" y="24196"/>
                  </a:cubicBezTo>
                  <a:cubicBezTo>
                    <a:pt x="17836" y="24057"/>
                    <a:pt x="18286" y="23608"/>
                    <a:pt x="18424" y="23193"/>
                  </a:cubicBezTo>
                  <a:cubicBezTo>
                    <a:pt x="18562" y="22744"/>
                    <a:pt x="18562" y="22053"/>
                    <a:pt x="18286" y="21603"/>
                  </a:cubicBezTo>
                  <a:cubicBezTo>
                    <a:pt x="14829" y="16557"/>
                    <a:pt x="10647" y="12098"/>
                    <a:pt x="7190" y="7051"/>
                  </a:cubicBezTo>
                  <a:cubicBezTo>
                    <a:pt x="5877" y="5185"/>
                    <a:pt x="4736" y="3180"/>
                    <a:pt x="3734" y="1003"/>
                  </a:cubicBezTo>
                  <a:cubicBezTo>
                    <a:pt x="3457" y="277"/>
                    <a:pt x="2731" y="0"/>
                    <a:pt x="2005"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6643750" y="4471688"/>
              <a:ext cx="29554" cy="23920"/>
            </a:xfrm>
            <a:custGeom>
              <a:avLst/>
              <a:gdLst/>
              <a:ahLst/>
              <a:cxnLst/>
              <a:rect l="l" t="t" r="r" b="b"/>
              <a:pathLst>
                <a:path w="1453" h="1176" extrusionOk="0">
                  <a:moveTo>
                    <a:pt x="277" y="0"/>
                  </a:moveTo>
                  <a:cubicBezTo>
                    <a:pt x="277" y="173"/>
                    <a:pt x="139" y="449"/>
                    <a:pt x="139" y="588"/>
                  </a:cubicBezTo>
                  <a:cubicBezTo>
                    <a:pt x="139" y="726"/>
                    <a:pt x="139" y="726"/>
                    <a:pt x="1" y="864"/>
                  </a:cubicBezTo>
                  <a:cubicBezTo>
                    <a:pt x="415" y="1037"/>
                    <a:pt x="727" y="1037"/>
                    <a:pt x="1141" y="1175"/>
                  </a:cubicBezTo>
                  <a:cubicBezTo>
                    <a:pt x="1141" y="864"/>
                    <a:pt x="1280" y="588"/>
                    <a:pt x="1452" y="311"/>
                  </a:cubicBezTo>
                  <a:cubicBezTo>
                    <a:pt x="1003" y="173"/>
                    <a:pt x="727" y="173"/>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6098891" y="4217179"/>
              <a:ext cx="17594" cy="32361"/>
            </a:xfrm>
            <a:custGeom>
              <a:avLst/>
              <a:gdLst/>
              <a:ahLst/>
              <a:cxnLst/>
              <a:rect l="l" t="t" r="r" b="b"/>
              <a:pathLst>
                <a:path w="865" h="1591" extrusionOk="0">
                  <a:moveTo>
                    <a:pt x="415" y="1"/>
                  </a:moveTo>
                  <a:cubicBezTo>
                    <a:pt x="277" y="277"/>
                    <a:pt x="277" y="415"/>
                    <a:pt x="139" y="726"/>
                  </a:cubicBezTo>
                  <a:cubicBezTo>
                    <a:pt x="139" y="865"/>
                    <a:pt x="1" y="1003"/>
                    <a:pt x="1" y="1279"/>
                  </a:cubicBezTo>
                  <a:cubicBezTo>
                    <a:pt x="139" y="1279"/>
                    <a:pt x="415" y="1452"/>
                    <a:pt x="588" y="1591"/>
                  </a:cubicBezTo>
                  <a:cubicBezTo>
                    <a:pt x="727" y="1279"/>
                    <a:pt x="865" y="865"/>
                    <a:pt x="865" y="588"/>
                  </a:cubicBezTo>
                  <a:cubicBezTo>
                    <a:pt x="727" y="415"/>
                    <a:pt x="588" y="277"/>
                    <a:pt x="41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6019445" y="3649133"/>
              <a:ext cx="214465" cy="544868"/>
            </a:xfrm>
            <a:custGeom>
              <a:avLst/>
              <a:gdLst/>
              <a:ahLst/>
              <a:cxnLst/>
              <a:rect l="l" t="t" r="r" b="b"/>
              <a:pathLst>
                <a:path w="10544" h="26788" extrusionOk="0">
                  <a:moveTo>
                    <a:pt x="5358" y="0"/>
                  </a:moveTo>
                  <a:cubicBezTo>
                    <a:pt x="5186" y="415"/>
                    <a:pt x="5047" y="691"/>
                    <a:pt x="4909" y="1002"/>
                  </a:cubicBezTo>
                  <a:cubicBezTo>
                    <a:pt x="4494" y="2005"/>
                    <a:pt x="4321" y="2869"/>
                    <a:pt x="4045" y="3871"/>
                  </a:cubicBezTo>
                  <a:cubicBezTo>
                    <a:pt x="3907" y="4459"/>
                    <a:pt x="3907" y="5185"/>
                    <a:pt x="3630" y="5876"/>
                  </a:cubicBezTo>
                  <a:cubicBezTo>
                    <a:pt x="3457" y="6740"/>
                    <a:pt x="3319" y="7604"/>
                    <a:pt x="3043" y="8641"/>
                  </a:cubicBezTo>
                  <a:cubicBezTo>
                    <a:pt x="2593" y="10508"/>
                    <a:pt x="2317" y="12374"/>
                    <a:pt x="1902" y="14103"/>
                  </a:cubicBezTo>
                  <a:cubicBezTo>
                    <a:pt x="1176" y="17836"/>
                    <a:pt x="588" y="21603"/>
                    <a:pt x="174" y="25336"/>
                  </a:cubicBezTo>
                  <a:cubicBezTo>
                    <a:pt x="1" y="25751"/>
                    <a:pt x="1" y="26062"/>
                    <a:pt x="1" y="26477"/>
                  </a:cubicBezTo>
                  <a:cubicBezTo>
                    <a:pt x="1" y="26615"/>
                    <a:pt x="174" y="26788"/>
                    <a:pt x="312" y="26788"/>
                  </a:cubicBezTo>
                  <a:cubicBezTo>
                    <a:pt x="450" y="26339"/>
                    <a:pt x="588" y="25924"/>
                    <a:pt x="727" y="25474"/>
                  </a:cubicBezTo>
                  <a:cubicBezTo>
                    <a:pt x="1038" y="24749"/>
                    <a:pt x="1314" y="24196"/>
                    <a:pt x="1591" y="23746"/>
                  </a:cubicBezTo>
                  <a:cubicBezTo>
                    <a:pt x="1729" y="23608"/>
                    <a:pt x="1902" y="23470"/>
                    <a:pt x="2040" y="23470"/>
                  </a:cubicBezTo>
                  <a:lnTo>
                    <a:pt x="2178" y="23608"/>
                  </a:lnTo>
                  <a:cubicBezTo>
                    <a:pt x="2040" y="23159"/>
                    <a:pt x="2040" y="22744"/>
                    <a:pt x="2040" y="22294"/>
                  </a:cubicBezTo>
                  <a:cubicBezTo>
                    <a:pt x="1902" y="20290"/>
                    <a:pt x="2040" y="18423"/>
                    <a:pt x="2455" y="16418"/>
                  </a:cubicBezTo>
                  <a:cubicBezTo>
                    <a:pt x="3043" y="13826"/>
                    <a:pt x="3768" y="11234"/>
                    <a:pt x="4633" y="8641"/>
                  </a:cubicBezTo>
                  <a:cubicBezTo>
                    <a:pt x="4771" y="8054"/>
                    <a:pt x="4909" y="7604"/>
                    <a:pt x="5047" y="7190"/>
                  </a:cubicBezTo>
                  <a:cubicBezTo>
                    <a:pt x="5047" y="7051"/>
                    <a:pt x="5047" y="7051"/>
                    <a:pt x="4909" y="6913"/>
                  </a:cubicBezTo>
                  <a:cubicBezTo>
                    <a:pt x="4771" y="5876"/>
                    <a:pt x="5358" y="5012"/>
                    <a:pt x="6223" y="4597"/>
                  </a:cubicBezTo>
                  <a:cubicBezTo>
                    <a:pt x="6499" y="4321"/>
                    <a:pt x="6914" y="4148"/>
                    <a:pt x="7363" y="4148"/>
                  </a:cubicBezTo>
                  <a:lnTo>
                    <a:pt x="7640" y="4148"/>
                  </a:lnTo>
                  <a:cubicBezTo>
                    <a:pt x="7951" y="4321"/>
                    <a:pt x="8089" y="4321"/>
                    <a:pt x="8366" y="4459"/>
                  </a:cubicBezTo>
                  <a:cubicBezTo>
                    <a:pt x="8642" y="4597"/>
                    <a:pt x="8815" y="4874"/>
                    <a:pt x="8953" y="5012"/>
                  </a:cubicBezTo>
                  <a:lnTo>
                    <a:pt x="8953" y="5185"/>
                  </a:lnTo>
                  <a:cubicBezTo>
                    <a:pt x="9230" y="5461"/>
                    <a:pt x="9230" y="5876"/>
                    <a:pt x="9230" y="6187"/>
                  </a:cubicBezTo>
                  <a:lnTo>
                    <a:pt x="9230" y="6325"/>
                  </a:lnTo>
                  <a:cubicBezTo>
                    <a:pt x="9506" y="6049"/>
                    <a:pt x="9817" y="5876"/>
                    <a:pt x="10094" y="5600"/>
                  </a:cubicBezTo>
                  <a:lnTo>
                    <a:pt x="10543" y="5185"/>
                  </a:lnTo>
                  <a:cubicBezTo>
                    <a:pt x="10232" y="4735"/>
                    <a:pt x="9817" y="4321"/>
                    <a:pt x="9506" y="3871"/>
                  </a:cubicBezTo>
                  <a:cubicBezTo>
                    <a:pt x="9091" y="3284"/>
                    <a:pt x="8642" y="2731"/>
                    <a:pt x="8089" y="2281"/>
                  </a:cubicBezTo>
                  <a:lnTo>
                    <a:pt x="7951" y="2281"/>
                  </a:lnTo>
                  <a:cubicBezTo>
                    <a:pt x="7363" y="2281"/>
                    <a:pt x="6776" y="2420"/>
                    <a:pt x="6499" y="2869"/>
                  </a:cubicBezTo>
                  <a:cubicBezTo>
                    <a:pt x="6637" y="2420"/>
                    <a:pt x="6776" y="1867"/>
                    <a:pt x="6914" y="1279"/>
                  </a:cubicBezTo>
                  <a:lnTo>
                    <a:pt x="6914" y="1141"/>
                  </a:lnTo>
                  <a:cubicBezTo>
                    <a:pt x="6776" y="1002"/>
                    <a:pt x="6637" y="864"/>
                    <a:pt x="6361" y="691"/>
                  </a:cubicBezTo>
                  <a:cubicBezTo>
                    <a:pt x="6050" y="415"/>
                    <a:pt x="5773" y="277"/>
                    <a:pt x="5358"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6743577" y="4501201"/>
              <a:ext cx="64010" cy="47128"/>
            </a:xfrm>
            <a:custGeom>
              <a:avLst/>
              <a:gdLst/>
              <a:ahLst/>
              <a:cxnLst/>
              <a:rect l="l" t="t" r="r" b="b"/>
              <a:pathLst>
                <a:path w="3147" h="2317" extrusionOk="0">
                  <a:moveTo>
                    <a:pt x="277" y="1"/>
                  </a:moveTo>
                  <a:lnTo>
                    <a:pt x="277" y="277"/>
                  </a:lnTo>
                  <a:cubicBezTo>
                    <a:pt x="139" y="588"/>
                    <a:pt x="1" y="865"/>
                    <a:pt x="1" y="1141"/>
                  </a:cubicBezTo>
                  <a:cubicBezTo>
                    <a:pt x="139" y="1314"/>
                    <a:pt x="416" y="1314"/>
                    <a:pt x="554" y="1453"/>
                  </a:cubicBezTo>
                  <a:lnTo>
                    <a:pt x="554" y="1141"/>
                  </a:lnTo>
                  <a:cubicBezTo>
                    <a:pt x="692" y="1003"/>
                    <a:pt x="692" y="727"/>
                    <a:pt x="865" y="588"/>
                  </a:cubicBezTo>
                  <a:cubicBezTo>
                    <a:pt x="865" y="450"/>
                    <a:pt x="1003" y="450"/>
                    <a:pt x="1142" y="450"/>
                  </a:cubicBezTo>
                  <a:lnTo>
                    <a:pt x="1418" y="450"/>
                  </a:lnTo>
                  <a:cubicBezTo>
                    <a:pt x="1556" y="450"/>
                    <a:pt x="1729" y="727"/>
                    <a:pt x="1556" y="1003"/>
                  </a:cubicBezTo>
                  <a:cubicBezTo>
                    <a:pt x="1556" y="1141"/>
                    <a:pt x="1418" y="1314"/>
                    <a:pt x="1418" y="1453"/>
                  </a:cubicBezTo>
                  <a:lnTo>
                    <a:pt x="1280" y="1591"/>
                  </a:lnTo>
                  <a:cubicBezTo>
                    <a:pt x="1556" y="1729"/>
                    <a:pt x="1867" y="1867"/>
                    <a:pt x="2144" y="1867"/>
                  </a:cubicBezTo>
                  <a:lnTo>
                    <a:pt x="2282" y="1867"/>
                  </a:lnTo>
                  <a:lnTo>
                    <a:pt x="2282" y="2006"/>
                  </a:lnTo>
                  <a:cubicBezTo>
                    <a:pt x="2593" y="2178"/>
                    <a:pt x="2870" y="2178"/>
                    <a:pt x="3146" y="2317"/>
                  </a:cubicBezTo>
                  <a:cubicBezTo>
                    <a:pt x="2732" y="1729"/>
                    <a:pt x="2420" y="1141"/>
                    <a:pt x="2006" y="588"/>
                  </a:cubicBezTo>
                  <a:cubicBezTo>
                    <a:pt x="1418" y="450"/>
                    <a:pt x="865" y="277"/>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6070773" y="4187645"/>
              <a:ext cx="21113" cy="44321"/>
            </a:xfrm>
            <a:custGeom>
              <a:avLst/>
              <a:gdLst/>
              <a:ahLst/>
              <a:cxnLst/>
              <a:rect l="l" t="t" r="r" b="b"/>
              <a:pathLst>
                <a:path w="1038" h="2179" extrusionOk="0">
                  <a:moveTo>
                    <a:pt x="588" y="1"/>
                  </a:moveTo>
                  <a:lnTo>
                    <a:pt x="588" y="312"/>
                  </a:lnTo>
                  <a:cubicBezTo>
                    <a:pt x="311" y="865"/>
                    <a:pt x="173" y="1314"/>
                    <a:pt x="0" y="1867"/>
                  </a:cubicBezTo>
                  <a:cubicBezTo>
                    <a:pt x="173" y="2040"/>
                    <a:pt x="311" y="2178"/>
                    <a:pt x="588" y="2178"/>
                  </a:cubicBezTo>
                  <a:cubicBezTo>
                    <a:pt x="726" y="1729"/>
                    <a:pt x="864" y="1314"/>
                    <a:pt x="1037" y="727"/>
                  </a:cubicBezTo>
                  <a:lnTo>
                    <a:pt x="864" y="588"/>
                  </a:lnTo>
                  <a:cubicBezTo>
                    <a:pt x="726" y="450"/>
                    <a:pt x="726" y="139"/>
                    <a:pt x="588"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6546730" y="4436521"/>
              <a:ext cx="17594" cy="21113"/>
            </a:xfrm>
            <a:custGeom>
              <a:avLst/>
              <a:gdLst/>
              <a:ahLst/>
              <a:cxnLst/>
              <a:rect l="l" t="t" r="r" b="b"/>
              <a:pathLst>
                <a:path w="865" h="1038" extrusionOk="0">
                  <a:moveTo>
                    <a:pt x="312" y="1"/>
                  </a:moveTo>
                  <a:cubicBezTo>
                    <a:pt x="173" y="312"/>
                    <a:pt x="173" y="588"/>
                    <a:pt x="1" y="865"/>
                  </a:cubicBezTo>
                  <a:cubicBezTo>
                    <a:pt x="173" y="865"/>
                    <a:pt x="450" y="1038"/>
                    <a:pt x="588" y="1038"/>
                  </a:cubicBezTo>
                  <a:cubicBezTo>
                    <a:pt x="727" y="727"/>
                    <a:pt x="865" y="450"/>
                    <a:pt x="865" y="312"/>
                  </a:cubicBezTo>
                  <a:cubicBezTo>
                    <a:pt x="727" y="174"/>
                    <a:pt x="588" y="174"/>
                    <a:pt x="31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6485568" y="4413334"/>
              <a:ext cx="23228" cy="23208"/>
            </a:xfrm>
            <a:custGeom>
              <a:avLst/>
              <a:gdLst/>
              <a:ahLst/>
              <a:cxnLst/>
              <a:rect l="l" t="t" r="r" b="b"/>
              <a:pathLst>
                <a:path w="1142" h="1141" extrusionOk="0">
                  <a:moveTo>
                    <a:pt x="277" y="0"/>
                  </a:moveTo>
                  <a:cubicBezTo>
                    <a:pt x="277" y="277"/>
                    <a:pt x="139" y="450"/>
                    <a:pt x="1" y="726"/>
                  </a:cubicBezTo>
                  <a:cubicBezTo>
                    <a:pt x="277" y="864"/>
                    <a:pt x="588" y="1003"/>
                    <a:pt x="865" y="1141"/>
                  </a:cubicBezTo>
                  <a:cubicBezTo>
                    <a:pt x="1003" y="864"/>
                    <a:pt x="1003" y="588"/>
                    <a:pt x="1141" y="277"/>
                  </a:cubicBezTo>
                  <a:cubicBezTo>
                    <a:pt x="865" y="138"/>
                    <a:pt x="588" y="138"/>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6444787" y="4395761"/>
              <a:ext cx="31669" cy="23208"/>
            </a:xfrm>
            <a:custGeom>
              <a:avLst/>
              <a:gdLst/>
              <a:ahLst/>
              <a:cxnLst/>
              <a:rect l="l" t="t" r="r" b="b"/>
              <a:pathLst>
                <a:path w="1557" h="1141" extrusionOk="0">
                  <a:moveTo>
                    <a:pt x="277" y="0"/>
                  </a:moveTo>
                  <a:cubicBezTo>
                    <a:pt x="277" y="138"/>
                    <a:pt x="139" y="449"/>
                    <a:pt x="1" y="588"/>
                  </a:cubicBezTo>
                  <a:cubicBezTo>
                    <a:pt x="416" y="864"/>
                    <a:pt x="865" y="1002"/>
                    <a:pt x="1141" y="1141"/>
                  </a:cubicBezTo>
                  <a:cubicBezTo>
                    <a:pt x="1280" y="1002"/>
                    <a:pt x="1418" y="726"/>
                    <a:pt x="1556" y="588"/>
                  </a:cubicBezTo>
                  <a:cubicBezTo>
                    <a:pt x="1141" y="277"/>
                    <a:pt x="692" y="138"/>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6418081" y="4383801"/>
              <a:ext cx="17594" cy="17594"/>
            </a:xfrm>
            <a:custGeom>
              <a:avLst/>
              <a:gdLst/>
              <a:ahLst/>
              <a:cxnLst/>
              <a:rect l="l" t="t" r="r" b="b"/>
              <a:pathLst>
                <a:path w="865" h="865" extrusionOk="0">
                  <a:moveTo>
                    <a:pt x="277" y="0"/>
                  </a:moveTo>
                  <a:cubicBezTo>
                    <a:pt x="139" y="312"/>
                    <a:pt x="139" y="450"/>
                    <a:pt x="0" y="588"/>
                  </a:cubicBezTo>
                  <a:cubicBezTo>
                    <a:pt x="139" y="726"/>
                    <a:pt x="450" y="726"/>
                    <a:pt x="588" y="865"/>
                  </a:cubicBezTo>
                  <a:cubicBezTo>
                    <a:pt x="588" y="588"/>
                    <a:pt x="726" y="450"/>
                    <a:pt x="864" y="312"/>
                  </a:cubicBezTo>
                  <a:cubicBezTo>
                    <a:pt x="588" y="173"/>
                    <a:pt x="450" y="173"/>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6520715" y="4425273"/>
              <a:ext cx="17594" cy="20421"/>
            </a:xfrm>
            <a:custGeom>
              <a:avLst/>
              <a:gdLst/>
              <a:ahLst/>
              <a:cxnLst/>
              <a:rect l="l" t="t" r="r" b="b"/>
              <a:pathLst>
                <a:path w="865" h="1004" extrusionOk="0">
                  <a:moveTo>
                    <a:pt x="277" y="1"/>
                  </a:moveTo>
                  <a:cubicBezTo>
                    <a:pt x="139" y="277"/>
                    <a:pt x="1" y="416"/>
                    <a:pt x="1" y="727"/>
                  </a:cubicBezTo>
                  <a:lnTo>
                    <a:pt x="1" y="865"/>
                  </a:lnTo>
                  <a:cubicBezTo>
                    <a:pt x="139" y="865"/>
                    <a:pt x="277" y="1003"/>
                    <a:pt x="416" y="1003"/>
                  </a:cubicBezTo>
                  <a:cubicBezTo>
                    <a:pt x="416" y="865"/>
                    <a:pt x="588" y="865"/>
                    <a:pt x="588" y="727"/>
                  </a:cubicBezTo>
                  <a:cubicBezTo>
                    <a:pt x="727" y="554"/>
                    <a:pt x="727" y="416"/>
                    <a:pt x="865" y="277"/>
                  </a:cubicBezTo>
                  <a:cubicBezTo>
                    <a:pt x="588" y="139"/>
                    <a:pt x="416" y="139"/>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6392067" y="4372553"/>
              <a:ext cx="14075" cy="17594"/>
            </a:xfrm>
            <a:custGeom>
              <a:avLst/>
              <a:gdLst/>
              <a:ahLst/>
              <a:cxnLst/>
              <a:rect l="l" t="t" r="r" b="b"/>
              <a:pathLst>
                <a:path w="692" h="865" extrusionOk="0">
                  <a:moveTo>
                    <a:pt x="277" y="0"/>
                  </a:moveTo>
                  <a:cubicBezTo>
                    <a:pt x="139" y="139"/>
                    <a:pt x="139" y="415"/>
                    <a:pt x="0" y="553"/>
                  </a:cubicBezTo>
                  <a:cubicBezTo>
                    <a:pt x="139" y="553"/>
                    <a:pt x="415" y="726"/>
                    <a:pt x="553" y="865"/>
                  </a:cubicBezTo>
                  <a:cubicBezTo>
                    <a:pt x="553" y="553"/>
                    <a:pt x="692" y="415"/>
                    <a:pt x="692" y="277"/>
                  </a:cubicBezTo>
                  <a:cubicBezTo>
                    <a:pt x="553" y="139"/>
                    <a:pt x="415" y="139"/>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6716871" y="4495588"/>
              <a:ext cx="17594" cy="23208"/>
            </a:xfrm>
            <a:custGeom>
              <a:avLst/>
              <a:gdLst/>
              <a:ahLst/>
              <a:cxnLst/>
              <a:rect l="l" t="t" r="r" b="b"/>
              <a:pathLst>
                <a:path w="865" h="1141" extrusionOk="0">
                  <a:moveTo>
                    <a:pt x="277" y="0"/>
                  </a:moveTo>
                  <a:cubicBezTo>
                    <a:pt x="139" y="277"/>
                    <a:pt x="139" y="553"/>
                    <a:pt x="0" y="1003"/>
                  </a:cubicBezTo>
                  <a:lnTo>
                    <a:pt x="139" y="1003"/>
                  </a:lnTo>
                  <a:cubicBezTo>
                    <a:pt x="277" y="1003"/>
                    <a:pt x="450" y="1141"/>
                    <a:pt x="450" y="1141"/>
                  </a:cubicBezTo>
                  <a:lnTo>
                    <a:pt x="450" y="1003"/>
                  </a:lnTo>
                  <a:cubicBezTo>
                    <a:pt x="588" y="726"/>
                    <a:pt x="726" y="553"/>
                    <a:pt x="865" y="277"/>
                  </a:cubicBezTo>
                  <a:lnTo>
                    <a:pt x="865" y="139"/>
                  </a:lnTo>
                  <a:cubicBezTo>
                    <a:pt x="726" y="0"/>
                    <a:pt x="450" y="0"/>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6368168" y="4363421"/>
              <a:ext cx="11960" cy="11960"/>
            </a:xfrm>
            <a:custGeom>
              <a:avLst/>
              <a:gdLst/>
              <a:ahLst/>
              <a:cxnLst/>
              <a:rect l="l" t="t" r="r" b="b"/>
              <a:pathLst>
                <a:path w="588" h="588" extrusionOk="0">
                  <a:moveTo>
                    <a:pt x="311" y="0"/>
                  </a:moveTo>
                  <a:cubicBezTo>
                    <a:pt x="138" y="138"/>
                    <a:pt x="138" y="311"/>
                    <a:pt x="0" y="449"/>
                  </a:cubicBezTo>
                  <a:cubicBezTo>
                    <a:pt x="138" y="588"/>
                    <a:pt x="311" y="588"/>
                    <a:pt x="449" y="588"/>
                  </a:cubicBezTo>
                  <a:cubicBezTo>
                    <a:pt x="449" y="449"/>
                    <a:pt x="588" y="311"/>
                    <a:pt x="588" y="138"/>
                  </a:cubicBezTo>
                  <a:cubicBezTo>
                    <a:pt x="449" y="0"/>
                    <a:pt x="449" y="0"/>
                    <a:pt x="311"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6576263" y="4448481"/>
              <a:ext cx="14787" cy="20401"/>
            </a:xfrm>
            <a:custGeom>
              <a:avLst/>
              <a:gdLst/>
              <a:ahLst/>
              <a:cxnLst/>
              <a:rect l="l" t="t" r="r" b="b"/>
              <a:pathLst>
                <a:path w="727" h="1003" extrusionOk="0">
                  <a:moveTo>
                    <a:pt x="277" y="0"/>
                  </a:moveTo>
                  <a:cubicBezTo>
                    <a:pt x="139" y="139"/>
                    <a:pt x="0" y="450"/>
                    <a:pt x="0" y="726"/>
                  </a:cubicBezTo>
                  <a:cubicBezTo>
                    <a:pt x="139" y="865"/>
                    <a:pt x="277" y="865"/>
                    <a:pt x="450" y="1003"/>
                  </a:cubicBezTo>
                  <a:cubicBezTo>
                    <a:pt x="588" y="726"/>
                    <a:pt x="726" y="450"/>
                    <a:pt x="726" y="139"/>
                  </a:cubicBezTo>
                  <a:cubicBezTo>
                    <a:pt x="588" y="0"/>
                    <a:pt x="450" y="0"/>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6684531" y="4483628"/>
              <a:ext cx="20401" cy="23228"/>
            </a:xfrm>
            <a:custGeom>
              <a:avLst/>
              <a:gdLst/>
              <a:ahLst/>
              <a:cxnLst/>
              <a:rect l="l" t="t" r="r" b="b"/>
              <a:pathLst>
                <a:path w="1003" h="1142" extrusionOk="0">
                  <a:moveTo>
                    <a:pt x="312" y="1"/>
                  </a:moveTo>
                  <a:cubicBezTo>
                    <a:pt x="139" y="277"/>
                    <a:pt x="0" y="588"/>
                    <a:pt x="0" y="865"/>
                  </a:cubicBezTo>
                  <a:cubicBezTo>
                    <a:pt x="139" y="1003"/>
                    <a:pt x="450" y="1141"/>
                    <a:pt x="726" y="1141"/>
                  </a:cubicBezTo>
                  <a:cubicBezTo>
                    <a:pt x="865" y="1003"/>
                    <a:pt x="865" y="727"/>
                    <a:pt x="1003" y="588"/>
                  </a:cubicBezTo>
                  <a:lnTo>
                    <a:pt x="1003" y="277"/>
                  </a:lnTo>
                  <a:cubicBezTo>
                    <a:pt x="726" y="139"/>
                    <a:pt x="588" y="139"/>
                    <a:pt x="31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6602969" y="4457613"/>
              <a:ext cx="31669" cy="26035"/>
            </a:xfrm>
            <a:custGeom>
              <a:avLst/>
              <a:gdLst/>
              <a:ahLst/>
              <a:cxnLst/>
              <a:rect l="l" t="t" r="r" b="b"/>
              <a:pathLst>
                <a:path w="1557" h="1280" extrusionOk="0">
                  <a:moveTo>
                    <a:pt x="277" y="1"/>
                  </a:moveTo>
                  <a:cubicBezTo>
                    <a:pt x="139" y="277"/>
                    <a:pt x="139" y="554"/>
                    <a:pt x="1" y="865"/>
                  </a:cubicBezTo>
                  <a:cubicBezTo>
                    <a:pt x="416" y="1003"/>
                    <a:pt x="865" y="1141"/>
                    <a:pt x="1280" y="1280"/>
                  </a:cubicBezTo>
                  <a:cubicBezTo>
                    <a:pt x="1280" y="1003"/>
                    <a:pt x="1418" y="692"/>
                    <a:pt x="1556" y="416"/>
                  </a:cubicBezTo>
                  <a:cubicBezTo>
                    <a:pt x="1142" y="277"/>
                    <a:pt x="692" y="139"/>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6148805" y="3663188"/>
              <a:ext cx="2848" cy="20"/>
            </a:xfrm>
            <a:custGeom>
              <a:avLst/>
              <a:gdLst/>
              <a:ahLst/>
              <a:cxnLst/>
              <a:rect l="l" t="t" r="r" b="b"/>
              <a:pathLst>
                <a:path w="140" h="1" extrusionOk="0">
                  <a:moveTo>
                    <a:pt x="139"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6145998" y="4252325"/>
              <a:ext cx="35168" cy="32361"/>
            </a:xfrm>
            <a:custGeom>
              <a:avLst/>
              <a:gdLst/>
              <a:ahLst/>
              <a:cxnLst/>
              <a:rect l="l" t="t" r="r" b="b"/>
              <a:pathLst>
                <a:path w="1729" h="1591" extrusionOk="0">
                  <a:moveTo>
                    <a:pt x="277" y="1"/>
                  </a:moveTo>
                  <a:lnTo>
                    <a:pt x="139" y="139"/>
                  </a:lnTo>
                  <a:lnTo>
                    <a:pt x="139" y="588"/>
                  </a:lnTo>
                  <a:lnTo>
                    <a:pt x="1" y="727"/>
                  </a:lnTo>
                  <a:cubicBezTo>
                    <a:pt x="415" y="1003"/>
                    <a:pt x="1003" y="1280"/>
                    <a:pt x="1556" y="1591"/>
                  </a:cubicBezTo>
                  <a:cubicBezTo>
                    <a:pt x="1556" y="1280"/>
                    <a:pt x="1729" y="1003"/>
                    <a:pt x="1729" y="865"/>
                  </a:cubicBezTo>
                  <a:cubicBezTo>
                    <a:pt x="1279" y="588"/>
                    <a:pt x="692" y="277"/>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6192393" y="4275533"/>
              <a:ext cx="17594" cy="20401"/>
            </a:xfrm>
            <a:custGeom>
              <a:avLst/>
              <a:gdLst/>
              <a:ahLst/>
              <a:cxnLst/>
              <a:rect l="l" t="t" r="r" b="b"/>
              <a:pathLst>
                <a:path w="865" h="1003" extrusionOk="0">
                  <a:moveTo>
                    <a:pt x="312" y="0"/>
                  </a:moveTo>
                  <a:cubicBezTo>
                    <a:pt x="139" y="312"/>
                    <a:pt x="139" y="588"/>
                    <a:pt x="1" y="726"/>
                  </a:cubicBezTo>
                  <a:cubicBezTo>
                    <a:pt x="312" y="865"/>
                    <a:pt x="450" y="1003"/>
                    <a:pt x="727" y="1003"/>
                  </a:cubicBezTo>
                  <a:cubicBezTo>
                    <a:pt x="727" y="865"/>
                    <a:pt x="865" y="588"/>
                    <a:pt x="865" y="450"/>
                  </a:cubicBezTo>
                  <a:cubicBezTo>
                    <a:pt x="727" y="312"/>
                    <a:pt x="450" y="139"/>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6124906" y="4240386"/>
              <a:ext cx="9153" cy="20401"/>
            </a:xfrm>
            <a:custGeom>
              <a:avLst/>
              <a:gdLst/>
              <a:ahLst/>
              <a:cxnLst/>
              <a:rect l="l" t="t" r="r" b="b"/>
              <a:pathLst>
                <a:path w="450" h="1003" extrusionOk="0">
                  <a:moveTo>
                    <a:pt x="450" y="0"/>
                  </a:moveTo>
                  <a:cubicBezTo>
                    <a:pt x="312" y="311"/>
                    <a:pt x="173" y="588"/>
                    <a:pt x="1" y="864"/>
                  </a:cubicBezTo>
                  <a:cubicBezTo>
                    <a:pt x="173" y="864"/>
                    <a:pt x="173" y="864"/>
                    <a:pt x="312" y="1003"/>
                  </a:cubicBezTo>
                  <a:cubicBezTo>
                    <a:pt x="312" y="588"/>
                    <a:pt x="450" y="311"/>
                    <a:pt x="450"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6344960" y="4352173"/>
              <a:ext cx="11980" cy="14075"/>
            </a:xfrm>
            <a:custGeom>
              <a:avLst/>
              <a:gdLst/>
              <a:ahLst/>
              <a:cxnLst/>
              <a:rect l="l" t="t" r="r" b="b"/>
              <a:pathLst>
                <a:path w="589" h="692" extrusionOk="0">
                  <a:moveTo>
                    <a:pt x="139" y="0"/>
                  </a:moveTo>
                  <a:cubicBezTo>
                    <a:pt x="139" y="138"/>
                    <a:pt x="0" y="277"/>
                    <a:pt x="0" y="415"/>
                  </a:cubicBezTo>
                  <a:cubicBezTo>
                    <a:pt x="139" y="553"/>
                    <a:pt x="277" y="553"/>
                    <a:pt x="415" y="691"/>
                  </a:cubicBezTo>
                  <a:cubicBezTo>
                    <a:pt x="415" y="415"/>
                    <a:pt x="588" y="277"/>
                    <a:pt x="588" y="138"/>
                  </a:cubicBezTo>
                  <a:cubicBezTo>
                    <a:pt x="415" y="138"/>
                    <a:pt x="277" y="0"/>
                    <a:pt x="139"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6039124" y="4144058"/>
              <a:ext cx="43609" cy="73143"/>
            </a:xfrm>
            <a:custGeom>
              <a:avLst/>
              <a:gdLst/>
              <a:ahLst/>
              <a:cxnLst/>
              <a:rect l="l" t="t" r="r" b="b"/>
              <a:pathLst>
                <a:path w="2144" h="3596" extrusionOk="0">
                  <a:moveTo>
                    <a:pt x="1280" y="1"/>
                  </a:moveTo>
                  <a:lnTo>
                    <a:pt x="1141" y="139"/>
                  </a:lnTo>
                  <a:cubicBezTo>
                    <a:pt x="554" y="1003"/>
                    <a:pt x="277" y="2006"/>
                    <a:pt x="1" y="3008"/>
                  </a:cubicBezTo>
                  <a:cubicBezTo>
                    <a:pt x="277" y="3146"/>
                    <a:pt x="554" y="3319"/>
                    <a:pt x="692" y="3596"/>
                  </a:cubicBezTo>
                  <a:cubicBezTo>
                    <a:pt x="1003" y="3008"/>
                    <a:pt x="1141" y="2593"/>
                    <a:pt x="1280" y="2144"/>
                  </a:cubicBezTo>
                  <a:cubicBezTo>
                    <a:pt x="1418" y="2006"/>
                    <a:pt x="1556" y="1867"/>
                    <a:pt x="1729" y="1867"/>
                  </a:cubicBezTo>
                  <a:lnTo>
                    <a:pt x="1867" y="1867"/>
                  </a:lnTo>
                  <a:cubicBezTo>
                    <a:pt x="2006" y="2006"/>
                    <a:pt x="2006" y="2006"/>
                    <a:pt x="2144" y="2144"/>
                  </a:cubicBezTo>
                  <a:cubicBezTo>
                    <a:pt x="1867" y="1729"/>
                    <a:pt x="1729" y="1280"/>
                    <a:pt x="1556" y="865"/>
                  </a:cubicBezTo>
                  <a:cubicBezTo>
                    <a:pt x="1418" y="554"/>
                    <a:pt x="1280" y="277"/>
                    <a:pt x="1280"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6277473" y="4319833"/>
              <a:ext cx="9153" cy="14767"/>
            </a:xfrm>
            <a:custGeom>
              <a:avLst/>
              <a:gdLst/>
              <a:ahLst/>
              <a:cxnLst/>
              <a:rect l="l" t="t" r="r" b="b"/>
              <a:pathLst>
                <a:path w="450" h="726" extrusionOk="0">
                  <a:moveTo>
                    <a:pt x="138" y="0"/>
                  </a:moveTo>
                  <a:cubicBezTo>
                    <a:pt x="138" y="138"/>
                    <a:pt x="0" y="277"/>
                    <a:pt x="0" y="553"/>
                  </a:cubicBezTo>
                  <a:cubicBezTo>
                    <a:pt x="0" y="553"/>
                    <a:pt x="138" y="553"/>
                    <a:pt x="277" y="726"/>
                  </a:cubicBezTo>
                  <a:cubicBezTo>
                    <a:pt x="277" y="415"/>
                    <a:pt x="450" y="277"/>
                    <a:pt x="450" y="138"/>
                  </a:cubicBezTo>
                  <a:cubicBezTo>
                    <a:pt x="450" y="138"/>
                    <a:pt x="277" y="0"/>
                    <a:pt x="138"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6297854" y="4331081"/>
              <a:ext cx="32361" cy="23920"/>
            </a:xfrm>
            <a:custGeom>
              <a:avLst/>
              <a:gdLst/>
              <a:ahLst/>
              <a:cxnLst/>
              <a:rect l="l" t="t" r="r" b="b"/>
              <a:pathLst>
                <a:path w="1591" h="1176" extrusionOk="0">
                  <a:moveTo>
                    <a:pt x="312" y="0"/>
                  </a:moveTo>
                  <a:cubicBezTo>
                    <a:pt x="139" y="173"/>
                    <a:pt x="139" y="311"/>
                    <a:pt x="1" y="449"/>
                  </a:cubicBezTo>
                  <a:cubicBezTo>
                    <a:pt x="450" y="726"/>
                    <a:pt x="865" y="864"/>
                    <a:pt x="1452" y="1037"/>
                  </a:cubicBezTo>
                  <a:lnTo>
                    <a:pt x="1452" y="1175"/>
                  </a:lnTo>
                  <a:cubicBezTo>
                    <a:pt x="1591" y="1037"/>
                    <a:pt x="1591" y="726"/>
                    <a:pt x="1591" y="588"/>
                  </a:cubicBezTo>
                  <a:cubicBezTo>
                    <a:pt x="1176" y="449"/>
                    <a:pt x="726" y="173"/>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6221926" y="4293106"/>
              <a:ext cx="14787" cy="17594"/>
            </a:xfrm>
            <a:custGeom>
              <a:avLst/>
              <a:gdLst/>
              <a:ahLst/>
              <a:cxnLst/>
              <a:rect l="l" t="t" r="r" b="b"/>
              <a:pathLst>
                <a:path w="727" h="865" extrusionOk="0">
                  <a:moveTo>
                    <a:pt x="139" y="1"/>
                  </a:moveTo>
                  <a:lnTo>
                    <a:pt x="139" y="312"/>
                  </a:lnTo>
                  <a:cubicBezTo>
                    <a:pt x="139" y="312"/>
                    <a:pt x="1" y="450"/>
                    <a:pt x="1" y="588"/>
                  </a:cubicBezTo>
                  <a:cubicBezTo>
                    <a:pt x="139" y="726"/>
                    <a:pt x="415" y="726"/>
                    <a:pt x="588" y="865"/>
                  </a:cubicBezTo>
                  <a:cubicBezTo>
                    <a:pt x="588" y="588"/>
                    <a:pt x="726" y="450"/>
                    <a:pt x="726" y="139"/>
                  </a:cubicBezTo>
                  <a:cubicBezTo>
                    <a:pt x="588" y="139"/>
                    <a:pt x="415" y="1"/>
                    <a:pt x="139"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6247940" y="4305066"/>
              <a:ext cx="17594" cy="17594"/>
            </a:xfrm>
            <a:custGeom>
              <a:avLst/>
              <a:gdLst/>
              <a:ahLst/>
              <a:cxnLst/>
              <a:rect l="l" t="t" r="r" b="b"/>
              <a:pathLst>
                <a:path w="865" h="865" extrusionOk="0">
                  <a:moveTo>
                    <a:pt x="312" y="0"/>
                  </a:moveTo>
                  <a:cubicBezTo>
                    <a:pt x="173" y="277"/>
                    <a:pt x="173" y="415"/>
                    <a:pt x="0" y="588"/>
                  </a:cubicBezTo>
                  <a:cubicBezTo>
                    <a:pt x="173" y="726"/>
                    <a:pt x="450" y="726"/>
                    <a:pt x="588" y="864"/>
                  </a:cubicBezTo>
                  <a:cubicBezTo>
                    <a:pt x="726" y="726"/>
                    <a:pt x="726" y="588"/>
                    <a:pt x="865" y="277"/>
                  </a:cubicBezTo>
                  <a:cubicBezTo>
                    <a:pt x="588" y="277"/>
                    <a:pt x="450" y="138"/>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6148805" y="3663188"/>
              <a:ext cx="20" cy="20"/>
            </a:xfrm>
            <a:custGeom>
              <a:avLst/>
              <a:gdLst/>
              <a:ahLst/>
              <a:cxnLst/>
              <a:rect l="l" t="t" r="r" b="b"/>
              <a:pathLst>
                <a:path w="1" h="1" extrusionOk="0">
                  <a:moveTo>
                    <a:pt x="1"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6134038" y="3924003"/>
              <a:ext cx="307256" cy="369130"/>
            </a:xfrm>
            <a:custGeom>
              <a:avLst/>
              <a:gdLst/>
              <a:ahLst/>
              <a:cxnLst/>
              <a:rect l="l" t="t" r="r" b="b"/>
              <a:pathLst>
                <a:path w="15106" h="18148" extrusionOk="0">
                  <a:moveTo>
                    <a:pt x="2144" y="1"/>
                  </a:moveTo>
                  <a:cubicBezTo>
                    <a:pt x="1453" y="3457"/>
                    <a:pt x="727" y="6914"/>
                    <a:pt x="1" y="10370"/>
                  </a:cubicBezTo>
                  <a:cubicBezTo>
                    <a:pt x="3319" y="12237"/>
                    <a:pt x="6776" y="14276"/>
                    <a:pt x="10370" y="16005"/>
                  </a:cubicBezTo>
                  <a:cubicBezTo>
                    <a:pt x="11960" y="16869"/>
                    <a:pt x="13550" y="17595"/>
                    <a:pt x="15106" y="18148"/>
                  </a:cubicBezTo>
                  <a:cubicBezTo>
                    <a:pt x="14829" y="17871"/>
                    <a:pt x="14691" y="17422"/>
                    <a:pt x="14415" y="17145"/>
                  </a:cubicBezTo>
                  <a:cubicBezTo>
                    <a:pt x="12686" y="16281"/>
                    <a:pt x="10958" y="15417"/>
                    <a:pt x="9368" y="14553"/>
                  </a:cubicBezTo>
                  <a:cubicBezTo>
                    <a:pt x="6465" y="13101"/>
                    <a:pt x="3457" y="11684"/>
                    <a:pt x="727" y="10094"/>
                  </a:cubicBezTo>
                  <a:cubicBezTo>
                    <a:pt x="727" y="9645"/>
                    <a:pt x="865" y="9230"/>
                    <a:pt x="865" y="8953"/>
                  </a:cubicBezTo>
                  <a:cubicBezTo>
                    <a:pt x="1003" y="8366"/>
                    <a:pt x="1142" y="7778"/>
                    <a:pt x="1280" y="7225"/>
                  </a:cubicBezTo>
                  <a:cubicBezTo>
                    <a:pt x="1591" y="6188"/>
                    <a:pt x="1729" y="5186"/>
                    <a:pt x="2006" y="4045"/>
                  </a:cubicBezTo>
                  <a:cubicBezTo>
                    <a:pt x="2317" y="3043"/>
                    <a:pt x="2455" y="1867"/>
                    <a:pt x="2593" y="865"/>
                  </a:cubicBezTo>
                  <a:cubicBezTo>
                    <a:pt x="2455" y="589"/>
                    <a:pt x="2317" y="312"/>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6427214" y="4260766"/>
              <a:ext cx="70336" cy="59088"/>
            </a:xfrm>
            <a:custGeom>
              <a:avLst/>
              <a:gdLst/>
              <a:ahLst/>
              <a:cxnLst/>
              <a:rect l="l" t="t" r="r" b="b"/>
              <a:pathLst>
                <a:path w="3458" h="2905" extrusionOk="0">
                  <a:moveTo>
                    <a:pt x="1280" y="1"/>
                  </a:moveTo>
                  <a:cubicBezTo>
                    <a:pt x="1428" y="220"/>
                    <a:pt x="1586" y="430"/>
                    <a:pt x="1748" y="635"/>
                  </a:cubicBezTo>
                  <a:lnTo>
                    <a:pt x="1748" y="635"/>
                  </a:lnTo>
                  <a:cubicBezTo>
                    <a:pt x="1599" y="425"/>
                    <a:pt x="1442" y="213"/>
                    <a:pt x="1280" y="1"/>
                  </a:cubicBezTo>
                  <a:close/>
                  <a:moveTo>
                    <a:pt x="1" y="588"/>
                  </a:moveTo>
                  <a:lnTo>
                    <a:pt x="1" y="588"/>
                  </a:lnTo>
                  <a:cubicBezTo>
                    <a:pt x="277" y="865"/>
                    <a:pt x="415" y="1314"/>
                    <a:pt x="692" y="1591"/>
                  </a:cubicBezTo>
                  <a:cubicBezTo>
                    <a:pt x="1003" y="1729"/>
                    <a:pt x="1141" y="1902"/>
                    <a:pt x="1418" y="1902"/>
                  </a:cubicBezTo>
                  <a:cubicBezTo>
                    <a:pt x="2282" y="2316"/>
                    <a:pt x="2870" y="2593"/>
                    <a:pt x="3457" y="2904"/>
                  </a:cubicBezTo>
                  <a:lnTo>
                    <a:pt x="3146" y="2455"/>
                  </a:lnTo>
                  <a:cubicBezTo>
                    <a:pt x="2733" y="1810"/>
                    <a:pt x="2224" y="1241"/>
                    <a:pt x="1748" y="635"/>
                  </a:cubicBezTo>
                  <a:lnTo>
                    <a:pt x="1748" y="635"/>
                  </a:lnTo>
                  <a:cubicBezTo>
                    <a:pt x="2010" y="1008"/>
                    <a:pt x="2243" y="1375"/>
                    <a:pt x="2420" y="1729"/>
                  </a:cubicBezTo>
                  <a:cubicBezTo>
                    <a:pt x="1556" y="1314"/>
                    <a:pt x="865" y="1038"/>
                    <a:pt x="1" y="5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6177626" y="3877608"/>
              <a:ext cx="137824" cy="189854"/>
            </a:xfrm>
            <a:custGeom>
              <a:avLst/>
              <a:gdLst/>
              <a:ahLst/>
              <a:cxnLst/>
              <a:rect l="l" t="t" r="r" b="b"/>
              <a:pathLst>
                <a:path w="6776" h="9334" extrusionOk="0">
                  <a:moveTo>
                    <a:pt x="589" y="1"/>
                  </a:moveTo>
                  <a:cubicBezTo>
                    <a:pt x="450" y="692"/>
                    <a:pt x="312" y="1556"/>
                    <a:pt x="1" y="2282"/>
                  </a:cubicBezTo>
                  <a:cubicBezTo>
                    <a:pt x="174" y="2593"/>
                    <a:pt x="312" y="2870"/>
                    <a:pt x="450" y="3146"/>
                  </a:cubicBezTo>
                  <a:cubicBezTo>
                    <a:pt x="589" y="2420"/>
                    <a:pt x="727" y="1729"/>
                    <a:pt x="727" y="1003"/>
                  </a:cubicBezTo>
                  <a:cubicBezTo>
                    <a:pt x="2766" y="3595"/>
                    <a:pt x="4633" y="6326"/>
                    <a:pt x="6499" y="9057"/>
                  </a:cubicBezTo>
                  <a:cubicBezTo>
                    <a:pt x="6637" y="9195"/>
                    <a:pt x="6637" y="9195"/>
                    <a:pt x="6776" y="9333"/>
                  </a:cubicBezTo>
                  <a:cubicBezTo>
                    <a:pt x="5773" y="7778"/>
                    <a:pt x="4771" y="6188"/>
                    <a:pt x="3769" y="4598"/>
                  </a:cubicBezTo>
                  <a:lnTo>
                    <a:pt x="3457" y="4148"/>
                  </a:lnTo>
                  <a:cubicBezTo>
                    <a:pt x="3043" y="3457"/>
                    <a:pt x="2455" y="2731"/>
                    <a:pt x="2040" y="2005"/>
                  </a:cubicBezTo>
                  <a:cubicBezTo>
                    <a:pt x="1453" y="1280"/>
                    <a:pt x="1038" y="692"/>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a:off x="6128424" y="3912755"/>
              <a:ext cx="319196" cy="389511"/>
            </a:xfrm>
            <a:custGeom>
              <a:avLst/>
              <a:gdLst/>
              <a:ahLst/>
              <a:cxnLst/>
              <a:rect l="l" t="t" r="r" b="b"/>
              <a:pathLst>
                <a:path w="15693" h="19150" extrusionOk="0">
                  <a:moveTo>
                    <a:pt x="2143" y="1"/>
                  </a:moveTo>
                  <a:cubicBezTo>
                    <a:pt x="2005" y="1867"/>
                    <a:pt x="1556" y="3596"/>
                    <a:pt x="1279" y="5324"/>
                  </a:cubicBezTo>
                  <a:cubicBezTo>
                    <a:pt x="1003" y="6188"/>
                    <a:pt x="865" y="7190"/>
                    <a:pt x="553" y="8055"/>
                  </a:cubicBezTo>
                  <a:cubicBezTo>
                    <a:pt x="553" y="8469"/>
                    <a:pt x="415" y="8919"/>
                    <a:pt x="277" y="9333"/>
                  </a:cubicBezTo>
                  <a:cubicBezTo>
                    <a:pt x="277" y="9783"/>
                    <a:pt x="139" y="10198"/>
                    <a:pt x="0" y="10785"/>
                  </a:cubicBezTo>
                  <a:cubicBezTo>
                    <a:pt x="0" y="10923"/>
                    <a:pt x="139" y="11062"/>
                    <a:pt x="139" y="11235"/>
                  </a:cubicBezTo>
                  <a:cubicBezTo>
                    <a:pt x="277" y="11235"/>
                    <a:pt x="277" y="11373"/>
                    <a:pt x="277" y="11373"/>
                  </a:cubicBezTo>
                  <a:cubicBezTo>
                    <a:pt x="3146" y="12963"/>
                    <a:pt x="6188" y="14380"/>
                    <a:pt x="9195" y="15970"/>
                  </a:cubicBezTo>
                  <a:cubicBezTo>
                    <a:pt x="10646" y="16696"/>
                    <a:pt x="12098" y="17422"/>
                    <a:pt x="13654" y="18148"/>
                  </a:cubicBezTo>
                  <a:cubicBezTo>
                    <a:pt x="14380" y="18562"/>
                    <a:pt x="14967" y="18839"/>
                    <a:pt x="15693" y="19150"/>
                  </a:cubicBezTo>
                  <a:cubicBezTo>
                    <a:pt x="15693" y="19012"/>
                    <a:pt x="15555" y="18839"/>
                    <a:pt x="15382" y="18701"/>
                  </a:cubicBezTo>
                  <a:cubicBezTo>
                    <a:pt x="13826" y="18148"/>
                    <a:pt x="12236" y="17422"/>
                    <a:pt x="10646" y="16558"/>
                  </a:cubicBezTo>
                  <a:cubicBezTo>
                    <a:pt x="7052" y="14829"/>
                    <a:pt x="3595" y="12790"/>
                    <a:pt x="277" y="10923"/>
                  </a:cubicBezTo>
                  <a:cubicBezTo>
                    <a:pt x="1003" y="7467"/>
                    <a:pt x="1729" y="4010"/>
                    <a:pt x="2420" y="554"/>
                  </a:cubicBezTo>
                  <a:cubicBezTo>
                    <a:pt x="2420" y="416"/>
                    <a:pt x="2282" y="139"/>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6172012" y="3865669"/>
              <a:ext cx="336790" cy="459806"/>
            </a:xfrm>
            <a:custGeom>
              <a:avLst/>
              <a:gdLst/>
              <a:ahLst/>
              <a:cxnLst/>
              <a:rect l="l" t="t" r="r" b="b"/>
              <a:pathLst>
                <a:path w="16558" h="22606" extrusionOk="0">
                  <a:moveTo>
                    <a:pt x="726" y="0"/>
                  </a:moveTo>
                  <a:cubicBezTo>
                    <a:pt x="726" y="0"/>
                    <a:pt x="588" y="0"/>
                    <a:pt x="588" y="138"/>
                  </a:cubicBezTo>
                  <a:cubicBezTo>
                    <a:pt x="450" y="138"/>
                    <a:pt x="450" y="277"/>
                    <a:pt x="277" y="277"/>
                  </a:cubicBezTo>
                  <a:lnTo>
                    <a:pt x="277" y="415"/>
                  </a:lnTo>
                  <a:lnTo>
                    <a:pt x="277" y="726"/>
                  </a:lnTo>
                  <a:cubicBezTo>
                    <a:pt x="139" y="1141"/>
                    <a:pt x="139" y="1728"/>
                    <a:pt x="139" y="2316"/>
                  </a:cubicBezTo>
                  <a:lnTo>
                    <a:pt x="0" y="2316"/>
                  </a:lnTo>
                  <a:cubicBezTo>
                    <a:pt x="139" y="2454"/>
                    <a:pt x="277" y="2731"/>
                    <a:pt x="277" y="2869"/>
                  </a:cubicBezTo>
                  <a:cubicBezTo>
                    <a:pt x="588" y="2143"/>
                    <a:pt x="726" y="1279"/>
                    <a:pt x="865" y="588"/>
                  </a:cubicBezTo>
                  <a:cubicBezTo>
                    <a:pt x="1314" y="1279"/>
                    <a:pt x="1729" y="1867"/>
                    <a:pt x="2316" y="2592"/>
                  </a:cubicBezTo>
                  <a:cubicBezTo>
                    <a:pt x="2731" y="3318"/>
                    <a:pt x="3319" y="4044"/>
                    <a:pt x="3733" y="4735"/>
                  </a:cubicBezTo>
                  <a:lnTo>
                    <a:pt x="4045" y="5185"/>
                  </a:lnTo>
                  <a:cubicBezTo>
                    <a:pt x="5047" y="6775"/>
                    <a:pt x="6049" y="8365"/>
                    <a:pt x="7052" y="9920"/>
                  </a:cubicBezTo>
                  <a:cubicBezTo>
                    <a:pt x="8054" y="11372"/>
                    <a:pt x="8918" y="12824"/>
                    <a:pt x="10093" y="14241"/>
                  </a:cubicBezTo>
                  <a:cubicBezTo>
                    <a:pt x="11096" y="15693"/>
                    <a:pt x="12237" y="17144"/>
                    <a:pt x="13239" y="18561"/>
                  </a:cubicBezTo>
                  <a:cubicBezTo>
                    <a:pt x="13550" y="18873"/>
                    <a:pt x="13688" y="19149"/>
                    <a:pt x="13827" y="19426"/>
                  </a:cubicBezTo>
                  <a:cubicBezTo>
                    <a:pt x="14414" y="20290"/>
                    <a:pt x="15140" y="21016"/>
                    <a:pt x="15693" y="21880"/>
                  </a:cubicBezTo>
                  <a:lnTo>
                    <a:pt x="16004" y="22329"/>
                  </a:lnTo>
                  <a:cubicBezTo>
                    <a:pt x="15417" y="22018"/>
                    <a:pt x="14829" y="21741"/>
                    <a:pt x="13965" y="21327"/>
                  </a:cubicBezTo>
                  <a:cubicBezTo>
                    <a:pt x="13688" y="21327"/>
                    <a:pt x="13550" y="21154"/>
                    <a:pt x="13239" y="21016"/>
                  </a:cubicBezTo>
                  <a:lnTo>
                    <a:pt x="13239" y="21016"/>
                  </a:lnTo>
                  <a:cubicBezTo>
                    <a:pt x="13412" y="21154"/>
                    <a:pt x="13550" y="21327"/>
                    <a:pt x="13550" y="21465"/>
                  </a:cubicBezTo>
                  <a:lnTo>
                    <a:pt x="13688" y="21603"/>
                  </a:lnTo>
                  <a:cubicBezTo>
                    <a:pt x="14103" y="21741"/>
                    <a:pt x="14552" y="21880"/>
                    <a:pt x="14829" y="22018"/>
                  </a:cubicBezTo>
                  <a:cubicBezTo>
                    <a:pt x="15140" y="22191"/>
                    <a:pt x="15278" y="22329"/>
                    <a:pt x="15417" y="22329"/>
                  </a:cubicBezTo>
                  <a:cubicBezTo>
                    <a:pt x="15555" y="22467"/>
                    <a:pt x="15693" y="22467"/>
                    <a:pt x="15831" y="22467"/>
                  </a:cubicBezTo>
                  <a:cubicBezTo>
                    <a:pt x="15831" y="22606"/>
                    <a:pt x="16004" y="22606"/>
                    <a:pt x="16004" y="22606"/>
                  </a:cubicBezTo>
                  <a:lnTo>
                    <a:pt x="16419" y="22606"/>
                  </a:lnTo>
                  <a:cubicBezTo>
                    <a:pt x="16419" y="22467"/>
                    <a:pt x="16557" y="22467"/>
                    <a:pt x="16557" y="22329"/>
                  </a:cubicBezTo>
                  <a:lnTo>
                    <a:pt x="16557" y="21880"/>
                  </a:lnTo>
                  <a:lnTo>
                    <a:pt x="16419" y="21880"/>
                  </a:lnTo>
                  <a:lnTo>
                    <a:pt x="16419" y="21603"/>
                  </a:lnTo>
                  <a:cubicBezTo>
                    <a:pt x="16281" y="21465"/>
                    <a:pt x="16142" y="21327"/>
                    <a:pt x="16004" y="21016"/>
                  </a:cubicBezTo>
                  <a:cubicBezTo>
                    <a:pt x="16004" y="21016"/>
                    <a:pt x="16004" y="20877"/>
                    <a:pt x="15831" y="20877"/>
                  </a:cubicBezTo>
                  <a:cubicBezTo>
                    <a:pt x="14967" y="19426"/>
                    <a:pt x="14103" y="18147"/>
                    <a:pt x="13101" y="16833"/>
                  </a:cubicBezTo>
                  <a:cubicBezTo>
                    <a:pt x="12548" y="16142"/>
                    <a:pt x="11960" y="15416"/>
                    <a:pt x="11372" y="14690"/>
                  </a:cubicBezTo>
                  <a:cubicBezTo>
                    <a:pt x="10958" y="13964"/>
                    <a:pt x="10370" y="13238"/>
                    <a:pt x="9782" y="12374"/>
                  </a:cubicBezTo>
                  <a:cubicBezTo>
                    <a:pt x="7639" y="9367"/>
                    <a:pt x="5635" y="6325"/>
                    <a:pt x="3457" y="3318"/>
                  </a:cubicBezTo>
                  <a:cubicBezTo>
                    <a:pt x="2731" y="2316"/>
                    <a:pt x="1867" y="1279"/>
                    <a:pt x="1141" y="277"/>
                  </a:cubicBezTo>
                  <a:cubicBezTo>
                    <a:pt x="1003" y="138"/>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6148805" y="3663188"/>
              <a:ext cx="20" cy="20"/>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6236692" y="3730675"/>
              <a:ext cx="570903" cy="785327"/>
            </a:xfrm>
            <a:custGeom>
              <a:avLst/>
              <a:gdLst/>
              <a:ahLst/>
              <a:cxnLst/>
              <a:rect l="l" t="t" r="r" b="b"/>
              <a:pathLst>
                <a:path w="28068" h="38610" extrusionOk="0">
                  <a:moveTo>
                    <a:pt x="139" y="1"/>
                  </a:moveTo>
                  <a:cubicBezTo>
                    <a:pt x="139" y="139"/>
                    <a:pt x="139" y="450"/>
                    <a:pt x="0" y="588"/>
                  </a:cubicBezTo>
                  <a:cubicBezTo>
                    <a:pt x="415" y="1176"/>
                    <a:pt x="726" y="1729"/>
                    <a:pt x="1003" y="2178"/>
                  </a:cubicBezTo>
                  <a:lnTo>
                    <a:pt x="1141" y="2455"/>
                  </a:lnTo>
                  <a:cubicBezTo>
                    <a:pt x="1590" y="2904"/>
                    <a:pt x="1867" y="3457"/>
                    <a:pt x="2143" y="4045"/>
                  </a:cubicBezTo>
                  <a:cubicBezTo>
                    <a:pt x="2593" y="4632"/>
                    <a:pt x="3008" y="5324"/>
                    <a:pt x="3457" y="5911"/>
                  </a:cubicBezTo>
                  <a:cubicBezTo>
                    <a:pt x="4459" y="7225"/>
                    <a:pt x="5462" y="8642"/>
                    <a:pt x="6602" y="10094"/>
                  </a:cubicBezTo>
                  <a:cubicBezTo>
                    <a:pt x="7916" y="11822"/>
                    <a:pt x="9195" y="13550"/>
                    <a:pt x="10508" y="15140"/>
                  </a:cubicBezTo>
                  <a:cubicBezTo>
                    <a:pt x="12513" y="17871"/>
                    <a:pt x="14691" y="20601"/>
                    <a:pt x="16834" y="23470"/>
                  </a:cubicBezTo>
                  <a:cubicBezTo>
                    <a:pt x="17560" y="24645"/>
                    <a:pt x="18424" y="25786"/>
                    <a:pt x="19288" y="26927"/>
                  </a:cubicBezTo>
                  <a:cubicBezTo>
                    <a:pt x="21465" y="30107"/>
                    <a:pt x="23885" y="33425"/>
                    <a:pt x="26339" y="36605"/>
                  </a:cubicBezTo>
                  <a:cubicBezTo>
                    <a:pt x="26477" y="36743"/>
                    <a:pt x="26650" y="36881"/>
                    <a:pt x="26650" y="37158"/>
                  </a:cubicBezTo>
                  <a:cubicBezTo>
                    <a:pt x="26927" y="37469"/>
                    <a:pt x="27203" y="37746"/>
                    <a:pt x="27514" y="38022"/>
                  </a:cubicBezTo>
                  <a:cubicBezTo>
                    <a:pt x="27514" y="38160"/>
                    <a:pt x="27653" y="38333"/>
                    <a:pt x="27653" y="38471"/>
                  </a:cubicBezTo>
                  <a:lnTo>
                    <a:pt x="27653" y="38610"/>
                  </a:lnTo>
                  <a:lnTo>
                    <a:pt x="28067" y="38610"/>
                  </a:lnTo>
                  <a:cubicBezTo>
                    <a:pt x="27514" y="37607"/>
                    <a:pt x="26788" y="36605"/>
                    <a:pt x="26201" y="35741"/>
                  </a:cubicBezTo>
                  <a:cubicBezTo>
                    <a:pt x="25060" y="34151"/>
                    <a:pt x="23885" y="32699"/>
                    <a:pt x="22744" y="31109"/>
                  </a:cubicBezTo>
                  <a:cubicBezTo>
                    <a:pt x="20601" y="28102"/>
                    <a:pt x="18285" y="25198"/>
                    <a:pt x="15970" y="22053"/>
                  </a:cubicBezTo>
                  <a:cubicBezTo>
                    <a:pt x="14241" y="19599"/>
                    <a:pt x="12375" y="17007"/>
                    <a:pt x="10647" y="14414"/>
                  </a:cubicBezTo>
                  <a:cubicBezTo>
                    <a:pt x="9644" y="13101"/>
                    <a:pt x="8780" y="11822"/>
                    <a:pt x="7778" y="10681"/>
                  </a:cubicBezTo>
                  <a:cubicBezTo>
                    <a:pt x="7328" y="9955"/>
                    <a:pt x="6913" y="9368"/>
                    <a:pt x="6326" y="8780"/>
                  </a:cubicBezTo>
                  <a:cubicBezTo>
                    <a:pt x="5911" y="8227"/>
                    <a:pt x="5462" y="7639"/>
                    <a:pt x="5047" y="7052"/>
                  </a:cubicBezTo>
                  <a:cubicBezTo>
                    <a:pt x="3457" y="5047"/>
                    <a:pt x="2005" y="2731"/>
                    <a:pt x="553" y="588"/>
                  </a:cubicBezTo>
                  <a:cubicBezTo>
                    <a:pt x="415" y="450"/>
                    <a:pt x="277" y="139"/>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6136865" y="3634367"/>
              <a:ext cx="73122" cy="63990"/>
            </a:xfrm>
            <a:custGeom>
              <a:avLst/>
              <a:gdLst/>
              <a:ahLst/>
              <a:cxnLst/>
              <a:rect l="l" t="t" r="r" b="b"/>
              <a:pathLst>
                <a:path w="3595" h="3146" extrusionOk="0">
                  <a:moveTo>
                    <a:pt x="0" y="0"/>
                  </a:moveTo>
                  <a:cubicBezTo>
                    <a:pt x="138" y="138"/>
                    <a:pt x="277" y="277"/>
                    <a:pt x="450" y="415"/>
                  </a:cubicBezTo>
                  <a:lnTo>
                    <a:pt x="588" y="553"/>
                  </a:lnTo>
                  <a:cubicBezTo>
                    <a:pt x="1314" y="1003"/>
                    <a:pt x="1867" y="1417"/>
                    <a:pt x="2316" y="1867"/>
                  </a:cubicBezTo>
                  <a:cubicBezTo>
                    <a:pt x="2593" y="2281"/>
                    <a:pt x="3042" y="2593"/>
                    <a:pt x="3318" y="3007"/>
                  </a:cubicBezTo>
                  <a:cubicBezTo>
                    <a:pt x="3382" y="3007"/>
                    <a:pt x="3446" y="3007"/>
                    <a:pt x="3496" y="3021"/>
                  </a:cubicBezTo>
                  <a:lnTo>
                    <a:pt x="3496" y="3021"/>
                  </a:lnTo>
                  <a:cubicBezTo>
                    <a:pt x="2518" y="1801"/>
                    <a:pt x="1404" y="836"/>
                    <a:pt x="0" y="0"/>
                  </a:cubicBezTo>
                  <a:close/>
                  <a:moveTo>
                    <a:pt x="3496" y="3021"/>
                  </a:moveTo>
                  <a:cubicBezTo>
                    <a:pt x="3529" y="3062"/>
                    <a:pt x="3562" y="3104"/>
                    <a:pt x="3595" y="3146"/>
                  </a:cubicBezTo>
                  <a:cubicBezTo>
                    <a:pt x="3595" y="3071"/>
                    <a:pt x="3555" y="3037"/>
                    <a:pt x="3496" y="30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5997652" y="4193971"/>
              <a:ext cx="2827" cy="5655"/>
            </a:xfrm>
            <a:custGeom>
              <a:avLst/>
              <a:gdLst/>
              <a:ahLst/>
              <a:cxnLst/>
              <a:rect l="l" t="t" r="r" b="b"/>
              <a:pathLst>
                <a:path w="139" h="278" extrusionOk="0">
                  <a:moveTo>
                    <a:pt x="0" y="1"/>
                  </a:moveTo>
                  <a:cubicBezTo>
                    <a:pt x="0" y="139"/>
                    <a:pt x="139" y="139"/>
                    <a:pt x="139" y="277"/>
                  </a:cubicBezTo>
                  <a:cubicBezTo>
                    <a:pt x="139" y="139"/>
                    <a:pt x="139"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6204352" y="3695528"/>
              <a:ext cx="35168" cy="47128"/>
            </a:xfrm>
            <a:custGeom>
              <a:avLst/>
              <a:gdLst/>
              <a:ahLst/>
              <a:cxnLst/>
              <a:rect l="l" t="t" r="r" b="b"/>
              <a:pathLst>
                <a:path w="1729" h="2317" extrusionOk="0">
                  <a:moveTo>
                    <a:pt x="0" y="0"/>
                  </a:moveTo>
                  <a:cubicBezTo>
                    <a:pt x="139" y="139"/>
                    <a:pt x="277" y="311"/>
                    <a:pt x="277" y="450"/>
                  </a:cubicBezTo>
                  <a:cubicBezTo>
                    <a:pt x="865" y="1003"/>
                    <a:pt x="1279" y="1729"/>
                    <a:pt x="1590" y="2316"/>
                  </a:cubicBezTo>
                  <a:cubicBezTo>
                    <a:pt x="1729" y="2178"/>
                    <a:pt x="1729" y="1867"/>
                    <a:pt x="1729" y="1729"/>
                  </a:cubicBezTo>
                  <a:cubicBezTo>
                    <a:pt x="1279" y="1176"/>
                    <a:pt x="865" y="588"/>
                    <a:pt x="277" y="139"/>
                  </a:cubicBezTo>
                  <a:cubicBezTo>
                    <a:pt x="277" y="0"/>
                    <a:pt x="13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5999064" y="3628041"/>
              <a:ext cx="835242" cy="941864"/>
            </a:xfrm>
            <a:custGeom>
              <a:avLst/>
              <a:gdLst/>
              <a:ahLst/>
              <a:cxnLst/>
              <a:rect l="l" t="t" r="r" b="b"/>
              <a:pathLst>
                <a:path w="41064" h="46306" extrusionOk="0">
                  <a:moveTo>
                    <a:pt x="6188" y="0"/>
                  </a:moveTo>
                  <a:cubicBezTo>
                    <a:pt x="6049" y="0"/>
                    <a:pt x="5911" y="173"/>
                    <a:pt x="5911" y="173"/>
                  </a:cubicBezTo>
                  <a:cubicBezTo>
                    <a:pt x="5773" y="449"/>
                    <a:pt x="5496" y="726"/>
                    <a:pt x="5323" y="1037"/>
                  </a:cubicBezTo>
                  <a:cubicBezTo>
                    <a:pt x="5185" y="1314"/>
                    <a:pt x="5047" y="1728"/>
                    <a:pt x="4909" y="2039"/>
                  </a:cubicBezTo>
                  <a:cubicBezTo>
                    <a:pt x="4770" y="2765"/>
                    <a:pt x="4459" y="3457"/>
                    <a:pt x="4321" y="4182"/>
                  </a:cubicBezTo>
                  <a:cubicBezTo>
                    <a:pt x="4183" y="4770"/>
                    <a:pt x="4045" y="5496"/>
                    <a:pt x="3906" y="6222"/>
                  </a:cubicBezTo>
                  <a:cubicBezTo>
                    <a:pt x="3768" y="7086"/>
                    <a:pt x="3595" y="7950"/>
                    <a:pt x="3319" y="8814"/>
                  </a:cubicBezTo>
                  <a:cubicBezTo>
                    <a:pt x="2593" y="12409"/>
                    <a:pt x="1729" y="16142"/>
                    <a:pt x="1176" y="19875"/>
                  </a:cubicBezTo>
                  <a:cubicBezTo>
                    <a:pt x="726" y="22467"/>
                    <a:pt x="312" y="25060"/>
                    <a:pt x="0" y="27825"/>
                  </a:cubicBezTo>
                  <a:cubicBezTo>
                    <a:pt x="139" y="27825"/>
                    <a:pt x="139" y="27963"/>
                    <a:pt x="139" y="28101"/>
                  </a:cubicBezTo>
                  <a:lnTo>
                    <a:pt x="312" y="28101"/>
                  </a:lnTo>
                  <a:lnTo>
                    <a:pt x="312" y="28240"/>
                  </a:lnTo>
                  <a:cubicBezTo>
                    <a:pt x="2904" y="30244"/>
                    <a:pt x="5911" y="31834"/>
                    <a:pt x="8953" y="33286"/>
                  </a:cubicBezTo>
                  <a:cubicBezTo>
                    <a:pt x="12236" y="34876"/>
                    <a:pt x="15693" y="36466"/>
                    <a:pt x="19011" y="37883"/>
                  </a:cubicBezTo>
                  <a:cubicBezTo>
                    <a:pt x="20325" y="38609"/>
                    <a:pt x="21604" y="39197"/>
                    <a:pt x="22917" y="39750"/>
                  </a:cubicBezTo>
                  <a:cubicBezTo>
                    <a:pt x="24196" y="40476"/>
                    <a:pt x="25510" y="41063"/>
                    <a:pt x="26927" y="41478"/>
                  </a:cubicBezTo>
                  <a:cubicBezTo>
                    <a:pt x="29519" y="42515"/>
                    <a:pt x="32284" y="43379"/>
                    <a:pt x="35015" y="44382"/>
                  </a:cubicBezTo>
                  <a:cubicBezTo>
                    <a:pt x="36743" y="45107"/>
                    <a:pt x="38471" y="45660"/>
                    <a:pt x="40200" y="46248"/>
                  </a:cubicBezTo>
                  <a:cubicBezTo>
                    <a:pt x="40240" y="46289"/>
                    <a:pt x="40293" y="46305"/>
                    <a:pt x="40346" y="46305"/>
                  </a:cubicBezTo>
                  <a:cubicBezTo>
                    <a:pt x="40476" y="46305"/>
                    <a:pt x="40614" y="46208"/>
                    <a:pt x="40614" y="46110"/>
                  </a:cubicBezTo>
                  <a:lnTo>
                    <a:pt x="40753" y="46110"/>
                  </a:lnTo>
                  <a:cubicBezTo>
                    <a:pt x="40926" y="45972"/>
                    <a:pt x="41064" y="45660"/>
                    <a:pt x="40926" y="45522"/>
                  </a:cubicBezTo>
                  <a:cubicBezTo>
                    <a:pt x="40476" y="44796"/>
                    <a:pt x="40200" y="44243"/>
                    <a:pt x="39750" y="43656"/>
                  </a:cubicBezTo>
                  <a:lnTo>
                    <a:pt x="39336" y="43656"/>
                  </a:lnTo>
                  <a:cubicBezTo>
                    <a:pt x="39336" y="43656"/>
                    <a:pt x="39474" y="43794"/>
                    <a:pt x="39474" y="43932"/>
                  </a:cubicBezTo>
                  <a:cubicBezTo>
                    <a:pt x="39612" y="44243"/>
                    <a:pt x="39889" y="44382"/>
                    <a:pt x="40200" y="44520"/>
                  </a:cubicBezTo>
                  <a:cubicBezTo>
                    <a:pt x="40338" y="44658"/>
                    <a:pt x="40338" y="45107"/>
                    <a:pt x="40200" y="45246"/>
                  </a:cubicBezTo>
                  <a:cubicBezTo>
                    <a:pt x="40061" y="45246"/>
                    <a:pt x="40061" y="45384"/>
                    <a:pt x="39889" y="45384"/>
                  </a:cubicBezTo>
                  <a:cubicBezTo>
                    <a:pt x="39750" y="45384"/>
                    <a:pt x="39750" y="45246"/>
                    <a:pt x="39612" y="45246"/>
                  </a:cubicBezTo>
                  <a:lnTo>
                    <a:pt x="39336" y="45246"/>
                  </a:lnTo>
                  <a:cubicBezTo>
                    <a:pt x="39197" y="45107"/>
                    <a:pt x="39024" y="45107"/>
                    <a:pt x="38886" y="44935"/>
                  </a:cubicBezTo>
                  <a:cubicBezTo>
                    <a:pt x="38886" y="44935"/>
                    <a:pt x="38748" y="44935"/>
                    <a:pt x="38748" y="44796"/>
                  </a:cubicBezTo>
                  <a:cubicBezTo>
                    <a:pt x="38610" y="44935"/>
                    <a:pt x="38610" y="44935"/>
                    <a:pt x="38471" y="44935"/>
                  </a:cubicBezTo>
                  <a:cubicBezTo>
                    <a:pt x="38471" y="44935"/>
                    <a:pt x="38333" y="44935"/>
                    <a:pt x="38333" y="44796"/>
                  </a:cubicBezTo>
                  <a:cubicBezTo>
                    <a:pt x="37296" y="44520"/>
                    <a:pt x="36294" y="44243"/>
                    <a:pt x="35291" y="43932"/>
                  </a:cubicBezTo>
                  <a:lnTo>
                    <a:pt x="34427" y="43656"/>
                  </a:lnTo>
                  <a:cubicBezTo>
                    <a:pt x="33287" y="43379"/>
                    <a:pt x="31973" y="42930"/>
                    <a:pt x="30694" y="42342"/>
                  </a:cubicBezTo>
                  <a:cubicBezTo>
                    <a:pt x="24784" y="40199"/>
                    <a:pt x="19737" y="38194"/>
                    <a:pt x="15140" y="35879"/>
                  </a:cubicBezTo>
                  <a:cubicBezTo>
                    <a:pt x="13688" y="35291"/>
                    <a:pt x="12548" y="34738"/>
                    <a:pt x="11372" y="34150"/>
                  </a:cubicBezTo>
                  <a:cubicBezTo>
                    <a:pt x="10093" y="33424"/>
                    <a:pt x="8953" y="32837"/>
                    <a:pt x="7916" y="32146"/>
                  </a:cubicBezTo>
                  <a:lnTo>
                    <a:pt x="7225" y="31696"/>
                  </a:lnTo>
                  <a:cubicBezTo>
                    <a:pt x="5185" y="30556"/>
                    <a:pt x="3042" y="29242"/>
                    <a:pt x="865" y="28378"/>
                  </a:cubicBezTo>
                  <a:cubicBezTo>
                    <a:pt x="588" y="28240"/>
                    <a:pt x="450" y="27963"/>
                    <a:pt x="450" y="27825"/>
                  </a:cubicBezTo>
                  <a:cubicBezTo>
                    <a:pt x="312" y="27652"/>
                    <a:pt x="312" y="27514"/>
                    <a:pt x="450" y="27376"/>
                  </a:cubicBezTo>
                  <a:lnTo>
                    <a:pt x="450" y="26961"/>
                  </a:lnTo>
                  <a:cubicBezTo>
                    <a:pt x="588" y="26235"/>
                    <a:pt x="726" y="25371"/>
                    <a:pt x="865" y="24507"/>
                  </a:cubicBezTo>
                  <a:lnTo>
                    <a:pt x="1003" y="23781"/>
                  </a:lnTo>
                  <a:cubicBezTo>
                    <a:pt x="1314" y="22640"/>
                    <a:pt x="1452" y="21603"/>
                    <a:pt x="1729" y="20463"/>
                  </a:cubicBezTo>
                  <a:cubicBezTo>
                    <a:pt x="2178" y="18458"/>
                    <a:pt x="2593" y="16280"/>
                    <a:pt x="3042" y="14137"/>
                  </a:cubicBezTo>
                  <a:lnTo>
                    <a:pt x="3319" y="12824"/>
                  </a:lnTo>
                  <a:cubicBezTo>
                    <a:pt x="4045" y="9091"/>
                    <a:pt x="4909" y="5185"/>
                    <a:pt x="5635" y="1314"/>
                  </a:cubicBezTo>
                  <a:cubicBezTo>
                    <a:pt x="5773" y="864"/>
                    <a:pt x="6049" y="588"/>
                    <a:pt x="6499" y="588"/>
                  </a:cubicBezTo>
                  <a:lnTo>
                    <a:pt x="6775" y="588"/>
                  </a:lnTo>
                  <a:cubicBezTo>
                    <a:pt x="6775" y="726"/>
                    <a:pt x="6913" y="726"/>
                    <a:pt x="7052" y="726"/>
                  </a:cubicBezTo>
                  <a:lnTo>
                    <a:pt x="7225" y="726"/>
                  </a:lnTo>
                  <a:cubicBezTo>
                    <a:pt x="7052" y="588"/>
                    <a:pt x="6913" y="449"/>
                    <a:pt x="6775" y="311"/>
                  </a:cubicBezTo>
                  <a:cubicBezTo>
                    <a:pt x="6775" y="311"/>
                    <a:pt x="6637" y="311"/>
                    <a:pt x="6637" y="173"/>
                  </a:cubicBezTo>
                  <a:lnTo>
                    <a:pt x="6499" y="173"/>
                  </a:lnTo>
                  <a:cubicBezTo>
                    <a:pt x="6499" y="173"/>
                    <a:pt x="6360" y="0"/>
                    <a:pt x="6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6435655" y="4375360"/>
              <a:ext cx="20401" cy="20421"/>
            </a:xfrm>
            <a:custGeom>
              <a:avLst/>
              <a:gdLst/>
              <a:ahLst/>
              <a:cxnLst/>
              <a:rect l="l" t="t" r="r" b="b"/>
              <a:pathLst>
                <a:path w="1003" h="1004" extrusionOk="0">
                  <a:moveTo>
                    <a:pt x="588" y="1"/>
                  </a:moveTo>
                  <a:cubicBezTo>
                    <a:pt x="450" y="1"/>
                    <a:pt x="450" y="1"/>
                    <a:pt x="450" y="139"/>
                  </a:cubicBezTo>
                  <a:cubicBezTo>
                    <a:pt x="277" y="139"/>
                    <a:pt x="139" y="139"/>
                    <a:pt x="139" y="277"/>
                  </a:cubicBezTo>
                  <a:cubicBezTo>
                    <a:pt x="0" y="415"/>
                    <a:pt x="0" y="588"/>
                    <a:pt x="0" y="727"/>
                  </a:cubicBezTo>
                  <a:cubicBezTo>
                    <a:pt x="139" y="865"/>
                    <a:pt x="450" y="865"/>
                    <a:pt x="726" y="1003"/>
                  </a:cubicBezTo>
                  <a:cubicBezTo>
                    <a:pt x="865" y="865"/>
                    <a:pt x="865" y="727"/>
                    <a:pt x="1003" y="727"/>
                  </a:cubicBezTo>
                  <a:cubicBezTo>
                    <a:pt x="1003" y="415"/>
                    <a:pt x="865" y="139"/>
                    <a:pt x="726" y="139"/>
                  </a:cubicBezTo>
                  <a:cubicBezTo>
                    <a:pt x="726" y="1"/>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6406122" y="4363421"/>
              <a:ext cx="23920" cy="20401"/>
            </a:xfrm>
            <a:custGeom>
              <a:avLst/>
              <a:gdLst/>
              <a:ahLst/>
              <a:cxnLst/>
              <a:rect l="l" t="t" r="r" b="b"/>
              <a:pathLst>
                <a:path w="1176" h="1003" extrusionOk="0">
                  <a:moveTo>
                    <a:pt x="588" y="0"/>
                  </a:moveTo>
                  <a:cubicBezTo>
                    <a:pt x="450" y="0"/>
                    <a:pt x="312" y="138"/>
                    <a:pt x="312" y="311"/>
                  </a:cubicBezTo>
                  <a:cubicBezTo>
                    <a:pt x="173" y="449"/>
                    <a:pt x="173" y="588"/>
                    <a:pt x="1" y="726"/>
                  </a:cubicBezTo>
                  <a:cubicBezTo>
                    <a:pt x="312" y="864"/>
                    <a:pt x="588" y="864"/>
                    <a:pt x="865" y="1002"/>
                  </a:cubicBezTo>
                  <a:cubicBezTo>
                    <a:pt x="865" y="864"/>
                    <a:pt x="1038" y="726"/>
                    <a:pt x="1038" y="726"/>
                  </a:cubicBezTo>
                  <a:cubicBezTo>
                    <a:pt x="1176" y="449"/>
                    <a:pt x="1038"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6476436" y="4357786"/>
              <a:ext cx="38687" cy="55569"/>
            </a:xfrm>
            <a:custGeom>
              <a:avLst/>
              <a:gdLst/>
              <a:ahLst/>
              <a:cxnLst/>
              <a:rect l="l" t="t" r="r" b="b"/>
              <a:pathLst>
                <a:path w="1902" h="2732" extrusionOk="0">
                  <a:moveTo>
                    <a:pt x="1314" y="1"/>
                  </a:moveTo>
                  <a:cubicBezTo>
                    <a:pt x="1175" y="1"/>
                    <a:pt x="1037" y="139"/>
                    <a:pt x="1037" y="139"/>
                  </a:cubicBezTo>
                  <a:cubicBezTo>
                    <a:pt x="588" y="865"/>
                    <a:pt x="311" y="1729"/>
                    <a:pt x="0" y="2455"/>
                  </a:cubicBezTo>
                  <a:cubicBezTo>
                    <a:pt x="173" y="2455"/>
                    <a:pt x="450" y="2593"/>
                    <a:pt x="726" y="2731"/>
                  </a:cubicBezTo>
                  <a:cubicBezTo>
                    <a:pt x="1175" y="2005"/>
                    <a:pt x="1452" y="1279"/>
                    <a:pt x="1901" y="588"/>
                  </a:cubicBezTo>
                  <a:cubicBezTo>
                    <a:pt x="1901" y="415"/>
                    <a:pt x="1728" y="139"/>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6508776" y="4410507"/>
              <a:ext cx="20401" cy="14787"/>
            </a:xfrm>
            <a:custGeom>
              <a:avLst/>
              <a:gdLst/>
              <a:ahLst/>
              <a:cxnLst/>
              <a:rect l="l" t="t" r="r" b="b"/>
              <a:pathLst>
                <a:path w="1003" h="727" extrusionOk="0">
                  <a:moveTo>
                    <a:pt x="588" y="1"/>
                  </a:moveTo>
                  <a:cubicBezTo>
                    <a:pt x="450" y="1"/>
                    <a:pt x="138" y="1"/>
                    <a:pt x="138" y="139"/>
                  </a:cubicBezTo>
                  <a:cubicBezTo>
                    <a:pt x="138" y="277"/>
                    <a:pt x="0" y="416"/>
                    <a:pt x="0" y="416"/>
                  </a:cubicBezTo>
                  <a:cubicBezTo>
                    <a:pt x="311" y="589"/>
                    <a:pt x="588" y="727"/>
                    <a:pt x="864" y="727"/>
                  </a:cubicBezTo>
                  <a:lnTo>
                    <a:pt x="864" y="589"/>
                  </a:lnTo>
                  <a:cubicBezTo>
                    <a:pt x="1003" y="277"/>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6330194" y="4281859"/>
              <a:ext cx="44321" cy="70336"/>
            </a:xfrm>
            <a:custGeom>
              <a:avLst/>
              <a:gdLst/>
              <a:ahLst/>
              <a:cxnLst/>
              <a:rect l="l" t="t" r="r" b="b"/>
              <a:pathLst>
                <a:path w="2179" h="3458" extrusionOk="0">
                  <a:moveTo>
                    <a:pt x="1591" y="1"/>
                  </a:moveTo>
                  <a:cubicBezTo>
                    <a:pt x="1452" y="139"/>
                    <a:pt x="1452" y="139"/>
                    <a:pt x="1314" y="277"/>
                  </a:cubicBezTo>
                  <a:cubicBezTo>
                    <a:pt x="865" y="1141"/>
                    <a:pt x="450" y="2144"/>
                    <a:pt x="1" y="3008"/>
                  </a:cubicBezTo>
                  <a:cubicBezTo>
                    <a:pt x="277" y="3146"/>
                    <a:pt x="588" y="3284"/>
                    <a:pt x="865" y="3457"/>
                  </a:cubicBezTo>
                  <a:cubicBezTo>
                    <a:pt x="1314" y="2420"/>
                    <a:pt x="1591" y="1556"/>
                    <a:pt x="2178" y="692"/>
                  </a:cubicBezTo>
                  <a:lnTo>
                    <a:pt x="2178" y="277"/>
                  </a:lnTo>
                  <a:cubicBezTo>
                    <a:pt x="2178" y="139"/>
                    <a:pt x="2005" y="139"/>
                    <a:pt x="1867" y="139"/>
                  </a:cubicBezTo>
                  <a:cubicBezTo>
                    <a:pt x="1867" y="1"/>
                    <a:pt x="1729" y="1"/>
                    <a:pt x="1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6286606" y="4307873"/>
              <a:ext cx="23228" cy="23228"/>
            </a:xfrm>
            <a:custGeom>
              <a:avLst/>
              <a:gdLst/>
              <a:ahLst/>
              <a:cxnLst/>
              <a:rect l="l" t="t" r="r" b="b"/>
              <a:pathLst>
                <a:path w="1142" h="1142" extrusionOk="0">
                  <a:moveTo>
                    <a:pt x="554" y="0"/>
                  </a:moveTo>
                  <a:cubicBezTo>
                    <a:pt x="415" y="0"/>
                    <a:pt x="277" y="139"/>
                    <a:pt x="277" y="277"/>
                  </a:cubicBezTo>
                  <a:cubicBezTo>
                    <a:pt x="139" y="450"/>
                    <a:pt x="139" y="588"/>
                    <a:pt x="1" y="726"/>
                  </a:cubicBezTo>
                  <a:cubicBezTo>
                    <a:pt x="277" y="865"/>
                    <a:pt x="554" y="1003"/>
                    <a:pt x="865" y="1141"/>
                  </a:cubicBezTo>
                  <a:cubicBezTo>
                    <a:pt x="865" y="865"/>
                    <a:pt x="1003" y="726"/>
                    <a:pt x="1003" y="588"/>
                  </a:cubicBezTo>
                  <a:cubicBezTo>
                    <a:pt x="1141" y="450"/>
                    <a:pt x="1141" y="277"/>
                    <a:pt x="1141" y="277"/>
                  </a:cubicBezTo>
                  <a:cubicBezTo>
                    <a:pt x="1003" y="139"/>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6356920" y="4337406"/>
              <a:ext cx="23208" cy="26035"/>
            </a:xfrm>
            <a:custGeom>
              <a:avLst/>
              <a:gdLst/>
              <a:ahLst/>
              <a:cxnLst/>
              <a:rect l="l" t="t" r="r" b="b"/>
              <a:pathLst>
                <a:path w="1141" h="1280" extrusionOk="0">
                  <a:moveTo>
                    <a:pt x="691" y="0"/>
                  </a:moveTo>
                  <a:cubicBezTo>
                    <a:pt x="553" y="0"/>
                    <a:pt x="277" y="138"/>
                    <a:pt x="277" y="277"/>
                  </a:cubicBezTo>
                  <a:cubicBezTo>
                    <a:pt x="138" y="415"/>
                    <a:pt x="138" y="726"/>
                    <a:pt x="0" y="864"/>
                  </a:cubicBezTo>
                  <a:cubicBezTo>
                    <a:pt x="277" y="1003"/>
                    <a:pt x="553" y="1141"/>
                    <a:pt x="864" y="1279"/>
                  </a:cubicBezTo>
                  <a:cubicBezTo>
                    <a:pt x="864" y="1003"/>
                    <a:pt x="1002" y="864"/>
                    <a:pt x="1002" y="553"/>
                  </a:cubicBezTo>
                  <a:cubicBezTo>
                    <a:pt x="1141" y="415"/>
                    <a:pt x="1002" y="138"/>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6380107" y="4352173"/>
              <a:ext cx="23228" cy="20401"/>
            </a:xfrm>
            <a:custGeom>
              <a:avLst/>
              <a:gdLst/>
              <a:ahLst/>
              <a:cxnLst/>
              <a:rect l="l" t="t" r="r" b="b"/>
              <a:pathLst>
                <a:path w="1142" h="1003" extrusionOk="0">
                  <a:moveTo>
                    <a:pt x="727" y="0"/>
                  </a:moveTo>
                  <a:cubicBezTo>
                    <a:pt x="416" y="0"/>
                    <a:pt x="277" y="0"/>
                    <a:pt x="277" y="277"/>
                  </a:cubicBezTo>
                  <a:cubicBezTo>
                    <a:pt x="139" y="415"/>
                    <a:pt x="139" y="553"/>
                    <a:pt x="1" y="691"/>
                  </a:cubicBezTo>
                  <a:cubicBezTo>
                    <a:pt x="277" y="864"/>
                    <a:pt x="588" y="1002"/>
                    <a:pt x="865" y="1002"/>
                  </a:cubicBezTo>
                  <a:cubicBezTo>
                    <a:pt x="865" y="864"/>
                    <a:pt x="1003" y="691"/>
                    <a:pt x="1003" y="553"/>
                  </a:cubicBezTo>
                  <a:cubicBezTo>
                    <a:pt x="1141" y="415"/>
                    <a:pt x="1003"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6634617" y="4430907"/>
              <a:ext cx="32361" cy="40802"/>
            </a:xfrm>
            <a:custGeom>
              <a:avLst/>
              <a:gdLst/>
              <a:ahLst/>
              <a:cxnLst/>
              <a:rect l="l" t="t" r="r" b="b"/>
              <a:pathLst>
                <a:path w="1591" h="2006" extrusionOk="0">
                  <a:moveTo>
                    <a:pt x="1037" y="0"/>
                  </a:moveTo>
                  <a:cubicBezTo>
                    <a:pt x="864" y="0"/>
                    <a:pt x="726" y="139"/>
                    <a:pt x="588" y="277"/>
                  </a:cubicBezTo>
                  <a:cubicBezTo>
                    <a:pt x="450" y="726"/>
                    <a:pt x="173" y="1141"/>
                    <a:pt x="0" y="1590"/>
                  </a:cubicBezTo>
                  <a:lnTo>
                    <a:pt x="0" y="1729"/>
                  </a:lnTo>
                  <a:cubicBezTo>
                    <a:pt x="311" y="1729"/>
                    <a:pt x="450" y="1867"/>
                    <a:pt x="726" y="2005"/>
                  </a:cubicBezTo>
                  <a:cubicBezTo>
                    <a:pt x="1037" y="1452"/>
                    <a:pt x="1176" y="1003"/>
                    <a:pt x="1452" y="588"/>
                  </a:cubicBezTo>
                  <a:cubicBezTo>
                    <a:pt x="1590" y="450"/>
                    <a:pt x="1452" y="139"/>
                    <a:pt x="1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6734444" y="4495588"/>
              <a:ext cx="14787" cy="5634"/>
            </a:xfrm>
            <a:custGeom>
              <a:avLst/>
              <a:gdLst/>
              <a:ahLst/>
              <a:cxnLst/>
              <a:rect l="l" t="t" r="r" b="b"/>
              <a:pathLst>
                <a:path w="727" h="277" extrusionOk="0">
                  <a:moveTo>
                    <a:pt x="277" y="0"/>
                  </a:moveTo>
                  <a:cubicBezTo>
                    <a:pt x="277" y="0"/>
                    <a:pt x="139" y="0"/>
                    <a:pt x="1" y="139"/>
                  </a:cubicBezTo>
                  <a:cubicBezTo>
                    <a:pt x="277" y="139"/>
                    <a:pt x="588" y="277"/>
                    <a:pt x="726" y="277"/>
                  </a:cubicBezTo>
                  <a:cubicBezTo>
                    <a:pt x="726" y="139"/>
                    <a:pt x="726" y="139"/>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6564303" y="4430907"/>
              <a:ext cx="21113" cy="17594"/>
            </a:xfrm>
            <a:custGeom>
              <a:avLst/>
              <a:gdLst/>
              <a:ahLst/>
              <a:cxnLst/>
              <a:rect l="l" t="t" r="r" b="b"/>
              <a:pathLst>
                <a:path w="1038" h="865" extrusionOk="0">
                  <a:moveTo>
                    <a:pt x="588" y="0"/>
                  </a:moveTo>
                  <a:cubicBezTo>
                    <a:pt x="450" y="0"/>
                    <a:pt x="312" y="139"/>
                    <a:pt x="174" y="277"/>
                  </a:cubicBezTo>
                  <a:cubicBezTo>
                    <a:pt x="174" y="450"/>
                    <a:pt x="174" y="450"/>
                    <a:pt x="1" y="588"/>
                  </a:cubicBezTo>
                  <a:cubicBezTo>
                    <a:pt x="312" y="588"/>
                    <a:pt x="588" y="726"/>
                    <a:pt x="865" y="864"/>
                  </a:cubicBezTo>
                  <a:cubicBezTo>
                    <a:pt x="865" y="726"/>
                    <a:pt x="1038" y="726"/>
                    <a:pt x="1038" y="726"/>
                  </a:cubicBezTo>
                  <a:cubicBezTo>
                    <a:pt x="1038" y="450"/>
                    <a:pt x="1038" y="139"/>
                    <a:pt x="727" y="139"/>
                  </a:cubicBezTo>
                  <a:cubicBezTo>
                    <a:pt x="727" y="0"/>
                    <a:pt x="58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6704911" y="4483628"/>
              <a:ext cx="17594" cy="11980"/>
            </a:xfrm>
            <a:custGeom>
              <a:avLst/>
              <a:gdLst/>
              <a:ahLst/>
              <a:cxnLst/>
              <a:rect l="l" t="t" r="r" b="b"/>
              <a:pathLst>
                <a:path w="865" h="589" extrusionOk="0">
                  <a:moveTo>
                    <a:pt x="450" y="1"/>
                  </a:moveTo>
                  <a:cubicBezTo>
                    <a:pt x="312" y="1"/>
                    <a:pt x="174" y="139"/>
                    <a:pt x="1" y="277"/>
                  </a:cubicBezTo>
                  <a:cubicBezTo>
                    <a:pt x="312" y="277"/>
                    <a:pt x="588" y="450"/>
                    <a:pt x="865" y="588"/>
                  </a:cubicBezTo>
                  <a:lnTo>
                    <a:pt x="865" y="450"/>
                  </a:lnTo>
                  <a:cubicBezTo>
                    <a:pt x="865" y="277"/>
                    <a:pt x="727"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6233886" y="3742635"/>
              <a:ext cx="565269" cy="773367"/>
            </a:xfrm>
            <a:custGeom>
              <a:avLst/>
              <a:gdLst/>
              <a:ahLst/>
              <a:cxnLst/>
              <a:rect l="l" t="t" r="r" b="b"/>
              <a:pathLst>
                <a:path w="27791" h="38022" extrusionOk="0">
                  <a:moveTo>
                    <a:pt x="138" y="0"/>
                  </a:moveTo>
                  <a:cubicBezTo>
                    <a:pt x="138" y="138"/>
                    <a:pt x="138" y="415"/>
                    <a:pt x="0" y="588"/>
                  </a:cubicBezTo>
                  <a:cubicBezTo>
                    <a:pt x="691" y="1590"/>
                    <a:pt x="1417" y="2731"/>
                    <a:pt x="2143" y="3733"/>
                  </a:cubicBezTo>
                  <a:cubicBezTo>
                    <a:pt x="2731" y="4597"/>
                    <a:pt x="3146" y="5323"/>
                    <a:pt x="3733" y="6049"/>
                  </a:cubicBezTo>
                  <a:cubicBezTo>
                    <a:pt x="4321" y="6913"/>
                    <a:pt x="5012" y="7639"/>
                    <a:pt x="5738" y="8503"/>
                  </a:cubicBezTo>
                  <a:lnTo>
                    <a:pt x="5600" y="8503"/>
                  </a:lnTo>
                  <a:cubicBezTo>
                    <a:pt x="7916" y="11372"/>
                    <a:pt x="10197" y="14414"/>
                    <a:pt x="12236" y="17559"/>
                  </a:cubicBezTo>
                  <a:cubicBezTo>
                    <a:pt x="13377" y="19011"/>
                    <a:pt x="14379" y="20601"/>
                    <a:pt x="15554" y="22191"/>
                  </a:cubicBezTo>
                  <a:cubicBezTo>
                    <a:pt x="16695" y="23608"/>
                    <a:pt x="17836" y="25198"/>
                    <a:pt x="18838" y="26650"/>
                  </a:cubicBezTo>
                  <a:cubicBezTo>
                    <a:pt x="20566" y="28931"/>
                    <a:pt x="22295" y="31109"/>
                    <a:pt x="23885" y="33425"/>
                  </a:cubicBezTo>
                  <a:cubicBezTo>
                    <a:pt x="24749" y="34565"/>
                    <a:pt x="25613" y="35568"/>
                    <a:pt x="26339" y="36708"/>
                  </a:cubicBezTo>
                  <a:cubicBezTo>
                    <a:pt x="26615" y="37158"/>
                    <a:pt x="26788" y="37434"/>
                    <a:pt x="27065" y="37883"/>
                  </a:cubicBezTo>
                  <a:lnTo>
                    <a:pt x="27479" y="37883"/>
                  </a:lnTo>
                  <a:cubicBezTo>
                    <a:pt x="27479" y="37883"/>
                    <a:pt x="27652" y="37883"/>
                    <a:pt x="27791" y="38022"/>
                  </a:cubicBezTo>
                  <a:lnTo>
                    <a:pt x="27791" y="37883"/>
                  </a:lnTo>
                  <a:cubicBezTo>
                    <a:pt x="27791" y="37745"/>
                    <a:pt x="27652" y="37572"/>
                    <a:pt x="27652" y="37434"/>
                  </a:cubicBezTo>
                  <a:cubicBezTo>
                    <a:pt x="27341" y="37158"/>
                    <a:pt x="27065" y="36881"/>
                    <a:pt x="26788" y="36570"/>
                  </a:cubicBezTo>
                  <a:cubicBezTo>
                    <a:pt x="26788" y="36293"/>
                    <a:pt x="26615" y="36155"/>
                    <a:pt x="26477" y="36017"/>
                  </a:cubicBezTo>
                  <a:cubicBezTo>
                    <a:pt x="24023" y="32837"/>
                    <a:pt x="21603" y="29519"/>
                    <a:pt x="19426" y="26339"/>
                  </a:cubicBezTo>
                  <a:cubicBezTo>
                    <a:pt x="18562" y="25198"/>
                    <a:pt x="17698" y="24057"/>
                    <a:pt x="16972" y="22882"/>
                  </a:cubicBezTo>
                  <a:cubicBezTo>
                    <a:pt x="14829" y="20013"/>
                    <a:pt x="12651" y="17283"/>
                    <a:pt x="10646" y="14552"/>
                  </a:cubicBezTo>
                  <a:cubicBezTo>
                    <a:pt x="9333" y="12962"/>
                    <a:pt x="8054" y="11234"/>
                    <a:pt x="6740" y="9506"/>
                  </a:cubicBezTo>
                  <a:cubicBezTo>
                    <a:pt x="5600" y="8054"/>
                    <a:pt x="4597" y="6637"/>
                    <a:pt x="3595" y="5323"/>
                  </a:cubicBezTo>
                  <a:cubicBezTo>
                    <a:pt x="3146" y="4736"/>
                    <a:pt x="2731" y="4044"/>
                    <a:pt x="2281" y="3457"/>
                  </a:cubicBezTo>
                  <a:cubicBezTo>
                    <a:pt x="2005" y="2869"/>
                    <a:pt x="1728" y="2316"/>
                    <a:pt x="1279" y="1867"/>
                  </a:cubicBezTo>
                  <a:lnTo>
                    <a:pt x="1141" y="1590"/>
                  </a:lnTo>
                  <a:cubicBezTo>
                    <a:pt x="864" y="1141"/>
                    <a:pt x="553" y="588"/>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6145998" y="3642787"/>
              <a:ext cx="58376" cy="52762"/>
            </a:xfrm>
            <a:custGeom>
              <a:avLst/>
              <a:gdLst/>
              <a:ahLst/>
              <a:cxnLst/>
              <a:rect l="l" t="t" r="r" b="b"/>
              <a:pathLst>
                <a:path w="2870" h="2594" extrusionOk="0">
                  <a:moveTo>
                    <a:pt x="1" y="1"/>
                  </a:moveTo>
                  <a:lnTo>
                    <a:pt x="1" y="1"/>
                  </a:lnTo>
                  <a:cubicBezTo>
                    <a:pt x="415" y="589"/>
                    <a:pt x="692" y="1003"/>
                    <a:pt x="692" y="1453"/>
                  </a:cubicBezTo>
                  <a:cubicBezTo>
                    <a:pt x="1141" y="1867"/>
                    <a:pt x="1556" y="2179"/>
                    <a:pt x="1867" y="2593"/>
                  </a:cubicBezTo>
                  <a:lnTo>
                    <a:pt x="2869" y="2593"/>
                  </a:lnTo>
                  <a:cubicBezTo>
                    <a:pt x="2593" y="2179"/>
                    <a:pt x="2144" y="1867"/>
                    <a:pt x="1867" y="1453"/>
                  </a:cubicBezTo>
                  <a:cubicBezTo>
                    <a:pt x="1418" y="1003"/>
                    <a:pt x="865" y="589"/>
                    <a:pt x="139" y="13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6591029" y="4442847"/>
              <a:ext cx="20401" cy="14787"/>
            </a:xfrm>
            <a:custGeom>
              <a:avLst/>
              <a:gdLst/>
              <a:ahLst/>
              <a:cxnLst/>
              <a:rect l="l" t="t" r="r" b="b"/>
              <a:pathLst>
                <a:path w="1003" h="727" extrusionOk="0">
                  <a:moveTo>
                    <a:pt x="588" y="1"/>
                  </a:moveTo>
                  <a:cubicBezTo>
                    <a:pt x="277" y="1"/>
                    <a:pt x="139" y="139"/>
                    <a:pt x="139" y="277"/>
                  </a:cubicBezTo>
                  <a:cubicBezTo>
                    <a:pt x="139" y="277"/>
                    <a:pt x="139" y="416"/>
                    <a:pt x="0" y="416"/>
                  </a:cubicBezTo>
                  <a:cubicBezTo>
                    <a:pt x="277" y="554"/>
                    <a:pt x="588" y="554"/>
                    <a:pt x="864" y="727"/>
                  </a:cubicBezTo>
                  <a:cubicBezTo>
                    <a:pt x="1003" y="416"/>
                    <a:pt x="864" y="139"/>
                    <a:pt x="726" y="139"/>
                  </a:cubicBezTo>
                  <a:cubicBezTo>
                    <a:pt x="588" y="139"/>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6673283" y="4468861"/>
              <a:ext cx="20401" cy="14787"/>
            </a:xfrm>
            <a:custGeom>
              <a:avLst/>
              <a:gdLst/>
              <a:ahLst/>
              <a:cxnLst/>
              <a:rect l="l" t="t" r="r" b="b"/>
              <a:pathLst>
                <a:path w="1003" h="727" extrusionOk="0">
                  <a:moveTo>
                    <a:pt x="415" y="1"/>
                  </a:moveTo>
                  <a:cubicBezTo>
                    <a:pt x="277" y="1"/>
                    <a:pt x="139" y="139"/>
                    <a:pt x="139" y="312"/>
                  </a:cubicBezTo>
                  <a:cubicBezTo>
                    <a:pt x="0" y="312"/>
                    <a:pt x="0" y="450"/>
                    <a:pt x="0" y="450"/>
                  </a:cubicBezTo>
                  <a:cubicBezTo>
                    <a:pt x="277" y="588"/>
                    <a:pt x="553" y="727"/>
                    <a:pt x="865" y="727"/>
                  </a:cubicBezTo>
                  <a:lnTo>
                    <a:pt x="865" y="588"/>
                  </a:lnTo>
                  <a:cubicBezTo>
                    <a:pt x="1003" y="450"/>
                    <a:pt x="865" y="139"/>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a:off x="6265514" y="4299432"/>
              <a:ext cx="21113" cy="20421"/>
            </a:xfrm>
            <a:custGeom>
              <a:avLst/>
              <a:gdLst/>
              <a:ahLst/>
              <a:cxnLst/>
              <a:rect l="l" t="t" r="r" b="b"/>
              <a:pathLst>
                <a:path w="1038" h="1004" extrusionOk="0">
                  <a:moveTo>
                    <a:pt x="588" y="1"/>
                  </a:moveTo>
                  <a:cubicBezTo>
                    <a:pt x="450" y="1"/>
                    <a:pt x="312" y="1"/>
                    <a:pt x="173" y="277"/>
                  </a:cubicBezTo>
                  <a:cubicBezTo>
                    <a:pt x="173" y="415"/>
                    <a:pt x="1" y="415"/>
                    <a:pt x="1" y="554"/>
                  </a:cubicBezTo>
                  <a:cubicBezTo>
                    <a:pt x="173" y="692"/>
                    <a:pt x="312" y="865"/>
                    <a:pt x="450" y="865"/>
                  </a:cubicBezTo>
                  <a:cubicBezTo>
                    <a:pt x="588" y="865"/>
                    <a:pt x="726" y="1003"/>
                    <a:pt x="726" y="1003"/>
                  </a:cubicBezTo>
                  <a:cubicBezTo>
                    <a:pt x="865" y="865"/>
                    <a:pt x="865" y="692"/>
                    <a:pt x="1038" y="554"/>
                  </a:cubicBezTo>
                  <a:cubicBezTo>
                    <a:pt x="1038" y="415"/>
                    <a:pt x="1038"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6538289" y="4418948"/>
              <a:ext cx="20421" cy="17594"/>
            </a:xfrm>
            <a:custGeom>
              <a:avLst/>
              <a:gdLst/>
              <a:ahLst/>
              <a:cxnLst/>
              <a:rect l="l" t="t" r="r" b="b"/>
              <a:pathLst>
                <a:path w="1004" h="865" extrusionOk="0">
                  <a:moveTo>
                    <a:pt x="416" y="1"/>
                  </a:moveTo>
                  <a:lnTo>
                    <a:pt x="277" y="174"/>
                  </a:lnTo>
                  <a:cubicBezTo>
                    <a:pt x="277" y="174"/>
                    <a:pt x="139" y="174"/>
                    <a:pt x="139" y="312"/>
                  </a:cubicBezTo>
                  <a:cubicBezTo>
                    <a:pt x="1" y="450"/>
                    <a:pt x="1" y="450"/>
                    <a:pt x="1" y="588"/>
                  </a:cubicBezTo>
                  <a:cubicBezTo>
                    <a:pt x="277" y="727"/>
                    <a:pt x="588" y="727"/>
                    <a:pt x="727" y="865"/>
                  </a:cubicBezTo>
                  <a:cubicBezTo>
                    <a:pt x="865" y="865"/>
                    <a:pt x="865" y="727"/>
                    <a:pt x="865" y="727"/>
                  </a:cubicBezTo>
                  <a:cubicBezTo>
                    <a:pt x="1003" y="588"/>
                    <a:pt x="1003" y="450"/>
                    <a:pt x="865" y="312"/>
                  </a:cubicBezTo>
                  <a:lnTo>
                    <a:pt x="727" y="174"/>
                  </a:lnTo>
                  <a:cubicBezTo>
                    <a:pt x="588" y="1"/>
                    <a:pt x="588"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6236692" y="4281859"/>
              <a:ext cx="20401" cy="23228"/>
            </a:xfrm>
            <a:custGeom>
              <a:avLst/>
              <a:gdLst/>
              <a:ahLst/>
              <a:cxnLst/>
              <a:rect l="l" t="t" r="r" b="b"/>
              <a:pathLst>
                <a:path w="1003" h="1142" extrusionOk="0">
                  <a:moveTo>
                    <a:pt x="415" y="1"/>
                  </a:moveTo>
                  <a:cubicBezTo>
                    <a:pt x="277" y="139"/>
                    <a:pt x="277" y="139"/>
                    <a:pt x="139" y="277"/>
                  </a:cubicBezTo>
                  <a:cubicBezTo>
                    <a:pt x="139" y="415"/>
                    <a:pt x="139" y="554"/>
                    <a:pt x="0" y="692"/>
                  </a:cubicBezTo>
                  <a:cubicBezTo>
                    <a:pt x="277" y="865"/>
                    <a:pt x="553" y="1003"/>
                    <a:pt x="865" y="1141"/>
                  </a:cubicBezTo>
                  <a:cubicBezTo>
                    <a:pt x="865" y="1003"/>
                    <a:pt x="1003" y="865"/>
                    <a:pt x="1003" y="692"/>
                  </a:cubicBezTo>
                  <a:lnTo>
                    <a:pt x="1003" y="277"/>
                  </a:lnTo>
                  <a:cubicBezTo>
                    <a:pt x="1003" y="139"/>
                    <a:pt x="865"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6116465" y="4217179"/>
              <a:ext cx="23228" cy="23228"/>
            </a:xfrm>
            <a:custGeom>
              <a:avLst/>
              <a:gdLst/>
              <a:ahLst/>
              <a:cxnLst/>
              <a:rect l="l" t="t" r="r" b="b"/>
              <a:pathLst>
                <a:path w="1142" h="1142" extrusionOk="0">
                  <a:moveTo>
                    <a:pt x="588" y="1"/>
                  </a:moveTo>
                  <a:cubicBezTo>
                    <a:pt x="416" y="1"/>
                    <a:pt x="277" y="1"/>
                    <a:pt x="277" y="139"/>
                  </a:cubicBezTo>
                  <a:cubicBezTo>
                    <a:pt x="139" y="277"/>
                    <a:pt x="139" y="415"/>
                    <a:pt x="1" y="588"/>
                  </a:cubicBezTo>
                  <a:cubicBezTo>
                    <a:pt x="277" y="726"/>
                    <a:pt x="588" y="1003"/>
                    <a:pt x="865" y="1141"/>
                  </a:cubicBezTo>
                  <a:cubicBezTo>
                    <a:pt x="865" y="1003"/>
                    <a:pt x="1003" y="726"/>
                    <a:pt x="1003" y="588"/>
                  </a:cubicBezTo>
                  <a:cubicBezTo>
                    <a:pt x="1141" y="277"/>
                    <a:pt x="1003" y="139"/>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6091865" y="4199605"/>
              <a:ext cx="20401" cy="17594"/>
            </a:xfrm>
            <a:custGeom>
              <a:avLst/>
              <a:gdLst/>
              <a:ahLst/>
              <a:cxnLst/>
              <a:rect l="l" t="t" r="r" b="b"/>
              <a:pathLst>
                <a:path w="1003" h="865" extrusionOk="0">
                  <a:moveTo>
                    <a:pt x="415" y="0"/>
                  </a:moveTo>
                  <a:cubicBezTo>
                    <a:pt x="277" y="0"/>
                    <a:pt x="138" y="0"/>
                    <a:pt x="0" y="139"/>
                  </a:cubicBezTo>
                  <a:cubicBezTo>
                    <a:pt x="277" y="415"/>
                    <a:pt x="415" y="726"/>
                    <a:pt x="691" y="865"/>
                  </a:cubicBezTo>
                  <a:cubicBezTo>
                    <a:pt x="691" y="865"/>
                    <a:pt x="691" y="726"/>
                    <a:pt x="864" y="588"/>
                  </a:cubicBezTo>
                  <a:cubicBezTo>
                    <a:pt x="1003" y="277"/>
                    <a:pt x="864"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5788869" y="4129291"/>
              <a:ext cx="5634" cy="14787"/>
            </a:xfrm>
            <a:custGeom>
              <a:avLst/>
              <a:gdLst/>
              <a:ahLst/>
              <a:cxnLst/>
              <a:rect l="l" t="t" r="r" b="b"/>
              <a:pathLst>
                <a:path w="277" h="727" extrusionOk="0">
                  <a:moveTo>
                    <a:pt x="0" y="1"/>
                  </a:moveTo>
                  <a:cubicBezTo>
                    <a:pt x="0" y="139"/>
                    <a:pt x="139" y="416"/>
                    <a:pt x="139" y="727"/>
                  </a:cubicBezTo>
                  <a:lnTo>
                    <a:pt x="139" y="589"/>
                  </a:lnTo>
                  <a:cubicBezTo>
                    <a:pt x="277" y="416"/>
                    <a:pt x="277" y="139"/>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6134038" y="4225620"/>
              <a:ext cx="23228" cy="26727"/>
            </a:xfrm>
            <a:custGeom>
              <a:avLst/>
              <a:gdLst/>
              <a:ahLst/>
              <a:cxnLst/>
              <a:rect l="l" t="t" r="r" b="b"/>
              <a:pathLst>
                <a:path w="1142" h="1314" extrusionOk="0">
                  <a:moveTo>
                    <a:pt x="727" y="0"/>
                  </a:moveTo>
                  <a:cubicBezTo>
                    <a:pt x="589" y="0"/>
                    <a:pt x="277" y="0"/>
                    <a:pt x="277" y="173"/>
                  </a:cubicBezTo>
                  <a:cubicBezTo>
                    <a:pt x="139" y="450"/>
                    <a:pt x="139" y="588"/>
                    <a:pt x="1" y="726"/>
                  </a:cubicBezTo>
                  <a:cubicBezTo>
                    <a:pt x="277" y="1037"/>
                    <a:pt x="589" y="1176"/>
                    <a:pt x="865" y="1314"/>
                  </a:cubicBezTo>
                  <a:cubicBezTo>
                    <a:pt x="865" y="1037"/>
                    <a:pt x="1003" y="864"/>
                    <a:pt x="1003" y="588"/>
                  </a:cubicBezTo>
                  <a:cubicBezTo>
                    <a:pt x="1142" y="311"/>
                    <a:pt x="1142" y="173"/>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6209966" y="4267092"/>
              <a:ext cx="20421" cy="26035"/>
            </a:xfrm>
            <a:custGeom>
              <a:avLst/>
              <a:gdLst/>
              <a:ahLst/>
              <a:cxnLst/>
              <a:rect l="l" t="t" r="r" b="b"/>
              <a:pathLst>
                <a:path w="1004" h="1280" extrusionOk="0">
                  <a:moveTo>
                    <a:pt x="589" y="1"/>
                  </a:moveTo>
                  <a:cubicBezTo>
                    <a:pt x="450" y="1"/>
                    <a:pt x="312" y="1"/>
                    <a:pt x="139" y="277"/>
                  </a:cubicBezTo>
                  <a:cubicBezTo>
                    <a:pt x="139" y="415"/>
                    <a:pt x="1" y="554"/>
                    <a:pt x="1" y="865"/>
                  </a:cubicBezTo>
                  <a:cubicBezTo>
                    <a:pt x="312" y="1003"/>
                    <a:pt x="589" y="1141"/>
                    <a:pt x="727" y="1280"/>
                  </a:cubicBezTo>
                  <a:cubicBezTo>
                    <a:pt x="865" y="1003"/>
                    <a:pt x="865" y="865"/>
                    <a:pt x="1003" y="554"/>
                  </a:cubicBezTo>
                  <a:lnTo>
                    <a:pt x="1003" y="277"/>
                  </a:lnTo>
                  <a:cubicBezTo>
                    <a:pt x="1003" y="139"/>
                    <a:pt x="865"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6181145" y="4199605"/>
              <a:ext cx="43609" cy="75950"/>
            </a:xfrm>
            <a:custGeom>
              <a:avLst/>
              <a:gdLst/>
              <a:ahLst/>
              <a:cxnLst/>
              <a:rect l="l" t="t" r="r" b="b"/>
              <a:pathLst>
                <a:path w="2144" h="3734" extrusionOk="0">
                  <a:moveTo>
                    <a:pt x="1729" y="0"/>
                  </a:moveTo>
                  <a:lnTo>
                    <a:pt x="1556" y="139"/>
                  </a:lnTo>
                  <a:cubicBezTo>
                    <a:pt x="1418" y="139"/>
                    <a:pt x="1418" y="277"/>
                    <a:pt x="1280" y="277"/>
                  </a:cubicBezTo>
                  <a:cubicBezTo>
                    <a:pt x="692" y="1279"/>
                    <a:pt x="416" y="2316"/>
                    <a:pt x="1" y="3457"/>
                  </a:cubicBezTo>
                  <a:lnTo>
                    <a:pt x="277" y="3457"/>
                  </a:lnTo>
                  <a:cubicBezTo>
                    <a:pt x="416" y="3595"/>
                    <a:pt x="692" y="3733"/>
                    <a:pt x="865" y="3733"/>
                  </a:cubicBezTo>
                  <a:cubicBezTo>
                    <a:pt x="1141" y="2731"/>
                    <a:pt x="1556" y="1729"/>
                    <a:pt x="2144" y="726"/>
                  </a:cubicBezTo>
                  <a:lnTo>
                    <a:pt x="2144" y="277"/>
                  </a:lnTo>
                  <a:cubicBezTo>
                    <a:pt x="2144" y="277"/>
                    <a:pt x="2006" y="139"/>
                    <a:pt x="1867" y="139"/>
                  </a:cubicBezTo>
                  <a:lnTo>
                    <a:pt x="1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6005390" y="3639980"/>
              <a:ext cx="781809" cy="902038"/>
            </a:xfrm>
            <a:custGeom>
              <a:avLst/>
              <a:gdLst/>
              <a:ahLst/>
              <a:cxnLst/>
              <a:rect l="l" t="t" r="r" b="b"/>
              <a:pathLst>
                <a:path w="38437" h="44348" extrusionOk="0">
                  <a:moveTo>
                    <a:pt x="6326" y="29519"/>
                  </a:moveTo>
                  <a:cubicBezTo>
                    <a:pt x="6326" y="29830"/>
                    <a:pt x="6188" y="30107"/>
                    <a:pt x="6188" y="30522"/>
                  </a:cubicBezTo>
                  <a:cubicBezTo>
                    <a:pt x="6049" y="30383"/>
                    <a:pt x="6049" y="30383"/>
                    <a:pt x="5877" y="30383"/>
                  </a:cubicBezTo>
                  <a:cubicBezTo>
                    <a:pt x="6049" y="30107"/>
                    <a:pt x="6188" y="29830"/>
                    <a:pt x="6326" y="29519"/>
                  </a:cubicBezTo>
                  <a:close/>
                  <a:moveTo>
                    <a:pt x="6188" y="1"/>
                  </a:moveTo>
                  <a:cubicBezTo>
                    <a:pt x="5738" y="1"/>
                    <a:pt x="5462" y="277"/>
                    <a:pt x="5324" y="727"/>
                  </a:cubicBezTo>
                  <a:cubicBezTo>
                    <a:pt x="4598" y="4598"/>
                    <a:pt x="3734" y="8504"/>
                    <a:pt x="3008" y="12237"/>
                  </a:cubicBezTo>
                  <a:lnTo>
                    <a:pt x="2731" y="13550"/>
                  </a:lnTo>
                  <a:cubicBezTo>
                    <a:pt x="2282" y="15693"/>
                    <a:pt x="1867" y="17871"/>
                    <a:pt x="1418" y="19876"/>
                  </a:cubicBezTo>
                  <a:cubicBezTo>
                    <a:pt x="1141" y="21016"/>
                    <a:pt x="1003" y="22053"/>
                    <a:pt x="692" y="23194"/>
                  </a:cubicBezTo>
                  <a:lnTo>
                    <a:pt x="554" y="23920"/>
                  </a:lnTo>
                  <a:cubicBezTo>
                    <a:pt x="415" y="24784"/>
                    <a:pt x="277" y="25648"/>
                    <a:pt x="139" y="26374"/>
                  </a:cubicBezTo>
                  <a:lnTo>
                    <a:pt x="139" y="26789"/>
                  </a:lnTo>
                  <a:cubicBezTo>
                    <a:pt x="1" y="26927"/>
                    <a:pt x="1" y="27065"/>
                    <a:pt x="139" y="27238"/>
                  </a:cubicBezTo>
                  <a:cubicBezTo>
                    <a:pt x="139" y="27376"/>
                    <a:pt x="277" y="27653"/>
                    <a:pt x="554" y="27791"/>
                  </a:cubicBezTo>
                  <a:cubicBezTo>
                    <a:pt x="2731" y="28655"/>
                    <a:pt x="4874" y="29969"/>
                    <a:pt x="6914" y="31109"/>
                  </a:cubicBezTo>
                  <a:lnTo>
                    <a:pt x="7605" y="31559"/>
                  </a:lnTo>
                  <a:cubicBezTo>
                    <a:pt x="8642" y="32250"/>
                    <a:pt x="9782" y="32837"/>
                    <a:pt x="11061" y="33563"/>
                  </a:cubicBezTo>
                  <a:cubicBezTo>
                    <a:pt x="12237" y="34151"/>
                    <a:pt x="13377" y="34704"/>
                    <a:pt x="14829" y="35292"/>
                  </a:cubicBezTo>
                  <a:cubicBezTo>
                    <a:pt x="19426" y="37607"/>
                    <a:pt x="24473" y="39612"/>
                    <a:pt x="30383" y="41755"/>
                  </a:cubicBezTo>
                  <a:cubicBezTo>
                    <a:pt x="31662" y="42343"/>
                    <a:pt x="32976" y="42792"/>
                    <a:pt x="34116" y="43069"/>
                  </a:cubicBezTo>
                  <a:lnTo>
                    <a:pt x="34980" y="43345"/>
                  </a:lnTo>
                  <a:cubicBezTo>
                    <a:pt x="35983" y="43656"/>
                    <a:pt x="36985" y="43933"/>
                    <a:pt x="38022" y="44209"/>
                  </a:cubicBezTo>
                  <a:cubicBezTo>
                    <a:pt x="38022" y="44348"/>
                    <a:pt x="38160" y="44348"/>
                    <a:pt x="38160" y="44348"/>
                  </a:cubicBezTo>
                  <a:cubicBezTo>
                    <a:pt x="38299" y="44348"/>
                    <a:pt x="38299" y="44348"/>
                    <a:pt x="38437" y="44209"/>
                  </a:cubicBezTo>
                  <a:cubicBezTo>
                    <a:pt x="38160" y="44209"/>
                    <a:pt x="37849" y="44071"/>
                    <a:pt x="37573" y="43933"/>
                  </a:cubicBezTo>
                  <a:lnTo>
                    <a:pt x="37711" y="43795"/>
                  </a:lnTo>
                  <a:cubicBezTo>
                    <a:pt x="37711" y="43656"/>
                    <a:pt x="37849" y="43483"/>
                    <a:pt x="37849" y="43345"/>
                  </a:cubicBezTo>
                  <a:cubicBezTo>
                    <a:pt x="38022" y="43069"/>
                    <a:pt x="37849" y="42792"/>
                    <a:pt x="37711" y="42792"/>
                  </a:cubicBezTo>
                  <a:lnTo>
                    <a:pt x="37435" y="42792"/>
                  </a:lnTo>
                  <a:cubicBezTo>
                    <a:pt x="37296" y="42792"/>
                    <a:pt x="37158" y="42792"/>
                    <a:pt x="37158" y="42930"/>
                  </a:cubicBezTo>
                  <a:cubicBezTo>
                    <a:pt x="36985" y="43069"/>
                    <a:pt x="36985" y="43345"/>
                    <a:pt x="36847" y="43483"/>
                  </a:cubicBezTo>
                  <a:lnTo>
                    <a:pt x="36847" y="43795"/>
                  </a:lnTo>
                  <a:cubicBezTo>
                    <a:pt x="36709" y="43656"/>
                    <a:pt x="36432" y="43656"/>
                    <a:pt x="36294" y="43483"/>
                  </a:cubicBezTo>
                  <a:cubicBezTo>
                    <a:pt x="36294" y="43207"/>
                    <a:pt x="36432" y="42930"/>
                    <a:pt x="36570" y="42619"/>
                  </a:cubicBezTo>
                  <a:lnTo>
                    <a:pt x="36570" y="42343"/>
                  </a:lnTo>
                  <a:cubicBezTo>
                    <a:pt x="36432" y="42343"/>
                    <a:pt x="36121" y="42205"/>
                    <a:pt x="35845" y="42205"/>
                  </a:cubicBezTo>
                  <a:lnTo>
                    <a:pt x="35845" y="42343"/>
                  </a:lnTo>
                  <a:cubicBezTo>
                    <a:pt x="35706" y="42619"/>
                    <a:pt x="35568" y="42792"/>
                    <a:pt x="35430" y="43069"/>
                  </a:cubicBezTo>
                  <a:lnTo>
                    <a:pt x="35430" y="43207"/>
                  </a:lnTo>
                  <a:cubicBezTo>
                    <a:pt x="35430" y="43207"/>
                    <a:pt x="35257" y="43069"/>
                    <a:pt x="35119" y="43069"/>
                  </a:cubicBezTo>
                  <a:lnTo>
                    <a:pt x="34980" y="43069"/>
                  </a:lnTo>
                  <a:cubicBezTo>
                    <a:pt x="35119" y="42619"/>
                    <a:pt x="35119" y="42343"/>
                    <a:pt x="35257" y="42066"/>
                  </a:cubicBezTo>
                  <a:cubicBezTo>
                    <a:pt x="34980" y="41928"/>
                    <a:pt x="34704" y="41755"/>
                    <a:pt x="34393" y="41755"/>
                  </a:cubicBezTo>
                  <a:lnTo>
                    <a:pt x="34393" y="42066"/>
                  </a:lnTo>
                  <a:cubicBezTo>
                    <a:pt x="34255" y="42205"/>
                    <a:pt x="34255" y="42481"/>
                    <a:pt x="34116" y="42619"/>
                  </a:cubicBezTo>
                  <a:cubicBezTo>
                    <a:pt x="33840" y="42619"/>
                    <a:pt x="33529" y="42481"/>
                    <a:pt x="33390" y="42343"/>
                  </a:cubicBezTo>
                  <a:cubicBezTo>
                    <a:pt x="33390" y="42066"/>
                    <a:pt x="33529" y="41755"/>
                    <a:pt x="33702" y="41479"/>
                  </a:cubicBezTo>
                  <a:cubicBezTo>
                    <a:pt x="33390" y="41479"/>
                    <a:pt x="33114" y="41340"/>
                    <a:pt x="32837" y="41202"/>
                  </a:cubicBezTo>
                  <a:cubicBezTo>
                    <a:pt x="32665" y="41479"/>
                    <a:pt x="32526" y="41755"/>
                    <a:pt x="32526" y="42066"/>
                  </a:cubicBezTo>
                  <a:cubicBezTo>
                    <a:pt x="32112" y="41928"/>
                    <a:pt x="31800" y="41928"/>
                    <a:pt x="31386" y="41755"/>
                  </a:cubicBezTo>
                  <a:cubicBezTo>
                    <a:pt x="31524" y="41617"/>
                    <a:pt x="31524" y="41617"/>
                    <a:pt x="31524" y="41479"/>
                  </a:cubicBezTo>
                  <a:cubicBezTo>
                    <a:pt x="31524" y="41340"/>
                    <a:pt x="31662" y="41064"/>
                    <a:pt x="31662" y="40891"/>
                  </a:cubicBezTo>
                  <a:cubicBezTo>
                    <a:pt x="31386" y="40753"/>
                    <a:pt x="31247" y="40615"/>
                    <a:pt x="30936" y="40615"/>
                  </a:cubicBezTo>
                  <a:cubicBezTo>
                    <a:pt x="30798" y="40891"/>
                    <a:pt x="30660" y="41202"/>
                    <a:pt x="30660" y="41479"/>
                  </a:cubicBezTo>
                  <a:cubicBezTo>
                    <a:pt x="30245" y="41340"/>
                    <a:pt x="29796" y="41202"/>
                    <a:pt x="29381" y="41064"/>
                  </a:cubicBezTo>
                  <a:cubicBezTo>
                    <a:pt x="29519" y="40753"/>
                    <a:pt x="29519" y="40476"/>
                    <a:pt x="29657" y="40200"/>
                  </a:cubicBezTo>
                  <a:cubicBezTo>
                    <a:pt x="29381" y="40027"/>
                    <a:pt x="29070" y="40027"/>
                    <a:pt x="28793" y="39889"/>
                  </a:cubicBezTo>
                  <a:cubicBezTo>
                    <a:pt x="28793" y="40200"/>
                    <a:pt x="28655" y="40476"/>
                    <a:pt x="28517" y="40753"/>
                  </a:cubicBezTo>
                  <a:cubicBezTo>
                    <a:pt x="28344" y="40615"/>
                    <a:pt x="28206" y="40615"/>
                    <a:pt x="28067" y="40476"/>
                  </a:cubicBezTo>
                  <a:cubicBezTo>
                    <a:pt x="28067" y="40200"/>
                    <a:pt x="28206" y="39889"/>
                    <a:pt x="28344" y="39750"/>
                  </a:cubicBezTo>
                  <a:cubicBezTo>
                    <a:pt x="28067" y="39612"/>
                    <a:pt x="27791" y="39474"/>
                    <a:pt x="27480" y="39474"/>
                  </a:cubicBezTo>
                  <a:cubicBezTo>
                    <a:pt x="27480" y="39612"/>
                    <a:pt x="27342" y="39889"/>
                    <a:pt x="27203" y="40200"/>
                  </a:cubicBezTo>
                  <a:cubicBezTo>
                    <a:pt x="27065" y="40200"/>
                    <a:pt x="26788" y="40027"/>
                    <a:pt x="26616" y="40027"/>
                  </a:cubicBezTo>
                  <a:cubicBezTo>
                    <a:pt x="26788" y="39750"/>
                    <a:pt x="26788" y="39474"/>
                    <a:pt x="26927" y="39163"/>
                  </a:cubicBezTo>
                  <a:cubicBezTo>
                    <a:pt x="26788" y="39025"/>
                    <a:pt x="26477" y="39025"/>
                    <a:pt x="26201" y="38886"/>
                  </a:cubicBezTo>
                  <a:cubicBezTo>
                    <a:pt x="26063" y="39025"/>
                    <a:pt x="26063" y="39163"/>
                    <a:pt x="25924" y="39336"/>
                  </a:cubicBezTo>
                  <a:cubicBezTo>
                    <a:pt x="25924" y="39474"/>
                    <a:pt x="25752" y="39474"/>
                    <a:pt x="25752" y="39612"/>
                  </a:cubicBezTo>
                  <a:cubicBezTo>
                    <a:pt x="25613" y="39612"/>
                    <a:pt x="25475" y="39474"/>
                    <a:pt x="25337" y="39474"/>
                  </a:cubicBezTo>
                  <a:lnTo>
                    <a:pt x="25337" y="39336"/>
                  </a:lnTo>
                  <a:cubicBezTo>
                    <a:pt x="25337" y="39025"/>
                    <a:pt x="25475" y="38886"/>
                    <a:pt x="25613" y="38610"/>
                  </a:cubicBezTo>
                  <a:cubicBezTo>
                    <a:pt x="25337" y="38610"/>
                    <a:pt x="25060" y="38472"/>
                    <a:pt x="24749" y="38299"/>
                  </a:cubicBezTo>
                  <a:cubicBezTo>
                    <a:pt x="24611" y="38610"/>
                    <a:pt x="24611" y="38886"/>
                    <a:pt x="24473" y="39163"/>
                  </a:cubicBezTo>
                  <a:cubicBezTo>
                    <a:pt x="24196" y="39025"/>
                    <a:pt x="23885" y="38886"/>
                    <a:pt x="23609" y="38748"/>
                  </a:cubicBezTo>
                  <a:cubicBezTo>
                    <a:pt x="23747" y="38472"/>
                    <a:pt x="23885" y="38299"/>
                    <a:pt x="23885" y="38022"/>
                  </a:cubicBezTo>
                  <a:cubicBezTo>
                    <a:pt x="23609" y="37884"/>
                    <a:pt x="23332" y="37746"/>
                    <a:pt x="23159" y="37746"/>
                  </a:cubicBezTo>
                  <a:cubicBezTo>
                    <a:pt x="23021" y="37884"/>
                    <a:pt x="22883" y="38160"/>
                    <a:pt x="22744" y="38299"/>
                  </a:cubicBezTo>
                  <a:cubicBezTo>
                    <a:pt x="22468" y="38160"/>
                    <a:pt x="22019" y="38022"/>
                    <a:pt x="21604" y="37746"/>
                  </a:cubicBezTo>
                  <a:cubicBezTo>
                    <a:pt x="21742" y="37607"/>
                    <a:pt x="21880" y="37296"/>
                    <a:pt x="21880" y="37158"/>
                  </a:cubicBezTo>
                  <a:cubicBezTo>
                    <a:pt x="21604" y="37020"/>
                    <a:pt x="21293" y="37020"/>
                    <a:pt x="21154" y="36882"/>
                  </a:cubicBezTo>
                  <a:cubicBezTo>
                    <a:pt x="21016" y="37020"/>
                    <a:pt x="20878" y="37158"/>
                    <a:pt x="20878" y="37435"/>
                  </a:cubicBezTo>
                  <a:cubicBezTo>
                    <a:pt x="20740" y="37296"/>
                    <a:pt x="20429" y="37296"/>
                    <a:pt x="20290" y="37158"/>
                  </a:cubicBezTo>
                  <a:cubicBezTo>
                    <a:pt x="20429" y="37020"/>
                    <a:pt x="20429" y="36882"/>
                    <a:pt x="20567" y="36570"/>
                  </a:cubicBezTo>
                  <a:cubicBezTo>
                    <a:pt x="20290" y="36432"/>
                    <a:pt x="20014" y="36432"/>
                    <a:pt x="19703" y="36294"/>
                  </a:cubicBezTo>
                  <a:cubicBezTo>
                    <a:pt x="19703" y="36432"/>
                    <a:pt x="19564" y="36570"/>
                    <a:pt x="19564" y="36882"/>
                  </a:cubicBezTo>
                  <a:cubicBezTo>
                    <a:pt x="19426" y="36743"/>
                    <a:pt x="19150" y="36570"/>
                    <a:pt x="19011" y="36570"/>
                  </a:cubicBezTo>
                  <a:cubicBezTo>
                    <a:pt x="19150" y="36432"/>
                    <a:pt x="19150" y="36156"/>
                    <a:pt x="19288" y="36017"/>
                  </a:cubicBezTo>
                  <a:cubicBezTo>
                    <a:pt x="19011" y="36017"/>
                    <a:pt x="18700" y="35879"/>
                    <a:pt x="18424" y="35706"/>
                  </a:cubicBezTo>
                  <a:cubicBezTo>
                    <a:pt x="18424" y="35879"/>
                    <a:pt x="18285" y="36017"/>
                    <a:pt x="18285" y="36156"/>
                  </a:cubicBezTo>
                  <a:cubicBezTo>
                    <a:pt x="18147" y="36156"/>
                    <a:pt x="17974" y="36156"/>
                    <a:pt x="17836" y="36017"/>
                  </a:cubicBezTo>
                  <a:cubicBezTo>
                    <a:pt x="17974" y="35879"/>
                    <a:pt x="17974" y="35706"/>
                    <a:pt x="18147" y="35568"/>
                  </a:cubicBezTo>
                  <a:cubicBezTo>
                    <a:pt x="17836" y="35430"/>
                    <a:pt x="17560" y="35292"/>
                    <a:pt x="17283" y="35153"/>
                  </a:cubicBezTo>
                  <a:cubicBezTo>
                    <a:pt x="17283" y="35292"/>
                    <a:pt x="17110" y="35430"/>
                    <a:pt x="17110" y="35706"/>
                  </a:cubicBezTo>
                  <a:cubicBezTo>
                    <a:pt x="16972" y="35568"/>
                    <a:pt x="16834" y="35568"/>
                    <a:pt x="16695" y="35430"/>
                  </a:cubicBezTo>
                  <a:cubicBezTo>
                    <a:pt x="16695" y="35292"/>
                    <a:pt x="16834" y="35153"/>
                    <a:pt x="16834" y="35015"/>
                  </a:cubicBezTo>
                  <a:cubicBezTo>
                    <a:pt x="16557" y="34842"/>
                    <a:pt x="16246" y="34704"/>
                    <a:pt x="15970" y="34566"/>
                  </a:cubicBezTo>
                  <a:cubicBezTo>
                    <a:pt x="15970" y="34704"/>
                    <a:pt x="15970" y="35015"/>
                    <a:pt x="15831" y="35153"/>
                  </a:cubicBezTo>
                  <a:lnTo>
                    <a:pt x="15831" y="35015"/>
                  </a:lnTo>
                  <a:cubicBezTo>
                    <a:pt x="15244" y="34842"/>
                    <a:pt x="14829" y="34704"/>
                    <a:pt x="14380" y="34427"/>
                  </a:cubicBezTo>
                  <a:cubicBezTo>
                    <a:pt x="14518" y="34289"/>
                    <a:pt x="14518" y="34151"/>
                    <a:pt x="14691" y="33978"/>
                  </a:cubicBezTo>
                  <a:cubicBezTo>
                    <a:pt x="14380" y="33840"/>
                    <a:pt x="14103" y="33702"/>
                    <a:pt x="13827" y="33563"/>
                  </a:cubicBezTo>
                  <a:cubicBezTo>
                    <a:pt x="13827" y="33702"/>
                    <a:pt x="13654" y="33840"/>
                    <a:pt x="13654" y="34151"/>
                  </a:cubicBezTo>
                  <a:cubicBezTo>
                    <a:pt x="13515" y="33978"/>
                    <a:pt x="13377" y="33978"/>
                    <a:pt x="13377" y="33978"/>
                  </a:cubicBezTo>
                  <a:cubicBezTo>
                    <a:pt x="13377" y="33702"/>
                    <a:pt x="13515" y="33563"/>
                    <a:pt x="13515" y="33425"/>
                  </a:cubicBezTo>
                  <a:cubicBezTo>
                    <a:pt x="13515" y="33425"/>
                    <a:pt x="13377" y="33287"/>
                    <a:pt x="13239" y="33287"/>
                  </a:cubicBezTo>
                  <a:cubicBezTo>
                    <a:pt x="13101" y="33287"/>
                    <a:pt x="12962" y="33114"/>
                    <a:pt x="12790" y="32976"/>
                  </a:cubicBezTo>
                  <a:cubicBezTo>
                    <a:pt x="12651" y="33287"/>
                    <a:pt x="12651" y="33425"/>
                    <a:pt x="12513" y="33563"/>
                  </a:cubicBezTo>
                  <a:cubicBezTo>
                    <a:pt x="12375" y="33425"/>
                    <a:pt x="12098" y="33425"/>
                    <a:pt x="11925" y="33287"/>
                  </a:cubicBezTo>
                  <a:cubicBezTo>
                    <a:pt x="12098" y="33114"/>
                    <a:pt x="12098" y="32976"/>
                    <a:pt x="12237" y="32699"/>
                  </a:cubicBezTo>
                  <a:cubicBezTo>
                    <a:pt x="11925" y="32561"/>
                    <a:pt x="11649" y="32423"/>
                    <a:pt x="11372" y="32250"/>
                  </a:cubicBezTo>
                  <a:cubicBezTo>
                    <a:pt x="11372" y="32561"/>
                    <a:pt x="11234" y="32699"/>
                    <a:pt x="11234" y="32976"/>
                  </a:cubicBezTo>
                  <a:cubicBezTo>
                    <a:pt x="11061" y="32837"/>
                    <a:pt x="10785" y="32837"/>
                    <a:pt x="10647" y="32699"/>
                  </a:cubicBezTo>
                  <a:cubicBezTo>
                    <a:pt x="10647" y="32561"/>
                    <a:pt x="10785" y="32423"/>
                    <a:pt x="10785" y="32423"/>
                  </a:cubicBezTo>
                  <a:lnTo>
                    <a:pt x="10785" y="32112"/>
                  </a:lnTo>
                  <a:cubicBezTo>
                    <a:pt x="10647" y="31973"/>
                    <a:pt x="10370" y="31835"/>
                    <a:pt x="10059" y="31697"/>
                  </a:cubicBezTo>
                  <a:cubicBezTo>
                    <a:pt x="10059" y="31835"/>
                    <a:pt x="9921" y="32112"/>
                    <a:pt x="9921" y="32250"/>
                  </a:cubicBezTo>
                  <a:cubicBezTo>
                    <a:pt x="9644" y="32250"/>
                    <a:pt x="9506" y="32112"/>
                    <a:pt x="9195" y="31973"/>
                  </a:cubicBezTo>
                  <a:cubicBezTo>
                    <a:pt x="9333" y="31835"/>
                    <a:pt x="9333" y="31559"/>
                    <a:pt x="9506" y="31247"/>
                  </a:cubicBezTo>
                  <a:cubicBezTo>
                    <a:pt x="9333" y="31247"/>
                    <a:pt x="9057" y="31109"/>
                    <a:pt x="8918" y="30971"/>
                  </a:cubicBezTo>
                  <a:lnTo>
                    <a:pt x="8642" y="30971"/>
                  </a:lnTo>
                  <a:cubicBezTo>
                    <a:pt x="8642" y="31109"/>
                    <a:pt x="8469" y="31386"/>
                    <a:pt x="8469" y="31697"/>
                  </a:cubicBezTo>
                  <a:cubicBezTo>
                    <a:pt x="7916" y="31386"/>
                    <a:pt x="7328" y="31109"/>
                    <a:pt x="6914" y="30833"/>
                  </a:cubicBezTo>
                  <a:lnTo>
                    <a:pt x="7052" y="30694"/>
                  </a:lnTo>
                  <a:lnTo>
                    <a:pt x="7052" y="30245"/>
                  </a:lnTo>
                  <a:lnTo>
                    <a:pt x="7190" y="30107"/>
                  </a:lnTo>
                  <a:cubicBezTo>
                    <a:pt x="6914" y="29969"/>
                    <a:pt x="6602" y="29830"/>
                    <a:pt x="6326" y="29519"/>
                  </a:cubicBezTo>
                  <a:cubicBezTo>
                    <a:pt x="6049" y="29381"/>
                    <a:pt x="5738" y="29104"/>
                    <a:pt x="5462" y="28966"/>
                  </a:cubicBezTo>
                  <a:cubicBezTo>
                    <a:pt x="5462" y="29243"/>
                    <a:pt x="5324" y="29657"/>
                    <a:pt x="5185" y="29969"/>
                  </a:cubicBezTo>
                  <a:cubicBezTo>
                    <a:pt x="5012" y="29830"/>
                    <a:pt x="4736" y="29657"/>
                    <a:pt x="4598" y="29657"/>
                  </a:cubicBezTo>
                  <a:cubicBezTo>
                    <a:pt x="4598" y="29381"/>
                    <a:pt x="4736" y="29243"/>
                    <a:pt x="4736" y="29104"/>
                  </a:cubicBezTo>
                  <a:cubicBezTo>
                    <a:pt x="4874" y="28793"/>
                    <a:pt x="4874" y="28655"/>
                    <a:pt x="5012" y="28379"/>
                  </a:cubicBezTo>
                  <a:cubicBezTo>
                    <a:pt x="4736" y="28240"/>
                    <a:pt x="4598" y="27929"/>
                    <a:pt x="4321" y="27653"/>
                  </a:cubicBezTo>
                  <a:cubicBezTo>
                    <a:pt x="4148" y="28240"/>
                    <a:pt x="4010" y="28655"/>
                    <a:pt x="3872" y="29104"/>
                  </a:cubicBezTo>
                  <a:cubicBezTo>
                    <a:pt x="3595" y="29104"/>
                    <a:pt x="3457" y="28966"/>
                    <a:pt x="3284" y="28793"/>
                  </a:cubicBezTo>
                  <a:cubicBezTo>
                    <a:pt x="3457" y="28240"/>
                    <a:pt x="3595" y="27791"/>
                    <a:pt x="3872" y="27238"/>
                  </a:cubicBezTo>
                  <a:lnTo>
                    <a:pt x="3872" y="26927"/>
                  </a:lnTo>
                  <a:cubicBezTo>
                    <a:pt x="3734" y="26789"/>
                    <a:pt x="3734" y="26789"/>
                    <a:pt x="3595" y="26650"/>
                  </a:cubicBezTo>
                  <a:lnTo>
                    <a:pt x="3457" y="26650"/>
                  </a:lnTo>
                  <a:cubicBezTo>
                    <a:pt x="3284" y="26650"/>
                    <a:pt x="3146" y="26789"/>
                    <a:pt x="3008" y="26927"/>
                  </a:cubicBezTo>
                  <a:cubicBezTo>
                    <a:pt x="2869" y="27376"/>
                    <a:pt x="2731" y="27791"/>
                    <a:pt x="2420" y="28379"/>
                  </a:cubicBezTo>
                  <a:cubicBezTo>
                    <a:pt x="2282" y="28102"/>
                    <a:pt x="2005" y="27929"/>
                    <a:pt x="1729" y="27791"/>
                  </a:cubicBezTo>
                  <a:cubicBezTo>
                    <a:pt x="2005" y="26789"/>
                    <a:pt x="2282" y="25786"/>
                    <a:pt x="2869" y="24922"/>
                  </a:cubicBezTo>
                  <a:lnTo>
                    <a:pt x="3008" y="24784"/>
                  </a:lnTo>
                  <a:cubicBezTo>
                    <a:pt x="3008" y="24473"/>
                    <a:pt x="2869" y="24196"/>
                    <a:pt x="2869" y="24058"/>
                  </a:cubicBezTo>
                  <a:lnTo>
                    <a:pt x="2731" y="23920"/>
                  </a:lnTo>
                  <a:cubicBezTo>
                    <a:pt x="2593" y="23920"/>
                    <a:pt x="2420" y="24058"/>
                    <a:pt x="2282" y="24196"/>
                  </a:cubicBezTo>
                  <a:cubicBezTo>
                    <a:pt x="2005" y="24646"/>
                    <a:pt x="1729" y="25199"/>
                    <a:pt x="1418" y="25924"/>
                  </a:cubicBezTo>
                  <a:cubicBezTo>
                    <a:pt x="1279" y="26374"/>
                    <a:pt x="1141" y="26789"/>
                    <a:pt x="1003" y="27238"/>
                  </a:cubicBezTo>
                  <a:cubicBezTo>
                    <a:pt x="865" y="27238"/>
                    <a:pt x="692" y="27065"/>
                    <a:pt x="692" y="26927"/>
                  </a:cubicBezTo>
                  <a:cubicBezTo>
                    <a:pt x="692" y="26512"/>
                    <a:pt x="692" y="26201"/>
                    <a:pt x="865" y="25786"/>
                  </a:cubicBezTo>
                  <a:cubicBezTo>
                    <a:pt x="1279" y="22053"/>
                    <a:pt x="1867" y="18286"/>
                    <a:pt x="2593" y="14553"/>
                  </a:cubicBezTo>
                  <a:cubicBezTo>
                    <a:pt x="3008" y="12824"/>
                    <a:pt x="3284" y="10958"/>
                    <a:pt x="3734" y="9091"/>
                  </a:cubicBezTo>
                  <a:cubicBezTo>
                    <a:pt x="4010" y="8054"/>
                    <a:pt x="4148" y="7190"/>
                    <a:pt x="4321" y="6326"/>
                  </a:cubicBezTo>
                  <a:cubicBezTo>
                    <a:pt x="4598" y="5635"/>
                    <a:pt x="4598" y="4909"/>
                    <a:pt x="4736" y="4321"/>
                  </a:cubicBezTo>
                  <a:cubicBezTo>
                    <a:pt x="5012" y="3319"/>
                    <a:pt x="5185" y="2455"/>
                    <a:pt x="5600" y="1452"/>
                  </a:cubicBezTo>
                  <a:cubicBezTo>
                    <a:pt x="5738" y="1141"/>
                    <a:pt x="5877" y="865"/>
                    <a:pt x="6049" y="450"/>
                  </a:cubicBezTo>
                  <a:cubicBezTo>
                    <a:pt x="6464" y="727"/>
                    <a:pt x="6741" y="865"/>
                    <a:pt x="7052" y="1141"/>
                  </a:cubicBezTo>
                  <a:cubicBezTo>
                    <a:pt x="7328" y="1314"/>
                    <a:pt x="7467" y="1452"/>
                    <a:pt x="7605" y="1591"/>
                  </a:cubicBezTo>
                  <a:cubicBezTo>
                    <a:pt x="7605" y="1141"/>
                    <a:pt x="7328" y="727"/>
                    <a:pt x="6914" y="139"/>
                  </a:cubicBezTo>
                  <a:lnTo>
                    <a:pt x="6741" y="139"/>
                  </a:lnTo>
                  <a:cubicBezTo>
                    <a:pt x="6602" y="139"/>
                    <a:pt x="6464" y="139"/>
                    <a:pt x="6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6784358" y="4513161"/>
              <a:ext cx="35168" cy="37975"/>
            </a:xfrm>
            <a:custGeom>
              <a:avLst/>
              <a:gdLst/>
              <a:ahLst/>
              <a:cxnLst/>
              <a:rect l="l" t="t" r="r" b="b"/>
              <a:pathLst>
                <a:path w="1729" h="1867" extrusionOk="0">
                  <a:moveTo>
                    <a:pt x="1" y="0"/>
                  </a:moveTo>
                  <a:cubicBezTo>
                    <a:pt x="415" y="553"/>
                    <a:pt x="727" y="1141"/>
                    <a:pt x="1141" y="1729"/>
                  </a:cubicBezTo>
                  <a:cubicBezTo>
                    <a:pt x="865" y="1590"/>
                    <a:pt x="588" y="1590"/>
                    <a:pt x="277" y="1418"/>
                  </a:cubicBezTo>
                  <a:lnTo>
                    <a:pt x="277" y="1418"/>
                  </a:lnTo>
                  <a:cubicBezTo>
                    <a:pt x="415" y="1590"/>
                    <a:pt x="588" y="1590"/>
                    <a:pt x="727" y="1729"/>
                  </a:cubicBezTo>
                  <a:lnTo>
                    <a:pt x="1003" y="1729"/>
                  </a:lnTo>
                  <a:cubicBezTo>
                    <a:pt x="1141" y="1729"/>
                    <a:pt x="1141" y="1867"/>
                    <a:pt x="1280" y="1867"/>
                  </a:cubicBezTo>
                  <a:cubicBezTo>
                    <a:pt x="1452" y="1867"/>
                    <a:pt x="1452" y="1729"/>
                    <a:pt x="1591" y="1729"/>
                  </a:cubicBezTo>
                  <a:cubicBezTo>
                    <a:pt x="1729" y="1590"/>
                    <a:pt x="1729" y="1141"/>
                    <a:pt x="1591" y="1003"/>
                  </a:cubicBezTo>
                  <a:cubicBezTo>
                    <a:pt x="1280" y="865"/>
                    <a:pt x="1003" y="726"/>
                    <a:pt x="865" y="415"/>
                  </a:cubicBezTo>
                  <a:cubicBezTo>
                    <a:pt x="865" y="277"/>
                    <a:pt x="727" y="139"/>
                    <a:pt x="727" y="139"/>
                  </a:cubicBezTo>
                  <a:cubicBezTo>
                    <a:pt x="588" y="0"/>
                    <a:pt x="415"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6183972" y="3695528"/>
              <a:ext cx="52742" cy="59067"/>
            </a:xfrm>
            <a:custGeom>
              <a:avLst/>
              <a:gdLst/>
              <a:ahLst/>
              <a:cxnLst/>
              <a:rect l="l" t="t" r="r" b="b"/>
              <a:pathLst>
                <a:path w="2593" h="2904" extrusionOk="0">
                  <a:moveTo>
                    <a:pt x="0" y="0"/>
                  </a:moveTo>
                  <a:cubicBezTo>
                    <a:pt x="553" y="450"/>
                    <a:pt x="1002" y="1003"/>
                    <a:pt x="1417" y="1590"/>
                  </a:cubicBezTo>
                  <a:cubicBezTo>
                    <a:pt x="1728" y="2040"/>
                    <a:pt x="2143" y="2454"/>
                    <a:pt x="2454" y="2904"/>
                  </a:cubicBezTo>
                  <a:cubicBezTo>
                    <a:pt x="2592" y="2731"/>
                    <a:pt x="2592" y="2454"/>
                    <a:pt x="2592" y="2316"/>
                  </a:cubicBezTo>
                  <a:cubicBezTo>
                    <a:pt x="2281" y="1729"/>
                    <a:pt x="1867" y="1003"/>
                    <a:pt x="1279" y="450"/>
                  </a:cubicBezTo>
                  <a:cubicBezTo>
                    <a:pt x="1279" y="311"/>
                    <a:pt x="1141" y="139"/>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6139672" y="3792548"/>
              <a:ext cx="49935" cy="17594"/>
            </a:xfrm>
            <a:custGeom>
              <a:avLst/>
              <a:gdLst/>
              <a:ahLst/>
              <a:cxnLst/>
              <a:rect l="l" t="t" r="r" b="b"/>
              <a:pathLst>
                <a:path w="2455" h="865" extrusionOk="0">
                  <a:moveTo>
                    <a:pt x="2455" y="0"/>
                  </a:moveTo>
                  <a:cubicBezTo>
                    <a:pt x="2178" y="277"/>
                    <a:pt x="1867" y="553"/>
                    <a:pt x="1452" y="553"/>
                  </a:cubicBezTo>
                  <a:cubicBezTo>
                    <a:pt x="1276" y="605"/>
                    <a:pt x="1116" y="626"/>
                    <a:pt x="966" y="626"/>
                  </a:cubicBezTo>
                  <a:cubicBezTo>
                    <a:pt x="613" y="626"/>
                    <a:pt x="315" y="512"/>
                    <a:pt x="0" y="415"/>
                  </a:cubicBezTo>
                  <a:lnTo>
                    <a:pt x="0" y="415"/>
                  </a:lnTo>
                  <a:cubicBezTo>
                    <a:pt x="312" y="553"/>
                    <a:pt x="450" y="726"/>
                    <a:pt x="726" y="726"/>
                  </a:cubicBezTo>
                  <a:cubicBezTo>
                    <a:pt x="865" y="864"/>
                    <a:pt x="1003" y="864"/>
                    <a:pt x="1176" y="864"/>
                  </a:cubicBezTo>
                  <a:lnTo>
                    <a:pt x="1314" y="864"/>
                  </a:lnTo>
                  <a:cubicBezTo>
                    <a:pt x="1452" y="864"/>
                    <a:pt x="1590" y="864"/>
                    <a:pt x="1729" y="726"/>
                  </a:cubicBezTo>
                  <a:cubicBezTo>
                    <a:pt x="1867" y="726"/>
                    <a:pt x="2040" y="553"/>
                    <a:pt x="2040" y="553"/>
                  </a:cubicBezTo>
                  <a:cubicBezTo>
                    <a:pt x="2178" y="415"/>
                    <a:pt x="2178" y="415"/>
                    <a:pt x="2316" y="277"/>
                  </a:cubicBezTo>
                  <a:lnTo>
                    <a:pt x="2455" y="139"/>
                  </a:lnTo>
                  <a:lnTo>
                    <a:pt x="24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6131231" y="3748248"/>
              <a:ext cx="64010" cy="57033"/>
            </a:xfrm>
            <a:custGeom>
              <a:avLst/>
              <a:gdLst/>
              <a:ahLst/>
              <a:cxnLst/>
              <a:rect l="l" t="t" r="r" b="b"/>
              <a:pathLst>
                <a:path w="3147" h="2804" extrusionOk="0">
                  <a:moveTo>
                    <a:pt x="475" y="950"/>
                  </a:moveTo>
                  <a:lnTo>
                    <a:pt x="415" y="1003"/>
                  </a:lnTo>
                  <a:cubicBezTo>
                    <a:pt x="415" y="1007"/>
                    <a:pt x="415" y="1011"/>
                    <a:pt x="415" y="1015"/>
                  </a:cubicBezTo>
                  <a:lnTo>
                    <a:pt x="415" y="1015"/>
                  </a:lnTo>
                  <a:lnTo>
                    <a:pt x="475" y="950"/>
                  </a:lnTo>
                  <a:close/>
                  <a:moveTo>
                    <a:pt x="2005" y="1"/>
                  </a:moveTo>
                  <a:cubicBezTo>
                    <a:pt x="1591" y="1"/>
                    <a:pt x="1280" y="139"/>
                    <a:pt x="865" y="450"/>
                  </a:cubicBezTo>
                  <a:cubicBezTo>
                    <a:pt x="727" y="588"/>
                    <a:pt x="727" y="727"/>
                    <a:pt x="554" y="865"/>
                  </a:cubicBezTo>
                  <a:lnTo>
                    <a:pt x="475" y="950"/>
                  </a:lnTo>
                  <a:lnTo>
                    <a:pt x="475" y="950"/>
                  </a:lnTo>
                  <a:lnTo>
                    <a:pt x="727" y="727"/>
                  </a:lnTo>
                  <a:cubicBezTo>
                    <a:pt x="865" y="588"/>
                    <a:pt x="1003" y="450"/>
                    <a:pt x="1141" y="450"/>
                  </a:cubicBezTo>
                  <a:cubicBezTo>
                    <a:pt x="1280" y="312"/>
                    <a:pt x="1418" y="312"/>
                    <a:pt x="1591" y="312"/>
                  </a:cubicBezTo>
                  <a:cubicBezTo>
                    <a:pt x="1729" y="312"/>
                    <a:pt x="1729" y="139"/>
                    <a:pt x="1867" y="139"/>
                  </a:cubicBezTo>
                  <a:cubicBezTo>
                    <a:pt x="2005" y="139"/>
                    <a:pt x="2005" y="312"/>
                    <a:pt x="2144" y="312"/>
                  </a:cubicBezTo>
                  <a:lnTo>
                    <a:pt x="2455" y="312"/>
                  </a:lnTo>
                  <a:cubicBezTo>
                    <a:pt x="2455" y="450"/>
                    <a:pt x="2593" y="450"/>
                    <a:pt x="2593" y="588"/>
                  </a:cubicBezTo>
                  <a:lnTo>
                    <a:pt x="2731" y="727"/>
                  </a:lnTo>
                  <a:lnTo>
                    <a:pt x="2731" y="865"/>
                  </a:lnTo>
                  <a:cubicBezTo>
                    <a:pt x="2731" y="865"/>
                    <a:pt x="2870" y="865"/>
                    <a:pt x="2870" y="1003"/>
                  </a:cubicBezTo>
                  <a:lnTo>
                    <a:pt x="2870" y="1176"/>
                  </a:lnTo>
                  <a:cubicBezTo>
                    <a:pt x="2870" y="1314"/>
                    <a:pt x="2870" y="1452"/>
                    <a:pt x="2731" y="1591"/>
                  </a:cubicBezTo>
                  <a:cubicBezTo>
                    <a:pt x="2731" y="1729"/>
                    <a:pt x="2731" y="1867"/>
                    <a:pt x="2593" y="2040"/>
                  </a:cubicBezTo>
                  <a:cubicBezTo>
                    <a:pt x="2455" y="2178"/>
                    <a:pt x="2455" y="2178"/>
                    <a:pt x="2282" y="2317"/>
                  </a:cubicBezTo>
                  <a:cubicBezTo>
                    <a:pt x="2144" y="2455"/>
                    <a:pt x="2144" y="2455"/>
                    <a:pt x="2005" y="2593"/>
                  </a:cubicBezTo>
                  <a:lnTo>
                    <a:pt x="1729" y="2593"/>
                  </a:lnTo>
                  <a:cubicBezTo>
                    <a:pt x="1591" y="2731"/>
                    <a:pt x="1418" y="2731"/>
                    <a:pt x="1418" y="2731"/>
                  </a:cubicBezTo>
                  <a:cubicBezTo>
                    <a:pt x="1280" y="2731"/>
                    <a:pt x="1141" y="2731"/>
                    <a:pt x="1141" y="2593"/>
                  </a:cubicBezTo>
                  <a:lnTo>
                    <a:pt x="865" y="2593"/>
                  </a:lnTo>
                  <a:lnTo>
                    <a:pt x="554" y="2317"/>
                  </a:lnTo>
                  <a:cubicBezTo>
                    <a:pt x="554" y="2178"/>
                    <a:pt x="415" y="2178"/>
                    <a:pt x="415" y="2040"/>
                  </a:cubicBezTo>
                  <a:lnTo>
                    <a:pt x="277" y="1867"/>
                  </a:lnTo>
                  <a:lnTo>
                    <a:pt x="277" y="1591"/>
                  </a:lnTo>
                  <a:lnTo>
                    <a:pt x="277" y="1314"/>
                  </a:lnTo>
                  <a:cubicBezTo>
                    <a:pt x="412" y="1179"/>
                    <a:pt x="415" y="1176"/>
                    <a:pt x="415" y="1015"/>
                  </a:cubicBezTo>
                  <a:lnTo>
                    <a:pt x="415" y="1015"/>
                  </a:lnTo>
                  <a:lnTo>
                    <a:pt x="139" y="1314"/>
                  </a:lnTo>
                  <a:cubicBezTo>
                    <a:pt x="139" y="1314"/>
                    <a:pt x="139" y="1452"/>
                    <a:pt x="1" y="1591"/>
                  </a:cubicBezTo>
                  <a:lnTo>
                    <a:pt x="1" y="1729"/>
                  </a:lnTo>
                  <a:lnTo>
                    <a:pt x="1" y="1867"/>
                  </a:lnTo>
                  <a:cubicBezTo>
                    <a:pt x="139" y="2178"/>
                    <a:pt x="139" y="2317"/>
                    <a:pt x="277" y="2455"/>
                  </a:cubicBezTo>
                  <a:lnTo>
                    <a:pt x="415" y="2593"/>
                  </a:lnTo>
                  <a:cubicBezTo>
                    <a:pt x="730" y="2690"/>
                    <a:pt x="1028" y="2804"/>
                    <a:pt x="1381" y="2804"/>
                  </a:cubicBezTo>
                  <a:cubicBezTo>
                    <a:pt x="1531" y="2804"/>
                    <a:pt x="1691" y="2783"/>
                    <a:pt x="1867" y="2731"/>
                  </a:cubicBezTo>
                  <a:cubicBezTo>
                    <a:pt x="2282" y="2731"/>
                    <a:pt x="2593" y="2455"/>
                    <a:pt x="2870" y="2178"/>
                  </a:cubicBezTo>
                  <a:cubicBezTo>
                    <a:pt x="2870" y="2040"/>
                    <a:pt x="3008" y="2040"/>
                    <a:pt x="3008" y="1867"/>
                  </a:cubicBezTo>
                  <a:lnTo>
                    <a:pt x="3008" y="1591"/>
                  </a:lnTo>
                  <a:lnTo>
                    <a:pt x="3008" y="1452"/>
                  </a:lnTo>
                  <a:lnTo>
                    <a:pt x="3008" y="1314"/>
                  </a:lnTo>
                  <a:cubicBezTo>
                    <a:pt x="3146" y="1314"/>
                    <a:pt x="3146" y="1176"/>
                    <a:pt x="3146" y="1176"/>
                  </a:cubicBezTo>
                  <a:cubicBezTo>
                    <a:pt x="3146" y="1003"/>
                    <a:pt x="3146" y="865"/>
                    <a:pt x="3008" y="727"/>
                  </a:cubicBezTo>
                  <a:cubicBezTo>
                    <a:pt x="3008" y="588"/>
                    <a:pt x="3008" y="588"/>
                    <a:pt x="2870" y="450"/>
                  </a:cubicBezTo>
                  <a:cubicBezTo>
                    <a:pt x="2870" y="450"/>
                    <a:pt x="2870" y="312"/>
                    <a:pt x="2731" y="312"/>
                  </a:cubicBezTo>
                  <a:cubicBezTo>
                    <a:pt x="2593" y="139"/>
                    <a:pt x="2282" y="139"/>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6122099" y="3777781"/>
              <a:ext cx="85082" cy="43609"/>
            </a:xfrm>
            <a:custGeom>
              <a:avLst/>
              <a:gdLst/>
              <a:ahLst/>
              <a:cxnLst/>
              <a:rect l="l" t="t" r="r" b="b"/>
              <a:pathLst>
                <a:path w="4183" h="2144" extrusionOk="0">
                  <a:moveTo>
                    <a:pt x="4183" y="0"/>
                  </a:moveTo>
                  <a:cubicBezTo>
                    <a:pt x="3906" y="139"/>
                    <a:pt x="3595" y="415"/>
                    <a:pt x="3457" y="588"/>
                  </a:cubicBezTo>
                  <a:lnTo>
                    <a:pt x="3319" y="726"/>
                  </a:lnTo>
                  <a:lnTo>
                    <a:pt x="3319" y="865"/>
                  </a:lnTo>
                  <a:lnTo>
                    <a:pt x="3180" y="1003"/>
                  </a:lnTo>
                  <a:cubicBezTo>
                    <a:pt x="3042" y="1141"/>
                    <a:pt x="3042" y="1141"/>
                    <a:pt x="2904" y="1279"/>
                  </a:cubicBezTo>
                  <a:cubicBezTo>
                    <a:pt x="2904" y="1279"/>
                    <a:pt x="2731" y="1452"/>
                    <a:pt x="2593" y="1452"/>
                  </a:cubicBezTo>
                  <a:cubicBezTo>
                    <a:pt x="2454" y="1590"/>
                    <a:pt x="2316" y="1590"/>
                    <a:pt x="2178" y="1590"/>
                  </a:cubicBezTo>
                  <a:lnTo>
                    <a:pt x="2040" y="1590"/>
                  </a:lnTo>
                  <a:cubicBezTo>
                    <a:pt x="1867" y="1590"/>
                    <a:pt x="1729" y="1590"/>
                    <a:pt x="1590" y="1452"/>
                  </a:cubicBezTo>
                  <a:cubicBezTo>
                    <a:pt x="1314" y="1452"/>
                    <a:pt x="1176" y="1279"/>
                    <a:pt x="864" y="1141"/>
                  </a:cubicBezTo>
                  <a:lnTo>
                    <a:pt x="726" y="1003"/>
                  </a:lnTo>
                  <a:cubicBezTo>
                    <a:pt x="450" y="865"/>
                    <a:pt x="311" y="588"/>
                    <a:pt x="139" y="277"/>
                  </a:cubicBezTo>
                  <a:cubicBezTo>
                    <a:pt x="139" y="588"/>
                    <a:pt x="0" y="726"/>
                    <a:pt x="0" y="865"/>
                  </a:cubicBezTo>
                  <a:cubicBezTo>
                    <a:pt x="0" y="1003"/>
                    <a:pt x="139" y="1141"/>
                    <a:pt x="311" y="1279"/>
                  </a:cubicBezTo>
                  <a:cubicBezTo>
                    <a:pt x="450" y="1590"/>
                    <a:pt x="726" y="1729"/>
                    <a:pt x="1003" y="1867"/>
                  </a:cubicBezTo>
                  <a:cubicBezTo>
                    <a:pt x="1314" y="2005"/>
                    <a:pt x="1452" y="2143"/>
                    <a:pt x="1729" y="2143"/>
                  </a:cubicBezTo>
                  <a:cubicBezTo>
                    <a:pt x="2040" y="2143"/>
                    <a:pt x="2316" y="2005"/>
                    <a:pt x="2593" y="2005"/>
                  </a:cubicBezTo>
                  <a:cubicBezTo>
                    <a:pt x="2904" y="1867"/>
                    <a:pt x="3180" y="1729"/>
                    <a:pt x="3319" y="1590"/>
                  </a:cubicBezTo>
                  <a:cubicBezTo>
                    <a:pt x="3595" y="1279"/>
                    <a:pt x="3768" y="1141"/>
                    <a:pt x="3906" y="865"/>
                  </a:cubicBezTo>
                  <a:cubicBezTo>
                    <a:pt x="3906" y="726"/>
                    <a:pt x="4044" y="588"/>
                    <a:pt x="4044" y="415"/>
                  </a:cubicBezTo>
                  <a:cubicBezTo>
                    <a:pt x="4044" y="277"/>
                    <a:pt x="4183" y="139"/>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6116465" y="3733482"/>
              <a:ext cx="90716" cy="64702"/>
            </a:xfrm>
            <a:custGeom>
              <a:avLst/>
              <a:gdLst/>
              <a:ahLst/>
              <a:cxnLst/>
              <a:rect l="l" t="t" r="r" b="b"/>
              <a:pathLst>
                <a:path w="4460" h="3181" extrusionOk="0">
                  <a:moveTo>
                    <a:pt x="2593" y="1"/>
                  </a:moveTo>
                  <a:cubicBezTo>
                    <a:pt x="2144" y="1"/>
                    <a:pt x="1729" y="174"/>
                    <a:pt x="1453" y="450"/>
                  </a:cubicBezTo>
                  <a:cubicBezTo>
                    <a:pt x="588" y="865"/>
                    <a:pt x="1" y="1729"/>
                    <a:pt x="139" y="2766"/>
                  </a:cubicBezTo>
                  <a:cubicBezTo>
                    <a:pt x="277" y="2904"/>
                    <a:pt x="277" y="2904"/>
                    <a:pt x="277" y="3043"/>
                  </a:cubicBezTo>
                  <a:cubicBezTo>
                    <a:pt x="277" y="2904"/>
                    <a:pt x="416" y="2766"/>
                    <a:pt x="416" y="2455"/>
                  </a:cubicBezTo>
                  <a:cubicBezTo>
                    <a:pt x="588" y="2766"/>
                    <a:pt x="727" y="3043"/>
                    <a:pt x="1003" y="3181"/>
                  </a:cubicBezTo>
                  <a:cubicBezTo>
                    <a:pt x="865" y="3043"/>
                    <a:pt x="865" y="2904"/>
                    <a:pt x="727" y="2593"/>
                  </a:cubicBezTo>
                  <a:lnTo>
                    <a:pt x="727" y="2455"/>
                  </a:lnTo>
                  <a:lnTo>
                    <a:pt x="727" y="2317"/>
                  </a:lnTo>
                  <a:cubicBezTo>
                    <a:pt x="865" y="2178"/>
                    <a:pt x="865" y="2040"/>
                    <a:pt x="865" y="2040"/>
                  </a:cubicBezTo>
                  <a:lnTo>
                    <a:pt x="1280" y="1591"/>
                  </a:lnTo>
                  <a:cubicBezTo>
                    <a:pt x="1453" y="1453"/>
                    <a:pt x="1453" y="1314"/>
                    <a:pt x="1591" y="1176"/>
                  </a:cubicBezTo>
                  <a:cubicBezTo>
                    <a:pt x="2006" y="865"/>
                    <a:pt x="2317" y="727"/>
                    <a:pt x="2731" y="727"/>
                  </a:cubicBezTo>
                  <a:lnTo>
                    <a:pt x="2870" y="727"/>
                  </a:lnTo>
                  <a:cubicBezTo>
                    <a:pt x="3008" y="865"/>
                    <a:pt x="3319" y="865"/>
                    <a:pt x="3457" y="1038"/>
                  </a:cubicBezTo>
                  <a:cubicBezTo>
                    <a:pt x="3596" y="1038"/>
                    <a:pt x="3596" y="1176"/>
                    <a:pt x="3596" y="1176"/>
                  </a:cubicBezTo>
                  <a:cubicBezTo>
                    <a:pt x="3734" y="1314"/>
                    <a:pt x="3734" y="1314"/>
                    <a:pt x="3734" y="1453"/>
                  </a:cubicBezTo>
                  <a:cubicBezTo>
                    <a:pt x="3872" y="1591"/>
                    <a:pt x="3872" y="1729"/>
                    <a:pt x="3872" y="1902"/>
                  </a:cubicBezTo>
                  <a:cubicBezTo>
                    <a:pt x="3872" y="1902"/>
                    <a:pt x="3872" y="2040"/>
                    <a:pt x="3734" y="2040"/>
                  </a:cubicBezTo>
                  <a:lnTo>
                    <a:pt x="3734" y="2178"/>
                  </a:lnTo>
                  <a:lnTo>
                    <a:pt x="3734" y="2317"/>
                  </a:lnTo>
                  <a:lnTo>
                    <a:pt x="3734" y="2593"/>
                  </a:lnTo>
                  <a:cubicBezTo>
                    <a:pt x="3734" y="2766"/>
                    <a:pt x="3596" y="2766"/>
                    <a:pt x="3596" y="2904"/>
                  </a:cubicBezTo>
                  <a:lnTo>
                    <a:pt x="3734" y="2766"/>
                  </a:lnTo>
                  <a:cubicBezTo>
                    <a:pt x="3872" y="2593"/>
                    <a:pt x="4183" y="2317"/>
                    <a:pt x="4460" y="2178"/>
                  </a:cubicBezTo>
                  <a:lnTo>
                    <a:pt x="4460" y="2040"/>
                  </a:lnTo>
                  <a:cubicBezTo>
                    <a:pt x="4460" y="1729"/>
                    <a:pt x="4460" y="1314"/>
                    <a:pt x="4183" y="1038"/>
                  </a:cubicBezTo>
                  <a:lnTo>
                    <a:pt x="4183" y="865"/>
                  </a:lnTo>
                  <a:cubicBezTo>
                    <a:pt x="4045" y="727"/>
                    <a:pt x="3872" y="450"/>
                    <a:pt x="3596" y="312"/>
                  </a:cubicBezTo>
                  <a:cubicBezTo>
                    <a:pt x="3319" y="174"/>
                    <a:pt x="3181" y="174"/>
                    <a:pt x="2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6845519" y="3235730"/>
              <a:ext cx="56281" cy="55569"/>
            </a:xfrm>
            <a:custGeom>
              <a:avLst/>
              <a:gdLst/>
              <a:ahLst/>
              <a:cxnLst/>
              <a:rect l="l" t="t" r="r" b="b"/>
              <a:pathLst>
                <a:path w="2767" h="2732" extrusionOk="0">
                  <a:moveTo>
                    <a:pt x="1" y="1"/>
                  </a:moveTo>
                  <a:cubicBezTo>
                    <a:pt x="312" y="277"/>
                    <a:pt x="727" y="588"/>
                    <a:pt x="1038" y="1003"/>
                  </a:cubicBezTo>
                  <a:cubicBezTo>
                    <a:pt x="1591" y="1591"/>
                    <a:pt x="2178" y="2178"/>
                    <a:pt x="2766" y="2731"/>
                  </a:cubicBezTo>
                  <a:cubicBezTo>
                    <a:pt x="2040" y="1729"/>
                    <a:pt x="1176" y="865"/>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6385741" y="3203390"/>
              <a:ext cx="2827" cy="20"/>
            </a:xfrm>
            <a:custGeom>
              <a:avLst/>
              <a:gdLst/>
              <a:ahLst/>
              <a:cxnLst/>
              <a:rect l="l" t="t" r="r" b="b"/>
              <a:pathLst>
                <a:path w="139" h="1" extrusionOk="0">
                  <a:moveTo>
                    <a:pt x="0" y="1"/>
                  </a:moveTo>
                  <a:lnTo>
                    <a:pt x="139" y="1"/>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a:off x="6919352" y="3833329"/>
              <a:ext cx="20" cy="20"/>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6151632" y="3145036"/>
              <a:ext cx="808515" cy="711514"/>
            </a:xfrm>
            <a:custGeom>
              <a:avLst/>
              <a:gdLst/>
              <a:ahLst/>
              <a:cxnLst/>
              <a:rect l="l" t="t" r="r" b="b"/>
              <a:pathLst>
                <a:path w="39750" h="34981" extrusionOk="0">
                  <a:moveTo>
                    <a:pt x="38436" y="11373"/>
                  </a:moveTo>
                  <a:cubicBezTo>
                    <a:pt x="38347" y="11462"/>
                    <a:pt x="38258" y="11551"/>
                    <a:pt x="38169" y="11649"/>
                  </a:cubicBezTo>
                  <a:lnTo>
                    <a:pt x="38169" y="11649"/>
                  </a:lnTo>
                  <a:cubicBezTo>
                    <a:pt x="38298" y="11643"/>
                    <a:pt x="38301" y="11511"/>
                    <a:pt x="38436" y="11511"/>
                  </a:cubicBezTo>
                  <a:lnTo>
                    <a:pt x="38436" y="11373"/>
                  </a:lnTo>
                  <a:close/>
                  <a:moveTo>
                    <a:pt x="38169" y="11649"/>
                  </a:moveTo>
                  <a:cubicBezTo>
                    <a:pt x="38166" y="11649"/>
                    <a:pt x="38163" y="11649"/>
                    <a:pt x="38160" y="11649"/>
                  </a:cubicBezTo>
                  <a:cubicBezTo>
                    <a:pt x="38086" y="11741"/>
                    <a:pt x="38052" y="11784"/>
                    <a:pt x="38015" y="11826"/>
                  </a:cubicBezTo>
                  <a:lnTo>
                    <a:pt x="38015" y="11826"/>
                  </a:lnTo>
                  <a:cubicBezTo>
                    <a:pt x="38017" y="11824"/>
                    <a:pt x="38019" y="11823"/>
                    <a:pt x="38022" y="11822"/>
                  </a:cubicBezTo>
                  <a:cubicBezTo>
                    <a:pt x="38071" y="11761"/>
                    <a:pt x="38120" y="11703"/>
                    <a:pt x="38169" y="11649"/>
                  </a:cubicBezTo>
                  <a:close/>
                  <a:moveTo>
                    <a:pt x="20601" y="6776"/>
                  </a:moveTo>
                  <a:cubicBezTo>
                    <a:pt x="21603" y="6776"/>
                    <a:pt x="22744" y="6914"/>
                    <a:pt x="23746" y="7190"/>
                  </a:cubicBezTo>
                  <a:cubicBezTo>
                    <a:pt x="26062" y="7778"/>
                    <a:pt x="28240" y="8780"/>
                    <a:pt x="29968" y="10509"/>
                  </a:cubicBezTo>
                  <a:cubicBezTo>
                    <a:pt x="31696" y="12099"/>
                    <a:pt x="32975" y="14103"/>
                    <a:pt x="33701" y="16419"/>
                  </a:cubicBezTo>
                  <a:cubicBezTo>
                    <a:pt x="33978" y="17560"/>
                    <a:pt x="34289" y="18735"/>
                    <a:pt x="34289" y="20014"/>
                  </a:cubicBezTo>
                  <a:cubicBezTo>
                    <a:pt x="34289" y="21328"/>
                    <a:pt x="34116" y="22606"/>
                    <a:pt x="33839" y="23920"/>
                  </a:cubicBezTo>
                  <a:cubicBezTo>
                    <a:pt x="33701" y="24335"/>
                    <a:pt x="33252" y="24784"/>
                    <a:pt x="32837" y="25061"/>
                  </a:cubicBezTo>
                  <a:cubicBezTo>
                    <a:pt x="32612" y="25130"/>
                    <a:pt x="32362" y="25164"/>
                    <a:pt x="32111" y="25164"/>
                  </a:cubicBezTo>
                  <a:cubicBezTo>
                    <a:pt x="31860" y="25164"/>
                    <a:pt x="31610" y="25130"/>
                    <a:pt x="31385" y="25061"/>
                  </a:cubicBezTo>
                  <a:cubicBezTo>
                    <a:pt x="30832" y="24922"/>
                    <a:pt x="30521" y="24611"/>
                    <a:pt x="30245" y="24196"/>
                  </a:cubicBezTo>
                  <a:lnTo>
                    <a:pt x="30245" y="23920"/>
                  </a:lnTo>
                  <a:cubicBezTo>
                    <a:pt x="28931" y="22745"/>
                    <a:pt x="27652" y="21742"/>
                    <a:pt x="26339" y="20602"/>
                  </a:cubicBezTo>
                  <a:cubicBezTo>
                    <a:pt x="25060" y="19426"/>
                    <a:pt x="23746" y="18286"/>
                    <a:pt x="22467" y="17145"/>
                  </a:cubicBezTo>
                  <a:cubicBezTo>
                    <a:pt x="20463" y="15106"/>
                    <a:pt x="18423" y="13101"/>
                    <a:pt x="16280" y="11235"/>
                  </a:cubicBezTo>
                  <a:cubicBezTo>
                    <a:pt x="15969" y="11235"/>
                    <a:pt x="15693" y="11096"/>
                    <a:pt x="15554" y="10958"/>
                  </a:cubicBezTo>
                  <a:cubicBezTo>
                    <a:pt x="15105" y="10785"/>
                    <a:pt x="14829" y="10370"/>
                    <a:pt x="14690" y="10094"/>
                  </a:cubicBezTo>
                  <a:cubicBezTo>
                    <a:pt x="14552" y="9921"/>
                    <a:pt x="14552" y="9645"/>
                    <a:pt x="14690" y="9506"/>
                  </a:cubicBezTo>
                  <a:cubicBezTo>
                    <a:pt x="14690" y="9057"/>
                    <a:pt x="14690" y="8642"/>
                    <a:pt x="14967" y="8366"/>
                  </a:cubicBezTo>
                  <a:cubicBezTo>
                    <a:pt x="15278" y="7916"/>
                    <a:pt x="15693" y="7640"/>
                    <a:pt x="16142" y="7501"/>
                  </a:cubicBezTo>
                  <a:cubicBezTo>
                    <a:pt x="17559" y="7052"/>
                    <a:pt x="19011" y="6776"/>
                    <a:pt x="20601" y="6776"/>
                  </a:cubicBezTo>
                  <a:close/>
                  <a:moveTo>
                    <a:pt x="21016" y="1"/>
                  </a:moveTo>
                  <a:lnTo>
                    <a:pt x="21016" y="588"/>
                  </a:lnTo>
                  <a:cubicBezTo>
                    <a:pt x="21016" y="727"/>
                    <a:pt x="20877" y="1003"/>
                    <a:pt x="20601" y="1003"/>
                  </a:cubicBezTo>
                  <a:cubicBezTo>
                    <a:pt x="20290" y="1003"/>
                    <a:pt x="20152" y="727"/>
                    <a:pt x="20152" y="588"/>
                  </a:cubicBezTo>
                  <a:lnTo>
                    <a:pt x="20152" y="139"/>
                  </a:lnTo>
                  <a:lnTo>
                    <a:pt x="19598" y="139"/>
                  </a:lnTo>
                  <a:lnTo>
                    <a:pt x="19598" y="865"/>
                  </a:lnTo>
                  <a:cubicBezTo>
                    <a:pt x="19598" y="1142"/>
                    <a:pt x="19426" y="1280"/>
                    <a:pt x="19149" y="1280"/>
                  </a:cubicBezTo>
                  <a:cubicBezTo>
                    <a:pt x="18873" y="1280"/>
                    <a:pt x="18734" y="1142"/>
                    <a:pt x="18734" y="865"/>
                  </a:cubicBezTo>
                  <a:lnTo>
                    <a:pt x="18734" y="277"/>
                  </a:lnTo>
                  <a:lnTo>
                    <a:pt x="18423" y="277"/>
                  </a:lnTo>
                  <a:lnTo>
                    <a:pt x="18423" y="588"/>
                  </a:lnTo>
                  <a:lnTo>
                    <a:pt x="18423" y="1003"/>
                  </a:lnTo>
                  <a:cubicBezTo>
                    <a:pt x="18562" y="1003"/>
                    <a:pt x="18562" y="1142"/>
                    <a:pt x="18562" y="1280"/>
                  </a:cubicBezTo>
                  <a:lnTo>
                    <a:pt x="18562" y="1591"/>
                  </a:lnTo>
                  <a:cubicBezTo>
                    <a:pt x="18423" y="1729"/>
                    <a:pt x="18285" y="1729"/>
                    <a:pt x="18285" y="1867"/>
                  </a:cubicBezTo>
                  <a:cubicBezTo>
                    <a:pt x="18147" y="1867"/>
                    <a:pt x="18009" y="1867"/>
                    <a:pt x="17870" y="1729"/>
                  </a:cubicBezTo>
                  <a:cubicBezTo>
                    <a:pt x="17870" y="1729"/>
                    <a:pt x="17697" y="1591"/>
                    <a:pt x="17697" y="1453"/>
                  </a:cubicBezTo>
                  <a:cubicBezTo>
                    <a:pt x="17697" y="1142"/>
                    <a:pt x="17559" y="865"/>
                    <a:pt x="17559" y="588"/>
                  </a:cubicBezTo>
                  <a:lnTo>
                    <a:pt x="17559" y="416"/>
                  </a:lnTo>
                  <a:cubicBezTo>
                    <a:pt x="17421" y="416"/>
                    <a:pt x="17283" y="588"/>
                    <a:pt x="17283" y="588"/>
                  </a:cubicBezTo>
                  <a:cubicBezTo>
                    <a:pt x="17006" y="588"/>
                    <a:pt x="16833" y="588"/>
                    <a:pt x="16695" y="727"/>
                  </a:cubicBezTo>
                  <a:cubicBezTo>
                    <a:pt x="16695" y="1003"/>
                    <a:pt x="16695" y="1280"/>
                    <a:pt x="16833" y="1729"/>
                  </a:cubicBezTo>
                  <a:cubicBezTo>
                    <a:pt x="16833" y="2144"/>
                    <a:pt x="17006" y="2593"/>
                    <a:pt x="17006" y="3181"/>
                  </a:cubicBezTo>
                  <a:cubicBezTo>
                    <a:pt x="17144" y="3319"/>
                    <a:pt x="17006" y="3596"/>
                    <a:pt x="16695" y="3734"/>
                  </a:cubicBezTo>
                  <a:cubicBezTo>
                    <a:pt x="16557" y="3734"/>
                    <a:pt x="16280" y="3596"/>
                    <a:pt x="16280" y="3319"/>
                  </a:cubicBezTo>
                  <a:cubicBezTo>
                    <a:pt x="15969" y="2593"/>
                    <a:pt x="15969" y="1729"/>
                    <a:pt x="15831" y="865"/>
                  </a:cubicBezTo>
                  <a:cubicBezTo>
                    <a:pt x="15554" y="1003"/>
                    <a:pt x="15416" y="1003"/>
                    <a:pt x="15105" y="1142"/>
                  </a:cubicBezTo>
                  <a:cubicBezTo>
                    <a:pt x="15278" y="1280"/>
                    <a:pt x="15278" y="1591"/>
                    <a:pt x="15416" y="1729"/>
                  </a:cubicBezTo>
                  <a:lnTo>
                    <a:pt x="15416" y="2006"/>
                  </a:lnTo>
                  <a:cubicBezTo>
                    <a:pt x="15416" y="2144"/>
                    <a:pt x="15278" y="2317"/>
                    <a:pt x="15278" y="2317"/>
                  </a:cubicBezTo>
                  <a:cubicBezTo>
                    <a:pt x="15191" y="2386"/>
                    <a:pt x="15114" y="2420"/>
                    <a:pt x="15040" y="2420"/>
                  </a:cubicBezTo>
                  <a:cubicBezTo>
                    <a:pt x="14967" y="2420"/>
                    <a:pt x="14898" y="2386"/>
                    <a:pt x="14829" y="2317"/>
                  </a:cubicBezTo>
                  <a:cubicBezTo>
                    <a:pt x="14829" y="2317"/>
                    <a:pt x="14690" y="2317"/>
                    <a:pt x="14690" y="2144"/>
                  </a:cubicBezTo>
                  <a:cubicBezTo>
                    <a:pt x="14552" y="2006"/>
                    <a:pt x="14414" y="1729"/>
                    <a:pt x="14414" y="1591"/>
                  </a:cubicBezTo>
                  <a:cubicBezTo>
                    <a:pt x="14241" y="1591"/>
                    <a:pt x="14241" y="1453"/>
                    <a:pt x="14241" y="1453"/>
                  </a:cubicBezTo>
                  <a:cubicBezTo>
                    <a:pt x="14103" y="1591"/>
                    <a:pt x="13964" y="1591"/>
                    <a:pt x="13826" y="1729"/>
                  </a:cubicBezTo>
                  <a:cubicBezTo>
                    <a:pt x="13964" y="2006"/>
                    <a:pt x="14241" y="2317"/>
                    <a:pt x="14414" y="2732"/>
                  </a:cubicBezTo>
                  <a:cubicBezTo>
                    <a:pt x="14552" y="2870"/>
                    <a:pt x="14552" y="3181"/>
                    <a:pt x="14241" y="3319"/>
                  </a:cubicBezTo>
                  <a:lnTo>
                    <a:pt x="13964" y="3319"/>
                  </a:lnTo>
                  <a:cubicBezTo>
                    <a:pt x="13826" y="3319"/>
                    <a:pt x="13826" y="3181"/>
                    <a:pt x="13688" y="3181"/>
                  </a:cubicBezTo>
                  <a:cubicBezTo>
                    <a:pt x="13550" y="2732"/>
                    <a:pt x="13239" y="2455"/>
                    <a:pt x="12962" y="2144"/>
                  </a:cubicBezTo>
                  <a:lnTo>
                    <a:pt x="12962" y="2006"/>
                  </a:lnTo>
                  <a:cubicBezTo>
                    <a:pt x="12824" y="2144"/>
                    <a:pt x="12685" y="2144"/>
                    <a:pt x="12513" y="2317"/>
                  </a:cubicBezTo>
                  <a:cubicBezTo>
                    <a:pt x="12685" y="2593"/>
                    <a:pt x="12962" y="2732"/>
                    <a:pt x="12962" y="3008"/>
                  </a:cubicBezTo>
                  <a:cubicBezTo>
                    <a:pt x="13100" y="3181"/>
                    <a:pt x="13100" y="3319"/>
                    <a:pt x="13100" y="3319"/>
                  </a:cubicBezTo>
                  <a:cubicBezTo>
                    <a:pt x="12962" y="3457"/>
                    <a:pt x="12962" y="3596"/>
                    <a:pt x="12824" y="3596"/>
                  </a:cubicBezTo>
                  <a:cubicBezTo>
                    <a:pt x="12824" y="3734"/>
                    <a:pt x="12685" y="3734"/>
                    <a:pt x="12513" y="3734"/>
                  </a:cubicBezTo>
                  <a:cubicBezTo>
                    <a:pt x="12374" y="3596"/>
                    <a:pt x="12236" y="3596"/>
                    <a:pt x="12236" y="3457"/>
                  </a:cubicBezTo>
                  <a:cubicBezTo>
                    <a:pt x="12098" y="3319"/>
                    <a:pt x="11960" y="3008"/>
                    <a:pt x="11821" y="2870"/>
                  </a:cubicBezTo>
                  <a:lnTo>
                    <a:pt x="11821" y="2732"/>
                  </a:lnTo>
                  <a:lnTo>
                    <a:pt x="11649" y="2870"/>
                  </a:lnTo>
                  <a:cubicBezTo>
                    <a:pt x="11510" y="2870"/>
                    <a:pt x="11510" y="3008"/>
                    <a:pt x="11372" y="3008"/>
                  </a:cubicBezTo>
                  <a:cubicBezTo>
                    <a:pt x="11649" y="3596"/>
                    <a:pt x="11960" y="4183"/>
                    <a:pt x="12236" y="4736"/>
                  </a:cubicBezTo>
                  <a:cubicBezTo>
                    <a:pt x="12374" y="4909"/>
                    <a:pt x="12236" y="5186"/>
                    <a:pt x="12098" y="5324"/>
                  </a:cubicBezTo>
                  <a:cubicBezTo>
                    <a:pt x="12017" y="5364"/>
                    <a:pt x="11933" y="5381"/>
                    <a:pt x="11855" y="5381"/>
                  </a:cubicBezTo>
                  <a:cubicBezTo>
                    <a:pt x="11666" y="5381"/>
                    <a:pt x="11510" y="5283"/>
                    <a:pt x="11510" y="5186"/>
                  </a:cubicBezTo>
                  <a:cubicBezTo>
                    <a:pt x="11234" y="4598"/>
                    <a:pt x="10957" y="4183"/>
                    <a:pt x="10646" y="3596"/>
                  </a:cubicBezTo>
                  <a:cubicBezTo>
                    <a:pt x="10508" y="3872"/>
                    <a:pt x="10231" y="4045"/>
                    <a:pt x="10093" y="4322"/>
                  </a:cubicBezTo>
                  <a:cubicBezTo>
                    <a:pt x="10093" y="4322"/>
                    <a:pt x="9920" y="4322"/>
                    <a:pt x="9920" y="4460"/>
                  </a:cubicBezTo>
                  <a:lnTo>
                    <a:pt x="9782" y="4460"/>
                  </a:lnTo>
                  <a:cubicBezTo>
                    <a:pt x="9725" y="4517"/>
                    <a:pt x="9644" y="4551"/>
                    <a:pt x="9559" y="4551"/>
                  </a:cubicBezTo>
                  <a:cubicBezTo>
                    <a:pt x="9438" y="4551"/>
                    <a:pt x="9310" y="4484"/>
                    <a:pt x="9229" y="4322"/>
                  </a:cubicBezTo>
                  <a:cubicBezTo>
                    <a:pt x="9056" y="4183"/>
                    <a:pt x="8780" y="3872"/>
                    <a:pt x="8641" y="3734"/>
                  </a:cubicBezTo>
                  <a:cubicBezTo>
                    <a:pt x="7639" y="2732"/>
                    <a:pt x="6464" y="2006"/>
                    <a:pt x="5461" y="1142"/>
                  </a:cubicBezTo>
                  <a:lnTo>
                    <a:pt x="4908" y="1142"/>
                  </a:lnTo>
                  <a:cubicBezTo>
                    <a:pt x="3871" y="1453"/>
                    <a:pt x="3007" y="1867"/>
                    <a:pt x="2143" y="2455"/>
                  </a:cubicBezTo>
                  <a:cubicBezTo>
                    <a:pt x="1452" y="2870"/>
                    <a:pt x="726" y="3319"/>
                    <a:pt x="0" y="3734"/>
                  </a:cubicBezTo>
                  <a:cubicBezTo>
                    <a:pt x="588" y="3734"/>
                    <a:pt x="1141" y="4045"/>
                    <a:pt x="1590" y="4460"/>
                  </a:cubicBezTo>
                  <a:cubicBezTo>
                    <a:pt x="1728" y="4322"/>
                    <a:pt x="1867" y="4183"/>
                    <a:pt x="2005" y="4183"/>
                  </a:cubicBezTo>
                  <a:cubicBezTo>
                    <a:pt x="2005" y="4045"/>
                    <a:pt x="2143" y="4045"/>
                    <a:pt x="2316" y="4045"/>
                  </a:cubicBezTo>
                  <a:cubicBezTo>
                    <a:pt x="2454" y="4045"/>
                    <a:pt x="2592" y="4183"/>
                    <a:pt x="2592" y="4322"/>
                  </a:cubicBezTo>
                  <a:cubicBezTo>
                    <a:pt x="2731" y="4460"/>
                    <a:pt x="2731" y="4736"/>
                    <a:pt x="2454" y="4909"/>
                  </a:cubicBezTo>
                  <a:cubicBezTo>
                    <a:pt x="2316" y="5047"/>
                    <a:pt x="2143" y="5047"/>
                    <a:pt x="2005" y="5186"/>
                  </a:cubicBezTo>
                  <a:cubicBezTo>
                    <a:pt x="2454" y="6050"/>
                    <a:pt x="2869" y="6776"/>
                    <a:pt x="3318" y="7501"/>
                  </a:cubicBezTo>
                  <a:cubicBezTo>
                    <a:pt x="3457" y="7778"/>
                    <a:pt x="3733" y="7916"/>
                    <a:pt x="3871" y="8193"/>
                  </a:cubicBezTo>
                  <a:lnTo>
                    <a:pt x="4044" y="8193"/>
                  </a:lnTo>
                  <a:cubicBezTo>
                    <a:pt x="4044" y="8366"/>
                    <a:pt x="4182" y="8504"/>
                    <a:pt x="4182" y="8504"/>
                  </a:cubicBezTo>
                  <a:lnTo>
                    <a:pt x="4182" y="8642"/>
                  </a:lnTo>
                  <a:cubicBezTo>
                    <a:pt x="4321" y="8780"/>
                    <a:pt x="4459" y="8919"/>
                    <a:pt x="4459" y="9057"/>
                  </a:cubicBezTo>
                  <a:lnTo>
                    <a:pt x="4908" y="9057"/>
                  </a:lnTo>
                  <a:cubicBezTo>
                    <a:pt x="5047" y="9230"/>
                    <a:pt x="5047" y="9506"/>
                    <a:pt x="5047" y="9645"/>
                  </a:cubicBezTo>
                  <a:cubicBezTo>
                    <a:pt x="5185" y="9921"/>
                    <a:pt x="5323" y="10094"/>
                    <a:pt x="5600" y="10370"/>
                  </a:cubicBezTo>
                  <a:cubicBezTo>
                    <a:pt x="6049" y="9921"/>
                    <a:pt x="6637" y="9506"/>
                    <a:pt x="7051" y="9057"/>
                  </a:cubicBezTo>
                  <a:cubicBezTo>
                    <a:pt x="7190" y="8919"/>
                    <a:pt x="7328" y="8919"/>
                    <a:pt x="7328" y="8919"/>
                  </a:cubicBezTo>
                  <a:lnTo>
                    <a:pt x="7639" y="8919"/>
                  </a:lnTo>
                  <a:cubicBezTo>
                    <a:pt x="7915" y="9057"/>
                    <a:pt x="7915" y="9506"/>
                    <a:pt x="7777" y="9645"/>
                  </a:cubicBezTo>
                  <a:cubicBezTo>
                    <a:pt x="7190" y="10094"/>
                    <a:pt x="6775" y="10509"/>
                    <a:pt x="6187" y="10958"/>
                  </a:cubicBezTo>
                  <a:cubicBezTo>
                    <a:pt x="6325" y="11235"/>
                    <a:pt x="6464" y="11373"/>
                    <a:pt x="6775" y="11511"/>
                  </a:cubicBezTo>
                  <a:lnTo>
                    <a:pt x="7051" y="11511"/>
                  </a:lnTo>
                  <a:cubicBezTo>
                    <a:pt x="7190" y="11511"/>
                    <a:pt x="7190" y="11511"/>
                    <a:pt x="7328" y="11649"/>
                  </a:cubicBezTo>
                  <a:lnTo>
                    <a:pt x="7328" y="11960"/>
                  </a:lnTo>
                  <a:lnTo>
                    <a:pt x="7328" y="12099"/>
                  </a:lnTo>
                  <a:cubicBezTo>
                    <a:pt x="7328" y="12237"/>
                    <a:pt x="7328" y="12237"/>
                    <a:pt x="7501" y="12375"/>
                  </a:cubicBezTo>
                  <a:cubicBezTo>
                    <a:pt x="7501" y="12237"/>
                    <a:pt x="7639" y="12237"/>
                    <a:pt x="7777" y="12099"/>
                  </a:cubicBezTo>
                  <a:lnTo>
                    <a:pt x="8054" y="12099"/>
                  </a:lnTo>
                  <a:cubicBezTo>
                    <a:pt x="8192" y="12099"/>
                    <a:pt x="8192" y="12099"/>
                    <a:pt x="8365" y="12237"/>
                  </a:cubicBezTo>
                  <a:lnTo>
                    <a:pt x="8365" y="12513"/>
                  </a:lnTo>
                  <a:cubicBezTo>
                    <a:pt x="8365" y="12686"/>
                    <a:pt x="8365" y="12825"/>
                    <a:pt x="8192" y="12825"/>
                  </a:cubicBezTo>
                  <a:lnTo>
                    <a:pt x="8054" y="12963"/>
                  </a:lnTo>
                  <a:cubicBezTo>
                    <a:pt x="8192" y="13101"/>
                    <a:pt x="8503" y="13239"/>
                    <a:pt x="8641" y="13550"/>
                  </a:cubicBezTo>
                  <a:cubicBezTo>
                    <a:pt x="8780" y="13378"/>
                    <a:pt x="8780" y="13378"/>
                    <a:pt x="8918" y="13239"/>
                  </a:cubicBezTo>
                  <a:lnTo>
                    <a:pt x="9056" y="13239"/>
                  </a:lnTo>
                  <a:cubicBezTo>
                    <a:pt x="9229" y="13239"/>
                    <a:pt x="9367" y="13239"/>
                    <a:pt x="9505" y="13378"/>
                  </a:cubicBezTo>
                  <a:lnTo>
                    <a:pt x="9505" y="13827"/>
                  </a:lnTo>
                  <a:cubicBezTo>
                    <a:pt x="9505" y="13827"/>
                    <a:pt x="9505" y="13965"/>
                    <a:pt x="9367" y="14103"/>
                  </a:cubicBezTo>
                  <a:cubicBezTo>
                    <a:pt x="9367" y="14242"/>
                    <a:pt x="9505" y="14415"/>
                    <a:pt x="9644" y="14415"/>
                  </a:cubicBezTo>
                  <a:lnTo>
                    <a:pt x="9920" y="14415"/>
                  </a:lnTo>
                  <a:cubicBezTo>
                    <a:pt x="10093" y="14415"/>
                    <a:pt x="10231" y="14415"/>
                    <a:pt x="10231" y="14553"/>
                  </a:cubicBezTo>
                  <a:cubicBezTo>
                    <a:pt x="10370" y="14553"/>
                    <a:pt x="10370" y="14691"/>
                    <a:pt x="10370" y="14829"/>
                  </a:cubicBezTo>
                  <a:lnTo>
                    <a:pt x="10370" y="14968"/>
                  </a:lnTo>
                  <a:cubicBezTo>
                    <a:pt x="10508" y="15106"/>
                    <a:pt x="10508" y="15279"/>
                    <a:pt x="10646" y="15279"/>
                  </a:cubicBezTo>
                  <a:cubicBezTo>
                    <a:pt x="10784" y="15417"/>
                    <a:pt x="10784" y="15417"/>
                    <a:pt x="10784" y="15555"/>
                  </a:cubicBezTo>
                  <a:cubicBezTo>
                    <a:pt x="11372" y="15106"/>
                    <a:pt x="11821" y="14691"/>
                    <a:pt x="12236" y="14415"/>
                  </a:cubicBezTo>
                  <a:cubicBezTo>
                    <a:pt x="12374" y="14242"/>
                    <a:pt x="12374" y="14242"/>
                    <a:pt x="12513" y="14242"/>
                  </a:cubicBezTo>
                  <a:lnTo>
                    <a:pt x="12685" y="14242"/>
                  </a:lnTo>
                  <a:cubicBezTo>
                    <a:pt x="12685" y="14242"/>
                    <a:pt x="12824" y="14415"/>
                    <a:pt x="12824" y="14553"/>
                  </a:cubicBezTo>
                  <a:cubicBezTo>
                    <a:pt x="12962" y="14553"/>
                    <a:pt x="12962" y="14691"/>
                    <a:pt x="12962" y="14829"/>
                  </a:cubicBezTo>
                  <a:cubicBezTo>
                    <a:pt x="12962" y="14968"/>
                    <a:pt x="12824" y="14968"/>
                    <a:pt x="12685" y="15106"/>
                  </a:cubicBezTo>
                  <a:cubicBezTo>
                    <a:pt x="12374" y="15417"/>
                    <a:pt x="11960" y="15693"/>
                    <a:pt x="11510" y="15970"/>
                  </a:cubicBezTo>
                  <a:cubicBezTo>
                    <a:pt x="13100" y="17422"/>
                    <a:pt x="14829" y="18735"/>
                    <a:pt x="16419" y="20014"/>
                  </a:cubicBezTo>
                  <a:cubicBezTo>
                    <a:pt x="16833" y="19738"/>
                    <a:pt x="17283" y="19426"/>
                    <a:pt x="17559" y="19150"/>
                  </a:cubicBezTo>
                  <a:lnTo>
                    <a:pt x="18009" y="19150"/>
                  </a:lnTo>
                  <a:cubicBezTo>
                    <a:pt x="18147" y="19150"/>
                    <a:pt x="18147" y="19288"/>
                    <a:pt x="18285" y="19288"/>
                  </a:cubicBezTo>
                  <a:lnTo>
                    <a:pt x="18285" y="19738"/>
                  </a:lnTo>
                  <a:cubicBezTo>
                    <a:pt x="18285" y="19738"/>
                    <a:pt x="18147" y="19876"/>
                    <a:pt x="18147" y="20014"/>
                  </a:cubicBezTo>
                  <a:cubicBezTo>
                    <a:pt x="17870" y="20152"/>
                    <a:pt x="17421" y="20463"/>
                    <a:pt x="17144" y="20602"/>
                  </a:cubicBezTo>
                  <a:cubicBezTo>
                    <a:pt x="18562" y="21742"/>
                    <a:pt x="19875" y="22745"/>
                    <a:pt x="21154" y="23920"/>
                  </a:cubicBezTo>
                  <a:cubicBezTo>
                    <a:pt x="21603" y="24335"/>
                    <a:pt x="21880" y="24611"/>
                    <a:pt x="22329" y="24922"/>
                  </a:cubicBezTo>
                  <a:cubicBezTo>
                    <a:pt x="22329" y="24922"/>
                    <a:pt x="22329" y="24784"/>
                    <a:pt x="22467" y="24784"/>
                  </a:cubicBezTo>
                  <a:cubicBezTo>
                    <a:pt x="22606" y="24611"/>
                    <a:pt x="22744" y="24473"/>
                    <a:pt x="22882" y="24335"/>
                  </a:cubicBezTo>
                  <a:cubicBezTo>
                    <a:pt x="23055" y="24196"/>
                    <a:pt x="23193" y="24196"/>
                    <a:pt x="23193" y="24196"/>
                  </a:cubicBezTo>
                  <a:lnTo>
                    <a:pt x="23332" y="24196"/>
                  </a:lnTo>
                  <a:cubicBezTo>
                    <a:pt x="23332" y="24196"/>
                    <a:pt x="23470" y="24196"/>
                    <a:pt x="23608" y="24335"/>
                  </a:cubicBezTo>
                  <a:cubicBezTo>
                    <a:pt x="23608" y="24335"/>
                    <a:pt x="23746" y="24473"/>
                    <a:pt x="23746" y="24611"/>
                  </a:cubicBezTo>
                  <a:cubicBezTo>
                    <a:pt x="23746" y="24784"/>
                    <a:pt x="23608" y="24922"/>
                    <a:pt x="23608" y="24922"/>
                  </a:cubicBezTo>
                  <a:cubicBezTo>
                    <a:pt x="23332" y="25061"/>
                    <a:pt x="23193" y="25337"/>
                    <a:pt x="22882" y="25475"/>
                  </a:cubicBezTo>
                  <a:cubicBezTo>
                    <a:pt x="23193" y="25786"/>
                    <a:pt x="23470" y="25925"/>
                    <a:pt x="23608" y="26201"/>
                  </a:cubicBezTo>
                  <a:cubicBezTo>
                    <a:pt x="24472" y="27065"/>
                    <a:pt x="25198" y="27791"/>
                    <a:pt x="25924" y="28655"/>
                  </a:cubicBezTo>
                  <a:cubicBezTo>
                    <a:pt x="26339" y="29105"/>
                    <a:pt x="26788" y="29658"/>
                    <a:pt x="27376" y="30245"/>
                  </a:cubicBezTo>
                  <a:cubicBezTo>
                    <a:pt x="27652" y="29969"/>
                    <a:pt x="27929" y="29658"/>
                    <a:pt x="28240" y="29519"/>
                  </a:cubicBezTo>
                  <a:cubicBezTo>
                    <a:pt x="28516" y="29243"/>
                    <a:pt x="28793" y="29105"/>
                    <a:pt x="28931" y="28794"/>
                  </a:cubicBezTo>
                  <a:cubicBezTo>
                    <a:pt x="29104" y="28794"/>
                    <a:pt x="29242" y="28655"/>
                    <a:pt x="29242" y="28655"/>
                  </a:cubicBezTo>
                  <a:cubicBezTo>
                    <a:pt x="29380" y="28655"/>
                    <a:pt x="29519" y="28794"/>
                    <a:pt x="29519" y="28794"/>
                  </a:cubicBezTo>
                  <a:cubicBezTo>
                    <a:pt x="29795" y="28932"/>
                    <a:pt x="29795" y="29243"/>
                    <a:pt x="29657" y="29381"/>
                  </a:cubicBezTo>
                  <a:cubicBezTo>
                    <a:pt x="29104" y="29969"/>
                    <a:pt x="28516" y="30384"/>
                    <a:pt x="27929" y="30833"/>
                  </a:cubicBezTo>
                  <a:cubicBezTo>
                    <a:pt x="28378" y="31386"/>
                    <a:pt x="28931" y="31974"/>
                    <a:pt x="29519" y="32388"/>
                  </a:cubicBezTo>
                  <a:lnTo>
                    <a:pt x="29657" y="32388"/>
                  </a:lnTo>
                  <a:cubicBezTo>
                    <a:pt x="29795" y="32388"/>
                    <a:pt x="29968" y="32561"/>
                    <a:pt x="30106" y="32699"/>
                  </a:cubicBezTo>
                  <a:lnTo>
                    <a:pt x="30106" y="32976"/>
                  </a:lnTo>
                  <a:lnTo>
                    <a:pt x="30245" y="33114"/>
                  </a:lnTo>
                  <a:cubicBezTo>
                    <a:pt x="30383" y="33252"/>
                    <a:pt x="30659" y="33425"/>
                    <a:pt x="30832" y="33564"/>
                  </a:cubicBezTo>
                  <a:cubicBezTo>
                    <a:pt x="30832" y="33564"/>
                    <a:pt x="30970" y="33564"/>
                    <a:pt x="30970" y="33702"/>
                  </a:cubicBezTo>
                  <a:lnTo>
                    <a:pt x="31109" y="33702"/>
                  </a:lnTo>
                  <a:cubicBezTo>
                    <a:pt x="31385" y="34117"/>
                    <a:pt x="31835" y="34428"/>
                    <a:pt x="32388" y="34566"/>
                  </a:cubicBezTo>
                  <a:cubicBezTo>
                    <a:pt x="32560" y="34704"/>
                    <a:pt x="32837" y="34842"/>
                    <a:pt x="33113" y="34842"/>
                  </a:cubicBezTo>
                  <a:cubicBezTo>
                    <a:pt x="33425" y="34566"/>
                    <a:pt x="33839" y="34428"/>
                    <a:pt x="34289" y="34117"/>
                  </a:cubicBezTo>
                  <a:lnTo>
                    <a:pt x="34703" y="34117"/>
                  </a:lnTo>
                  <a:cubicBezTo>
                    <a:pt x="34703" y="34289"/>
                    <a:pt x="34842" y="34289"/>
                    <a:pt x="34842" y="34428"/>
                  </a:cubicBezTo>
                  <a:cubicBezTo>
                    <a:pt x="34980" y="34566"/>
                    <a:pt x="34842" y="34704"/>
                    <a:pt x="34842" y="34842"/>
                  </a:cubicBezTo>
                  <a:cubicBezTo>
                    <a:pt x="34842" y="34842"/>
                    <a:pt x="34703" y="34981"/>
                    <a:pt x="34565" y="34981"/>
                  </a:cubicBezTo>
                  <a:lnTo>
                    <a:pt x="35568" y="34981"/>
                  </a:lnTo>
                  <a:cubicBezTo>
                    <a:pt x="36017" y="34981"/>
                    <a:pt x="36293" y="34981"/>
                    <a:pt x="36570" y="34842"/>
                  </a:cubicBezTo>
                  <a:cubicBezTo>
                    <a:pt x="37019" y="34704"/>
                    <a:pt x="37296" y="34428"/>
                    <a:pt x="37572" y="34289"/>
                  </a:cubicBezTo>
                  <a:cubicBezTo>
                    <a:pt x="37572" y="34289"/>
                    <a:pt x="37572" y="34117"/>
                    <a:pt x="37434" y="34117"/>
                  </a:cubicBezTo>
                  <a:cubicBezTo>
                    <a:pt x="37158" y="34117"/>
                    <a:pt x="36881" y="33840"/>
                    <a:pt x="36708" y="33702"/>
                  </a:cubicBezTo>
                  <a:cubicBezTo>
                    <a:pt x="36570" y="33564"/>
                    <a:pt x="36570" y="33425"/>
                    <a:pt x="36432" y="33252"/>
                  </a:cubicBezTo>
                  <a:cubicBezTo>
                    <a:pt x="36155" y="32838"/>
                    <a:pt x="36155" y="32250"/>
                    <a:pt x="36293" y="31835"/>
                  </a:cubicBezTo>
                  <a:cubicBezTo>
                    <a:pt x="36432" y="31248"/>
                    <a:pt x="36881" y="30971"/>
                    <a:pt x="37158" y="30660"/>
                  </a:cubicBezTo>
                  <a:cubicBezTo>
                    <a:pt x="36708" y="30245"/>
                    <a:pt x="36293" y="29969"/>
                    <a:pt x="35844" y="29519"/>
                  </a:cubicBezTo>
                  <a:cubicBezTo>
                    <a:pt x="35706" y="29381"/>
                    <a:pt x="35706" y="29243"/>
                    <a:pt x="35706" y="29105"/>
                  </a:cubicBezTo>
                  <a:cubicBezTo>
                    <a:pt x="35706" y="29105"/>
                    <a:pt x="35844" y="28932"/>
                    <a:pt x="35844" y="28794"/>
                  </a:cubicBezTo>
                  <a:lnTo>
                    <a:pt x="36017" y="28794"/>
                  </a:lnTo>
                  <a:cubicBezTo>
                    <a:pt x="36017" y="28517"/>
                    <a:pt x="36155" y="28241"/>
                    <a:pt x="36293" y="28068"/>
                  </a:cubicBezTo>
                  <a:cubicBezTo>
                    <a:pt x="36432" y="27929"/>
                    <a:pt x="36570" y="27791"/>
                    <a:pt x="36708" y="27515"/>
                  </a:cubicBezTo>
                  <a:cubicBezTo>
                    <a:pt x="36017" y="26927"/>
                    <a:pt x="35153" y="26063"/>
                    <a:pt x="34703" y="25061"/>
                  </a:cubicBezTo>
                  <a:cubicBezTo>
                    <a:pt x="34565" y="24922"/>
                    <a:pt x="34565" y="24611"/>
                    <a:pt x="34842" y="24473"/>
                  </a:cubicBezTo>
                  <a:lnTo>
                    <a:pt x="34980" y="24473"/>
                  </a:lnTo>
                  <a:cubicBezTo>
                    <a:pt x="35153" y="24473"/>
                    <a:pt x="35291" y="24473"/>
                    <a:pt x="35429" y="24611"/>
                  </a:cubicBezTo>
                  <a:cubicBezTo>
                    <a:pt x="35568" y="24922"/>
                    <a:pt x="35706" y="25199"/>
                    <a:pt x="36017" y="25475"/>
                  </a:cubicBezTo>
                  <a:cubicBezTo>
                    <a:pt x="36293" y="25925"/>
                    <a:pt x="36881" y="26512"/>
                    <a:pt x="37296" y="26927"/>
                  </a:cubicBezTo>
                  <a:cubicBezTo>
                    <a:pt x="37434" y="26789"/>
                    <a:pt x="37572" y="26651"/>
                    <a:pt x="37572" y="26512"/>
                  </a:cubicBezTo>
                  <a:cubicBezTo>
                    <a:pt x="37434" y="26512"/>
                    <a:pt x="37296" y="26339"/>
                    <a:pt x="37296" y="26339"/>
                  </a:cubicBezTo>
                  <a:cubicBezTo>
                    <a:pt x="37019" y="26201"/>
                    <a:pt x="37019" y="25925"/>
                    <a:pt x="37158" y="25786"/>
                  </a:cubicBezTo>
                  <a:cubicBezTo>
                    <a:pt x="37158" y="25648"/>
                    <a:pt x="37296" y="25475"/>
                    <a:pt x="37434" y="25475"/>
                  </a:cubicBezTo>
                  <a:lnTo>
                    <a:pt x="37745" y="25475"/>
                  </a:lnTo>
                  <a:cubicBezTo>
                    <a:pt x="37883" y="25648"/>
                    <a:pt x="37883" y="25786"/>
                    <a:pt x="38022" y="25786"/>
                  </a:cubicBezTo>
                  <a:cubicBezTo>
                    <a:pt x="38160" y="25648"/>
                    <a:pt x="38160" y="25475"/>
                    <a:pt x="38298" y="25475"/>
                  </a:cubicBezTo>
                  <a:cubicBezTo>
                    <a:pt x="38160" y="25337"/>
                    <a:pt x="38022" y="25337"/>
                    <a:pt x="37883" y="25337"/>
                  </a:cubicBezTo>
                  <a:cubicBezTo>
                    <a:pt x="37745" y="25199"/>
                    <a:pt x="37572" y="25061"/>
                    <a:pt x="37572" y="24784"/>
                  </a:cubicBezTo>
                  <a:cubicBezTo>
                    <a:pt x="37572" y="24611"/>
                    <a:pt x="37883" y="24473"/>
                    <a:pt x="38022" y="24473"/>
                  </a:cubicBezTo>
                  <a:lnTo>
                    <a:pt x="38160" y="24473"/>
                  </a:lnTo>
                  <a:cubicBezTo>
                    <a:pt x="38298" y="24473"/>
                    <a:pt x="38436" y="24611"/>
                    <a:pt x="38748" y="24611"/>
                  </a:cubicBezTo>
                  <a:cubicBezTo>
                    <a:pt x="38748" y="24473"/>
                    <a:pt x="38886" y="24335"/>
                    <a:pt x="38886" y="24196"/>
                  </a:cubicBezTo>
                  <a:cubicBezTo>
                    <a:pt x="38748" y="24196"/>
                    <a:pt x="38436" y="24196"/>
                    <a:pt x="38298" y="24058"/>
                  </a:cubicBezTo>
                  <a:cubicBezTo>
                    <a:pt x="38022" y="24058"/>
                    <a:pt x="37883" y="23747"/>
                    <a:pt x="38022" y="23471"/>
                  </a:cubicBezTo>
                  <a:cubicBezTo>
                    <a:pt x="38022" y="23332"/>
                    <a:pt x="38160" y="23194"/>
                    <a:pt x="38436" y="23194"/>
                  </a:cubicBezTo>
                  <a:lnTo>
                    <a:pt x="38609" y="23194"/>
                  </a:lnTo>
                  <a:cubicBezTo>
                    <a:pt x="38748" y="23332"/>
                    <a:pt x="39024" y="23332"/>
                    <a:pt x="39162" y="23471"/>
                  </a:cubicBezTo>
                  <a:lnTo>
                    <a:pt x="39162" y="23332"/>
                  </a:lnTo>
                  <a:cubicBezTo>
                    <a:pt x="39301" y="23056"/>
                    <a:pt x="39301" y="22883"/>
                    <a:pt x="39473" y="22606"/>
                  </a:cubicBezTo>
                  <a:cubicBezTo>
                    <a:pt x="38886" y="22330"/>
                    <a:pt x="38436" y="22192"/>
                    <a:pt x="38022" y="21881"/>
                  </a:cubicBezTo>
                  <a:cubicBezTo>
                    <a:pt x="37434" y="21604"/>
                    <a:pt x="37019" y="21328"/>
                    <a:pt x="36570" y="21155"/>
                  </a:cubicBezTo>
                  <a:cubicBezTo>
                    <a:pt x="36293" y="21016"/>
                    <a:pt x="36293" y="20740"/>
                    <a:pt x="36432" y="20463"/>
                  </a:cubicBezTo>
                  <a:cubicBezTo>
                    <a:pt x="36432" y="20291"/>
                    <a:pt x="36570" y="20291"/>
                    <a:pt x="36708" y="20291"/>
                  </a:cubicBezTo>
                  <a:lnTo>
                    <a:pt x="37019" y="20291"/>
                  </a:lnTo>
                  <a:cubicBezTo>
                    <a:pt x="37883" y="20878"/>
                    <a:pt x="38748" y="21328"/>
                    <a:pt x="39612" y="21742"/>
                  </a:cubicBezTo>
                  <a:cubicBezTo>
                    <a:pt x="39612" y="21328"/>
                    <a:pt x="39612" y="20878"/>
                    <a:pt x="39750" y="20463"/>
                  </a:cubicBezTo>
                  <a:lnTo>
                    <a:pt x="39612" y="20463"/>
                  </a:lnTo>
                  <a:cubicBezTo>
                    <a:pt x="39473" y="20291"/>
                    <a:pt x="39473" y="20291"/>
                    <a:pt x="39301" y="20291"/>
                  </a:cubicBezTo>
                  <a:lnTo>
                    <a:pt x="39162" y="20291"/>
                  </a:lnTo>
                  <a:cubicBezTo>
                    <a:pt x="38886" y="20291"/>
                    <a:pt x="38609" y="20291"/>
                    <a:pt x="38609" y="20014"/>
                  </a:cubicBezTo>
                  <a:cubicBezTo>
                    <a:pt x="38436" y="19738"/>
                    <a:pt x="38609" y="19599"/>
                    <a:pt x="38886" y="19426"/>
                  </a:cubicBezTo>
                  <a:lnTo>
                    <a:pt x="39473" y="19426"/>
                  </a:lnTo>
                  <a:cubicBezTo>
                    <a:pt x="39612" y="19426"/>
                    <a:pt x="39612" y="19426"/>
                    <a:pt x="39750" y="19599"/>
                  </a:cubicBezTo>
                  <a:lnTo>
                    <a:pt x="39750" y="18735"/>
                  </a:lnTo>
                  <a:cubicBezTo>
                    <a:pt x="39612" y="18735"/>
                    <a:pt x="39473" y="18562"/>
                    <a:pt x="39473" y="18562"/>
                  </a:cubicBezTo>
                  <a:lnTo>
                    <a:pt x="39301" y="18562"/>
                  </a:lnTo>
                  <a:cubicBezTo>
                    <a:pt x="39162" y="18562"/>
                    <a:pt x="39024" y="18562"/>
                    <a:pt x="39024" y="18424"/>
                  </a:cubicBezTo>
                  <a:cubicBezTo>
                    <a:pt x="38886" y="18424"/>
                    <a:pt x="38886" y="18286"/>
                    <a:pt x="38886" y="18148"/>
                  </a:cubicBezTo>
                  <a:cubicBezTo>
                    <a:pt x="38886" y="18009"/>
                    <a:pt x="38886" y="17871"/>
                    <a:pt x="39024" y="17871"/>
                  </a:cubicBezTo>
                  <a:cubicBezTo>
                    <a:pt x="39024" y="17698"/>
                    <a:pt x="39162" y="17698"/>
                    <a:pt x="39301" y="17698"/>
                  </a:cubicBezTo>
                  <a:cubicBezTo>
                    <a:pt x="39473" y="17698"/>
                    <a:pt x="39612" y="17698"/>
                    <a:pt x="39750" y="17871"/>
                  </a:cubicBezTo>
                  <a:lnTo>
                    <a:pt x="39750" y="16834"/>
                  </a:lnTo>
                  <a:cubicBezTo>
                    <a:pt x="39612" y="17007"/>
                    <a:pt x="39301" y="17007"/>
                    <a:pt x="39162" y="17007"/>
                  </a:cubicBezTo>
                  <a:cubicBezTo>
                    <a:pt x="39024" y="17007"/>
                    <a:pt x="38748" y="16696"/>
                    <a:pt x="38748" y="16558"/>
                  </a:cubicBezTo>
                  <a:cubicBezTo>
                    <a:pt x="38748" y="16281"/>
                    <a:pt x="39024" y="16143"/>
                    <a:pt x="39162" y="16143"/>
                  </a:cubicBezTo>
                  <a:cubicBezTo>
                    <a:pt x="39301" y="16143"/>
                    <a:pt x="39473" y="15970"/>
                    <a:pt x="39612" y="15970"/>
                  </a:cubicBezTo>
                  <a:lnTo>
                    <a:pt x="39612" y="15417"/>
                  </a:lnTo>
                  <a:lnTo>
                    <a:pt x="39301" y="15417"/>
                  </a:lnTo>
                  <a:cubicBezTo>
                    <a:pt x="39162" y="15417"/>
                    <a:pt x="39024" y="15555"/>
                    <a:pt x="38748" y="15555"/>
                  </a:cubicBezTo>
                  <a:cubicBezTo>
                    <a:pt x="38609" y="15555"/>
                    <a:pt x="38298" y="15417"/>
                    <a:pt x="38298" y="15279"/>
                  </a:cubicBezTo>
                  <a:cubicBezTo>
                    <a:pt x="38160" y="14968"/>
                    <a:pt x="38298" y="14829"/>
                    <a:pt x="38609" y="14691"/>
                  </a:cubicBezTo>
                  <a:cubicBezTo>
                    <a:pt x="38886" y="14553"/>
                    <a:pt x="39162" y="14553"/>
                    <a:pt x="39473" y="14553"/>
                  </a:cubicBezTo>
                  <a:cubicBezTo>
                    <a:pt x="39473" y="14242"/>
                    <a:pt x="39301" y="13965"/>
                    <a:pt x="39301" y="13689"/>
                  </a:cubicBezTo>
                  <a:lnTo>
                    <a:pt x="39162" y="13689"/>
                  </a:lnTo>
                  <a:cubicBezTo>
                    <a:pt x="38609" y="13827"/>
                    <a:pt x="38022" y="13965"/>
                    <a:pt x="37434" y="14103"/>
                  </a:cubicBezTo>
                  <a:cubicBezTo>
                    <a:pt x="37158" y="14103"/>
                    <a:pt x="36881" y="13965"/>
                    <a:pt x="36881" y="13827"/>
                  </a:cubicBezTo>
                  <a:cubicBezTo>
                    <a:pt x="36881" y="13550"/>
                    <a:pt x="37019" y="13239"/>
                    <a:pt x="37158" y="13239"/>
                  </a:cubicBezTo>
                  <a:cubicBezTo>
                    <a:pt x="37745" y="13101"/>
                    <a:pt x="38436" y="12963"/>
                    <a:pt x="39024" y="12825"/>
                  </a:cubicBezTo>
                  <a:cubicBezTo>
                    <a:pt x="39024" y="12686"/>
                    <a:pt x="39024" y="12686"/>
                    <a:pt x="38886" y="12513"/>
                  </a:cubicBezTo>
                  <a:lnTo>
                    <a:pt x="38886" y="12237"/>
                  </a:lnTo>
                  <a:cubicBezTo>
                    <a:pt x="38748" y="12375"/>
                    <a:pt x="38609" y="12375"/>
                    <a:pt x="38609" y="12513"/>
                  </a:cubicBezTo>
                  <a:cubicBezTo>
                    <a:pt x="38516" y="12565"/>
                    <a:pt x="38426" y="12586"/>
                    <a:pt x="38346" y="12586"/>
                  </a:cubicBezTo>
                  <a:cubicBezTo>
                    <a:pt x="38158" y="12586"/>
                    <a:pt x="38022" y="12472"/>
                    <a:pt x="38022" y="12375"/>
                  </a:cubicBezTo>
                  <a:cubicBezTo>
                    <a:pt x="37883" y="12237"/>
                    <a:pt x="37883" y="12099"/>
                    <a:pt x="37883" y="11960"/>
                  </a:cubicBezTo>
                  <a:cubicBezTo>
                    <a:pt x="37948" y="11896"/>
                    <a:pt x="37982" y="11861"/>
                    <a:pt x="38015" y="11826"/>
                  </a:cubicBezTo>
                  <a:lnTo>
                    <a:pt x="38015" y="11826"/>
                  </a:lnTo>
                  <a:cubicBezTo>
                    <a:pt x="37938" y="11863"/>
                    <a:pt x="37859" y="11879"/>
                    <a:pt x="37781" y="11879"/>
                  </a:cubicBezTo>
                  <a:cubicBezTo>
                    <a:pt x="37582" y="11879"/>
                    <a:pt x="37395" y="11773"/>
                    <a:pt x="37296" y="11649"/>
                  </a:cubicBezTo>
                  <a:cubicBezTo>
                    <a:pt x="37158" y="11373"/>
                    <a:pt x="37296" y="11096"/>
                    <a:pt x="37434" y="10958"/>
                  </a:cubicBezTo>
                  <a:cubicBezTo>
                    <a:pt x="37745" y="10785"/>
                    <a:pt x="37883" y="10785"/>
                    <a:pt x="38022" y="10647"/>
                  </a:cubicBezTo>
                  <a:cubicBezTo>
                    <a:pt x="38022" y="10509"/>
                    <a:pt x="37883" y="10370"/>
                    <a:pt x="37883" y="10232"/>
                  </a:cubicBezTo>
                  <a:cubicBezTo>
                    <a:pt x="37745" y="10370"/>
                    <a:pt x="37434" y="10509"/>
                    <a:pt x="37296" y="10647"/>
                  </a:cubicBezTo>
                  <a:cubicBezTo>
                    <a:pt x="37255" y="10687"/>
                    <a:pt x="37203" y="10704"/>
                    <a:pt x="37145" y="10704"/>
                  </a:cubicBezTo>
                  <a:cubicBezTo>
                    <a:pt x="37005" y="10704"/>
                    <a:pt x="36830" y="10606"/>
                    <a:pt x="36708" y="10509"/>
                  </a:cubicBezTo>
                  <a:cubicBezTo>
                    <a:pt x="36570" y="10232"/>
                    <a:pt x="36708" y="9921"/>
                    <a:pt x="36881" y="9783"/>
                  </a:cubicBezTo>
                  <a:cubicBezTo>
                    <a:pt x="37019" y="9783"/>
                    <a:pt x="37296" y="9645"/>
                    <a:pt x="37434" y="9506"/>
                  </a:cubicBezTo>
                  <a:cubicBezTo>
                    <a:pt x="37296" y="9368"/>
                    <a:pt x="37296" y="9368"/>
                    <a:pt x="37158" y="9230"/>
                  </a:cubicBezTo>
                  <a:cubicBezTo>
                    <a:pt x="37019" y="9230"/>
                    <a:pt x="36881" y="9368"/>
                    <a:pt x="36708" y="9368"/>
                  </a:cubicBezTo>
                  <a:cubicBezTo>
                    <a:pt x="36570" y="9368"/>
                    <a:pt x="36570" y="9506"/>
                    <a:pt x="36570" y="9506"/>
                  </a:cubicBezTo>
                  <a:cubicBezTo>
                    <a:pt x="36293" y="9506"/>
                    <a:pt x="36017" y="9506"/>
                    <a:pt x="36017" y="9368"/>
                  </a:cubicBezTo>
                  <a:cubicBezTo>
                    <a:pt x="35844" y="9057"/>
                    <a:pt x="35844" y="8780"/>
                    <a:pt x="36155" y="8642"/>
                  </a:cubicBezTo>
                  <a:cubicBezTo>
                    <a:pt x="36293" y="8642"/>
                    <a:pt x="36432" y="8504"/>
                    <a:pt x="36708" y="8504"/>
                  </a:cubicBezTo>
                  <a:cubicBezTo>
                    <a:pt x="36570" y="8366"/>
                    <a:pt x="36432" y="8055"/>
                    <a:pt x="36293" y="7916"/>
                  </a:cubicBezTo>
                  <a:cubicBezTo>
                    <a:pt x="35568" y="8504"/>
                    <a:pt x="34980" y="9057"/>
                    <a:pt x="34427" y="9506"/>
                  </a:cubicBezTo>
                  <a:cubicBezTo>
                    <a:pt x="34289" y="9645"/>
                    <a:pt x="34116" y="9645"/>
                    <a:pt x="34116" y="9645"/>
                  </a:cubicBezTo>
                  <a:cubicBezTo>
                    <a:pt x="33978" y="9645"/>
                    <a:pt x="33839" y="9645"/>
                    <a:pt x="33701" y="9506"/>
                  </a:cubicBezTo>
                  <a:cubicBezTo>
                    <a:pt x="33563" y="9368"/>
                    <a:pt x="33563" y="9057"/>
                    <a:pt x="33701" y="8919"/>
                  </a:cubicBezTo>
                  <a:cubicBezTo>
                    <a:pt x="34427" y="8366"/>
                    <a:pt x="34980" y="7778"/>
                    <a:pt x="35706" y="7329"/>
                  </a:cubicBezTo>
                  <a:cubicBezTo>
                    <a:pt x="35568" y="7190"/>
                    <a:pt x="35429" y="6914"/>
                    <a:pt x="35291" y="6776"/>
                  </a:cubicBezTo>
                  <a:cubicBezTo>
                    <a:pt x="35153" y="6914"/>
                    <a:pt x="35153" y="7052"/>
                    <a:pt x="34980" y="7190"/>
                  </a:cubicBezTo>
                  <a:cubicBezTo>
                    <a:pt x="34901" y="7369"/>
                    <a:pt x="34776" y="7445"/>
                    <a:pt x="34658" y="7445"/>
                  </a:cubicBezTo>
                  <a:cubicBezTo>
                    <a:pt x="34570" y="7445"/>
                    <a:pt x="34486" y="7402"/>
                    <a:pt x="34427" y="7329"/>
                  </a:cubicBezTo>
                  <a:cubicBezTo>
                    <a:pt x="34116" y="7190"/>
                    <a:pt x="34116" y="6914"/>
                    <a:pt x="34289" y="6776"/>
                  </a:cubicBezTo>
                  <a:cubicBezTo>
                    <a:pt x="34289" y="6637"/>
                    <a:pt x="34427" y="6326"/>
                    <a:pt x="34565" y="6188"/>
                  </a:cubicBezTo>
                  <a:lnTo>
                    <a:pt x="34703" y="6188"/>
                  </a:lnTo>
                  <a:cubicBezTo>
                    <a:pt x="34565" y="6188"/>
                    <a:pt x="34565" y="6050"/>
                    <a:pt x="34565" y="6050"/>
                  </a:cubicBezTo>
                  <a:cubicBezTo>
                    <a:pt x="34427" y="6188"/>
                    <a:pt x="34289" y="6465"/>
                    <a:pt x="34116" y="6637"/>
                  </a:cubicBezTo>
                  <a:cubicBezTo>
                    <a:pt x="34116" y="6637"/>
                    <a:pt x="33978" y="6776"/>
                    <a:pt x="33839" y="6776"/>
                  </a:cubicBezTo>
                  <a:cubicBezTo>
                    <a:pt x="33701" y="6776"/>
                    <a:pt x="33701" y="6637"/>
                    <a:pt x="33563" y="6637"/>
                  </a:cubicBezTo>
                  <a:cubicBezTo>
                    <a:pt x="33425" y="6465"/>
                    <a:pt x="33425" y="6326"/>
                    <a:pt x="33425" y="6188"/>
                  </a:cubicBezTo>
                  <a:cubicBezTo>
                    <a:pt x="33425" y="6188"/>
                    <a:pt x="33563" y="6050"/>
                    <a:pt x="33563" y="5912"/>
                  </a:cubicBezTo>
                  <a:lnTo>
                    <a:pt x="33701" y="5912"/>
                  </a:lnTo>
                  <a:cubicBezTo>
                    <a:pt x="33701" y="5773"/>
                    <a:pt x="33839" y="5600"/>
                    <a:pt x="33839" y="5462"/>
                  </a:cubicBezTo>
                  <a:cubicBezTo>
                    <a:pt x="33839" y="5324"/>
                    <a:pt x="33701" y="5324"/>
                    <a:pt x="33563" y="5186"/>
                  </a:cubicBezTo>
                  <a:cubicBezTo>
                    <a:pt x="33425" y="5462"/>
                    <a:pt x="33113" y="5773"/>
                    <a:pt x="32837" y="6050"/>
                  </a:cubicBezTo>
                  <a:cubicBezTo>
                    <a:pt x="32768" y="6119"/>
                    <a:pt x="32655" y="6153"/>
                    <a:pt x="32543" y="6153"/>
                  </a:cubicBezTo>
                  <a:cubicBezTo>
                    <a:pt x="32431" y="6153"/>
                    <a:pt x="32318" y="6119"/>
                    <a:pt x="32249" y="6050"/>
                  </a:cubicBezTo>
                  <a:cubicBezTo>
                    <a:pt x="31973" y="5912"/>
                    <a:pt x="32111" y="5600"/>
                    <a:pt x="32249" y="5462"/>
                  </a:cubicBezTo>
                  <a:cubicBezTo>
                    <a:pt x="32388" y="5186"/>
                    <a:pt x="32699" y="4909"/>
                    <a:pt x="32975" y="4598"/>
                  </a:cubicBezTo>
                  <a:cubicBezTo>
                    <a:pt x="32837" y="4460"/>
                    <a:pt x="32699" y="4322"/>
                    <a:pt x="32388" y="4183"/>
                  </a:cubicBezTo>
                  <a:lnTo>
                    <a:pt x="32388" y="4322"/>
                  </a:lnTo>
                  <a:cubicBezTo>
                    <a:pt x="32249" y="4460"/>
                    <a:pt x="32111" y="4736"/>
                    <a:pt x="32111" y="4909"/>
                  </a:cubicBezTo>
                  <a:cubicBezTo>
                    <a:pt x="32013" y="5007"/>
                    <a:pt x="31846" y="5105"/>
                    <a:pt x="31696" y="5105"/>
                  </a:cubicBezTo>
                  <a:cubicBezTo>
                    <a:pt x="31634" y="5105"/>
                    <a:pt x="31574" y="5088"/>
                    <a:pt x="31523" y="5047"/>
                  </a:cubicBezTo>
                  <a:cubicBezTo>
                    <a:pt x="31247" y="4909"/>
                    <a:pt x="31247" y="4598"/>
                    <a:pt x="31247" y="4460"/>
                  </a:cubicBezTo>
                  <a:cubicBezTo>
                    <a:pt x="31385" y="4183"/>
                    <a:pt x="31523" y="4045"/>
                    <a:pt x="31696" y="3872"/>
                  </a:cubicBezTo>
                  <a:cubicBezTo>
                    <a:pt x="31696" y="3872"/>
                    <a:pt x="31696" y="3734"/>
                    <a:pt x="31835" y="3734"/>
                  </a:cubicBezTo>
                  <a:cubicBezTo>
                    <a:pt x="31385" y="3457"/>
                    <a:pt x="31109" y="3319"/>
                    <a:pt x="30659" y="3008"/>
                  </a:cubicBezTo>
                  <a:lnTo>
                    <a:pt x="30659" y="3008"/>
                  </a:lnTo>
                  <a:cubicBezTo>
                    <a:pt x="30832" y="3181"/>
                    <a:pt x="30659" y="3181"/>
                    <a:pt x="30659" y="3319"/>
                  </a:cubicBezTo>
                  <a:cubicBezTo>
                    <a:pt x="30245" y="4045"/>
                    <a:pt x="29657" y="4736"/>
                    <a:pt x="29242" y="5462"/>
                  </a:cubicBezTo>
                  <a:cubicBezTo>
                    <a:pt x="29163" y="5640"/>
                    <a:pt x="29027" y="5717"/>
                    <a:pt x="28899" y="5717"/>
                  </a:cubicBezTo>
                  <a:cubicBezTo>
                    <a:pt x="28804" y="5717"/>
                    <a:pt x="28714" y="5674"/>
                    <a:pt x="28655" y="5600"/>
                  </a:cubicBezTo>
                  <a:cubicBezTo>
                    <a:pt x="28378" y="5600"/>
                    <a:pt x="28378" y="5324"/>
                    <a:pt x="28378" y="5047"/>
                  </a:cubicBezTo>
                  <a:cubicBezTo>
                    <a:pt x="28931" y="4322"/>
                    <a:pt x="29380" y="3596"/>
                    <a:pt x="29968" y="2870"/>
                  </a:cubicBezTo>
                  <a:cubicBezTo>
                    <a:pt x="29968" y="2732"/>
                    <a:pt x="30106" y="2732"/>
                    <a:pt x="30106" y="2593"/>
                  </a:cubicBezTo>
                  <a:cubicBezTo>
                    <a:pt x="29795" y="2455"/>
                    <a:pt x="29519" y="2317"/>
                    <a:pt x="29242" y="2144"/>
                  </a:cubicBezTo>
                  <a:cubicBezTo>
                    <a:pt x="29104" y="2455"/>
                    <a:pt x="29104" y="2593"/>
                    <a:pt x="28931" y="2870"/>
                  </a:cubicBezTo>
                  <a:cubicBezTo>
                    <a:pt x="28931" y="3008"/>
                    <a:pt x="28655" y="3181"/>
                    <a:pt x="28378" y="3181"/>
                  </a:cubicBezTo>
                  <a:cubicBezTo>
                    <a:pt x="28240" y="3181"/>
                    <a:pt x="28067" y="2870"/>
                    <a:pt x="28067" y="2593"/>
                  </a:cubicBezTo>
                  <a:cubicBezTo>
                    <a:pt x="28067" y="2593"/>
                    <a:pt x="28067" y="2457"/>
                    <a:pt x="28237" y="2455"/>
                  </a:cubicBezTo>
                  <a:lnTo>
                    <a:pt x="28237" y="2455"/>
                  </a:lnTo>
                  <a:cubicBezTo>
                    <a:pt x="28067" y="2457"/>
                    <a:pt x="28066" y="2593"/>
                    <a:pt x="27929" y="2593"/>
                  </a:cubicBezTo>
                  <a:cubicBezTo>
                    <a:pt x="27929" y="2593"/>
                    <a:pt x="27790" y="2593"/>
                    <a:pt x="27652" y="2455"/>
                  </a:cubicBezTo>
                  <a:cubicBezTo>
                    <a:pt x="27514" y="2455"/>
                    <a:pt x="27514" y="2317"/>
                    <a:pt x="27514" y="2317"/>
                  </a:cubicBezTo>
                  <a:cubicBezTo>
                    <a:pt x="27376" y="2144"/>
                    <a:pt x="27514" y="2006"/>
                    <a:pt x="27514" y="1867"/>
                  </a:cubicBezTo>
                  <a:cubicBezTo>
                    <a:pt x="27514" y="1729"/>
                    <a:pt x="27652" y="1591"/>
                    <a:pt x="27652" y="1453"/>
                  </a:cubicBezTo>
                  <a:lnTo>
                    <a:pt x="27790" y="1453"/>
                  </a:lnTo>
                  <a:cubicBezTo>
                    <a:pt x="27652" y="1453"/>
                    <a:pt x="27514" y="1280"/>
                    <a:pt x="27514" y="1280"/>
                  </a:cubicBezTo>
                  <a:cubicBezTo>
                    <a:pt x="27376" y="1591"/>
                    <a:pt x="27203" y="1867"/>
                    <a:pt x="27065" y="2144"/>
                  </a:cubicBezTo>
                  <a:cubicBezTo>
                    <a:pt x="26982" y="2331"/>
                    <a:pt x="26849" y="2405"/>
                    <a:pt x="26726" y="2405"/>
                  </a:cubicBezTo>
                  <a:cubicBezTo>
                    <a:pt x="26644" y="2405"/>
                    <a:pt x="26567" y="2372"/>
                    <a:pt x="26512" y="2317"/>
                  </a:cubicBezTo>
                  <a:cubicBezTo>
                    <a:pt x="26200" y="2144"/>
                    <a:pt x="26200" y="2006"/>
                    <a:pt x="26339" y="1729"/>
                  </a:cubicBezTo>
                  <a:cubicBezTo>
                    <a:pt x="26339" y="1453"/>
                    <a:pt x="26512" y="1280"/>
                    <a:pt x="26650" y="1003"/>
                  </a:cubicBezTo>
                  <a:cubicBezTo>
                    <a:pt x="26512" y="1003"/>
                    <a:pt x="26339" y="865"/>
                    <a:pt x="26200" y="865"/>
                  </a:cubicBezTo>
                  <a:cubicBezTo>
                    <a:pt x="26062" y="1142"/>
                    <a:pt x="26062" y="1280"/>
                    <a:pt x="25924" y="1591"/>
                  </a:cubicBezTo>
                  <a:cubicBezTo>
                    <a:pt x="25924" y="1729"/>
                    <a:pt x="25647" y="1867"/>
                    <a:pt x="25475" y="1867"/>
                  </a:cubicBezTo>
                  <a:cubicBezTo>
                    <a:pt x="25198" y="1867"/>
                    <a:pt x="25060" y="1591"/>
                    <a:pt x="25198" y="1280"/>
                  </a:cubicBezTo>
                  <a:cubicBezTo>
                    <a:pt x="25198" y="1142"/>
                    <a:pt x="25336" y="865"/>
                    <a:pt x="25336" y="588"/>
                  </a:cubicBezTo>
                  <a:cubicBezTo>
                    <a:pt x="25060" y="588"/>
                    <a:pt x="24783" y="416"/>
                    <a:pt x="24472" y="416"/>
                  </a:cubicBezTo>
                  <a:cubicBezTo>
                    <a:pt x="24196" y="1280"/>
                    <a:pt x="24057" y="2006"/>
                    <a:pt x="23746" y="2870"/>
                  </a:cubicBezTo>
                  <a:cubicBezTo>
                    <a:pt x="23746" y="3099"/>
                    <a:pt x="23596" y="3234"/>
                    <a:pt x="23462" y="3234"/>
                  </a:cubicBezTo>
                  <a:cubicBezTo>
                    <a:pt x="23414" y="3234"/>
                    <a:pt x="23368" y="3217"/>
                    <a:pt x="23332" y="3181"/>
                  </a:cubicBezTo>
                  <a:cubicBezTo>
                    <a:pt x="23055" y="3181"/>
                    <a:pt x="22882" y="2870"/>
                    <a:pt x="23055" y="2732"/>
                  </a:cubicBezTo>
                  <a:cubicBezTo>
                    <a:pt x="23193" y="1867"/>
                    <a:pt x="23332" y="1003"/>
                    <a:pt x="23608" y="277"/>
                  </a:cubicBezTo>
                  <a:cubicBezTo>
                    <a:pt x="23193" y="139"/>
                    <a:pt x="22744" y="139"/>
                    <a:pt x="22191" y="139"/>
                  </a:cubicBezTo>
                  <a:lnTo>
                    <a:pt x="22191" y="727"/>
                  </a:lnTo>
                  <a:cubicBezTo>
                    <a:pt x="22191" y="1003"/>
                    <a:pt x="22018" y="1142"/>
                    <a:pt x="21742" y="1142"/>
                  </a:cubicBezTo>
                  <a:cubicBezTo>
                    <a:pt x="21465" y="1142"/>
                    <a:pt x="21327" y="1003"/>
                    <a:pt x="21327" y="727"/>
                  </a:cubicBezTo>
                  <a:lnTo>
                    <a:pt x="21327" y="139"/>
                  </a:lnTo>
                  <a:lnTo>
                    <a:pt x="21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6388548" y="3203390"/>
              <a:ext cx="20" cy="20"/>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6450421" y="3282837"/>
              <a:ext cx="398644" cy="374053"/>
            </a:xfrm>
            <a:custGeom>
              <a:avLst/>
              <a:gdLst/>
              <a:ahLst/>
              <a:cxnLst/>
              <a:rect l="l" t="t" r="r" b="b"/>
              <a:pathLst>
                <a:path w="19599" h="18390" extrusionOk="0">
                  <a:moveTo>
                    <a:pt x="1" y="2593"/>
                  </a:moveTo>
                  <a:lnTo>
                    <a:pt x="0" y="2593"/>
                  </a:lnTo>
                  <a:lnTo>
                    <a:pt x="0" y="2731"/>
                  </a:lnTo>
                  <a:cubicBezTo>
                    <a:pt x="0" y="2685"/>
                    <a:pt x="0" y="2638"/>
                    <a:pt x="1" y="2593"/>
                  </a:cubicBezTo>
                  <a:close/>
                  <a:moveTo>
                    <a:pt x="5911" y="1"/>
                  </a:moveTo>
                  <a:cubicBezTo>
                    <a:pt x="4321" y="1"/>
                    <a:pt x="2869" y="277"/>
                    <a:pt x="1452" y="726"/>
                  </a:cubicBezTo>
                  <a:cubicBezTo>
                    <a:pt x="1003" y="865"/>
                    <a:pt x="588" y="1141"/>
                    <a:pt x="277" y="1591"/>
                  </a:cubicBezTo>
                  <a:cubicBezTo>
                    <a:pt x="29" y="1838"/>
                    <a:pt x="3" y="2197"/>
                    <a:pt x="1" y="2593"/>
                  </a:cubicBezTo>
                  <a:lnTo>
                    <a:pt x="1" y="2593"/>
                  </a:lnTo>
                  <a:lnTo>
                    <a:pt x="139" y="2455"/>
                  </a:lnTo>
                  <a:lnTo>
                    <a:pt x="277" y="2282"/>
                  </a:lnTo>
                  <a:cubicBezTo>
                    <a:pt x="1590" y="1003"/>
                    <a:pt x="3457" y="554"/>
                    <a:pt x="5185" y="554"/>
                  </a:cubicBezTo>
                  <a:lnTo>
                    <a:pt x="5600" y="554"/>
                  </a:lnTo>
                  <a:cubicBezTo>
                    <a:pt x="6637" y="554"/>
                    <a:pt x="7501" y="865"/>
                    <a:pt x="8503" y="1003"/>
                  </a:cubicBezTo>
                  <a:cubicBezTo>
                    <a:pt x="9367" y="1280"/>
                    <a:pt x="10232" y="1591"/>
                    <a:pt x="11096" y="2005"/>
                  </a:cubicBezTo>
                  <a:cubicBezTo>
                    <a:pt x="11649" y="2282"/>
                    <a:pt x="12236" y="2731"/>
                    <a:pt x="12824" y="3146"/>
                  </a:cubicBezTo>
                  <a:cubicBezTo>
                    <a:pt x="13550" y="3457"/>
                    <a:pt x="14103" y="3872"/>
                    <a:pt x="14690" y="4460"/>
                  </a:cubicBezTo>
                  <a:cubicBezTo>
                    <a:pt x="15693" y="5462"/>
                    <a:pt x="16695" y="6603"/>
                    <a:pt x="17283" y="7916"/>
                  </a:cubicBezTo>
                  <a:cubicBezTo>
                    <a:pt x="17559" y="8780"/>
                    <a:pt x="17870" y="9506"/>
                    <a:pt x="18009" y="10232"/>
                  </a:cubicBezTo>
                  <a:cubicBezTo>
                    <a:pt x="18147" y="11096"/>
                    <a:pt x="18147" y="11787"/>
                    <a:pt x="18147" y="12651"/>
                  </a:cubicBezTo>
                  <a:cubicBezTo>
                    <a:pt x="18147" y="13377"/>
                    <a:pt x="18009" y="14241"/>
                    <a:pt x="17698" y="14967"/>
                  </a:cubicBezTo>
                  <a:cubicBezTo>
                    <a:pt x="17559" y="15417"/>
                    <a:pt x="17421" y="15693"/>
                    <a:pt x="17145" y="16108"/>
                  </a:cubicBezTo>
                  <a:cubicBezTo>
                    <a:pt x="17006" y="16419"/>
                    <a:pt x="16695" y="16834"/>
                    <a:pt x="16557" y="17145"/>
                  </a:cubicBezTo>
                  <a:cubicBezTo>
                    <a:pt x="16419" y="17283"/>
                    <a:pt x="16419" y="17283"/>
                    <a:pt x="16280" y="17283"/>
                  </a:cubicBezTo>
                  <a:cubicBezTo>
                    <a:pt x="16280" y="17421"/>
                    <a:pt x="16142" y="17421"/>
                    <a:pt x="15969" y="17421"/>
                  </a:cubicBezTo>
                  <a:lnTo>
                    <a:pt x="15693" y="17421"/>
                  </a:lnTo>
                  <a:cubicBezTo>
                    <a:pt x="15693" y="17283"/>
                    <a:pt x="15555" y="17283"/>
                    <a:pt x="15555" y="17145"/>
                  </a:cubicBezTo>
                  <a:lnTo>
                    <a:pt x="15555" y="17421"/>
                  </a:lnTo>
                  <a:cubicBezTo>
                    <a:pt x="15831" y="17836"/>
                    <a:pt x="16142" y="18147"/>
                    <a:pt x="16695" y="18286"/>
                  </a:cubicBezTo>
                  <a:cubicBezTo>
                    <a:pt x="16920" y="18355"/>
                    <a:pt x="17170" y="18389"/>
                    <a:pt x="17421" y="18389"/>
                  </a:cubicBezTo>
                  <a:cubicBezTo>
                    <a:pt x="17672" y="18389"/>
                    <a:pt x="17922" y="18355"/>
                    <a:pt x="18147" y="18286"/>
                  </a:cubicBezTo>
                  <a:cubicBezTo>
                    <a:pt x="18562" y="18009"/>
                    <a:pt x="19011" y="17560"/>
                    <a:pt x="19149" y="17145"/>
                  </a:cubicBezTo>
                  <a:cubicBezTo>
                    <a:pt x="19426" y="15831"/>
                    <a:pt x="19599" y="14553"/>
                    <a:pt x="19599" y="13239"/>
                  </a:cubicBezTo>
                  <a:cubicBezTo>
                    <a:pt x="19599" y="11960"/>
                    <a:pt x="19288" y="10785"/>
                    <a:pt x="19011" y="9644"/>
                  </a:cubicBezTo>
                  <a:cubicBezTo>
                    <a:pt x="18285" y="7328"/>
                    <a:pt x="17006" y="5324"/>
                    <a:pt x="15278" y="3734"/>
                  </a:cubicBezTo>
                  <a:cubicBezTo>
                    <a:pt x="13550" y="2005"/>
                    <a:pt x="11372" y="1003"/>
                    <a:pt x="9056" y="415"/>
                  </a:cubicBezTo>
                  <a:cubicBezTo>
                    <a:pt x="8054" y="139"/>
                    <a:pt x="6913" y="1"/>
                    <a:pt x="5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6450421" y="3350324"/>
              <a:ext cx="32361" cy="23228"/>
            </a:xfrm>
            <a:custGeom>
              <a:avLst/>
              <a:gdLst/>
              <a:ahLst/>
              <a:cxnLst/>
              <a:rect l="l" t="t" r="r" b="b"/>
              <a:pathLst>
                <a:path w="1591" h="1142" extrusionOk="0">
                  <a:moveTo>
                    <a:pt x="0" y="1"/>
                  </a:moveTo>
                  <a:cubicBezTo>
                    <a:pt x="139" y="277"/>
                    <a:pt x="415" y="692"/>
                    <a:pt x="864" y="865"/>
                  </a:cubicBezTo>
                  <a:cubicBezTo>
                    <a:pt x="1003" y="1003"/>
                    <a:pt x="1279" y="1142"/>
                    <a:pt x="1590" y="1142"/>
                  </a:cubicBezTo>
                  <a:cubicBezTo>
                    <a:pt x="1003" y="692"/>
                    <a:pt x="588" y="27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6122099" y="3220964"/>
              <a:ext cx="61895" cy="41514"/>
            </a:xfrm>
            <a:custGeom>
              <a:avLst/>
              <a:gdLst/>
              <a:ahLst/>
              <a:cxnLst/>
              <a:rect l="l" t="t" r="r" b="b"/>
              <a:pathLst>
                <a:path w="3043" h="2041" extrusionOk="0">
                  <a:moveTo>
                    <a:pt x="1452" y="1"/>
                  </a:moveTo>
                  <a:cubicBezTo>
                    <a:pt x="1003" y="312"/>
                    <a:pt x="450" y="589"/>
                    <a:pt x="0" y="865"/>
                  </a:cubicBezTo>
                  <a:cubicBezTo>
                    <a:pt x="450" y="1314"/>
                    <a:pt x="726" y="1729"/>
                    <a:pt x="1176" y="2040"/>
                  </a:cubicBezTo>
                  <a:cubicBezTo>
                    <a:pt x="1867" y="1591"/>
                    <a:pt x="2454" y="1176"/>
                    <a:pt x="3042" y="727"/>
                  </a:cubicBezTo>
                  <a:cubicBezTo>
                    <a:pt x="2593" y="312"/>
                    <a:pt x="2040" y="1"/>
                    <a:pt x="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6766784" y="3830502"/>
              <a:ext cx="58376" cy="47128"/>
            </a:xfrm>
            <a:custGeom>
              <a:avLst/>
              <a:gdLst/>
              <a:ahLst/>
              <a:cxnLst/>
              <a:rect l="l" t="t" r="r" b="b"/>
              <a:pathLst>
                <a:path w="2870" h="2317" extrusionOk="0">
                  <a:moveTo>
                    <a:pt x="865" y="1"/>
                  </a:moveTo>
                  <a:lnTo>
                    <a:pt x="865" y="277"/>
                  </a:lnTo>
                  <a:cubicBezTo>
                    <a:pt x="865" y="416"/>
                    <a:pt x="726" y="588"/>
                    <a:pt x="588" y="588"/>
                  </a:cubicBezTo>
                  <a:cubicBezTo>
                    <a:pt x="415" y="727"/>
                    <a:pt x="139" y="865"/>
                    <a:pt x="1" y="1003"/>
                  </a:cubicBezTo>
                  <a:cubicBezTo>
                    <a:pt x="139" y="1141"/>
                    <a:pt x="139" y="1280"/>
                    <a:pt x="277" y="1280"/>
                  </a:cubicBezTo>
                  <a:cubicBezTo>
                    <a:pt x="588" y="1141"/>
                    <a:pt x="865" y="1003"/>
                    <a:pt x="1141" y="727"/>
                  </a:cubicBezTo>
                  <a:lnTo>
                    <a:pt x="1279" y="727"/>
                  </a:lnTo>
                  <a:cubicBezTo>
                    <a:pt x="1452" y="727"/>
                    <a:pt x="1591" y="727"/>
                    <a:pt x="1729" y="865"/>
                  </a:cubicBezTo>
                  <a:cubicBezTo>
                    <a:pt x="1729" y="1003"/>
                    <a:pt x="1867" y="1141"/>
                    <a:pt x="1729" y="1141"/>
                  </a:cubicBezTo>
                  <a:cubicBezTo>
                    <a:pt x="1729" y="1280"/>
                    <a:pt x="1729" y="1453"/>
                    <a:pt x="1591" y="1453"/>
                  </a:cubicBezTo>
                  <a:cubicBezTo>
                    <a:pt x="1452" y="1591"/>
                    <a:pt x="1141" y="1867"/>
                    <a:pt x="865" y="2006"/>
                  </a:cubicBezTo>
                  <a:cubicBezTo>
                    <a:pt x="1003" y="2006"/>
                    <a:pt x="1141" y="2144"/>
                    <a:pt x="1279" y="2317"/>
                  </a:cubicBezTo>
                  <a:cubicBezTo>
                    <a:pt x="1729" y="1867"/>
                    <a:pt x="2144" y="1591"/>
                    <a:pt x="2593" y="1280"/>
                  </a:cubicBezTo>
                  <a:cubicBezTo>
                    <a:pt x="2593" y="1280"/>
                    <a:pt x="2731" y="1141"/>
                    <a:pt x="2869" y="1141"/>
                  </a:cubicBezTo>
                  <a:cubicBezTo>
                    <a:pt x="2593" y="1141"/>
                    <a:pt x="2316" y="1003"/>
                    <a:pt x="2144" y="865"/>
                  </a:cubicBezTo>
                  <a:cubicBezTo>
                    <a:pt x="1591" y="727"/>
                    <a:pt x="1141" y="416"/>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6347767" y="3449459"/>
              <a:ext cx="23228" cy="20401"/>
            </a:xfrm>
            <a:custGeom>
              <a:avLst/>
              <a:gdLst/>
              <a:ahLst/>
              <a:cxnLst/>
              <a:rect l="l" t="t" r="r" b="b"/>
              <a:pathLst>
                <a:path w="1142" h="1003" extrusionOk="0">
                  <a:moveTo>
                    <a:pt x="727" y="1"/>
                  </a:moveTo>
                  <a:cubicBezTo>
                    <a:pt x="727" y="139"/>
                    <a:pt x="727" y="139"/>
                    <a:pt x="588" y="139"/>
                  </a:cubicBezTo>
                  <a:cubicBezTo>
                    <a:pt x="450" y="312"/>
                    <a:pt x="277" y="450"/>
                    <a:pt x="1" y="588"/>
                  </a:cubicBezTo>
                  <a:cubicBezTo>
                    <a:pt x="139" y="726"/>
                    <a:pt x="277" y="865"/>
                    <a:pt x="588" y="1003"/>
                  </a:cubicBezTo>
                  <a:cubicBezTo>
                    <a:pt x="727" y="865"/>
                    <a:pt x="1003" y="726"/>
                    <a:pt x="1141" y="588"/>
                  </a:cubicBezTo>
                  <a:cubicBezTo>
                    <a:pt x="1141" y="450"/>
                    <a:pt x="1141" y="450"/>
                    <a:pt x="1003" y="312"/>
                  </a:cubicBezTo>
                  <a:cubicBezTo>
                    <a:pt x="865" y="312"/>
                    <a:pt x="865" y="139"/>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6136865" y="3280030"/>
              <a:ext cx="137804" cy="134305"/>
            </a:xfrm>
            <a:custGeom>
              <a:avLst/>
              <a:gdLst/>
              <a:ahLst/>
              <a:cxnLst/>
              <a:rect l="l" t="t" r="r" b="b"/>
              <a:pathLst>
                <a:path w="6775" h="6603" extrusionOk="0">
                  <a:moveTo>
                    <a:pt x="0" y="0"/>
                  </a:moveTo>
                  <a:cubicBezTo>
                    <a:pt x="1314" y="1418"/>
                    <a:pt x="2731" y="2869"/>
                    <a:pt x="4044" y="4010"/>
                  </a:cubicBezTo>
                  <a:cubicBezTo>
                    <a:pt x="4770" y="4736"/>
                    <a:pt x="5461" y="5323"/>
                    <a:pt x="6187" y="6049"/>
                  </a:cubicBezTo>
                  <a:cubicBezTo>
                    <a:pt x="6216" y="6062"/>
                    <a:pt x="6244" y="6076"/>
                    <a:pt x="6270" y="6091"/>
                  </a:cubicBezTo>
                  <a:lnTo>
                    <a:pt x="6270" y="6091"/>
                  </a:lnTo>
                  <a:cubicBezTo>
                    <a:pt x="5322" y="5123"/>
                    <a:pt x="4427" y="4166"/>
                    <a:pt x="3457" y="3284"/>
                  </a:cubicBezTo>
                  <a:cubicBezTo>
                    <a:pt x="3318" y="3284"/>
                    <a:pt x="3318" y="3146"/>
                    <a:pt x="3180" y="3146"/>
                  </a:cubicBezTo>
                  <a:cubicBezTo>
                    <a:pt x="3180" y="3146"/>
                    <a:pt x="3042" y="3008"/>
                    <a:pt x="3042" y="2869"/>
                  </a:cubicBezTo>
                  <a:cubicBezTo>
                    <a:pt x="2005" y="2005"/>
                    <a:pt x="1003" y="1003"/>
                    <a:pt x="0" y="0"/>
                  </a:cubicBezTo>
                  <a:close/>
                  <a:moveTo>
                    <a:pt x="6270" y="6091"/>
                  </a:moveTo>
                  <a:cubicBezTo>
                    <a:pt x="6436" y="6261"/>
                    <a:pt x="6604" y="6432"/>
                    <a:pt x="6775" y="6602"/>
                  </a:cubicBezTo>
                  <a:cubicBezTo>
                    <a:pt x="6650" y="6477"/>
                    <a:pt x="6524" y="6238"/>
                    <a:pt x="6270" y="60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6837098" y="3906430"/>
              <a:ext cx="2827" cy="20"/>
            </a:xfrm>
            <a:custGeom>
              <a:avLst/>
              <a:gdLst/>
              <a:ahLst/>
              <a:cxnLst/>
              <a:rect l="l" t="t" r="r" b="b"/>
              <a:pathLst>
                <a:path w="139" h="1" extrusionOk="0">
                  <a:moveTo>
                    <a:pt x="0" y="1"/>
                  </a:moveTo>
                  <a:lnTo>
                    <a:pt x="138"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6327387" y="3431886"/>
              <a:ext cx="20401" cy="17594"/>
            </a:xfrm>
            <a:custGeom>
              <a:avLst/>
              <a:gdLst/>
              <a:ahLst/>
              <a:cxnLst/>
              <a:rect l="l" t="t" r="r" b="b"/>
              <a:pathLst>
                <a:path w="1003" h="865" extrusionOk="0">
                  <a:moveTo>
                    <a:pt x="726" y="0"/>
                  </a:moveTo>
                  <a:cubicBezTo>
                    <a:pt x="415" y="139"/>
                    <a:pt x="277" y="312"/>
                    <a:pt x="0" y="450"/>
                  </a:cubicBezTo>
                  <a:cubicBezTo>
                    <a:pt x="139" y="588"/>
                    <a:pt x="277" y="726"/>
                    <a:pt x="415" y="865"/>
                  </a:cubicBezTo>
                  <a:lnTo>
                    <a:pt x="415" y="726"/>
                  </a:lnTo>
                  <a:cubicBezTo>
                    <a:pt x="588" y="726"/>
                    <a:pt x="864" y="588"/>
                    <a:pt x="1003" y="450"/>
                  </a:cubicBezTo>
                  <a:lnTo>
                    <a:pt x="1003" y="312"/>
                  </a:lnTo>
                  <a:cubicBezTo>
                    <a:pt x="864" y="312"/>
                    <a:pt x="726" y="139"/>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6585395" y="3663188"/>
              <a:ext cx="123057" cy="111809"/>
            </a:xfrm>
            <a:custGeom>
              <a:avLst/>
              <a:gdLst/>
              <a:ahLst/>
              <a:cxnLst/>
              <a:rect l="l" t="t" r="r" b="b"/>
              <a:pathLst>
                <a:path w="6050" h="5497" extrusionOk="0">
                  <a:moveTo>
                    <a:pt x="1556" y="0"/>
                  </a:moveTo>
                  <a:cubicBezTo>
                    <a:pt x="1141" y="311"/>
                    <a:pt x="865" y="726"/>
                    <a:pt x="416" y="1037"/>
                  </a:cubicBezTo>
                  <a:cubicBezTo>
                    <a:pt x="277" y="1037"/>
                    <a:pt x="139" y="1176"/>
                    <a:pt x="1" y="1314"/>
                  </a:cubicBezTo>
                  <a:cubicBezTo>
                    <a:pt x="277" y="1590"/>
                    <a:pt x="554" y="1729"/>
                    <a:pt x="865" y="2040"/>
                  </a:cubicBezTo>
                  <a:cubicBezTo>
                    <a:pt x="1003" y="1729"/>
                    <a:pt x="1280" y="1590"/>
                    <a:pt x="1556" y="1452"/>
                  </a:cubicBezTo>
                  <a:cubicBezTo>
                    <a:pt x="1729" y="1314"/>
                    <a:pt x="1729" y="1314"/>
                    <a:pt x="1867" y="1314"/>
                  </a:cubicBezTo>
                  <a:cubicBezTo>
                    <a:pt x="2006" y="1314"/>
                    <a:pt x="2144" y="1452"/>
                    <a:pt x="2144" y="1590"/>
                  </a:cubicBezTo>
                  <a:cubicBezTo>
                    <a:pt x="2282" y="1729"/>
                    <a:pt x="2282" y="2040"/>
                    <a:pt x="2006" y="2178"/>
                  </a:cubicBezTo>
                  <a:cubicBezTo>
                    <a:pt x="1867" y="2316"/>
                    <a:pt x="1729" y="2454"/>
                    <a:pt x="1418" y="2593"/>
                  </a:cubicBezTo>
                  <a:cubicBezTo>
                    <a:pt x="1556" y="2593"/>
                    <a:pt x="1556" y="2766"/>
                    <a:pt x="1729" y="2766"/>
                  </a:cubicBezTo>
                  <a:cubicBezTo>
                    <a:pt x="2006" y="2593"/>
                    <a:pt x="2282" y="2316"/>
                    <a:pt x="2593" y="2178"/>
                  </a:cubicBezTo>
                  <a:lnTo>
                    <a:pt x="2731" y="2178"/>
                  </a:lnTo>
                  <a:cubicBezTo>
                    <a:pt x="2870" y="2178"/>
                    <a:pt x="3008" y="2178"/>
                    <a:pt x="3146" y="2316"/>
                  </a:cubicBezTo>
                  <a:cubicBezTo>
                    <a:pt x="3284" y="2593"/>
                    <a:pt x="3146" y="2766"/>
                    <a:pt x="3008" y="2904"/>
                  </a:cubicBezTo>
                  <a:cubicBezTo>
                    <a:pt x="2731" y="3042"/>
                    <a:pt x="2593" y="3180"/>
                    <a:pt x="2282" y="3457"/>
                  </a:cubicBezTo>
                  <a:lnTo>
                    <a:pt x="2420" y="3457"/>
                  </a:lnTo>
                  <a:cubicBezTo>
                    <a:pt x="2731" y="3319"/>
                    <a:pt x="3008" y="3042"/>
                    <a:pt x="3284" y="2904"/>
                  </a:cubicBezTo>
                  <a:lnTo>
                    <a:pt x="3457" y="2904"/>
                  </a:lnTo>
                  <a:cubicBezTo>
                    <a:pt x="3596" y="2904"/>
                    <a:pt x="3734" y="2904"/>
                    <a:pt x="3872" y="3042"/>
                  </a:cubicBezTo>
                  <a:cubicBezTo>
                    <a:pt x="4010" y="3319"/>
                    <a:pt x="3872" y="3457"/>
                    <a:pt x="3734" y="3630"/>
                  </a:cubicBezTo>
                  <a:cubicBezTo>
                    <a:pt x="3596" y="3768"/>
                    <a:pt x="3457" y="3906"/>
                    <a:pt x="3284" y="4044"/>
                  </a:cubicBezTo>
                  <a:lnTo>
                    <a:pt x="3146" y="4044"/>
                  </a:lnTo>
                  <a:cubicBezTo>
                    <a:pt x="3284" y="4183"/>
                    <a:pt x="3284" y="4321"/>
                    <a:pt x="3457" y="4321"/>
                  </a:cubicBezTo>
                  <a:cubicBezTo>
                    <a:pt x="3457" y="4494"/>
                    <a:pt x="3596" y="4494"/>
                    <a:pt x="3596" y="4494"/>
                  </a:cubicBezTo>
                  <a:lnTo>
                    <a:pt x="3734" y="4494"/>
                  </a:lnTo>
                  <a:cubicBezTo>
                    <a:pt x="3872" y="4321"/>
                    <a:pt x="4010" y="4183"/>
                    <a:pt x="4149" y="4044"/>
                  </a:cubicBezTo>
                  <a:cubicBezTo>
                    <a:pt x="4321" y="4044"/>
                    <a:pt x="4321" y="4044"/>
                    <a:pt x="4460" y="3906"/>
                  </a:cubicBezTo>
                  <a:cubicBezTo>
                    <a:pt x="4460" y="3906"/>
                    <a:pt x="4598" y="3768"/>
                    <a:pt x="4736" y="3768"/>
                  </a:cubicBezTo>
                  <a:cubicBezTo>
                    <a:pt x="4874" y="3768"/>
                    <a:pt x="4874" y="3768"/>
                    <a:pt x="5013" y="3906"/>
                  </a:cubicBezTo>
                  <a:cubicBezTo>
                    <a:pt x="5186" y="4044"/>
                    <a:pt x="5186" y="4321"/>
                    <a:pt x="5013" y="4494"/>
                  </a:cubicBezTo>
                  <a:lnTo>
                    <a:pt x="4321" y="5185"/>
                  </a:lnTo>
                  <a:cubicBezTo>
                    <a:pt x="4460" y="5185"/>
                    <a:pt x="4598" y="5358"/>
                    <a:pt x="4736" y="5496"/>
                  </a:cubicBezTo>
                  <a:cubicBezTo>
                    <a:pt x="5186" y="5358"/>
                    <a:pt x="5600" y="5047"/>
                    <a:pt x="6050" y="4770"/>
                  </a:cubicBezTo>
                  <a:cubicBezTo>
                    <a:pt x="5462" y="4183"/>
                    <a:pt x="5013" y="3630"/>
                    <a:pt x="4598" y="3180"/>
                  </a:cubicBezTo>
                  <a:cubicBezTo>
                    <a:pt x="3872" y="2316"/>
                    <a:pt x="3146" y="1590"/>
                    <a:pt x="2282" y="726"/>
                  </a:cubicBezTo>
                  <a:cubicBezTo>
                    <a:pt x="2144" y="450"/>
                    <a:pt x="1867" y="311"/>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6693663" y="3772147"/>
              <a:ext cx="58376" cy="46436"/>
            </a:xfrm>
            <a:custGeom>
              <a:avLst/>
              <a:gdLst/>
              <a:ahLst/>
              <a:cxnLst/>
              <a:rect l="l" t="t" r="r" b="b"/>
              <a:pathLst>
                <a:path w="2870" h="2283" extrusionOk="0">
                  <a:moveTo>
                    <a:pt x="1280" y="1"/>
                  </a:moveTo>
                  <a:cubicBezTo>
                    <a:pt x="865" y="277"/>
                    <a:pt x="416" y="554"/>
                    <a:pt x="1" y="865"/>
                  </a:cubicBezTo>
                  <a:cubicBezTo>
                    <a:pt x="416" y="1142"/>
                    <a:pt x="727" y="1418"/>
                    <a:pt x="1003" y="1729"/>
                  </a:cubicBezTo>
                  <a:cubicBezTo>
                    <a:pt x="1141" y="1729"/>
                    <a:pt x="1141" y="1556"/>
                    <a:pt x="1141" y="1556"/>
                  </a:cubicBezTo>
                  <a:cubicBezTo>
                    <a:pt x="1418" y="1418"/>
                    <a:pt x="1591" y="1280"/>
                    <a:pt x="1729" y="1142"/>
                  </a:cubicBezTo>
                  <a:lnTo>
                    <a:pt x="2144" y="1142"/>
                  </a:lnTo>
                  <a:cubicBezTo>
                    <a:pt x="2144" y="1142"/>
                    <a:pt x="2282" y="1142"/>
                    <a:pt x="2455" y="1280"/>
                  </a:cubicBezTo>
                  <a:lnTo>
                    <a:pt x="2455" y="1556"/>
                  </a:lnTo>
                  <a:cubicBezTo>
                    <a:pt x="2455" y="1729"/>
                    <a:pt x="2282" y="1867"/>
                    <a:pt x="2282" y="1867"/>
                  </a:cubicBezTo>
                  <a:cubicBezTo>
                    <a:pt x="2006" y="2006"/>
                    <a:pt x="1867" y="2144"/>
                    <a:pt x="1729" y="2282"/>
                  </a:cubicBezTo>
                  <a:lnTo>
                    <a:pt x="1867" y="2282"/>
                  </a:lnTo>
                  <a:cubicBezTo>
                    <a:pt x="2144" y="2144"/>
                    <a:pt x="2455" y="1867"/>
                    <a:pt x="2731" y="1729"/>
                  </a:cubicBezTo>
                  <a:cubicBezTo>
                    <a:pt x="2870" y="1729"/>
                    <a:pt x="2870" y="1729"/>
                    <a:pt x="2870" y="1556"/>
                  </a:cubicBezTo>
                  <a:cubicBezTo>
                    <a:pt x="2282" y="1142"/>
                    <a:pt x="1729" y="554"/>
                    <a:pt x="1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6467995" y="3564053"/>
              <a:ext cx="137824" cy="113924"/>
            </a:xfrm>
            <a:custGeom>
              <a:avLst/>
              <a:gdLst/>
              <a:ahLst/>
              <a:cxnLst/>
              <a:rect l="l" t="t" r="r" b="b"/>
              <a:pathLst>
                <a:path w="6776" h="5601" extrusionOk="0">
                  <a:moveTo>
                    <a:pt x="1590" y="1"/>
                  </a:moveTo>
                  <a:cubicBezTo>
                    <a:pt x="1279" y="277"/>
                    <a:pt x="1003" y="415"/>
                    <a:pt x="865" y="727"/>
                  </a:cubicBezTo>
                  <a:cubicBezTo>
                    <a:pt x="588" y="865"/>
                    <a:pt x="277" y="1141"/>
                    <a:pt x="0" y="1418"/>
                  </a:cubicBezTo>
                  <a:cubicBezTo>
                    <a:pt x="415" y="1591"/>
                    <a:pt x="726" y="1867"/>
                    <a:pt x="1003" y="2144"/>
                  </a:cubicBezTo>
                  <a:cubicBezTo>
                    <a:pt x="1141" y="2005"/>
                    <a:pt x="1279" y="1867"/>
                    <a:pt x="1452" y="1729"/>
                  </a:cubicBezTo>
                  <a:cubicBezTo>
                    <a:pt x="1590" y="1591"/>
                    <a:pt x="1590" y="1591"/>
                    <a:pt x="1729" y="1591"/>
                  </a:cubicBezTo>
                  <a:cubicBezTo>
                    <a:pt x="1867" y="1591"/>
                    <a:pt x="2005" y="1591"/>
                    <a:pt x="2005" y="1729"/>
                  </a:cubicBezTo>
                  <a:cubicBezTo>
                    <a:pt x="2316" y="1867"/>
                    <a:pt x="2316" y="2144"/>
                    <a:pt x="2143" y="2282"/>
                  </a:cubicBezTo>
                  <a:cubicBezTo>
                    <a:pt x="2005" y="2455"/>
                    <a:pt x="1867" y="2593"/>
                    <a:pt x="1590" y="2731"/>
                  </a:cubicBezTo>
                  <a:cubicBezTo>
                    <a:pt x="1729" y="2870"/>
                    <a:pt x="1867" y="3008"/>
                    <a:pt x="2005" y="3008"/>
                  </a:cubicBezTo>
                  <a:cubicBezTo>
                    <a:pt x="2143" y="2870"/>
                    <a:pt x="2316" y="2731"/>
                    <a:pt x="2455" y="2593"/>
                  </a:cubicBezTo>
                  <a:cubicBezTo>
                    <a:pt x="2593" y="2593"/>
                    <a:pt x="2731" y="2455"/>
                    <a:pt x="2869" y="2455"/>
                  </a:cubicBezTo>
                  <a:cubicBezTo>
                    <a:pt x="2869" y="2455"/>
                    <a:pt x="3008" y="2593"/>
                    <a:pt x="3180" y="2593"/>
                  </a:cubicBezTo>
                  <a:cubicBezTo>
                    <a:pt x="3319" y="2731"/>
                    <a:pt x="3319" y="3008"/>
                    <a:pt x="3180" y="3146"/>
                  </a:cubicBezTo>
                  <a:cubicBezTo>
                    <a:pt x="3008" y="3319"/>
                    <a:pt x="2869" y="3457"/>
                    <a:pt x="2731" y="3595"/>
                  </a:cubicBezTo>
                  <a:cubicBezTo>
                    <a:pt x="2731" y="3734"/>
                    <a:pt x="2869" y="3734"/>
                    <a:pt x="2869" y="3734"/>
                  </a:cubicBezTo>
                  <a:cubicBezTo>
                    <a:pt x="3180" y="3595"/>
                    <a:pt x="3319" y="3457"/>
                    <a:pt x="3595" y="3319"/>
                  </a:cubicBezTo>
                  <a:lnTo>
                    <a:pt x="3733" y="3146"/>
                  </a:lnTo>
                  <a:cubicBezTo>
                    <a:pt x="3872" y="3146"/>
                    <a:pt x="4044" y="3319"/>
                    <a:pt x="4183" y="3457"/>
                  </a:cubicBezTo>
                  <a:cubicBezTo>
                    <a:pt x="4321" y="3595"/>
                    <a:pt x="4183" y="3872"/>
                    <a:pt x="4044" y="4010"/>
                  </a:cubicBezTo>
                  <a:cubicBezTo>
                    <a:pt x="3872" y="4183"/>
                    <a:pt x="3733" y="4183"/>
                    <a:pt x="3595" y="4321"/>
                  </a:cubicBezTo>
                  <a:cubicBezTo>
                    <a:pt x="3733" y="4460"/>
                    <a:pt x="3733" y="4460"/>
                    <a:pt x="3872" y="4598"/>
                  </a:cubicBezTo>
                  <a:cubicBezTo>
                    <a:pt x="4183" y="4321"/>
                    <a:pt x="4321" y="4183"/>
                    <a:pt x="4598" y="3872"/>
                  </a:cubicBezTo>
                  <a:cubicBezTo>
                    <a:pt x="4736" y="3872"/>
                    <a:pt x="4736" y="3734"/>
                    <a:pt x="4909" y="3734"/>
                  </a:cubicBezTo>
                  <a:cubicBezTo>
                    <a:pt x="5047" y="3734"/>
                    <a:pt x="5185" y="3872"/>
                    <a:pt x="5185" y="3872"/>
                  </a:cubicBezTo>
                  <a:cubicBezTo>
                    <a:pt x="5323" y="4010"/>
                    <a:pt x="5462" y="4321"/>
                    <a:pt x="5185" y="4460"/>
                  </a:cubicBezTo>
                  <a:cubicBezTo>
                    <a:pt x="5047" y="4736"/>
                    <a:pt x="4736" y="4874"/>
                    <a:pt x="4598" y="5185"/>
                  </a:cubicBezTo>
                  <a:cubicBezTo>
                    <a:pt x="4736" y="5324"/>
                    <a:pt x="4909" y="5462"/>
                    <a:pt x="5185" y="5600"/>
                  </a:cubicBezTo>
                  <a:cubicBezTo>
                    <a:pt x="5600" y="5185"/>
                    <a:pt x="6188" y="4736"/>
                    <a:pt x="6775" y="4321"/>
                  </a:cubicBezTo>
                  <a:cubicBezTo>
                    <a:pt x="6326" y="4010"/>
                    <a:pt x="6049" y="3734"/>
                    <a:pt x="5600" y="3319"/>
                  </a:cubicBezTo>
                  <a:cubicBezTo>
                    <a:pt x="4321" y="2144"/>
                    <a:pt x="3008" y="1141"/>
                    <a:pt x="1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6804758" y="3853709"/>
              <a:ext cx="90696" cy="44321"/>
            </a:xfrm>
            <a:custGeom>
              <a:avLst/>
              <a:gdLst/>
              <a:ahLst/>
              <a:cxnLst/>
              <a:rect l="l" t="t" r="r" b="b"/>
              <a:pathLst>
                <a:path w="4459" h="2179" extrusionOk="0">
                  <a:moveTo>
                    <a:pt x="4459" y="0"/>
                  </a:moveTo>
                  <a:cubicBezTo>
                    <a:pt x="4182" y="139"/>
                    <a:pt x="3906" y="139"/>
                    <a:pt x="3457" y="139"/>
                  </a:cubicBezTo>
                  <a:lnTo>
                    <a:pt x="2454" y="139"/>
                  </a:lnTo>
                  <a:cubicBezTo>
                    <a:pt x="1590" y="588"/>
                    <a:pt x="864" y="1176"/>
                    <a:pt x="0" y="1729"/>
                  </a:cubicBezTo>
                  <a:cubicBezTo>
                    <a:pt x="138" y="1867"/>
                    <a:pt x="449" y="2040"/>
                    <a:pt x="588" y="2178"/>
                  </a:cubicBezTo>
                  <a:cubicBezTo>
                    <a:pt x="1452" y="1729"/>
                    <a:pt x="2316" y="1314"/>
                    <a:pt x="3042" y="865"/>
                  </a:cubicBezTo>
                  <a:cubicBezTo>
                    <a:pt x="3595" y="588"/>
                    <a:pt x="4044" y="312"/>
                    <a:pt x="4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6289413" y="3391105"/>
              <a:ext cx="14787" cy="14787"/>
            </a:xfrm>
            <a:custGeom>
              <a:avLst/>
              <a:gdLst/>
              <a:ahLst/>
              <a:cxnLst/>
              <a:rect l="l" t="t" r="r" b="b"/>
              <a:pathLst>
                <a:path w="727" h="727" extrusionOk="0">
                  <a:moveTo>
                    <a:pt x="554" y="1"/>
                  </a:moveTo>
                  <a:lnTo>
                    <a:pt x="416" y="139"/>
                  </a:lnTo>
                  <a:lnTo>
                    <a:pt x="277" y="277"/>
                  </a:lnTo>
                  <a:cubicBezTo>
                    <a:pt x="139" y="415"/>
                    <a:pt x="1" y="415"/>
                    <a:pt x="1" y="588"/>
                  </a:cubicBezTo>
                  <a:cubicBezTo>
                    <a:pt x="1" y="588"/>
                    <a:pt x="139" y="588"/>
                    <a:pt x="139" y="727"/>
                  </a:cubicBezTo>
                  <a:cubicBezTo>
                    <a:pt x="277" y="588"/>
                    <a:pt x="416" y="415"/>
                    <a:pt x="727" y="277"/>
                  </a:cubicBezTo>
                  <a:cubicBezTo>
                    <a:pt x="554" y="139"/>
                    <a:pt x="554"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6242306" y="3341191"/>
              <a:ext cx="23228" cy="26727"/>
            </a:xfrm>
            <a:custGeom>
              <a:avLst/>
              <a:gdLst/>
              <a:ahLst/>
              <a:cxnLst/>
              <a:rect l="l" t="t" r="r" b="b"/>
              <a:pathLst>
                <a:path w="1142" h="1314" extrusionOk="0">
                  <a:moveTo>
                    <a:pt x="589" y="1"/>
                  </a:moveTo>
                  <a:cubicBezTo>
                    <a:pt x="589" y="1"/>
                    <a:pt x="589" y="139"/>
                    <a:pt x="450" y="139"/>
                  </a:cubicBezTo>
                  <a:cubicBezTo>
                    <a:pt x="277" y="277"/>
                    <a:pt x="139" y="450"/>
                    <a:pt x="1" y="726"/>
                  </a:cubicBezTo>
                  <a:cubicBezTo>
                    <a:pt x="139" y="865"/>
                    <a:pt x="277" y="1003"/>
                    <a:pt x="450" y="1314"/>
                  </a:cubicBezTo>
                  <a:cubicBezTo>
                    <a:pt x="727" y="1003"/>
                    <a:pt x="865" y="865"/>
                    <a:pt x="1142" y="726"/>
                  </a:cubicBezTo>
                  <a:cubicBezTo>
                    <a:pt x="865" y="450"/>
                    <a:pt x="727" y="277"/>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6370975" y="3469839"/>
              <a:ext cx="114616" cy="109002"/>
            </a:xfrm>
            <a:custGeom>
              <a:avLst/>
              <a:gdLst/>
              <a:ahLst/>
              <a:cxnLst/>
              <a:rect l="l" t="t" r="r" b="b"/>
              <a:pathLst>
                <a:path w="5635" h="5359" extrusionOk="0">
                  <a:moveTo>
                    <a:pt x="726" y="1"/>
                  </a:moveTo>
                  <a:lnTo>
                    <a:pt x="0" y="727"/>
                  </a:lnTo>
                  <a:cubicBezTo>
                    <a:pt x="173" y="1038"/>
                    <a:pt x="450" y="1176"/>
                    <a:pt x="726" y="1453"/>
                  </a:cubicBezTo>
                  <a:cubicBezTo>
                    <a:pt x="726" y="1314"/>
                    <a:pt x="865" y="1176"/>
                    <a:pt x="1037" y="1176"/>
                  </a:cubicBezTo>
                  <a:cubicBezTo>
                    <a:pt x="1176" y="1038"/>
                    <a:pt x="1314" y="1038"/>
                    <a:pt x="1452" y="1038"/>
                  </a:cubicBezTo>
                  <a:lnTo>
                    <a:pt x="1729" y="1038"/>
                  </a:lnTo>
                  <a:cubicBezTo>
                    <a:pt x="1729" y="1176"/>
                    <a:pt x="1901" y="1314"/>
                    <a:pt x="1901" y="1314"/>
                  </a:cubicBezTo>
                  <a:cubicBezTo>
                    <a:pt x="1901" y="1453"/>
                    <a:pt x="1729" y="1591"/>
                    <a:pt x="1729" y="1729"/>
                  </a:cubicBezTo>
                  <a:cubicBezTo>
                    <a:pt x="1590" y="1902"/>
                    <a:pt x="1452" y="2040"/>
                    <a:pt x="1314" y="2179"/>
                  </a:cubicBezTo>
                  <a:cubicBezTo>
                    <a:pt x="1314" y="2317"/>
                    <a:pt x="1452" y="2317"/>
                    <a:pt x="1452" y="2455"/>
                  </a:cubicBezTo>
                  <a:lnTo>
                    <a:pt x="1590" y="2317"/>
                  </a:lnTo>
                  <a:cubicBezTo>
                    <a:pt x="1729" y="2179"/>
                    <a:pt x="1901" y="2040"/>
                    <a:pt x="2040" y="1902"/>
                  </a:cubicBezTo>
                  <a:cubicBezTo>
                    <a:pt x="2178" y="1902"/>
                    <a:pt x="2178" y="1729"/>
                    <a:pt x="2316" y="1729"/>
                  </a:cubicBezTo>
                  <a:cubicBezTo>
                    <a:pt x="2455" y="1729"/>
                    <a:pt x="2593" y="1902"/>
                    <a:pt x="2593" y="1902"/>
                  </a:cubicBezTo>
                  <a:cubicBezTo>
                    <a:pt x="2904" y="2040"/>
                    <a:pt x="2904" y="2317"/>
                    <a:pt x="2766" y="2593"/>
                  </a:cubicBezTo>
                  <a:cubicBezTo>
                    <a:pt x="2455" y="2766"/>
                    <a:pt x="2316" y="2904"/>
                    <a:pt x="2040" y="3043"/>
                  </a:cubicBezTo>
                  <a:cubicBezTo>
                    <a:pt x="2178" y="3181"/>
                    <a:pt x="2316" y="3319"/>
                    <a:pt x="2316" y="3457"/>
                  </a:cubicBezTo>
                  <a:cubicBezTo>
                    <a:pt x="2593" y="3181"/>
                    <a:pt x="3042" y="2904"/>
                    <a:pt x="3319" y="2593"/>
                  </a:cubicBezTo>
                  <a:lnTo>
                    <a:pt x="3457" y="2593"/>
                  </a:lnTo>
                  <a:cubicBezTo>
                    <a:pt x="3630" y="2593"/>
                    <a:pt x="3768" y="2593"/>
                    <a:pt x="3906" y="2766"/>
                  </a:cubicBezTo>
                  <a:cubicBezTo>
                    <a:pt x="3906" y="2904"/>
                    <a:pt x="4045" y="3043"/>
                    <a:pt x="3906" y="3181"/>
                  </a:cubicBezTo>
                  <a:cubicBezTo>
                    <a:pt x="3906" y="3181"/>
                    <a:pt x="3906" y="3319"/>
                    <a:pt x="3768" y="3319"/>
                  </a:cubicBezTo>
                  <a:cubicBezTo>
                    <a:pt x="3630" y="3457"/>
                    <a:pt x="3630" y="3457"/>
                    <a:pt x="3457" y="3630"/>
                  </a:cubicBezTo>
                  <a:cubicBezTo>
                    <a:pt x="3319" y="3769"/>
                    <a:pt x="3180" y="3907"/>
                    <a:pt x="3042" y="4045"/>
                  </a:cubicBezTo>
                  <a:cubicBezTo>
                    <a:pt x="3042" y="4045"/>
                    <a:pt x="3042" y="4183"/>
                    <a:pt x="3180" y="4183"/>
                  </a:cubicBezTo>
                  <a:cubicBezTo>
                    <a:pt x="3457" y="3907"/>
                    <a:pt x="3768" y="3769"/>
                    <a:pt x="4045" y="3457"/>
                  </a:cubicBezTo>
                  <a:cubicBezTo>
                    <a:pt x="4045" y="3319"/>
                    <a:pt x="4183" y="3319"/>
                    <a:pt x="4321" y="3319"/>
                  </a:cubicBezTo>
                  <a:cubicBezTo>
                    <a:pt x="4494" y="3319"/>
                    <a:pt x="4632" y="3319"/>
                    <a:pt x="4632" y="3457"/>
                  </a:cubicBezTo>
                  <a:cubicBezTo>
                    <a:pt x="4770" y="3457"/>
                    <a:pt x="4770" y="3630"/>
                    <a:pt x="4770" y="3769"/>
                  </a:cubicBezTo>
                  <a:cubicBezTo>
                    <a:pt x="4770" y="3907"/>
                    <a:pt x="4770" y="4045"/>
                    <a:pt x="4632" y="4045"/>
                  </a:cubicBezTo>
                  <a:cubicBezTo>
                    <a:pt x="4321" y="4322"/>
                    <a:pt x="4045" y="4633"/>
                    <a:pt x="3768" y="4909"/>
                  </a:cubicBezTo>
                  <a:cubicBezTo>
                    <a:pt x="3906" y="5047"/>
                    <a:pt x="4045" y="5186"/>
                    <a:pt x="4183" y="5359"/>
                  </a:cubicBezTo>
                  <a:cubicBezTo>
                    <a:pt x="4632" y="4909"/>
                    <a:pt x="5185" y="4494"/>
                    <a:pt x="5635" y="4045"/>
                  </a:cubicBezTo>
                  <a:cubicBezTo>
                    <a:pt x="4045" y="2766"/>
                    <a:pt x="2316" y="145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6265514" y="3367918"/>
              <a:ext cx="23920" cy="20401"/>
            </a:xfrm>
            <a:custGeom>
              <a:avLst/>
              <a:gdLst/>
              <a:ahLst/>
              <a:cxnLst/>
              <a:rect l="l" t="t" r="r" b="b"/>
              <a:pathLst>
                <a:path w="1176" h="1003" extrusionOk="0">
                  <a:moveTo>
                    <a:pt x="588" y="0"/>
                  </a:moveTo>
                  <a:lnTo>
                    <a:pt x="1" y="553"/>
                  </a:lnTo>
                  <a:cubicBezTo>
                    <a:pt x="173" y="691"/>
                    <a:pt x="312" y="864"/>
                    <a:pt x="450" y="1002"/>
                  </a:cubicBezTo>
                  <a:cubicBezTo>
                    <a:pt x="726" y="864"/>
                    <a:pt x="865" y="691"/>
                    <a:pt x="1038" y="553"/>
                  </a:cubicBezTo>
                  <a:lnTo>
                    <a:pt x="1176" y="553"/>
                  </a:lnTo>
                  <a:cubicBezTo>
                    <a:pt x="865" y="415"/>
                    <a:pt x="726" y="277"/>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6221926" y="3320811"/>
              <a:ext cx="20401" cy="23208"/>
            </a:xfrm>
            <a:custGeom>
              <a:avLst/>
              <a:gdLst/>
              <a:ahLst/>
              <a:cxnLst/>
              <a:rect l="l" t="t" r="r" b="b"/>
              <a:pathLst>
                <a:path w="1003" h="1141" extrusionOk="0">
                  <a:moveTo>
                    <a:pt x="726" y="0"/>
                  </a:moveTo>
                  <a:cubicBezTo>
                    <a:pt x="726" y="0"/>
                    <a:pt x="726" y="138"/>
                    <a:pt x="588" y="277"/>
                  </a:cubicBezTo>
                  <a:cubicBezTo>
                    <a:pt x="415" y="415"/>
                    <a:pt x="139" y="588"/>
                    <a:pt x="1" y="726"/>
                  </a:cubicBezTo>
                  <a:cubicBezTo>
                    <a:pt x="139" y="864"/>
                    <a:pt x="139" y="1003"/>
                    <a:pt x="277" y="1141"/>
                  </a:cubicBezTo>
                  <a:cubicBezTo>
                    <a:pt x="415" y="864"/>
                    <a:pt x="726" y="726"/>
                    <a:pt x="865" y="588"/>
                  </a:cubicBezTo>
                  <a:cubicBezTo>
                    <a:pt x="865" y="415"/>
                    <a:pt x="1003" y="415"/>
                    <a:pt x="1003" y="415"/>
                  </a:cubicBezTo>
                  <a:cubicBezTo>
                    <a:pt x="1003" y="277"/>
                    <a:pt x="865" y="138"/>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6304179" y="3408678"/>
              <a:ext cx="23228" cy="20421"/>
            </a:xfrm>
            <a:custGeom>
              <a:avLst/>
              <a:gdLst/>
              <a:ahLst/>
              <a:cxnLst/>
              <a:rect l="l" t="t" r="r" b="b"/>
              <a:pathLst>
                <a:path w="1142" h="1004" extrusionOk="0">
                  <a:moveTo>
                    <a:pt x="554" y="1"/>
                  </a:moveTo>
                  <a:cubicBezTo>
                    <a:pt x="415" y="139"/>
                    <a:pt x="277" y="277"/>
                    <a:pt x="1" y="416"/>
                  </a:cubicBezTo>
                  <a:cubicBezTo>
                    <a:pt x="139" y="588"/>
                    <a:pt x="415" y="727"/>
                    <a:pt x="554" y="1003"/>
                  </a:cubicBezTo>
                  <a:cubicBezTo>
                    <a:pt x="692" y="865"/>
                    <a:pt x="1003" y="727"/>
                    <a:pt x="1141" y="588"/>
                  </a:cubicBezTo>
                  <a:cubicBezTo>
                    <a:pt x="1003" y="277"/>
                    <a:pt x="692"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6743577" y="3815735"/>
              <a:ext cx="35188" cy="23228"/>
            </a:xfrm>
            <a:custGeom>
              <a:avLst/>
              <a:gdLst/>
              <a:ahLst/>
              <a:cxnLst/>
              <a:rect l="l" t="t" r="r" b="b"/>
              <a:pathLst>
                <a:path w="1730" h="1142" extrusionOk="0">
                  <a:moveTo>
                    <a:pt x="1003" y="1"/>
                  </a:moveTo>
                  <a:cubicBezTo>
                    <a:pt x="1003" y="139"/>
                    <a:pt x="865" y="277"/>
                    <a:pt x="865" y="277"/>
                  </a:cubicBezTo>
                  <a:cubicBezTo>
                    <a:pt x="554" y="450"/>
                    <a:pt x="277" y="589"/>
                    <a:pt x="1" y="865"/>
                  </a:cubicBezTo>
                  <a:cubicBezTo>
                    <a:pt x="139" y="865"/>
                    <a:pt x="277" y="1003"/>
                    <a:pt x="416" y="1142"/>
                  </a:cubicBezTo>
                  <a:cubicBezTo>
                    <a:pt x="692" y="1003"/>
                    <a:pt x="1003" y="865"/>
                    <a:pt x="1280" y="589"/>
                  </a:cubicBezTo>
                  <a:lnTo>
                    <a:pt x="1729" y="589"/>
                  </a:lnTo>
                  <a:cubicBezTo>
                    <a:pt x="1556" y="450"/>
                    <a:pt x="1280" y="277"/>
                    <a:pt x="1142" y="139"/>
                  </a:cubicBezTo>
                  <a:lnTo>
                    <a:pt x="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6887012" y="3768649"/>
              <a:ext cx="63990" cy="73834"/>
            </a:xfrm>
            <a:custGeom>
              <a:avLst/>
              <a:gdLst/>
              <a:ahLst/>
              <a:cxnLst/>
              <a:rect l="l" t="t" r="r" b="b"/>
              <a:pathLst>
                <a:path w="3146" h="3630" extrusionOk="0">
                  <a:moveTo>
                    <a:pt x="1003" y="0"/>
                  </a:moveTo>
                  <a:cubicBezTo>
                    <a:pt x="726" y="311"/>
                    <a:pt x="277" y="588"/>
                    <a:pt x="138" y="1175"/>
                  </a:cubicBezTo>
                  <a:cubicBezTo>
                    <a:pt x="0" y="1590"/>
                    <a:pt x="0" y="2178"/>
                    <a:pt x="277" y="2592"/>
                  </a:cubicBezTo>
                  <a:cubicBezTo>
                    <a:pt x="415" y="2765"/>
                    <a:pt x="415" y="2904"/>
                    <a:pt x="553" y="3042"/>
                  </a:cubicBezTo>
                  <a:cubicBezTo>
                    <a:pt x="726" y="3180"/>
                    <a:pt x="1003" y="3457"/>
                    <a:pt x="1279" y="3457"/>
                  </a:cubicBezTo>
                  <a:cubicBezTo>
                    <a:pt x="1417" y="3457"/>
                    <a:pt x="1417" y="3629"/>
                    <a:pt x="1417" y="3629"/>
                  </a:cubicBezTo>
                  <a:cubicBezTo>
                    <a:pt x="1417" y="3457"/>
                    <a:pt x="1417" y="3457"/>
                    <a:pt x="1590" y="3457"/>
                  </a:cubicBezTo>
                  <a:cubicBezTo>
                    <a:pt x="2143" y="3042"/>
                    <a:pt x="2731" y="2592"/>
                    <a:pt x="3146" y="2178"/>
                  </a:cubicBezTo>
                  <a:lnTo>
                    <a:pt x="3146" y="2039"/>
                  </a:lnTo>
                  <a:lnTo>
                    <a:pt x="3146" y="1901"/>
                  </a:lnTo>
                  <a:cubicBezTo>
                    <a:pt x="3146" y="1728"/>
                    <a:pt x="3007" y="1728"/>
                    <a:pt x="3007" y="1590"/>
                  </a:cubicBezTo>
                  <a:cubicBezTo>
                    <a:pt x="2454" y="1175"/>
                    <a:pt x="1867" y="726"/>
                    <a:pt x="1279" y="311"/>
                  </a:cubicBezTo>
                  <a:cubicBezTo>
                    <a:pt x="1279" y="173"/>
                    <a:pt x="1141" y="173"/>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6160053" y="3250497"/>
              <a:ext cx="70336" cy="73143"/>
            </a:xfrm>
            <a:custGeom>
              <a:avLst/>
              <a:gdLst/>
              <a:ahLst/>
              <a:cxnLst/>
              <a:rect l="l" t="t" r="r" b="b"/>
              <a:pathLst>
                <a:path w="3458" h="3596" extrusionOk="0">
                  <a:moveTo>
                    <a:pt x="1591" y="1"/>
                  </a:moveTo>
                  <a:cubicBezTo>
                    <a:pt x="1038" y="415"/>
                    <a:pt x="450" y="865"/>
                    <a:pt x="1" y="1280"/>
                  </a:cubicBezTo>
                  <a:cubicBezTo>
                    <a:pt x="174" y="1591"/>
                    <a:pt x="450" y="1729"/>
                    <a:pt x="727" y="2005"/>
                  </a:cubicBezTo>
                  <a:cubicBezTo>
                    <a:pt x="1038" y="1867"/>
                    <a:pt x="1176" y="1591"/>
                    <a:pt x="1314" y="1452"/>
                  </a:cubicBezTo>
                  <a:cubicBezTo>
                    <a:pt x="1453" y="1452"/>
                    <a:pt x="1591" y="1280"/>
                    <a:pt x="1591" y="1280"/>
                  </a:cubicBezTo>
                  <a:lnTo>
                    <a:pt x="1729" y="1280"/>
                  </a:lnTo>
                  <a:cubicBezTo>
                    <a:pt x="1729" y="1280"/>
                    <a:pt x="1902" y="1280"/>
                    <a:pt x="2040" y="1452"/>
                  </a:cubicBezTo>
                  <a:cubicBezTo>
                    <a:pt x="2178" y="1591"/>
                    <a:pt x="2178" y="1867"/>
                    <a:pt x="2040" y="2005"/>
                  </a:cubicBezTo>
                  <a:cubicBezTo>
                    <a:pt x="1729" y="2316"/>
                    <a:pt x="1591" y="2455"/>
                    <a:pt x="1453" y="2731"/>
                  </a:cubicBezTo>
                  <a:cubicBezTo>
                    <a:pt x="1453" y="2731"/>
                    <a:pt x="1591" y="2870"/>
                    <a:pt x="1729" y="2870"/>
                  </a:cubicBezTo>
                  <a:lnTo>
                    <a:pt x="2178" y="2455"/>
                  </a:lnTo>
                  <a:cubicBezTo>
                    <a:pt x="2317" y="2316"/>
                    <a:pt x="2455" y="2316"/>
                    <a:pt x="2455" y="2316"/>
                  </a:cubicBezTo>
                  <a:lnTo>
                    <a:pt x="2766" y="2316"/>
                  </a:lnTo>
                  <a:cubicBezTo>
                    <a:pt x="3043" y="2593"/>
                    <a:pt x="3043" y="2870"/>
                    <a:pt x="2904" y="3008"/>
                  </a:cubicBezTo>
                  <a:cubicBezTo>
                    <a:pt x="2593" y="3181"/>
                    <a:pt x="2455" y="3319"/>
                    <a:pt x="2317" y="3595"/>
                  </a:cubicBezTo>
                  <a:lnTo>
                    <a:pt x="2455" y="3595"/>
                  </a:lnTo>
                  <a:cubicBezTo>
                    <a:pt x="2593" y="3457"/>
                    <a:pt x="2766" y="3319"/>
                    <a:pt x="2904" y="3181"/>
                  </a:cubicBezTo>
                  <a:cubicBezTo>
                    <a:pt x="3043" y="3008"/>
                    <a:pt x="3181" y="3008"/>
                    <a:pt x="3319" y="3008"/>
                  </a:cubicBezTo>
                  <a:lnTo>
                    <a:pt x="3457" y="3008"/>
                  </a:lnTo>
                  <a:cubicBezTo>
                    <a:pt x="3319" y="2731"/>
                    <a:pt x="3043" y="2593"/>
                    <a:pt x="2904" y="2316"/>
                  </a:cubicBezTo>
                  <a:cubicBezTo>
                    <a:pt x="2455" y="1591"/>
                    <a:pt x="2040" y="865"/>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6488375" y="3370724"/>
              <a:ext cx="275627" cy="257342"/>
            </a:xfrm>
            <a:custGeom>
              <a:avLst/>
              <a:gdLst/>
              <a:ahLst/>
              <a:cxnLst/>
              <a:rect l="l" t="t" r="r" b="b"/>
              <a:pathLst>
                <a:path w="13551" h="12652" extrusionOk="0">
                  <a:moveTo>
                    <a:pt x="865" y="0"/>
                  </a:moveTo>
                  <a:cubicBezTo>
                    <a:pt x="727" y="0"/>
                    <a:pt x="588" y="139"/>
                    <a:pt x="450" y="139"/>
                  </a:cubicBezTo>
                  <a:lnTo>
                    <a:pt x="1" y="139"/>
                  </a:lnTo>
                  <a:cubicBezTo>
                    <a:pt x="1" y="277"/>
                    <a:pt x="139" y="277"/>
                    <a:pt x="139" y="277"/>
                  </a:cubicBezTo>
                  <a:cubicBezTo>
                    <a:pt x="1453" y="1417"/>
                    <a:pt x="2731" y="2731"/>
                    <a:pt x="3907" y="3733"/>
                  </a:cubicBezTo>
                  <a:lnTo>
                    <a:pt x="4321" y="4183"/>
                  </a:lnTo>
                  <a:lnTo>
                    <a:pt x="6188" y="5911"/>
                  </a:lnTo>
                  <a:lnTo>
                    <a:pt x="7052" y="6602"/>
                  </a:lnTo>
                  <a:lnTo>
                    <a:pt x="8642" y="8054"/>
                  </a:lnTo>
                  <a:cubicBezTo>
                    <a:pt x="10232" y="9506"/>
                    <a:pt x="11822" y="10923"/>
                    <a:pt x="13550" y="12651"/>
                  </a:cubicBezTo>
                  <a:lnTo>
                    <a:pt x="13550" y="11649"/>
                  </a:lnTo>
                  <a:cubicBezTo>
                    <a:pt x="12548" y="10646"/>
                    <a:pt x="11373" y="9782"/>
                    <a:pt x="10370" y="8918"/>
                  </a:cubicBezTo>
                  <a:cubicBezTo>
                    <a:pt x="9091" y="7777"/>
                    <a:pt x="7778" y="6602"/>
                    <a:pt x="6499" y="5323"/>
                  </a:cubicBezTo>
                  <a:cubicBezTo>
                    <a:pt x="4598" y="3595"/>
                    <a:pt x="2731" y="1729"/>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6453228" y="3306044"/>
              <a:ext cx="357170" cy="328349"/>
            </a:xfrm>
            <a:custGeom>
              <a:avLst/>
              <a:gdLst/>
              <a:ahLst/>
              <a:cxnLst/>
              <a:rect l="l" t="t" r="r" b="b"/>
              <a:pathLst>
                <a:path w="17560" h="16143" extrusionOk="0">
                  <a:moveTo>
                    <a:pt x="5185" y="0"/>
                  </a:moveTo>
                  <a:cubicBezTo>
                    <a:pt x="4183" y="0"/>
                    <a:pt x="3181" y="139"/>
                    <a:pt x="2316" y="450"/>
                  </a:cubicBezTo>
                  <a:cubicBezTo>
                    <a:pt x="1729" y="588"/>
                    <a:pt x="1314" y="726"/>
                    <a:pt x="726" y="1003"/>
                  </a:cubicBezTo>
                  <a:cubicBezTo>
                    <a:pt x="450" y="1141"/>
                    <a:pt x="139" y="1452"/>
                    <a:pt x="1" y="1590"/>
                  </a:cubicBezTo>
                  <a:cubicBezTo>
                    <a:pt x="588" y="2178"/>
                    <a:pt x="1141" y="2731"/>
                    <a:pt x="1729" y="3319"/>
                  </a:cubicBezTo>
                  <a:lnTo>
                    <a:pt x="2178" y="3319"/>
                  </a:lnTo>
                  <a:cubicBezTo>
                    <a:pt x="2316" y="3319"/>
                    <a:pt x="2455" y="3180"/>
                    <a:pt x="2593" y="3180"/>
                  </a:cubicBezTo>
                  <a:cubicBezTo>
                    <a:pt x="2005" y="2731"/>
                    <a:pt x="1452" y="2178"/>
                    <a:pt x="865" y="1729"/>
                  </a:cubicBezTo>
                  <a:cubicBezTo>
                    <a:pt x="1141" y="1452"/>
                    <a:pt x="1452" y="1314"/>
                    <a:pt x="1729" y="1141"/>
                  </a:cubicBezTo>
                  <a:cubicBezTo>
                    <a:pt x="2178" y="864"/>
                    <a:pt x="2593" y="726"/>
                    <a:pt x="3042" y="588"/>
                  </a:cubicBezTo>
                  <a:cubicBezTo>
                    <a:pt x="3734" y="450"/>
                    <a:pt x="4321" y="277"/>
                    <a:pt x="5047" y="277"/>
                  </a:cubicBezTo>
                  <a:cubicBezTo>
                    <a:pt x="6049" y="277"/>
                    <a:pt x="7052" y="450"/>
                    <a:pt x="8054" y="726"/>
                  </a:cubicBezTo>
                  <a:cubicBezTo>
                    <a:pt x="9091" y="1003"/>
                    <a:pt x="10094" y="1452"/>
                    <a:pt x="11096" y="1867"/>
                  </a:cubicBezTo>
                  <a:cubicBezTo>
                    <a:pt x="12237" y="2593"/>
                    <a:pt x="13412" y="3457"/>
                    <a:pt x="14414" y="4459"/>
                  </a:cubicBezTo>
                  <a:cubicBezTo>
                    <a:pt x="14967" y="5047"/>
                    <a:pt x="15555" y="5634"/>
                    <a:pt x="16004" y="6326"/>
                  </a:cubicBezTo>
                  <a:cubicBezTo>
                    <a:pt x="16281" y="7052"/>
                    <a:pt x="16557" y="7777"/>
                    <a:pt x="16695" y="8503"/>
                  </a:cubicBezTo>
                  <a:cubicBezTo>
                    <a:pt x="17007" y="9367"/>
                    <a:pt x="17145" y="10232"/>
                    <a:pt x="17145" y="11096"/>
                  </a:cubicBezTo>
                  <a:cubicBezTo>
                    <a:pt x="17145" y="11822"/>
                    <a:pt x="17007" y="12375"/>
                    <a:pt x="16868" y="13100"/>
                  </a:cubicBezTo>
                  <a:cubicBezTo>
                    <a:pt x="16695" y="13550"/>
                    <a:pt x="16557" y="13965"/>
                    <a:pt x="16281" y="14552"/>
                  </a:cubicBezTo>
                  <a:cubicBezTo>
                    <a:pt x="16142" y="14690"/>
                    <a:pt x="16004" y="14967"/>
                    <a:pt x="15831" y="15278"/>
                  </a:cubicBezTo>
                  <a:cubicBezTo>
                    <a:pt x="15693" y="15140"/>
                    <a:pt x="15555" y="14967"/>
                    <a:pt x="15278" y="14829"/>
                  </a:cubicBezTo>
                  <a:lnTo>
                    <a:pt x="15278" y="15831"/>
                  </a:lnTo>
                  <a:cubicBezTo>
                    <a:pt x="15417" y="15831"/>
                    <a:pt x="15417" y="16004"/>
                    <a:pt x="15555" y="16142"/>
                  </a:cubicBezTo>
                  <a:cubicBezTo>
                    <a:pt x="15693" y="16004"/>
                    <a:pt x="15831" y="15831"/>
                    <a:pt x="16004" y="15693"/>
                  </a:cubicBezTo>
                  <a:cubicBezTo>
                    <a:pt x="16281" y="15416"/>
                    <a:pt x="16557" y="14967"/>
                    <a:pt x="16695" y="14690"/>
                  </a:cubicBezTo>
                  <a:cubicBezTo>
                    <a:pt x="17007" y="14276"/>
                    <a:pt x="17145" y="13688"/>
                    <a:pt x="17283" y="13239"/>
                  </a:cubicBezTo>
                  <a:cubicBezTo>
                    <a:pt x="17421" y="12686"/>
                    <a:pt x="17560" y="11960"/>
                    <a:pt x="17560" y="11234"/>
                  </a:cubicBezTo>
                  <a:cubicBezTo>
                    <a:pt x="17560" y="10370"/>
                    <a:pt x="17421" y="9506"/>
                    <a:pt x="17283" y="8780"/>
                  </a:cubicBezTo>
                  <a:cubicBezTo>
                    <a:pt x="17007" y="7916"/>
                    <a:pt x="16695" y="7190"/>
                    <a:pt x="16281" y="6499"/>
                  </a:cubicBezTo>
                  <a:cubicBezTo>
                    <a:pt x="15693" y="5634"/>
                    <a:pt x="14967" y="4770"/>
                    <a:pt x="14103" y="3906"/>
                  </a:cubicBezTo>
                  <a:cubicBezTo>
                    <a:pt x="13239" y="3042"/>
                    <a:pt x="12237" y="2178"/>
                    <a:pt x="11096" y="1590"/>
                  </a:cubicBezTo>
                  <a:cubicBezTo>
                    <a:pt x="10094" y="1003"/>
                    <a:pt x="9229" y="726"/>
                    <a:pt x="8365" y="450"/>
                  </a:cubicBezTo>
                  <a:cubicBezTo>
                    <a:pt x="7363" y="139"/>
                    <a:pt x="6188" y="0"/>
                    <a:pt x="5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6447594" y="3338384"/>
              <a:ext cx="2848" cy="11960"/>
            </a:xfrm>
            <a:custGeom>
              <a:avLst/>
              <a:gdLst/>
              <a:ahLst/>
              <a:cxnLst/>
              <a:rect l="l" t="t" r="r" b="b"/>
              <a:pathLst>
                <a:path w="140" h="588" extrusionOk="0">
                  <a:moveTo>
                    <a:pt x="139" y="0"/>
                  </a:moveTo>
                  <a:cubicBezTo>
                    <a:pt x="1" y="139"/>
                    <a:pt x="1" y="415"/>
                    <a:pt x="139" y="588"/>
                  </a:cubicBezTo>
                  <a:lnTo>
                    <a:pt x="139" y="277"/>
                  </a:lnTo>
                  <a:lnTo>
                    <a:pt x="1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6482761" y="3373531"/>
              <a:ext cx="284048" cy="258033"/>
            </a:xfrm>
            <a:custGeom>
              <a:avLst/>
              <a:gdLst/>
              <a:ahLst/>
              <a:cxnLst/>
              <a:rect l="l" t="t" r="r" b="b"/>
              <a:pathLst>
                <a:path w="13965" h="12686" extrusionOk="0">
                  <a:moveTo>
                    <a:pt x="0" y="1"/>
                  </a:moveTo>
                  <a:cubicBezTo>
                    <a:pt x="2143" y="1867"/>
                    <a:pt x="4183" y="3872"/>
                    <a:pt x="6187" y="5911"/>
                  </a:cubicBezTo>
                  <a:cubicBezTo>
                    <a:pt x="7466" y="7052"/>
                    <a:pt x="8780" y="8192"/>
                    <a:pt x="10059" y="9368"/>
                  </a:cubicBezTo>
                  <a:cubicBezTo>
                    <a:pt x="11329" y="10470"/>
                    <a:pt x="12566" y="11444"/>
                    <a:pt x="13834" y="12570"/>
                  </a:cubicBezTo>
                  <a:lnTo>
                    <a:pt x="13834" y="12570"/>
                  </a:lnTo>
                  <a:cubicBezTo>
                    <a:pt x="13826" y="12538"/>
                    <a:pt x="13826" y="12513"/>
                    <a:pt x="13826" y="12513"/>
                  </a:cubicBezTo>
                  <a:cubicBezTo>
                    <a:pt x="12098" y="10785"/>
                    <a:pt x="10508" y="9368"/>
                    <a:pt x="8918" y="7916"/>
                  </a:cubicBezTo>
                  <a:lnTo>
                    <a:pt x="7328" y="6464"/>
                  </a:lnTo>
                  <a:lnTo>
                    <a:pt x="6464" y="5773"/>
                  </a:lnTo>
                  <a:lnTo>
                    <a:pt x="4597" y="4045"/>
                  </a:lnTo>
                  <a:lnTo>
                    <a:pt x="4183" y="3595"/>
                  </a:lnTo>
                  <a:cubicBezTo>
                    <a:pt x="3007" y="2593"/>
                    <a:pt x="1729" y="1279"/>
                    <a:pt x="415" y="139"/>
                  </a:cubicBezTo>
                  <a:cubicBezTo>
                    <a:pt x="415" y="139"/>
                    <a:pt x="277" y="139"/>
                    <a:pt x="277" y="1"/>
                  </a:cubicBezTo>
                  <a:close/>
                  <a:moveTo>
                    <a:pt x="13834" y="12570"/>
                  </a:moveTo>
                  <a:cubicBezTo>
                    <a:pt x="13847" y="12620"/>
                    <a:pt x="13879" y="12686"/>
                    <a:pt x="13965" y="12686"/>
                  </a:cubicBezTo>
                  <a:cubicBezTo>
                    <a:pt x="13921" y="12647"/>
                    <a:pt x="13878" y="12608"/>
                    <a:pt x="13834" y="12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6450421" y="3294085"/>
              <a:ext cx="369110" cy="343115"/>
            </a:xfrm>
            <a:custGeom>
              <a:avLst/>
              <a:gdLst/>
              <a:ahLst/>
              <a:cxnLst/>
              <a:rect l="l" t="t" r="r" b="b"/>
              <a:pathLst>
                <a:path w="18147" h="16869" extrusionOk="0">
                  <a:moveTo>
                    <a:pt x="5185" y="1"/>
                  </a:moveTo>
                  <a:cubicBezTo>
                    <a:pt x="3457" y="1"/>
                    <a:pt x="1590" y="450"/>
                    <a:pt x="277" y="1729"/>
                  </a:cubicBezTo>
                  <a:lnTo>
                    <a:pt x="139" y="1902"/>
                  </a:lnTo>
                  <a:lnTo>
                    <a:pt x="0" y="2040"/>
                  </a:lnTo>
                  <a:lnTo>
                    <a:pt x="0" y="2178"/>
                  </a:lnTo>
                  <a:lnTo>
                    <a:pt x="0" y="2455"/>
                  </a:lnTo>
                  <a:lnTo>
                    <a:pt x="0" y="2766"/>
                  </a:lnTo>
                  <a:cubicBezTo>
                    <a:pt x="588" y="3042"/>
                    <a:pt x="1003" y="3457"/>
                    <a:pt x="1590" y="3907"/>
                  </a:cubicBezTo>
                  <a:lnTo>
                    <a:pt x="1867" y="3907"/>
                  </a:lnTo>
                  <a:cubicBezTo>
                    <a:pt x="1279" y="3319"/>
                    <a:pt x="726" y="2766"/>
                    <a:pt x="139" y="2178"/>
                  </a:cubicBezTo>
                  <a:cubicBezTo>
                    <a:pt x="277" y="2040"/>
                    <a:pt x="588" y="1729"/>
                    <a:pt x="864" y="1591"/>
                  </a:cubicBezTo>
                  <a:cubicBezTo>
                    <a:pt x="1452" y="1314"/>
                    <a:pt x="1867" y="1176"/>
                    <a:pt x="2454" y="1038"/>
                  </a:cubicBezTo>
                  <a:cubicBezTo>
                    <a:pt x="3319" y="727"/>
                    <a:pt x="4321" y="588"/>
                    <a:pt x="5323" y="588"/>
                  </a:cubicBezTo>
                  <a:cubicBezTo>
                    <a:pt x="6326" y="588"/>
                    <a:pt x="7501" y="727"/>
                    <a:pt x="8503" y="1038"/>
                  </a:cubicBezTo>
                  <a:cubicBezTo>
                    <a:pt x="9367" y="1314"/>
                    <a:pt x="10232" y="1591"/>
                    <a:pt x="11234" y="2178"/>
                  </a:cubicBezTo>
                  <a:cubicBezTo>
                    <a:pt x="12375" y="2766"/>
                    <a:pt x="13377" y="3630"/>
                    <a:pt x="14241" y="4494"/>
                  </a:cubicBezTo>
                  <a:cubicBezTo>
                    <a:pt x="15105" y="5358"/>
                    <a:pt x="15831" y="6222"/>
                    <a:pt x="16419" y="7087"/>
                  </a:cubicBezTo>
                  <a:cubicBezTo>
                    <a:pt x="16833" y="7778"/>
                    <a:pt x="17145" y="8504"/>
                    <a:pt x="17421" y="9368"/>
                  </a:cubicBezTo>
                  <a:cubicBezTo>
                    <a:pt x="17559" y="10094"/>
                    <a:pt x="17698" y="10958"/>
                    <a:pt x="17698" y="11822"/>
                  </a:cubicBezTo>
                  <a:cubicBezTo>
                    <a:pt x="17698" y="12548"/>
                    <a:pt x="17559" y="13274"/>
                    <a:pt x="17421" y="13827"/>
                  </a:cubicBezTo>
                  <a:cubicBezTo>
                    <a:pt x="17283" y="14276"/>
                    <a:pt x="17145" y="14864"/>
                    <a:pt x="16833" y="15278"/>
                  </a:cubicBezTo>
                  <a:cubicBezTo>
                    <a:pt x="16695" y="15555"/>
                    <a:pt x="16419" y="16004"/>
                    <a:pt x="16142" y="16281"/>
                  </a:cubicBezTo>
                  <a:cubicBezTo>
                    <a:pt x="15969" y="16419"/>
                    <a:pt x="15831" y="16592"/>
                    <a:pt x="15693" y="16730"/>
                  </a:cubicBezTo>
                  <a:cubicBezTo>
                    <a:pt x="15555" y="16592"/>
                    <a:pt x="15555" y="16419"/>
                    <a:pt x="15416" y="16419"/>
                  </a:cubicBezTo>
                  <a:cubicBezTo>
                    <a:pt x="15416" y="16419"/>
                    <a:pt x="15416" y="16592"/>
                    <a:pt x="15555" y="16592"/>
                  </a:cubicBezTo>
                  <a:cubicBezTo>
                    <a:pt x="15555" y="16730"/>
                    <a:pt x="15693" y="16730"/>
                    <a:pt x="15693" y="16868"/>
                  </a:cubicBezTo>
                  <a:lnTo>
                    <a:pt x="15969" y="16868"/>
                  </a:lnTo>
                  <a:cubicBezTo>
                    <a:pt x="16142" y="16868"/>
                    <a:pt x="16280" y="16868"/>
                    <a:pt x="16280" y="16730"/>
                  </a:cubicBezTo>
                  <a:cubicBezTo>
                    <a:pt x="16419" y="16730"/>
                    <a:pt x="16419" y="16730"/>
                    <a:pt x="16557" y="16592"/>
                  </a:cubicBezTo>
                  <a:cubicBezTo>
                    <a:pt x="16695" y="16281"/>
                    <a:pt x="17006" y="15866"/>
                    <a:pt x="17145" y="15555"/>
                  </a:cubicBezTo>
                  <a:cubicBezTo>
                    <a:pt x="17421" y="15140"/>
                    <a:pt x="17559" y="14864"/>
                    <a:pt x="17698" y="14414"/>
                  </a:cubicBezTo>
                  <a:cubicBezTo>
                    <a:pt x="18009" y="13688"/>
                    <a:pt x="18147" y="12824"/>
                    <a:pt x="18147" y="12098"/>
                  </a:cubicBezTo>
                  <a:cubicBezTo>
                    <a:pt x="18147" y="11234"/>
                    <a:pt x="18147" y="10543"/>
                    <a:pt x="18009" y="9679"/>
                  </a:cubicBezTo>
                  <a:cubicBezTo>
                    <a:pt x="17870" y="8953"/>
                    <a:pt x="17559" y="8227"/>
                    <a:pt x="17283" y="7363"/>
                  </a:cubicBezTo>
                  <a:cubicBezTo>
                    <a:pt x="16695" y="6050"/>
                    <a:pt x="15693" y="4909"/>
                    <a:pt x="14690" y="3907"/>
                  </a:cubicBezTo>
                  <a:cubicBezTo>
                    <a:pt x="14103" y="3319"/>
                    <a:pt x="13550" y="2904"/>
                    <a:pt x="12824" y="2593"/>
                  </a:cubicBezTo>
                  <a:cubicBezTo>
                    <a:pt x="12236" y="2178"/>
                    <a:pt x="11649" y="1729"/>
                    <a:pt x="11096" y="1452"/>
                  </a:cubicBezTo>
                  <a:cubicBezTo>
                    <a:pt x="10232" y="1038"/>
                    <a:pt x="9367" y="727"/>
                    <a:pt x="8503" y="450"/>
                  </a:cubicBezTo>
                  <a:cubicBezTo>
                    <a:pt x="7501" y="312"/>
                    <a:pt x="6637" y="1"/>
                    <a:pt x="5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6388548" y="3203390"/>
              <a:ext cx="20" cy="20"/>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6295047" y="3396739"/>
              <a:ext cx="20" cy="20"/>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6098891" y="3127462"/>
              <a:ext cx="746661" cy="128691"/>
            </a:xfrm>
            <a:custGeom>
              <a:avLst/>
              <a:gdLst/>
              <a:ahLst/>
              <a:cxnLst/>
              <a:rect l="l" t="t" r="r" b="b"/>
              <a:pathLst>
                <a:path w="36709" h="6327" extrusionOk="0">
                  <a:moveTo>
                    <a:pt x="23920" y="1"/>
                  </a:moveTo>
                  <a:cubicBezTo>
                    <a:pt x="22745" y="1"/>
                    <a:pt x="21604" y="139"/>
                    <a:pt x="20602" y="277"/>
                  </a:cubicBezTo>
                  <a:cubicBezTo>
                    <a:pt x="19426" y="588"/>
                    <a:pt x="18424" y="865"/>
                    <a:pt x="17422" y="1141"/>
                  </a:cubicBezTo>
                  <a:cubicBezTo>
                    <a:pt x="16419" y="1591"/>
                    <a:pt x="15417" y="2006"/>
                    <a:pt x="14414" y="2593"/>
                  </a:cubicBezTo>
                  <a:cubicBezTo>
                    <a:pt x="13965" y="2870"/>
                    <a:pt x="13550" y="3181"/>
                    <a:pt x="13101" y="3457"/>
                  </a:cubicBezTo>
                  <a:cubicBezTo>
                    <a:pt x="12686" y="3734"/>
                    <a:pt x="12513" y="4045"/>
                    <a:pt x="12237" y="4321"/>
                  </a:cubicBezTo>
                  <a:cubicBezTo>
                    <a:pt x="11649" y="3734"/>
                    <a:pt x="11096" y="3319"/>
                    <a:pt x="10508" y="2870"/>
                  </a:cubicBezTo>
                  <a:cubicBezTo>
                    <a:pt x="9783" y="2144"/>
                    <a:pt x="9057" y="1729"/>
                    <a:pt x="8365" y="1003"/>
                  </a:cubicBezTo>
                  <a:lnTo>
                    <a:pt x="8054" y="1003"/>
                  </a:lnTo>
                  <a:cubicBezTo>
                    <a:pt x="7916" y="1003"/>
                    <a:pt x="7778" y="1003"/>
                    <a:pt x="7778" y="1141"/>
                  </a:cubicBezTo>
                  <a:cubicBezTo>
                    <a:pt x="6326" y="1280"/>
                    <a:pt x="5185" y="2006"/>
                    <a:pt x="4045" y="2731"/>
                  </a:cubicBezTo>
                  <a:cubicBezTo>
                    <a:pt x="2731" y="3457"/>
                    <a:pt x="1452" y="4321"/>
                    <a:pt x="139" y="5047"/>
                  </a:cubicBezTo>
                  <a:cubicBezTo>
                    <a:pt x="139" y="5047"/>
                    <a:pt x="1" y="5186"/>
                    <a:pt x="1" y="5324"/>
                  </a:cubicBezTo>
                  <a:cubicBezTo>
                    <a:pt x="1" y="5462"/>
                    <a:pt x="1" y="5600"/>
                    <a:pt x="139" y="5600"/>
                  </a:cubicBezTo>
                  <a:cubicBezTo>
                    <a:pt x="139" y="5773"/>
                    <a:pt x="139" y="5773"/>
                    <a:pt x="277" y="5773"/>
                  </a:cubicBezTo>
                  <a:lnTo>
                    <a:pt x="277" y="5911"/>
                  </a:lnTo>
                  <a:lnTo>
                    <a:pt x="727" y="6326"/>
                  </a:lnTo>
                  <a:lnTo>
                    <a:pt x="727" y="6050"/>
                  </a:lnTo>
                  <a:cubicBezTo>
                    <a:pt x="588" y="5773"/>
                    <a:pt x="588" y="5462"/>
                    <a:pt x="727" y="5186"/>
                  </a:cubicBezTo>
                  <a:cubicBezTo>
                    <a:pt x="727" y="5047"/>
                    <a:pt x="865" y="4909"/>
                    <a:pt x="1003" y="4736"/>
                  </a:cubicBezTo>
                  <a:cubicBezTo>
                    <a:pt x="2317" y="3872"/>
                    <a:pt x="3734" y="3181"/>
                    <a:pt x="5047" y="2593"/>
                  </a:cubicBezTo>
                  <a:lnTo>
                    <a:pt x="5185" y="2455"/>
                  </a:lnTo>
                  <a:cubicBezTo>
                    <a:pt x="5773" y="2144"/>
                    <a:pt x="6464" y="1867"/>
                    <a:pt x="7052" y="1591"/>
                  </a:cubicBezTo>
                  <a:cubicBezTo>
                    <a:pt x="7190" y="1452"/>
                    <a:pt x="7328" y="1452"/>
                    <a:pt x="7328" y="1452"/>
                  </a:cubicBezTo>
                  <a:lnTo>
                    <a:pt x="7916" y="1452"/>
                  </a:lnTo>
                  <a:cubicBezTo>
                    <a:pt x="8193" y="1452"/>
                    <a:pt x="8365" y="1452"/>
                    <a:pt x="8504" y="1591"/>
                  </a:cubicBezTo>
                  <a:cubicBezTo>
                    <a:pt x="9644" y="2593"/>
                    <a:pt x="10785" y="3596"/>
                    <a:pt x="12098" y="5047"/>
                  </a:cubicBezTo>
                  <a:cubicBezTo>
                    <a:pt x="13550" y="3734"/>
                    <a:pt x="15106" y="2731"/>
                    <a:pt x="16696" y="2006"/>
                  </a:cubicBezTo>
                  <a:cubicBezTo>
                    <a:pt x="18735" y="1141"/>
                    <a:pt x="20878" y="588"/>
                    <a:pt x="23056" y="416"/>
                  </a:cubicBezTo>
                  <a:lnTo>
                    <a:pt x="24196" y="416"/>
                  </a:lnTo>
                  <a:cubicBezTo>
                    <a:pt x="26063" y="416"/>
                    <a:pt x="27791" y="727"/>
                    <a:pt x="29519" y="1141"/>
                  </a:cubicBezTo>
                  <a:cubicBezTo>
                    <a:pt x="29658" y="1141"/>
                    <a:pt x="29969" y="1280"/>
                    <a:pt x="30245" y="1452"/>
                  </a:cubicBezTo>
                  <a:lnTo>
                    <a:pt x="30383" y="1452"/>
                  </a:lnTo>
                  <a:cubicBezTo>
                    <a:pt x="30383" y="1591"/>
                    <a:pt x="30383" y="1591"/>
                    <a:pt x="30522" y="1729"/>
                  </a:cubicBezTo>
                  <a:cubicBezTo>
                    <a:pt x="31248" y="2144"/>
                    <a:pt x="32112" y="2593"/>
                    <a:pt x="32976" y="3008"/>
                  </a:cubicBezTo>
                  <a:cubicBezTo>
                    <a:pt x="34116" y="3734"/>
                    <a:pt x="35430" y="4598"/>
                    <a:pt x="36709" y="5324"/>
                  </a:cubicBezTo>
                  <a:cubicBezTo>
                    <a:pt x="35845" y="4598"/>
                    <a:pt x="34981" y="3872"/>
                    <a:pt x="33978" y="3319"/>
                  </a:cubicBezTo>
                  <a:cubicBezTo>
                    <a:pt x="32699" y="2455"/>
                    <a:pt x="31248" y="1729"/>
                    <a:pt x="29658" y="1141"/>
                  </a:cubicBezTo>
                  <a:cubicBezTo>
                    <a:pt x="28068" y="416"/>
                    <a:pt x="26339" y="139"/>
                    <a:pt x="24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6884185" y="3291278"/>
              <a:ext cx="96351" cy="474573"/>
            </a:xfrm>
            <a:custGeom>
              <a:avLst/>
              <a:gdLst/>
              <a:ahLst/>
              <a:cxnLst/>
              <a:rect l="l" t="t" r="r" b="b"/>
              <a:pathLst>
                <a:path w="4737" h="23332" extrusionOk="0">
                  <a:moveTo>
                    <a:pt x="865" y="0"/>
                  </a:moveTo>
                  <a:lnTo>
                    <a:pt x="865" y="0"/>
                  </a:lnTo>
                  <a:cubicBezTo>
                    <a:pt x="1003" y="311"/>
                    <a:pt x="1142" y="450"/>
                    <a:pt x="1280" y="726"/>
                  </a:cubicBezTo>
                  <a:cubicBezTo>
                    <a:pt x="2420" y="2455"/>
                    <a:pt x="3285" y="4459"/>
                    <a:pt x="3872" y="6637"/>
                  </a:cubicBezTo>
                  <a:cubicBezTo>
                    <a:pt x="4460" y="8642"/>
                    <a:pt x="4598" y="10819"/>
                    <a:pt x="4322" y="12824"/>
                  </a:cubicBezTo>
                  <a:cubicBezTo>
                    <a:pt x="4149" y="15002"/>
                    <a:pt x="3457" y="17145"/>
                    <a:pt x="2282" y="19011"/>
                  </a:cubicBezTo>
                  <a:cubicBezTo>
                    <a:pt x="1867" y="19737"/>
                    <a:pt x="1280" y="20601"/>
                    <a:pt x="554" y="21327"/>
                  </a:cubicBezTo>
                  <a:cubicBezTo>
                    <a:pt x="416" y="21465"/>
                    <a:pt x="277" y="21742"/>
                    <a:pt x="1" y="21915"/>
                  </a:cubicBezTo>
                  <a:cubicBezTo>
                    <a:pt x="554" y="22329"/>
                    <a:pt x="1142" y="22917"/>
                    <a:pt x="1556" y="23332"/>
                  </a:cubicBezTo>
                  <a:cubicBezTo>
                    <a:pt x="1764" y="23332"/>
                    <a:pt x="1956" y="23270"/>
                    <a:pt x="2102" y="23270"/>
                  </a:cubicBezTo>
                  <a:cubicBezTo>
                    <a:pt x="2175" y="23270"/>
                    <a:pt x="2236" y="23286"/>
                    <a:pt x="2282" y="23332"/>
                  </a:cubicBezTo>
                  <a:cubicBezTo>
                    <a:pt x="1867" y="22917"/>
                    <a:pt x="1280" y="22468"/>
                    <a:pt x="692" y="21915"/>
                  </a:cubicBezTo>
                  <a:cubicBezTo>
                    <a:pt x="692" y="21915"/>
                    <a:pt x="865" y="21915"/>
                    <a:pt x="865" y="21742"/>
                  </a:cubicBezTo>
                  <a:cubicBezTo>
                    <a:pt x="1003" y="21465"/>
                    <a:pt x="1142" y="21327"/>
                    <a:pt x="1280" y="21189"/>
                  </a:cubicBezTo>
                  <a:cubicBezTo>
                    <a:pt x="1418" y="20878"/>
                    <a:pt x="1729" y="20601"/>
                    <a:pt x="1867" y="20325"/>
                  </a:cubicBezTo>
                  <a:cubicBezTo>
                    <a:pt x="2144" y="20014"/>
                    <a:pt x="2420" y="19737"/>
                    <a:pt x="2593" y="19322"/>
                  </a:cubicBezTo>
                  <a:cubicBezTo>
                    <a:pt x="3146" y="18596"/>
                    <a:pt x="3457" y="17871"/>
                    <a:pt x="3872" y="17006"/>
                  </a:cubicBezTo>
                  <a:cubicBezTo>
                    <a:pt x="4010" y="16730"/>
                    <a:pt x="4010" y="16281"/>
                    <a:pt x="4149" y="15866"/>
                  </a:cubicBezTo>
                  <a:cubicBezTo>
                    <a:pt x="4322" y="15416"/>
                    <a:pt x="4322" y="15002"/>
                    <a:pt x="4460" y="14552"/>
                  </a:cubicBezTo>
                  <a:cubicBezTo>
                    <a:pt x="4598" y="13688"/>
                    <a:pt x="4598" y="12824"/>
                    <a:pt x="4598" y="11960"/>
                  </a:cubicBezTo>
                  <a:cubicBezTo>
                    <a:pt x="4736" y="10232"/>
                    <a:pt x="4598" y="8503"/>
                    <a:pt x="4322" y="6775"/>
                  </a:cubicBezTo>
                  <a:cubicBezTo>
                    <a:pt x="4149" y="6637"/>
                    <a:pt x="4149" y="6360"/>
                    <a:pt x="4010" y="6049"/>
                  </a:cubicBezTo>
                  <a:lnTo>
                    <a:pt x="4149" y="6049"/>
                  </a:lnTo>
                  <a:cubicBezTo>
                    <a:pt x="4149" y="5911"/>
                    <a:pt x="4010" y="5773"/>
                    <a:pt x="4010" y="5635"/>
                  </a:cubicBezTo>
                  <a:cubicBezTo>
                    <a:pt x="3596" y="4459"/>
                    <a:pt x="3008" y="3319"/>
                    <a:pt x="2282" y="2178"/>
                  </a:cubicBezTo>
                  <a:cubicBezTo>
                    <a:pt x="1867" y="1452"/>
                    <a:pt x="1418" y="726"/>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6274646" y="3414312"/>
              <a:ext cx="562482" cy="503395"/>
            </a:xfrm>
            <a:custGeom>
              <a:avLst/>
              <a:gdLst/>
              <a:ahLst/>
              <a:cxnLst/>
              <a:rect l="l" t="t" r="r" b="b"/>
              <a:pathLst>
                <a:path w="27654" h="24749" extrusionOk="0">
                  <a:moveTo>
                    <a:pt x="1" y="0"/>
                  </a:moveTo>
                  <a:cubicBezTo>
                    <a:pt x="47" y="34"/>
                    <a:pt x="93" y="68"/>
                    <a:pt x="139" y="102"/>
                  </a:cubicBezTo>
                  <a:lnTo>
                    <a:pt x="139" y="102"/>
                  </a:lnTo>
                  <a:cubicBezTo>
                    <a:pt x="138" y="0"/>
                    <a:pt x="126" y="0"/>
                    <a:pt x="1" y="0"/>
                  </a:cubicBezTo>
                  <a:close/>
                  <a:moveTo>
                    <a:pt x="27653" y="24196"/>
                  </a:moveTo>
                  <a:lnTo>
                    <a:pt x="27653" y="24196"/>
                  </a:lnTo>
                  <a:cubicBezTo>
                    <a:pt x="27567" y="24239"/>
                    <a:pt x="27477" y="24285"/>
                    <a:pt x="27391" y="24333"/>
                  </a:cubicBezTo>
                  <a:lnTo>
                    <a:pt x="27391" y="24333"/>
                  </a:lnTo>
                  <a:cubicBezTo>
                    <a:pt x="27429" y="24329"/>
                    <a:pt x="27541" y="24308"/>
                    <a:pt x="27653" y="24196"/>
                  </a:cubicBezTo>
                  <a:close/>
                  <a:moveTo>
                    <a:pt x="139" y="102"/>
                  </a:moveTo>
                  <a:cubicBezTo>
                    <a:pt x="139" y="113"/>
                    <a:pt x="139" y="125"/>
                    <a:pt x="139" y="139"/>
                  </a:cubicBezTo>
                  <a:cubicBezTo>
                    <a:pt x="1453" y="1452"/>
                    <a:pt x="2870" y="2731"/>
                    <a:pt x="4045" y="4044"/>
                  </a:cubicBezTo>
                  <a:cubicBezTo>
                    <a:pt x="5186" y="5323"/>
                    <a:pt x="6326" y="6637"/>
                    <a:pt x="7502" y="7777"/>
                  </a:cubicBezTo>
                  <a:cubicBezTo>
                    <a:pt x="8055" y="8503"/>
                    <a:pt x="8642" y="9091"/>
                    <a:pt x="9230" y="9644"/>
                  </a:cubicBezTo>
                  <a:cubicBezTo>
                    <a:pt x="9921" y="10232"/>
                    <a:pt x="10509" y="10819"/>
                    <a:pt x="11235" y="11234"/>
                  </a:cubicBezTo>
                  <a:cubicBezTo>
                    <a:pt x="12686" y="12409"/>
                    <a:pt x="14104" y="13550"/>
                    <a:pt x="15417" y="14829"/>
                  </a:cubicBezTo>
                  <a:cubicBezTo>
                    <a:pt x="17284" y="16419"/>
                    <a:pt x="19012" y="18147"/>
                    <a:pt x="20878" y="19737"/>
                  </a:cubicBezTo>
                  <a:cubicBezTo>
                    <a:pt x="21742" y="20601"/>
                    <a:pt x="22745" y="21327"/>
                    <a:pt x="23609" y="22191"/>
                  </a:cubicBezTo>
                  <a:cubicBezTo>
                    <a:pt x="24473" y="23055"/>
                    <a:pt x="25337" y="23919"/>
                    <a:pt x="26340" y="24645"/>
                  </a:cubicBezTo>
                  <a:cubicBezTo>
                    <a:pt x="26426" y="24714"/>
                    <a:pt x="26538" y="24749"/>
                    <a:pt x="26646" y="24749"/>
                  </a:cubicBezTo>
                  <a:cubicBezTo>
                    <a:pt x="26754" y="24749"/>
                    <a:pt x="26858" y="24714"/>
                    <a:pt x="26927" y="24645"/>
                  </a:cubicBezTo>
                  <a:cubicBezTo>
                    <a:pt x="27022" y="24550"/>
                    <a:pt x="27199" y="24438"/>
                    <a:pt x="27391" y="24333"/>
                  </a:cubicBezTo>
                  <a:lnTo>
                    <a:pt x="27391" y="24333"/>
                  </a:lnTo>
                  <a:cubicBezTo>
                    <a:pt x="27382" y="24334"/>
                    <a:pt x="27377" y="24334"/>
                    <a:pt x="27377" y="24334"/>
                  </a:cubicBezTo>
                  <a:cubicBezTo>
                    <a:pt x="27204" y="24334"/>
                    <a:pt x="27204" y="24334"/>
                    <a:pt x="27065" y="24507"/>
                  </a:cubicBezTo>
                  <a:lnTo>
                    <a:pt x="26927" y="24507"/>
                  </a:lnTo>
                  <a:cubicBezTo>
                    <a:pt x="26789" y="24507"/>
                    <a:pt x="26512" y="24334"/>
                    <a:pt x="26340" y="24196"/>
                  </a:cubicBezTo>
                  <a:cubicBezTo>
                    <a:pt x="24611" y="22606"/>
                    <a:pt x="22883" y="21050"/>
                    <a:pt x="21017" y="19460"/>
                  </a:cubicBezTo>
                  <a:lnTo>
                    <a:pt x="21017" y="19322"/>
                  </a:lnTo>
                  <a:lnTo>
                    <a:pt x="20464" y="18873"/>
                  </a:lnTo>
                  <a:cubicBezTo>
                    <a:pt x="19427" y="18009"/>
                    <a:pt x="18424" y="17145"/>
                    <a:pt x="17422" y="16280"/>
                  </a:cubicBezTo>
                  <a:cubicBezTo>
                    <a:pt x="16558" y="15416"/>
                    <a:pt x="15555" y="14552"/>
                    <a:pt x="14691" y="13688"/>
                  </a:cubicBezTo>
                  <a:lnTo>
                    <a:pt x="14553" y="13688"/>
                  </a:lnTo>
                  <a:cubicBezTo>
                    <a:pt x="12963" y="11960"/>
                    <a:pt x="11235" y="10370"/>
                    <a:pt x="9506" y="8780"/>
                  </a:cubicBezTo>
                  <a:cubicBezTo>
                    <a:pt x="7502" y="6913"/>
                    <a:pt x="5324" y="5047"/>
                    <a:pt x="3319" y="3042"/>
                  </a:cubicBezTo>
                  <a:lnTo>
                    <a:pt x="3319" y="2904"/>
                  </a:lnTo>
                  <a:lnTo>
                    <a:pt x="2732" y="2454"/>
                  </a:lnTo>
                  <a:lnTo>
                    <a:pt x="2593" y="2316"/>
                  </a:lnTo>
                  <a:cubicBezTo>
                    <a:pt x="1901" y="1624"/>
                    <a:pt x="1083" y="806"/>
                    <a:pt x="139"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6113658" y="3250497"/>
              <a:ext cx="23228" cy="29554"/>
            </a:xfrm>
            <a:custGeom>
              <a:avLst/>
              <a:gdLst/>
              <a:ahLst/>
              <a:cxnLst/>
              <a:rect l="l" t="t" r="r" b="b"/>
              <a:pathLst>
                <a:path w="1142" h="1453" extrusionOk="0">
                  <a:moveTo>
                    <a:pt x="1" y="1"/>
                  </a:moveTo>
                  <a:lnTo>
                    <a:pt x="1" y="277"/>
                  </a:lnTo>
                  <a:cubicBezTo>
                    <a:pt x="415" y="727"/>
                    <a:pt x="865" y="1003"/>
                    <a:pt x="1141" y="1452"/>
                  </a:cubicBezTo>
                  <a:cubicBezTo>
                    <a:pt x="865" y="1003"/>
                    <a:pt x="415" y="588"/>
                    <a:pt x="139" y="139"/>
                  </a:cubicBezTo>
                  <a:cubicBezTo>
                    <a:pt x="139"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6839905" y="3764581"/>
              <a:ext cx="134997" cy="141871"/>
            </a:xfrm>
            <a:custGeom>
              <a:avLst/>
              <a:gdLst/>
              <a:ahLst/>
              <a:cxnLst/>
              <a:rect l="l" t="t" r="r" b="b"/>
              <a:pathLst>
                <a:path w="6637" h="6975" extrusionOk="0">
                  <a:moveTo>
                    <a:pt x="4279" y="0"/>
                  </a:moveTo>
                  <a:cubicBezTo>
                    <a:pt x="4133" y="0"/>
                    <a:pt x="3941" y="62"/>
                    <a:pt x="3733" y="62"/>
                  </a:cubicBezTo>
                  <a:cubicBezTo>
                    <a:pt x="4321" y="511"/>
                    <a:pt x="4909" y="1064"/>
                    <a:pt x="5323" y="1514"/>
                  </a:cubicBezTo>
                  <a:cubicBezTo>
                    <a:pt x="5462" y="1652"/>
                    <a:pt x="5462" y="1928"/>
                    <a:pt x="5462" y="2101"/>
                  </a:cubicBezTo>
                  <a:cubicBezTo>
                    <a:pt x="5634" y="2101"/>
                    <a:pt x="5634" y="2239"/>
                    <a:pt x="5634" y="2239"/>
                  </a:cubicBezTo>
                  <a:lnTo>
                    <a:pt x="5462" y="2378"/>
                  </a:lnTo>
                  <a:cubicBezTo>
                    <a:pt x="5634" y="2654"/>
                    <a:pt x="5634" y="3104"/>
                    <a:pt x="5323" y="3380"/>
                  </a:cubicBezTo>
                  <a:cubicBezTo>
                    <a:pt x="3457" y="4832"/>
                    <a:pt x="1729" y="5972"/>
                    <a:pt x="0" y="6975"/>
                  </a:cubicBezTo>
                  <a:cubicBezTo>
                    <a:pt x="1003" y="6422"/>
                    <a:pt x="2005" y="5972"/>
                    <a:pt x="2869" y="5385"/>
                  </a:cubicBezTo>
                  <a:cubicBezTo>
                    <a:pt x="4183" y="4521"/>
                    <a:pt x="5323" y="3829"/>
                    <a:pt x="6326" y="2792"/>
                  </a:cubicBezTo>
                  <a:cubicBezTo>
                    <a:pt x="6499" y="2654"/>
                    <a:pt x="6499" y="2516"/>
                    <a:pt x="6637" y="2516"/>
                  </a:cubicBezTo>
                  <a:lnTo>
                    <a:pt x="6637" y="2378"/>
                  </a:lnTo>
                  <a:cubicBezTo>
                    <a:pt x="6637" y="2239"/>
                    <a:pt x="6637" y="2101"/>
                    <a:pt x="6499" y="1928"/>
                  </a:cubicBezTo>
                  <a:cubicBezTo>
                    <a:pt x="6049" y="1237"/>
                    <a:pt x="5323" y="649"/>
                    <a:pt x="4597" y="200"/>
                  </a:cubicBezTo>
                  <a:cubicBezTo>
                    <a:pt x="4597" y="62"/>
                    <a:pt x="4597" y="62"/>
                    <a:pt x="4459" y="62"/>
                  </a:cubicBezTo>
                  <a:cubicBezTo>
                    <a:pt x="4413" y="16"/>
                    <a:pt x="4352" y="0"/>
                    <a:pt x="4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6242306" y="3329232"/>
              <a:ext cx="11980" cy="11980"/>
            </a:xfrm>
            <a:custGeom>
              <a:avLst/>
              <a:gdLst/>
              <a:ahLst/>
              <a:cxnLst/>
              <a:rect l="l" t="t" r="r" b="b"/>
              <a:pathLst>
                <a:path w="589" h="589" extrusionOk="0">
                  <a:moveTo>
                    <a:pt x="1" y="1"/>
                  </a:moveTo>
                  <a:cubicBezTo>
                    <a:pt x="277" y="174"/>
                    <a:pt x="450" y="450"/>
                    <a:pt x="589" y="589"/>
                  </a:cubicBezTo>
                  <a:cubicBezTo>
                    <a:pt x="589" y="450"/>
                    <a:pt x="589" y="174"/>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6778744" y="3827695"/>
              <a:ext cx="5634" cy="2827"/>
            </a:xfrm>
            <a:custGeom>
              <a:avLst/>
              <a:gdLst/>
              <a:ahLst/>
              <a:cxnLst/>
              <a:rect l="l" t="t" r="r" b="b"/>
              <a:pathLst>
                <a:path w="277" h="139" extrusionOk="0">
                  <a:moveTo>
                    <a:pt x="0" y="1"/>
                  </a:moveTo>
                  <a:cubicBezTo>
                    <a:pt x="0" y="1"/>
                    <a:pt x="57" y="57"/>
                    <a:pt x="134" y="98"/>
                  </a:cubicBezTo>
                  <a:lnTo>
                    <a:pt x="134" y="98"/>
                  </a:lnTo>
                  <a:cubicBezTo>
                    <a:pt x="110" y="1"/>
                    <a:pt x="0" y="1"/>
                    <a:pt x="0" y="1"/>
                  </a:cubicBezTo>
                  <a:close/>
                  <a:moveTo>
                    <a:pt x="134" y="98"/>
                  </a:moveTo>
                  <a:cubicBezTo>
                    <a:pt x="137" y="110"/>
                    <a:pt x="138" y="124"/>
                    <a:pt x="138" y="139"/>
                  </a:cubicBezTo>
                  <a:lnTo>
                    <a:pt x="277" y="139"/>
                  </a:lnTo>
                  <a:cubicBezTo>
                    <a:pt x="227" y="139"/>
                    <a:pt x="177" y="121"/>
                    <a:pt x="134"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6752018" y="3803796"/>
              <a:ext cx="11980" cy="11960"/>
            </a:xfrm>
            <a:custGeom>
              <a:avLst/>
              <a:gdLst/>
              <a:ahLst/>
              <a:cxnLst/>
              <a:rect l="l" t="t" r="r" b="b"/>
              <a:pathLst>
                <a:path w="589" h="588" extrusionOk="0">
                  <a:moveTo>
                    <a:pt x="1" y="0"/>
                  </a:moveTo>
                  <a:cubicBezTo>
                    <a:pt x="139" y="311"/>
                    <a:pt x="450" y="450"/>
                    <a:pt x="588" y="588"/>
                  </a:cubicBezTo>
                  <a:lnTo>
                    <a:pt x="588" y="311"/>
                  </a:lnTo>
                  <a:cubicBezTo>
                    <a:pt x="450" y="173"/>
                    <a:pt x="277"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6265514" y="3326425"/>
              <a:ext cx="47128" cy="41494"/>
            </a:xfrm>
            <a:custGeom>
              <a:avLst/>
              <a:gdLst/>
              <a:ahLst/>
              <a:cxnLst/>
              <a:rect l="l" t="t" r="r" b="b"/>
              <a:pathLst>
                <a:path w="2317" h="2040" extrusionOk="0">
                  <a:moveTo>
                    <a:pt x="1729" y="1"/>
                  </a:moveTo>
                  <a:cubicBezTo>
                    <a:pt x="1729" y="1"/>
                    <a:pt x="1591" y="1"/>
                    <a:pt x="1452" y="139"/>
                  </a:cubicBezTo>
                  <a:cubicBezTo>
                    <a:pt x="1038" y="588"/>
                    <a:pt x="450" y="1003"/>
                    <a:pt x="1" y="1452"/>
                  </a:cubicBezTo>
                  <a:lnTo>
                    <a:pt x="588" y="2040"/>
                  </a:lnTo>
                  <a:cubicBezTo>
                    <a:pt x="1176" y="1591"/>
                    <a:pt x="1591" y="1176"/>
                    <a:pt x="2178" y="727"/>
                  </a:cubicBezTo>
                  <a:cubicBezTo>
                    <a:pt x="2316" y="588"/>
                    <a:pt x="2316" y="139"/>
                    <a:pt x="2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6230367" y="3311658"/>
              <a:ext cx="6346" cy="9173"/>
            </a:xfrm>
            <a:custGeom>
              <a:avLst/>
              <a:gdLst/>
              <a:ahLst/>
              <a:cxnLst/>
              <a:rect l="l" t="t" r="r" b="b"/>
              <a:pathLst>
                <a:path w="312" h="451" extrusionOk="0">
                  <a:moveTo>
                    <a:pt x="0" y="1"/>
                  </a:moveTo>
                  <a:cubicBezTo>
                    <a:pt x="0" y="174"/>
                    <a:pt x="173" y="312"/>
                    <a:pt x="311" y="450"/>
                  </a:cubicBezTo>
                  <a:lnTo>
                    <a:pt x="311" y="312"/>
                  </a:lnTo>
                  <a:cubicBezTo>
                    <a:pt x="311" y="312"/>
                    <a:pt x="173" y="174"/>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6895433" y="3842462"/>
              <a:ext cx="20421" cy="11268"/>
            </a:xfrm>
            <a:custGeom>
              <a:avLst/>
              <a:gdLst/>
              <a:ahLst/>
              <a:cxnLst/>
              <a:rect l="l" t="t" r="r" b="b"/>
              <a:pathLst>
                <a:path w="1004" h="554" extrusionOk="0">
                  <a:moveTo>
                    <a:pt x="1003" y="0"/>
                  </a:moveTo>
                  <a:cubicBezTo>
                    <a:pt x="802" y="101"/>
                    <a:pt x="601" y="274"/>
                    <a:pt x="334" y="415"/>
                  </a:cubicBezTo>
                  <a:lnTo>
                    <a:pt x="334" y="415"/>
                  </a:lnTo>
                  <a:cubicBezTo>
                    <a:pt x="596" y="408"/>
                    <a:pt x="731" y="277"/>
                    <a:pt x="865" y="277"/>
                  </a:cubicBezTo>
                  <a:cubicBezTo>
                    <a:pt x="865" y="277"/>
                    <a:pt x="865" y="139"/>
                    <a:pt x="1003" y="139"/>
                  </a:cubicBezTo>
                  <a:lnTo>
                    <a:pt x="1003" y="0"/>
                  </a:lnTo>
                  <a:close/>
                  <a:moveTo>
                    <a:pt x="334" y="415"/>
                  </a:moveTo>
                  <a:lnTo>
                    <a:pt x="334" y="415"/>
                  </a:lnTo>
                  <a:cubicBezTo>
                    <a:pt x="327" y="415"/>
                    <a:pt x="319" y="415"/>
                    <a:pt x="312" y="415"/>
                  </a:cubicBezTo>
                  <a:cubicBezTo>
                    <a:pt x="312" y="419"/>
                    <a:pt x="312" y="423"/>
                    <a:pt x="312" y="426"/>
                  </a:cubicBezTo>
                  <a:lnTo>
                    <a:pt x="312" y="426"/>
                  </a:lnTo>
                  <a:cubicBezTo>
                    <a:pt x="319" y="423"/>
                    <a:pt x="327" y="419"/>
                    <a:pt x="334" y="415"/>
                  </a:cubicBezTo>
                  <a:close/>
                  <a:moveTo>
                    <a:pt x="312" y="426"/>
                  </a:moveTo>
                  <a:cubicBezTo>
                    <a:pt x="217" y="475"/>
                    <a:pt x="115" y="518"/>
                    <a:pt x="1" y="553"/>
                  </a:cubicBezTo>
                  <a:cubicBezTo>
                    <a:pt x="135" y="553"/>
                    <a:pt x="302" y="553"/>
                    <a:pt x="312"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6183972" y="3227289"/>
              <a:ext cx="23208" cy="23228"/>
            </a:xfrm>
            <a:custGeom>
              <a:avLst/>
              <a:gdLst/>
              <a:ahLst/>
              <a:cxnLst/>
              <a:rect l="l" t="t" r="r" b="b"/>
              <a:pathLst>
                <a:path w="1141" h="1142" extrusionOk="0">
                  <a:moveTo>
                    <a:pt x="726" y="1"/>
                  </a:moveTo>
                  <a:cubicBezTo>
                    <a:pt x="553" y="1"/>
                    <a:pt x="415" y="1"/>
                    <a:pt x="415" y="139"/>
                  </a:cubicBezTo>
                  <a:cubicBezTo>
                    <a:pt x="277" y="139"/>
                    <a:pt x="138" y="278"/>
                    <a:pt x="0" y="416"/>
                  </a:cubicBezTo>
                  <a:cubicBezTo>
                    <a:pt x="0" y="554"/>
                    <a:pt x="138" y="554"/>
                    <a:pt x="138" y="692"/>
                  </a:cubicBezTo>
                  <a:cubicBezTo>
                    <a:pt x="277" y="865"/>
                    <a:pt x="277" y="1003"/>
                    <a:pt x="415" y="1142"/>
                  </a:cubicBezTo>
                  <a:cubicBezTo>
                    <a:pt x="553" y="1003"/>
                    <a:pt x="726" y="1003"/>
                    <a:pt x="864" y="865"/>
                  </a:cubicBezTo>
                  <a:cubicBezTo>
                    <a:pt x="1141" y="692"/>
                    <a:pt x="1141" y="416"/>
                    <a:pt x="1002" y="278"/>
                  </a:cubicBezTo>
                  <a:cubicBezTo>
                    <a:pt x="1002" y="139"/>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6289413" y="3379165"/>
              <a:ext cx="11268" cy="11960"/>
            </a:xfrm>
            <a:custGeom>
              <a:avLst/>
              <a:gdLst/>
              <a:ahLst/>
              <a:cxnLst/>
              <a:rect l="l" t="t" r="r" b="b"/>
              <a:pathLst>
                <a:path w="554" h="588" extrusionOk="0">
                  <a:moveTo>
                    <a:pt x="1" y="0"/>
                  </a:moveTo>
                  <a:cubicBezTo>
                    <a:pt x="139" y="311"/>
                    <a:pt x="277" y="449"/>
                    <a:pt x="554" y="588"/>
                  </a:cubicBezTo>
                  <a:lnTo>
                    <a:pt x="554" y="449"/>
                  </a:lnTo>
                  <a:lnTo>
                    <a:pt x="554" y="138"/>
                  </a:lnTo>
                  <a:cubicBezTo>
                    <a:pt x="416" y="0"/>
                    <a:pt x="416"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6605796" y="3637174"/>
              <a:ext cx="28842" cy="26035"/>
            </a:xfrm>
            <a:custGeom>
              <a:avLst/>
              <a:gdLst/>
              <a:ahLst/>
              <a:cxnLst/>
              <a:rect l="l" t="t" r="r" b="b"/>
              <a:pathLst>
                <a:path w="1418" h="1280" extrusionOk="0">
                  <a:moveTo>
                    <a:pt x="864" y="0"/>
                  </a:moveTo>
                  <a:cubicBezTo>
                    <a:pt x="864" y="0"/>
                    <a:pt x="726" y="0"/>
                    <a:pt x="553" y="139"/>
                  </a:cubicBezTo>
                  <a:cubicBezTo>
                    <a:pt x="415" y="277"/>
                    <a:pt x="277" y="415"/>
                    <a:pt x="138" y="588"/>
                  </a:cubicBezTo>
                  <a:cubicBezTo>
                    <a:pt x="0" y="588"/>
                    <a:pt x="0" y="726"/>
                    <a:pt x="0" y="726"/>
                  </a:cubicBezTo>
                  <a:lnTo>
                    <a:pt x="553" y="1279"/>
                  </a:lnTo>
                  <a:cubicBezTo>
                    <a:pt x="864" y="1141"/>
                    <a:pt x="1003" y="865"/>
                    <a:pt x="1279" y="726"/>
                  </a:cubicBezTo>
                  <a:cubicBezTo>
                    <a:pt x="1279" y="726"/>
                    <a:pt x="1417" y="588"/>
                    <a:pt x="1417" y="415"/>
                  </a:cubicBezTo>
                  <a:cubicBezTo>
                    <a:pt x="1417" y="277"/>
                    <a:pt x="1279" y="139"/>
                    <a:pt x="1279" y="139"/>
                  </a:cubicBezTo>
                  <a:cubicBezTo>
                    <a:pt x="1141" y="0"/>
                    <a:pt x="1003" y="0"/>
                    <a:pt x="1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6304179" y="3391105"/>
              <a:ext cx="17594" cy="17594"/>
            </a:xfrm>
            <a:custGeom>
              <a:avLst/>
              <a:gdLst/>
              <a:ahLst/>
              <a:cxnLst/>
              <a:rect l="l" t="t" r="r" b="b"/>
              <a:pathLst>
                <a:path w="865" h="865" extrusionOk="0">
                  <a:moveTo>
                    <a:pt x="277" y="1"/>
                  </a:moveTo>
                  <a:cubicBezTo>
                    <a:pt x="139" y="139"/>
                    <a:pt x="1" y="139"/>
                    <a:pt x="1" y="277"/>
                  </a:cubicBezTo>
                  <a:cubicBezTo>
                    <a:pt x="139" y="415"/>
                    <a:pt x="415" y="588"/>
                    <a:pt x="554" y="865"/>
                  </a:cubicBezTo>
                  <a:lnTo>
                    <a:pt x="692" y="727"/>
                  </a:lnTo>
                  <a:cubicBezTo>
                    <a:pt x="865" y="727"/>
                    <a:pt x="865" y="588"/>
                    <a:pt x="865" y="415"/>
                  </a:cubicBezTo>
                  <a:lnTo>
                    <a:pt x="865" y="139"/>
                  </a:lnTo>
                  <a:cubicBezTo>
                    <a:pt x="692" y="1"/>
                    <a:pt x="692"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6708430" y="3727868"/>
              <a:ext cx="49243" cy="44301"/>
            </a:xfrm>
            <a:custGeom>
              <a:avLst/>
              <a:gdLst/>
              <a:ahLst/>
              <a:cxnLst/>
              <a:rect l="l" t="t" r="r" b="b"/>
              <a:pathLst>
                <a:path w="2421" h="2178" extrusionOk="0">
                  <a:moveTo>
                    <a:pt x="1867" y="0"/>
                  </a:moveTo>
                  <a:cubicBezTo>
                    <a:pt x="1867" y="0"/>
                    <a:pt x="1729" y="139"/>
                    <a:pt x="1556" y="139"/>
                  </a:cubicBezTo>
                  <a:cubicBezTo>
                    <a:pt x="1418" y="450"/>
                    <a:pt x="1141" y="588"/>
                    <a:pt x="865" y="864"/>
                  </a:cubicBezTo>
                  <a:cubicBezTo>
                    <a:pt x="554" y="1003"/>
                    <a:pt x="277" y="1314"/>
                    <a:pt x="1" y="1590"/>
                  </a:cubicBezTo>
                  <a:cubicBezTo>
                    <a:pt x="139" y="1729"/>
                    <a:pt x="277" y="2005"/>
                    <a:pt x="554" y="2178"/>
                  </a:cubicBezTo>
                  <a:cubicBezTo>
                    <a:pt x="1141" y="1729"/>
                    <a:pt x="1729" y="1314"/>
                    <a:pt x="2282" y="726"/>
                  </a:cubicBezTo>
                  <a:cubicBezTo>
                    <a:pt x="2420" y="588"/>
                    <a:pt x="2420" y="277"/>
                    <a:pt x="2144" y="139"/>
                  </a:cubicBezTo>
                  <a:cubicBezTo>
                    <a:pt x="2144" y="139"/>
                    <a:pt x="2005" y="0"/>
                    <a:pt x="1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6485568" y="3534519"/>
              <a:ext cx="37995" cy="29554"/>
            </a:xfrm>
            <a:custGeom>
              <a:avLst/>
              <a:gdLst/>
              <a:ahLst/>
              <a:cxnLst/>
              <a:rect l="l" t="t" r="r" b="b"/>
              <a:pathLst>
                <a:path w="1868" h="1453" extrusionOk="0">
                  <a:moveTo>
                    <a:pt x="1141" y="1"/>
                  </a:moveTo>
                  <a:cubicBezTo>
                    <a:pt x="865" y="277"/>
                    <a:pt x="415" y="589"/>
                    <a:pt x="1" y="865"/>
                  </a:cubicBezTo>
                  <a:cubicBezTo>
                    <a:pt x="277" y="1142"/>
                    <a:pt x="588" y="1314"/>
                    <a:pt x="726" y="1453"/>
                  </a:cubicBezTo>
                  <a:cubicBezTo>
                    <a:pt x="1003" y="1314"/>
                    <a:pt x="1452" y="1003"/>
                    <a:pt x="1729" y="865"/>
                  </a:cubicBezTo>
                  <a:cubicBezTo>
                    <a:pt x="1729" y="727"/>
                    <a:pt x="1867" y="589"/>
                    <a:pt x="1867" y="589"/>
                  </a:cubicBezTo>
                  <a:lnTo>
                    <a:pt x="1867" y="139"/>
                  </a:lnTo>
                  <a:cubicBezTo>
                    <a:pt x="1729" y="139"/>
                    <a:pt x="1729"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6327387" y="3414312"/>
              <a:ext cx="17594" cy="17594"/>
            </a:xfrm>
            <a:custGeom>
              <a:avLst/>
              <a:gdLst/>
              <a:ahLst/>
              <a:cxnLst/>
              <a:rect l="l" t="t" r="r" b="b"/>
              <a:pathLst>
                <a:path w="865" h="865" extrusionOk="0">
                  <a:moveTo>
                    <a:pt x="277" y="0"/>
                  </a:moveTo>
                  <a:cubicBezTo>
                    <a:pt x="139" y="139"/>
                    <a:pt x="139" y="139"/>
                    <a:pt x="0" y="311"/>
                  </a:cubicBezTo>
                  <a:cubicBezTo>
                    <a:pt x="139" y="450"/>
                    <a:pt x="415" y="588"/>
                    <a:pt x="726" y="864"/>
                  </a:cubicBezTo>
                  <a:cubicBezTo>
                    <a:pt x="864" y="726"/>
                    <a:pt x="864" y="588"/>
                    <a:pt x="864" y="588"/>
                  </a:cubicBezTo>
                  <a:lnTo>
                    <a:pt x="864" y="139"/>
                  </a:lnTo>
                  <a:cubicBezTo>
                    <a:pt x="726" y="0"/>
                    <a:pt x="588"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6347767" y="3438211"/>
              <a:ext cx="14787" cy="11268"/>
            </a:xfrm>
            <a:custGeom>
              <a:avLst/>
              <a:gdLst/>
              <a:ahLst/>
              <a:cxnLst/>
              <a:rect l="l" t="t" r="r" b="b"/>
              <a:pathLst>
                <a:path w="727" h="554" extrusionOk="0">
                  <a:moveTo>
                    <a:pt x="1" y="1"/>
                  </a:moveTo>
                  <a:cubicBezTo>
                    <a:pt x="277" y="277"/>
                    <a:pt x="450" y="415"/>
                    <a:pt x="727" y="554"/>
                  </a:cubicBezTo>
                  <a:lnTo>
                    <a:pt x="727" y="415"/>
                  </a:lnTo>
                  <a:cubicBezTo>
                    <a:pt x="727" y="277"/>
                    <a:pt x="727" y="139"/>
                    <a:pt x="588" y="139"/>
                  </a:cubicBezTo>
                  <a:cubicBezTo>
                    <a:pt x="588" y="1"/>
                    <a:pt x="450"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6370975" y="3434693"/>
              <a:ext cx="44301" cy="35168"/>
            </a:xfrm>
            <a:custGeom>
              <a:avLst/>
              <a:gdLst/>
              <a:ahLst/>
              <a:cxnLst/>
              <a:rect l="l" t="t" r="r" b="b"/>
              <a:pathLst>
                <a:path w="2178" h="1729" extrusionOk="0">
                  <a:moveTo>
                    <a:pt x="1729" y="1"/>
                  </a:moveTo>
                  <a:cubicBezTo>
                    <a:pt x="1590" y="1"/>
                    <a:pt x="1590" y="1"/>
                    <a:pt x="1452" y="174"/>
                  </a:cubicBezTo>
                  <a:cubicBezTo>
                    <a:pt x="1037" y="450"/>
                    <a:pt x="588" y="865"/>
                    <a:pt x="0" y="1314"/>
                  </a:cubicBezTo>
                  <a:cubicBezTo>
                    <a:pt x="311" y="1452"/>
                    <a:pt x="588" y="1591"/>
                    <a:pt x="726" y="1729"/>
                  </a:cubicBezTo>
                  <a:cubicBezTo>
                    <a:pt x="1176" y="1452"/>
                    <a:pt x="1590" y="1176"/>
                    <a:pt x="1901" y="865"/>
                  </a:cubicBezTo>
                  <a:cubicBezTo>
                    <a:pt x="2040" y="727"/>
                    <a:pt x="2178" y="727"/>
                    <a:pt x="2178" y="588"/>
                  </a:cubicBezTo>
                  <a:cubicBezTo>
                    <a:pt x="2178" y="450"/>
                    <a:pt x="2178" y="312"/>
                    <a:pt x="2040" y="312"/>
                  </a:cubicBezTo>
                  <a:cubicBezTo>
                    <a:pt x="2040" y="174"/>
                    <a:pt x="1901"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6825139" y="3838943"/>
              <a:ext cx="37975" cy="17594"/>
            </a:xfrm>
            <a:custGeom>
              <a:avLst/>
              <a:gdLst/>
              <a:ahLst/>
              <a:cxnLst/>
              <a:rect l="l" t="t" r="r" b="b"/>
              <a:pathLst>
                <a:path w="1867" h="865" extrusionOk="0">
                  <a:moveTo>
                    <a:pt x="1176" y="1"/>
                  </a:moveTo>
                  <a:cubicBezTo>
                    <a:pt x="726" y="312"/>
                    <a:pt x="312" y="450"/>
                    <a:pt x="0" y="726"/>
                  </a:cubicBezTo>
                  <a:lnTo>
                    <a:pt x="139" y="726"/>
                  </a:lnTo>
                  <a:cubicBezTo>
                    <a:pt x="588" y="865"/>
                    <a:pt x="1003" y="865"/>
                    <a:pt x="1452" y="865"/>
                  </a:cubicBezTo>
                  <a:cubicBezTo>
                    <a:pt x="1590" y="865"/>
                    <a:pt x="1729" y="726"/>
                    <a:pt x="1729" y="726"/>
                  </a:cubicBezTo>
                  <a:cubicBezTo>
                    <a:pt x="1729" y="588"/>
                    <a:pt x="1867" y="450"/>
                    <a:pt x="1729" y="312"/>
                  </a:cubicBezTo>
                  <a:cubicBezTo>
                    <a:pt x="1729" y="173"/>
                    <a:pt x="1590" y="173"/>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6110851" y="3135903"/>
              <a:ext cx="866891" cy="632777"/>
            </a:xfrm>
            <a:custGeom>
              <a:avLst/>
              <a:gdLst/>
              <a:ahLst/>
              <a:cxnLst/>
              <a:rect l="l" t="t" r="r" b="b"/>
              <a:pathLst>
                <a:path w="42620" h="31110" extrusionOk="0">
                  <a:moveTo>
                    <a:pt x="40441" y="11822"/>
                  </a:moveTo>
                  <a:lnTo>
                    <a:pt x="40441" y="11960"/>
                  </a:lnTo>
                  <a:cubicBezTo>
                    <a:pt x="40306" y="11960"/>
                    <a:pt x="40303" y="12092"/>
                    <a:pt x="40174" y="12098"/>
                  </a:cubicBezTo>
                  <a:lnTo>
                    <a:pt x="40174" y="12098"/>
                  </a:lnTo>
                  <a:cubicBezTo>
                    <a:pt x="40263" y="12000"/>
                    <a:pt x="40352" y="11911"/>
                    <a:pt x="40441" y="11822"/>
                  </a:cubicBezTo>
                  <a:close/>
                  <a:moveTo>
                    <a:pt x="22468" y="1"/>
                  </a:moveTo>
                  <a:cubicBezTo>
                    <a:pt x="20290" y="173"/>
                    <a:pt x="18147" y="726"/>
                    <a:pt x="16108" y="1591"/>
                  </a:cubicBezTo>
                  <a:cubicBezTo>
                    <a:pt x="14518" y="2316"/>
                    <a:pt x="12962" y="3319"/>
                    <a:pt x="11510" y="4632"/>
                  </a:cubicBezTo>
                  <a:cubicBezTo>
                    <a:pt x="10197" y="3181"/>
                    <a:pt x="9056" y="2178"/>
                    <a:pt x="7916" y="1176"/>
                  </a:cubicBezTo>
                  <a:cubicBezTo>
                    <a:pt x="7777" y="1037"/>
                    <a:pt x="7605" y="1037"/>
                    <a:pt x="7328" y="1037"/>
                  </a:cubicBezTo>
                  <a:lnTo>
                    <a:pt x="6740" y="1037"/>
                  </a:lnTo>
                  <a:cubicBezTo>
                    <a:pt x="6740" y="1037"/>
                    <a:pt x="6602" y="1037"/>
                    <a:pt x="6464" y="1176"/>
                  </a:cubicBezTo>
                  <a:cubicBezTo>
                    <a:pt x="5876" y="1452"/>
                    <a:pt x="5185" y="1729"/>
                    <a:pt x="4597" y="2040"/>
                  </a:cubicBezTo>
                  <a:lnTo>
                    <a:pt x="4459" y="2178"/>
                  </a:lnTo>
                  <a:cubicBezTo>
                    <a:pt x="3146" y="2766"/>
                    <a:pt x="1729" y="3457"/>
                    <a:pt x="415" y="4321"/>
                  </a:cubicBezTo>
                  <a:cubicBezTo>
                    <a:pt x="277" y="4494"/>
                    <a:pt x="139" y="4632"/>
                    <a:pt x="139" y="4771"/>
                  </a:cubicBezTo>
                  <a:cubicBezTo>
                    <a:pt x="0" y="5047"/>
                    <a:pt x="0" y="5358"/>
                    <a:pt x="139" y="5635"/>
                  </a:cubicBezTo>
                  <a:cubicBezTo>
                    <a:pt x="277" y="5047"/>
                    <a:pt x="692" y="4632"/>
                    <a:pt x="1141" y="4321"/>
                  </a:cubicBezTo>
                  <a:cubicBezTo>
                    <a:pt x="1417" y="4183"/>
                    <a:pt x="1729" y="4183"/>
                    <a:pt x="2005" y="4183"/>
                  </a:cubicBezTo>
                  <a:cubicBezTo>
                    <a:pt x="2731" y="3768"/>
                    <a:pt x="3457" y="3319"/>
                    <a:pt x="4148" y="2904"/>
                  </a:cubicBezTo>
                  <a:cubicBezTo>
                    <a:pt x="5012" y="2316"/>
                    <a:pt x="5876" y="1902"/>
                    <a:pt x="6913" y="1591"/>
                  </a:cubicBezTo>
                  <a:lnTo>
                    <a:pt x="7466" y="1591"/>
                  </a:lnTo>
                  <a:cubicBezTo>
                    <a:pt x="8469" y="2455"/>
                    <a:pt x="9644" y="3181"/>
                    <a:pt x="10646" y="4183"/>
                  </a:cubicBezTo>
                  <a:cubicBezTo>
                    <a:pt x="10785" y="4321"/>
                    <a:pt x="11061" y="4632"/>
                    <a:pt x="11234" y="4771"/>
                  </a:cubicBezTo>
                  <a:cubicBezTo>
                    <a:pt x="11315" y="4933"/>
                    <a:pt x="11443" y="5000"/>
                    <a:pt x="11564" y="5000"/>
                  </a:cubicBezTo>
                  <a:cubicBezTo>
                    <a:pt x="11649" y="5000"/>
                    <a:pt x="11730" y="4966"/>
                    <a:pt x="11787" y="4909"/>
                  </a:cubicBezTo>
                  <a:lnTo>
                    <a:pt x="11925" y="4909"/>
                  </a:lnTo>
                  <a:cubicBezTo>
                    <a:pt x="11925" y="4771"/>
                    <a:pt x="12098" y="4771"/>
                    <a:pt x="12098" y="4771"/>
                  </a:cubicBezTo>
                  <a:cubicBezTo>
                    <a:pt x="12236" y="4494"/>
                    <a:pt x="12513" y="4321"/>
                    <a:pt x="12651" y="4045"/>
                  </a:cubicBezTo>
                  <a:cubicBezTo>
                    <a:pt x="12962" y="4632"/>
                    <a:pt x="13239" y="5047"/>
                    <a:pt x="13515" y="5635"/>
                  </a:cubicBezTo>
                  <a:cubicBezTo>
                    <a:pt x="13515" y="5732"/>
                    <a:pt x="13671" y="5830"/>
                    <a:pt x="13860" y="5830"/>
                  </a:cubicBezTo>
                  <a:cubicBezTo>
                    <a:pt x="13938" y="5830"/>
                    <a:pt x="14022" y="5813"/>
                    <a:pt x="14103" y="5773"/>
                  </a:cubicBezTo>
                  <a:cubicBezTo>
                    <a:pt x="14241" y="5635"/>
                    <a:pt x="14379" y="5358"/>
                    <a:pt x="14241" y="5185"/>
                  </a:cubicBezTo>
                  <a:cubicBezTo>
                    <a:pt x="13965" y="4632"/>
                    <a:pt x="13654" y="4045"/>
                    <a:pt x="13377" y="3457"/>
                  </a:cubicBezTo>
                  <a:cubicBezTo>
                    <a:pt x="13515" y="3457"/>
                    <a:pt x="13515" y="3319"/>
                    <a:pt x="13654" y="3319"/>
                  </a:cubicBezTo>
                  <a:lnTo>
                    <a:pt x="13826" y="3181"/>
                  </a:lnTo>
                  <a:lnTo>
                    <a:pt x="13826" y="3319"/>
                  </a:lnTo>
                  <a:cubicBezTo>
                    <a:pt x="13965" y="3457"/>
                    <a:pt x="14103" y="3768"/>
                    <a:pt x="14241" y="3906"/>
                  </a:cubicBezTo>
                  <a:cubicBezTo>
                    <a:pt x="14241" y="4045"/>
                    <a:pt x="14379" y="4045"/>
                    <a:pt x="14518" y="4183"/>
                  </a:cubicBezTo>
                  <a:cubicBezTo>
                    <a:pt x="14690" y="4183"/>
                    <a:pt x="14829" y="4183"/>
                    <a:pt x="14829" y="4045"/>
                  </a:cubicBezTo>
                  <a:cubicBezTo>
                    <a:pt x="14967" y="4045"/>
                    <a:pt x="14967" y="3906"/>
                    <a:pt x="15105" y="3768"/>
                  </a:cubicBezTo>
                  <a:cubicBezTo>
                    <a:pt x="15105" y="3768"/>
                    <a:pt x="15105" y="3630"/>
                    <a:pt x="14967" y="3457"/>
                  </a:cubicBezTo>
                  <a:cubicBezTo>
                    <a:pt x="14967" y="3181"/>
                    <a:pt x="14690" y="3042"/>
                    <a:pt x="14518" y="2766"/>
                  </a:cubicBezTo>
                  <a:cubicBezTo>
                    <a:pt x="14690" y="2593"/>
                    <a:pt x="14829" y="2593"/>
                    <a:pt x="14967" y="2455"/>
                  </a:cubicBezTo>
                  <a:lnTo>
                    <a:pt x="14967" y="2593"/>
                  </a:lnTo>
                  <a:cubicBezTo>
                    <a:pt x="15244" y="2904"/>
                    <a:pt x="15555" y="3181"/>
                    <a:pt x="15693" y="3630"/>
                  </a:cubicBezTo>
                  <a:cubicBezTo>
                    <a:pt x="15831" y="3630"/>
                    <a:pt x="15831" y="3768"/>
                    <a:pt x="15969" y="3768"/>
                  </a:cubicBezTo>
                  <a:lnTo>
                    <a:pt x="16246" y="3768"/>
                  </a:lnTo>
                  <a:cubicBezTo>
                    <a:pt x="16557" y="3630"/>
                    <a:pt x="16557" y="3319"/>
                    <a:pt x="16419" y="3181"/>
                  </a:cubicBezTo>
                  <a:cubicBezTo>
                    <a:pt x="16246" y="2766"/>
                    <a:pt x="15969" y="2455"/>
                    <a:pt x="15831" y="2178"/>
                  </a:cubicBezTo>
                  <a:cubicBezTo>
                    <a:pt x="15969" y="2040"/>
                    <a:pt x="16108" y="2040"/>
                    <a:pt x="16246" y="1902"/>
                  </a:cubicBezTo>
                  <a:cubicBezTo>
                    <a:pt x="16246" y="1902"/>
                    <a:pt x="16246" y="2040"/>
                    <a:pt x="16419" y="2040"/>
                  </a:cubicBezTo>
                  <a:cubicBezTo>
                    <a:pt x="16419" y="2178"/>
                    <a:pt x="16557" y="2455"/>
                    <a:pt x="16695" y="2593"/>
                  </a:cubicBezTo>
                  <a:cubicBezTo>
                    <a:pt x="16695" y="2766"/>
                    <a:pt x="16834" y="2766"/>
                    <a:pt x="16834" y="2766"/>
                  </a:cubicBezTo>
                  <a:cubicBezTo>
                    <a:pt x="16903" y="2835"/>
                    <a:pt x="16972" y="2869"/>
                    <a:pt x="17045" y="2869"/>
                  </a:cubicBezTo>
                  <a:cubicBezTo>
                    <a:pt x="17119" y="2869"/>
                    <a:pt x="17196" y="2835"/>
                    <a:pt x="17283" y="2766"/>
                  </a:cubicBezTo>
                  <a:cubicBezTo>
                    <a:pt x="17283" y="2766"/>
                    <a:pt x="17421" y="2593"/>
                    <a:pt x="17421" y="2455"/>
                  </a:cubicBezTo>
                  <a:lnTo>
                    <a:pt x="17421" y="2178"/>
                  </a:lnTo>
                  <a:cubicBezTo>
                    <a:pt x="17283" y="2040"/>
                    <a:pt x="17283" y="1729"/>
                    <a:pt x="17110" y="1591"/>
                  </a:cubicBezTo>
                  <a:cubicBezTo>
                    <a:pt x="17421" y="1452"/>
                    <a:pt x="17559" y="1452"/>
                    <a:pt x="17836" y="1314"/>
                  </a:cubicBezTo>
                  <a:cubicBezTo>
                    <a:pt x="17974" y="2178"/>
                    <a:pt x="17974" y="3042"/>
                    <a:pt x="18285" y="3768"/>
                  </a:cubicBezTo>
                  <a:cubicBezTo>
                    <a:pt x="18285" y="4045"/>
                    <a:pt x="18562" y="4183"/>
                    <a:pt x="18700" y="4183"/>
                  </a:cubicBezTo>
                  <a:cubicBezTo>
                    <a:pt x="19011" y="4045"/>
                    <a:pt x="19149" y="3768"/>
                    <a:pt x="19011" y="3630"/>
                  </a:cubicBezTo>
                  <a:cubicBezTo>
                    <a:pt x="19011" y="3042"/>
                    <a:pt x="18838" y="2593"/>
                    <a:pt x="18838" y="2178"/>
                  </a:cubicBezTo>
                  <a:cubicBezTo>
                    <a:pt x="18700" y="1729"/>
                    <a:pt x="18700" y="1452"/>
                    <a:pt x="18700" y="1176"/>
                  </a:cubicBezTo>
                  <a:cubicBezTo>
                    <a:pt x="18838" y="1037"/>
                    <a:pt x="19011" y="1037"/>
                    <a:pt x="19288" y="1037"/>
                  </a:cubicBezTo>
                  <a:cubicBezTo>
                    <a:pt x="19288" y="1037"/>
                    <a:pt x="19426" y="865"/>
                    <a:pt x="19564" y="865"/>
                  </a:cubicBezTo>
                  <a:lnTo>
                    <a:pt x="19564" y="1037"/>
                  </a:lnTo>
                  <a:cubicBezTo>
                    <a:pt x="19564" y="1314"/>
                    <a:pt x="19702" y="1591"/>
                    <a:pt x="19702" y="1902"/>
                  </a:cubicBezTo>
                  <a:cubicBezTo>
                    <a:pt x="19702" y="2040"/>
                    <a:pt x="19875" y="2178"/>
                    <a:pt x="19875" y="2178"/>
                  </a:cubicBezTo>
                  <a:cubicBezTo>
                    <a:pt x="20014" y="2316"/>
                    <a:pt x="20152" y="2316"/>
                    <a:pt x="20290" y="2316"/>
                  </a:cubicBezTo>
                  <a:cubicBezTo>
                    <a:pt x="20290" y="2178"/>
                    <a:pt x="20428" y="2178"/>
                    <a:pt x="20567" y="2040"/>
                  </a:cubicBezTo>
                  <a:lnTo>
                    <a:pt x="20567" y="1729"/>
                  </a:lnTo>
                  <a:cubicBezTo>
                    <a:pt x="20567" y="1591"/>
                    <a:pt x="20567" y="1452"/>
                    <a:pt x="20428" y="1452"/>
                  </a:cubicBezTo>
                  <a:lnTo>
                    <a:pt x="20428" y="1037"/>
                  </a:lnTo>
                  <a:lnTo>
                    <a:pt x="20428" y="726"/>
                  </a:lnTo>
                  <a:lnTo>
                    <a:pt x="20739" y="726"/>
                  </a:lnTo>
                  <a:lnTo>
                    <a:pt x="20739" y="1314"/>
                  </a:lnTo>
                  <a:cubicBezTo>
                    <a:pt x="20739" y="1591"/>
                    <a:pt x="20878" y="1729"/>
                    <a:pt x="21154" y="1729"/>
                  </a:cubicBezTo>
                  <a:cubicBezTo>
                    <a:pt x="21431" y="1729"/>
                    <a:pt x="21603" y="1591"/>
                    <a:pt x="21603" y="1314"/>
                  </a:cubicBezTo>
                  <a:lnTo>
                    <a:pt x="21603" y="588"/>
                  </a:lnTo>
                  <a:lnTo>
                    <a:pt x="22157" y="588"/>
                  </a:lnTo>
                  <a:lnTo>
                    <a:pt x="22157" y="1037"/>
                  </a:lnTo>
                  <a:cubicBezTo>
                    <a:pt x="22157" y="1176"/>
                    <a:pt x="22295" y="1452"/>
                    <a:pt x="22606" y="1452"/>
                  </a:cubicBezTo>
                  <a:cubicBezTo>
                    <a:pt x="22882" y="1452"/>
                    <a:pt x="23021" y="1176"/>
                    <a:pt x="23021" y="1037"/>
                  </a:cubicBezTo>
                  <a:lnTo>
                    <a:pt x="23021" y="450"/>
                  </a:lnTo>
                  <a:lnTo>
                    <a:pt x="23332" y="450"/>
                  </a:lnTo>
                  <a:lnTo>
                    <a:pt x="23332" y="588"/>
                  </a:lnTo>
                  <a:lnTo>
                    <a:pt x="23332" y="1176"/>
                  </a:lnTo>
                  <a:cubicBezTo>
                    <a:pt x="23332" y="1452"/>
                    <a:pt x="23470" y="1591"/>
                    <a:pt x="23747" y="1591"/>
                  </a:cubicBezTo>
                  <a:cubicBezTo>
                    <a:pt x="24023" y="1591"/>
                    <a:pt x="24196" y="1452"/>
                    <a:pt x="24196" y="1176"/>
                  </a:cubicBezTo>
                  <a:lnTo>
                    <a:pt x="24196" y="588"/>
                  </a:lnTo>
                  <a:cubicBezTo>
                    <a:pt x="24749" y="588"/>
                    <a:pt x="25198" y="588"/>
                    <a:pt x="25613" y="726"/>
                  </a:cubicBezTo>
                  <a:cubicBezTo>
                    <a:pt x="25337" y="1452"/>
                    <a:pt x="25198" y="2316"/>
                    <a:pt x="25060" y="3181"/>
                  </a:cubicBezTo>
                  <a:cubicBezTo>
                    <a:pt x="24887" y="3319"/>
                    <a:pt x="25060" y="3630"/>
                    <a:pt x="25337" y="3630"/>
                  </a:cubicBezTo>
                  <a:cubicBezTo>
                    <a:pt x="25373" y="3666"/>
                    <a:pt x="25419" y="3683"/>
                    <a:pt x="25467" y="3683"/>
                  </a:cubicBezTo>
                  <a:cubicBezTo>
                    <a:pt x="25601" y="3683"/>
                    <a:pt x="25751" y="3548"/>
                    <a:pt x="25751" y="3319"/>
                  </a:cubicBezTo>
                  <a:cubicBezTo>
                    <a:pt x="26062" y="2455"/>
                    <a:pt x="26201" y="1729"/>
                    <a:pt x="26477" y="865"/>
                  </a:cubicBezTo>
                  <a:cubicBezTo>
                    <a:pt x="26788" y="865"/>
                    <a:pt x="27065" y="1037"/>
                    <a:pt x="27341" y="1037"/>
                  </a:cubicBezTo>
                  <a:cubicBezTo>
                    <a:pt x="27341" y="1314"/>
                    <a:pt x="27203" y="1591"/>
                    <a:pt x="27203" y="1729"/>
                  </a:cubicBezTo>
                  <a:cubicBezTo>
                    <a:pt x="27065" y="2040"/>
                    <a:pt x="27203" y="2316"/>
                    <a:pt x="27480" y="2316"/>
                  </a:cubicBezTo>
                  <a:cubicBezTo>
                    <a:pt x="27652" y="2316"/>
                    <a:pt x="27929" y="2178"/>
                    <a:pt x="27929" y="2040"/>
                  </a:cubicBezTo>
                  <a:cubicBezTo>
                    <a:pt x="28067" y="1729"/>
                    <a:pt x="28067" y="1591"/>
                    <a:pt x="28205" y="1314"/>
                  </a:cubicBezTo>
                  <a:cubicBezTo>
                    <a:pt x="28344" y="1314"/>
                    <a:pt x="28517" y="1452"/>
                    <a:pt x="28655" y="1452"/>
                  </a:cubicBezTo>
                  <a:cubicBezTo>
                    <a:pt x="28517" y="1729"/>
                    <a:pt x="28344" y="1902"/>
                    <a:pt x="28344" y="2178"/>
                  </a:cubicBezTo>
                  <a:cubicBezTo>
                    <a:pt x="28205" y="2455"/>
                    <a:pt x="28205" y="2593"/>
                    <a:pt x="28517" y="2766"/>
                  </a:cubicBezTo>
                  <a:cubicBezTo>
                    <a:pt x="28572" y="2821"/>
                    <a:pt x="28649" y="2854"/>
                    <a:pt x="28731" y="2854"/>
                  </a:cubicBezTo>
                  <a:cubicBezTo>
                    <a:pt x="28854" y="2854"/>
                    <a:pt x="28987" y="2780"/>
                    <a:pt x="29070" y="2593"/>
                  </a:cubicBezTo>
                  <a:cubicBezTo>
                    <a:pt x="29208" y="2316"/>
                    <a:pt x="29381" y="2040"/>
                    <a:pt x="29519" y="1729"/>
                  </a:cubicBezTo>
                  <a:cubicBezTo>
                    <a:pt x="29519" y="1729"/>
                    <a:pt x="29657" y="1902"/>
                    <a:pt x="29795" y="1902"/>
                  </a:cubicBezTo>
                  <a:lnTo>
                    <a:pt x="29657" y="1902"/>
                  </a:lnTo>
                  <a:cubicBezTo>
                    <a:pt x="29657" y="2040"/>
                    <a:pt x="29519" y="2178"/>
                    <a:pt x="29519" y="2316"/>
                  </a:cubicBezTo>
                  <a:cubicBezTo>
                    <a:pt x="29519" y="2455"/>
                    <a:pt x="29381" y="2593"/>
                    <a:pt x="29519" y="2766"/>
                  </a:cubicBezTo>
                  <a:cubicBezTo>
                    <a:pt x="29519" y="2766"/>
                    <a:pt x="29519" y="2904"/>
                    <a:pt x="29657" y="2904"/>
                  </a:cubicBezTo>
                  <a:cubicBezTo>
                    <a:pt x="29795" y="3042"/>
                    <a:pt x="29934" y="3042"/>
                    <a:pt x="29934" y="3042"/>
                  </a:cubicBezTo>
                  <a:cubicBezTo>
                    <a:pt x="30071" y="3042"/>
                    <a:pt x="30072" y="2906"/>
                    <a:pt x="30242" y="2904"/>
                  </a:cubicBezTo>
                  <a:lnTo>
                    <a:pt x="30242" y="2904"/>
                  </a:lnTo>
                  <a:cubicBezTo>
                    <a:pt x="30072" y="2906"/>
                    <a:pt x="30072" y="3042"/>
                    <a:pt x="30072" y="3042"/>
                  </a:cubicBezTo>
                  <a:cubicBezTo>
                    <a:pt x="30072" y="3319"/>
                    <a:pt x="30245" y="3630"/>
                    <a:pt x="30383" y="3630"/>
                  </a:cubicBezTo>
                  <a:cubicBezTo>
                    <a:pt x="30660" y="3630"/>
                    <a:pt x="30936" y="3457"/>
                    <a:pt x="30936" y="3319"/>
                  </a:cubicBezTo>
                  <a:cubicBezTo>
                    <a:pt x="31109" y="3042"/>
                    <a:pt x="31109" y="2904"/>
                    <a:pt x="31247" y="2593"/>
                  </a:cubicBezTo>
                  <a:cubicBezTo>
                    <a:pt x="31524" y="2766"/>
                    <a:pt x="31800" y="2904"/>
                    <a:pt x="32111" y="3042"/>
                  </a:cubicBezTo>
                  <a:cubicBezTo>
                    <a:pt x="32111" y="3181"/>
                    <a:pt x="31973" y="3181"/>
                    <a:pt x="31973" y="3319"/>
                  </a:cubicBezTo>
                  <a:cubicBezTo>
                    <a:pt x="31385" y="4045"/>
                    <a:pt x="30936" y="4771"/>
                    <a:pt x="30383" y="5496"/>
                  </a:cubicBezTo>
                  <a:cubicBezTo>
                    <a:pt x="30383" y="5773"/>
                    <a:pt x="30383" y="6049"/>
                    <a:pt x="30660" y="6049"/>
                  </a:cubicBezTo>
                  <a:cubicBezTo>
                    <a:pt x="30719" y="6123"/>
                    <a:pt x="30809" y="6166"/>
                    <a:pt x="30904" y="6166"/>
                  </a:cubicBezTo>
                  <a:cubicBezTo>
                    <a:pt x="31032" y="6166"/>
                    <a:pt x="31168" y="6089"/>
                    <a:pt x="31247" y="5911"/>
                  </a:cubicBezTo>
                  <a:cubicBezTo>
                    <a:pt x="31662" y="5185"/>
                    <a:pt x="32250" y="4494"/>
                    <a:pt x="32664" y="3768"/>
                  </a:cubicBezTo>
                  <a:cubicBezTo>
                    <a:pt x="32664" y="3630"/>
                    <a:pt x="32837" y="3630"/>
                    <a:pt x="32664" y="3457"/>
                  </a:cubicBezTo>
                  <a:lnTo>
                    <a:pt x="32664" y="3457"/>
                  </a:lnTo>
                  <a:cubicBezTo>
                    <a:pt x="33114" y="3768"/>
                    <a:pt x="33390" y="3906"/>
                    <a:pt x="33840" y="4183"/>
                  </a:cubicBezTo>
                  <a:cubicBezTo>
                    <a:pt x="33701" y="4183"/>
                    <a:pt x="33701" y="4321"/>
                    <a:pt x="33701" y="4321"/>
                  </a:cubicBezTo>
                  <a:cubicBezTo>
                    <a:pt x="33528" y="4494"/>
                    <a:pt x="33390" y="4632"/>
                    <a:pt x="33252" y="4909"/>
                  </a:cubicBezTo>
                  <a:cubicBezTo>
                    <a:pt x="33252" y="5047"/>
                    <a:pt x="33252" y="5358"/>
                    <a:pt x="33528" y="5496"/>
                  </a:cubicBezTo>
                  <a:cubicBezTo>
                    <a:pt x="33579" y="5537"/>
                    <a:pt x="33639" y="5554"/>
                    <a:pt x="33701" y="5554"/>
                  </a:cubicBezTo>
                  <a:cubicBezTo>
                    <a:pt x="33851" y="5554"/>
                    <a:pt x="34018" y="5456"/>
                    <a:pt x="34116" y="5358"/>
                  </a:cubicBezTo>
                  <a:cubicBezTo>
                    <a:pt x="34116" y="5185"/>
                    <a:pt x="34254" y="4909"/>
                    <a:pt x="34393" y="4771"/>
                  </a:cubicBezTo>
                  <a:lnTo>
                    <a:pt x="34393" y="4632"/>
                  </a:lnTo>
                  <a:cubicBezTo>
                    <a:pt x="34704" y="4771"/>
                    <a:pt x="34842" y="4909"/>
                    <a:pt x="34980" y="5047"/>
                  </a:cubicBezTo>
                  <a:cubicBezTo>
                    <a:pt x="34704" y="5358"/>
                    <a:pt x="34393" y="5635"/>
                    <a:pt x="34254" y="5911"/>
                  </a:cubicBezTo>
                  <a:cubicBezTo>
                    <a:pt x="34116" y="6049"/>
                    <a:pt x="33978" y="6361"/>
                    <a:pt x="34254" y="6499"/>
                  </a:cubicBezTo>
                  <a:cubicBezTo>
                    <a:pt x="34323" y="6568"/>
                    <a:pt x="34436" y="6602"/>
                    <a:pt x="34548" y="6602"/>
                  </a:cubicBezTo>
                  <a:cubicBezTo>
                    <a:pt x="34660" y="6602"/>
                    <a:pt x="34773" y="6568"/>
                    <a:pt x="34842" y="6499"/>
                  </a:cubicBezTo>
                  <a:cubicBezTo>
                    <a:pt x="35118" y="6222"/>
                    <a:pt x="35430" y="5911"/>
                    <a:pt x="35568" y="5635"/>
                  </a:cubicBezTo>
                  <a:cubicBezTo>
                    <a:pt x="35706" y="5773"/>
                    <a:pt x="35844" y="5773"/>
                    <a:pt x="35844" y="5911"/>
                  </a:cubicBezTo>
                  <a:cubicBezTo>
                    <a:pt x="35844" y="6049"/>
                    <a:pt x="35706" y="6222"/>
                    <a:pt x="35706" y="6361"/>
                  </a:cubicBezTo>
                  <a:lnTo>
                    <a:pt x="35568" y="6361"/>
                  </a:lnTo>
                  <a:cubicBezTo>
                    <a:pt x="35568" y="6499"/>
                    <a:pt x="35430" y="6637"/>
                    <a:pt x="35430" y="6637"/>
                  </a:cubicBezTo>
                  <a:cubicBezTo>
                    <a:pt x="35430" y="6775"/>
                    <a:pt x="35430" y="6914"/>
                    <a:pt x="35568" y="7086"/>
                  </a:cubicBezTo>
                  <a:cubicBezTo>
                    <a:pt x="35706" y="7086"/>
                    <a:pt x="35706" y="7225"/>
                    <a:pt x="35844" y="7225"/>
                  </a:cubicBezTo>
                  <a:cubicBezTo>
                    <a:pt x="35983" y="7225"/>
                    <a:pt x="36121" y="7086"/>
                    <a:pt x="36121" y="7086"/>
                  </a:cubicBezTo>
                  <a:cubicBezTo>
                    <a:pt x="36294" y="6914"/>
                    <a:pt x="36432" y="6637"/>
                    <a:pt x="36570" y="6499"/>
                  </a:cubicBezTo>
                  <a:cubicBezTo>
                    <a:pt x="36570" y="6499"/>
                    <a:pt x="36570" y="6637"/>
                    <a:pt x="36708" y="6637"/>
                  </a:cubicBezTo>
                  <a:lnTo>
                    <a:pt x="36570" y="6637"/>
                  </a:lnTo>
                  <a:cubicBezTo>
                    <a:pt x="36432" y="6775"/>
                    <a:pt x="36294" y="7086"/>
                    <a:pt x="36294" y="7225"/>
                  </a:cubicBezTo>
                  <a:cubicBezTo>
                    <a:pt x="36121" y="7363"/>
                    <a:pt x="36121" y="7639"/>
                    <a:pt x="36432" y="7778"/>
                  </a:cubicBezTo>
                  <a:cubicBezTo>
                    <a:pt x="36491" y="7851"/>
                    <a:pt x="36575" y="7894"/>
                    <a:pt x="36663" y="7894"/>
                  </a:cubicBezTo>
                  <a:cubicBezTo>
                    <a:pt x="36781" y="7894"/>
                    <a:pt x="36906" y="7818"/>
                    <a:pt x="36985" y="7639"/>
                  </a:cubicBezTo>
                  <a:cubicBezTo>
                    <a:pt x="37158" y="7501"/>
                    <a:pt x="37158" y="7363"/>
                    <a:pt x="37296" y="7225"/>
                  </a:cubicBezTo>
                  <a:cubicBezTo>
                    <a:pt x="37434" y="7363"/>
                    <a:pt x="37573" y="7639"/>
                    <a:pt x="37711" y="7778"/>
                  </a:cubicBezTo>
                  <a:cubicBezTo>
                    <a:pt x="36985" y="8227"/>
                    <a:pt x="36432" y="8815"/>
                    <a:pt x="35706" y="9368"/>
                  </a:cubicBezTo>
                  <a:cubicBezTo>
                    <a:pt x="35568" y="9506"/>
                    <a:pt x="35568" y="9817"/>
                    <a:pt x="35706" y="9955"/>
                  </a:cubicBezTo>
                  <a:cubicBezTo>
                    <a:pt x="35844" y="10094"/>
                    <a:pt x="35983" y="10094"/>
                    <a:pt x="36121" y="10094"/>
                  </a:cubicBezTo>
                  <a:cubicBezTo>
                    <a:pt x="36121" y="10094"/>
                    <a:pt x="36294" y="10094"/>
                    <a:pt x="36432" y="9955"/>
                  </a:cubicBezTo>
                  <a:cubicBezTo>
                    <a:pt x="36985" y="9506"/>
                    <a:pt x="37573" y="8953"/>
                    <a:pt x="38298" y="8365"/>
                  </a:cubicBezTo>
                  <a:cubicBezTo>
                    <a:pt x="38437" y="8504"/>
                    <a:pt x="38575" y="8815"/>
                    <a:pt x="38713" y="8953"/>
                  </a:cubicBezTo>
                  <a:cubicBezTo>
                    <a:pt x="38437" y="8953"/>
                    <a:pt x="38298" y="9091"/>
                    <a:pt x="38160" y="9091"/>
                  </a:cubicBezTo>
                  <a:cubicBezTo>
                    <a:pt x="37849" y="9229"/>
                    <a:pt x="37849" y="9506"/>
                    <a:pt x="38022" y="9817"/>
                  </a:cubicBezTo>
                  <a:cubicBezTo>
                    <a:pt x="38022" y="9955"/>
                    <a:pt x="38298" y="9955"/>
                    <a:pt x="38575" y="9955"/>
                  </a:cubicBezTo>
                  <a:cubicBezTo>
                    <a:pt x="38575" y="9955"/>
                    <a:pt x="38575" y="9817"/>
                    <a:pt x="38713" y="9817"/>
                  </a:cubicBezTo>
                  <a:cubicBezTo>
                    <a:pt x="38886" y="9817"/>
                    <a:pt x="39024" y="9679"/>
                    <a:pt x="39163" y="9679"/>
                  </a:cubicBezTo>
                  <a:cubicBezTo>
                    <a:pt x="39301" y="9817"/>
                    <a:pt x="39301" y="9817"/>
                    <a:pt x="39439" y="9955"/>
                  </a:cubicBezTo>
                  <a:cubicBezTo>
                    <a:pt x="39301" y="10094"/>
                    <a:pt x="39024" y="10232"/>
                    <a:pt x="38886" y="10232"/>
                  </a:cubicBezTo>
                  <a:cubicBezTo>
                    <a:pt x="38713" y="10370"/>
                    <a:pt x="38575" y="10681"/>
                    <a:pt x="38713" y="10958"/>
                  </a:cubicBezTo>
                  <a:cubicBezTo>
                    <a:pt x="38835" y="11055"/>
                    <a:pt x="39010" y="11153"/>
                    <a:pt x="39150" y="11153"/>
                  </a:cubicBezTo>
                  <a:cubicBezTo>
                    <a:pt x="39208" y="11153"/>
                    <a:pt x="39260" y="11136"/>
                    <a:pt x="39301" y="11096"/>
                  </a:cubicBezTo>
                  <a:cubicBezTo>
                    <a:pt x="39439" y="10958"/>
                    <a:pt x="39750" y="10819"/>
                    <a:pt x="39888" y="10681"/>
                  </a:cubicBezTo>
                  <a:cubicBezTo>
                    <a:pt x="39888" y="10819"/>
                    <a:pt x="40027" y="10958"/>
                    <a:pt x="40027" y="11096"/>
                  </a:cubicBezTo>
                  <a:cubicBezTo>
                    <a:pt x="39888" y="11234"/>
                    <a:pt x="39750" y="11234"/>
                    <a:pt x="39439" y="11407"/>
                  </a:cubicBezTo>
                  <a:cubicBezTo>
                    <a:pt x="39301" y="11545"/>
                    <a:pt x="39163" y="11822"/>
                    <a:pt x="39301" y="12098"/>
                  </a:cubicBezTo>
                  <a:cubicBezTo>
                    <a:pt x="39400" y="12222"/>
                    <a:pt x="39587" y="12328"/>
                    <a:pt x="39786" y="12328"/>
                  </a:cubicBezTo>
                  <a:cubicBezTo>
                    <a:pt x="39864" y="12328"/>
                    <a:pt x="39943" y="12312"/>
                    <a:pt x="40020" y="12275"/>
                  </a:cubicBezTo>
                  <a:lnTo>
                    <a:pt x="40020" y="12275"/>
                  </a:lnTo>
                  <a:cubicBezTo>
                    <a:pt x="39987" y="12310"/>
                    <a:pt x="39953" y="12345"/>
                    <a:pt x="39888" y="12409"/>
                  </a:cubicBezTo>
                  <a:cubicBezTo>
                    <a:pt x="39888" y="12548"/>
                    <a:pt x="39888" y="12686"/>
                    <a:pt x="40027" y="12824"/>
                  </a:cubicBezTo>
                  <a:cubicBezTo>
                    <a:pt x="40027" y="12921"/>
                    <a:pt x="40163" y="13035"/>
                    <a:pt x="40351" y="13035"/>
                  </a:cubicBezTo>
                  <a:cubicBezTo>
                    <a:pt x="40431" y="13035"/>
                    <a:pt x="40521" y="13014"/>
                    <a:pt x="40614" y="12962"/>
                  </a:cubicBezTo>
                  <a:cubicBezTo>
                    <a:pt x="40614" y="12824"/>
                    <a:pt x="40753" y="12824"/>
                    <a:pt x="40891" y="12686"/>
                  </a:cubicBezTo>
                  <a:lnTo>
                    <a:pt x="40891" y="12962"/>
                  </a:lnTo>
                  <a:cubicBezTo>
                    <a:pt x="41029" y="13135"/>
                    <a:pt x="41029" y="13135"/>
                    <a:pt x="41029" y="13274"/>
                  </a:cubicBezTo>
                  <a:cubicBezTo>
                    <a:pt x="40441" y="13412"/>
                    <a:pt x="39750" y="13550"/>
                    <a:pt x="39163" y="13688"/>
                  </a:cubicBezTo>
                  <a:cubicBezTo>
                    <a:pt x="39024" y="13688"/>
                    <a:pt x="38886" y="13999"/>
                    <a:pt x="38886" y="14276"/>
                  </a:cubicBezTo>
                  <a:cubicBezTo>
                    <a:pt x="38886" y="14414"/>
                    <a:pt x="39163" y="14552"/>
                    <a:pt x="39439" y="14552"/>
                  </a:cubicBezTo>
                  <a:cubicBezTo>
                    <a:pt x="40027" y="14414"/>
                    <a:pt x="40614" y="14276"/>
                    <a:pt x="41167" y="14138"/>
                  </a:cubicBezTo>
                  <a:lnTo>
                    <a:pt x="41306" y="14138"/>
                  </a:lnTo>
                  <a:cubicBezTo>
                    <a:pt x="41306" y="14414"/>
                    <a:pt x="41478" y="14691"/>
                    <a:pt x="41478" y="15002"/>
                  </a:cubicBezTo>
                  <a:cubicBezTo>
                    <a:pt x="41167" y="15002"/>
                    <a:pt x="40891" y="15002"/>
                    <a:pt x="40614" y="15140"/>
                  </a:cubicBezTo>
                  <a:cubicBezTo>
                    <a:pt x="40303" y="15278"/>
                    <a:pt x="40165" y="15417"/>
                    <a:pt x="40303" y="15728"/>
                  </a:cubicBezTo>
                  <a:cubicBezTo>
                    <a:pt x="40303" y="15866"/>
                    <a:pt x="40614" y="16004"/>
                    <a:pt x="40753" y="16004"/>
                  </a:cubicBezTo>
                  <a:cubicBezTo>
                    <a:pt x="41029" y="16004"/>
                    <a:pt x="41167" y="15866"/>
                    <a:pt x="41306" y="15866"/>
                  </a:cubicBezTo>
                  <a:lnTo>
                    <a:pt x="41617" y="15866"/>
                  </a:lnTo>
                  <a:lnTo>
                    <a:pt x="41617" y="16419"/>
                  </a:lnTo>
                  <a:cubicBezTo>
                    <a:pt x="41478" y="16419"/>
                    <a:pt x="41306" y="16592"/>
                    <a:pt x="41167" y="16592"/>
                  </a:cubicBezTo>
                  <a:cubicBezTo>
                    <a:pt x="41029" y="16592"/>
                    <a:pt x="40753" y="16730"/>
                    <a:pt x="40753" y="17007"/>
                  </a:cubicBezTo>
                  <a:cubicBezTo>
                    <a:pt x="40753" y="17145"/>
                    <a:pt x="41029" y="17456"/>
                    <a:pt x="41167" y="17456"/>
                  </a:cubicBezTo>
                  <a:cubicBezTo>
                    <a:pt x="41306" y="17456"/>
                    <a:pt x="41617" y="17456"/>
                    <a:pt x="41755" y="17283"/>
                  </a:cubicBezTo>
                  <a:lnTo>
                    <a:pt x="41755" y="18320"/>
                  </a:lnTo>
                  <a:cubicBezTo>
                    <a:pt x="41617" y="18147"/>
                    <a:pt x="41478" y="18147"/>
                    <a:pt x="41306" y="18147"/>
                  </a:cubicBezTo>
                  <a:cubicBezTo>
                    <a:pt x="41167" y="18147"/>
                    <a:pt x="41029" y="18147"/>
                    <a:pt x="41029" y="18320"/>
                  </a:cubicBezTo>
                  <a:cubicBezTo>
                    <a:pt x="40891" y="18320"/>
                    <a:pt x="40891" y="18458"/>
                    <a:pt x="40891" y="18597"/>
                  </a:cubicBezTo>
                  <a:cubicBezTo>
                    <a:pt x="40891" y="18735"/>
                    <a:pt x="40891" y="18873"/>
                    <a:pt x="41029" y="18873"/>
                  </a:cubicBezTo>
                  <a:cubicBezTo>
                    <a:pt x="41029" y="19011"/>
                    <a:pt x="41167" y="19011"/>
                    <a:pt x="41306" y="19011"/>
                  </a:cubicBezTo>
                  <a:lnTo>
                    <a:pt x="41478" y="19011"/>
                  </a:lnTo>
                  <a:cubicBezTo>
                    <a:pt x="41478" y="19011"/>
                    <a:pt x="41617" y="19184"/>
                    <a:pt x="41755" y="19184"/>
                  </a:cubicBezTo>
                  <a:lnTo>
                    <a:pt x="41755" y="20048"/>
                  </a:lnTo>
                  <a:cubicBezTo>
                    <a:pt x="41617" y="19875"/>
                    <a:pt x="41617" y="19875"/>
                    <a:pt x="41478" y="19875"/>
                  </a:cubicBezTo>
                  <a:lnTo>
                    <a:pt x="40891" y="19875"/>
                  </a:lnTo>
                  <a:cubicBezTo>
                    <a:pt x="40614" y="20048"/>
                    <a:pt x="40441" y="20187"/>
                    <a:pt x="40614" y="20463"/>
                  </a:cubicBezTo>
                  <a:cubicBezTo>
                    <a:pt x="40614" y="20740"/>
                    <a:pt x="40891" y="20740"/>
                    <a:pt x="41167" y="20740"/>
                  </a:cubicBezTo>
                  <a:lnTo>
                    <a:pt x="41306" y="20740"/>
                  </a:lnTo>
                  <a:cubicBezTo>
                    <a:pt x="41478" y="20740"/>
                    <a:pt x="41478" y="20740"/>
                    <a:pt x="41617" y="20912"/>
                  </a:cubicBezTo>
                  <a:lnTo>
                    <a:pt x="41755" y="20912"/>
                  </a:lnTo>
                  <a:cubicBezTo>
                    <a:pt x="41617" y="21327"/>
                    <a:pt x="41617" y="21777"/>
                    <a:pt x="41617" y="22191"/>
                  </a:cubicBezTo>
                  <a:cubicBezTo>
                    <a:pt x="40753" y="21777"/>
                    <a:pt x="39888" y="21327"/>
                    <a:pt x="39024" y="20740"/>
                  </a:cubicBezTo>
                  <a:lnTo>
                    <a:pt x="38713" y="20740"/>
                  </a:lnTo>
                  <a:cubicBezTo>
                    <a:pt x="38575" y="20740"/>
                    <a:pt x="38437" y="20740"/>
                    <a:pt x="38437" y="20912"/>
                  </a:cubicBezTo>
                  <a:cubicBezTo>
                    <a:pt x="38298" y="21189"/>
                    <a:pt x="38298" y="21465"/>
                    <a:pt x="38575" y="21604"/>
                  </a:cubicBezTo>
                  <a:cubicBezTo>
                    <a:pt x="39024" y="21777"/>
                    <a:pt x="39439" y="22053"/>
                    <a:pt x="40027" y="22330"/>
                  </a:cubicBezTo>
                  <a:cubicBezTo>
                    <a:pt x="40441" y="22641"/>
                    <a:pt x="40891" y="22779"/>
                    <a:pt x="41478" y="23055"/>
                  </a:cubicBezTo>
                  <a:cubicBezTo>
                    <a:pt x="41306" y="23332"/>
                    <a:pt x="41306" y="23505"/>
                    <a:pt x="41167" y="23781"/>
                  </a:cubicBezTo>
                  <a:lnTo>
                    <a:pt x="41167" y="23920"/>
                  </a:lnTo>
                  <a:cubicBezTo>
                    <a:pt x="41029" y="23781"/>
                    <a:pt x="40753" y="23781"/>
                    <a:pt x="40614" y="23643"/>
                  </a:cubicBezTo>
                  <a:lnTo>
                    <a:pt x="40441" y="23643"/>
                  </a:lnTo>
                  <a:cubicBezTo>
                    <a:pt x="40165" y="23643"/>
                    <a:pt x="40027" y="23781"/>
                    <a:pt x="40027" y="23920"/>
                  </a:cubicBezTo>
                  <a:cubicBezTo>
                    <a:pt x="39888" y="24196"/>
                    <a:pt x="40027" y="24507"/>
                    <a:pt x="40303" y="24507"/>
                  </a:cubicBezTo>
                  <a:cubicBezTo>
                    <a:pt x="40441" y="24645"/>
                    <a:pt x="40753" y="24645"/>
                    <a:pt x="40891" y="24645"/>
                  </a:cubicBezTo>
                  <a:cubicBezTo>
                    <a:pt x="40891" y="24784"/>
                    <a:pt x="40753" y="24922"/>
                    <a:pt x="40753" y="25060"/>
                  </a:cubicBezTo>
                  <a:cubicBezTo>
                    <a:pt x="40441" y="25060"/>
                    <a:pt x="40303" y="24922"/>
                    <a:pt x="40165" y="24922"/>
                  </a:cubicBezTo>
                  <a:lnTo>
                    <a:pt x="40027" y="24922"/>
                  </a:lnTo>
                  <a:cubicBezTo>
                    <a:pt x="39888" y="24922"/>
                    <a:pt x="39577" y="25060"/>
                    <a:pt x="39577" y="25233"/>
                  </a:cubicBezTo>
                  <a:cubicBezTo>
                    <a:pt x="39577" y="25510"/>
                    <a:pt x="39750" y="25648"/>
                    <a:pt x="39888" y="25786"/>
                  </a:cubicBezTo>
                  <a:cubicBezTo>
                    <a:pt x="40027" y="25786"/>
                    <a:pt x="40165" y="25786"/>
                    <a:pt x="40303" y="25924"/>
                  </a:cubicBezTo>
                  <a:cubicBezTo>
                    <a:pt x="40165" y="25924"/>
                    <a:pt x="40165" y="26097"/>
                    <a:pt x="40027" y="26235"/>
                  </a:cubicBezTo>
                  <a:cubicBezTo>
                    <a:pt x="39888" y="26235"/>
                    <a:pt x="39888" y="26097"/>
                    <a:pt x="39750" y="25924"/>
                  </a:cubicBezTo>
                  <a:lnTo>
                    <a:pt x="39439" y="25924"/>
                  </a:lnTo>
                  <a:cubicBezTo>
                    <a:pt x="39301" y="25924"/>
                    <a:pt x="39163" y="26097"/>
                    <a:pt x="39163" y="26235"/>
                  </a:cubicBezTo>
                  <a:cubicBezTo>
                    <a:pt x="39024" y="26374"/>
                    <a:pt x="39024" y="26650"/>
                    <a:pt x="39301" y="26788"/>
                  </a:cubicBezTo>
                  <a:cubicBezTo>
                    <a:pt x="39301" y="26788"/>
                    <a:pt x="39439" y="26961"/>
                    <a:pt x="39577" y="26961"/>
                  </a:cubicBezTo>
                  <a:cubicBezTo>
                    <a:pt x="39577" y="27100"/>
                    <a:pt x="39439" y="27238"/>
                    <a:pt x="39301" y="27376"/>
                  </a:cubicBezTo>
                  <a:cubicBezTo>
                    <a:pt x="38886" y="26961"/>
                    <a:pt x="38298" y="26374"/>
                    <a:pt x="38022" y="25924"/>
                  </a:cubicBezTo>
                  <a:cubicBezTo>
                    <a:pt x="37711" y="25648"/>
                    <a:pt x="37573" y="25371"/>
                    <a:pt x="37434" y="25060"/>
                  </a:cubicBezTo>
                  <a:cubicBezTo>
                    <a:pt x="37296" y="24922"/>
                    <a:pt x="37158" y="24922"/>
                    <a:pt x="36985" y="24922"/>
                  </a:cubicBezTo>
                  <a:lnTo>
                    <a:pt x="36847" y="24922"/>
                  </a:lnTo>
                  <a:cubicBezTo>
                    <a:pt x="36570" y="25060"/>
                    <a:pt x="36570" y="25371"/>
                    <a:pt x="36708" y="25510"/>
                  </a:cubicBezTo>
                  <a:cubicBezTo>
                    <a:pt x="37158" y="26512"/>
                    <a:pt x="38022" y="27376"/>
                    <a:pt x="38713" y="27964"/>
                  </a:cubicBezTo>
                  <a:cubicBezTo>
                    <a:pt x="38575" y="28240"/>
                    <a:pt x="38437" y="28378"/>
                    <a:pt x="38298" y="28517"/>
                  </a:cubicBezTo>
                  <a:cubicBezTo>
                    <a:pt x="38160" y="28690"/>
                    <a:pt x="38022" y="28966"/>
                    <a:pt x="38022" y="29243"/>
                  </a:cubicBezTo>
                  <a:lnTo>
                    <a:pt x="37849" y="29243"/>
                  </a:lnTo>
                  <a:cubicBezTo>
                    <a:pt x="37849" y="29381"/>
                    <a:pt x="37711" y="29554"/>
                    <a:pt x="37711" y="29554"/>
                  </a:cubicBezTo>
                  <a:cubicBezTo>
                    <a:pt x="37711" y="29692"/>
                    <a:pt x="37711" y="29830"/>
                    <a:pt x="37849" y="29968"/>
                  </a:cubicBezTo>
                  <a:cubicBezTo>
                    <a:pt x="38298" y="30418"/>
                    <a:pt x="38713" y="30694"/>
                    <a:pt x="39163" y="31109"/>
                  </a:cubicBezTo>
                  <a:lnTo>
                    <a:pt x="39301" y="31109"/>
                  </a:lnTo>
                  <a:cubicBezTo>
                    <a:pt x="39301" y="31109"/>
                    <a:pt x="39439" y="30971"/>
                    <a:pt x="39577" y="30971"/>
                  </a:cubicBezTo>
                  <a:cubicBezTo>
                    <a:pt x="39163" y="30556"/>
                    <a:pt x="38575" y="29968"/>
                    <a:pt x="38022" y="29554"/>
                  </a:cubicBezTo>
                  <a:cubicBezTo>
                    <a:pt x="38298" y="29381"/>
                    <a:pt x="38437" y="29104"/>
                    <a:pt x="38575" y="28966"/>
                  </a:cubicBezTo>
                  <a:cubicBezTo>
                    <a:pt x="39301" y="28240"/>
                    <a:pt x="39888" y="27376"/>
                    <a:pt x="40303" y="26650"/>
                  </a:cubicBezTo>
                  <a:cubicBezTo>
                    <a:pt x="41478" y="24784"/>
                    <a:pt x="42170" y="22641"/>
                    <a:pt x="42343" y="20463"/>
                  </a:cubicBezTo>
                  <a:cubicBezTo>
                    <a:pt x="42619" y="18458"/>
                    <a:pt x="42481" y="16281"/>
                    <a:pt x="41893" y="14276"/>
                  </a:cubicBezTo>
                  <a:cubicBezTo>
                    <a:pt x="41306" y="12098"/>
                    <a:pt x="40441" y="10094"/>
                    <a:pt x="39301" y="8365"/>
                  </a:cubicBezTo>
                  <a:cubicBezTo>
                    <a:pt x="39163" y="8089"/>
                    <a:pt x="39024" y="7950"/>
                    <a:pt x="38886" y="7639"/>
                  </a:cubicBezTo>
                  <a:cubicBezTo>
                    <a:pt x="38298" y="7086"/>
                    <a:pt x="37711" y="6499"/>
                    <a:pt x="37158" y="5911"/>
                  </a:cubicBezTo>
                  <a:cubicBezTo>
                    <a:pt x="36847" y="5496"/>
                    <a:pt x="36432" y="5185"/>
                    <a:pt x="36121" y="4909"/>
                  </a:cubicBezTo>
                  <a:cubicBezTo>
                    <a:pt x="34842" y="4183"/>
                    <a:pt x="33528" y="3319"/>
                    <a:pt x="32388" y="2593"/>
                  </a:cubicBezTo>
                  <a:cubicBezTo>
                    <a:pt x="31524" y="2178"/>
                    <a:pt x="30660" y="1729"/>
                    <a:pt x="29934" y="1314"/>
                  </a:cubicBezTo>
                  <a:cubicBezTo>
                    <a:pt x="29795" y="1176"/>
                    <a:pt x="29795" y="1176"/>
                    <a:pt x="29795" y="1037"/>
                  </a:cubicBezTo>
                  <a:lnTo>
                    <a:pt x="29657" y="1037"/>
                  </a:lnTo>
                  <a:cubicBezTo>
                    <a:pt x="29381" y="865"/>
                    <a:pt x="29070" y="726"/>
                    <a:pt x="28931" y="726"/>
                  </a:cubicBezTo>
                  <a:cubicBezTo>
                    <a:pt x="27203" y="312"/>
                    <a:pt x="25475" y="1"/>
                    <a:pt x="23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6907392" y="3765822"/>
              <a:ext cx="43609" cy="41514"/>
            </a:xfrm>
            <a:custGeom>
              <a:avLst/>
              <a:gdLst/>
              <a:ahLst/>
              <a:cxnLst/>
              <a:rect l="l" t="t" r="r" b="b"/>
              <a:pathLst>
                <a:path w="2144" h="2041" extrusionOk="0">
                  <a:moveTo>
                    <a:pt x="415" y="1"/>
                  </a:moveTo>
                  <a:cubicBezTo>
                    <a:pt x="277" y="1"/>
                    <a:pt x="139" y="139"/>
                    <a:pt x="139" y="139"/>
                  </a:cubicBezTo>
                  <a:lnTo>
                    <a:pt x="1" y="139"/>
                  </a:lnTo>
                  <a:cubicBezTo>
                    <a:pt x="139" y="312"/>
                    <a:pt x="277" y="312"/>
                    <a:pt x="277" y="450"/>
                  </a:cubicBezTo>
                  <a:cubicBezTo>
                    <a:pt x="865" y="865"/>
                    <a:pt x="1452" y="1314"/>
                    <a:pt x="2005" y="1729"/>
                  </a:cubicBezTo>
                  <a:cubicBezTo>
                    <a:pt x="2005" y="1867"/>
                    <a:pt x="2144" y="1867"/>
                    <a:pt x="2144" y="2040"/>
                  </a:cubicBezTo>
                  <a:cubicBezTo>
                    <a:pt x="2144" y="1867"/>
                    <a:pt x="2144" y="1591"/>
                    <a:pt x="2005" y="1453"/>
                  </a:cubicBezTo>
                  <a:cubicBezTo>
                    <a:pt x="1591" y="1003"/>
                    <a:pt x="1003" y="450"/>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6113658" y="3220964"/>
              <a:ext cx="840876" cy="691824"/>
            </a:xfrm>
            <a:custGeom>
              <a:avLst/>
              <a:gdLst/>
              <a:ahLst/>
              <a:cxnLst/>
              <a:rect l="l" t="t" r="r" b="b"/>
              <a:pathLst>
                <a:path w="41341" h="34013" extrusionOk="0">
                  <a:moveTo>
                    <a:pt x="1867" y="1"/>
                  </a:moveTo>
                  <a:cubicBezTo>
                    <a:pt x="1591" y="1"/>
                    <a:pt x="1279" y="1"/>
                    <a:pt x="1003" y="139"/>
                  </a:cubicBezTo>
                  <a:cubicBezTo>
                    <a:pt x="554" y="450"/>
                    <a:pt x="139" y="865"/>
                    <a:pt x="1" y="1453"/>
                  </a:cubicBezTo>
                  <a:cubicBezTo>
                    <a:pt x="1" y="1453"/>
                    <a:pt x="139" y="1453"/>
                    <a:pt x="139" y="1591"/>
                  </a:cubicBezTo>
                  <a:cubicBezTo>
                    <a:pt x="415" y="2040"/>
                    <a:pt x="865" y="2455"/>
                    <a:pt x="1141" y="2904"/>
                  </a:cubicBezTo>
                  <a:cubicBezTo>
                    <a:pt x="2144" y="3907"/>
                    <a:pt x="3146" y="4909"/>
                    <a:pt x="4183" y="5773"/>
                  </a:cubicBezTo>
                  <a:cubicBezTo>
                    <a:pt x="4183" y="5912"/>
                    <a:pt x="4321" y="6050"/>
                    <a:pt x="4321" y="6050"/>
                  </a:cubicBezTo>
                  <a:cubicBezTo>
                    <a:pt x="4459" y="6050"/>
                    <a:pt x="4459" y="6188"/>
                    <a:pt x="4598" y="6188"/>
                  </a:cubicBezTo>
                  <a:cubicBezTo>
                    <a:pt x="5738" y="7225"/>
                    <a:pt x="6775" y="8366"/>
                    <a:pt x="7916" y="9506"/>
                  </a:cubicBezTo>
                  <a:cubicBezTo>
                    <a:pt x="8918" y="10232"/>
                    <a:pt x="9782" y="11096"/>
                    <a:pt x="10508" y="11822"/>
                  </a:cubicBezTo>
                  <a:lnTo>
                    <a:pt x="10647" y="11960"/>
                  </a:lnTo>
                  <a:lnTo>
                    <a:pt x="11234" y="12410"/>
                  </a:lnTo>
                  <a:lnTo>
                    <a:pt x="11234" y="12548"/>
                  </a:lnTo>
                  <a:cubicBezTo>
                    <a:pt x="13239" y="14553"/>
                    <a:pt x="15417" y="16419"/>
                    <a:pt x="17421" y="18286"/>
                  </a:cubicBezTo>
                  <a:cubicBezTo>
                    <a:pt x="17698" y="18009"/>
                    <a:pt x="18009" y="17733"/>
                    <a:pt x="18286" y="17595"/>
                  </a:cubicBezTo>
                  <a:cubicBezTo>
                    <a:pt x="18424" y="17283"/>
                    <a:pt x="18700" y="17145"/>
                    <a:pt x="19011" y="16869"/>
                  </a:cubicBezTo>
                  <a:cubicBezTo>
                    <a:pt x="18873" y="16730"/>
                    <a:pt x="18562" y="16558"/>
                    <a:pt x="18286" y="16281"/>
                  </a:cubicBezTo>
                  <a:cubicBezTo>
                    <a:pt x="17836" y="16730"/>
                    <a:pt x="17283" y="17145"/>
                    <a:pt x="16834" y="17595"/>
                  </a:cubicBezTo>
                  <a:cubicBezTo>
                    <a:pt x="16696" y="17422"/>
                    <a:pt x="16557" y="17283"/>
                    <a:pt x="16419" y="17145"/>
                  </a:cubicBezTo>
                  <a:cubicBezTo>
                    <a:pt x="16696" y="16869"/>
                    <a:pt x="16972" y="16558"/>
                    <a:pt x="17283" y="16281"/>
                  </a:cubicBezTo>
                  <a:cubicBezTo>
                    <a:pt x="17421" y="16281"/>
                    <a:pt x="17421" y="16143"/>
                    <a:pt x="17421" y="16005"/>
                  </a:cubicBezTo>
                  <a:cubicBezTo>
                    <a:pt x="17421" y="15866"/>
                    <a:pt x="17421" y="15693"/>
                    <a:pt x="17283" y="15693"/>
                  </a:cubicBezTo>
                  <a:cubicBezTo>
                    <a:pt x="17283" y="15555"/>
                    <a:pt x="17145" y="15555"/>
                    <a:pt x="16972" y="15555"/>
                  </a:cubicBezTo>
                  <a:cubicBezTo>
                    <a:pt x="16834" y="15555"/>
                    <a:pt x="16696" y="15555"/>
                    <a:pt x="16696" y="15693"/>
                  </a:cubicBezTo>
                  <a:cubicBezTo>
                    <a:pt x="16419" y="16005"/>
                    <a:pt x="16108" y="16143"/>
                    <a:pt x="15831" y="16419"/>
                  </a:cubicBezTo>
                  <a:cubicBezTo>
                    <a:pt x="15693" y="16419"/>
                    <a:pt x="15693" y="16281"/>
                    <a:pt x="15693" y="16281"/>
                  </a:cubicBezTo>
                  <a:cubicBezTo>
                    <a:pt x="15831" y="16143"/>
                    <a:pt x="15970" y="16005"/>
                    <a:pt x="16108" y="15866"/>
                  </a:cubicBezTo>
                  <a:cubicBezTo>
                    <a:pt x="16281" y="15693"/>
                    <a:pt x="16281" y="15693"/>
                    <a:pt x="16419" y="15555"/>
                  </a:cubicBezTo>
                  <a:cubicBezTo>
                    <a:pt x="16557" y="15555"/>
                    <a:pt x="16557" y="15417"/>
                    <a:pt x="16557" y="15417"/>
                  </a:cubicBezTo>
                  <a:cubicBezTo>
                    <a:pt x="16696" y="15279"/>
                    <a:pt x="16557" y="15140"/>
                    <a:pt x="16557" y="15002"/>
                  </a:cubicBezTo>
                  <a:cubicBezTo>
                    <a:pt x="16419" y="14829"/>
                    <a:pt x="16281" y="14829"/>
                    <a:pt x="16108" y="14829"/>
                  </a:cubicBezTo>
                  <a:lnTo>
                    <a:pt x="15970" y="14829"/>
                  </a:lnTo>
                  <a:cubicBezTo>
                    <a:pt x="15693" y="15140"/>
                    <a:pt x="15244" y="15417"/>
                    <a:pt x="14967" y="15693"/>
                  </a:cubicBezTo>
                  <a:cubicBezTo>
                    <a:pt x="14967" y="15555"/>
                    <a:pt x="14829" y="15417"/>
                    <a:pt x="14691" y="15279"/>
                  </a:cubicBezTo>
                  <a:cubicBezTo>
                    <a:pt x="14967" y="15140"/>
                    <a:pt x="15106" y="15002"/>
                    <a:pt x="15417" y="14829"/>
                  </a:cubicBezTo>
                  <a:cubicBezTo>
                    <a:pt x="15555" y="14553"/>
                    <a:pt x="15555" y="14276"/>
                    <a:pt x="15244" y="14138"/>
                  </a:cubicBezTo>
                  <a:cubicBezTo>
                    <a:pt x="15244" y="14138"/>
                    <a:pt x="15106" y="13965"/>
                    <a:pt x="14967" y="13965"/>
                  </a:cubicBezTo>
                  <a:cubicBezTo>
                    <a:pt x="14829" y="13965"/>
                    <a:pt x="14829" y="14138"/>
                    <a:pt x="14691" y="14138"/>
                  </a:cubicBezTo>
                  <a:cubicBezTo>
                    <a:pt x="14552" y="14276"/>
                    <a:pt x="14380" y="14415"/>
                    <a:pt x="14241" y="14553"/>
                  </a:cubicBezTo>
                  <a:lnTo>
                    <a:pt x="14103" y="14691"/>
                  </a:lnTo>
                  <a:cubicBezTo>
                    <a:pt x="14103" y="14553"/>
                    <a:pt x="13965" y="14553"/>
                    <a:pt x="13965" y="14415"/>
                  </a:cubicBezTo>
                  <a:cubicBezTo>
                    <a:pt x="14103" y="14276"/>
                    <a:pt x="14241" y="14138"/>
                    <a:pt x="14380" y="13965"/>
                  </a:cubicBezTo>
                  <a:cubicBezTo>
                    <a:pt x="14380" y="13827"/>
                    <a:pt x="14552" y="13689"/>
                    <a:pt x="14552" y="13550"/>
                  </a:cubicBezTo>
                  <a:cubicBezTo>
                    <a:pt x="14552" y="13550"/>
                    <a:pt x="14380" y="13412"/>
                    <a:pt x="14380" y="13274"/>
                  </a:cubicBezTo>
                  <a:lnTo>
                    <a:pt x="14103" y="13274"/>
                  </a:lnTo>
                  <a:cubicBezTo>
                    <a:pt x="13965" y="13274"/>
                    <a:pt x="13827" y="13274"/>
                    <a:pt x="13688" y="13412"/>
                  </a:cubicBezTo>
                  <a:cubicBezTo>
                    <a:pt x="13516" y="13412"/>
                    <a:pt x="13377" y="13550"/>
                    <a:pt x="13377" y="13689"/>
                  </a:cubicBezTo>
                  <a:cubicBezTo>
                    <a:pt x="13101" y="13412"/>
                    <a:pt x="12824" y="13274"/>
                    <a:pt x="12651" y="12963"/>
                  </a:cubicBezTo>
                  <a:lnTo>
                    <a:pt x="13377" y="12237"/>
                  </a:lnTo>
                  <a:cubicBezTo>
                    <a:pt x="13239" y="12099"/>
                    <a:pt x="12962" y="11960"/>
                    <a:pt x="12651" y="11822"/>
                  </a:cubicBezTo>
                  <a:cubicBezTo>
                    <a:pt x="12513" y="11960"/>
                    <a:pt x="12237" y="12099"/>
                    <a:pt x="12098" y="12237"/>
                  </a:cubicBezTo>
                  <a:cubicBezTo>
                    <a:pt x="11787" y="12099"/>
                    <a:pt x="11649" y="11960"/>
                    <a:pt x="11511" y="11822"/>
                  </a:cubicBezTo>
                  <a:cubicBezTo>
                    <a:pt x="11787" y="11684"/>
                    <a:pt x="11960" y="11546"/>
                    <a:pt x="12098" y="11373"/>
                  </a:cubicBezTo>
                  <a:cubicBezTo>
                    <a:pt x="12237" y="11373"/>
                    <a:pt x="12237" y="11373"/>
                    <a:pt x="12237" y="11235"/>
                  </a:cubicBezTo>
                  <a:cubicBezTo>
                    <a:pt x="11960" y="11096"/>
                    <a:pt x="11787" y="10958"/>
                    <a:pt x="11511" y="10682"/>
                  </a:cubicBezTo>
                  <a:lnTo>
                    <a:pt x="11511" y="10820"/>
                  </a:lnTo>
                  <a:cubicBezTo>
                    <a:pt x="11372" y="10958"/>
                    <a:pt x="11096" y="11096"/>
                    <a:pt x="10923" y="11096"/>
                  </a:cubicBezTo>
                  <a:lnTo>
                    <a:pt x="10923" y="11235"/>
                  </a:lnTo>
                  <a:cubicBezTo>
                    <a:pt x="10785" y="11096"/>
                    <a:pt x="10647" y="10958"/>
                    <a:pt x="10508" y="10820"/>
                  </a:cubicBezTo>
                  <a:cubicBezTo>
                    <a:pt x="10785" y="10682"/>
                    <a:pt x="10923" y="10509"/>
                    <a:pt x="11234" y="10370"/>
                  </a:cubicBezTo>
                  <a:cubicBezTo>
                    <a:pt x="10923" y="10094"/>
                    <a:pt x="10647" y="9956"/>
                    <a:pt x="10508" y="9817"/>
                  </a:cubicBezTo>
                  <a:cubicBezTo>
                    <a:pt x="10370" y="9956"/>
                    <a:pt x="10059" y="10094"/>
                    <a:pt x="9921" y="10232"/>
                  </a:cubicBezTo>
                  <a:cubicBezTo>
                    <a:pt x="9782" y="9956"/>
                    <a:pt x="9506" y="9817"/>
                    <a:pt x="9368" y="9645"/>
                  </a:cubicBezTo>
                  <a:cubicBezTo>
                    <a:pt x="9644" y="9506"/>
                    <a:pt x="9782" y="9368"/>
                    <a:pt x="9921" y="9230"/>
                  </a:cubicBezTo>
                  <a:cubicBezTo>
                    <a:pt x="9782" y="8953"/>
                    <a:pt x="9506" y="8780"/>
                    <a:pt x="9368" y="8642"/>
                  </a:cubicBezTo>
                  <a:cubicBezTo>
                    <a:pt x="9057" y="8780"/>
                    <a:pt x="8918" y="8953"/>
                    <a:pt x="8780" y="9092"/>
                  </a:cubicBezTo>
                  <a:cubicBezTo>
                    <a:pt x="8780" y="8953"/>
                    <a:pt x="8642" y="8953"/>
                    <a:pt x="8642" y="8953"/>
                  </a:cubicBezTo>
                  <a:cubicBezTo>
                    <a:pt x="8642" y="8780"/>
                    <a:pt x="8780" y="8780"/>
                    <a:pt x="8918" y="8642"/>
                  </a:cubicBezTo>
                  <a:lnTo>
                    <a:pt x="9057" y="8504"/>
                  </a:lnTo>
                  <a:lnTo>
                    <a:pt x="9195" y="8366"/>
                  </a:lnTo>
                  <a:cubicBezTo>
                    <a:pt x="8918" y="8227"/>
                    <a:pt x="8780" y="8089"/>
                    <a:pt x="8642" y="7778"/>
                  </a:cubicBezTo>
                  <a:lnTo>
                    <a:pt x="8504" y="7778"/>
                  </a:lnTo>
                  <a:cubicBezTo>
                    <a:pt x="8331" y="7916"/>
                    <a:pt x="8192" y="8089"/>
                    <a:pt x="7916" y="8227"/>
                  </a:cubicBezTo>
                  <a:cubicBezTo>
                    <a:pt x="7778" y="8089"/>
                    <a:pt x="7639" y="7916"/>
                    <a:pt x="7467" y="7778"/>
                  </a:cubicBezTo>
                  <a:lnTo>
                    <a:pt x="8054" y="7225"/>
                  </a:lnTo>
                  <a:lnTo>
                    <a:pt x="7467" y="6637"/>
                  </a:lnTo>
                  <a:cubicBezTo>
                    <a:pt x="7190" y="6776"/>
                    <a:pt x="7052" y="6914"/>
                    <a:pt x="6775" y="7225"/>
                  </a:cubicBezTo>
                  <a:cubicBezTo>
                    <a:pt x="6602" y="6914"/>
                    <a:pt x="6464" y="6776"/>
                    <a:pt x="6326" y="6637"/>
                  </a:cubicBezTo>
                  <a:cubicBezTo>
                    <a:pt x="6464" y="6361"/>
                    <a:pt x="6602" y="6188"/>
                    <a:pt x="6775" y="6050"/>
                  </a:cubicBezTo>
                  <a:cubicBezTo>
                    <a:pt x="6914" y="6050"/>
                    <a:pt x="6914" y="5912"/>
                    <a:pt x="6914" y="5912"/>
                  </a:cubicBezTo>
                  <a:cubicBezTo>
                    <a:pt x="6775" y="5773"/>
                    <a:pt x="6602" y="5497"/>
                    <a:pt x="6326" y="5324"/>
                  </a:cubicBezTo>
                  <a:cubicBezTo>
                    <a:pt x="6326" y="5324"/>
                    <a:pt x="6188" y="5324"/>
                    <a:pt x="6188" y="5497"/>
                  </a:cubicBezTo>
                  <a:cubicBezTo>
                    <a:pt x="6049" y="5635"/>
                    <a:pt x="5738" y="5773"/>
                    <a:pt x="5600" y="6050"/>
                  </a:cubicBezTo>
                  <a:cubicBezTo>
                    <a:pt x="5462" y="5912"/>
                    <a:pt x="5462" y="5773"/>
                    <a:pt x="5324" y="5635"/>
                  </a:cubicBezTo>
                  <a:cubicBezTo>
                    <a:pt x="5462" y="5497"/>
                    <a:pt x="5738" y="5324"/>
                    <a:pt x="5911" y="5186"/>
                  </a:cubicBezTo>
                  <a:cubicBezTo>
                    <a:pt x="6049" y="5047"/>
                    <a:pt x="6049" y="4909"/>
                    <a:pt x="6049" y="4909"/>
                  </a:cubicBezTo>
                  <a:cubicBezTo>
                    <a:pt x="5911" y="4771"/>
                    <a:pt x="5738" y="4633"/>
                    <a:pt x="5738" y="4460"/>
                  </a:cubicBezTo>
                  <a:lnTo>
                    <a:pt x="5600" y="4460"/>
                  </a:lnTo>
                  <a:cubicBezTo>
                    <a:pt x="5462" y="4460"/>
                    <a:pt x="5324" y="4460"/>
                    <a:pt x="5185" y="4633"/>
                  </a:cubicBezTo>
                  <a:cubicBezTo>
                    <a:pt x="5047" y="4771"/>
                    <a:pt x="4874" y="4909"/>
                    <a:pt x="4736" y="5047"/>
                  </a:cubicBezTo>
                  <a:lnTo>
                    <a:pt x="4598" y="5047"/>
                  </a:lnTo>
                  <a:cubicBezTo>
                    <a:pt x="4736" y="4771"/>
                    <a:pt x="4874" y="4633"/>
                    <a:pt x="5185" y="4460"/>
                  </a:cubicBezTo>
                  <a:cubicBezTo>
                    <a:pt x="5324" y="4322"/>
                    <a:pt x="5324" y="4045"/>
                    <a:pt x="5047" y="3768"/>
                  </a:cubicBezTo>
                  <a:lnTo>
                    <a:pt x="4736" y="3768"/>
                  </a:lnTo>
                  <a:cubicBezTo>
                    <a:pt x="4736" y="3768"/>
                    <a:pt x="4598" y="3768"/>
                    <a:pt x="4459" y="3907"/>
                  </a:cubicBezTo>
                  <a:lnTo>
                    <a:pt x="4010" y="4322"/>
                  </a:lnTo>
                  <a:cubicBezTo>
                    <a:pt x="3872" y="4322"/>
                    <a:pt x="3734" y="4183"/>
                    <a:pt x="3734" y="4183"/>
                  </a:cubicBezTo>
                  <a:cubicBezTo>
                    <a:pt x="3872" y="3907"/>
                    <a:pt x="4010" y="3768"/>
                    <a:pt x="4321" y="3457"/>
                  </a:cubicBezTo>
                  <a:cubicBezTo>
                    <a:pt x="4459" y="3319"/>
                    <a:pt x="4459" y="3043"/>
                    <a:pt x="4321" y="2904"/>
                  </a:cubicBezTo>
                  <a:cubicBezTo>
                    <a:pt x="4183" y="2732"/>
                    <a:pt x="4010" y="2732"/>
                    <a:pt x="4010" y="2732"/>
                  </a:cubicBezTo>
                  <a:lnTo>
                    <a:pt x="3872" y="2732"/>
                  </a:lnTo>
                  <a:cubicBezTo>
                    <a:pt x="3872" y="2732"/>
                    <a:pt x="3734" y="2904"/>
                    <a:pt x="3595" y="2904"/>
                  </a:cubicBezTo>
                  <a:cubicBezTo>
                    <a:pt x="3457" y="3043"/>
                    <a:pt x="3319" y="3319"/>
                    <a:pt x="3008" y="3457"/>
                  </a:cubicBezTo>
                  <a:cubicBezTo>
                    <a:pt x="2731" y="3181"/>
                    <a:pt x="2455" y="3043"/>
                    <a:pt x="2282" y="2732"/>
                  </a:cubicBezTo>
                  <a:cubicBezTo>
                    <a:pt x="2731" y="2317"/>
                    <a:pt x="3319" y="1867"/>
                    <a:pt x="3872" y="1453"/>
                  </a:cubicBezTo>
                  <a:cubicBezTo>
                    <a:pt x="3734" y="1314"/>
                    <a:pt x="3734" y="1176"/>
                    <a:pt x="3595" y="1003"/>
                  </a:cubicBezTo>
                  <a:cubicBezTo>
                    <a:pt x="3595" y="865"/>
                    <a:pt x="3457" y="865"/>
                    <a:pt x="3457" y="727"/>
                  </a:cubicBezTo>
                  <a:cubicBezTo>
                    <a:pt x="2869" y="1176"/>
                    <a:pt x="2282" y="1591"/>
                    <a:pt x="1591" y="2040"/>
                  </a:cubicBezTo>
                  <a:cubicBezTo>
                    <a:pt x="1141" y="1729"/>
                    <a:pt x="865" y="1314"/>
                    <a:pt x="415" y="865"/>
                  </a:cubicBezTo>
                  <a:cubicBezTo>
                    <a:pt x="865" y="589"/>
                    <a:pt x="1418" y="312"/>
                    <a:pt x="1867" y="1"/>
                  </a:cubicBezTo>
                  <a:close/>
                  <a:moveTo>
                    <a:pt x="17421" y="18286"/>
                  </a:moveTo>
                  <a:cubicBezTo>
                    <a:pt x="19150" y="19876"/>
                    <a:pt x="20878" y="21466"/>
                    <a:pt x="22468" y="23194"/>
                  </a:cubicBezTo>
                  <a:lnTo>
                    <a:pt x="22606" y="23194"/>
                  </a:lnTo>
                  <a:cubicBezTo>
                    <a:pt x="23470" y="24058"/>
                    <a:pt x="24473" y="24922"/>
                    <a:pt x="25337" y="25786"/>
                  </a:cubicBezTo>
                  <a:cubicBezTo>
                    <a:pt x="26339" y="26651"/>
                    <a:pt x="27342" y="27515"/>
                    <a:pt x="28379" y="28379"/>
                  </a:cubicBezTo>
                  <a:lnTo>
                    <a:pt x="28932" y="28828"/>
                  </a:lnTo>
                  <a:lnTo>
                    <a:pt x="28932" y="28966"/>
                  </a:lnTo>
                  <a:cubicBezTo>
                    <a:pt x="30798" y="30556"/>
                    <a:pt x="32526" y="32112"/>
                    <a:pt x="34255" y="33702"/>
                  </a:cubicBezTo>
                  <a:cubicBezTo>
                    <a:pt x="34427" y="33840"/>
                    <a:pt x="34704" y="34013"/>
                    <a:pt x="34842" y="34013"/>
                  </a:cubicBezTo>
                  <a:lnTo>
                    <a:pt x="34980" y="34013"/>
                  </a:lnTo>
                  <a:cubicBezTo>
                    <a:pt x="35119" y="33840"/>
                    <a:pt x="35119" y="33840"/>
                    <a:pt x="35292" y="33840"/>
                  </a:cubicBezTo>
                  <a:cubicBezTo>
                    <a:pt x="35292" y="33840"/>
                    <a:pt x="35430" y="33840"/>
                    <a:pt x="35568" y="33702"/>
                  </a:cubicBezTo>
                  <a:lnTo>
                    <a:pt x="35706" y="33702"/>
                  </a:lnTo>
                  <a:cubicBezTo>
                    <a:pt x="37435" y="32699"/>
                    <a:pt x="39163" y="31559"/>
                    <a:pt x="41029" y="30107"/>
                  </a:cubicBezTo>
                  <a:cubicBezTo>
                    <a:pt x="41340" y="29831"/>
                    <a:pt x="41340" y="29381"/>
                    <a:pt x="41168" y="29105"/>
                  </a:cubicBezTo>
                  <a:lnTo>
                    <a:pt x="41168" y="29105"/>
                  </a:lnTo>
                  <a:cubicBezTo>
                    <a:pt x="40753" y="29519"/>
                    <a:pt x="40165" y="29969"/>
                    <a:pt x="39612" y="30384"/>
                  </a:cubicBezTo>
                  <a:cubicBezTo>
                    <a:pt x="39439" y="30384"/>
                    <a:pt x="39439" y="30384"/>
                    <a:pt x="39439" y="30556"/>
                  </a:cubicBezTo>
                  <a:lnTo>
                    <a:pt x="39439" y="30695"/>
                  </a:lnTo>
                  <a:cubicBezTo>
                    <a:pt x="39301" y="30695"/>
                    <a:pt x="39301" y="30833"/>
                    <a:pt x="39301" y="30833"/>
                  </a:cubicBezTo>
                  <a:cubicBezTo>
                    <a:pt x="39163" y="30833"/>
                    <a:pt x="39025" y="30971"/>
                    <a:pt x="38748" y="30971"/>
                  </a:cubicBezTo>
                  <a:cubicBezTo>
                    <a:pt x="38748" y="31109"/>
                    <a:pt x="38575" y="31109"/>
                    <a:pt x="38437" y="31109"/>
                  </a:cubicBezTo>
                  <a:cubicBezTo>
                    <a:pt x="38022" y="31421"/>
                    <a:pt x="37573" y="31697"/>
                    <a:pt x="37020" y="31974"/>
                  </a:cubicBezTo>
                  <a:cubicBezTo>
                    <a:pt x="36294" y="32423"/>
                    <a:pt x="35430" y="32838"/>
                    <a:pt x="34566" y="33287"/>
                  </a:cubicBezTo>
                  <a:cubicBezTo>
                    <a:pt x="34427" y="33149"/>
                    <a:pt x="34116" y="32976"/>
                    <a:pt x="33978" y="32838"/>
                  </a:cubicBezTo>
                  <a:cubicBezTo>
                    <a:pt x="34842" y="32285"/>
                    <a:pt x="35568" y="31697"/>
                    <a:pt x="36432" y="31248"/>
                  </a:cubicBezTo>
                  <a:cubicBezTo>
                    <a:pt x="35983" y="31248"/>
                    <a:pt x="35568" y="31248"/>
                    <a:pt x="35119" y="31109"/>
                  </a:cubicBezTo>
                  <a:lnTo>
                    <a:pt x="34980" y="31109"/>
                  </a:lnTo>
                  <a:cubicBezTo>
                    <a:pt x="34842" y="31109"/>
                    <a:pt x="34704" y="31248"/>
                    <a:pt x="34704" y="31248"/>
                  </a:cubicBezTo>
                  <a:cubicBezTo>
                    <a:pt x="34255" y="31559"/>
                    <a:pt x="33840" y="31835"/>
                    <a:pt x="33390" y="32285"/>
                  </a:cubicBezTo>
                  <a:cubicBezTo>
                    <a:pt x="33252" y="32112"/>
                    <a:pt x="33114" y="31974"/>
                    <a:pt x="32976" y="31974"/>
                  </a:cubicBezTo>
                  <a:cubicBezTo>
                    <a:pt x="33252" y="31835"/>
                    <a:pt x="33563" y="31559"/>
                    <a:pt x="33702" y="31421"/>
                  </a:cubicBezTo>
                  <a:cubicBezTo>
                    <a:pt x="33840" y="31421"/>
                    <a:pt x="33840" y="31248"/>
                    <a:pt x="33840" y="31109"/>
                  </a:cubicBezTo>
                  <a:cubicBezTo>
                    <a:pt x="33978" y="31109"/>
                    <a:pt x="33840" y="30971"/>
                    <a:pt x="33840" y="30833"/>
                  </a:cubicBezTo>
                  <a:cubicBezTo>
                    <a:pt x="33702" y="30695"/>
                    <a:pt x="33563" y="30695"/>
                    <a:pt x="33390" y="30695"/>
                  </a:cubicBezTo>
                  <a:lnTo>
                    <a:pt x="33252" y="30695"/>
                  </a:lnTo>
                  <a:cubicBezTo>
                    <a:pt x="32976" y="30971"/>
                    <a:pt x="32699" y="31109"/>
                    <a:pt x="32388" y="31248"/>
                  </a:cubicBezTo>
                  <a:cubicBezTo>
                    <a:pt x="32250" y="31248"/>
                    <a:pt x="32250" y="31109"/>
                    <a:pt x="32112" y="30971"/>
                  </a:cubicBezTo>
                  <a:cubicBezTo>
                    <a:pt x="32250" y="30833"/>
                    <a:pt x="32526" y="30695"/>
                    <a:pt x="32699" y="30556"/>
                  </a:cubicBezTo>
                  <a:cubicBezTo>
                    <a:pt x="32837" y="30556"/>
                    <a:pt x="32976" y="30384"/>
                    <a:pt x="32976" y="30245"/>
                  </a:cubicBezTo>
                  <a:lnTo>
                    <a:pt x="32976" y="29969"/>
                  </a:lnTo>
                  <a:cubicBezTo>
                    <a:pt x="32837" y="29969"/>
                    <a:pt x="32699" y="29831"/>
                    <a:pt x="32699" y="29831"/>
                  </a:cubicBezTo>
                  <a:lnTo>
                    <a:pt x="32250" y="29831"/>
                  </a:lnTo>
                  <a:cubicBezTo>
                    <a:pt x="31973" y="30107"/>
                    <a:pt x="31662" y="30245"/>
                    <a:pt x="31386" y="30384"/>
                  </a:cubicBezTo>
                  <a:cubicBezTo>
                    <a:pt x="31247" y="30245"/>
                    <a:pt x="31109" y="30107"/>
                    <a:pt x="30971" y="30107"/>
                  </a:cubicBezTo>
                  <a:cubicBezTo>
                    <a:pt x="31247" y="29831"/>
                    <a:pt x="31524" y="29692"/>
                    <a:pt x="31835" y="29519"/>
                  </a:cubicBezTo>
                  <a:cubicBezTo>
                    <a:pt x="31835" y="29519"/>
                    <a:pt x="31973" y="29381"/>
                    <a:pt x="31973" y="29243"/>
                  </a:cubicBezTo>
                  <a:cubicBezTo>
                    <a:pt x="31835" y="29105"/>
                    <a:pt x="31524" y="28966"/>
                    <a:pt x="31386" y="28655"/>
                  </a:cubicBezTo>
                  <a:cubicBezTo>
                    <a:pt x="31386" y="28828"/>
                    <a:pt x="31386" y="28828"/>
                    <a:pt x="31247" y="28828"/>
                  </a:cubicBezTo>
                  <a:cubicBezTo>
                    <a:pt x="30971" y="28966"/>
                    <a:pt x="30660" y="29243"/>
                    <a:pt x="30383" y="29381"/>
                  </a:cubicBezTo>
                  <a:lnTo>
                    <a:pt x="30245" y="29381"/>
                  </a:lnTo>
                  <a:cubicBezTo>
                    <a:pt x="30383" y="29243"/>
                    <a:pt x="30522" y="29105"/>
                    <a:pt x="30798" y="28966"/>
                  </a:cubicBezTo>
                  <a:cubicBezTo>
                    <a:pt x="30798" y="28966"/>
                    <a:pt x="30971" y="28828"/>
                    <a:pt x="30971" y="28655"/>
                  </a:cubicBezTo>
                  <a:lnTo>
                    <a:pt x="30971" y="28379"/>
                  </a:lnTo>
                  <a:cubicBezTo>
                    <a:pt x="30798" y="28241"/>
                    <a:pt x="30660" y="28241"/>
                    <a:pt x="30660" y="28241"/>
                  </a:cubicBezTo>
                  <a:lnTo>
                    <a:pt x="30245" y="28241"/>
                  </a:lnTo>
                  <a:cubicBezTo>
                    <a:pt x="30107" y="28379"/>
                    <a:pt x="29934" y="28517"/>
                    <a:pt x="29657" y="28655"/>
                  </a:cubicBezTo>
                  <a:cubicBezTo>
                    <a:pt x="29657" y="28655"/>
                    <a:pt x="29657" y="28828"/>
                    <a:pt x="29519" y="28828"/>
                  </a:cubicBezTo>
                  <a:cubicBezTo>
                    <a:pt x="29243" y="28517"/>
                    <a:pt x="28932" y="28241"/>
                    <a:pt x="28517" y="27964"/>
                  </a:cubicBezTo>
                  <a:cubicBezTo>
                    <a:pt x="28932" y="27653"/>
                    <a:pt x="29381" y="27376"/>
                    <a:pt x="29796" y="27100"/>
                  </a:cubicBezTo>
                  <a:cubicBezTo>
                    <a:pt x="29519" y="26927"/>
                    <a:pt x="29381" y="26651"/>
                    <a:pt x="29243" y="26512"/>
                  </a:cubicBezTo>
                  <a:cubicBezTo>
                    <a:pt x="28793" y="26789"/>
                    <a:pt x="28379" y="27100"/>
                    <a:pt x="27929" y="27238"/>
                  </a:cubicBezTo>
                  <a:cubicBezTo>
                    <a:pt x="27791" y="27100"/>
                    <a:pt x="27653" y="26927"/>
                    <a:pt x="27514" y="26927"/>
                  </a:cubicBezTo>
                  <a:lnTo>
                    <a:pt x="28206" y="26236"/>
                  </a:lnTo>
                  <a:cubicBezTo>
                    <a:pt x="28379" y="26063"/>
                    <a:pt x="28379" y="25786"/>
                    <a:pt x="28206" y="25648"/>
                  </a:cubicBezTo>
                  <a:cubicBezTo>
                    <a:pt x="28067" y="25510"/>
                    <a:pt x="28067" y="25510"/>
                    <a:pt x="27929" y="25510"/>
                  </a:cubicBezTo>
                  <a:cubicBezTo>
                    <a:pt x="27791" y="25510"/>
                    <a:pt x="27653" y="25648"/>
                    <a:pt x="27653" y="25648"/>
                  </a:cubicBezTo>
                  <a:cubicBezTo>
                    <a:pt x="27514" y="25786"/>
                    <a:pt x="27514" y="25786"/>
                    <a:pt x="27342" y="25786"/>
                  </a:cubicBezTo>
                  <a:cubicBezTo>
                    <a:pt x="27203" y="25925"/>
                    <a:pt x="27065" y="26063"/>
                    <a:pt x="26927" y="26236"/>
                  </a:cubicBezTo>
                  <a:lnTo>
                    <a:pt x="26789" y="26236"/>
                  </a:lnTo>
                  <a:cubicBezTo>
                    <a:pt x="26789" y="26236"/>
                    <a:pt x="26650" y="26236"/>
                    <a:pt x="26650" y="26063"/>
                  </a:cubicBezTo>
                  <a:cubicBezTo>
                    <a:pt x="26477" y="26063"/>
                    <a:pt x="26477" y="25925"/>
                    <a:pt x="26339" y="25786"/>
                  </a:cubicBezTo>
                  <a:lnTo>
                    <a:pt x="26477" y="25786"/>
                  </a:lnTo>
                  <a:cubicBezTo>
                    <a:pt x="26650" y="25648"/>
                    <a:pt x="26789" y="25510"/>
                    <a:pt x="26927" y="25372"/>
                  </a:cubicBezTo>
                  <a:cubicBezTo>
                    <a:pt x="27065" y="25199"/>
                    <a:pt x="27203" y="25061"/>
                    <a:pt x="27065" y="24784"/>
                  </a:cubicBezTo>
                  <a:cubicBezTo>
                    <a:pt x="26927" y="24646"/>
                    <a:pt x="26789" y="24646"/>
                    <a:pt x="26650" y="24646"/>
                  </a:cubicBezTo>
                  <a:lnTo>
                    <a:pt x="26477" y="24646"/>
                  </a:lnTo>
                  <a:cubicBezTo>
                    <a:pt x="26201" y="24784"/>
                    <a:pt x="25924" y="25061"/>
                    <a:pt x="25613" y="25199"/>
                  </a:cubicBezTo>
                  <a:lnTo>
                    <a:pt x="25475" y="25199"/>
                  </a:lnTo>
                  <a:cubicBezTo>
                    <a:pt x="25786" y="24922"/>
                    <a:pt x="25924" y="24784"/>
                    <a:pt x="26201" y="24646"/>
                  </a:cubicBezTo>
                  <a:cubicBezTo>
                    <a:pt x="26339" y="24508"/>
                    <a:pt x="26477" y="24335"/>
                    <a:pt x="26339" y="24058"/>
                  </a:cubicBezTo>
                  <a:cubicBezTo>
                    <a:pt x="26201" y="23920"/>
                    <a:pt x="26063" y="23920"/>
                    <a:pt x="25924" y="23920"/>
                  </a:cubicBezTo>
                  <a:lnTo>
                    <a:pt x="25786" y="23920"/>
                  </a:lnTo>
                  <a:cubicBezTo>
                    <a:pt x="25475" y="24058"/>
                    <a:pt x="25199" y="24335"/>
                    <a:pt x="24922" y="24508"/>
                  </a:cubicBezTo>
                  <a:cubicBezTo>
                    <a:pt x="24749" y="24508"/>
                    <a:pt x="24749" y="24335"/>
                    <a:pt x="24611" y="24335"/>
                  </a:cubicBezTo>
                  <a:cubicBezTo>
                    <a:pt x="24922" y="24196"/>
                    <a:pt x="25060" y="24058"/>
                    <a:pt x="25199" y="23920"/>
                  </a:cubicBezTo>
                  <a:cubicBezTo>
                    <a:pt x="25475" y="23782"/>
                    <a:pt x="25475" y="23471"/>
                    <a:pt x="25337" y="23332"/>
                  </a:cubicBezTo>
                  <a:cubicBezTo>
                    <a:pt x="25337" y="23194"/>
                    <a:pt x="25199" y="23056"/>
                    <a:pt x="25060" y="23056"/>
                  </a:cubicBezTo>
                  <a:cubicBezTo>
                    <a:pt x="24922" y="23056"/>
                    <a:pt x="24922" y="23056"/>
                    <a:pt x="24749" y="23194"/>
                  </a:cubicBezTo>
                  <a:cubicBezTo>
                    <a:pt x="24473" y="23332"/>
                    <a:pt x="24196" y="23471"/>
                    <a:pt x="24058" y="23782"/>
                  </a:cubicBezTo>
                  <a:cubicBezTo>
                    <a:pt x="23747" y="23471"/>
                    <a:pt x="23470" y="23332"/>
                    <a:pt x="23194" y="23056"/>
                  </a:cubicBezTo>
                  <a:cubicBezTo>
                    <a:pt x="23332" y="22918"/>
                    <a:pt x="23470" y="22779"/>
                    <a:pt x="23609" y="22779"/>
                  </a:cubicBezTo>
                  <a:cubicBezTo>
                    <a:pt x="24058" y="22468"/>
                    <a:pt x="24334" y="22053"/>
                    <a:pt x="24749" y="21742"/>
                  </a:cubicBezTo>
                  <a:lnTo>
                    <a:pt x="24196" y="21189"/>
                  </a:lnTo>
                  <a:cubicBezTo>
                    <a:pt x="23609" y="21604"/>
                    <a:pt x="23021" y="22053"/>
                    <a:pt x="22606" y="22468"/>
                  </a:cubicBezTo>
                  <a:cubicBezTo>
                    <a:pt x="22330" y="22330"/>
                    <a:pt x="22157" y="22192"/>
                    <a:pt x="22019" y="22053"/>
                  </a:cubicBezTo>
                  <a:cubicBezTo>
                    <a:pt x="22157" y="21742"/>
                    <a:pt x="22468" y="21604"/>
                    <a:pt x="22606" y="21328"/>
                  </a:cubicBezTo>
                  <a:cubicBezTo>
                    <a:pt x="22883" y="21189"/>
                    <a:pt x="22744" y="20878"/>
                    <a:pt x="22606" y="20740"/>
                  </a:cubicBezTo>
                  <a:cubicBezTo>
                    <a:pt x="22606" y="20740"/>
                    <a:pt x="22468" y="20602"/>
                    <a:pt x="22330" y="20602"/>
                  </a:cubicBezTo>
                  <a:cubicBezTo>
                    <a:pt x="22157" y="20602"/>
                    <a:pt x="22157" y="20740"/>
                    <a:pt x="22019" y="20740"/>
                  </a:cubicBezTo>
                  <a:cubicBezTo>
                    <a:pt x="21742" y="21051"/>
                    <a:pt x="21604" y="21189"/>
                    <a:pt x="21293" y="21466"/>
                  </a:cubicBezTo>
                  <a:cubicBezTo>
                    <a:pt x="21154" y="21328"/>
                    <a:pt x="21154" y="21328"/>
                    <a:pt x="21016" y="21189"/>
                  </a:cubicBezTo>
                  <a:cubicBezTo>
                    <a:pt x="21154" y="21051"/>
                    <a:pt x="21293" y="21051"/>
                    <a:pt x="21465" y="20878"/>
                  </a:cubicBezTo>
                  <a:cubicBezTo>
                    <a:pt x="21604" y="20740"/>
                    <a:pt x="21742" y="20463"/>
                    <a:pt x="21604" y="20325"/>
                  </a:cubicBezTo>
                  <a:cubicBezTo>
                    <a:pt x="21465" y="20187"/>
                    <a:pt x="21293" y="20014"/>
                    <a:pt x="21154" y="20014"/>
                  </a:cubicBezTo>
                  <a:lnTo>
                    <a:pt x="21016" y="20187"/>
                  </a:lnTo>
                  <a:cubicBezTo>
                    <a:pt x="20740" y="20325"/>
                    <a:pt x="20601" y="20463"/>
                    <a:pt x="20290" y="20602"/>
                  </a:cubicBezTo>
                  <a:cubicBezTo>
                    <a:pt x="20290" y="20602"/>
                    <a:pt x="20152" y="20602"/>
                    <a:pt x="20152" y="20463"/>
                  </a:cubicBezTo>
                  <a:cubicBezTo>
                    <a:pt x="20290" y="20325"/>
                    <a:pt x="20429" y="20187"/>
                    <a:pt x="20601" y="20014"/>
                  </a:cubicBezTo>
                  <a:cubicBezTo>
                    <a:pt x="20740" y="19876"/>
                    <a:pt x="20740" y="19599"/>
                    <a:pt x="20601" y="19461"/>
                  </a:cubicBezTo>
                  <a:cubicBezTo>
                    <a:pt x="20429" y="19461"/>
                    <a:pt x="20290" y="19323"/>
                    <a:pt x="20290" y="19323"/>
                  </a:cubicBezTo>
                  <a:cubicBezTo>
                    <a:pt x="20152" y="19323"/>
                    <a:pt x="20014" y="19461"/>
                    <a:pt x="19876" y="19461"/>
                  </a:cubicBezTo>
                  <a:cubicBezTo>
                    <a:pt x="19737" y="19599"/>
                    <a:pt x="19564" y="19738"/>
                    <a:pt x="19426" y="19876"/>
                  </a:cubicBezTo>
                  <a:cubicBezTo>
                    <a:pt x="19288" y="19876"/>
                    <a:pt x="19150" y="19738"/>
                    <a:pt x="19011" y="19599"/>
                  </a:cubicBezTo>
                  <a:cubicBezTo>
                    <a:pt x="19288" y="19461"/>
                    <a:pt x="19426" y="19323"/>
                    <a:pt x="19564" y="19150"/>
                  </a:cubicBezTo>
                  <a:cubicBezTo>
                    <a:pt x="19737" y="19012"/>
                    <a:pt x="19737" y="18735"/>
                    <a:pt x="19426" y="18597"/>
                  </a:cubicBezTo>
                  <a:cubicBezTo>
                    <a:pt x="19426" y="18459"/>
                    <a:pt x="19288" y="18459"/>
                    <a:pt x="19150" y="18459"/>
                  </a:cubicBezTo>
                  <a:cubicBezTo>
                    <a:pt x="19011" y="18459"/>
                    <a:pt x="19011" y="18459"/>
                    <a:pt x="18873" y="18597"/>
                  </a:cubicBezTo>
                  <a:cubicBezTo>
                    <a:pt x="18700" y="18735"/>
                    <a:pt x="18562" y="18873"/>
                    <a:pt x="18424" y="19012"/>
                  </a:cubicBezTo>
                  <a:cubicBezTo>
                    <a:pt x="18147" y="18735"/>
                    <a:pt x="17836" y="18459"/>
                    <a:pt x="17421" y="18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a:off x="7079241" y="2570666"/>
            <a:ext cx="1002753" cy="1511381"/>
            <a:chOff x="6456089" y="2552414"/>
            <a:chExt cx="672943" cy="1014758"/>
          </a:xfrm>
        </p:grpSpPr>
        <p:sp>
          <p:nvSpPr>
            <p:cNvPr id="1265" name="Google Shape;1265;p8"/>
            <p:cNvSpPr/>
            <p:nvPr/>
          </p:nvSpPr>
          <p:spPr>
            <a:xfrm>
              <a:off x="6492709" y="2899437"/>
              <a:ext cx="25467" cy="36028"/>
            </a:xfrm>
            <a:custGeom>
              <a:avLst/>
              <a:gdLst/>
              <a:ahLst/>
              <a:cxnLst/>
              <a:rect l="l" t="t" r="r" b="b"/>
              <a:pathLst>
                <a:path w="1418" h="2006" extrusionOk="0">
                  <a:moveTo>
                    <a:pt x="554" y="1"/>
                  </a:moveTo>
                  <a:cubicBezTo>
                    <a:pt x="415" y="139"/>
                    <a:pt x="277" y="277"/>
                    <a:pt x="277" y="554"/>
                  </a:cubicBezTo>
                  <a:cubicBezTo>
                    <a:pt x="139" y="727"/>
                    <a:pt x="139" y="865"/>
                    <a:pt x="1" y="1141"/>
                  </a:cubicBezTo>
                  <a:cubicBezTo>
                    <a:pt x="139" y="1141"/>
                    <a:pt x="277" y="1280"/>
                    <a:pt x="277" y="1280"/>
                  </a:cubicBezTo>
                  <a:lnTo>
                    <a:pt x="415" y="1418"/>
                  </a:lnTo>
                  <a:cubicBezTo>
                    <a:pt x="726" y="1591"/>
                    <a:pt x="1003" y="1867"/>
                    <a:pt x="1418" y="2006"/>
                  </a:cubicBezTo>
                  <a:cubicBezTo>
                    <a:pt x="1003" y="1418"/>
                    <a:pt x="865" y="727"/>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6510723" y="2886398"/>
              <a:ext cx="28556" cy="54042"/>
            </a:xfrm>
            <a:custGeom>
              <a:avLst/>
              <a:gdLst/>
              <a:ahLst/>
              <a:cxnLst/>
              <a:rect l="l" t="t" r="r" b="b"/>
              <a:pathLst>
                <a:path w="1590" h="3009" extrusionOk="0">
                  <a:moveTo>
                    <a:pt x="277" y="1"/>
                  </a:moveTo>
                  <a:cubicBezTo>
                    <a:pt x="138" y="1"/>
                    <a:pt x="138" y="139"/>
                    <a:pt x="0" y="277"/>
                  </a:cubicBezTo>
                  <a:cubicBezTo>
                    <a:pt x="0" y="277"/>
                    <a:pt x="0" y="416"/>
                    <a:pt x="138" y="416"/>
                  </a:cubicBezTo>
                  <a:cubicBezTo>
                    <a:pt x="277" y="1003"/>
                    <a:pt x="415" y="1453"/>
                    <a:pt x="588" y="1867"/>
                  </a:cubicBezTo>
                  <a:cubicBezTo>
                    <a:pt x="726" y="2317"/>
                    <a:pt x="1002" y="2732"/>
                    <a:pt x="1279" y="3008"/>
                  </a:cubicBezTo>
                  <a:cubicBezTo>
                    <a:pt x="1279" y="3008"/>
                    <a:pt x="1452" y="2870"/>
                    <a:pt x="1590" y="2732"/>
                  </a:cubicBezTo>
                  <a:cubicBezTo>
                    <a:pt x="1141" y="1867"/>
                    <a:pt x="726" y="865"/>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6479670" y="3343929"/>
              <a:ext cx="7471" cy="21121"/>
            </a:xfrm>
            <a:custGeom>
              <a:avLst/>
              <a:gdLst/>
              <a:ahLst/>
              <a:cxnLst/>
              <a:rect l="l" t="t" r="r" b="b"/>
              <a:pathLst>
                <a:path w="416" h="1176" extrusionOk="0">
                  <a:moveTo>
                    <a:pt x="1" y="0"/>
                  </a:moveTo>
                  <a:lnTo>
                    <a:pt x="1" y="1176"/>
                  </a:lnTo>
                  <a:lnTo>
                    <a:pt x="139" y="1176"/>
                  </a:lnTo>
                  <a:cubicBezTo>
                    <a:pt x="139" y="864"/>
                    <a:pt x="277" y="726"/>
                    <a:pt x="416" y="726"/>
                  </a:cubicBezTo>
                  <a:cubicBezTo>
                    <a:pt x="277" y="450"/>
                    <a:pt x="139" y="31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6492709" y="3427120"/>
              <a:ext cx="40985" cy="38506"/>
            </a:xfrm>
            <a:custGeom>
              <a:avLst/>
              <a:gdLst/>
              <a:ahLst/>
              <a:cxnLst/>
              <a:rect l="l" t="t" r="r" b="b"/>
              <a:pathLst>
                <a:path w="2282" h="2144" extrusionOk="0">
                  <a:moveTo>
                    <a:pt x="1" y="0"/>
                  </a:moveTo>
                  <a:lnTo>
                    <a:pt x="1" y="0"/>
                  </a:lnTo>
                  <a:cubicBezTo>
                    <a:pt x="277" y="277"/>
                    <a:pt x="416" y="553"/>
                    <a:pt x="865" y="1002"/>
                  </a:cubicBezTo>
                  <a:cubicBezTo>
                    <a:pt x="1141" y="1279"/>
                    <a:pt x="1729" y="1728"/>
                    <a:pt x="2282" y="2143"/>
                  </a:cubicBezTo>
                  <a:cubicBezTo>
                    <a:pt x="1418" y="1417"/>
                    <a:pt x="727" y="72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6487124" y="3348545"/>
              <a:ext cx="57131" cy="50037"/>
            </a:xfrm>
            <a:custGeom>
              <a:avLst/>
              <a:gdLst/>
              <a:ahLst/>
              <a:cxnLst/>
              <a:rect l="l" t="t" r="r" b="b"/>
              <a:pathLst>
                <a:path w="3181" h="2786" extrusionOk="0">
                  <a:moveTo>
                    <a:pt x="1250" y="0"/>
                  </a:moveTo>
                  <a:cubicBezTo>
                    <a:pt x="1115" y="0"/>
                    <a:pt x="985" y="17"/>
                    <a:pt x="865" y="54"/>
                  </a:cubicBezTo>
                  <a:cubicBezTo>
                    <a:pt x="588" y="54"/>
                    <a:pt x="312" y="193"/>
                    <a:pt x="1" y="469"/>
                  </a:cubicBezTo>
                  <a:cubicBezTo>
                    <a:pt x="450" y="919"/>
                    <a:pt x="1037" y="1333"/>
                    <a:pt x="1452" y="1783"/>
                  </a:cubicBezTo>
                  <a:cubicBezTo>
                    <a:pt x="1902" y="2197"/>
                    <a:pt x="2455" y="2509"/>
                    <a:pt x="2904" y="2785"/>
                  </a:cubicBezTo>
                  <a:cubicBezTo>
                    <a:pt x="3181" y="2509"/>
                    <a:pt x="3181" y="1921"/>
                    <a:pt x="3181" y="1472"/>
                  </a:cubicBezTo>
                  <a:cubicBezTo>
                    <a:pt x="3042" y="1057"/>
                    <a:pt x="2766" y="607"/>
                    <a:pt x="2316" y="331"/>
                  </a:cubicBezTo>
                  <a:cubicBezTo>
                    <a:pt x="2013" y="128"/>
                    <a:pt x="1616"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3" name="Google Shape;1273;p8"/>
            <p:cNvGrpSpPr/>
            <p:nvPr/>
          </p:nvGrpSpPr>
          <p:grpSpPr>
            <a:xfrm>
              <a:off x="6456089" y="2552414"/>
              <a:ext cx="672943" cy="1014758"/>
              <a:chOff x="6456089" y="2552414"/>
              <a:chExt cx="672943" cy="1014758"/>
            </a:xfrm>
          </p:grpSpPr>
          <p:sp>
            <p:nvSpPr>
              <p:cNvPr id="1274" name="Google Shape;1274;p8"/>
              <p:cNvSpPr/>
              <p:nvPr/>
            </p:nvSpPr>
            <p:spPr>
              <a:xfrm>
                <a:off x="6456089" y="3372486"/>
                <a:ext cx="527683" cy="194686"/>
              </a:xfrm>
              <a:custGeom>
                <a:avLst/>
                <a:gdLst/>
                <a:ahLst/>
                <a:cxnLst/>
                <a:rect l="l" t="t" r="r" b="b"/>
                <a:pathLst>
                  <a:path w="29381" h="10840" extrusionOk="0">
                    <a:moveTo>
                      <a:pt x="27099" y="0"/>
                    </a:moveTo>
                    <a:cubicBezTo>
                      <a:pt x="26961" y="0"/>
                      <a:pt x="26961" y="0"/>
                      <a:pt x="26961" y="139"/>
                    </a:cubicBezTo>
                    <a:lnTo>
                      <a:pt x="26961" y="3042"/>
                    </a:lnTo>
                    <a:cubicBezTo>
                      <a:pt x="26961" y="3042"/>
                      <a:pt x="26961" y="3180"/>
                      <a:pt x="26788" y="3180"/>
                    </a:cubicBezTo>
                    <a:lnTo>
                      <a:pt x="26788" y="3457"/>
                    </a:lnTo>
                    <a:cubicBezTo>
                      <a:pt x="25924" y="4770"/>
                      <a:pt x="24783" y="5911"/>
                      <a:pt x="23332" y="6913"/>
                    </a:cubicBezTo>
                    <a:cubicBezTo>
                      <a:pt x="22779" y="7363"/>
                      <a:pt x="22053" y="7639"/>
                      <a:pt x="21327" y="7916"/>
                    </a:cubicBezTo>
                    <a:cubicBezTo>
                      <a:pt x="20463" y="8227"/>
                      <a:pt x="19599" y="8503"/>
                      <a:pt x="18873" y="8642"/>
                    </a:cubicBezTo>
                    <a:cubicBezTo>
                      <a:pt x="17732" y="8780"/>
                      <a:pt x="16730" y="8953"/>
                      <a:pt x="15555" y="8953"/>
                    </a:cubicBezTo>
                    <a:cubicBezTo>
                      <a:pt x="14863" y="8953"/>
                      <a:pt x="14276" y="8953"/>
                      <a:pt x="13550" y="8780"/>
                    </a:cubicBezTo>
                    <a:cubicBezTo>
                      <a:pt x="11822" y="8642"/>
                      <a:pt x="10093" y="8227"/>
                      <a:pt x="8503" y="7639"/>
                    </a:cubicBezTo>
                    <a:cubicBezTo>
                      <a:pt x="7086" y="6913"/>
                      <a:pt x="5634" y="6187"/>
                      <a:pt x="4321" y="5185"/>
                    </a:cubicBezTo>
                    <a:cubicBezTo>
                      <a:pt x="3768" y="4770"/>
                      <a:pt x="3180" y="4321"/>
                      <a:pt x="2904" y="4044"/>
                    </a:cubicBezTo>
                    <a:cubicBezTo>
                      <a:pt x="2454" y="3595"/>
                      <a:pt x="2316" y="3319"/>
                      <a:pt x="2040" y="3042"/>
                    </a:cubicBezTo>
                    <a:cubicBezTo>
                      <a:pt x="1590" y="2593"/>
                      <a:pt x="1314" y="2178"/>
                      <a:pt x="864" y="1729"/>
                    </a:cubicBezTo>
                    <a:lnTo>
                      <a:pt x="864" y="1590"/>
                    </a:lnTo>
                    <a:cubicBezTo>
                      <a:pt x="726" y="1590"/>
                      <a:pt x="726" y="1452"/>
                      <a:pt x="726" y="1314"/>
                    </a:cubicBezTo>
                    <a:cubicBezTo>
                      <a:pt x="726" y="1176"/>
                      <a:pt x="588" y="864"/>
                      <a:pt x="588" y="726"/>
                    </a:cubicBezTo>
                    <a:cubicBezTo>
                      <a:pt x="173" y="1590"/>
                      <a:pt x="0" y="2593"/>
                      <a:pt x="311" y="3595"/>
                    </a:cubicBezTo>
                    <a:cubicBezTo>
                      <a:pt x="588" y="4909"/>
                      <a:pt x="1590" y="6049"/>
                      <a:pt x="2765" y="6775"/>
                    </a:cubicBezTo>
                    <a:cubicBezTo>
                      <a:pt x="3319" y="7224"/>
                      <a:pt x="4044" y="7501"/>
                      <a:pt x="4770" y="7777"/>
                    </a:cubicBezTo>
                    <a:cubicBezTo>
                      <a:pt x="5358" y="8227"/>
                      <a:pt x="6049" y="8503"/>
                      <a:pt x="6775" y="8642"/>
                    </a:cubicBezTo>
                    <a:cubicBezTo>
                      <a:pt x="8227" y="9229"/>
                      <a:pt x="9679" y="9506"/>
                      <a:pt x="11096" y="9817"/>
                    </a:cubicBezTo>
                    <a:cubicBezTo>
                      <a:pt x="13552" y="10314"/>
                      <a:pt x="16036" y="10840"/>
                      <a:pt x="18498" y="10840"/>
                    </a:cubicBezTo>
                    <a:cubicBezTo>
                      <a:pt x="18773" y="10840"/>
                      <a:pt x="19048" y="10833"/>
                      <a:pt x="19322" y="10819"/>
                    </a:cubicBezTo>
                    <a:cubicBezTo>
                      <a:pt x="21327" y="10681"/>
                      <a:pt x="23193" y="10232"/>
                      <a:pt x="24922" y="9091"/>
                    </a:cubicBezTo>
                    <a:cubicBezTo>
                      <a:pt x="25786" y="8503"/>
                      <a:pt x="26650" y="7916"/>
                      <a:pt x="27238" y="7052"/>
                    </a:cubicBezTo>
                    <a:cubicBezTo>
                      <a:pt x="27963" y="6360"/>
                      <a:pt x="28378" y="5496"/>
                      <a:pt x="28689" y="4459"/>
                    </a:cubicBezTo>
                    <a:cubicBezTo>
                      <a:pt x="29104" y="3768"/>
                      <a:pt x="29242" y="2904"/>
                      <a:pt x="29242" y="2040"/>
                    </a:cubicBezTo>
                    <a:cubicBezTo>
                      <a:pt x="29242" y="1729"/>
                      <a:pt x="29381" y="1452"/>
                      <a:pt x="29381" y="1314"/>
                    </a:cubicBezTo>
                    <a:cubicBezTo>
                      <a:pt x="29104" y="1176"/>
                      <a:pt x="28966" y="1176"/>
                      <a:pt x="28828" y="1176"/>
                    </a:cubicBezTo>
                    <a:cubicBezTo>
                      <a:pt x="28240" y="864"/>
                      <a:pt x="27825" y="726"/>
                      <a:pt x="27376" y="311"/>
                    </a:cubicBezTo>
                    <a:cubicBezTo>
                      <a:pt x="27238" y="139"/>
                      <a:pt x="27099" y="139"/>
                      <a:pt x="27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6942787" y="3343929"/>
                <a:ext cx="18" cy="3125"/>
              </a:xfrm>
              <a:custGeom>
                <a:avLst/>
                <a:gdLst/>
                <a:ahLst/>
                <a:cxnLst/>
                <a:rect l="l" t="t" r="r" b="b"/>
                <a:pathLst>
                  <a:path w="1" h="174" extrusionOk="0">
                    <a:moveTo>
                      <a:pt x="0" y="173"/>
                    </a:moveTo>
                    <a:lnTo>
                      <a:pt x="0" y="17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6546715" y="2883920"/>
                <a:ext cx="334002" cy="90662"/>
              </a:xfrm>
              <a:custGeom>
                <a:avLst/>
                <a:gdLst/>
                <a:ahLst/>
                <a:cxnLst/>
                <a:rect l="l" t="t" r="r" b="b"/>
                <a:pathLst>
                  <a:path w="18597" h="5048" extrusionOk="0">
                    <a:moveTo>
                      <a:pt x="10509" y="1"/>
                    </a:moveTo>
                    <a:cubicBezTo>
                      <a:pt x="10094" y="1"/>
                      <a:pt x="9506" y="1"/>
                      <a:pt x="9091" y="139"/>
                    </a:cubicBezTo>
                    <a:lnTo>
                      <a:pt x="8504" y="139"/>
                    </a:lnTo>
                    <a:cubicBezTo>
                      <a:pt x="8504" y="277"/>
                      <a:pt x="8366" y="415"/>
                      <a:pt x="8366" y="554"/>
                    </a:cubicBezTo>
                    <a:lnTo>
                      <a:pt x="8227" y="865"/>
                    </a:lnTo>
                    <a:cubicBezTo>
                      <a:pt x="8089" y="1141"/>
                      <a:pt x="7916" y="1418"/>
                      <a:pt x="7778" y="1729"/>
                    </a:cubicBezTo>
                    <a:cubicBezTo>
                      <a:pt x="7640" y="2005"/>
                      <a:pt x="7640" y="2455"/>
                      <a:pt x="7501" y="2731"/>
                    </a:cubicBezTo>
                    <a:lnTo>
                      <a:pt x="7501" y="3146"/>
                    </a:lnTo>
                    <a:cubicBezTo>
                      <a:pt x="7501" y="3457"/>
                      <a:pt x="7225" y="3595"/>
                      <a:pt x="7052" y="3595"/>
                    </a:cubicBezTo>
                    <a:cubicBezTo>
                      <a:pt x="6914" y="3595"/>
                      <a:pt x="6776" y="3595"/>
                      <a:pt x="6637" y="3457"/>
                    </a:cubicBezTo>
                    <a:cubicBezTo>
                      <a:pt x="6637" y="3319"/>
                      <a:pt x="6499" y="3319"/>
                      <a:pt x="6637" y="3146"/>
                    </a:cubicBezTo>
                    <a:cubicBezTo>
                      <a:pt x="6637" y="2731"/>
                      <a:pt x="6637" y="2282"/>
                      <a:pt x="6776" y="1867"/>
                    </a:cubicBezTo>
                    <a:cubicBezTo>
                      <a:pt x="6914" y="1591"/>
                      <a:pt x="7052" y="1280"/>
                      <a:pt x="7225" y="865"/>
                    </a:cubicBezTo>
                    <a:lnTo>
                      <a:pt x="7363" y="726"/>
                    </a:lnTo>
                    <a:lnTo>
                      <a:pt x="7501" y="277"/>
                    </a:lnTo>
                    <a:lnTo>
                      <a:pt x="7501" y="277"/>
                    </a:lnTo>
                    <a:cubicBezTo>
                      <a:pt x="6188" y="415"/>
                      <a:pt x="5047" y="726"/>
                      <a:pt x="4045" y="1141"/>
                    </a:cubicBezTo>
                    <a:cubicBezTo>
                      <a:pt x="3043" y="1418"/>
                      <a:pt x="2317" y="1867"/>
                      <a:pt x="1453" y="2455"/>
                    </a:cubicBezTo>
                    <a:cubicBezTo>
                      <a:pt x="865" y="2870"/>
                      <a:pt x="450" y="3319"/>
                      <a:pt x="1" y="3734"/>
                    </a:cubicBezTo>
                    <a:cubicBezTo>
                      <a:pt x="865" y="4010"/>
                      <a:pt x="1867" y="4183"/>
                      <a:pt x="3043" y="4460"/>
                    </a:cubicBezTo>
                    <a:cubicBezTo>
                      <a:pt x="4460" y="4736"/>
                      <a:pt x="5911" y="4874"/>
                      <a:pt x="7640" y="5047"/>
                    </a:cubicBezTo>
                    <a:lnTo>
                      <a:pt x="12099" y="5047"/>
                    </a:lnTo>
                    <a:cubicBezTo>
                      <a:pt x="14138" y="4874"/>
                      <a:pt x="16143" y="4321"/>
                      <a:pt x="18147" y="3595"/>
                    </a:cubicBezTo>
                    <a:cubicBezTo>
                      <a:pt x="18286" y="3595"/>
                      <a:pt x="18459" y="3457"/>
                      <a:pt x="18597" y="3457"/>
                    </a:cubicBezTo>
                    <a:lnTo>
                      <a:pt x="18597" y="3319"/>
                    </a:lnTo>
                    <a:lnTo>
                      <a:pt x="18597" y="3146"/>
                    </a:lnTo>
                    <a:lnTo>
                      <a:pt x="18597" y="3008"/>
                    </a:lnTo>
                    <a:cubicBezTo>
                      <a:pt x="18459" y="2870"/>
                      <a:pt x="18459" y="2731"/>
                      <a:pt x="18286" y="2593"/>
                    </a:cubicBezTo>
                    <a:cubicBezTo>
                      <a:pt x="18147" y="2282"/>
                      <a:pt x="17871" y="2144"/>
                      <a:pt x="17733" y="1867"/>
                    </a:cubicBezTo>
                    <a:cubicBezTo>
                      <a:pt x="17422" y="1591"/>
                      <a:pt x="17007" y="1418"/>
                      <a:pt x="16419" y="1141"/>
                    </a:cubicBezTo>
                    <a:cubicBezTo>
                      <a:pt x="15693" y="726"/>
                      <a:pt x="14829" y="554"/>
                      <a:pt x="13827" y="277"/>
                    </a:cubicBezTo>
                    <a:cubicBezTo>
                      <a:pt x="13101" y="139"/>
                      <a:pt x="12410" y="139"/>
                      <a:pt x="11684" y="1"/>
                    </a:cubicBezTo>
                    <a:lnTo>
                      <a:pt x="11684" y="1"/>
                    </a:lnTo>
                    <a:cubicBezTo>
                      <a:pt x="11822" y="726"/>
                      <a:pt x="11960" y="1141"/>
                      <a:pt x="12099" y="1729"/>
                    </a:cubicBezTo>
                    <a:lnTo>
                      <a:pt x="12099" y="1867"/>
                    </a:lnTo>
                    <a:cubicBezTo>
                      <a:pt x="12237" y="2005"/>
                      <a:pt x="12237" y="2144"/>
                      <a:pt x="12099" y="2282"/>
                    </a:cubicBezTo>
                    <a:cubicBezTo>
                      <a:pt x="12099" y="2282"/>
                      <a:pt x="12099" y="2455"/>
                      <a:pt x="11960" y="2455"/>
                    </a:cubicBezTo>
                    <a:cubicBezTo>
                      <a:pt x="11822" y="2593"/>
                      <a:pt x="11822" y="2593"/>
                      <a:pt x="11684" y="2593"/>
                    </a:cubicBezTo>
                    <a:cubicBezTo>
                      <a:pt x="11546" y="2593"/>
                      <a:pt x="11373" y="2455"/>
                      <a:pt x="11373" y="2282"/>
                    </a:cubicBezTo>
                    <a:cubicBezTo>
                      <a:pt x="11096" y="1867"/>
                      <a:pt x="11096" y="1418"/>
                      <a:pt x="10958" y="1141"/>
                    </a:cubicBezTo>
                    <a:cubicBezTo>
                      <a:pt x="10820" y="726"/>
                      <a:pt x="10820" y="415"/>
                      <a:pt x="10820" y="1"/>
                    </a:cubicBezTo>
                    <a:close/>
                  </a:path>
                </a:pathLst>
              </a:custGeom>
              <a:solidFill>
                <a:srgbClr val="753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6792552" y="2844821"/>
                <a:ext cx="39135" cy="36638"/>
              </a:xfrm>
              <a:custGeom>
                <a:avLst/>
                <a:gdLst/>
                <a:ahLst/>
                <a:cxnLst/>
                <a:rect l="l" t="t" r="r" b="b"/>
                <a:pathLst>
                  <a:path w="2179" h="2040" extrusionOk="0">
                    <a:moveTo>
                      <a:pt x="1" y="0"/>
                    </a:moveTo>
                    <a:cubicBezTo>
                      <a:pt x="277" y="449"/>
                      <a:pt x="726" y="864"/>
                      <a:pt x="1003" y="1314"/>
                    </a:cubicBezTo>
                    <a:cubicBezTo>
                      <a:pt x="1141" y="1452"/>
                      <a:pt x="1314" y="1728"/>
                      <a:pt x="1452" y="1867"/>
                    </a:cubicBezTo>
                    <a:cubicBezTo>
                      <a:pt x="1729" y="1867"/>
                      <a:pt x="1867" y="2039"/>
                      <a:pt x="2178" y="2039"/>
                    </a:cubicBezTo>
                    <a:cubicBezTo>
                      <a:pt x="1729" y="1452"/>
                      <a:pt x="1314" y="726"/>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6727985" y="2839846"/>
                <a:ext cx="13057" cy="13057"/>
              </a:xfrm>
              <a:custGeom>
                <a:avLst/>
                <a:gdLst/>
                <a:ahLst/>
                <a:cxnLst/>
                <a:rect l="l" t="t" r="r" b="b"/>
                <a:pathLst>
                  <a:path w="727" h="727" extrusionOk="0">
                    <a:moveTo>
                      <a:pt x="1" y="1"/>
                    </a:moveTo>
                    <a:cubicBezTo>
                      <a:pt x="139" y="277"/>
                      <a:pt x="416" y="415"/>
                      <a:pt x="727" y="726"/>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637359" y="2839846"/>
                <a:ext cx="39117" cy="36028"/>
              </a:xfrm>
              <a:custGeom>
                <a:avLst/>
                <a:gdLst/>
                <a:ahLst/>
                <a:cxnLst/>
                <a:rect l="l" t="t" r="r" b="b"/>
                <a:pathLst>
                  <a:path w="2178" h="2006" extrusionOk="0">
                    <a:moveTo>
                      <a:pt x="864" y="1"/>
                    </a:moveTo>
                    <a:cubicBezTo>
                      <a:pt x="588" y="1"/>
                      <a:pt x="277" y="1"/>
                      <a:pt x="0" y="139"/>
                    </a:cubicBezTo>
                    <a:cubicBezTo>
                      <a:pt x="450" y="588"/>
                      <a:pt x="864" y="1279"/>
                      <a:pt x="1314" y="1867"/>
                    </a:cubicBezTo>
                    <a:cubicBezTo>
                      <a:pt x="1314" y="1867"/>
                      <a:pt x="1314" y="2005"/>
                      <a:pt x="1452" y="2005"/>
                    </a:cubicBezTo>
                    <a:cubicBezTo>
                      <a:pt x="1729" y="2005"/>
                      <a:pt x="1867" y="1867"/>
                      <a:pt x="2178" y="1867"/>
                    </a:cubicBezTo>
                    <a:cubicBezTo>
                      <a:pt x="2005" y="1591"/>
                      <a:pt x="1867" y="1452"/>
                      <a:pt x="1729" y="1141"/>
                    </a:cubicBezTo>
                    <a:cubicBezTo>
                      <a:pt x="1452" y="865"/>
                      <a:pt x="1314" y="415"/>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707511" y="2862817"/>
                <a:ext cx="2496" cy="18"/>
              </a:xfrm>
              <a:custGeom>
                <a:avLst/>
                <a:gdLst/>
                <a:ahLst/>
                <a:cxnLst/>
                <a:rect l="l" t="t" r="r" b="b"/>
                <a:pathLst>
                  <a:path w="139" h="1" extrusionOk="0">
                    <a:moveTo>
                      <a:pt x="138" y="0"/>
                    </a:moveTo>
                    <a:lnTo>
                      <a:pt x="13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707511" y="2862817"/>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707511" y="2837367"/>
                <a:ext cx="33531" cy="31053"/>
              </a:xfrm>
              <a:custGeom>
                <a:avLst/>
                <a:gdLst/>
                <a:ahLst/>
                <a:cxnLst/>
                <a:rect l="l" t="t" r="r" b="b"/>
                <a:pathLst>
                  <a:path w="1867" h="1729" extrusionOk="0">
                    <a:moveTo>
                      <a:pt x="0" y="0"/>
                    </a:moveTo>
                    <a:cubicBezTo>
                      <a:pt x="0" y="277"/>
                      <a:pt x="138" y="415"/>
                      <a:pt x="138" y="726"/>
                    </a:cubicBezTo>
                    <a:cubicBezTo>
                      <a:pt x="0" y="864"/>
                      <a:pt x="0" y="1141"/>
                      <a:pt x="0" y="1279"/>
                    </a:cubicBezTo>
                    <a:lnTo>
                      <a:pt x="0" y="1417"/>
                    </a:lnTo>
                    <a:lnTo>
                      <a:pt x="138" y="1417"/>
                    </a:lnTo>
                    <a:lnTo>
                      <a:pt x="138" y="1590"/>
                    </a:lnTo>
                    <a:cubicBezTo>
                      <a:pt x="277" y="1590"/>
                      <a:pt x="277" y="1729"/>
                      <a:pt x="277" y="1729"/>
                    </a:cubicBezTo>
                    <a:lnTo>
                      <a:pt x="1867" y="1729"/>
                    </a:lnTo>
                    <a:lnTo>
                      <a:pt x="1141" y="1003"/>
                    </a:lnTo>
                    <a:cubicBezTo>
                      <a:pt x="864" y="726"/>
                      <a:pt x="553" y="415"/>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761517" y="2839846"/>
                <a:ext cx="41613" cy="33549"/>
              </a:xfrm>
              <a:custGeom>
                <a:avLst/>
                <a:gdLst/>
                <a:ahLst/>
                <a:cxnLst/>
                <a:rect l="l" t="t" r="r" b="b"/>
                <a:pathLst>
                  <a:path w="2317" h="1868" extrusionOk="0">
                    <a:moveTo>
                      <a:pt x="0" y="1"/>
                    </a:moveTo>
                    <a:lnTo>
                      <a:pt x="0" y="1"/>
                    </a:lnTo>
                    <a:cubicBezTo>
                      <a:pt x="450" y="588"/>
                      <a:pt x="864" y="1141"/>
                      <a:pt x="1452" y="1729"/>
                    </a:cubicBezTo>
                    <a:cubicBezTo>
                      <a:pt x="1729" y="1867"/>
                      <a:pt x="2005" y="1867"/>
                      <a:pt x="2316" y="1867"/>
                    </a:cubicBezTo>
                    <a:cubicBezTo>
                      <a:pt x="1867" y="1452"/>
                      <a:pt x="1452" y="865"/>
                      <a:pt x="1003" y="277"/>
                    </a:cubicBezTo>
                    <a:lnTo>
                      <a:pt x="1003" y="139"/>
                    </a:lnTo>
                    <a:lnTo>
                      <a:pt x="864"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665916" y="2837367"/>
                <a:ext cx="26078" cy="33531"/>
              </a:xfrm>
              <a:custGeom>
                <a:avLst/>
                <a:gdLst/>
                <a:ahLst/>
                <a:cxnLst/>
                <a:rect l="l" t="t" r="r" b="b"/>
                <a:pathLst>
                  <a:path w="1452" h="1867" extrusionOk="0">
                    <a:moveTo>
                      <a:pt x="0" y="0"/>
                    </a:moveTo>
                    <a:cubicBezTo>
                      <a:pt x="277" y="553"/>
                      <a:pt x="588" y="1003"/>
                      <a:pt x="1003" y="1417"/>
                    </a:cubicBezTo>
                    <a:cubicBezTo>
                      <a:pt x="1003" y="1590"/>
                      <a:pt x="1141" y="1729"/>
                      <a:pt x="1279" y="1867"/>
                    </a:cubicBezTo>
                    <a:cubicBezTo>
                      <a:pt x="1279" y="1590"/>
                      <a:pt x="1452" y="1417"/>
                      <a:pt x="1452" y="1141"/>
                    </a:cubicBezTo>
                    <a:cubicBezTo>
                      <a:pt x="1452" y="1003"/>
                      <a:pt x="1452" y="1003"/>
                      <a:pt x="1279" y="1003"/>
                    </a:cubicBezTo>
                    <a:cubicBezTo>
                      <a:pt x="1141" y="726"/>
                      <a:pt x="1003" y="415"/>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756542" y="2852885"/>
                <a:ext cx="15535" cy="18014"/>
              </a:xfrm>
              <a:custGeom>
                <a:avLst/>
                <a:gdLst/>
                <a:ahLst/>
                <a:cxnLst/>
                <a:rect l="l" t="t" r="r" b="b"/>
                <a:pathLst>
                  <a:path w="865" h="1003" extrusionOk="0">
                    <a:moveTo>
                      <a:pt x="1" y="0"/>
                    </a:moveTo>
                    <a:lnTo>
                      <a:pt x="1" y="865"/>
                    </a:lnTo>
                    <a:cubicBezTo>
                      <a:pt x="277" y="865"/>
                      <a:pt x="554" y="1003"/>
                      <a:pt x="865" y="1003"/>
                    </a:cubicBezTo>
                    <a:cubicBezTo>
                      <a:pt x="554" y="553"/>
                      <a:pt x="277" y="27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614388" y="2842324"/>
                <a:ext cx="36028" cy="39135"/>
              </a:xfrm>
              <a:custGeom>
                <a:avLst/>
                <a:gdLst/>
                <a:ahLst/>
                <a:cxnLst/>
                <a:rect l="l" t="t" r="r" b="b"/>
                <a:pathLst>
                  <a:path w="2006" h="2179" extrusionOk="0">
                    <a:moveTo>
                      <a:pt x="692" y="1"/>
                    </a:moveTo>
                    <a:cubicBezTo>
                      <a:pt x="415" y="1"/>
                      <a:pt x="277" y="139"/>
                      <a:pt x="0" y="139"/>
                    </a:cubicBezTo>
                    <a:cubicBezTo>
                      <a:pt x="415" y="865"/>
                      <a:pt x="865" y="1453"/>
                      <a:pt x="1279" y="2178"/>
                    </a:cubicBezTo>
                    <a:cubicBezTo>
                      <a:pt x="1556" y="2178"/>
                      <a:pt x="1867" y="2006"/>
                      <a:pt x="2005" y="2006"/>
                    </a:cubicBezTo>
                    <a:cubicBezTo>
                      <a:pt x="1867" y="1729"/>
                      <a:pt x="1729" y="1453"/>
                      <a:pt x="1556" y="1314"/>
                    </a:cubicBezTo>
                    <a:cubicBezTo>
                      <a:pt x="1279" y="865"/>
                      <a:pt x="1003" y="450"/>
                      <a:pt x="692" y="139"/>
                    </a:cubicBezTo>
                    <a:lnTo>
                      <a:pt x="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567836" y="2852885"/>
                <a:ext cx="36010" cy="49067"/>
              </a:xfrm>
              <a:custGeom>
                <a:avLst/>
                <a:gdLst/>
                <a:ahLst/>
                <a:cxnLst/>
                <a:rect l="l" t="t" r="r" b="b"/>
                <a:pathLst>
                  <a:path w="2005" h="2732" extrusionOk="0">
                    <a:moveTo>
                      <a:pt x="691" y="0"/>
                    </a:moveTo>
                    <a:cubicBezTo>
                      <a:pt x="553" y="139"/>
                      <a:pt x="277" y="139"/>
                      <a:pt x="0" y="277"/>
                    </a:cubicBezTo>
                    <a:cubicBezTo>
                      <a:pt x="277" y="1003"/>
                      <a:pt x="415" y="1729"/>
                      <a:pt x="691" y="2282"/>
                    </a:cubicBezTo>
                    <a:cubicBezTo>
                      <a:pt x="864" y="2454"/>
                      <a:pt x="864" y="2593"/>
                      <a:pt x="1002" y="2731"/>
                    </a:cubicBezTo>
                    <a:cubicBezTo>
                      <a:pt x="1141" y="2593"/>
                      <a:pt x="1417" y="2454"/>
                      <a:pt x="1728" y="2454"/>
                    </a:cubicBezTo>
                    <a:cubicBezTo>
                      <a:pt x="1728" y="2282"/>
                      <a:pt x="1867" y="2282"/>
                      <a:pt x="2005" y="2282"/>
                    </a:cubicBezTo>
                    <a:cubicBezTo>
                      <a:pt x="1555" y="1590"/>
                      <a:pt x="1141" y="726"/>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526241" y="2870881"/>
                <a:ext cx="28574" cy="57131"/>
              </a:xfrm>
              <a:custGeom>
                <a:avLst/>
                <a:gdLst/>
                <a:ahLst/>
                <a:cxnLst/>
                <a:rect l="l" t="t" r="r" b="b"/>
                <a:pathLst>
                  <a:path w="1591" h="3181" extrusionOk="0">
                    <a:moveTo>
                      <a:pt x="726" y="1"/>
                    </a:moveTo>
                    <a:cubicBezTo>
                      <a:pt x="415" y="139"/>
                      <a:pt x="138" y="277"/>
                      <a:pt x="0" y="416"/>
                    </a:cubicBezTo>
                    <a:cubicBezTo>
                      <a:pt x="138" y="865"/>
                      <a:pt x="277" y="1141"/>
                      <a:pt x="415" y="1591"/>
                    </a:cubicBezTo>
                    <a:cubicBezTo>
                      <a:pt x="588" y="2144"/>
                      <a:pt x="864" y="2593"/>
                      <a:pt x="1141" y="3181"/>
                    </a:cubicBezTo>
                    <a:cubicBezTo>
                      <a:pt x="1279" y="3008"/>
                      <a:pt x="1452" y="2870"/>
                      <a:pt x="1590" y="2731"/>
                    </a:cubicBezTo>
                    <a:cubicBezTo>
                      <a:pt x="1141" y="1867"/>
                      <a:pt x="864" y="100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546715" y="2860338"/>
                <a:ext cx="28574" cy="54634"/>
              </a:xfrm>
              <a:custGeom>
                <a:avLst/>
                <a:gdLst/>
                <a:ahLst/>
                <a:cxnLst/>
                <a:rect l="l" t="t" r="r" b="b"/>
                <a:pathLst>
                  <a:path w="1591" h="3042" extrusionOk="0">
                    <a:moveTo>
                      <a:pt x="727" y="0"/>
                    </a:moveTo>
                    <a:cubicBezTo>
                      <a:pt x="450" y="138"/>
                      <a:pt x="312" y="311"/>
                      <a:pt x="1" y="311"/>
                    </a:cubicBezTo>
                    <a:cubicBezTo>
                      <a:pt x="312" y="1175"/>
                      <a:pt x="450" y="1867"/>
                      <a:pt x="727" y="2593"/>
                    </a:cubicBezTo>
                    <a:cubicBezTo>
                      <a:pt x="865" y="2731"/>
                      <a:pt x="865" y="2904"/>
                      <a:pt x="1003" y="3042"/>
                    </a:cubicBezTo>
                    <a:cubicBezTo>
                      <a:pt x="1176" y="2904"/>
                      <a:pt x="1453" y="2731"/>
                      <a:pt x="1591" y="2593"/>
                    </a:cubicBezTo>
                    <a:cubicBezTo>
                      <a:pt x="1453" y="2178"/>
                      <a:pt x="1176" y="1728"/>
                      <a:pt x="1003" y="1175"/>
                    </a:cubicBezTo>
                    <a:cubicBezTo>
                      <a:pt x="865" y="864"/>
                      <a:pt x="865" y="45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847186" y="2839846"/>
                <a:ext cx="90033" cy="100594"/>
              </a:xfrm>
              <a:custGeom>
                <a:avLst/>
                <a:gdLst/>
                <a:ahLst/>
                <a:cxnLst/>
                <a:rect l="l" t="t" r="r" b="b"/>
                <a:pathLst>
                  <a:path w="5013" h="5601" extrusionOk="0">
                    <a:moveTo>
                      <a:pt x="1211" y="415"/>
                    </a:moveTo>
                    <a:cubicBezTo>
                      <a:pt x="1524" y="543"/>
                      <a:pt x="1824" y="672"/>
                      <a:pt x="2111" y="800"/>
                    </a:cubicBezTo>
                    <a:lnTo>
                      <a:pt x="2111" y="800"/>
                    </a:lnTo>
                    <a:cubicBezTo>
                      <a:pt x="1846" y="671"/>
                      <a:pt x="1568" y="545"/>
                      <a:pt x="1279" y="415"/>
                    </a:cubicBezTo>
                    <a:close/>
                    <a:moveTo>
                      <a:pt x="2111" y="800"/>
                    </a:moveTo>
                    <a:lnTo>
                      <a:pt x="2111" y="800"/>
                    </a:lnTo>
                    <a:cubicBezTo>
                      <a:pt x="2768" y="1118"/>
                      <a:pt x="3355" y="1449"/>
                      <a:pt x="3872" y="1867"/>
                    </a:cubicBezTo>
                    <a:cubicBezTo>
                      <a:pt x="4321" y="2144"/>
                      <a:pt x="4597" y="2455"/>
                      <a:pt x="5012" y="2731"/>
                    </a:cubicBezTo>
                    <a:cubicBezTo>
                      <a:pt x="4874" y="2593"/>
                      <a:pt x="4736" y="2455"/>
                      <a:pt x="4597" y="2316"/>
                    </a:cubicBezTo>
                    <a:cubicBezTo>
                      <a:pt x="4148" y="2005"/>
                      <a:pt x="3733" y="1729"/>
                      <a:pt x="3146" y="1279"/>
                    </a:cubicBezTo>
                    <a:cubicBezTo>
                      <a:pt x="2821" y="1123"/>
                      <a:pt x="2476" y="962"/>
                      <a:pt x="2111" y="800"/>
                    </a:cubicBezTo>
                    <a:close/>
                    <a:moveTo>
                      <a:pt x="0" y="1"/>
                    </a:moveTo>
                    <a:lnTo>
                      <a:pt x="0" y="277"/>
                    </a:lnTo>
                    <a:cubicBezTo>
                      <a:pt x="553" y="1279"/>
                      <a:pt x="1279" y="2316"/>
                      <a:pt x="1867" y="3457"/>
                    </a:cubicBezTo>
                    <a:lnTo>
                      <a:pt x="1867" y="3734"/>
                    </a:lnTo>
                    <a:lnTo>
                      <a:pt x="1729" y="3872"/>
                    </a:lnTo>
                    <a:cubicBezTo>
                      <a:pt x="1867" y="3872"/>
                      <a:pt x="1867" y="4045"/>
                      <a:pt x="2005" y="4045"/>
                    </a:cubicBezTo>
                    <a:cubicBezTo>
                      <a:pt x="2143" y="4321"/>
                      <a:pt x="2282" y="4598"/>
                      <a:pt x="2420" y="4736"/>
                    </a:cubicBezTo>
                    <a:cubicBezTo>
                      <a:pt x="2593" y="4909"/>
                      <a:pt x="2593" y="4909"/>
                      <a:pt x="2593" y="5047"/>
                    </a:cubicBezTo>
                    <a:lnTo>
                      <a:pt x="2593" y="5185"/>
                    </a:lnTo>
                    <a:cubicBezTo>
                      <a:pt x="2731" y="5185"/>
                      <a:pt x="2731" y="5185"/>
                      <a:pt x="2731" y="5324"/>
                    </a:cubicBezTo>
                    <a:lnTo>
                      <a:pt x="2731" y="5600"/>
                    </a:lnTo>
                    <a:cubicBezTo>
                      <a:pt x="2869" y="5462"/>
                      <a:pt x="3007" y="5462"/>
                      <a:pt x="3146" y="5324"/>
                    </a:cubicBezTo>
                    <a:cubicBezTo>
                      <a:pt x="2282" y="4183"/>
                      <a:pt x="1729" y="2869"/>
                      <a:pt x="1141" y="1591"/>
                    </a:cubicBezTo>
                    <a:cubicBezTo>
                      <a:pt x="1003" y="1591"/>
                      <a:pt x="1003" y="1452"/>
                      <a:pt x="1003" y="1452"/>
                    </a:cubicBezTo>
                    <a:lnTo>
                      <a:pt x="1003" y="1279"/>
                    </a:lnTo>
                    <a:cubicBezTo>
                      <a:pt x="692" y="1279"/>
                      <a:pt x="553" y="1003"/>
                      <a:pt x="692" y="726"/>
                    </a:cubicBezTo>
                    <a:cubicBezTo>
                      <a:pt x="692" y="588"/>
                      <a:pt x="864" y="415"/>
                      <a:pt x="1141" y="415"/>
                    </a:cubicBezTo>
                    <a:lnTo>
                      <a:pt x="1211" y="415"/>
                    </a:lnTo>
                    <a:cubicBezTo>
                      <a:pt x="868" y="275"/>
                      <a:pt x="511" y="136"/>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916709" y="2893852"/>
                <a:ext cx="20510" cy="28574"/>
              </a:xfrm>
              <a:custGeom>
                <a:avLst/>
                <a:gdLst/>
                <a:ahLst/>
                <a:cxnLst/>
                <a:rect l="l" t="t" r="r" b="b"/>
                <a:pathLst>
                  <a:path w="1142" h="1591" extrusionOk="0">
                    <a:moveTo>
                      <a:pt x="139" y="1"/>
                    </a:moveTo>
                    <a:lnTo>
                      <a:pt x="139" y="173"/>
                    </a:lnTo>
                    <a:lnTo>
                      <a:pt x="1" y="1"/>
                    </a:lnTo>
                    <a:lnTo>
                      <a:pt x="1" y="1"/>
                    </a:lnTo>
                    <a:cubicBezTo>
                      <a:pt x="277" y="588"/>
                      <a:pt x="588" y="1038"/>
                      <a:pt x="865" y="1591"/>
                    </a:cubicBezTo>
                    <a:cubicBezTo>
                      <a:pt x="1003" y="1591"/>
                      <a:pt x="1003" y="1452"/>
                      <a:pt x="1141" y="1452"/>
                    </a:cubicBezTo>
                    <a:cubicBezTo>
                      <a:pt x="1141" y="1314"/>
                      <a:pt x="1003" y="1176"/>
                      <a:pt x="1003" y="1038"/>
                    </a:cubicBezTo>
                    <a:cubicBezTo>
                      <a:pt x="726" y="727"/>
                      <a:pt x="450" y="450"/>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880699" y="2870881"/>
                <a:ext cx="41003" cy="59609"/>
              </a:xfrm>
              <a:custGeom>
                <a:avLst/>
                <a:gdLst/>
                <a:ahLst/>
                <a:cxnLst/>
                <a:rect l="l" t="t" r="r" b="b"/>
                <a:pathLst>
                  <a:path w="2283" h="3319" extrusionOk="0">
                    <a:moveTo>
                      <a:pt x="1" y="1"/>
                    </a:moveTo>
                    <a:lnTo>
                      <a:pt x="1" y="1"/>
                    </a:lnTo>
                    <a:cubicBezTo>
                      <a:pt x="554" y="1141"/>
                      <a:pt x="1141" y="2317"/>
                      <a:pt x="1867" y="3319"/>
                    </a:cubicBezTo>
                    <a:cubicBezTo>
                      <a:pt x="2006" y="3319"/>
                      <a:pt x="2144" y="3181"/>
                      <a:pt x="2282" y="3181"/>
                    </a:cubicBezTo>
                    <a:cubicBezTo>
                      <a:pt x="2144" y="2731"/>
                      <a:pt x="1867" y="2317"/>
                      <a:pt x="1591" y="1867"/>
                    </a:cubicBezTo>
                    <a:cubicBezTo>
                      <a:pt x="1418" y="1452"/>
                      <a:pt x="1141" y="1003"/>
                      <a:pt x="1003" y="588"/>
                    </a:cubicBezTo>
                    <a:cubicBezTo>
                      <a:pt x="727" y="416"/>
                      <a:pt x="277"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823586" y="2847299"/>
                <a:ext cx="41613" cy="52156"/>
              </a:xfrm>
              <a:custGeom>
                <a:avLst/>
                <a:gdLst/>
                <a:ahLst/>
                <a:cxnLst/>
                <a:rect l="l" t="t" r="r" b="b"/>
                <a:pathLst>
                  <a:path w="2317" h="2904" extrusionOk="0">
                    <a:moveTo>
                      <a:pt x="1" y="0"/>
                    </a:moveTo>
                    <a:cubicBezTo>
                      <a:pt x="450" y="726"/>
                      <a:pt x="865" y="1452"/>
                      <a:pt x="1314" y="2316"/>
                    </a:cubicBezTo>
                    <a:cubicBezTo>
                      <a:pt x="1591" y="2454"/>
                      <a:pt x="1867" y="2454"/>
                      <a:pt x="2006" y="2765"/>
                    </a:cubicBezTo>
                    <a:cubicBezTo>
                      <a:pt x="2119" y="2765"/>
                      <a:pt x="2217" y="2765"/>
                      <a:pt x="2272" y="2804"/>
                    </a:cubicBezTo>
                    <a:lnTo>
                      <a:pt x="2272" y="2804"/>
                    </a:lnTo>
                    <a:cubicBezTo>
                      <a:pt x="1831" y="1844"/>
                      <a:pt x="1295" y="1009"/>
                      <a:pt x="727" y="173"/>
                    </a:cubicBezTo>
                    <a:cubicBezTo>
                      <a:pt x="588" y="0"/>
                      <a:pt x="450" y="0"/>
                      <a:pt x="277" y="0"/>
                    </a:cubicBezTo>
                    <a:close/>
                    <a:moveTo>
                      <a:pt x="2272" y="2804"/>
                    </a:moveTo>
                    <a:cubicBezTo>
                      <a:pt x="2287" y="2837"/>
                      <a:pt x="2302" y="2870"/>
                      <a:pt x="2317" y="2904"/>
                    </a:cubicBezTo>
                    <a:cubicBezTo>
                      <a:pt x="2317" y="2856"/>
                      <a:pt x="2300" y="2825"/>
                      <a:pt x="2272" y="28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590789" y="2847299"/>
                <a:ext cx="36028" cy="41613"/>
              </a:xfrm>
              <a:custGeom>
                <a:avLst/>
                <a:gdLst/>
                <a:ahLst/>
                <a:cxnLst/>
                <a:rect l="l" t="t" r="r" b="b"/>
                <a:pathLst>
                  <a:path w="2006" h="2317" extrusionOk="0">
                    <a:moveTo>
                      <a:pt x="727" y="0"/>
                    </a:moveTo>
                    <a:cubicBezTo>
                      <a:pt x="450" y="0"/>
                      <a:pt x="277" y="173"/>
                      <a:pt x="1" y="173"/>
                    </a:cubicBezTo>
                    <a:cubicBezTo>
                      <a:pt x="450" y="864"/>
                      <a:pt x="865" y="1590"/>
                      <a:pt x="1142" y="2316"/>
                    </a:cubicBezTo>
                    <a:cubicBezTo>
                      <a:pt x="1453" y="2316"/>
                      <a:pt x="1729" y="2178"/>
                      <a:pt x="2006" y="2040"/>
                    </a:cubicBezTo>
                    <a:cubicBezTo>
                      <a:pt x="1591" y="1452"/>
                      <a:pt x="1142" y="726"/>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968236" y="3010556"/>
                <a:ext cx="142800" cy="103701"/>
              </a:xfrm>
              <a:custGeom>
                <a:avLst/>
                <a:gdLst/>
                <a:ahLst/>
                <a:cxnLst/>
                <a:rect l="l" t="t" r="r" b="b"/>
                <a:pathLst>
                  <a:path w="7951" h="5774" extrusionOk="0">
                    <a:moveTo>
                      <a:pt x="726" y="1"/>
                    </a:moveTo>
                    <a:cubicBezTo>
                      <a:pt x="588" y="1"/>
                      <a:pt x="450" y="1"/>
                      <a:pt x="450" y="139"/>
                    </a:cubicBezTo>
                    <a:cubicBezTo>
                      <a:pt x="312" y="277"/>
                      <a:pt x="173" y="277"/>
                      <a:pt x="1" y="416"/>
                    </a:cubicBezTo>
                    <a:cubicBezTo>
                      <a:pt x="450" y="865"/>
                      <a:pt x="865" y="1280"/>
                      <a:pt x="1452" y="1729"/>
                    </a:cubicBezTo>
                    <a:cubicBezTo>
                      <a:pt x="2455" y="2455"/>
                      <a:pt x="3768" y="3181"/>
                      <a:pt x="4909" y="3872"/>
                    </a:cubicBezTo>
                    <a:cubicBezTo>
                      <a:pt x="5911" y="4460"/>
                      <a:pt x="6914" y="5047"/>
                      <a:pt x="7950" y="5773"/>
                    </a:cubicBezTo>
                    <a:cubicBezTo>
                      <a:pt x="7950" y="5462"/>
                      <a:pt x="7950" y="5186"/>
                      <a:pt x="7778" y="4909"/>
                    </a:cubicBezTo>
                    <a:cubicBezTo>
                      <a:pt x="7639" y="4598"/>
                      <a:pt x="7501" y="4460"/>
                      <a:pt x="7225" y="4322"/>
                    </a:cubicBezTo>
                    <a:cubicBezTo>
                      <a:pt x="6222" y="3596"/>
                      <a:pt x="5047" y="2870"/>
                      <a:pt x="4045" y="2144"/>
                    </a:cubicBezTo>
                    <a:cubicBezTo>
                      <a:pt x="2904" y="1453"/>
                      <a:pt x="1729" y="865"/>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989339" y="3002492"/>
                <a:ext cx="18" cy="3125"/>
              </a:xfrm>
              <a:custGeom>
                <a:avLst/>
                <a:gdLst/>
                <a:ahLst/>
                <a:cxnLst/>
                <a:rect l="l" t="t" r="r" b="b"/>
                <a:pathLst>
                  <a:path w="1" h="174" extrusionOk="0">
                    <a:moveTo>
                      <a:pt x="1" y="173"/>
                    </a:moveTo>
                    <a:lnTo>
                      <a:pt x="1" y="17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6989339" y="3002492"/>
                <a:ext cx="18" cy="18"/>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7017896" y="2995038"/>
                <a:ext cx="74516" cy="49067"/>
              </a:xfrm>
              <a:custGeom>
                <a:avLst/>
                <a:gdLst/>
                <a:ahLst/>
                <a:cxnLst/>
                <a:rect l="l" t="t" r="r" b="b"/>
                <a:pathLst>
                  <a:path w="4149" h="2732" extrusionOk="0">
                    <a:moveTo>
                      <a:pt x="1" y="1"/>
                    </a:moveTo>
                    <a:cubicBezTo>
                      <a:pt x="1418" y="727"/>
                      <a:pt x="2870" y="1729"/>
                      <a:pt x="4149" y="2731"/>
                    </a:cubicBezTo>
                    <a:cubicBezTo>
                      <a:pt x="3872" y="2317"/>
                      <a:pt x="3734" y="2006"/>
                      <a:pt x="3457" y="1729"/>
                    </a:cubicBezTo>
                    <a:cubicBezTo>
                      <a:pt x="3146" y="1280"/>
                      <a:pt x="2870" y="1003"/>
                      <a:pt x="2593" y="727"/>
                    </a:cubicBezTo>
                    <a:cubicBezTo>
                      <a:pt x="2282" y="416"/>
                      <a:pt x="2006" y="277"/>
                      <a:pt x="1556" y="139"/>
                    </a:cubicBezTo>
                    <a:cubicBezTo>
                      <a:pt x="1418" y="139"/>
                      <a:pt x="1141" y="1"/>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6994314" y="3305441"/>
                <a:ext cx="72648" cy="67063"/>
              </a:xfrm>
              <a:custGeom>
                <a:avLst/>
                <a:gdLst/>
                <a:ahLst/>
                <a:cxnLst/>
                <a:rect l="l" t="t" r="r" b="b"/>
                <a:pathLst>
                  <a:path w="4045" h="3734" extrusionOk="0">
                    <a:moveTo>
                      <a:pt x="1003" y="0"/>
                    </a:moveTo>
                    <a:cubicBezTo>
                      <a:pt x="864" y="0"/>
                      <a:pt x="864" y="139"/>
                      <a:pt x="726" y="139"/>
                    </a:cubicBezTo>
                    <a:cubicBezTo>
                      <a:pt x="588" y="139"/>
                      <a:pt x="450" y="277"/>
                      <a:pt x="277" y="277"/>
                    </a:cubicBezTo>
                    <a:lnTo>
                      <a:pt x="0" y="277"/>
                    </a:lnTo>
                    <a:cubicBezTo>
                      <a:pt x="1003" y="1452"/>
                      <a:pt x="2005" y="2731"/>
                      <a:pt x="3319" y="3733"/>
                    </a:cubicBezTo>
                    <a:lnTo>
                      <a:pt x="3595" y="3457"/>
                    </a:lnTo>
                    <a:cubicBezTo>
                      <a:pt x="3733" y="3457"/>
                      <a:pt x="3906" y="3319"/>
                      <a:pt x="4044" y="3180"/>
                    </a:cubicBezTo>
                    <a:cubicBezTo>
                      <a:pt x="3457" y="2593"/>
                      <a:pt x="2869" y="2005"/>
                      <a:pt x="2454" y="1590"/>
                    </a:cubicBezTo>
                    <a:cubicBezTo>
                      <a:pt x="1867" y="1003"/>
                      <a:pt x="1452" y="588"/>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7058880" y="3137210"/>
                <a:ext cx="54634" cy="70152"/>
              </a:xfrm>
              <a:custGeom>
                <a:avLst/>
                <a:gdLst/>
                <a:ahLst/>
                <a:cxnLst/>
                <a:rect l="l" t="t" r="r" b="b"/>
                <a:pathLst>
                  <a:path w="3042" h="3906" extrusionOk="0">
                    <a:moveTo>
                      <a:pt x="0" y="0"/>
                    </a:moveTo>
                    <a:lnTo>
                      <a:pt x="0" y="1141"/>
                    </a:lnTo>
                    <a:cubicBezTo>
                      <a:pt x="1002" y="2178"/>
                      <a:pt x="2039" y="3042"/>
                      <a:pt x="2903" y="3906"/>
                    </a:cubicBezTo>
                    <a:cubicBezTo>
                      <a:pt x="2903" y="3457"/>
                      <a:pt x="3042" y="2869"/>
                      <a:pt x="3042" y="2454"/>
                    </a:cubicBezTo>
                    <a:lnTo>
                      <a:pt x="2903" y="2454"/>
                    </a:lnTo>
                    <a:cubicBezTo>
                      <a:pt x="2039" y="1590"/>
                      <a:pt x="1002" y="8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6989339" y="2997535"/>
                <a:ext cx="116111" cy="82580"/>
              </a:xfrm>
              <a:custGeom>
                <a:avLst/>
                <a:gdLst/>
                <a:ahLst/>
                <a:cxnLst/>
                <a:rect l="l" t="t" r="r" b="b"/>
                <a:pathLst>
                  <a:path w="6465" h="4598" extrusionOk="0">
                    <a:moveTo>
                      <a:pt x="865" y="0"/>
                    </a:moveTo>
                    <a:cubicBezTo>
                      <a:pt x="727" y="0"/>
                      <a:pt x="554" y="0"/>
                      <a:pt x="554" y="138"/>
                    </a:cubicBezTo>
                    <a:cubicBezTo>
                      <a:pt x="277" y="138"/>
                      <a:pt x="139" y="277"/>
                      <a:pt x="1" y="277"/>
                    </a:cubicBezTo>
                    <a:lnTo>
                      <a:pt x="1" y="449"/>
                    </a:lnTo>
                    <a:cubicBezTo>
                      <a:pt x="1141" y="1313"/>
                      <a:pt x="2455" y="2005"/>
                      <a:pt x="3596" y="2731"/>
                    </a:cubicBezTo>
                    <a:cubicBezTo>
                      <a:pt x="4598" y="3318"/>
                      <a:pt x="5600" y="3906"/>
                      <a:pt x="6464" y="4597"/>
                    </a:cubicBezTo>
                    <a:cubicBezTo>
                      <a:pt x="6464" y="4321"/>
                      <a:pt x="6326" y="3906"/>
                      <a:pt x="6188" y="3595"/>
                    </a:cubicBezTo>
                    <a:lnTo>
                      <a:pt x="6050" y="3595"/>
                    </a:lnTo>
                    <a:cubicBezTo>
                      <a:pt x="4460" y="2316"/>
                      <a:pt x="2731" y="1002"/>
                      <a:pt x="865" y="138"/>
                    </a:cubicBez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6945265" y="3305441"/>
                <a:ext cx="67063" cy="77605"/>
              </a:xfrm>
              <a:custGeom>
                <a:avLst/>
                <a:gdLst/>
                <a:ahLst/>
                <a:cxnLst/>
                <a:rect l="l" t="t" r="r" b="b"/>
                <a:pathLst>
                  <a:path w="3734" h="4321" extrusionOk="0">
                    <a:moveTo>
                      <a:pt x="1" y="0"/>
                    </a:moveTo>
                    <a:lnTo>
                      <a:pt x="1" y="415"/>
                    </a:lnTo>
                    <a:lnTo>
                      <a:pt x="1" y="864"/>
                    </a:lnTo>
                    <a:cubicBezTo>
                      <a:pt x="139" y="1003"/>
                      <a:pt x="139" y="1141"/>
                      <a:pt x="277" y="1279"/>
                    </a:cubicBezTo>
                    <a:cubicBezTo>
                      <a:pt x="588" y="1279"/>
                      <a:pt x="865" y="1452"/>
                      <a:pt x="1141" y="1590"/>
                    </a:cubicBezTo>
                    <a:cubicBezTo>
                      <a:pt x="1212" y="1634"/>
                      <a:pt x="1282" y="1682"/>
                      <a:pt x="1349" y="1733"/>
                    </a:cubicBezTo>
                    <a:lnTo>
                      <a:pt x="1349" y="1733"/>
                    </a:lnTo>
                    <a:cubicBezTo>
                      <a:pt x="916" y="1177"/>
                      <a:pt x="384" y="544"/>
                      <a:pt x="1" y="0"/>
                    </a:cubicBezTo>
                    <a:close/>
                    <a:moveTo>
                      <a:pt x="1349" y="1733"/>
                    </a:moveTo>
                    <a:cubicBezTo>
                      <a:pt x="1384" y="1778"/>
                      <a:pt x="1419" y="1823"/>
                      <a:pt x="1452" y="1867"/>
                    </a:cubicBezTo>
                    <a:cubicBezTo>
                      <a:pt x="1593" y="2043"/>
                      <a:pt x="1742" y="2214"/>
                      <a:pt x="1894" y="2381"/>
                    </a:cubicBezTo>
                    <a:lnTo>
                      <a:pt x="1894" y="2381"/>
                    </a:lnTo>
                    <a:cubicBezTo>
                      <a:pt x="1776" y="2127"/>
                      <a:pt x="1576" y="1907"/>
                      <a:pt x="1349" y="1733"/>
                    </a:cubicBezTo>
                    <a:close/>
                    <a:moveTo>
                      <a:pt x="1894" y="2381"/>
                    </a:moveTo>
                    <a:cubicBezTo>
                      <a:pt x="1964" y="2532"/>
                      <a:pt x="2005" y="2695"/>
                      <a:pt x="2005" y="2869"/>
                    </a:cubicBezTo>
                    <a:lnTo>
                      <a:pt x="2005" y="3595"/>
                    </a:lnTo>
                    <a:cubicBezTo>
                      <a:pt x="2144" y="3733"/>
                      <a:pt x="2144" y="3733"/>
                      <a:pt x="2316" y="3872"/>
                    </a:cubicBezTo>
                    <a:lnTo>
                      <a:pt x="2455" y="4044"/>
                    </a:lnTo>
                    <a:lnTo>
                      <a:pt x="2455" y="4183"/>
                    </a:lnTo>
                    <a:lnTo>
                      <a:pt x="2870" y="4183"/>
                    </a:lnTo>
                    <a:cubicBezTo>
                      <a:pt x="3181" y="4321"/>
                      <a:pt x="3457" y="4321"/>
                      <a:pt x="3595" y="4321"/>
                    </a:cubicBezTo>
                    <a:lnTo>
                      <a:pt x="3734" y="4321"/>
                    </a:lnTo>
                    <a:cubicBezTo>
                      <a:pt x="3156" y="3633"/>
                      <a:pt x="2490" y="3033"/>
                      <a:pt x="1894" y="2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6950240" y="3328412"/>
                <a:ext cx="31053" cy="41613"/>
              </a:xfrm>
              <a:custGeom>
                <a:avLst/>
                <a:gdLst/>
                <a:ahLst/>
                <a:cxnLst/>
                <a:rect l="l" t="t" r="r" b="b"/>
                <a:pathLst>
                  <a:path w="1729" h="2317" extrusionOk="0">
                    <a:moveTo>
                      <a:pt x="0" y="0"/>
                    </a:moveTo>
                    <a:cubicBezTo>
                      <a:pt x="311" y="588"/>
                      <a:pt x="588" y="1037"/>
                      <a:pt x="1003" y="1590"/>
                    </a:cubicBezTo>
                    <a:cubicBezTo>
                      <a:pt x="1314" y="1901"/>
                      <a:pt x="1590" y="2178"/>
                      <a:pt x="1728" y="2316"/>
                    </a:cubicBezTo>
                    <a:lnTo>
                      <a:pt x="1728" y="1590"/>
                    </a:lnTo>
                    <a:cubicBezTo>
                      <a:pt x="1728" y="1037"/>
                      <a:pt x="1314" y="588"/>
                      <a:pt x="864" y="311"/>
                    </a:cubicBezTo>
                    <a:cubicBezTo>
                      <a:pt x="588" y="173"/>
                      <a:pt x="31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6947744" y="3274406"/>
                <a:ext cx="93141" cy="106162"/>
              </a:xfrm>
              <a:custGeom>
                <a:avLst/>
                <a:gdLst/>
                <a:ahLst/>
                <a:cxnLst/>
                <a:rect l="l" t="t" r="r" b="b"/>
                <a:pathLst>
                  <a:path w="5186" h="5911" extrusionOk="0">
                    <a:moveTo>
                      <a:pt x="1" y="0"/>
                    </a:moveTo>
                    <a:lnTo>
                      <a:pt x="1" y="864"/>
                    </a:lnTo>
                    <a:cubicBezTo>
                      <a:pt x="277" y="1141"/>
                      <a:pt x="450" y="1590"/>
                      <a:pt x="727" y="2005"/>
                    </a:cubicBezTo>
                    <a:cubicBezTo>
                      <a:pt x="1867" y="3318"/>
                      <a:pt x="3043" y="4459"/>
                      <a:pt x="4183" y="5600"/>
                    </a:cubicBezTo>
                    <a:cubicBezTo>
                      <a:pt x="4183" y="5772"/>
                      <a:pt x="4322" y="5911"/>
                      <a:pt x="4183" y="5911"/>
                    </a:cubicBezTo>
                    <a:lnTo>
                      <a:pt x="4322" y="5911"/>
                    </a:lnTo>
                    <a:cubicBezTo>
                      <a:pt x="4598" y="5911"/>
                      <a:pt x="4909" y="5772"/>
                      <a:pt x="5186" y="5772"/>
                    </a:cubicBezTo>
                    <a:cubicBezTo>
                      <a:pt x="3907" y="4459"/>
                      <a:pt x="2732" y="2869"/>
                      <a:pt x="1453" y="1590"/>
                    </a:cubicBezTo>
                    <a:lnTo>
                      <a:pt x="1003" y="1141"/>
                    </a:lnTo>
                    <a:cubicBezTo>
                      <a:pt x="588" y="864"/>
                      <a:pt x="277" y="4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7051427" y="3196801"/>
                <a:ext cx="56502" cy="72648"/>
              </a:xfrm>
              <a:custGeom>
                <a:avLst/>
                <a:gdLst/>
                <a:ahLst/>
                <a:cxnLst/>
                <a:rect l="l" t="t" r="r" b="b"/>
                <a:pathLst>
                  <a:path w="3146" h="4045" extrusionOk="0">
                    <a:moveTo>
                      <a:pt x="139" y="0"/>
                    </a:moveTo>
                    <a:cubicBezTo>
                      <a:pt x="139" y="277"/>
                      <a:pt x="0" y="588"/>
                      <a:pt x="0" y="865"/>
                    </a:cubicBezTo>
                    <a:cubicBezTo>
                      <a:pt x="415" y="1590"/>
                      <a:pt x="1003" y="2143"/>
                      <a:pt x="1590" y="2731"/>
                    </a:cubicBezTo>
                    <a:cubicBezTo>
                      <a:pt x="2005" y="3180"/>
                      <a:pt x="2454" y="3595"/>
                      <a:pt x="3007" y="4044"/>
                    </a:cubicBezTo>
                    <a:cubicBezTo>
                      <a:pt x="3007" y="3733"/>
                      <a:pt x="3007" y="3457"/>
                      <a:pt x="3146" y="3008"/>
                    </a:cubicBezTo>
                    <a:lnTo>
                      <a:pt x="3146" y="2869"/>
                    </a:lnTo>
                    <a:cubicBezTo>
                      <a:pt x="3146" y="2731"/>
                      <a:pt x="3146" y="2731"/>
                      <a:pt x="3007" y="2731"/>
                    </a:cubicBezTo>
                    <a:cubicBezTo>
                      <a:pt x="2143" y="1729"/>
                      <a:pt x="1141" y="100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6958304" y="3026091"/>
                <a:ext cx="152732" cy="113615"/>
              </a:xfrm>
              <a:custGeom>
                <a:avLst/>
                <a:gdLst/>
                <a:ahLst/>
                <a:cxnLst/>
                <a:rect l="l" t="t" r="r" b="b"/>
                <a:pathLst>
                  <a:path w="8504" h="6326" extrusionOk="0">
                    <a:moveTo>
                      <a:pt x="0" y="0"/>
                    </a:moveTo>
                    <a:lnTo>
                      <a:pt x="0" y="864"/>
                    </a:lnTo>
                    <a:cubicBezTo>
                      <a:pt x="415" y="1141"/>
                      <a:pt x="865" y="1590"/>
                      <a:pt x="1279" y="1867"/>
                    </a:cubicBezTo>
                    <a:cubicBezTo>
                      <a:pt x="1590" y="2143"/>
                      <a:pt x="2005" y="2454"/>
                      <a:pt x="2282" y="2731"/>
                    </a:cubicBezTo>
                    <a:cubicBezTo>
                      <a:pt x="2455" y="2731"/>
                      <a:pt x="2455" y="2731"/>
                      <a:pt x="2455" y="2869"/>
                    </a:cubicBezTo>
                    <a:cubicBezTo>
                      <a:pt x="2593" y="2731"/>
                      <a:pt x="2731" y="2731"/>
                      <a:pt x="3008" y="2731"/>
                    </a:cubicBezTo>
                    <a:lnTo>
                      <a:pt x="3146" y="2731"/>
                    </a:lnTo>
                    <a:cubicBezTo>
                      <a:pt x="3457" y="2731"/>
                      <a:pt x="3734" y="2869"/>
                      <a:pt x="4010" y="3007"/>
                    </a:cubicBezTo>
                    <a:cubicBezTo>
                      <a:pt x="4321" y="3180"/>
                      <a:pt x="4459" y="3318"/>
                      <a:pt x="4598" y="3457"/>
                    </a:cubicBezTo>
                    <a:cubicBezTo>
                      <a:pt x="4736" y="3457"/>
                      <a:pt x="4874" y="3595"/>
                      <a:pt x="5047" y="3733"/>
                    </a:cubicBezTo>
                    <a:lnTo>
                      <a:pt x="5047" y="3871"/>
                    </a:lnTo>
                    <a:cubicBezTo>
                      <a:pt x="5185" y="4044"/>
                      <a:pt x="5462" y="4182"/>
                      <a:pt x="5600" y="4459"/>
                    </a:cubicBezTo>
                    <a:cubicBezTo>
                      <a:pt x="6188" y="4908"/>
                      <a:pt x="6775" y="5185"/>
                      <a:pt x="7328" y="5461"/>
                    </a:cubicBezTo>
                    <a:cubicBezTo>
                      <a:pt x="7778" y="5772"/>
                      <a:pt x="8192" y="6049"/>
                      <a:pt x="8503" y="6325"/>
                    </a:cubicBezTo>
                    <a:lnTo>
                      <a:pt x="8503" y="5772"/>
                    </a:lnTo>
                    <a:lnTo>
                      <a:pt x="8503" y="5600"/>
                    </a:lnTo>
                    <a:cubicBezTo>
                      <a:pt x="8331" y="5461"/>
                      <a:pt x="8192" y="5461"/>
                      <a:pt x="8054" y="5323"/>
                    </a:cubicBezTo>
                    <a:cubicBezTo>
                      <a:pt x="5600" y="3457"/>
                      <a:pt x="2282" y="2316"/>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7020374" y="3281841"/>
                <a:ext cx="64584" cy="72648"/>
              </a:xfrm>
              <a:custGeom>
                <a:avLst/>
                <a:gdLst/>
                <a:ahLst/>
                <a:cxnLst/>
                <a:rect l="l" t="t" r="r" b="b"/>
                <a:pathLst>
                  <a:path w="3596" h="4045" extrusionOk="0">
                    <a:moveTo>
                      <a:pt x="727" y="1"/>
                    </a:moveTo>
                    <a:cubicBezTo>
                      <a:pt x="727" y="174"/>
                      <a:pt x="554" y="312"/>
                      <a:pt x="554" y="450"/>
                    </a:cubicBezTo>
                    <a:cubicBezTo>
                      <a:pt x="416" y="588"/>
                      <a:pt x="278" y="865"/>
                      <a:pt x="1" y="1038"/>
                    </a:cubicBezTo>
                    <a:lnTo>
                      <a:pt x="139" y="1038"/>
                    </a:lnTo>
                    <a:cubicBezTo>
                      <a:pt x="554" y="1729"/>
                      <a:pt x="1142" y="2178"/>
                      <a:pt x="1729" y="2766"/>
                    </a:cubicBezTo>
                    <a:cubicBezTo>
                      <a:pt x="1868" y="3043"/>
                      <a:pt x="2144" y="3181"/>
                      <a:pt x="2455" y="3457"/>
                    </a:cubicBezTo>
                    <a:cubicBezTo>
                      <a:pt x="2593" y="3630"/>
                      <a:pt x="2732" y="3907"/>
                      <a:pt x="2870" y="4045"/>
                    </a:cubicBezTo>
                    <a:cubicBezTo>
                      <a:pt x="3146" y="3768"/>
                      <a:pt x="3319" y="3319"/>
                      <a:pt x="3596" y="3043"/>
                    </a:cubicBezTo>
                    <a:cubicBezTo>
                      <a:pt x="2593" y="2040"/>
                      <a:pt x="1729" y="865"/>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7038388" y="3256392"/>
                <a:ext cx="57131" cy="69541"/>
              </a:xfrm>
              <a:custGeom>
                <a:avLst/>
                <a:gdLst/>
                <a:ahLst/>
                <a:cxnLst/>
                <a:rect l="l" t="t" r="r" b="b"/>
                <a:pathLst>
                  <a:path w="3181" h="3872" extrusionOk="0">
                    <a:moveTo>
                      <a:pt x="277" y="1"/>
                    </a:moveTo>
                    <a:cubicBezTo>
                      <a:pt x="139" y="277"/>
                      <a:pt x="139" y="554"/>
                      <a:pt x="0" y="865"/>
                    </a:cubicBezTo>
                    <a:cubicBezTo>
                      <a:pt x="1003" y="1729"/>
                      <a:pt x="1867" y="2870"/>
                      <a:pt x="2869" y="3872"/>
                    </a:cubicBezTo>
                    <a:cubicBezTo>
                      <a:pt x="2869" y="3595"/>
                      <a:pt x="3008" y="3319"/>
                      <a:pt x="3180" y="3008"/>
                    </a:cubicBezTo>
                    <a:lnTo>
                      <a:pt x="3008" y="3008"/>
                    </a:lnTo>
                    <a:cubicBezTo>
                      <a:pt x="2143" y="2005"/>
                      <a:pt x="1141" y="1003"/>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7056384" y="3173201"/>
                <a:ext cx="54652" cy="62106"/>
              </a:xfrm>
              <a:custGeom>
                <a:avLst/>
                <a:gdLst/>
                <a:ahLst/>
                <a:cxnLst/>
                <a:rect l="l" t="t" r="r" b="b"/>
                <a:pathLst>
                  <a:path w="3043" h="3458" extrusionOk="0">
                    <a:moveTo>
                      <a:pt x="139" y="1"/>
                    </a:moveTo>
                    <a:cubicBezTo>
                      <a:pt x="1" y="174"/>
                      <a:pt x="1" y="450"/>
                      <a:pt x="1" y="589"/>
                    </a:cubicBezTo>
                    <a:cubicBezTo>
                      <a:pt x="865" y="1591"/>
                      <a:pt x="2006" y="2455"/>
                      <a:pt x="3042" y="3457"/>
                    </a:cubicBezTo>
                    <a:lnTo>
                      <a:pt x="3042" y="2593"/>
                    </a:lnTo>
                    <a:cubicBezTo>
                      <a:pt x="2006" y="1729"/>
                      <a:pt x="1003" y="865"/>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6942787" y="3338954"/>
                <a:ext cx="25467" cy="33549"/>
              </a:xfrm>
              <a:custGeom>
                <a:avLst/>
                <a:gdLst/>
                <a:ahLst/>
                <a:cxnLst/>
                <a:rect l="l" t="t" r="r" b="b"/>
                <a:pathLst>
                  <a:path w="1418" h="1868" extrusionOk="0">
                    <a:moveTo>
                      <a:pt x="139" y="1"/>
                    </a:moveTo>
                    <a:cubicBezTo>
                      <a:pt x="139" y="139"/>
                      <a:pt x="0" y="139"/>
                      <a:pt x="0" y="277"/>
                    </a:cubicBezTo>
                    <a:lnTo>
                      <a:pt x="0" y="450"/>
                    </a:lnTo>
                    <a:lnTo>
                      <a:pt x="139" y="450"/>
                    </a:lnTo>
                    <a:cubicBezTo>
                      <a:pt x="139" y="727"/>
                      <a:pt x="277" y="865"/>
                      <a:pt x="415" y="1003"/>
                    </a:cubicBezTo>
                    <a:cubicBezTo>
                      <a:pt x="553" y="1314"/>
                      <a:pt x="726" y="1453"/>
                      <a:pt x="1003" y="1591"/>
                    </a:cubicBezTo>
                    <a:cubicBezTo>
                      <a:pt x="1141" y="1729"/>
                      <a:pt x="1279" y="1729"/>
                      <a:pt x="1418" y="1867"/>
                    </a:cubicBezTo>
                    <a:cubicBezTo>
                      <a:pt x="1141" y="1591"/>
                      <a:pt x="864" y="1141"/>
                      <a:pt x="553" y="865"/>
                    </a:cubicBezTo>
                    <a:cubicBezTo>
                      <a:pt x="415" y="588"/>
                      <a:pt x="277" y="277"/>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7056384" y="3116717"/>
                <a:ext cx="57131" cy="51545"/>
              </a:xfrm>
              <a:custGeom>
                <a:avLst/>
                <a:gdLst/>
                <a:ahLst/>
                <a:cxnLst/>
                <a:rect l="l" t="t" r="r" b="b"/>
                <a:pathLst>
                  <a:path w="3181" h="2870" extrusionOk="0">
                    <a:moveTo>
                      <a:pt x="1" y="1"/>
                    </a:moveTo>
                    <a:lnTo>
                      <a:pt x="1" y="139"/>
                    </a:lnTo>
                    <a:cubicBezTo>
                      <a:pt x="1003" y="1141"/>
                      <a:pt x="2178" y="1867"/>
                      <a:pt x="3181" y="2869"/>
                    </a:cubicBezTo>
                    <a:lnTo>
                      <a:pt x="3181" y="2005"/>
                    </a:lnTo>
                    <a:cubicBezTo>
                      <a:pt x="3042" y="2005"/>
                      <a:pt x="3042" y="2005"/>
                      <a:pt x="3042" y="1867"/>
                    </a:cubicBezTo>
                    <a:cubicBezTo>
                      <a:pt x="2178" y="1141"/>
                      <a:pt x="1003" y="7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6955826" y="3083186"/>
                <a:ext cx="18014" cy="31071"/>
              </a:xfrm>
              <a:custGeom>
                <a:avLst/>
                <a:gdLst/>
                <a:ahLst/>
                <a:cxnLst/>
                <a:rect l="l" t="t" r="r" b="b"/>
                <a:pathLst>
                  <a:path w="1003" h="1730" extrusionOk="0">
                    <a:moveTo>
                      <a:pt x="0" y="1"/>
                    </a:moveTo>
                    <a:lnTo>
                      <a:pt x="0" y="1729"/>
                    </a:lnTo>
                    <a:cubicBezTo>
                      <a:pt x="277" y="1280"/>
                      <a:pt x="553" y="1003"/>
                      <a:pt x="1003" y="554"/>
                    </a:cubicBezTo>
                    <a:cubicBezTo>
                      <a:pt x="692" y="416"/>
                      <a:pt x="415" y="13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6958304" y="3054647"/>
                <a:ext cx="33531" cy="31053"/>
              </a:xfrm>
              <a:custGeom>
                <a:avLst/>
                <a:gdLst/>
                <a:ahLst/>
                <a:cxnLst/>
                <a:rect l="l" t="t" r="r" b="b"/>
                <a:pathLst>
                  <a:path w="1867" h="1729" extrusionOk="0">
                    <a:moveTo>
                      <a:pt x="0" y="0"/>
                    </a:moveTo>
                    <a:lnTo>
                      <a:pt x="0" y="864"/>
                    </a:lnTo>
                    <a:cubicBezTo>
                      <a:pt x="415" y="1141"/>
                      <a:pt x="865" y="1417"/>
                      <a:pt x="1279" y="1728"/>
                    </a:cubicBezTo>
                    <a:lnTo>
                      <a:pt x="1418" y="1728"/>
                    </a:lnTo>
                    <a:cubicBezTo>
                      <a:pt x="1590" y="1590"/>
                      <a:pt x="1729" y="1417"/>
                      <a:pt x="1867" y="1417"/>
                    </a:cubicBezTo>
                    <a:cubicBezTo>
                      <a:pt x="1141" y="1002"/>
                      <a:pt x="554" y="4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7045841" y="3225357"/>
                <a:ext cx="57131" cy="75127"/>
              </a:xfrm>
              <a:custGeom>
                <a:avLst/>
                <a:gdLst/>
                <a:ahLst/>
                <a:cxnLst/>
                <a:rect l="l" t="t" r="r" b="b"/>
                <a:pathLst>
                  <a:path w="3181" h="4183" extrusionOk="0">
                    <a:moveTo>
                      <a:pt x="173" y="0"/>
                    </a:moveTo>
                    <a:lnTo>
                      <a:pt x="173" y="139"/>
                    </a:lnTo>
                    <a:lnTo>
                      <a:pt x="0" y="1003"/>
                    </a:lnTo>
                    <a:cubicBezTo>
                      <a:pt x="864" y="2005"/>
                      <a:pt x="1901" y="3146"/>
                      <a:pt x="2904" y="4183"/>
                    </a:cubicBezTo>
                    <a:cubicBezTo>
                      <a:pt x="3042" y="3872"/>
                      <a:pt x="3042" y="3457"/>
                      <a:pt x="3180" y="3146"/>
                    </a:cubicBezTo>
                    <a:cubicBezTo>
                      <a:pt x="2593" y="2593"/>
                      <a:pt x="1901" y="2005"/>
                      <a:pt x="1452" y="1418"/>
                    </a:cubicBezTo>
                    <a:cubicBezTo>
                      <a:pt x="1037" y="1003"/>
                      <a:pt x="588" y="553"/>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6945265" y="3178805"/>
                <a:ext cx="4993" cy="56502"/>
              </a:xfrm>
              <a:custGeom>
                <a:avLst/>
                <a:gdLst/>
                <a:ahLst/>
                <a:cxnLst/>
                <a:rect l="l" t="t" r="r" b="b"/>
                <a:pathLst>
                  <a:path w="278" h="3146" extrusionOk="0">
                    <a:moveTo>
                      <a:pt x="277" y="1"/>
                    </a:moveTo>
                    <a:cubicBezTo>
                      <a:pt x="277" y="726"/>
                      <a:pt x="139" y="1417"/>
                      <a:pt x="139" y="2143"/>
                    </a:cubicBezTo>
                    <a:lnTo>
                      <a:pt x="139" y="2592"/>
                    </a:lnTo>
                    <a:lnTo>
                      <a:pt x="1" y="3007"/>
                    </a:lnTo>
                    <a:cubicBezTo>
                      <a:pt x="139" y="3007"/>
                      <a:pt x="139" y="3145"/>
                      <a:pt x="139" y="3145"/>
                    </a:cubicBezTo>
                    <a:cubicBezTo>
                      <a:pt x="277" y="2143"/>
                      <a:pt x="277" y="114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6942787" y="3300466"/>
                <a:ext cx="2496" cy="20510"/>
              </a:xfrm>
              <a:custGeom>
                <a:avLst/>
                <a:gdLst/>
                <a:ahLst/>
                <a:cxnLst/>
                <a:rect l="l" t="t" r="r" b="b"/>
                <a:pathLst>
                  <a:path w="139" h="1142" extrusionOk="0">
                    <a:moveTo>
                      <a:pt x="0" y="1"/>
                    </a:moveTo>
                    <a:lnTo>
                      <a:pt x="0" y="865"/>
                    </a:lnTo>
                    <a:cubicBezTo>
                      <a:pt x="0" y="1003"/>
                      <a:pt x="139" y="1141"/>
                      <a:pt x="139" y="1141"/>
                    </a:cubicBezTo>
                    <a:lnTo>
                      <a:pt x="139" y="692"/>
                    </a:lnTo>
                    <a:lnTo>
                      <a:pt x="139" y="277"/>
                    </a:lnTo>
                    <a:cubicBezTo>
                      <a:pt x="139" y="139"/>
                      <a:pt x="139" y="1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6477192" y="3018009"/>
                <a:ext cx="465613" cy="338977"/>
              </a:xfrm>
              <a:custGeom>
                <a:avLst/>
                <a:gdLst/>
                <a:ahLst/>
                <a:cxnLst/>
                <a:rect l="l" t="t" r="r" b="b"/>
                <a:pathLst>
                  <a:path w="25925" h="18874" extrusionOk="0">
                    <a:moveTo>
                      <a:pt x="25924" y="1"/>
                    </a:moveTo>
                    <a:lnTo>
                      <a:pt x="25924" y="1"/>
                    </a:lnTo>
                    <a:cubicBezTo>
                      <a:pt x="25786" y="173"/>
                      <a:pt x="25475" y="450"/>
                      <a:pt x="25198" y="588"/>
                    </a:cubicBezTo>
                    <a:cubicBezTo>
                      <a:pt x="24611" y="865"/>
                      <a:pt x="23885" y="1038"/>
                      <a:pt x="23332" y="1314"/>
                    </a:cubicBezTo>
                    <a:lnTo>
                      <a:pt x="22744" y="1591"/>
                    </a:lnTo>
                    <a:cubicBezTo>
                      <a:pt x="22157" y="1729"/>
                      <a:pt x="21604" y="2040"/>
                      <a:pt x="21016" y="2178"/>
                    </a:cubicBezTo>
                    <a:cubicBezTo>
                      <a:pt x="20014" y="2593"/>
                      <a:pt x="19150" y="2904"/>
                      <a:pt x="18285" y="3181"/>
                    </a:cubicBezTo>
                    <a:cubicBezTo>
                      <a:pt x="17283" y="3457"/>
                      <a:pt x="16419" y="3630"/>
                      <a:pt x="15555" y="3768"/>
                    </a:cubicBezTo>
                    <a:cubicBezTo>
                      <a:pt x="14691" y="3907"/>
                      <a:pt x="13827" y="4045"/>
                      <a:pt x="12962" y="4183"/>
                    </a:cubicBezTo>
                    <a:lnTo>
                      <a:pt x="11649" y="4183"/>
                    </a:lnTo>
                    <a:cubicBezTo>
                      <a:pt x="10232" y="4183"/>
                      <a:pt x="8780" y="4045"/>
                      <a:pt x="7467" y="3768"/>
                    </a:cubicBezTo>
                    <a:cubicBezTo>
                      <a:pt x="6775" y="3630"/>
                      <a:pt x="5911" y="3457"/>
                      <a:pt x="5047" y="3319"/>
                    </a:cubicBezTo>
                    <a:cubicBezTo>
                      <a:pt x="4321" y="3042"/>
                      <a:pt x="3595" y="2766"/>
                      <a:pt x="2869" y="2317"/>
                    </a:cubicBezTo>
                    <a:cubicBezTo>
                      <a:pt x="2005" y="1902"/>
                      <a:pt x="1003" y="1176"/>
                      <a:pt x="0" y="312"/>
                    </a:cubicBezTo>
                    <a:lnTo>
                      <a:pt x="0" y="7640"/>
                    </a:lnTo>
                    <a:lnTo>
                      <a:pt x="0" y="7778"/>
                    </a:lnTo>
                    <a:lnTo>
                      <a:pt x="0" y="9091"/>
                    </a:lnTo>
                    <a:lnTo>
                      <a:pt x="0" y="11684"/>
                    </a:lnTo>
                    <a:lnTo>
                      <a:pt x="0" y="12963"/>
                    </a:lnTo>
                    <a:cubicBezTo>
                      <a:pt x="0" y="12963"/>
                      <a:pt x="139" y="12963"/>
                      <a:pt x="139" y="13135"/>
                    </a:cubicBezTo>
                    <a:cubicBezTo>
                      <a:pt x="277" y="13412"/>
                      <a:pt x="415" y="13688"/>
                      <a:pt x="554" y="13827"/>
                    </a:cubicBezTo>
                    <a:cubicBezTo>
                      <a:pt x="1141" y="14553"/>
                      <a:pt x="1590" y="15140"/>
                      <a:pt x="2144" y="15728"/>
                    </a:cubicBezTo>
                    <a:cubicBezTo>
                      <a:pt x="2869" y="16281"/>
                      <a:pt x="3734" y="16868"/>
                      <a:pt x="4598" y="17283"/>
                    </a:cubicBezTo>
                    <a:cubicBezTo>
                      <a:pt x="5600" y="17733"/>
                      <a:pt x="6914" y="18147"/>
                      <a:pt x="8192" y="18458"/>
                    </a:cubicBezTo>
                    <a:cubicBezTo>
                      <a:pt x="9644" y="18735"/>
                      <a:pt x="11096" y="18873"/>
                      <a:pt x="12513" y="18873"/>
                    </a:cubicBezTo>
                    <a:lnTo>
                      <a:pt x="14103" y="18873"/>
                    </a:lnTo>
                    <a:cubicBezTo>
                      <a:pt x="15417" y="18735"/>
                      <a:pt x="16557" y="18597"/>
                      <a:pt x="17836" y="18320"/>
                    </a:cubicBezTo>
                    <a:cubicBezTo>
                      <a:pt x="18873" y="18147"/>
                      <a:pt x="20014" y="17871"/>
                      <a:pt x="21154" y="17456"/>
                    </a:cubicBezTo>
                    <a:cubicBezTo>
                      <a:pt x="22157" y="17145"/>
                      <a:pt x="23194" y="16730"/>
                      <a:pt x="24196" y="16143"/>
                    </a:cubicBezTo>
                    <a:cubicBezTo>
                      <a:pt x="24473" y="15866"/>
                      <a:pt x="24749" y="15728"/>
                      <a:pt x="24922" y="15555"/>
                    </a:cubicBezTo>
                    <a:cubicBezTo>
                      <a:pt x="24922" y="15417"/>
                      <a:pt x="25060" y="15417"/>
                      <a:pt x="25060" y="15417"/>
                    </a:cubicBezTo>
                    <a:cubicBezTo>
                      <a:pt x="25060" y="14414"/>
                      <a:pt x="25198" y="13274"/>
                      <a:pt x="25198" y="12271"/>
                    </a:cubicBezTo>
                    <a:cubicBezTo>
                      <a:pt x="25337" y="10820"/>
                      <a:pt x="25337" y="9368"/>
                      <a:pt x="25475" y="8089"/>
                    </a:cubicBezTo>
                    <a:lnTo>
                      <a:pt x="25613" y="6361"/>
                    </a:lnTo>
                    <a:cubicBezTo>
                      <a:pt x="25786" y="4494"/>
                      <a:pt x="25924" y="2317"/>
                      <a:pt x="2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6484645" y="2935447"/>
                <a:ext cx="460638" cy="85687"/>
              </a:xfrm>
              <a:custGeom>
                <a:avLst/>
                <a:gdLst/>
                <a:ahLst/>
                <a:cxnLst/>
                <a:rect l="l" t="t" r="r" b="b"/>
                <a:pathLst>
                  <a:path w="25648" h="4771" extrusionOk="0">
                    <a:moveTo>
                      <a:pt x="139" y="1"/>
                    </a:moveTo>
                    <a:cubicBezTo>
                      <a:pt x="139" y="277"/>
                      <a:pt x="139" y="588"/>
                      <a:pt x="0" y="865"/>
                    </a:cubicBezTo>
                    <a:lnTo>
                      <a:pt x="0" y="1003"/>
                    </a:lnTo>
                    <a:lnTo>
                      <a:pt x="139" y="1003"/>
                    </a:lnTo>
                    <a:cubicBezTo>
                      <a:pt x="311" y="1314"/>
                      <a:pt x="588" y="1452"/>
                      <a:pt x="726" y="1729"/>
                    </a:cubicBezTo>
                    <a:lnTo>
                      <a:pt x="864" y="1729"/>
                    </a:lnTo>
                    <a:cubicBezTo>
                      <a:pt x="1452" y="2316"/>
                      <a:pt x="2178" y="2731"/>
                      <a:pt x="3042" y="3181"/>
                    </a:cubicBezTo>
                    <a:cubicBezTo>
                      <a:pt x="4044" y="3734"/>
                      <a:pt x="5047" y="4045"/>
                      <a:pt x="6360" y="4321"/>
                    </a:cubicBezTo>
                    <a:cubicBezTo>
                      <a:pt x="7639" y="4598"/>
                      <a:pt x="8953" y="4770"/>
                      <a:pt x="10370" y="4770"/>
                    </a:cubicBezTo>
                    <a:lnTo>
                      <a:pt x="12098" y="4770"/>
                    </a:lnTo>
                    <a:lnTo>
                      <a:pt x="11960" y="4598"/>
                    </a:lnTo>
                    <a:cubicBezTo>
                      <a:pt x="13550" y="4598"/>
                      <a:pt x="15278" y="4321"/>
                      <a:pt x="17006" y="3906"/>
                    </a:cubicBezTo>
                    <a:cubicBezTo>
                      <a:pt x="17870" y="3734"/>
                      <a:pt x="18735" y="3595"/>
                      <a:pt x="19599" y="3319"/>
                    </a:cubicBezTo>
                    <a:cubicBezTo>
                      <a:pt x="20601" y="3042"/>
                      <a:pt x="21603" y="2731"/>
                      <a:pt x="22329" y="2455"/>
                    </a:cubicBezTo>
                    <a:cubicBezTo>
                      <a:pt x="23781" y="2005"/>
                      <a:pt x="24645" y="1591"/>
                      <a:pt x="25509" y="1003"/>
                    </a:cubicBezTo>
                    <a:lnTo>
                      <a:pt x="25648" y="1003"/>
                    </a:lnTo>
                    <a:lnTo>
                      <a:pt x="25648" y="588"/>
                    </a:lnTo>
                    <a:cubicBezTo>
                      <a:pt x="25509" y="450"/>
                      <a:pt x="25509" y="139"/>
                      <a:pt x="25648" y="1"/>
                    </a:cubicBezTo>
                    <a:cubicBezTo>
                      <a:pt x="25509" y="1"/>
                      <a:pt x="25509" y="1"/>
                      <a:pt x="25371" y="139"/>
                    </a:cubicBezTo>
                    <a:cubicBezTo>
                      <a:pt x="25198" y="139"/>
                      <a:pt x="25060" y="277"/>
                      <a:pt x="24783" y="277"/>
                    </a:cubicBezTo>
                    <a:lnTo>
                      <a:pt x="24645" y="450"/>
                    </a:lnTo>
                    <a:cubicBezTo>
                      <a:pt x="24507" y="450"/>
                      <a:pt x="24196" y="588"/>
                      <a:pt x="24058" y="726"/>
                    </a:cubicBezTo>
                    <a:cubicBezTo>
                      <a:pt x="23781" y="865"/>
                      <a:pt x="23470" y="865"/>
                      <a:pt x="23332" y="1003"/>
                    </a:cubicBezTo>
                    <a:cubicBezTo>
                      <a:pt x="22329" y="1452"/>
                      <a:pt x="21327" y="1867"/>
                      <a:pt x="20325" y="2178"/>
                    </a:cubicBezTo>
                    <a:cubicBezTo>
                      <a:pt x="19149" y="2455"/>
                      <a:pt x="18147" y="2731"/>
                      <a:pt x="17145" y="2869"/>
                    </a:cubicBezTo>
                    <a:cubicBezTo>
                      <a:pt x="16004" y="3042"/>
                      <a:pt x="15002" y="3181"/>
                      <a:pt x="14137" y="3181"/>
                    </a:cubicBezTo>
                    <a:lnTo>
                      <a:pt x="13965" y="3181"/>
                    </a:lnTo>
                    <a:cubicBezTo>
                      <a:pt x="13550" y="3181"/>
                      <a:pt x="13100" y="3181"/>
                      <a:pt x="12547" y="3042"/>
                    </a:cubicBezTo>
                    <a:lnTo>
                      <a:pt x="10508" y="3042"/>
                    </a:lnTo>
                    <a:cubicBezTo>
                      <a:pt x="8953" y="2869"/>
                      <a:pt x="7639" y="2731"/>
                      <a:pt x="6499" y="2455"/>
                    </a:cubicBezTo>
                    <a:cubicBezTo>
                      <a:pt x="5634" y="2316"/>
                      <a:pt x="4044" y="2005"/>
                      <a:pt x="2731" y="1452"/>
                    </a:cubicBezTo>
                    <a:cubicBezTo>
                      <a:pt x="1590" y="1003"/>
                      <a:pt x="864" y="588"/>
                      <a:pt x="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6528719" y="3390481"/>
                <a:ext cx="385529" cy="106844"/>
              </a:xfrm>
              <a:custGeom>
                <a:avLst/>
                <a:gdLst/>
                <a:ahLst/>
                <a:cxnLst/>
                <a:rect l="l" t="t" r="r" b="b"/>
                <a:pathLst>
                  <a:path w="21466" h="5949" extrusionOk="0">
                    <a:moveTo>
                      <a:pt x="21465" y="1"/>
                    </a:moveTo>
                    <a:cubicBezTo>
                      <a:pt x="21327" y="1"/>
                      <a:pt x="21327" y="174"/>
                      <a:pt x="21189" y="174"/>
                    </a:cubicBezTo>
                    <a:cubicBezTo>
                      <a:pt x="20739" y="450"/>
                      <a:pt x="20325" y="588"/>
                      <a:pt x="19737" y="865"/>
                    </a:cubicBezTo>
                    <a:cubicBezTo>
                      <a:pt x="18735" y="1314"/>
                      <a:pt x="17732" y="1729"/>
                      <a:pt x="16557" y="2040"/>
                    </a:cubicBezTo>
                    <a:cubicBezTo>
                      <a:pt x="14414" y="2593"/>
                      <a:pt x="12236" y="2904"/>
                      <a:pt x="10093" y="2904"/>
                    </a:cubicBezTo>
                    <a:lnTo>
                      <a:pt x="9782" y="2904"/>
                    </a:lnTo>
                    <a:cubicBezTo>
                      <a:pt x="8503" y="2904"/>
                      <a:pt x="7190" y="2766"/>
                      <a:pt x="6049" y="2593"/>
                    </a:cubicBezTo>
                    <a:cubicBezTo>
                      <a:pt x="4598" y="2317"/>
                      <a:pt x="3457" y="1902"/>
                      <a:pt x="2455" y="1452"/>
                    </a:cubicBezTo>
                    <a:cubicBezTo>
                      <a:pt x="1729" y="1176"/>
                      <a:pt x="1141" y="865"/>
                      <a:pt x="588" y="450"/>
                    </a:cubicBezTo>
                    <a:lnTo>
                      <a:pt x="588" y="588"/>
                    </a:lnTo>
                    <a:cubicBezTo>
                      <a:pt x="277" y="865"/>
                      <a:pt x="139" y="1038"/>
                      <a:pt x="0" y="1314"/>
                    </a:cubicBezTo>
                    <a:lnTo>
                      <a:pt x="0" y="1591"/>
                    </a:lnTo>
                    <a:lnTo>
                      <a:pt x="0" y="1729"/>
                    </a:lnTo>
                    <a:lnTo>
                      <a:pt x="0" y="1902"/>
                    </a:lnTo>
                    <a:lnTo>
                      <a:pt x="450" y="2317"/>
                    </a:lnTo>
                    <a:cubicBezTo>
                      <a:pt x="865" y="2593"/>
                      <a:pt x="1452" y="3042"/>
                      <a:pt x="2005" y="3319"/>
                    </a:cubicBezTo>
                    <a:cubicBezTo>
                      <a:pt x="4321" y="4321"/>
                      <a:pt x="6775" y="4909"/>
                      <a:pt x="9368" y="5497"/>
                    </a:cubicBezTo>
                    <a:cubicBezTo>
                      <a:pt x="10892" y="5722"/>
                      <a:pt x="12416" y="5948"/>
                      <a:pt x="14034" y="5948"/>
                    </a:cubicBezTo>
                    <a:cubicBezTo>
                      <a:pt x="14397" y="5948"/>
                      <a:pt x="14766" y="5937"/>
                      <a:pt x="15140" y="5911"/>
                    </a:cubicBezTo>
                    <a:cubicBezTo>
                      <a:pt x="16004" y="5911"/>
                      <a:pt x="16868" y="5773"/>
                      <a:pt x="17732" y="5497"/>
                    </a:cubicBezTo>
                    <a:cubicBezTo>
                      <a:pt x="18147" y="5185"/>
                      <a:pt x="18735" y="5047"/>
                      <a:pt x="19149" y="4771"/>
                    </a:cubicBezTo>
                    <a:cubicBezTo>
                      <a:pt x="19599" y="4494"/>
                      <a:pt x="19875" y="4183"/>
                      <a:pt x="20152" y="3768"/>
                    </a:cubicBezTo>
                    <a:cubicBezTo>
                      <a:pt x="20463" y="3457"/>
                      <a:pt x="20739" y="3181"/>
                      <a:pt x="20878" y="2766"/>
                    </a:cubicBezTo>
                    <a:cubicBezTo>
                      <a:pt x="21016" y="2317"/>
                      <a:pt x="21327" y="1729"/>
                      <a:pt x="21327" y="1314"/>
                    </a:cubicBezTo>
                    <a:cubicBezTo>
                      <a:pt x="21465" y="865"/>
                      <a:pt x="21465" y="450"/>
                      <a:pt x="21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6479670" y="3356968"/>
                <a:ext cx="445121" cy="160796"/>
              </a:xfrm>
              <a:custGeom>
                <a:avLst/>
                <a:gdLst/>
                <a:ahLst/>
                <a:cxnLst/>
                <a:rect l="l" t="t" r="r" b="b"/>
                <a:pathLst>
                  <a:path w="24784" h="8953" extrusionOk="0">
                    <a:moveTo>
                      <a:pt x="416" y="0"/>
                    </a:moveTo>
                    <a:cubicBezTo>
                      <a:pt x="277" y="0"/>
                      <a:pt x="139" y="138"/>
                      <a:pt x="139" y="450"/>
                    </a:cubicBezTo>
                    <a:lnTo>
                      <a:pt x="1" y="450"/>
                    </a:lnTo>
                    <a:cubicBezTo>
                      <a:pt x="1" y="588"/>
                      <a:pt x="139" y="726"/>
                      <a:pt x="139" y="864"/>
                    </a:cubicBezTo>
                    <a:lnTo>
                      <a:pt x="139" y="1003"/>
                    </a:lnTo>
                    <a:cubicBezTo>
                      <a:pt x="139" y="1314"/>
                      <a:pt x="139" y="1590"/>
                      <a:pt x="277" y="1867"/>
                    </a:cubicBezTo>
                    <a:lnTo>
                      <a:pt x="277" y="2040"/>
                    </a:lnTo>
                    <a:cubicBezTo>
                      <a:pt x="1003" y="2904"/>
                      <a:pt x="1867" y="3906"/>
                      <a:pt x="2870" y="4770"/>
                    </a:cubicBezTo>
                    <a:cubicBezTo>
                      <a:pt x="3872" y="5634"/>
                      <a:pt x="5186" y="6498"/>
                      <a:pt x="6637" y="7224"/>
                    </a:cubicBezTo>
                    <a:cubicBezTo>
                      <a:pt x="8054" y="7916"/>
                      <a:pt x="9506" y="8365"/>
                      <a:pt x="11234" y="8641"/>
                    </a:cubicBezTo>
                    <a:cubicBezTo>
                      <a:pt x="12237" y="8780"/>
                      <a:pt x="13239" y="8953"/>
                      <a:pt x="14242" y="8953"/>
                    </a:cubicBezTo>
                    <a:cubicBezTo>
                      <a:pt x="14829" y="8953"/>
                      <a:pt x="15279" y="8953"/>
                      <a:pt x="15693" y="8780"/>
                    </a:cubicBezTo>
                    <a:cubicBezTo>
                      <a:pt x="17007" y="8780"/>
                      <a:pt x="18286" y="8503"/>
                      <a:pt x="19426" y="8088"/>
                    </a:cubicBezTo>
                    <a:cubicBezTo>
                      <a:pt x="20290" y="7777"/>
                      <a:pt x="21016" y="7363"/>
                      <a:pt x="21742" y="6775"/>
                    </a:cubicBezTo>
                    <a:cubicBezTo>
                      <a:pt x="22606" y="6360"/>
                      <a:pt x="23194" y="5773"/>
                      <a:pt x="23747" y="5047"/>
                    </a:cubicBezTo>
                    <a:cubicBezTo>
                      <a:pt x="24196" y="4632"/>
                      <a:pt x="24473" y="4183"/>
                      <a:pt x="24784" y="3768"/>
                    </a:cubicBezTo>
                    <a:lnTo>
                      <a:pt x="24784" y="1590"/>
                    </a:lnTo>
                    <a:cubicBezTo>
                      <a:pt x="24611" y="1590"/>
                      <a:pt x="24335" y="1728"/>
                      <a:pt x="24196" y="1867"/>
                    </a:cubicBezTo>
                    <a:cubicBezTo>
                      <a:pt x="24196" y="2316"/>
                      <a:pt x="24196" y="2731"/>
                      <a:pt x="24058" y="3180"/>
                    </a:cubicBezTo>
                    <a:cubicBezTo>
                      <a:pt x="24058" y="3595"/>
                      <a:pt x="23747" y="4183"/>
                      <a:pt x="23609" y="4632"/>
                    </a:cubicBezTo>
                    <a:cubicBezTo>
                      <a:pt x="23470" y="5047"/>
                      <a:pt x="23194" y="5323"/>
                      <a:pt x="22883" y="5634"/>
                    </a:cubicBezTo>
                    <a:cubicBezTo>
                      <a:pt x="22606" y="6049"/>
                      <a:pt x="22330" y="6360"/>
                      <a:pt x="21880" y="6637"/>
                    </a:cubicBezTo>
                    <a:cubicBezTo>
                      <a:pt x="21466" y="6913"/>
                      <a:pt x="20878" y="7051"/>
                      <a:pt x="20463" y="7363"/>
                    </a:cubicBezTo>
                    <a:cubicBezTo>
                      <a:pt x="19599" y="7639"/>
                      <a:pt x="18735" y="7777"/>
                      <a:pt x="17871" y="7777"/>
                    </a:cubicBezTo>
                    <a:cubicBezTo>
                      <a:pt x="17497" y="7803"/>
                      <a:pt x="17128" y="7814"/>
                      <a:pt x="16765" y="7814"/>
                    </a:cubicBezTo>
                    <a:cubicBezTo>
                      <a:pt x="15147" y="7814"/>
                      <a:pt x="13623" y="7588"/>
                      <a:pt x="12099" y="7363"/>
                    </a:cubicBezTo>
                    <a:cubicBezTo>
                      <a:pt x="9506" y="6775"/>
                      <a:pt x="7052" y="6187"/>
                      <a:pt x="4736" y="5185"/>
                    </a:cubicBezTo>
                    <a:cubicBezTo>
                      <a:pt x="4183" y="4908"/>
                      <a:pt x="3596" y="4459"/>
                      <a:pt x="3181" y="4183"/>
                    </a:cubicBezTo>
                    <a:lnTo>
                      <a:pt x="2731" y="3768"/>
                    </a:lnTo>
                    <a:lnTo>
                      <a:pt x="2731" y="3595"/>
                    </a:lnTo>
                    <a:lnTo>
                      <a:pt x="2731" y="3457"/>
                    </a:lnTo>
                    <a:lnTo>
                      <a:pt x="2731" y="3180"/>
                    </a:lnTo>
                    <a:cubicBezTo>
                      <a:pt x="2870" y="2904"/>
                      <a:pt x="3008" y="2731"/>
                      <a:pt x="3319" y="2454"/>
                    </a:cubicBezTo>
                    <a:lnTo>
                      <a:pt x="3319" y="2316"/>
                    </a:lnTo>
                    <a:cubicBezTo>
                      <a:pt x="2870" y="2040"/>
                      <a:pt x="2317" y="1728"/>
                      <a:pt x="1867" y="1314"/>
                    </a:cubicBezTo>
                    <a:cubicBezTo>
                      <a:pt x="1452" y="864"/>
                      <a:pt x="865" y="45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6940309" y="3372486"/>
                <a:ext cx="2496" cy="2496"/>
              </a:xfrm>
              <a:custGeom>
                <a:avLst/>
                <a:gdLst/>
                <a:ahLst/>
                <a:cxnLst/>
                <a:rect l="l" t="t" r="r" b="b"/>
                <a:pathLst>
                  <a:path w="139" h="139" extrusionOk="0">
                    <a:moveTo>
                      <a:pt x="0" y="0"/>
                    </a:moveTo>
                    <a:lnTo>
                      <a:pt x="0" y="139"/>
                    </a:lnTo>
                    <a:cubicBezTo>
                      <a:pt x="0" y="0"/>
                      <a:pt x="0" y="0"/>
                      <a:pt x="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942787" y="3336476"/>
                <a:ext cx="2496" cy="7471"/>
              </a:xfrm>
              <a:custGeom>
                <a:avLst/>
                <a:gdLst/>
                <a:ahLst/>
                <a:cxnLst/>
                <a:rect l="l" t="t" r="r" b="b"/>
                <a:pathLst>
                  <a:path w="139" h="416" extrusionOk="0">
                    <a:moveTo>
                      <a:pt x="0" y="1"/>
                    </a:moveTo>
                    <a:lnTo>
                      <a:pt x="0" y="415"/>
                    </a:lnTo>
                    <a:cubicBezTo>
                      <a:pt x="0" y="277"/>
                      <a:pt x="139" y="277"/>
                      <a:pt x="139" y="139"/>
                    </a:cubicBezTo>
                    <a:cubicBezTo>
                      <a:pt x="0" y="13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6942787" y="3269431"/>
                <a:ext cx="4975" cy="20510"/>
              </a:xfrm>
              <a:custGeom>
                <a:avLst/>
                <a:gdLst/>
                <a:ahLst/>
                <a:cxnLst/>
                <a:rect l="l" t="t" r="r" b="b"/>
                <a:pathLst>
                  <a:path w="277" h="1142" extrusionOk="0">
                    <a:moveTo>
                      <a:pt x="139" y="0"/>
                    </a:moveTo>
                    <a:cubicBezTo>
                      <a:pt x="139" y="277"/>
                      <a:pt x="139" y="554"/>
                      <a:pt x="0" y="865"/>
                    </a:cubicBezTo>
                    <a:cubicBezTo>
                      <a:pt x="139" y="865"/>
                      <a:pt x="139" y="1003"/>
                      <a:pt x="277" y="1141"/>
                    </a:cubicBezTo>
                    <a:lnTo>
                      <a:pt x="277" y="277"/>
                    </a:lnTo>
                    <a:cubicBezTo>
                      <a:pt x="277" y="139"/>
                      <a:pt x="139" y="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6714946" y="2552414"/>
                <a:ext cx="36028" cy="152732"/>
              </a:xfrm>
              <a:custGeom>
                <a:avLst/>
                <a:gdLst/>
                <a:ahLst/>
                <a:cxnLst/>
                <a:rect l="l" t="t" r="r" b="b"/>
                <a:pathLst>
                  <a:path w="2006" h="8504" extrusionOk="0">
                    <a:moveTo>
                      <a:pt x="1003" y="1"/>
                    </a:moveTo>
                    <a:cubicBezTo>
                      <a:pt x="1003" y="1"/>
                      <a:pt x="1003" y="174"/>
                      <a:pt x="865" y="174"/>
                    </a:cubicBezTo>
                    <a:cubicBezTo>
                      <a:pt x="727" y="174"/>
                      <a:pt x="727" y="312"/>
                      <a:pt x="727" y="450"/>
                    </a:cubicBezTo>
                    <a:cubicBezTo>
                      <a:pt x="589" y="727"/>
                      <a:pt x="589" y="1038"/>
                      <a:pt x="589" y="1314"/>
                    </a:cubicBezTo>
                    <a:cubicBezTo>
                      <a:pt x="589" y="1591"/>
                      <a:pt x="727" y="1902"/>
                      <a:pt x="727" y="2179"/>
                    </a:cubicBezTo>
                    <a:cubicBezTo>
                      <a:pt x="865" y="2766"/>
                      <a:pt x="1142" y="3181"/>
                      <a:pt x="1142" y="3769"/>
                    </a:cubicBezTo>
                    <a:cubicBezTo>
                      <a:pt x="1142" y="4183"/>
                      <a:pt x="1142" y="4494"/>
                      <a:pt x="1003" y="4771"/>
                    </a:cubicBezTo>
                    <a:cubicBezTo>
                      <a:pt x="1003" y="5358"/>
                      <a:pt x="865" y="5912"/>
                      <a:pt x="727" y="6361"/>
                    </a:cubicBezTo>
                    <a:cubicBezTo>
                      <a:pt x="589" y="6914"/>
                      <a:pt x="450" y="7502"/>
                      <a:pt x="139" y="7951"/>
                    </a:cubicBezTo>
                    <a:cubicBezTo>
                      <a:pt x="1" y="8227"/>
                      <a:pt x="277" y="8366"/>
                      <a:pt x="450" y="8504"/>
                    </a:cubicBezTo>
                    <a:lnTo>
                      <a:pt x="727" y="8504"/>
                    </a:lnTo>
                    <a:cubicBezTo>
                      <a:pt x="865" y="8366"/>
                      <a:pt x="1003" y="8366"/>
                      <a:pt x="1003" y="8227"/>
                    </a:cubicBezTo>
                    <a:cubicBezTo>
                      <a:pt x="1142" y="7640"/>
                      <a:pt x="1453" y="7225"/>
                      <a:pt x="1591" y="6637"/>
                    </a:cubicBezTo>
                    <a:cubicBezTo>
                      <a:pt x="1729" y="5912"/>
                      <a:pt x="1867" y="5358"/>
                      <a:pt x="2006" y="4771"/>
                    </a:cubicBezTo>
                    <a:lnTo>
                      <a:pt x="2006" y="3907"/>
                    </a:lnTo>
                    <a:cubicBezTo>
                      <a:pt x="2006" y="3630"/>
                      <a:pt x="2006" y="3319"/>
                      <a:pt x="1867" y="3043"/>
                    </a:cubicBezTo>
                    <a:cubicBezTo>
                      <a:pt x="1867" y="2766"/>
                      <a:pt x="1729" y="2455"/>
                      <a:pt x="1591" y="2179"/>
                    </a:cubicBezTo>
                    <a:cubicBezTo>
                      <a:pt x="1591" y="1902"/>
                      <a:pt x="1453" y="1591"/>
                      <a:pt x="1453" y="1314"/>
                    </a:cubicBezTo>
                    <a:lnTo>
                      <a:pt x="1453" y="727"/>
                    </a:lnTo>
                    <a:lnTo>
                      <a:pt x="1453" y="589"/>
                    </a:lnTo>
                    <a:cubicBezTo>
                      <a:pt x="1591" y="589"/>
                      <a:pt x="1591" y="450"/>
                      <a:pt x="1453" y="312"/>
                    </a:cubicBezTo>
                    <a:cubicBezTo>
                      <a:pt x="1453" y="174"/>
                      <a:pt x="1314" y="174"/>
                      <a:pt x="1142" y="174"/>
                    </a:cubicBezTo>
                    <a:cubicBezTo>
                      <a:pt x="1142" y="1"/>
                      <a:pt x="1142" y="1"/>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6459196" y="2664161"/>
                <a:ext cx="669836" cy="778494"/>
              </a:xfrm>
              <a:custGeom>
                <a:avLst/>
                <a:gdLst/>
                <a:ahLst/>
                <a:cxnLst/>
                <a:rect l="l" t="t" r="r" b="b"/>
                <a:pathLst>
                  <a:path w="37296" h="43346" extrusionOk="0">
                    <a:moveTo>
                      <a:pt x="15693" y="9783"/>
                    </a:moveTo>
                    <a:lnTo>
                      <a:pt x="15693" y="10508"/>
                    </a:lnTo>
                    <a:cubicBezTo>
                      <a:pt x="15382" y="10197"/>
                      <a:pt x="15105" y="10059"/>
                      <a:pt x="14967" y="9783"/>
                    </a:cubicBezTo>
                    <a:close/>
                    <a:moveTo>
                      <a:pt x="14241" y="9644"/>
                    </a:moveTo>
                    <a:cubicBezTo>
                      <a:pt x="14379" y="10059"/>
                      <a:pt x="14690" y="10370"/>
                      <a:pt x="14967" y="10647"/>
                    </a:cubicBezTo>
                    <a:lnTo>
                      <a:pt x="15693" y="11373"/>
                    </a:lnTo>
                    <a:lnTo>
                      <a:pt x="14103" y="11373"/>
                    </a:lnTo>
                    <a:cubicBezTo>
                      <a:pt x="14103" y="11373"/>
                      <a:pt x="14103" y="11234"/>
                      <a:pt x="13964" y="11234"/>
                    </a:cubicBezTo>
                    <a:lnTo>
                      <a:pt x="13964" y="11061"/>
                    </a:lnTo>
                    <a:lnTo>
                      <a:pt x="13826" y="11061"/>
                    </a:lnTo>
                    <a:lnTo>
                      <a:pt x="13826" y="10923"/>
                    </a:lnTo>
                    <a:cubicBezTo>
                      <a:pt x="13826" y="10785"/>
                      <a:pt x="13826" y="10508"/>
                      <a:pt x="13964" y="10370"/>
                    </a:cubicBezTo>
                    <a:cubicBezTo>
                      <a:pt x="13964" y="10059"/>
                      <a:pt x="13826" y="9921"/>
                      <a:pt x="13826" y="9644"/>
                    </a:cubicBezTo>
                    <a:close/>
                    <a:moveTo>
                      <a:pt x="12374" y="9644"/>
                    </a:moveTo>
                    <a:cubicBezTo>
                      <a:pt x="12513" y="10059"/>
                      <a:pt x="12651" y="10370"/>
                      <a:pt x="12789" y="10647"/>
                    </a:cubicBezTo>
                    <a:cubicBezTo>
                      <a:pt x="12962" y="10647"/>
                      <a:pt x="12962" y="10647"/>
                      <a:pt x="12962" y="10785"/>
                    </a:cubicBezTo>
                    <a:cubicBezTo>
                      <a:pt x="12962" y="11061"/>
                      <a:pt x="12789" y="11234"/>
                      <a:pt x="12789" y="11511"/>
                    </a:cubicBezTo>
                    <a:cubicBezTo>
                      <a:pt x="12651" y="11373"/>
                      <a:pt x="12513" y="11234"/>
                      <a:pt x="12513" y="11061"/>
                    </a:cubicBezTo>
                    <a:cubicBezTo>
                      <a:pt x="12098" y="10647"/>
                      <a:pt x="11787" y="10197"/>
                      <a:pt x="11510" y="9644"/>
                    </a:cubicBezTo>
                    <a:close/>
                    <a:moveTo>
                      <a:pt x="16557" y="10508"/>
                    </a:moveTo>
                    <a:cubicBezTo>
                      <a:pt x="16833" y="10785"/>
                      <a:pt x="17110" y="11061"/>
                      <a:pt x="17421" y="11511"/>
                    </a:cubicBezTo>
                    <a:cubicBezTo>
                      <a:pt x="17110" y="11511"/>
                      <a:pt x="16833" y="11373"/>
                      <a:pt x="16557" y="11373"/>
                    </a:cubicBezTo>
                    <a:lnTo>
                      <a:pt x="16557" y="10508"/>
                    </a:lnTo>
                    <a:close/>
                    <a:moveTo>
                      <a:pt x="16833" y="9783"/>
                    </a:moveTo>
                    <a:lnTo>
                      <a:pt x="17697" y="9921"/>
                    </a:lnTo>
                    <a:lnTo>
                      <a:pt x="17836" y="9921"/>
                    </a:lnTo>
                    <a:lnTo>
                      <a:pt x="17836" y="10059"/>
                    </a:lnTo>
                    <a:cubicBezTo>
                      <a:pt x="18285" y="10647"/>
                      <a:pt x="18700" y="11234"/>
                      <a:pt x="19149" y="11649"/>
                    </a:cubicBezTo>
                    <a:cubicBezTo>
                      <a:pt x="18838" y="11649"/>
                      <a:pt x="18562" y="11649"/>
                      <a:pt x="18285" y="11511"/>
                    </a:cubicBezTo>
                    <a:cubicBezTo>
                      <a:pt x="17697" y="10923"/>
                      <a:pt x="17283" y="10370"/>
                      <a:pt x="16833" y="9783"/>
                    </a:cubicBezTo>
                    <a:close/>
                    <a:moveTo>
                      <a:pt x="10923" y="9783"/>
                    </a:moveTo>
                    <a:cubicBezTo>
                      <a:pt x="11234" y="10197"/>
                      <a:pt x="11372" y="10647"/>
                      <a:pt x="11649" y="10923"/>
                    </a:cubicBezTo>
                    <a:cubicBezTo>
                      <a:pt x="11787" y="11234"/>
                      <a:pt x="11925" y="11373"/>
                      <a:pt x="12098" y="11649"/>
                    </a:cubicBezTo>
                    <a:cubicBezTo>
                      <a:pt x="11787" y="11649"/>
                      <a:pt x="11649" y="11787"/>
                      <a:pt x="11372" y="11787"/>
                    </a:cubicBezTo>
                    <a:cubicBezTo>
                      <a:pt x="11234" y="11787"/>
                      <a:pt x="11234" y="11649"/>
                      <a:pt x="11234" y="11649"/>
                    </a:cubicBezTo>
                    <a:cubicBezTo>
                      <a:pt x="10784" y="11061"/>
                      <a:pt x="10370" y="10370"/>
                      <a:pt x="9920" y="9921"/>
                    </a:cubicBezTo>
                    <a:cubicBezTo>
                      <a:pt x="10197" y="9783"/>
                      <a:pt x="10508" y="9783"/>
                      <a:pt x="10784" y="9783"/>
                    </a:cubicBezTo>
                    <a:close/>
                    <a:moveTo>
                      <a:pt x="9333" y="9921"/>
                    </a:moveTo>
                    <a:lnTo>
                      <a:pt x="9333" y="10059"/>
                    </a:lnTo>
                    <a:cubicBezTo>
                      <a:pt x="9644" y="10370"/>
                      <a:pt x="9920" y="10785"/>
                      <a:pt x="10197" y="11234"/>
                    </a:cubicBezTo>
                    <a:cubicBezTo>
                      <a:pt x="10370" y="11373"/>
                      <a:pt x="10508" y="11649"/>
                      <a:pt x="10646" y="11926"/>
                    </a:cubicBezTo>
                    <a:cubicBezTo>
                      <a:pt x="10508" y="11926"/>
                      <a:pt x="10197" y="12098"/>
                      <a:pt x="9920" y="12098"/>
                    </a:cubicBezTo>
                    <a:cubicBezTo>
                      <a:pt x="9506" y="11373"/>
                      <a:pt x="9056" y="10785"/>
                      <a:pt x="8641" y="10059"/>
                    </a:cubicBezTo>
                    <a:cubicBezTo>
                      <a:pt x="8918" y="10059"/>
                      <a:pt x="9056" y="9921"/>
                      <a:pt x="9333" y="9921"/>
                    </a:cubicBezTo>
                    <a:close/>
                    <a:moveTo>
                      <a:pt x="19564" y="10059"/>
                    </a:moveTo>
                    <a:cubicBezTo>
                      <a:pt x="19875" y="10785"/>
                      <a:pt x="20290" y="11511"/>
                      <a:pt x="20739" y="12098"/>
                    </a:cubicBezTo>
                    <a:cubicBezTo>
                      <a:pt x="20428" y="12098"/>
                      <a:pt x="20290" y="11926"/>
                      <a:pt x="20013" y="11926"/>
                    </a:cubicBezTo>
                    <a:cubicBezTo>
                      <a:pt x="19875" y="11787"/>
                      <a:pt x="19702" y="11511"/>
                      <a:pt x="19564" y="11373"/>
                    </a:cubicBezTo>
                    <a:cubicBezTo>
                      <a:pt x="19287" y="10923"/>
                      <a:pt x="18838" y="10508"/>
                      <a:pt x="18562" y="10059"/>
                    </a:cubicBezTo>
                    <a:close/>
                    <a:moveTo>
                      <a:pt x="8054" y="10197"/>
                    </a:moveTo>
                    <a:cubicBezTo>
                      <a:pt x="8469" y="10923"/>
                      <a:pt x="8918" y="11649"/>
                      <a:pt x="9333" y="12237"/>
                    </a:cubicBezTo>
                    <a:cubicBezTo>
                      <a:pt x="9056" y="12375"/>
                      <a:pt x="8780" y="12513"/>
                      <a:pt x="8469" y="12513"/>
                    </a:cubicBezTo>
                    <a:cubicBezTo>
                      <a:pt x="8192" y="11787"/>
                      <a:pt x="7777" y="11061"/>
                      <a:pt x="7328" y="10370"/>
                    </a:cubicBezTo>
                    <a:cubicBezTo>
                      <a:pt x="7604" y="10370"/>
                      <a:pt x="7777" y="10197"/>
                      <a:pt x="8054" y="10197"/>
                    </a:cubicBezTo>
                    <a:close/>
                    <a:moveTo>
                      <a:pt x="20566" y="10197"/>
                    </a:moveTo>
                    <a:cubicBezTo>
                      <a:pt x="20739" y="10197"/>
                      <a:pt x="20877" y="10197"/>
                      <a:pt x="21016" y="10370"/>
                    </a:cubicBezTo>
                    <a:cubicBezTo>
                      <a:pt x="21584" y="11206"/>
                      <a:pt x="22120" y="12041"/>
                      <a:pt x="22561" y="13001"/>
                    </a:cubicBezTo>
                    <a:lnTo>
                      <a:pt x="22561" y="13001"/>
                    </a:lnTo>
                    <a:cubicBezTo>
                      <a:pt x="22506" y="12962"/>
                      <a:pt x="22408" y="12962"/>
                      <a:pt x="22295" y="12962"/>
                    </a:cubicBezTo>
                    <a:cubicBezTo>
                      <a:pt x="22156" y="12651"/>
                      <a:pt x="21880" y="12651"/>
                      <a:pt x="21603" y="12513"/>
                    </a:cubicBezTo>
                    <a:cubicBezTo>
                      <a:pt x="21154" y="11649"/>
                      <a:pt x="20739" y="10923"/>
                      <a:pt x="20290" y="10197"/>
                    </a:cubicBezTo>
                    <a:close/>
                    <a:moveTo>
                      <a:pt x="6740" y="10508"/>
                    </a:moveTo>
                    <a:cubicBezTo>
                      <a:pt x="7190" y="11234"/>
                      <a:pt x="7604" y="12098"/>
                      <a:pt x="8054" y="12790"/>
                    </a:cubicBezTo>
                    <a:cubicBezTo>
                      <a:pt x="7916" y="12790"/>
                      <a:pt x="7777" y="12790"/>
                      <a:pt x="7777" y="12962"/>
                    </a:cubicBezTo>
                    <a:cubicBezTo>
                      <a:pt x="7466" y="12962"/>
                      <a:pt x="7190" y="13101"/>
                      <a:pt x="7051" y="13239"/>
                    </a:cubicBezTo>
                    <a:cubicBezTo>
                      <a:pt x="6913" y="13101"/>
                      <a:pt x="6913" y="12962"/>
                      <a:pt x="6740" y="12790"/>
                    </a:cubicBezTo>
                    <a:cubicBezTo>
                      <a:pt x="6464" y="12237"/>
                      <a:pt x="6326" y="11511"/>
                      <a:pt x="6049" y="10785"/>
                    </a:cubicBezTo>
                    <a:cubicBezTo>
                      <a:pt x="6326" y="10647"/>
                      <a:pt x="6602" y="10647"/>
                      <a:pt x="6740" y="10508"/>
                    </a:cubicBezTo>
                    <a:close/>
                    <a:moveTo>
                      <a:pt x="5600" y="10923"/>
                    </a:moveTo>
                    <a:cubicBezTo>
                      <a:pt x="5738" y="11373"/>
                      <a:pt x="5738" y="11787"/>
                      <a:pt x="5876" y="12098"/>
                    </a:cubicBezTo>
                    <a:cubicBezTo>
                      <a:pt x="6049" y="12651"/>
                      <a:pt x="6326" y="13101"/>
                      <a:pt x="6464" y="13516"/>
                    </a:cubicBezTo>
                    <a:cubicBezTo>
                      <a:pt x="6326" y="13654"/>
                      <a:pt x="6049" y="13827"/>
                      <a:pt x="5876" y="13965"/>
                    </a:cubicBezTo>
                    <a:cubicBezTo>
                      <a:pt x="5738" y="13827"/>
                      <a:pt x="5738" y="13654"/>
                      <a:pt x="5600" y="13516"/>
                    </a:cubicBezTo>
                    <a:cubicBezTo>
                      <a:pt x="5323" y="12790"/>
                      <a:pt x="5185" y="12098"/>
                      <a:pt x="4874" y="11234"/>
                    </a:cubicBezTo>
                    <a:cubicBezTo>
                      <a:pt x="5185" y="11234"/>
                      <a:pt x="5323" y="11061"/>
                      <a:pt x="5600" y="10923"/>
                    </a:cubicBezTo>
                    <a:close/>
                    <a:moveTo>
                      <a:pt x="25613" y="12790"/>
                    </a:moveTo>
                    <a:cubicBezTo>
                      <a:pt x="25924" y="13239"/>
                      <a:pt x="26200" y="13516"/>
                      <a:pt x="26477" y="13827"/>
                    </a:cubicBezTo>
                    <a:cubicBezTo>
                      <a:pt x="26477" y="13965"/>
                      <a:pt x="26615" y="14103"/>
                      <a:pt x="26615" y="14241"/>
                    </a:cubicBezTo>
                    <a:cubicBezTo>
                      <a:pt x="26477" y="14241"/>
                      <a:pt x="26477" y="14380"/>
                      <a:pt x="26339" y="14380"/>
                    </a:cubicBezTo>
                    <a:cubicBezTo>
                      <a:pt x="26062" y="13827"/>
                      <a:pt x="25751" y="13377"/>
                      <a:pt x="25475" y="12790"/>
                    </a:cubicBezTo>
                    <a:lnTo>
                      <a:pt x="25475" y="12790"/>
                    </a:lnTo>
                    <a:lnTo>
                      <a:pt x="25613" y="12962"/>
                    </a:lnTo>
                    <a:lnTo>
                      <a:pt x="25613" y="12790"/>
                    </a:lnTo>
                    <a:close/>
                    <a:moveTo>
                      <a:pt x="4459" y="11511"/>
                    </a:moveTo>
                    <a:cubicBezTo>
                      <a:pt x="4597" y="12513"/>
                      <a:pt x="4874" y="13377"/>
                      <a:pt x="5323" y="14241"/>
                    </a:cubicBezTo>
                    <a:cubicBezTo>
                      <a:pt x="5185" y="14380"/>
                      <a:pt x="5012" y="14518"/>
                      <a:pt x="4874" y="14691"/>
                    </a:cubicBezTo>
                    <a:cubicBezTo>
                      <a:pt x="4597" y="14103"/>
                      <a:pt x="4321" y="13654"/>
                      <a:pt x="4148" y="13101"/>
                    </a:cubicBezTo>
                    <a:cubicBezTo>
                      <a:pt x="4010" y="12651"/>
                      <a:pt x="3871" y="12375"/>
                      <a:pt x="3733" y="11926"/>
                    </a:cubicBezTo>
                    <a:cubicBezTo>
                      <a:pt x="3871" y="11787"/>
                      <a:pt x="4148" y="11649"/>
                      <a:pt x="4459" y="11511"/>
                    </a:cubicBezTo>
                    <a:close/>
                    <a:moveTo>
                      <a:pt x="23470" y="11511"/>
                    </a:moveTo>
                    <a:cubicBezTo>
                      <a:pt x="23746" y="11649"/>
                      <a:pt x="24196" y="11926"/>
                      <a:pt x="24472" y="12098"/>
                    </a:cubicBezTo>
                    <a:cubicBezTo>
                      <a:pt x="24610" y="12513"/>
                      <a:pt x="24887" y="12962"/>
                      <a:pt x="25060" y="13377"/>
                    </a:cubicBezTo>
                    <a:cubicBezTo>
                      <a:pt x="25336" y="13827"/>
                      <a:pt x="25613" y="14241"/>
                      <a:pt x="25751" y="14691"/>
                    </a:cubicBezTo>
                    <a:cubicBezTo>
                      <a:pt x="25613" y="14691"/>
                      <a:pt x="25475" y="14829"/>
                      <a:pt x="25336" y="14829"/>
                    </a:cubicBezTo>
                    <a:cubicBezTo>
                      <a:pt x="24610" y="13827"/>
                      <a:pt x="24023" y="12651"/>
                      <a:pt x="23470" y="11511"/>
                    </a:cubicBezTo>
                    <a:close/>
                    <a:moveTo>
                      <a:pt x="2420" y="13101"/>
                    </a:moveTo>
                    <a:cubicBezTo>
                      <a:pt x="2731" y="13827"/>
                      <a:pt x="2869" y="14518"/>
                      <a:pt x="3284" y="15106"/>
                    </a:cubicBezTo>
                    <a:cubicBezTo>
                      <a:pt x="2869" y="14967"/>
                      <a:pt x="2592" y="14691"/>
                      <a:pt x="2281" y="14518"/>
                    </a:cubicBezTo>
                    <a:lnTo>
                      <a:pt x="2143" y="14380"/>
                    </a:lnTo>
                    <a:cubicBezTo>
                      <a:pt x="2143" y="14380"/>
                      <a:pt x="2005" y="14241"/>
                      <a:pt x="1867" y="14241"/>
                    </a:cubicBezTo>
                    <a:cubicBezTo>
                      <a:pt x="2005" y="13965"/>
                      <a:pt x="2005" y="13827"/>
                      <a:pt x="2143" y="13654"/>
                    </a:cubicBezTo>
                    <a:cubicBezTo>
                      <a:pt x="2143" y="13377"/>
                      <a:pt x="2281" y="13239"/>
                      <a:pt x="2420" y="13101"/>
                    </a:cubicBezTo>
                    <a:close/>
                    <a:moveTo>
                      <a:pt x="3146" y="12375"/>
                    </a:moveTo>
                    <a:cubicBezTo>
                      <a:pt x="3595" y="13239"/>
                      <a:pt x="4010" y="14241"/>
                      <a:pt x="4459" y="15106"/>
                    </a:cubicBezTo>
                    <a:cubicBezTo>
                      <a:pt x="4321" y="15244"/>
                      <a:pt x="4148" y="15382"/>
                      <a:pt x="4148" y="15382"/>
                    </a:cubicBezTo>
                    <a:cubicBezTo>
                      <a:pt x="3871" y="15106"/>
                      <a:pt x="3595" y="14691"/>
                      <a:pt x="3457" y="14241"/>
                    </a:cubicBezTo>
                    <a:cubicBezTo>
                      <a:pt x="3284" y="13827"/>
                      <a:pt x="3146" y="13377"/>
                      <a:pt x="3007" y="12790"/>
                    </a:cubicBezTo>
                    <a:cubicBezTo>
                      <a:pt x="2869" y="12790"/>
                      <a:pt x="2869" y="12651"/>
                      <a:pt x="2869" y="12651"/>
                    </a:cubicBezTo>
                    <a:cubicBezTo>
                      <a:pt x="3007" y="12513"/>
                      <a:pt x="3007" y="12375"/>
                      <a:pt x="3146" y="12375"/>
                    </a:cubicBezTo>
                    <a:close/>
                    <a:moveTo>
                      <a:pt x="15693" y="12237"/>
                    </a:moveTo>
                    <a:cubicBezTo>
                      <a:pt x="15693" y="12651"/>
                      <a:pt x="15693" y="12962"/>
                      <a:pt x="15831" y="13377"/>
                    </a:cubicBezTo>
                    <a:cubicBezTo>
                      <a:pt x="15969" y="13654"/>
                      <a:pt x="15969" y="14103"/>
                      <a:pt x="16246" y="14518"/>
                    </a:cubicBezTo>
                    <a:cubicBezTo>
                      <a:pt x="16246" y="14691"/>
                      <a:pt x="16419" y="14829"/>
                      <a:pt x="16557" y="14829"/>
                    </a:cubicBezTo>
                    <a:cubicBezTo>
                      <a:pt x="16695" y="14829"/>
                      <a:pt x="16695" y="14829"/>
                      <a:pt x="16833" y="14691"/>
                    </a:cubicBezTo>
                    <a:cubicBezTo>
                      <a:pt x="16972" y="14691"/>
                      <a:pt x="16972" y="14518"/>
                      <a:pt x="16972" y="14518"/>
                    </a:cubicBezTo>
                    <a:cubicBezTo>
                      <a:pt x="17110" y="14380"/>
                      <a:pt x="17110" y="14241"/>
                      <a:pt x="16972" y="14103"/>
                    </a:cubicBezTo>
                    <a:lnTo>
                      <a:pt x="16972" y="13965"/>
                    </a:lnTo>
                    <a:cubicBezTo>
                      <a:pt x="16833" y="13377"/>
                      <a:pt x="16695" y="12962"/>
                      <a:pt x="16557" y="12237"/>
                    </a:cubicBezTo>
                    <a:lnTo>
                      <a:pt x="16557" y="12237"/>
                    </a:lnTo>
                    <a:cubicBezTo>
                      <a:pt x="17283" y="12375"/>
                      <a:pt x="17974" y="12375"/>
                      <a:pt x="18700" y="12513"/>
                    </a:cubicBezTo>
                    <a:cubicBezTo>
                      <a:pt x="19702" y="12790"/>
                      <a:pt x="20566" y="12962"/>
                      <a:pt x="21292" y="13377"/>
                    </a:cubicBezTo>
                    <a:cubicBezTo>
                      <a:pt x="21880" y="13654"/>
                      <a:pt x="22295" y="13827"/>
                      <a:pt x="22606" y="14103"/>
                    </a:cubicBezTo>
                    <a:cubicBezTo>
                      <a:pt x="22744" y="14380"/>
                      <a:pt x="23020" y="14518"/>
                      <a:pt x="23159" y="14829"/>
                    </a:cubicBezTo>
                    <a:cubicBezTo>
                      <a:pt x="23332" y="14967"/>
                      <a:pt x="23332" y="15106"/>
                      <a:pt x="23470" y="15244"/>
                    </a:cubicBezTo>
                    <a:lnTo>
                      <a:pt x="23470" y="15382"/>
                    </a:lnTo>
                    <a:lnTo>
                      <a:pt x="23470" y="15555"/>
                    </a:lnTo>
                    <a:lnTo>
                      <a:pt x="23470" y="15693"/>
                    </a:lnTo>
                    <a:cubicBezTo>
                      <a:pt x="23332" y="15693"/>
                      <a:pt x="23159" y="15831"/>
                      <a:pt x="23020" y="15831"/>
                    </a:cubicBezTo>
                    <a:cubicBezTo>
                      <a:pt x="21016" y="16557"/>
                      <a:pt x="19011" y="17110"/>
                      <a:pt x="16972" y="17283"/>
                    </a:cubicBezTo>
                    <a:lnTo>
                      <a:pt x="12513" y="17283"/>
                    </a:lnTo>
                    <a:cubicBezTo>
                      <a:pt x="10784" y="17110"/>
                      <a:pt x="9333" y="16972"/>
                      <a:pt x="7916" y="16696"/>
                    </a:cubicBezTo>
                    <a:cubicBezTo>
                      <a:pt x="6740" y="16419"/>
                      <a:pt x="5738" y="16246"/>
                      <a:pt x="4874" y="15970"/>
                    </a:cubicBezTo>
                    <a:cubicBezTo>
                      <a:pt x="5323" y="15555"/>
                      <a:pt x="5738" y="15106"/>
                      <a:pt x="6326" y="14691"/>
                    </a:cubicBezTo>
                    <a:cubicBezTo>
                      <a:pt x="7190" y="14103"/>
                      <a:pt x="7916" y="13654"/>
                      <a:pt x="8918" y="13377"/>
                    </a:cubicBezTo>
                    <a:cubicBezTo>
                      <a:pt x="9920" y="12962"/>
                      <a:pt x="11061" y="12651"/>
                      <a:pt x="12374" y="12513"/>
                    </a:cubicBezTo>
                    <a:lnTo>
                      <a:pt x="12374" y="12513"/>
                    </a:lnTo>
                    <a:lnTo>
                      <a:pt x="12236" y="12962"/>
                    </a:lnTo>
                    <a:lnTo>
                      <a:pt x="12098" y="13101"/>
                    </a:lnTo>
                    <a:cubicBezTo>
                      <a:pt x="11925" y="13516"/>
                      <a:pt x="11787" y="13827"/>
                      <a:pt x="11649" y="14103"/>
                    </a:cubicBezTo>
                    <a:cubicBezTo>
                      <a:pt x="11510" y="14518"/>
                      <a:pt x="11510" y="14967"/>
                      <a:pt x="11510" y="15382"/>
                    </a:cubicBezTo>
                    <a:cubicBezTo>
                      <a:pt x="11372" y="15555"/>
                      <a:pt x="11510" y="15555"/>
                      <a:pt x="11510" y="15693"/>
                    </a:cubicBezTo>
                    <a:cubicBezTo>
                      <a:pt x="11649" y="15831"/>
                      <a:pt x="11787" y="15831"/>
                      <a:pt x="11925" y="15831"/>
                    </a:cubicBezTo>
                    <a:cubicBezTo>
                      <a:pt x="12098" y="15831"/>
                      <a:pt x="12374" y="15693"/>
                      <a:pt x="12374" y="15382"/>
                    </a:cubicBezTo>
                    <a:lnTo>
                      <a:pt x="12374" y="14967"/>
                    </a:lnTo>
                    <a:cubicBezTo>
                      <a:pt x="12513" y="14691"/>
                      <a:pt x="12513" y="14241"/>
                      <a:pt x="12651" y="13965"/>
                    </a:cubicBezTo>
                    <a:cubicBezTo>
                      <a:pt x="12789" y="13654"/>
                      <a:pt x="12962" y="13377"/>
                      <a:pt x="13100" y="13101"/>
                    </a:cubicBezTo>
                    <a:lnTo>
                      <a:pt x="13239" y="12790"/>
                    </a:lnTo>
                    <a:cubicBezTo>
                      <a:pt x="13239" y="12651"/>
                      <a:pt x="13377" y="12513"/>
                      <a:pt x="13377" y="12375"/>
                    </a:cubicBezTo>
                    <a:lnTo>
                      <a:pt x="13964" y="12375"/>
                    </a:lnTo>
                    <a:cubicBezTo>
                      <a:pt x="14379" y="12237"/>
                      <a:pt x="14967" y="12237"/>
                      <a:pt x="15382" y="12237"/>
                    </a:cubicBezTo>
                    <a:close/>
                    <a:moveTo>
                      <a:pt x="27065" y="15106"/>
                    </a:moveTo>
                    <a:cubicBezTo>
                      <a:pt x="26926" y="15244"/>
                      <a:pt x="26926" y="15555"/>
                      <a:pt x="27065" y="15693"/>
                    </a:cubicBezTo>
                    <a:lnTo>
                      <a:pt x="27065" y="16108"/>
                    </a:lnTo>
                    <a:lnTo>
                      <a:pt x="26926" y="16108"/>
                    </a:lnTo>
                    <a:cubicBezTo>
                      <a:pt x="26062" y="16696"/>
                      <a:pt x="25198" y="17110"/>
                      <a:pt x="23746" y="17560"/>
                    </a:cubicBezTo>
                    <a:cubicBezTo>
                      <a:pt x="23020" y="17836"/>
                      <a:pt x="22018" y="18147"/>
                      <a:pt x="21016" y="18424"/>
                    </a:cubicBezTo>
                    <a:cubicBezTo>
                      <a:pt x="20152" y="18700"/>
                      <a:pt x="19287" y="18839"/>
                      <a:pt x="18423" y="19011"/>
                    </a:cubicBezTo>
                    <a:cubicBezTo>
                      <a:pt x="16695" y="19426"/>
                      <a:pt x="14967" y="19703"/>
                      <a:pt x="13377" y="19703"/>
                    </a:cubicBezTo>
                    <a:lnTo>
                      <a:pt x="13515" y="19875"/>
                    </a:lnTo>
                    <a:lnTo>
                      <a:pt x="11787" y="19875"/>
                    </a:lnTo>
                    <a:cubicBezTo>
                      <a:pt x="10370" y="19875"/>
                      <a:pt x="9056" y="19703"/>
                      <a:pt x="7777" y="19426"/>
                    </a:cubicBezTo>
                    <a:cubicBezTo>
                      <a:pt x="6464" y="19150"/>
                      <a:pt x="5461" y="18839"/>
                      <a:pt x="4459" y="18286"/>
                    </a:cubicBezTo>
                    <a:cubicBezTo>
                      <a:pt x="3595" y="17836"/>
                      <a:pt x="2869" y="17421"/>
                      <a:pt x="2281" y="16834"/>
                    </a:cubicBezTo>
                    <a:lnTo>
                      <a:pt x="2143" y="16834"/>
                    </a:lnTo>
                    <a:cubicBezTo>
                      <a:pt x="2005" y="16557"/>
                      <a:pt x="1728" y="16419"/>
                      <a:pt x="1556" y="16108"/>
                    </a:cubicBezTo>
                    <a:lnTo>
                      <a:pt x="1417" y="16108"/>
                    </a:lnTo>
                    <a:lnTo>
                      <a:pt x="1417" y="15970"/>
                    </a:lnTo>
                    <a:cubicBezTo>
                      <a:pt x="1556" y="15693"/>
                      <a:pt x="1556" y="15382"/>
                      <a:pt x="1556" y="15106"/>
                    </a:cubicBezTo>
                    <a:cubicBezTo>
                      <a:pt x="2281" y="15693"/>
                      <a:pt x="3007" y="16108"/>
                      <a:pt x="4148" y="16557"/>
                    </a:cubicBezTo>
                    <a:cubicBezTo>
                      <a:pt x="5461" y="17110"/>
                      <a:pt x="7051" y="17421"/>
                      <a:pt x="7916" y="17560"/>
                    </a:cubicBezTo>
                    <a:cubicBezTo>
                      <a:pt x="9056" y="17836"/>
                      <a:pt x="10370" y="17974"/>
                      <a:pt x="11925" y="18147"/>
                    </a:cubicBezTo>
                    <a:lnTo>
                      <a:pt x="13964" y="18147"/>
                    </a:lnTo>
                    <a:cubicBezTo>
                      <a:pt x="14517" y="18286"/>
                      <a:pt x="14967" y="18286"/>
                      <a:pt x="15382" y="18286"/>
                    </a:cubicBezTo>
                    <a:lnTo>
                      <a:pt x="15554" y="18286"/>
                    </a:lnTo>
                    <a:cubicBezTo>
                      <a:pt x="16419" y="18286"/>
                      <a:pt x="17421" y="18147"/>
                      <a:pt x="18562" y="17974"/>
                    </a:cubicBezTo>
                    <a:cubicBezTo>
                      <a:pt x="19564" y="17836"/>
                      <a:pt x="20566" y="17560"/>
                      <a:pt x="21742" y="17283"/>
                    </a:cubicBezTo>
                    <a:cubicBezTo>
                      <a:pt x="22744" y="16972"/>
                      <a:pt x="23746" y="16557"/>
                      <a:pt x="24749" y="16108"/>
                    </a:cubicBezTo>
                    <a:cubicBezTo>
                      <a:pt x="24887" y="15970"/>
                      <a:pt x="25198" y="15970"/>
                      <a:pt x="25475" y="15831"/>
                    </a:cubicBezTo>
                    <a:cubicBezTo>
                      <a:pt x="25613" y="15693"/>
                      <a:pt x="25924" y="15555"/>
                      <a:pt x="26062" y="15555"/>
                    </a:cubicBezTo>
                    <a:lnTo>
                      <a:pt x="26200" y="15382"/>
                    </a:lnTo>
                    <a:cubicBezTo>
                      <a:pt x="26477" y="15382"/>
                      <a:pt x="26615" y="15244"/>
                      <a:pt x="26788" y="15244"/>
                    </a:cubicBezTo>
                    <a:cubicBezTo>
                      <a:pt x="26926" y="15106"/>
                      <a:pt x="26926" y="15106"/>
                      <a:pt x="27065" y="15106"/>
                    </a:cubicBezTo>
                    <a:close/>
                    <a:moveTo>
                      <a:pt x="31973" y="18424"/>
                    </a:moveTo>
                    <a:cubicBezTo>
                      <a:pt x="32249" y="18424"/>
                      <a:pt x="32526" y="18562"/>
                      <a:pt x="32664" y="18562"/>
                    </a:cubicBezTo>
                    <a:cubicBezTo>
                      <a:pt x="33114" y="18700"/>
                      <a:pt x="33390" y="18839"/>
                      <a:pt x="33701" y="19150"/>
                    </a:cubicBezTo>
                    <a:cubicBezTo>
                      <a:pt x="33978" y="19426"/>
                      <a:pt x="34254" y="19703"/>
                      <a:pt x="34565" y="20152"/>
                    </a:cubicBezTo>
                    <a:cubicBezTo>
                      <a:pt x="34842" y="20429"/>
                      <a:pt x="34980" y="20740"/>
                      <a:pt x="35257" y="21154"/>
                    </a:cubicBezTo>
                    <a:cubicBezTo>
                      <a:pt x="33978" y="20152"/>
                      <a:pt x="32526" y="19150"/>
                      <a:pt x="31109" y="18424"/>
                    </a:cubicBezTo>
                    <a:close/>
                    <a:moveTo>
                      <a:pt x="30383" y="18562"/>
                    </a:moveTo>
                    <a:lnTo>
                      <a:pt x="30383" y="18700"/>
                    </a:lnTo>
                    <a:cubicBezTo>
                      <a:pt x="32249" y="19564"/>
                      <a:pt x="33978" y="20878"/>
                      <a:pt x="35568" y="22157"/>
                    </a:cubicBezTo>
                    <a:lnTo>
                      <a:pt x="35706" y="22157"/>
                    </a:lnTo>
                    <a:cubicBezTo>
                      <a:pt x="35844" y="22468"/>
                      <a:pt x="35982" y="22883"/>
                      <a:pt x="35982" y="23159"/>
                    </a:cubicBezTo>
                    <a:cubicBezTo>
                      <a:pt x="35118" y="22468"/>
                      <a:pt x="34116" y="21880"/>
                      <a:pt x="33114" y="21293"/>
                    </a:cubicBezTo>
                    <a:cubicBezTo>
                      <a:pt x="31973" y="20567"/>
                      <a:pt x="30659" y="19875"/>
                      <a:pt x="29519" y="19011"/>
                    </a:cubicBezTo>
                    <a:lnTo>
                      <a:pt x="29519" y="18839"/>
                    </a:lnTo>
                    <a:cubicBezTo>
                      <a:pt x="29657" y="18839"/>
                      <a:pt x="29795" y="18700"/>
                      <a:pt x="30072" y="18700"/>
                    </a:cubicBezTo>
                    <a:cubicBezTo>
                      <a:pt x="30072" y="18562"/>
                      <a:pt x="30245" y="18562"/>
                      <a:pt x="30383" y="18562"/>
                    </a:cubicBezTo>
                    <a:close/>
                    <a:moveTo>
                      <a:pt x="27790" y="21742"/>
                    </a:moveTo>
                    <a:cubicBezTo>
                      <a:pt x="28344" y="22157"/>
                      <a:pt x="28931" y="22744"/>
                      <a:pt x="29657" y="23159"/>
                    </a:cubicBezTo>
                    <a:cubicBezTo>
                      <a:pt x="29519" y="23159"/>
                      <a:pt x="29380" y="23332"/>
                      <a:pt x="29208" y="23470"/>
                    </a:cubicBezTo>
                    <a:lnTo>
                      <a:pt x="29069" y="23470"/>
                    </a:lnTo>
                    <a:cubicBezTo>
                      <a:pt x="28655" y="23159"/>
                      <a:pt x="28205" y="22883"/>
                      <a:pt x="27790" y="22606"/>
                    </a:cubicBezTo>
                    <a:lnTo>
                      <a:pt x="27790" y="21742"/>
                    </a:lnTo>
                    <a:close/>
                    <a:moveTo>
                      <a:pt x="27652" y="23332"/>
                    </a:moveTo>
                    <a:cubicBezTo>
                      <a:pt x="28067" y="23470"/>
                      <a:pt x="28344" y="23747"/>
                      <a:pt x="28655" y="23885"/>
                    </a:cubicBezTo>
                    <a:cubicBezTo>
                      <a:pt x="28205" y="24334"/>
                      <a:pt x="27929" y="24611"/>
                      <a:pt x="27652" y="25060"/>
                    </a:cubicBezTo>
                    <a:lnTo>
                      <a:pt x="27652" y="23332"/>
                    </a:lnTo>
                    <a:close/>
                    <a:moveTo>
                      <a:pt x="29069" y="19288"/>
                    </a:moveTo>
                    <a:cubicBezTo>
                      <a:pt x="30072" y="20152"/>
                      <a:pt x="31247" y="20740"/>
                      <a:pt x="32388" y="21431"/>
                    </a:cubicBezTo>
                    <a:cubicBezTo>
                      <a:pt x="33390" y="22157"/>
                      <a:pt x="34565" y="22883"/>
                      <a:pt x="35568" y="23609"/>
                    </a:cubicBezTo>
                    <a:cubicBezTo>
                      <a:pt x="35844" y="23747"/>
                      <a:pt x="35982" y="23885"/>
                      <a:pt x="36121" y="24196"/>
                    </a:cubicBezTo>
                    <a:cubicBezTo>
                      <a:pt x="36293" y="24473"/>
                      <a:pt x="36293" y="24749"/>
                      <a:pt x="36293" y="25060"/>
                    </a:cubicBezTo>
                    <a:cubicBezTo>
                      <a:pt x="35257" y="24334"/>
                      <a:pt x="34254" y="23747"/>
                      <a:pt x="33252" y="23159"/>
                    </a:cubicBezTo>
                    <a:cubicBezTo>
                      <a:pt x="32111" y="22468"/>
                      <a:pt x="30798" y="21742"/>
                      <a:pt x="29795" y="21016"/>
                    </a:cubicBezTo>
                    <a:cubicBezTo>
                      <a:pt x="29208" y="20567"/>
                      <a:pt x="28793" y="20152"/>
                      <a:pt x="28344" y="19703"/>
                    </a:cubicBezTo>
                    <a:cubicBezTo>
                      <a:pt x="28516" y="19564"/>
                      <a:pt x="28655" y="19564"/>
                      <a:pt x="28793" y="19426"/>
                    </a:cubicBezTo>
                    <a:cubicBezTo>
                      <a:pt x="28793" y="19288"/>
                      <a:pt x="28931" y="19288"/>
                      <a:pt x="29069" y="19288"/>
                    </a:cubicBezTo>
                    <a:close/>
                    <a:moveTo>
                      <a:pt x="27929" y="20152"/>
                    </a:moveTo>
                    <a:cubicBezTo>
                      <a:pt x="30072" y="22468"/>
                      <a:pt x="33390" y="23609"/>
                      <a:pt x="35844" y="25475"/>
                    </a:cubicBezTo>
                    <a:cubicBezTo>
                      <a:pt x="35982" y="25613"/>
                      <a:pt x="36121" y="25613"/>
                      <a:pt x="36293" y="25752"/>
                    </a:cubicBezTo>
                    <a:lnTo>
                      <a:pt x="36293" y="25924"/>
                    </a:lnTo>
                    <a:lnTo>
                      <a:pt x="36293" y="26477"/>
                    </a:lnTo>
                    <a:cubicBezTo>
                      <a:pt x="35982" y="26201"/>
                      <a:pt x="35568" y="25924"/>
                      <a:pt x="35118" y="25613"/>
                    </a:cubicBezTo>
                    <a:cubicBezTo>
                      <a:pt x="34565" y="25337"/>
                      <a:pt x="33978" y="25060"/>
                      <a:pt x="33390" y="24611"/>
                    </a:cubicBezTo>
                    <a:cubicBezTo>
                      <a:pt x="33252" y="24334"/>
                      <a:pt x="32975" y="24196"/>
                      <a:pt x="32837" y="24023"/>
                    </a:cubicBezTo>
                    <a:lnTo>
                      <a:pt x="32837" y="23885"/>
                    </a:lnTo>
                    <a:cubicBezTo>
                      <a:pt x="32664" y="23747"/>
                      <a:pt x="32526" y="23609"/>
                      <a:pt x="32388" y="23609"/>
                    </a:cubicBezTo>
                    <a:cubicBezTo>
                      <a:pt x="32249" y="23470"/>
                      <a:pt x="32111" y="23332"/>
                      <a:pt x="31800" y="23159"/>
                    </a:cubicBezTo>
                    <a:cubicBezTo>
                      <a:pt x="31524" y="23021"/>
                      <a:pt x="31247" y="22883"/>
                      <a:pt x="30936" y="22883"/>
                    </a:cubicBezTo>
                    <a:lnTo>
                      <a:pt x="30798" y="22883"/>
                    </a:lnTo>
                    <a:cubicBezTo>
                      <a:pt x="30521" y="22883"/>
                      <a:pt x="30383" y="22883"/>
                      <a:pt x="30245" y="23021"/>
                    </a:cubicBezTo>
                    <a:cubicBezTo>
                      <a:pt x="30245" y="22883"/>
                      <a:pt x="30245" y="22883"/>
                      <a:pt x="30072" y="22883"/>
                    </a:cubicBezTo>
                    <a:cubicBezTo>
                      <a:pt x="29795" y="22606"/>
                      <a:pt x="29380" y="22295"/>
                      <a:pt x="29069" y="22019"/>
                    </a:cubicBezTo>
                    <a:cubicBezTo>
                      <a:pt x="28655" y="21742"/>
                      <a:pt x="28205" y="21293"/>
                      <a:pt x="27790" y="21016"/>
                    </a:cubicBezTo>
                    <a:lnTo>
                      <a:pt x="27790" y="20152"/>
                    </a:lnTo>
                    <a:close/>
                    <a:moveTo>
                      <a:pt x="33252" y="25199"/>
                    </a:moveTo>
                    <a:cubicBezTo>
                      <a:pt x="34254" y="25924"/>
                      <a:pt x="35429" y="26339"/>
                      <a:pt x="36293" y="27065"/>
                    </a:cubicBezTo>
                    <a:cubicBezTo>
                      <a:pt x="36293" y="27203"/>
                      <a:pt x="36293" y="27203"/>
                      <a:pt x="36432" y="27203"/>
                    </a:cubicBezTo>
                    <a:lnTo>
                      <a:pt x="36432" y="28067"/>
                    </a:lnTo>
                    <a:cubicBezTo>
                      <a:pt x="35429" y="27065"/>
                      <a:pt x="34254" y="26339"/>
                      <a:pt x="33252" y="25337"/>
                    </a:cubicBezTo>
                    <a:lnTo>
                      <a:pt x="33252" y="25199"/>
                    </a:lnTo>
                    <a:close/>
                    <a:moveTo>
                      <a:pt x="33390" y="26339"/>
                    </a:moveTo>
                    <a:cubicBezTo>
                      <a:pt x="34392" y="27203"/>
                      <a:pt x="35429" y="27929"/>
                      <a:pt x="36293" y="28793"/>
                    </a:cubicBezTo>
                    <a:lnTo>
                      <a:pt x="36432" y="28793"/>
                    </a:lnTo>
                    <a:cubicBezTo>
                      <a:pt x="36432" y="29208"/>
                      <a:pt x="36293" y="29796"/>
                      <a:pt x="36293" y="30245"/>
                    </a:cubicBezTo>
                    <a:cubicBezTo>
                      <a:pt x="35429" y="29381"/>
                      <a:pt x="34392" y="28517"/>
                      <a:pt x="33390" y="27480"/>
                    </a:cubicBezTo>
                    <a:lnTo>
                      <a:pt x="33390" y="26339"/>
                    </a:lnTo>
                    <a:close/>
                    <a:moveTo>
                      <a:pt x="33390" y="28344"/>
                    </a:moveTo>
                    <a:cubicBezTo>
                      <a:pt x="34254" y="29208"/>
                      <a:pt x="35257" y="30072"/>
                      <a:pt x="36293" y="30936"/>
                    </a:cubicBezTo>
                    <a:lnTo>
                      <a:pt x="36293" y="31800"/>
                    </a:lnTo>
                    <a:cubicBezTo>
                      <a:pt x="35257" y="30798"/>
                      <a:pt x="34116" y="29934"/>
                      <a:pt x="33252" y="28932"/>
                    </a:cubicBezTo>
                    <a:cubicBezTo>
                      <a:pt x="33252" y="28793"/>
                      <a:pt x="33252" y="28517"/>
                      <a:pt x="33390" y="28344"/>
                    </a:cubicBezTo>
                    <a:close/>
                    <a:moveTo>
                      <a:pt x="33114" y="29657"/>
                    </a:moveTo>
                    <a:cubicBezTo>
                      <a:pt x="34116" y="30660"/>
                      <a:pt x="35118" y="31386"/>
                      <a:pt x="35982" y="32388"/>
                    </a:cubicBezTo>
                    <a:cubicBezTo>
                      <a:pt x="36121" y="32388"/>
                      <a:pt x="36121" y="32388"/>
                      <a:pt x="36121" y="32526"/>
                    </a:cubicBezTo>
                    <a:lnTo>
                      <a:pt x="36121" y="32665"/>
                    </a:lnTo>
                    <a:cubicBezTo>
                      <a:pt x="35982" y="33114"/>
                      <a:pt x="35982" y="33390"/>
                      <a:pt x="35982" y="33701"/>
                    </a:cubicBezTo>
                    <a:cubicBezTo>
                      <a:pt x="35429" y="33252"/>
                      <a:pt x="34980" y="32837"/>
                      <a:pt x="34565" y="32388"/>
                    </a:cubicBezTo>
                    <a:cubicBezTo>
                      <a:pt x="33978" y="31800"/>
                      <a:pt x="33390" y="31247"/>
                      <a:pt x="32975" y="30522"/>
                    </a:cubicBezTo>
                    <a:cubicBezTo>
                      <a:pt x="32975" y="30245"/>
                      <a:pt x="33114" y="29934"/>
                      <a:pt x="33114" y="29657"/>
                    </a:cubicBezTo>
                    <a:close/>
                    <a:moveTo>
                      <a:pt x="30936" y="23747"/>
                    </a:moveTo>
                    <a:cubicBezTo>
                      <a:pt x="31109" y="23885"/>
                      <a:pt x="31247" y="23885"/>
                      <a:pt x="31385" y="23885"/>
                    </a:cubicBezTo>
                    <a:cubicBezTo>
                      <a:pt x="31524" y="24023"/>
                      <a:pt x="31662" y="24023"/>
                      <a:pt x="31662" y="24196"/>
                    </a:cubicBezTo>
                    <a:cubicBezTo>
                      <a:pt x="31800" y="24196"/>
                      <a:pt x="31973" y="24334"/>
                      <a:pt x="31973" y="24473"/>
                    </a:cubicBezTo>
                    <a:cubicBezTo>
                      <a:pt x="32111" y="24473"/>
                      <a:pt x="32111" y="24749"/>
                      <a:pt x="32249" y="24887"/>
                    </a:cubicBezTo>
                    <a:cubicBezTo>
                      <a:pt x="32388" y="25199"/>
                      <a:pt x="32388" y="25475"/>
                      <a:pt x="32526" y="25752"/>
                    </a:cubicBezTo>
                    <a:cubicBezTo>
                      <a:pt x="32526" y="26788"/>
                      <a:pt x="32526" y="27791"/>
                      <a:pt x="32388" y="28517"/>
                    </a:cubicBezTo>
                    <a:cubicBezTo>
                      <a:pt x="32249" y="29381"/>
                      <a:pt x="32111" y="30383"/>
                      <a:pt x="31973" y="31247"/>
                    </a:cubicBezTo>
                    <a:cubicBezTo>
                      <a:pt x="31800" y="31386"/>
                      <a:pt x="31800" y="31662"/>
                      <a:pt x="31800" y="31800"/>
                    </a:cubicBezTo>
                    <a:cubicBezTo>
                      <a:pt x="31662" y="32526"/>
                      <a:pt x="31524" y="33252"/>
                      <a:pt x="31247" y="33840"/>
                    </a:cubicBezTo>
                    <a:cubicBezTo>
                      <a:pt x="31109" y="34116"/>
                      <a:pt x="30936" y="34255"/>
                      <a:pt x="30798" y="34566"/>
                    </a:cubicBezTo>
                    <a:cubicBezTo>
                      <a:pt x="30798" y="34704"/>
                      <a:pt x="30659" y="34704"/>
                      <a:pt x="30521" y="34842"/>
                    </a:cubicBezTo>
                    <a:lnTo>
                      <a:pt x="30383" y="34980"/>
                    </a:lnTo>
                    <a:lnTo>
                      <a:pt x="29519" y="34980"/>
                    </a:lnTo>
                    <a:cubicBezTo>
                      <a:pt x="29380" y="34842"/>
                      <a:pt x="29208" y="34842"/>
                      <a:pt x="29069" y="34704"/>
                    </a:cubicBezTo>
                    <a:cubicBezTo>
                      <a:pt x="28793" y="34566"/>
                      <a:pt x="28516" y="34255"/>
                      <a:pt x="28205" y="33978"/>
                    </a:cubicBezTo>
                    <a:cubicBezTo>
                      <a:pt x="27929" y="33529"/>
                      <a:pt x="27790" y="33114"/>
                      <a:pt x="27479" y="32665"/>
                    </a:cubicBezTo>
                    <a:cubicBezTo>
                      <a:pt x="27479" y="32526"/>
                      <a:pt x="27341" y="32250"/>
                      <a:pt x="27341" y="32112"/>
                    </a:cubicBezTo>
                    <a:cubicBezTo>
                      <a:pt x="27341" y="31973"/>
                      <a:pt x="27341" y="31973"/>
                      <a:pt x="27203" y="31800"/>
                    </a:cubicBezTo>
                    <a:cubicBezTo>
                      <a:pt x="27203" y="31800"/>
                      <a:pt x="27203" y="31662"/>
                      <a:pt x="27065" y="31662"/>
                    </a:cubicBezTo>
                    <a:lnTo>
                      <a:pt x="27203" y="31247"/>
                    </a:lnTo>
                    <a:lnTo>
                      <a:pt x="27203" y="30798"/>
                    </a:lnTo>
                    <a:cubicBezTo>
                      <a:pt x="27203" y="30072"/>
                      <a:pt x="27341" y="29381"/>
                      <a:pt x="27341" y="28655"/>
                    </a:cubicBezTo>
                    <a:lnTo>
                      <a:pt x="27341" y="28067"/>
                    </a:lnTo>
                    <a:lnTo>
                      <a:pt x="27479" y="26616"/>
                    </a:lnTo>
                    <a:cubicBezTo>
                      <a:pt x="27790" y="26339"/>
                      <a:pt x="27929" y="26063"/>
                      <a:pt x="28205" y="25752"/>
                    </a:cubicBezTo>
                    <a:cubicBezTo>
                      <a:pt x="28655" y="25199"/>
                      <a:pt x="29069" y="24749"/>
                      <a:pt x="29519" y="24334"/>
                    </a:cubicBezTo>
                    <a:cubicBezTo>
                      <a:pt x="29795" y="24196"/>
                      <a:pt x="29934" y="24023"/>
                      <a:pt x="30072" y="23885"/>
                    </a:cubicBezTo>
                    <a:cubicBezTo>
                      <a:pt x="30245" y="23885"/>
                      <a:pt x="30383" y="23885"/>
                      <a:pt x="30521" y="23747"/>
                    </a:cubicBezTo>
                    <a:close/>
                    <a:moveTo>
                      <a:pt x="32837" y="31247"/>
                    </a:moveTo>
                    <a:cubicBezTo>
                      <a:pt x="33252" y="31800"/>
                      <a:pt x="33701" y="32250"/>
                      <a:pt x="34116" y="32665"/>
                    </a:cubicBezTo>
                    <a:cubicBezTo>
                      <a:pt x="34565" y="33252"/>
                      <a:pt x="35257" y="33840"/>
                      <a:pt x="35844" y="34393"/>
                    </a:cubicBezTo>
                    <a:cubicBezTo>
                      <a:pt x="35706" y="34704"/>
                      <a:pt x="35706" y="35119"/>
                      <a:pt x="35568" y="35430"/>
                    </a:cubicBezTo>
                    <a:cubicBezTo>
                      <a:pt x="34565" y="34393"/>
                      <a:pt x="33528" y="33252"/>
                      <a:pt x="32664" y="32250"/>
                    </a:cubicBezTo>
                    <a:lnTo>
                      <a:pt x="32837" y="31386"/>
                    </a:lnTo>
                    <a:lnTo>
                      <a:pt x="32837" y="31247"/>
                    </a:lnTo>
                    <a:close/>
                    <a:moveTo>
                      <a:pt x="32526" y="32976"/>
                    </a:moveTo>
                    <a:cubicBezTo>
                      <a:pt x="33390" y="33978"/>
                      <a:pt x="34392" y="34980"/>
                      <a:pt x="35257" y="35983"/>
                    </a:cubicBezTo>
                    <a:lnTo>
                      <a:pt x="35429" y="35983"/>
                    </a:lnTo>
                    <a:cubicBezTo>
                      <a:pt x="35257" y="36294"/>
                      <a:pt x="35118" y="36570"/>
                      <a:pt x="35118" y="36847"/>
                    </a:cubicBezTo>
                    <a:cubicBezTo>
                      <a:pt x="34116" y="35845"/>
                      <a:pt x="33252" y="34704"/>
                      <a:pt x="32249" y="33840"/>
                    </a:cubicBezTo>
                    <a:cubicBezTo>
                      <a:pt x="32388" y="33529"/>
                      <a:pt x="32388" y="33252"/>
                      <a:pt x="32526" y="32976"/>
                    </a:cubicBezTo>
                    <a:close/>
                    <a:moveTo>
                      <a:pt x="31973" y="34393"/>
                    </a:moveTo>
                    <a:cubicBezTo>
                      <a:pt x="32975" y="35257"/>
                      <a:pt x="33839" y="36432"/>
                      <a:pt x="34842" y="37435"/>
                    </a:cubicBezTo>
                    <a:cubicBezTo>
                      <a:pt x="34565" y="37711"/>
                      <a:pt x="34392" y="38160"/>
                      <a:pt x="34116" y="38437"/>
                    </a:cubicBezTo>
                    <a:cubicBezTo>
                      <a:pt x="33978" y="38299"/>
                      <a:pt x="33839" y="38022"/>
                      <a:pt x="33701" y="37849"/>
                    </a:cubicBezTo>
                    <a:cubicBezTo>
                      <a:pt x="33390" y="37573"/>
                      <a:pt x="33114" y="37435"/>
                      <a:pt x="32975" y="37158"/>
                    </a:cubicBezTo>
                    <a:cubicBezTo>
                      <a:pt x="32388" y="36570"/>
                      <a:pt x="31800" y="36121"/>
                      <a:pt x="31385" y="35430"/>
                    </a:cubicBezTo>
                    <a:lnTo>
                      <a:pt x="31247" y="35430"/>
                    </a:lnTo>
                    <a:cubicBezTo>
                      <a:pt x="31524" y="35257"/>
                      <a:pt x="31662" y="34980"/>
                      <a:pt x="31800" y="34842"/>
                    </a:cubicBezTo>
                    <a:cubicBezTo>
                      <a:pt x="31800" y="34704"/>
                      <a:pt x="31973" y="34566"/>
                      <a:pt x="31973" y="34393"/>
                    </a:cubicBezTo>
                    <a:close/>
                    <a:moveTo>
                      <a:pt x="26926" y="19703"/>
                    </a:moveTo>
                    <a:cubicBezTo>
                      <a:pt x="26926" y="22019"/>
                      <a:pt x="26788" y="24196"/>
                      <a:pt x="26615" y="26063"/>
                    </a:cubicBezTo>
                    <a:lnTo>
                      <a:pt x="26477" y="27791"/>
                    </a:lnTo>
                    <a:cubicBezTo>
                      <a:pt x="26339" y="29070"/>
                      <a:pt x="26339" y="30522"/>
                      <a:pt x="26200" y="31973"/>
                    </a:cubicBezTo>
                    <a:cubicBezTo>
                      <a:pt x="26200" y="32976"/>
                      <a:pt x="26062" y="34116"/>
                      <a:pt x="26062" y="35119"/>
                    </a:cubicBezTo>
                    <a:cubicBezTo>
                      <a:pt x="26062" y="35119"/>
                      <a:pt x="25924" y="35119"/>
                      <a:pt x="25924" y="35257"/>
                    </a:cubicBezTo>
                    <a:cubicBezTo>
                      <a:pt x="25751" y="35430"/>
                      <a:pt x="25475" y="35568"/>
                      <a:pt x="25198" y="35845"/>
                    </a:cubicBezTo>
                    <a:cubicBezTo>
                      <a:pt x="24196" y="36432"/>
                      <a:pt x="23159" y="36847"/>
                      <a:pt x="22156" y="37158"/>
                    </a:cubicBezTo>
                    <a:cubicBezTo>
                      <a:pt x="21016" y="37573"/>
                      <a:pt x="19875" y="37849"/>
                      <a:pt x="18838" y="38022"/>
                    </a:cubicBezTo>
                    <a:cubicBezTo>
                      <a:pt x="17559" y="38299"/>
                      <a:pt x="16419" y="38437"/>
                      <a:pt x="15105" y="38575"/>
                    </a:cubicBezTo>
                    <a:lnTo>
                      <a:pt x="13515" y="38575"/>
                    </a:lnTo>
                    <a:cubicBezTo>
                      <a:pt x="12098" y="38575"/>
                      <a:pt x="10646" y="38437"/>
                      <a:pt x="9194" y="38160"/>
                    </a:cubicBezTo>
                    <a:cubicBezTo>
                      <a:pt x="7916" y="37849"/>
                      <a:pt x="6602" y="37435"/>
                      <a:pt x="5600" y="36985"/>
                    </a:cubicBezTo>
                    <a:cubicBezTo>
                      <a:pt x="4736" y="36570"/>
                      <a:pt x="3871" y="35983"/>
                      <a:pt x="3146" y="35430"/>
                    </a:cubicBezTo>
                    <a:cubicBezTo>
                      <a:pt x="2592" y="34842"/>
                      <a:pt x="2143" y="34255"/>
                      <a:pt x="1556" y="33529"/>
                    </a:cubicBezTo>
                    <a:cubicBezTo>
                      <a:pt x="1417" y="33390"/>
                      <a:pt x="1279" y="33114"/>
                      <a:pt x="1141" y="32837"/>
                    </a:cubicBezTo>
                    <a:cubicBezTo>
                      <a:pt x="1141" y="32665"/>
                      <a:pt x="1002" y="32665"/>
                      <a:pt x="1002" y="32665"/>
                    </a:cubicBezTo>
                    <a:lnTo>
                      <a:pt x="1002" y="31386"/>
                    </a:lnTo>
                    <a:lnTo>
                      <a:pt x="1002" y="28793"/>
                    </a:lnTo>
                    <a:lnTo>
                      <a:pt x="1002" y="27480"/>
                    </a:lnTo>
                    <a:lnTo>
                      <a:pt x="1002" y="27342"/>
                    </a:lnTo>
                    <a:lnTo>
                      <a:pt x="1002" y="20014"/>
                    </a:lnTo>
                    <a:cubicBezTo>
                      <a:pt x="2005" y="20878"/>
                      <a:pt x="3007" y="21604"/>
                      <a:pt x="3871" y="22019"/>
                    </a:cubicBezTo>
                    <a:cubicBezTo>
                      <a:pt x="4597" y="22468"/>
                      <a:pt x="5323" y="22744"/>
                      <a:pt x="6049" y="23021"/>
                    </a:cubicBezTo>
                    <a:cubicBezTo>
                      <a:pt x="6913" y="23159"/>
                      <a:pt x="7777" y="23332"/>
                      <a:pt x="8469" y="23470"/>
                    </a:cubicBezTo>
                    <a:cubicBezTo>
                      <a:pt x="9782" y="23747"/>
                      <a:pt x="11234" y="23885"/>
                      <a:pt x="12651" y="23885"/>
                    </a:cubicBezTo>
                    <a:lnTo>
                      <a:pt x="13964" y="23885"/>
                    </a:lnTo>
                    <a:cubicBezTo>
                      <a:pt x="14829" y="23747"/>
                      <a:pt x="15693" y="23609"/>
                      <a:pt x="16557" y="23470"/>
                    </a:cubicBezTo>
                    <a:cubicBezTo>
                      <a:pt x="17421" y="23332"/>
                      <a:pt x="18285" y="23159"/>
                      <a:pt x="19287" y="22883"/>
                    </a:cubicBezTo>
                    <a:cubicBezTo>
                      <a:pt x="20152" y="22606"/>
                      <a:pt x="21016" y="22295"/>
                      <a:pt x="22018" y="21880"/>
                    </a:cubicBezTo>
                    <a:cubicBezTo>
                      <a:pt x="22606" y="21742"/>
                      <a:pt x="23159" y="21431"/>
                      <a:pt x="23746" y="21293"/>
                    </a:cubicBezTo>
                    <a:lnTo>
                      <a:pt x="24334" y="21016"/>
                    </a:lnTo>
                    <a:cubicBezTo>
                      <a:pt x="24887" y="20740"/>
                      <a:pt x="25613" y="20567"/>
                      <a:pt x="26200" y="20290"/>
                    </a:cubicBezTo>
                    <a:cubicBezTo>
                      <a:pt x="26477" y="20152"/>
                      <a:pt x="26788" y="19875"/>
                      <a:pt x="26926" y="19703"/>
                    </a:cubicBezTo>
                    <a:close/>
                    <a:moveTo>
                      <a:pt x="30798" y="35706"/>
                    </a:moveTo>
                    <a:cubicBezTo>
                      <a:pt x="31247" y="36294"/>
                      <a:pt x="31662" y="36709"/>
                      <a:pt x="32249" y="37296"/>
                    </a:cubicBezTo>
                    <a:cubicBezTo>
                      <a:pt x="32664" y="37711"/>
                      <a:pt x="33252" y="38299"/>
                      <a:pt x="33839" y="38886"/>
                    </a:cubicBezTo>
                    <a:cubicBezTo>
                      <a:pt x="33701" y="39025"/>
                      <a:pt x="33528" y="39163"/>
                      <a:pt x="33390" y="39163"/>
                    </a:cubicBezTo>
                    <a:lnTo>
                      <a:pt x="33114" y="39439"/>
                    </a:lnTo>
                    <a:cubicBezTo>
                      <a:pt x="31800" y="38437"/>
                      <a:pt x="30798" y="37158"/>
                      <a:pt x="29795" y="35983"/>
                    </a:cubicBezTo>
                    <a:lnTo>
                      <a:pt x="30072" y="35983"/>
                    </a:lnTo>
                    <a:cubicBezTo>
                      <a:pt x="30245" y="35983"/>
                      <a:pt x="30383" y="35845"/>
                      <a:pt x="30521" y="35845"/>
                    </a:cubicBezTo>
                    <a:cubicBezTo>
                      <a:pt x="30659" y="35845"/>
                      <a:pt x="30659" y="35706"/>
                      <a:pt x="30798" y="35706"/>
                    </a:cubicBezTo>
                    <a:close/>
                    <a:moveTo>
                      <a:pt x="27065" y="33701"/>
                    </a:moveTo>
                    <a:cubicBezTo>
                      <a:pt x="27065" y="33701"/>
                      <a:pt x="27203" y="33840"/>
                      <a:pt x="27203" y="33978"/>
                    </a:cubicBezTo>
                    <a:cubicBezTo>
                      <a:pt x="27479" y="34393"/>
                      <a:pt x="27790" y="34842"/>
                      <a:pt x="28205" y="35119"/>
                    </a:cubicBezTo>
                    <a:lnTo>
                      <a:pt x="28655" y="35568"/>
                    </a:lnTo>
                    <a:cubicBezTo>
                      <a:pt x="29934" y="36847"/>
                      <a:pt x="31109" y="38437"/>
                      <a:pt x="32388" y="39750"/>
                    </a:cubicBezTo>
                    <a:cubicBezTo>
                      <a:pt x="32111" y="39750"/>
                      <a:pt x="31800" y="39889"/>
                      <a:pt x="31524" y="39889"/>
                    </a:cubicBezTo>
                    <a:lnTo>
                      <a:pt x="31385" y="39889"/>
                    </a:lnTo>
                    <a:cubicBezTo>
                      <a:pt x="31524" y="39889"/>
                      <a:pt x="31385" y="39750"/>
                      <a:pt x="31385" y="39578"/>
                    </a:cubicBezTo>
                    <a:cubicBezTo>
                      <a:pt x="30245" y="38437"/>
                      <a:pt x="29069" y="37296"/>
                      <a:pt x="27929" y="35983"/>
                    </a:cubicBezTo>
                    <a:cubicBezTo>
                      <a:pt x="27652" y="35568"/>
                      <a:pt x="27479" y="35119"/>
                      <a:pt x="27203" y="34842"/>
                    </a:cubicBezTo>
                    <a:cubicBezTo>
                      <a:pt x="27065" y="34704"/>
                      <a:pt x="27065" y="34566"/>
                      <a:pt x="26926" y="34566"/>
                    </a:cubicBezTo>
                    <a:cubicBezTo>
                      <a:pt x="27065" y="34255"/>
                      <a:pt x="27065" y="33978"/>
                      <a:pt x="27065" y="33701"/>
                    </a:cubicBezTo>
                    <a:close/>
                    <a:moveTo>
                      <a:pt x="12962" y="1"/>
                    </a:moveTo>
                    <a:cubicBezTo>
                      <a:pt x="12789" y="1"/>
                      <a:pt x="12651" y="139"/>
                      <a:pt x="12651" y="277"/>
                    </a:cubicBezTo>
                    <a:cubicBezTo>
                      <a:pt x="12513" y="277"/>
                      <a:pt x="12513" y="415"/>
                      <a:pt x="12513" y="554"/>
                    </a:cubicBezTo>
                    <a:lnTo>
                      <a:pt x="12513" y="692"/>
                    </a:lnTo>
                    <a:lnTo>
                      <a:pt x="12513" y="1418"/>
                    </a:lnTo>
                    <a:cubicBezTo>
                      <a:pt x="12513" y="1729"/>
                      <a:pt x="12374" y="2144"/>
                      <a:pt x="12098" y="2593"/>
                    </a:cubicBezTo>
                    <a:cubicBezTo>
                      <a:pt x="12098" y="2593"/>
                      <a:pt x="12098" y="2731"/>
                      <a:pt x="11925" y="2870"/>
                    </a:cubicBezTo>
                    <a:cubicBezTo>
                      <a:pt x="11787" y="3284"/>
                      <a:pt x="11649" y="3595"/>
                      <a:pt x="11510" y="4010"/>
                    </a:cubicBezTo>
                    <a:cubicBezTo>
                      <a:pt x="11372" y="4148"/>
                      <a:pt x="11372" y="4460"/>
                      <a:pt x="11234" y="4736"/>
                    </a:cubicBezTo>
                    <a:lnTo>
                      <a:pt x="11234" y="5600"/>
                    </a:lnTo>
                    <a:cubicBezTo>
                      <a:pt x="11234" y="6049"/>
                      <a:pt x="11372" y="6326"/>
                      <a:pt x="11510" y="6603"/>
                    </a:cubicBezTo>
                    <a:cubicBezTo>
                      <a:pt x="11649" y="7052"/>
                      <a:pt x="11787" y="7328"/>
                      <a:pt x="11925" y="7605"/>
                    </a:cubicBezTo>
                    <a:lnTo>
                      <a:pt x="12236" y="7916"/>
                    </a:lnTo>
                    <a:cubicBezTo>
                      <a:pt x="12374" y="8193"/>
                      <a:pt x="12513" y="8469"/>
                      <a:pt x="12651" y="8780"/>
                    </a:cubicBezTo>
                    <a:lnTo>
                      <a:pt x="12513" y="8780"/>
                    </a:lnTo>
                    <a:cubicBezTo>
                      <a:pt x="11649" y="8780"/>
                      <a:pt x="10923" y="8780"/>
                      <a:pt x="10197" y="8918"/>
                    </a:cubicBezTo>
                    <a:cubicBezTo>
                      <a:pt x="8780" y="9057"/>
                      <a:pt x="7328" y="9333"/>
                      <a:pt x="6049" y="9783"/>
                    </a:cubicBezTo>
                    <a:cubicBezTo>
                      <a:pt x="4736" y="10197"/>
                      <a:pt x="3595" y="10785"/>
                      <a:pt x="2731" y="11511"/>
                    </a:cubicBezTo>
                    <a:cubicBezTo>
                      <a:pt x="2143" y="11926"/>
                      <a:pt x="1417" y="12790"/>
                      <a:pt x="1141" y="13827"/>
                    </a:cubicBezTo>
                    <a:cubicBezTo>
                      <a:pt x="1002" y="13965"/>
                      <a:pt x="864" y="13965"/>
                      <a:pt x="864" y="14103"/>
                    </a:cubicBezTo>
                    <a:cubicBezTo>
                      <a:pt x="553" y="15555"/>
                      <a:pt x="415" y="17110"/>
                      <a:pt x="277" y="18839"/>
                    </a:cubicBezTo>
                    <a:cubicBezTo>
                      <a:pt x="138" y="19011"/>
                      <a:pt x="138" y="19150"/>
                      <a:pt x="277" y="19150"/>
                    </a:cubicBezTo>
                    <a:cubicBezTo>
                      <a:pt x="138" y="21293"/>
                      <a:pt x="0" y="23332"/>
                      <a:pt x="138" y="24887"/>
                    </a:cubicBezTo>
                    <a:lnTo>
                      <a:pt x="138" y="27480"/>
                    </a:lnTo>
                    <a:lnTo>
                      <a:pt x="138" y="30383"/>
                    </a:lnTo>
                    <a:lnTo>
                      <a:pt x="138" y="32526"/>
                    </a:lnTo>
                    <a:lnTo>
                      <a:pt x="138" y="35706"/>
                    </a:lnTo>
                    <a:cubicBezTo>
                      <a:pt x="138" y="37435"/>
                      <a:pt x="277" y="38886"/>
                      <a:pt x="415" y="40165"/>
                    </a:cubicBezTo>
                    <a:cubicBezTo>
                      <a:pt x="691" y="39750"/>
                      <a:pt x="864" y="39301"/>
                      <a:pt x="1141" y="39025"/>
                    </a:cubicBezTo>
                    <a:lnTo>
                      <a:pt x="1141" y="37849"/>
                    </a:lnTo>
                    <a:cubicBezTo>
                      <a:pt x="1279" y="38160"/>
                      <a:pt x="1417" y="38299"/>
                      <a:pt x="1556" y="38575"/>
                    </a:cubicBezTo>
                    <a:cubicBezTo>
                      <a:pt x="1867" y="38299"/>
                      <a:pt x="2143" y="38160"/>
                      <a:pt x="2420" y="38160"/>
                    </a:cubicBezTo>
                    <a:cubicBezTo>
                      <a:pt x="2540" y="38123"/>
                      <a:pt x="2670" y="38106"/>
                      <a:pt x="2805" y="38106"/>
                    </a:cubicBezTo>
                    <a:cubicBezTo>
                      <a:pt x="3171" y="38106"/>
                      <a:pt x="3568" y="38234"/>
                      <a:pt x="3871" y="38437"/>
                    </a:cubicBezTo>
                    <a:cubicBezTo>
                      <a:pt x="4321" y="38713"/>
                      <a:pt x="4597" y="39163"/>
                      <a:pt x="4736" y="39578"/>
                    </a:cubicBezTo>
                    <a:cubicBezTo>
                      <a:pt x="4736" y="40027"/>
                      <a:pt x="4736" y="40615"/>
                      <a:pt x="4459" y="40891"/>
                    </a:cubicBezTo>
                    <a:cubicBezTo>
                      <a:pt x="5012" y="41306"/>
                      <a:pt x="5600" y="41617"/>
                      <a:pt x="6326" y="41893"/>
                    </a:cubicBezTo>
                    <a:cubicBezTo>
                      <a:pt x="7328" y="42343"/>
                      <a:pt x="8469" y="42758"/>
                      <a:pt x="9920" y="43034"/>
                    </a:cubicBezTo>
                    <a:cubicBezTo>
                      <a:pt x="11061" y="43207"/>
                      <a:pt x="12374" y="43345"/>
                      <a:pt x="13653" y="43345"/>
                    </a:cubicBezTo>
                    <a:lnTo>
                      <a:pt x="13964" y="43345"/>
                    </a:lnTo>
                    <a:cubicBezTo>
                      <a:pt x="16107" y="43345"/>
                      <a:pt x="18285" y="43034"/>
                      <a:pt x="20428" y="42481"/>
                    </a:cubicBezTo>
                    <a:cubicBezTo>
                      <a:pt x="21603" y="42170"/>
                      <a:pt x="22606" y="41755"/>
                      <a:pt x="23608" y="41306"/>
                    </a:cubicBezTo>
                    <a:cubicBezTo>
                      <a:pt x="24196" y="41029"/>
                      <a:pt x="24610" y="40891"/>
                      <a:pt x="25060" y="40615"/>
                    </a:cubicBezTo>
                    <a:cubicBezTo>
                      <a:pt x="25198" y="40615"/>
                      <a:pt x="25198" y="40442"/>
                      <a:pt x="25336" y="40442"/>
                    </a:cubicBezTo>
                    <a:lnTo>
                      <a:pt x="25336" y="39439"/>
                    </a:lnTo>
                    <a:lnTo>
                      <a:pt x="25336" y="39301"/>
                    </a:lnTo>
                    <a:cubicBezTo>
                      <a:pt x="25336" y="38713"/>
                      <a:pt x="25336" y="38299"/>
                      <a:pt x="25613" y="37849"/>
                    </a:cubicBezTo>
                    <a:cubicBezTo>
                      <a:pt x="25924" y="37435"/>
                      <a:pt x="26339" y="37158"/>
                      <a:pt x="26788" y="36985"/>
                    </a:cubicBezTo>
                    <a:lnTo>
                      <a:pt x="27341" y="36985"/>
                    </a:lnTo>
                    <a:cubicBezTo>
                      <a:pt x="27203" y="36847"/>
                      <a:pt x="27203" y="36709"/>
                      <a:pt x="27065" y="36570"/>
                    </a:cubicBezTo>
                    <a:cubicBezTo>
                      <a:pt x="27065" y="36570"/>
                      <a:pt x="26926" y="36432"/>
                      <a:pt x="26926" y="36294"/>
                    </a:cubicBezTo>
                    <a:lnTo>
                      <a:pt x="26926" y="35430"/>
                    </a:lnTo>
                    <a:cubicBezTo>
                      <a:pt x="27065" y="35568"/>
                      <a:pt x="27065" y="35568"/>
                      <a:pt x="27065" y="35706"/>
                    </a:cubicBezTo>
                    <a:cubicBezTo>
                      <a:pt x="27479" y="36294"/>
                      <a:pt x="28067" y="36985"/>
                      <a:pt x="28516" y="37573"/>
                    </a:cubicBezTo>
                    <a:cubicBezTo>
                      <a:pt x="29208" y="38437"/>
                      <a:pt x="30072" y="39163"/>
                      <a:pt x="30798" y="40027"/>
                    </a:cubicBezTo>
                    <a:lnTo>
                      <a:pt x="30659" y="40027"/>
                    </a:lnTo>
                    <a:cubicBezTo>
                      <a:pt x="30521" y="40027"/>
                      <a:pt x="30245" y="40027"/>
                      <a:pt x="29934" y="39889"/>
                    </a:cubicBezTo>
                    <a:lnTo>
                      <a:pt x="29519" y="39889"/>
                    </a:lnTo>
                    <a:lnTo>
                      <a:pt x="29519" y="39750"/>
                    </a:lnTo>
                    <a:lnTo>
                      <a:pt x="29380" y="39578"/>
                    </a:lnTo>
                    <a:cubicBezTo>
                      <a:pt x="29208" y="39439"/>
                      <a:pt x="29208" y="39439"/>
                      <a:pt x="29069" y="39301"/>
                    </a:cubicBezTo>
                    <a:lnTo>
                      <a:pt x="29069" y="39301"/>
                    </a:lnTo>
                    <a:cubicBezTo>
                      <a:pt x="29208" y="39889"/>
                      <a:pt x="29208" y="40303"/>
                      <a:pt x="29208" y="40753"/>
                    </a:cubicBezTo>
                    <a:cubicBezTo>
                      <a:pt x="29519" y="40753"/>
                      <a:pt x="29934" y="40891"/>
                      <a:pt x="30383" y="40891"/>
                    </a:cubicBezTo>
                    <a:lnTo>
                      <a:pt x="30659" y="40891"/>
                    </a:lnTo>
                    <a:cubicBezTo>
                      <a:pt x="31109" y="40891"/>
                      <a:pt x="31662" y="40891"/>
                      <a:pt x="32111" y="40753"/>
                    </a:cubicBezTo>
                    <a:cubicBezTo>
                      <a:pt x="32664" y="40615"/>
                      <a:pt x="33114" y="40442"/>
                      <a:pt x="33528" y="40165"/>
                    </a:cubicBezTo>
                    <a:cubicBezTo>
                      <a:pt x="33978" y="39889"/>
                      <a:pt x="34392" y="39578"/>
                      <a:pt x="34704" y="39163"/>
                    </a:cubicBezTo>
                    <a:cubicBezTo>
                      <a:pt x="35429" y="38299"/>
                      <a:pt x="35844" y="37296"/>
                      <a:pt x="36293" y="35983"/>
                    </a:cubicBezTo>
                    <a:cubicBezTo>
                      <a:pt x="36708" y="34980"/>
                      <a:pt x="36847" y="33840"/>
                      <a:pt x="36985" y="32250"/>
                    </a:cubicBezTo>
                    <a:cubicBezTo>
                      <a:pt x="37158" y="31109"/>
                      <a:pt x="37296" y="29796"/>
                      <a:pt x="37296" y="28344"/>
                    </a:cubicBezTo>
                    <a:cubicBezTo>
                      <a:pt x="37296" y="27203"/>
                      <a:pt x="37296" y="26201"/>
                      <a:pt x="37158" y="25060"/>
                    </a:cubicBezTo>
                    <a:cubicBezTo>
                      <a:pt x="37158" y="24196"/>
                      <a:pt x="36985" y="23609"/>
                      <a:pt x="36847" y="23021"/>
                    </a:cubicBezTo>
                    <a:cubicBezTo>
                      <a:pt x="36708" y="22468"/>
                      <a:pt x="36570" y="21742"/>
                      <a:pt x="36293" y="21016"/>
                    </a:cubicBezTo>
                    <a:cubicBezTo>
                      <a:pt x="35429" y="19288"/>
                      <a:pt x="34116" y="17974"/>
                      <a:pt x="32526" y="17560"/>
                    </a:cubicBezTo>
                    <a:cubicBezTo>
                      <a:pt x="32249" y="17560"/>
                      <a:pt x="31800" y="17421"/>
                      <a:pt x="31524" y="17421"/>
                    </a:cubicBezTo>
                    <a:cubicBezTo>
                      <a:pt x="31109" y="17421"/>
                      <a:pt x="30521" y="17560"/>
                      <a:pt x="30072" y="17698"/>
                    </a:cubicBezTo>
                    <a:cubicBezTo>
                      <a:pt x="29380" y="17836"/>
                      <a:pt x="28655" y="18286"/>
                      <a:pt x="27929" y="19011"/>
                    </a:cubicBezTo>
                    <a:lnTo>
                      <a:pt x="27929" y="14518"/>
                    </a:lnTo>
                    <a:cubicBezTo>
                      <a:pt x="27929" y="14380"/>
                      <a:pt x="27790" y="14103"/>
                      <a:pt x="27479" y="14103"/>
                    </a:cubicBezTo>
                    <a:cubicBezTo>
                      <a:pt x="27652" y="13965"/>
                      <a:pt x="27479" y="13965"/>
                      <a:pt x="27479" y="13827"/>
                    </a:cubicBezTo>
                    <a:cubicBezTo>
                      <a:pt x="27341" y="13377"/>
                      <a:pt x="26926" y="12962"/>
                      <a:pt x="26615" y="12513"/>
                    </a:cubicBezTo>
                    <a:cubicBezTo>
                      <a:pt x="26200" y="12237"/>
                      <a:pt x="25924" y="11926"/>
                      <a:pt x="25475" y="11649"/>
                    </a:cubicBezTo>
                    <a:cubicBezTo>
                      <a:pt x="24749" y="11061"/>
                      <a:pt x="23885" y="10647"/>
                      <a:pt x="22882" y="10197"/>
                    </a:cubicBezTo>
                    <a:lnTo>
                      <a:pt x="22744" y="10197"/>
                    </a:lnTo>
                    <a:cubicBezTo>
                      <a:pt x="22467" y="10197"/>
                      <a:pt x="22295" y="10370"/>
                      <a:pt x="22295" y="10508"/>
                    </a:cubicBezTo>
                    <a:cubicBezTo>
                      <a:pt x="22156" y="10785"/>
                      <a:pt x="22295" y="11061"/>
                      <a:pt x="22606" y="11061"/>
                    </a:cubicBezTo>
                    <a:lnTo>
                      <a:pt x="22606" y="11234"/>
                    </a:lnTo>
                    <a:cubicBezTo>
                      <a:pt x="22606" y="11234"/>
                      <a:pt x="22606" y="11373"/>
                      <a:pt x="22744" y="11373"/>
                    </a:cubicBezTo>
                    <a:cubicBezTo>
                      <a:pt x="23332" y="12651"/>
                      <a:pt x="23885" y="13965"/>
                      <a:pt x="24749" y="15106"/>
                    </a:cubicBezTo>
                    <a:cubicBezTo>
                      <a:pt x="24610" y="15244"/>
                      <a:pt x="24472" y="15244"/>
                      <a:pt x="24334" y="15382"/>
                    </a:cubicBezTo>
                    <a:lnTo>
                      <a:pt x="24334" y="15106"/>
                    </a:lnTo>
                    <a:cubicBezTo>
                      <a:pt x="24334" y="14967"/>
                      <a:pt x="24334" y="14967"/>
                      <a:pt x="24196" y="14967"/>
                    </a:cubicBezTo>
                    <a:lnTo>
                      <a:pt x="24196" y="14829"/>
                    </a:lnTo>
                    <a:cubicBezTo>
                      <a:pt x="24196" y="14691"/>
                      <a:pt x="24196" y="14691"/>
                      <a:pt x="24023" y="14518"/>
                    </a:cubicBezTo>
                    <a:cubicBezTo>
                      <a:pt x="23885" y="14380"/>
                      <a:pt x="23746" y="14103"/>
                      <a:pt x="23608" y="13827"/>
                    </a:cubicBezTo>
                    <a:cubicBezTo>
                      <a:pt x="23470" y="13827"/>
                      <a:pt x="23470" y="13654"/>
                      <a:pt x="23332" y="13654"/>
                    </a:cubicBezTo>
                    <a:lnTo>
                      <a:pt x="23470" y="13516"/>
                    </a:lnTo>
                    <a:lnTo>
                      <a:pt x="23470" y="13239"/>
                    </a:lnTo>
                    <a:cubicBezTo>
                      <a:pt x="22882" y="12098"/>
                      <a:pt x="22156" y="11061"/>
                      <a:pt x="21603" y="10059"/>
                    </a:cubicBezTo>
                    <a:lnTo>
                      <a:pt x="21603" y="9783"/>
                    </a:lnTo>
                    <a:lnTo>
                      <a:pt x="21603" y="9644"/>
                    </a:lnTo>
                    <a:cubicBezTo>
                      <a:pt x="21430" y="9506"/>
                      <a:pt x="21430" y="9506"/>
                      <a:pt x="21292" y="9506"/>
                    </a:cubicBezTo>
                    <a:cubicBezTo>
                      <a:pt x="20428" y="9195"/>
                      <a:pt x="19564" y="9195"/>
                      <a:pt x="18700" y="9057"/>
                    </a:cubicBezTo>
                    <a:lnTo>
                      <a:pt x="17559" y="9057"/>
                    </a:lnTo>
                    <a:lnTo>
                      <a:pt x="16833" y="8918"/>
                    </a:lnTo>
                    <a:cubicBezTo>
                      <a:pt x="16833" y="8469"/>
                      <a:pt x="16972" y="8054"/>
                      <a:pt x="17110" y="7605"/>
                    </a:cubicBezTo>
                    <a:cubicBezTo>
                      <a:pt x="17283" y="7328"/>
                      <a:pt x="17283" y="7052"/>
                      <a:pt x="17421" y="6741"/>
                    </a:cubicBezTo>
                    <a:cubicBezTo>
                      <a:pt x="17559" y="6603"/>
                      <a:pt x="17559" y="6326"/>
                      <a:pt x="17697" y="6188"/>
                    </a:cubicBezTo>
                    <a:lnTo>
                      <a:pt x="17836" y="6049"/>
                    </a:lnTo>
                    <a:cubicBezTo>
                      <a:pt x="18147" y="5462"/>
                      <a:pt x="18147" y="4874"/>
                      <a:pt x="18147" y="4321"/>
                    </a:cubicBezTo>
                    <a:cubicBezTo>
                      <a:pt x="18147" y="4010"/>
                      <a:pt x="18147" y="3734"/>
                      <a:pt x="17974" y="3457"/>
                    </a:cubicBezTo>
                    <a:cubicBezTo>
                      <a:pt x="17974" y="3284"/>
                      <a:pt x="17974" y="3146"/>
                      <a:pt x="17836" y="3008"/>
                    </a:cubicBezTo>
                    <a:lnTo>
                      <a:pt x="17836" y="2870"/>
                    </a:lnTo>
                    <a:lnTo>
                      <a:pt x="17697" y="2593"/>
                    </a:lnTo>
                    <a:cubicBezTo>
                      <a:pt x="17697" y="2420"/>
                      <a:pt x="17697" y="2144"/>
                      <a:pt x="17559" y="2005"/>
                    </a:cubicBezTo>
                    <a:lnTo>
                      <a:pt x="17559" y="1867"/>
                    </a:lnTo>
                    <a:lnTo>
                      <a:pt x="17559" y="1556"/>
                    </a:lnTo>
                    <a:cubicBezTo>
                      <a:pt x="17421" y="1418"/>
                      <a:pt x="17283" y="1418"/>
                      <a:pt x="17110" y="1418"/>
                    </a:cubicBezTo>
                    <a:cubicBezTo>
                      <a:pt x="16972" y="1418"/>
                      <a:pt x="16695" y="1556"/>
                      <a:pt x="16695" y="1867"/>
                    </a:cubicBezTo>
                    <a:cubicBezTo>
                      <a:pt x="16695" y="2144"/>
                      <a:pt x="16695" y="2420"/>
                      <a:pt x="16833" y="2731"/>
                    </a:cubicBezTo>
                    <a:cubicBezTo>
                      <a:pt x="16833" y="2870"/>
                      <a:pt x="16972" y="3146"/>
                      <a:pt x="16972" y="3284"/>
                    </a:cubicBezTo>
                    <a:lnTo>
                      <a:pt x="17110" y="3457"/>
                    </a:lnTo>
                    <a:cubicBezTo>
                      <a:pt x="17283" y="3734"/>
                      <a:pt x="17283" y="3872"/>
                      <a:pt x="17283" y="4148"/>
                    </a:cubicBezTo>
                    <a:lnTo>
                      <a:pt x="17283" y="4736"/>
                    </a:lnTo>
                    <a:cubicBezTo>
                      <a:pt x="17110" y="5185"/>
                      <a:pt x="16972" y="5462"/>
                      <a:pt x="16833" y="5738"/>
                    </a:cubicBezTo>
                    <a:lnTo>
                      <a:pt x="16833" y="5877"/>
                    </a:lnTo>
                    <a:cubicBezTo>
                      <a:pt x="16695" y="6188"/>
                      <a:pt x="16557" y="6603"/>
                      <a:pt x="16419" y="6914"/>
                    </a:cubicBezTo>
                    <a:cubicBezTo>
                      <a:pt x="16246" y="7467"/>
                      <a:pt x="15969" y="8193"/>
                      <a:pt x="15831" y="8918"/>
                    </a:cubicBezTo>
                    <a:lnTo>
                      <a:pt x="15693" y="8918"/>
                    </a:lnTo>
                    <a:cubicBezTo>
                      <a:pt x="14967" y="8780"/>
                      <a:pt x="14241" y="8780"/>
                      <a:pt x="13515" y="8780"/>
                    </a:cubicBezTo>
                    <a:cubicBezTo>
                      <a:pt x="13515" y="8642"/>
                      <a:pt x="13377" y="8469"/>
                      <a:pt x="13377" y="8193"/>
                    </a:cubicBezTo>
                    <a:cubicBezTo>
                      <a:pt x="13239" y="8054"/>
                      <a:pt x="13100" y="7778"/>
                      <a:pt x="12962" y="7467"/>
                    </a:cubicBezTo>
                    <a:cubicBezTo>
                      <a:pt x="12651" y="7052"/>
                      <a:pt x="12513" y="6603"/>
                      <a:pt x="12374" y="6188"/>
                    </a:cubicBezTo>
                    <a:cubicBezTo>
                      <a:pt x="12236" y="5877"/>
                      <a:pt x="12236" y="5738"/>
                      <a:pt x="12098" y="5462"/>
                    </a:cubicBezTo>
                    <a:cubicBezTo>
                      <a:pt x="12098" y="5324"/>
                      <a:pt x="12098" y="5013"/>
                      <a:pt x="12236" y="4874"/>
                    </a:cubicBezTo>
                    <a:cubicBezTo>
                      <a:pt x="12236" y="4460"/>
                      <a:pt x="12374" y="4010"/>
                      <a:pt x="12513" y="3734"/>
                    </a:cubicBezTo>
                    <a:lnTo>
                      <a:pt x="12651" y="3457"/>
                    </a:lnTo>
                    <a:cubicBezTo>
                      <a:pt x="12962" y="3008"/>
                      <a:pt x="13100" y="2593"/>
                      <a:pt x="13239" y="2144"/>
                    </a:cubicBezTo>
                    <a:cubicBezTo>
                      <a:pt x="13377" y="2005"/>
                      <a:pt x="13377" y="1729"/>
                      <a:pt x="13377" y="1418"/>
                    </a:cubicBezTo>
                    <a:cubicBezTo>
                      <a:pt x="13515" y="1141"/>
                      <a:pt x="13515" y="692"/>
                      <a:pt x="13377" y="415"/>
                    </a:cubicBezTo>
                    <a:cubicBezTo>
                      <a:pt x="13377" y="139"/>
                      <a:pt x="13239" y="1"/>
                      <a:pt x="12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6466631" y="3328412"/>
                <a:ext cx="517140" cy="204870"/>
              </a:xfrm>
              <a:custGeom>
                <a:avLst/>
                <a:gdLst/>
                <a:ahLst/>
                <a:cxnLst/>
                <a:rect l="l" t="t" r="r" b="b"/>
                <a:pathLst>
                  <a:path w="28794" h="11407" extrusionOk="0">
                    <a:moveTo>
                      <a:pt x="26512" y="450"/>
                    </a:moveTo>
                    <a:cubicBezTo>
                      <a:pt x="26512" y="450"/>
                      <a:pt x="26512" y="588"/>
                      <a:pt x="26651" y="588"/>
                    </a:cubicBezTo>
                    <a:cubicBezTo>
                      <a:pt x="26789" y="864"/>
                      <a:pt x="26927" y="1175"/>
                      <a:pt x="27065" y="1452"/>
                    </a:cubicBezTo>
                    <a:cubicBezTo>
                      <a:pt x="27376" y="1728"/>
                      <a:pt x="27653" y="2178"/>
                      <a:pt x="27930" y="2454"/>
                    </a:cubicBezTo>
                    <a:cubicBezTo>
                      <a:pt x="27791" y="2316"/>
                      <a:pt x="27653" y="2316"/>
                      <a:pt x="27515" y="2178"/>
                    </a:cubicBezTo>
                    <a:cubicBezTo>
                      <a:pt x="27238" y="2040"/>
                      <a:pt x="27065" y="1901"/>
                      <a:pt x="26927" y="1590"/>
                    </a:cubicBezTo>
                    <a:cubicBezTo>
                      <a:pt x="26789" y="1452"/>
                      <a:pt x="26651" y="1314"/>
                      <a:pt x="26651" y="1037"/>
                    </a:cubicBezTo>
                    <a:lnTo>
                      <a:pt x="26512" y="1037"/>
                    </a:lnTo>
                    <a:lnTo>
                      <a:pt x="26512" y="864"/>
                    </a:lnTo>
                    <a:lnTo>
                      <a:pt x="26512" y="450"/>
                    </a:lnTo>
                    <a:close/>
                    <a:moveTo>
                      <a:pt x="26374" y="0"/>
                    </a:moveTo>
                    <a:cubicBezTo>
                      <a:pt x="25925" y="173"/>
                      <a:pt x="25510" y="450"/>
                      <a:pt x="25199" y="864"/>
                    </a:cubicBezTo>
                    <a:cubicBezTo>
                      <a:pt x="24922" y="1314"/>
                      <a:pt x="24922" y="1728"/>
                      <a:pt x="24922" y="2316"/>
                    </a:cubicBezTo>
                    <a:lnTo>
                      <a:pt x="24922" y="2454"/>
                    </a:lnTo>
                    <a:lnTo>
                      <a:pt x="24922" y="3457"/>
                    </a:lnTo>
                    <a:cubicBezTo>
                      <a:pt x="25061" y="3318"/>
                      <a:pt x="25337" y="3180"/>
                      <a:pt x="25510" y="3180"/>
                    </a:cubicBezTo>
                    <a:lnTo>
                      <a:pt x="25510" y="5358"/>
                    </a:lnTo>
                    <a:cubicBezTo>
                      <a:pt x="25199" y="5773"/>
                      <a:pt x="24922" y="6222"/>
                      <a:pt x="24473" y="6637"/>
                    </a:cubicBezTo>
                    <a:cubicBezTo>
                      <a:pt x="23920" y="7363"/>
                      <a:pt x="23332" y="7950"/>
                      <a:pt x="22468" y="8365"/>
                    </a:cubicBezTo>
                    <a:cubicBezTo>
                      <a:pt x="21742" y="8953"/>
                      <a:pt x="21016" y="9367"/>
                      <a:pt x="20152" y="9678"/>
                    </a:cubicBezTo>
                    <a:cubicBezTo>
                      <a:pt x="19012" y="10093"/>
                      <a:pt x="17733" y="10370"/>
                      <a:pt x="16419" y="10370"/>
                    </a:cubicBezTo>
                    <a:cubicBezTo>
                      <a:pt x="16005" y="10543"/>
                      <a:pt x="15555" y="10543"/>
                      <a:pt x="14968" y="10543"/>
                    </a:cubicBezTo>
                    <a:cubicBezTo>
                      <a:pt x="13965" y="10543"/>
                      <a:pt x="12963" y="10370"/>
                      <a:pt x="11960" y="10231"/>
                    </a:cubicBezTo>
                    <a:cubicBezTo>
                      <a:pt x="10232" y="9955"/>
                      <a:pt x="8780" y="9506"/>
                      <a:pt x="7363" y="8814"/>
                    </a:cubicBezTo>
                    <a:cubicBezTo>
                      <a:pt x="5912" y="8088"/>
                      <a:pt x="4598" y="7224"/>
                      <a:pt x="3596" y="6360"/>
                    </a:cubicBezTo>
                    <a:cubicBezTo>
                      <a:pt x="2593" y="5496"/>
                      <a:pt x="1729" y="4494"/>
                      <a:pt x="1003" y="3630"/>
                    </a:cubicBezTo>
                    <a:lnTo>
                      <a:pt x="1003" y="3457"/>
                    </a:lnTo>
                    <a:cubicBezTo>
                      <a:pt x="865" y="3180"/>
                      <a:pt x="865" y="2904"/>
                      <a:pt x="865" y="2593"/>
                    </a:cubicBezTo>
                    <a:lnTo>
                      <a:pt x="865" y="2454"/>
                    </a:lnTo>
                    <a:cubicBezTo>
                      <a:pt x="865" y="2316"/>
                      <a:pt x="727" y="2178"/>
                      <a:pt x="727" y="2040"/>
                    </a:cubicBezTo>
                    <a:cubicBezTo>
                      <a:pt x="450" y="2316"/>
                      <a:pt x="277" y="2765"/>
                      <a:pt x="1" y="3180"/>
                    </a:cubicBezTo>
                    <a:cubicBezTo>
                      <a:pt x="1" y="3318"/>
                      <a:pt x="139" y="3630"/>
                      <a:pt x="139" y="3768"/>
                    </a:cubicBezTo>
                    <a:cubicBezTo>
                      <a:pt x="139" y="3906"/>
                      <a:pt x="139" y="4044"/>
                      <a:pt x="277" y="4044"/>
                    </a:cubicBezTo>
                    <a:lnTo>
                      <a:pt x="277" y="4183"/>
                    </a:lnTo>
                    <a:cubicBezTo>
                      <a:pt x="727" y="4632"/>
                      <a:pt x="1003" y="5047"/>
                      <a:pt x="1453" y="5496"/>
                    </a:cubicBezTo>
                    <a:cubicBezTo>
                      <a:pt x="2178" y="6222"/>
                      <a:pt x="2870" y="6913"/>
                      <a:pt x="3734" y="7639"/>
                    </a:cubicBezTo>
                    <a:cubicBezTo>
                      <a:pt x="5047" y="8641"/>
                      <a:pt x="6499" y="9367"/>
                      <a:pt x="7916" y="10093"/>
                    </a:cubicBezTo>
                    <a:cubicBezTo>
                      <a:pt x="9506" y="10681"/>
                      <a:pt x="11235" y="11096"/>
                      <a:pt x="12963" y="11234"/>
                    </a:cubicBezTo>
                    <a:cubicBezTo>
                      <a:pt x="13689" y="11407"/>
                      <a:pt x="14276" y="11407"/>
                      <a:pt x="14968" y="11407"/>
                    </a:cubicBezTo>
                    <a:cubicBezTo>
                      <a:pt x="16143" y="11407"/>
                      <a:pt x="17145" y="11234"/>
                      <a:pt x="18286" y="11096"/>
                    </a:cubicBezTo>
                    <a:cubicBezTo>
                      <a:pt x="19012" y="10957"/>
                      <a:pt x="19876" y="10681"/>
                      <a:pt x="20740" y="10370"/>
                    </a:cubicBezTo>
                    <a:cubicBezTo>
                      <a:pt x="21466" y="10093"/>
                      <a:pt x="22192" y="9817"/>
                      <a:pt x="22745" y="9367"/>
                    </a:cubicBezTo>
                    <a:cubicBezTo>
                      <a:pt x="24196" y="8365"/>
                      <a:pt x="25337" y="7224"/>
                      <a:pt x="26201" y="5911"/>
                    </a:cubicBezTo>
                    <a:lnTo>
                      <a:pt x="26201" y="5634"/>
                    </a:lnTo>
                    <a:cubicBezTo>
                      <a:pt x="26374" y="5634"/>
                      <a:pt x="26374" y="5496"/>
                      <a:pt x="26374" y="5496"/>
                    </a:cubicBezTo>
                    <a:lnTo>
                      <a:pt x="26374" y="2593"/>
                    </a:lnTo>
                    <a:lnTo>
                      <a:pt x="26374" y="2454"/>
                    </a:lnTo>
                    <a:lnTo>
                      <a:pt x="26512" y="2454"/>
                    </a:lnTo>
                    <a:cubicBezTo>
                      <a:pt x="26512" y="2593"/>
                      <a:pt x="26651" y="2593"/>
                      <a:pt x="26789" y="2765"/>
                    </a:cubicBezTo>
                    <a:cubicBezTo>
                      <a:pt x="27238" y="3180"/>
                      <a:pt x="27653" y="3318"/>
                      <a:pt x="28241" y="3630"/>
                    </a:cubicBezTo>
                    <a:cubicBezTo>
                      <a:pt x="28379" y="3630"/>
                      <a:pt x="28517" y="3630"/>
                      <a:pt x="28794" y="3768"/>
                    </a:cubicBezTo>
                    <a:cubicBezTo>
                      <a:pt x="28794" y="3318"/>
                      <a:pt x="28794" y="2904"/>
                      <a:pt x="28655" y="2316"/>
                    </a:cubicBezTo>
                    <a:cubicBezTo>
                      <a:pt x="28517" y="2178"/>
                      <a:pt x="28241" y="1901"/>
                      <a:pt x="27930" y="1590"/>
                    </a:cubicBezTo>
                    <a:cubicBezTo>
                      <a:pt x="27515" y="1037"/>
                      <a:pt x="27238" y="588"/>
                      <a:pt x="26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6707511" y="2862817"/>
                <a:ext cx="2496" cy="18"/>
              </a:xfrm>
              <a:custGeom>
                <a:avLst/>
                <a:gdLst/>
                <a:ahLst/>
                <a:cxnLst/>
                <a:rect l="l" t="t" r="r" b="b"/>
                <a:pathLst>
                  <a:path w="139" h="1" extrusionOk="0">
                    <a:moveTo>
                      <a:pt x="0" y="0"/>
                    </a:moveTo>
                    <a:lnTo>
                      <a:pt x="138"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6989339" y="3002492"/>
                <a:ext cx="18" cy="3125"/>
              </a:xfrm>
              <a:custGeom>
                <a:avLst/>
                <a:gdLst/>
                <a:ahLst/>
                <a:cxnLst/>
                <a:rect l="l" t="t" r="r" b="b"/>
                <a:pathLst>
                  <a:path w="1" h="174" extrusionOk="0">
                    <a:moveTo>
                      <a:pt x="1" y="1"/>
                    </a:moveTo>
                    <a:lnTo>
                      <a:pt x="1" y="17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2" name="Google Shape;1332;p8"/>
          <p:cNvGrpSpPr/>
          <p:nvPr/>
        </p:nvGrpSpPr>
        <p:grpSpPr>
          <a:xfrm>
            <a:off x="6395310" y="4062741"/>
            <a:ext cx="637253" cy="494226"/>
            <a:chOff x="7042387" y="3698335"/>
            <a:chExt cx="494954" cy="383895"/>
          </a:xfrm>
        </p:grpSpPr>
        <p:sp>
          <p:nvSpPr>
            <p:cNvPr id="1333" name="Google Shape;1333;p8"/>
            <p:cNvSpPr/>
            <p:nvPr/>
          </p:nvSpPr>
          <p:spPr>
            <a:xfrm>
              <a:off x="7042387" y="3824888"/>
              <a:ext cx="494954" cy="257342"/>
            </a:xfrm>
            <a:custGeom>
              <a:avLst/>
              <a:gdLst/>
              <a:ahLst/>
              <a:cxnLst/>
              <a:rect l="l" t="t" r="r" b="b"/>
              <a:pathLst>
                <a:path w="24334" h="12652" extrusionOk="0">
                  <a:moveTo>
                    <a:pt x="23159" y="0"/>
                  </a:moveTo>
                  <a:cubicBezTo>
                    <a:pt x="23332" y="864"/>
                    <a:pt x="23332" y="1867"/>
                    <a:pt x="23470" y="2869"/>
                  </a:cubicBezTo>
                  <a:cubicBezTo>
                    <a:pt x="23470" y="3007"/>
                    <a:pt x="23332" y="3007"/>
                    <a:pt x="23332" y="3146"/>
                  </a:cubicBezTo>
                  <a:lnTo>
                    <a:pt x="23332" y="3457"/>
                  </a:lnTo>
                  <a:lnTo>
                    <a:pt x="22882" y="3872"/>
                  </a:lnTo>
                  <a:cubicBezTo>
                    <a:pt x="22882" y="4010"/>
                    <a:pt x="22744" y="4148"/>
                    <a:pt x="22606" y="4321"/>
                  </a:cubicBezTo>
                  <a:cubicBezTo>
                    <a:pt x="22467" y="4597"/>
                    <a:pt x="22295" y="4874"/>
                    <a:pt x="22018" y="5323"/>
                  </a:cubicBezTo>
                  <a:cubicBezTo>
                    <a:pt x="21742" y="5876"/>
                    <a:pt x="21292" y="6464"/>
                    <a:pt x="20877" y="7190"/>
                  </a:cubicBezTo>
                  <a:cubicBezTo>
                    <a:pt x="20428" y="7777"/>
                    <a:pt x="20013" y="8469"/>
                    <a:pt x="19564" y="9056"/>
                  </a:cubicBezTo>
                  <a:cubicBezTo>
                    <a:pt x="19149" y="9644"/>
                    <a:pt x="18562" y="10059"/>
                    <a:pt x="17974" y="10508"/>
                  </a:cubicBezTo>
                  <a:cubicBezTo>
                    <a:pt x="17836" y="10646"/>
                    <a:pt x="17697" y="10646"/>
                    <a:pt x="17697" y="10646"/>
                  </a:cubicBezTo>
                  <a:lnTo>
                    <a:pt x="17421" y="10646"/>
                  </a:lnTo>
                  <a:cubicBezTo>
                    <a:pt x="16419" y="10508"/>
                    <a:pt x="15554" y="10370"/>
                    <a:pt x="14690" y="10059"/>
                  </a:cubicBezTo>
                  <a:lnTo>
                    <a:pt x="14517" y="10197"/>
                  </a:lnTo>
                  <a:lnTo>
                    <a:pt x="14517" y="10370"/>
                  </a:lnTo>
                  <a:cubicBezTo>
                    <a:pt x="14379" y="10508"/>
                    <a:pt x="14241" y="10508"/>
                    <a:pt x="13964" y="10508"/>
                  </a:cubicBezTo>
                  <a:cubicBezTo>
                    <a:pt x="13515" y="10370"/>
                    <a:pt x="13100" y="10370"/>
                    <a:pt x="12651" y="10197"/>
                  </a:cubicBezTo>
                  <a:cubicBezTo>
                    <a:pt x="12236" y="10059"/>
                    <a:pt x="11787" y="10059"/>
                    <a:pt x="11372" y="9920"/>
                  </a:cubicBezTo>
                  <a:cubicBezTo>
                    <a:pt x="10370" y="9782"/>
                    <a:pt x="9506" y="9506"/>
                    <a:pt x="8641" y="9333"/>
                  </a:cubicBezTo>
                  <a:cubicBezTo>
                    <a:pt x="6740" y="8918"/>
                    <a:pt x="5012" y="8469"/>
                    <a:pt x="3284" y="7916"/>
                  </a:cubicBezTo>
                  <a:lnTo>
                    <a:pt x="3146" y="7777"/>
                  </a:lnTo>
                  <a:cubicBezTo>
                    <a:pt x="3007" y="7777"/>
                    <a:pt x="3007" y="7605"/>
                    <a:pt x="3007" y="7466"/>
                  </a:cubicBezTo>
                  <a:cubicBezTo>
                    <a:pt x="3007" y="7328"/>
                    <a:pt x="2869" y="7052"/>
                    <a:pt x="2869" y="6913"/>
                  </a:cubicBezTo>
                  <a:cubicBezTo>
                    <a:pt x="2143" y="6602"/>
                    <a:pt x="1556" y="6464"/>
                    <a:pt x="864" y="6049"/>
                  </a:cubicBezTo>
                  <a:lnTo>
                    <a:pt x="691" y="5876"/>
                  </a:lnTo>
                  <a:cubicBezTo>
                    <a:pt x="691" y="5738"/>
                    <a:pt x="553" y="5738"/>
                    <a:pt x="553" y="5600"/>
                  </a:cubicBezTo>
                  <a:cubicBezTo>
                    <a:pt x="277" y="4459"/>
                    <a:pt x="138" y="3284"/>
                    <a:pt x="138" y="2143"/>
                  </a:cubicBezTo>
                  <a:cubicBezTo>
                    <a:pt x="0" y="2282"/>
                    <a:pt x="0" y="2593"/>
                    <a:pt x="0" y="2731"/>
                  </a:cubicBezTo>
                  <a:cubicBezTo>
                    <a:pt x="0" y="4148"/>
                    <a:pt x="0" y="5738"/>
                    <a:pt x="864" y="7052"/>
                  </a:cubicBezTo>
                  <a:cubicBezTo>
                    <a:pt x="1141" y="7605"/>
                    <a:pt x="1556" y="8192"/>
                    <a:pt x="2143" y="8469"/>
                  </a:cubicBezTo>
                  <a:cubicBezTo>
                    <a:pt x="2731" y="8918"/>
                    <a:pt x="3284" y="9195"/>
                    <a:pt x="3871" y="9333"/>
                  </a:cubicBezTo>
                  <a:cubicBezTo>
                    <a:pt x="5185" y="9782"/>
                    <a:pt x="6464" y="9920"/>
                    <a:pt x="7777" y="10197"/>
                  </a:cubicBezTo>
                  <a:cubicBezTo>
                    <a:pt x="9506" y="10646"/>
                    <a:pt x="11061" y="11234"/>
                    <a:pt x="12651" y="11787"/>
                  </a:cubicBezTo>
                  <a:cubicBezTo>
                    <a:pt x="13515" y="12098"/>
                    <a:pt x="14379" y="12375"/>
                    <a:pt x="15243" y="12513"/>
                  </a:cubicBezTo>
                  <a:cubicBezTo>
                    <a:pt x="15693" y="12651"/>
                    <a:pt x="16107" y="12651"/>
                    <a:pt x="16557" y="12651"/>
                  </a:cubicBezTo>
                  <a:lnTo>
                    <a:pt x="17974" y="12651"/>
                  </a:lnTo>
                  <a:cubicBezTo>
                    <a:pt x="18700" y="12513"/>
                    <a:pt x="19564" y="12236"/>
                    <a:pt x="20152" y="11787"/>
                  </a:cubicBezTo>
                  <a:cubicBezTo>
                    <a:pt x="21016" y="11234"/>
                    <a:pt x="21742" y="10646"/>
                    <a:pt x="22295" y="9782"/>
                  </a:cubicBezTo>
                  <a:cubicBezTo>
                    <a:pt x="22882" y="9195"/>
                    <a:pt x="23159" y="8330"/>
                    <a:pt x="23470" y="7605"/>
                  </a:cubicBezTo>
                  <a:cubicBezTo>
                    <a:pt x="23885" y="6740"/>
                    <a:pt x="24023" y="5876"/>
                    <a:pt x="24196" y="4874"/>
                  </a:cubicBezTo>
                  <a:cubicBezTo>
                    <a:pt x="24334" y="4010"/>
                    <a:pt x="24196" y="3146"/>
                    <a:pt x="24023" y="2282"/>
                  </a:cubicBezTo>
                  <a:cubicBezTo>
                    <a:pt x="23885" y="1417"/>
                    <a:pt x="23608" y="553"/>
                    <a:pt x="23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7074015" y="3880415"/>
              <a:ext cx="23920" cy="46436"/>
            </a:xfrm>
            <a:custGeom>
              <a:avLst/>
              <a:gdLst/>
              <a:ahLst/>
              <a:cxnLst/>
              <a:rect l="l" t="t" r="r" b="b"/>
              <a:pathLst>
                <a:path w="1176" h="2283" extrusionOk="0">
                  <a:moveTo>
                    <a:pt x="1" y="1"/>
                  </a:moveTo>
                  <a:lnTo>
                    <a:pt x="1" y="1"/>
                  </a:lnTo>
                  <a:cubicBezTo>
                    <a:pt x="312" y="865"/>
                    <a:pt x="726" y="1591"/>
                    <a:pt x="1176" y="2282"/>
                  </a:cubicBezTo>
                  <a:lnTo>
                    <a:pt x="1176" y="1729"/>
                  </a:lnTo>
                  <a:cubicBezTo>
                    <a:pt x="1037" y="1418"/>
                    <a:pt x="865" y="1003"/>
                    <a:pt x="865" y="554"/>
                  </a:cubicBezTo>
                  <a:cubicBezTo>
                    <a:pt x="865" y="554"/>
                    <a:pt x="865" y="416"/>
                    <a:pt x="1037" y="416"/>
                  </a:cubicBezTo>
                  <a:cubicBezTo>
                    <a:pt x="588" y="277"/>
                    <a:pt x="312" y="139"/>
                    <a:pt x="1"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7367190" y="3961977"/>
              <a:ext cx="20401" cy="29554"/>
            </a:xfrm>
            <a:custGeom>
              <a:avLst/>
              <a:gdLst/>
              <a:ahLst/>
              <a:cxnLst/>
              <a:rect l="l" t="t" r="r" b="b"/>
              <a:pathLst>
                <a:path w="1003" h="1453" extrusionOk="0">
                  <a:moveTo>
                    <a:pt x="0" y="0"/>
                  </a:moveTo>
                  <a:cubicBezTo>
                    <a:pt x="277" y="173"/>
                    <a:pt x="450" y="450"/>
                    <a:pt x="588" y="726"/>
                  </a:cubicBezTo>
                  <a:cubicBezTo>
                    <a:pt x="726" y="1037"/>
                    <a:pt x="864" y="1176"/>
                    <a:pt x="1003" y="1452"/>
                  </a:cubicBezTo>
                  <a:lnTo>
                    <a:pt x="1003" y="1176"/>
                  </a:lnTo>
                  <a:lnTo>
                    <a:pt x="1003" y="173"/>
                  </a:lnTo>
                  <a:cubicBezTo>
                    <a:pt x="726" y="173"/>
                    <a:pt x="277" y="0"/>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a:off x="7337657" y="3976744"/>
              <a:ext cx="14787" cy="23920"/>
            </a:xfrm>
            <a:custGeom>
              <a:avLst/>
              <a:gdLst/>
              <a:ahLst/>
              <a:cxnLst/>
              <a:rect l="l" t="t" r="r" b="b"/>
              <a:pathLst>
                <a:path w="727" h="1176" extrusionOk="0">
                  <a:moveTo>
                    <a:pt x="0" y="0"/>
                  </a:moveTo>
                  <a:lnTo>
                    <a:pt x="0" y="1003"/>
                  </a:lnTo>
                  <a:cubicBezTo>
                    <a:pt x="312" y="1003"/>
                    <a:pt x="450" y="1003"/>
                    <a:pt x="726" y="1176"/>
                  </a:cubicBezTo>
                  <a:cubicBezTo>
                    <a:pt x="588" y="1003"/>
                    <a:pt x="588" y="864"/>
                    <a:pt x="450" y="726"/>
                  </a:cubicBezTo>
                  <a:cubicBezTo>
                    <a:pt x="312" y="450"/>
                    <a:pt x="173" y="139"/>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a:off x="7337657" y="3997124"/>
              <a:ext cx="26727" cy="21113"/>
            </a:xfrm>
            <a:custGeom>
              <a:avLst/>
              <a:gdLst/>
              <a:ahLst/>
              <a:cxnLst/>
              <a:rect l="l" t="t" r="r" b="b"/>
              <a:pathLst>
                <a:path w="1314" h="1038" extrusionOk="0">
                  <a:moveTo>
                    <a:pt x="0" y="1"/>
                  </a:moveTo>
                  <a:cubicBezTo>
                    <a:pt x="0" y="174"/>
                    <a:pt x="173" y="450"/>
                    <a:pt x="173" y="727"/>
                  </a:cubicBezTo>
                  <a:lnTo>
                    <a:pt x="450" y="727"/>
                  </a:lnTo>
                  <a:cubicBezTo>
                    <a:pt x="726" y="865"/>
                    <a:pt x="1037" y="865"/>
                    <a:pt x="1314" y="1038"/>
                  </a:cubicBezTo>
                  <a:cubicBezTo>
                    <a:pt x="1176" y="727"/>
                    <a:pt x="865" y="450"/>
                    <a:pt x="726" y="174"/>
                  </a:cubicBezTo>
                  <a:cubicBezTo>
                    <a:pt x="450" y="1"/>
                    <a:pt x="312" y="1"/>
                    <a:pt x="0"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a:off x="7341176" y="3956343"/>
              <a:ext cx="40802" cy="49955"/>
            </a:xfrm>
            <a:custGeom>
              <a:avLst/>
              <a:gdLst/>
              <a:ahLst/>
              <a:cxnLst/>
              <a:rect l="l" t="t" r="r" b="b"/>
              <a:pathLst>
                <a:path w="2006" h="2456" extrusionOk="0">
                  <a:moveTo>
                    <a:pt x="0" y="1"/>
                  </a:moveTo>
                  <a:cubicBezTo>
                    <a:pt x="415" y="727"/>
                    <a:pt x="864" y="1591"/>
                    <a:pt x="1417" y="2317"/>
                  </a:cubicBezTo>
                  <a:cubicBezTo>
                    <a:pt x="1556" y="2317"/>
                    <a:pt x="1867" y="2317"/>
                    <a:pt x="2005" y="2455"/>
                  </a:cubicBezTo>
                  <a:cubicBezTo>
                    <a:pt x="1729" y="1867"/>
                    <a:pt x="1417" y="1314"/>
                    <a:pt x="1003" y="865"/>
                  </a:cubicBezTo>
                  <a:cubicBezTo>
                    <a:pt x="864" y="589"/>
                    <a:pt x="553" y="277"/>
                    <a:pt x="415" y="139"/>
                  </a:cubicBezTo>
                  <a:cubicBezTo>
                    <a:pt x="415" y="139"/>
                    <a:pt x="277" y="139"/>
                    <a:pt x="277"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a:off x="7369997" y="4003450"/>
              <a:ext cx="20401" cy="20421"/>
            </a:xfrm>
            <a:custGeom>
              <a:avLst/>
              <a:gdLst/>
              <a:ahLst/>
              <a:cxnLst/>
              <a:rect l="l" t="t" r="r" b="b"/>
              <a:pathLst>
                <a:path w="1003" h="1004" extrusionOk="0">
                  <a:moveTo>
                    <a:pt x="0" y="1"/>
                  </a:moveTo>
                  <a:cubicBezTo>
                    <a:pt x="0" y="139"/>
                    <a:pt x="0" y="139"/>
                    <a:pt x="139" y="277"/>
                  </a:cubicBezTo>
                  <a:cubicBezTo>
                    <a:pt x="312" y="416"/>
                    <a:pt x="450" y="727"/>
                    <a:pt x="726" y="865"/>
                  </a:cubicBezTo>
                  <a:cubicBezTo>
                    <a:pt x="726" y="865"/>
                    <a:pt x="865" y="865"/>
                    <a:pt x="1003" y="1003"/>
                  </a:cubicBezTo>
                  <a:lnTo>
                    <a:pt x="1003" y="416"/>
                  </a:lnTo>
                  <a:cubicBezTo>
                    <a:pt x="865" y="416"/>
                    <a:pt x="726" y="416"/>
                    <a:pt x="726" y="277"/>
                  </a:cubicBezTo>
                  <a:cubicBezTo>
                    <a:pt x="726" y="277"/>
                    <a:pt x="726" y="139"/>
                    <a:pt x="588" y="139"/>
                  </a:cubicBezTo>
                  <a:cubicBezTo>
                    <a:pt x="450" y="1"/>
                    <a:pt x="139" y="1"/>
                    <a:pt x="0"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a:off x="7062767" y="3886049"/>
              <a:ext cx="32361" cy="58376"/>
            </a:xfrm>
            <a:custGeom>
              <a:avLst/>
              <a:gdLst/>
              <a:ahLst/>
              <a:cxnLst/>
              <a:rect l="l" t="t" r="r" b="b"/>
              <a:pathLst>
                <a:path w="1591" h="2870" extrusionOk="0">
                  <a:moveTo>
                    <a:pt x="0" y="0"/>
                  </a:moveTo>
                  <a:lnTo>
                    <a:pt x="0" y="0"/>
                  </a:lnTo>
                  <a:cubicBezTo>
                    <a:pt x="139" y="865"/>
                    <a:pt x="277" y="1590"/>
                    <a:pt x="415" y="2316"/>
                  </a:cubicBezTo>
                  <a:cubicBezTo>
                    <a:pt x="554" y="2455"/>
                    <a:pt x="726" y="2455"/>
                    <a:pt x="865" y="2593"/>
                  </a:cubicBezTo>
                  <a:cubicBezTo>
                    <a:pt x="1141" y="2731"/>
                    <a:pt x="1279" y="2731"/>
                    <a:pt x="1590" y="2869"/>
                  </a:cubicBezTo>
                  <a:cubicBezTo>
                    <a:pt x="1003" y="1867"/>
                    <a:pt x="554" y="1003"/>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a:off x="7405144" y="3883242"/>
              <a:ext cx="52762" cy="120230"/>
            </a:xfrm>
            <a:custGeom>
              <a:avLst/>
              <a:gdLst/>
              <a:ahLst/>
              <a:cxnLst/>
              <a:rect l="l" t="t" r="r" b="b"/>
              <a:pathLst>
                <a:path w="2594" h="5911" extrusionOk="0">
                  <a:moveTo>
                    <a:pt x="2455" y="0"/>
                  </a:moveTo>
                  <a:cubicBezTo>
                    <a:pt x="1591" y="1279"/>
                    <a:pt x="727" y="2454"/>
                    <a:pt x="139" y="3733"/>
                  </a:cubicBezTo>
                  <a:lnTo>
                    <a:pt x="1" y="3871"/>
                  </a:lnTo>
                  <a:cubicBezTo>
                    <a:pt x="139" y="4459"/>
                    <a:pt x="139" y="5047"/>
                    <a:pt x="1" y="5600"/>
                  </a:cubicBezTo>
                  <a:cubicBezTo>
                    <a:pt x="1" y="5600"/>
                    <a:pt x="139" y="5773"/>
                    <a:pt x="139" y="5911"/>
                  </a:cubicBezTo>
                  <a:cubicBezTo>
                    <a:pt x="139" y="5773"/>
                    <a:pt x="312" y="5773"/>
                    <a:pt x="312" y="5773"/>
                  </a:cubicBezTo>
                  <a:cubicBezTo>
                    <a:pt x="588" y="5461"/>
                    <a:pt x="865" y="5185"/>
                    <a:pt x="1176" y="5047"/>
                  </a:cubicBezTo>
                  <a:cubicBezTo>
                    <a:pt x="1452" y="4597"/>
                    <a:pt x="1729" y="4183"/>
                    <a:pt x="1867" y="3733"/>
                  </a:cubicBezTo>
                  <a:cubicBezTo>
                    <a:pt x="2178" y="3180"/>
                    <a:pt x="2317" y="2731"/>
                    <a:pt x="2455" y="2143"/>
                  </a:cubicBezTo>
                  <a:cubicBezTo>
                    <a:pt x="2593" y="1590"/>
                    <a:pt x="2593" y="1141"/>
                    <a:pt x="2593" y="726"/>
                  </a:cubicBezTo>
                  <a:cubicBezTo>
                    <a:pt x="2593" y="415"/>
                    <a:pt x="2455" y="277"/>
                    <a:pt x="2455" y="0"/>
                  </a:cubicBezTo>
                  <a:close/>
                </a:path>
              </a:pathLst>
            </a:custGeom>
            <a:solidFill>
              <a:srgbClr val="ECE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
            <p:cNvSpPr/>
            <p:nvPr/>
          </p:nvSpPr>
          <p:spPr>
            <a:xfrm>
              <a:off x="7407951" y="3821369"/>
              <a:ext cx="94235" cy="196871"/>
            </a:xfrm>
            <a:custGeom>
              <a:avLst/>
              <a:gdLst/>
              <a:ahLst/>
              <a:cxnLst/>
              <a:rect l="l" t="t" r="r" b="b"/>
              <a:pathLst>
                <a:path w="4633" h="9679" extrusionOk="0">
                  <a:moveTo>
                    <a:pt x="4322" y="0"/>
                  </a:moveTo>
                  <a:cubicBezTo>
                    <a:pt x="4045" y="450"/>
                    <a:pt x="3907" y="726"/>
                    <a:pt x="3769" y="1037"/>
                  </a:cubicBezTo>
                  <a:cubicBezTo>
                    <a:pt x="3319" y="1590"/>
                    <a:pt x="2904" y="2316"/>
                    <a:pt x="2455" y="2904"/>
                  </a:cubicBezTo>
                  <a:cubicBezTo>
                    <a:pt x="2455" y="3042"/>
                    <a:pt x="2317" y="3042"/>
                    <a:pt x="2317" y="3042"/>
                  </a:cubicBezTo>
                  <a:cubicBezTo>
                    <a:pt x="2317" y="3319"/>
                    <a:pt x="2455" y="3457"/>
                    <a:pt x="2455" y="3768"/>
                  </a:cubicBezTo>
                  <a:cubicBezTo>
                    <a:pt x="2455" y="4183"/>
                    <a:pt x="2455" y="4632"/>
                    <a:pt x="2317" y="5185"/>
                  </a:cubicBezTo>
                  <a:cubicBezTo>
                    <a:pt x="2179" y="5773"/>
                    <a:pt x="2040" y="6222"/>
                    <a:pt x="1729" y="6775"/>
                  </a:cubicBezTo>
                  <a:cubicBezTo>
                    <a:pt x="1591" y="7225"/>
                    <a:pt x="1314" y="7639"/>
                    <a:pt x="1038" y="8089"/>
                  </a:cubicBezTo>
                  <a:cubicBezTo>
                    <a:pt x="727" y="8227"/>
                    <a:pt x="450" y="8503"/>
                    <a:pt x="174" y="8815"/>
                  </a:cubicBezTo>
                  <a:cubicBezTo>
                    <a:pt x="174" y="8815"/>
                    <a:pt x="1" y="8815"/>
                    <a:pt x="1" y="8953"/>
                  </a:cubicBezTo>
                  <a:lnTo>
                    <a:pt x="1" y="9679"/>
                  </a:lnTo>
                  <a:cubicBezTo>
                    <a:pt x="450" y="9229"/>
                    <a:pt x="865" y="8815"/>
                    <a:pt x="1176" y="8365"/>
                  </a:cubicBezTo>
                  <a:cubicBezTo>
                    <a:pt x="1902" y="7501"/>
                    <a:pt x="2317" y="6499"/>
                    <a:pt x="2904" y="5635"/>
                  </a:cubicBezTo>
                  <a:cubicBezTo>
                    <a:pt x="3181" y="5185"/>
                    <a:pt x="3457" y="4770"/>
                    <a:pt x="3769" y="4321"/>
                  </a:cubicBezTo>
                  <a:cubicBezTo>
                    <a:pt x="3907" y="4045"/>
                    <a:pt x="4045" y="3906"/>
                    <a:pt x="4183" y="3630"/>
                  </a:cubicBezTo>
                  <a:cubicBezTo>
                    <a:pt x="4322" y="3457"/>
                    <a:pt x="4494" y="3319"/>
                    <a:pt x="4633" y="3180"/>
                  </a:cubicBezTo>
                  <a:cubicBezTo>
                    <a:pt x="4494" y="3180"/>
                    <a:pt x="4494" y="3042"/>
                    <a:pt x="4494" y="3042"/>
                  </a:cubicBezTo>
                  <a:cubicBezTo>
                    <a:pt x="4494" y="2040"/>
                    <a:pt x="4494" y="1037"/>
                    <a:pt x="4322" y="0"/>
                  </a:cubicBezTo>
                  <a:close/>
                </a:path>
              </a:pathLst>
            </a:custGeom>
            <a:solidFill>
              <a:srgbClr val="ECE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
            <p:cNvSpPr/>
            <p:nvPr/>
          </p:nvSpPr>
          <p:spPr>
            <a:xfrm>
              <a:off x="7337657" y="3789741"/>
              <a:ext cx="149763" cy="158205"/>
            </a:xfrm>
            <a:custGeom>
              <a:avLst/>
              <a:gdLst/>
              <a:ahLst/>
              <a:cxnLst/>
              <a:rect l="l" t="t" r="r" b="b"/>
              <a:pathLst>
                <a:path w="7363" h="7778" extrusionOk="0">
                  <a:moveTo>
                    <a:pt x="5185" y="0"/>
                  </a:moveTo>
                  <a:cubicBezTo>
                    <a:pt x="4909" y="553"/>
                    <a:pt x="4632" y="1002"/>
                    <a:pt x="4321" y="1417"/>
                  </a:cubicBezTo>
                  <a:cubicBezTo>
                    <a:pt x="3768" y="2143"/>
                    <a:pt x="3180" y="2731"/>
                    <a:pt x="2593" y="3457"/>
                  </a:cubicBezTo>
                  <a:cubicBezTo>
                    <a:pt x="1729" y="4597"/>
                    <a:pt x="865" y="6049"/>
                    <a:pt x="0" y="7190"/>
                  </a:cubicBezTo>
                  <a:lnTo>
                    <a:pt x="173" y="7190"/>
                  </a:lnTo>
                  <a:cubicBezTo>
                    <a:pt x="1037" y="7466"/>
                    <a:pt x="1902" y="7604"/>
                    <a:pt x="2766" y="7777"/>
                  </a:cubicBezTo>
                  <a:cubicBezTo>
                    <a:pt x="3457" y="6464"/>
                    <a:pt x="4321" y="5323"/>
                    <a:pt x="5185" y="4010"/>
                  </a:cubicBezTo>
                  <a:cubicBezTo>
                    <a:pt x="5185" y="3871"/>
                    <a:pt x="5358" y="3733"/>
                    <a:pt x="5358" y="3595"/>
                  </a:cubicBezTo>
                  <a:cubicBezTo>
                    <a:pt x="5358" y="3595"/>
                    <a:pt x="5185" y="3457"/>
                    <a:pt x="5185" y="3284"/>
                  </a:cubicBezTo>
                  <a:cubicBezTo>
                    <a:pt x="4909" y="2869"/>
                    <a:pt x="4909" y="2281"/>
                    <a:pt x="5047" y="1867"/>
                  </a:cubicBezTo>
                  <a:cubicBezTo>
                    <a:pt x="5185" y="1279"/>
                    <a:pt x="5635" y="1002"/>
                    <a:pt x="6049" y="691"/>
                  </a:cubicBezTo>
                  <a:cubicBezTo>
                    <a:pt x="6360" y="553"/>
                    <a:pt x="6637" y="553"/>
                    <a:pt x="6913" y="553"/>
                  </a:cubicBezTo>
                  <a:lnTo>
                    <a:pt x="7363" y="553"/>
                  </a:lnTo>
                  <a:cubicBezTo>
                    <a:pt x="6775" y="277"/>
                    <a:pt x="6222" y="138"/>
                    <a:pt x="5773"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7437484" y="3800989"/>
              <a:ext cx="49935" cy="61874"/>
            </a:xfrm>
            <a:custGeom>
              <a:avLst/>
              <a:gdLst/>
              <a:ahLst/>
              <a:cxnLst/>
              <a:rect l="l" t="t" r="r" b="b"/>
              <a:pathLst>
                <a:path w="2455" h="3042" extrusionOk="0">
                  <a:moveTo>
                    <a:pt x="2005" y="0"/>
                  </a:moveTo>
                  <a:cubicBezTo>
                    <a:pt x="1729" y="0"/>
                    <a:pt x="1452" y="0"/>
                    <a:pt x="1141" y="138"/>
                  </a:cubicBezTo>
                  <a:cubicBezTo>
                    <a:pt x="727" y="449"/>
                    <a:pt x="277" y="726"/>
                    <a:pt x="139" y="1314"/>
                  </a:cubicBezTo>
                  <a:cubicBezTo>
                    <a:pt x="1" y="1728"/>
                    <a:pt x="1" y="2316"/>
                    <a:pt x="277" y="2731"/>
                  </a:cubicBezTo>
                  <a:cubicBezTo>
                    <a:pt x="277" y="2904"/>
                    <a:pt x="450" y="3042"/>
                    <a:pt x="450" y="3042"/>
                  </a:cubicBezTo>
                  <a:cubicBezTo>
                    <a:pt x="865" y="2592"/>
                    <a:pt x="1141" y="2039"/>
                    <a:pt x="1452" y="1590"/>
                  </a:cubicBezTo>
                  <a:cubicBezTo>
                    <a:pt x="1729" y="1314"/>
                    <a:pt x="1867" y="864"/>
                    <a:pt x="2005" y="588"/>
                  </a:cubicBezTo>
                  <a:cubicBezTo>
                    <a:pt x="2178" y="449"/>
                    <a:pt x="2317" y="138"/>
                    <a:pt x="2455"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7071208" y="3715908"/>
              <a:ext cx="132190" cy="140631"/>
            </a:xfrm>
            <a:custGeom>
              <a:avLst/>
              <a:gdLst/>
              <a:ahLst/>
              <a:cxnLst/>
              <a:rect l="l" t="t" r="r" b="b"/>
              <a:pathLst>
                <a:path w="6499" h="6914" extrusionOk="0">
                  <a:moveTo>
                    <a:pt x="4632" y="1"/>
                  </a:moveTo>
                  <a:cubicBezTo>
                    <a:pt x="4459" y="174"/>
                    <a:pt x="4321" y="312"/>
                    <a:pt x="4183" y="588"/>
                  </a:cubicBezTo>
                  <a:cubicBezTo>
                    <a:pt x="3906" y="1038"/>
                    <a:pt x="3595" y="1452"/>
                    <a:pt x="3319" y="1902"/>
                  </a:cubicBezTo>
                  <a:cubicBezTo>
                    <a:pt x="2904" y="2455"/>
                    <a:pt x="2454" y="3042"/>
                    <a:pt x="2178" y="3457"/>
                  </a:cubicBezTo>
                  <a:cubicBezTo>
                    <a:pt x="1452" y="4494"/>
                    <a:pt x="726" y="5358"/>
                    <a:pt x="0" y="6361"/>
                  </a:cubicBezTo>
                  <a:cubicBezTo>
                    <a:pt x="92" y="6361"/>
                    <a:pt x="261" y="6299"/>
                    <a:pt x="405" y="6299"/>
                  </a:cubicBezTo>
                  <a:cubicBezTo>
                    <a:pt x="476" y="6299"/>
                    <a:pt x="542" y="6315"/>
                    <a:pt x="588" y="6361"/>
                  </a:cubicBezTo>
                  <a:cubicBezTo>
                    <a:pt x="1175" y="6361"/>
                    <a:pt x="1590" y="6499"/>
                    <a:pt x="1867" y="6914"/>
                  </a:cubicBezTo>
                  <a:cubicBezTo>
                    <a:pt x="2454" y="5911"/>
                    <a:pt x="3180" y="4909"/>
                    <a:pt x="3906" y="3907"/>
                  </a:cubicBezTo>
                  <a:cubicBezTo>
                    <a:pt x="4459" y="3181"/>
                    <a:pt x="4909" y="2593"/>
                    <a:pt x="5496" y="1902"/>
                  </a:cubicBezTo>
                  <a:cubicBezTo>
                    <a:pt x="5773" y="1314"/>
                    <a:pt x="6187" y="865"/>
                    <a:pt x="6499" y="312"/>
                  </a:cubicBezTo>
                  <a:cubicBezTo>
                    <a:pt x="5911" y="312"/>
                    <a:pt x="5323" y="174"/>
                    <a:pt x="4632"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
            <p:cNvSpPr/>
            <p:nvPr/>
          </p:nvSpPr>
          <p:spPr>
            <a:xfrm>
              <a:off x="7065574" y="3844028"/>
              <a:ext cx="43609" cy="27276"/>
            </a:xfrm>
            <a:custGeom>
              <a:avLst/>
              <a:gdLst/>
              <a:ahLst/>
              <a:cxnLst/>
              <a:rect l="l" t="t" r="r" b="b"/>
              <a:pathLst>
                <a:path w="2144" h="1341" extrusionOk="0">
                  <a:moveTo>
                    <a:pt x="682" y="0"/>
                  </a:moveTo>
                  <a:cubicBezTo>
                    <a:pt x="538" y="0"/>
                    <a:pt x="369" y="62"/>
                    <a:pt x="277" y="62"/>
                  </a:cubicBezTo>
                  <a:cubicBezTo>
                    <a:pt x="139" y="200"/>
                    <a:pt x="139" y="338"/>
                    <a:pt x="1" y="476"/>
                  </a:cubicBezTo>
                  <a:lnTo>
                    <a:pt x="139" y="476"/>
                  </a:lnTo>
                  <a:cubicBezTo>
                    <a:pt x="588" y="926"/>
                    <a:pt x="1141" y="1202"/>
                    <a:pt x="1591" y="1341"/>
                  </a:cubicBezTo>
                  <a:lnTo>
                    <a:pt x="1729" y="1341"/>
                  </a:lnTo>
                  <a:cubicBezTo>
                    <a:pt x="1867" y="1064"/>
                    <a:pt x="2006" y="926"/>
                    <a:pt x="2144" y="615"/>
                  </a:cubicBezTo>
                  <a:cubicBezTo>
                    <a:pt x="1867" y="200"/>
                    <a:pt x="1452" y="62"/>
                    <a:pt x="865" y="62"/>
                  </a:cubicBezTo>
                  <a:cubicBezTo>
                    <a:pt x="819" y="16"/>
                    <a:pt x="753" y="0"/>
                    <a:pt x="682"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
            <p:cNvSpPr/>
            <p:nvPr/>
          </p:nvSpPr>
          <p:spPr>
            <a:xfrm>
              <a:off x="7341176" y="3935963"/>
              <a:ext cx="20" cy="2827"/>
            </a:xfrm>
            <a:custGeom>
              <a:avLst/>
              <a:gdLst/>
              <a:ahLst/>
              <a:cxnLst/>
              <a:rect l="l" t="t" r="r" b="b"/>
              <a:pathLst>
                <a:path w="1" h="139" extrusionOk="0">
                  <a:moveTo>
                    <a:pt x="0" y="139"/>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7159075" y="3909257"/>
              <a:ext cx="41514" cy="44301"/>
            </a:xfrm>
            <a:custGeom>
              <a:avLst/>
              <a:gdLst/>
              <a:ahLst/>
              <a:cxnLst/>
              <a:rect l="l" t="t" r="r" b="b"/>
              <a:pathLst>
                <a:path w="2041" h="2178" extrusionOk="0">
                  <a:moveTo>
                    <a:pt x="1" y="0"/>
                  </a:moveTo>
                  <a:cubicBezTo>
                    <a:pt x="312" y="726"/>
                    <a:pt x="727" y="1314"/>
                    <a:pt x="1176" y="2039"/>
                  </a:cubicBezTo>
                  <a:cubicBezTo>
                    <a:pt x="1453" y="2039"/>
                    <a:pt x="1729" y="2178"/>
                    <a:pt x="2040" y="2178"/>
                  </a:cubicBezTo>
                  <a:cubicBezTo>
                    <a:pt x="1729" y="1590"/>
                    <a:pt x="1453" y="1037"/>
                    <a:pt x="1176" y="311"/>
                  </a:cubicBezTo>
                  <a:cubicBezTo>
                    <a:pt x="727" y="173"/>
                    <a:pt x="450" y="17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7182994" y="3950729"/>
              <a:ext cx="43609" cy="46416"/>
            </a:xfrm>
            <a:custGeom>
              <a:avLst/>
              <a:gdLst/>
              <a:ahLst/>
              <a:cxnLst/>
              <a:rect l="l" t="t" r="r" b="b"/>
              <a:pathLst>
                <a:path w="2144" h="2282" extrusionOk="0">
                  <a:moveTo>
                    <a:pt x="0" y="0"/>
                  </a:moveTo>
                  <a:cubicBezTo>
                    <a:pt x="415" y="726"/>
                    <a:pt x="864" y="1279"/>
                    <a:pt x="1417" y="2005"/>
                  </a:cubicBezTo>
                  <a:lnTo>
                    <a:pt x="1417" y="2143"/>
                  </a:lnTo>
                  <a:cubicBezTo>
                    <a:pt x="1728" y="2143"/>
                    <a:pt x="2005" y="2282"/>
                    <a:pt x="2143" y="2282"/>
                  </a:cubicBezTo>
                  <a:cubicBezTo>
                    <a:pt x="1867" y="1729"/>
                    <a:pt x="1417" y="1141"/>
                    <a:pt x="1003" y="415"/>
                  </a:cubicBezTo>
                  <a:cubicBezTo>
                    <a:pt x="1003" y="415"/>
                    <a:pt x="864" y="277"/>
                    <a:pt x="864" y="139"/>
                  </a:cubicBezTo>
                  <a:cubicBezTo>
                    <a:pt x="553" y="139"/>
                    <a:pt x="27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7147827" y="3973937"/>
              <a:ext cx="20" cy="2827"/>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7258922" y="3935963"/>
              <a:ext cx="47107" cy="49935"/>
            </a:xfrm>
            <a:custGeom>
              <a:avLst/>
              <a:gdLst/>
              <a:ahLst/>
              <a:cxnLst/>
              <a:rect l="l" t="t" r="r" b="b"/>
              <a:pathLst>
                <a:path w="2316" h="2455" extrusionOk="0">
                  <a:moveTo>
                    <a:pt x="0" y="1"/>
                  </a:moveTo>
                  <a:cubicBezTo>
                    <a:pt x="415" y="588"/>
                    <a:pt x="864" y="1279"/>
                    <a:pt x="1141" y="2005"/>
                  </a:cubicBezTo>
                  <a:cubicBezTo>
                    <a:pt x="1590" y="2144"/>
                    <a:pt x="2005" y="2316"/>
                    <a:pt x="2316" y="2455"/>
                  </a:cubicBezTo>
                  <a:cubicBezTo>
                    <a:pt x="1867" y="1729"/>
                    <a:pt x="1452" y="865"/>
                    <a:pt x="1003" y="139"/>
                  </a:cubicBezTo>
                  <a:cubicBezTo>
                    <a:pt x="726" y="139"/>
                    <a:pt x="4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7282110" y="3976744"/>
              <a:ext cx="37995" cy="41494"/>
            </a:xfrm>
            <a:custGeom>
              <a:avLst/>
              <a:gdLst/>
              <a:ahLst/>
              <a:cxnLst/>
              <a:rect l="l" t="t" r="r" b="b"/>
              <a:pathLst>
                <a:path w="1868" h="2040" extrusionOk="0">
                  <a:moveTo>
                    <a:pt x="1" y="0"/>
                  </a:moveTo>
                  <a:lnTo>
                    <a:pt x="1" y="0"/>
                  </a:lnTo>
                  <a:cubicBezTo>
                    <a:pt x="450" y="588"/>
                    <a:pt x="727" y="1314"/>
                    <a:pt x="1176" y="1867"/>
                  </a:cubicBezTo>
                  <a:cubicBezTo>
                    <a:pt x="1453" y="2040"/>
                    <a:pt x="1591" y="2040"/>
                    <a:pt x="1867" y="2040"/>
                  </a:cubicBezTo>
                  <a:lnTo>
                    <a:pt x="1867" y="1729"/>
                  </a:lnTo>
                  <a:cubicBezTo>
                    <a:pt x="1729" y="1314"/>
                    <a:pt x="1453" y="864"/>
                    <a:pt x="1176" y="450"/>
                  </a:cubicBezTo>
                  <a:cubicBezTo>
                    <a:pt x="865" y="311"/>
                    <a:pt x="450"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
            <p:cNvSpPr/>
            <p:nvPr/>
          </p:nvSpPr>
          <p:spPr>
            <a:xfrm>
              <a:off x="7197049" y="3921196"/>
              <a:ext cx="35168" cy="37995"/>
            </a:xfrm>
            <a:custGeom>
              <a:avLst/>
              <a:gdLst/>
              <a:ahLst/>
              <a:cxnLst/>
              <a:rect l="l" t="t" r="r" b="b"/>
              <a:pathLst>
                <a:path w="1729" h="1868" extrusionOk="0">
                  <a:moveTo>
                    <a:pt x="0" y="1"/>
                  </a:moveTo>
                  <a:cubicBezTo>
                    <a:pt x="312" y="588"/>
                    <a:pt x="588" y="1141"/>
                    <a:pt x="865" y="1729"/>
                  </a:cubicBezTo>
                  <a:cubicBezTo>
                    <a:pt x="1176" y="1867"/>
                    <a:pt x="1452" y="1867"/>
                    <a:pt x="1729" y="1867"/>
                  </a:cubicBezTo>
                  <a:cubicBezTo>
                    <a:pt x="1452" y="1314"/>
                    <a:pt x="1176" y="727"/>
                    <a:pt x="865" y="139"/>
                  </a:cubicBezTo>
                  <a:cubicBezTo>
                    <a:pt x="588" y="139"/>
                    <a:pt x="31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214623" y="3956343"/>
              <a:ext cx="44321" cy="49955"/>
            </a:xfrm>
            <a:custGeom>
              <a:avLst/>
              <a:gdLst/>
              <a:ahLst/>
              <a:cxnLst/>
              <a:rect l="l" t="t" r="r" b="b"/>
              <a:pathLst>
                <a:path w="2179" h="2456" extrusionOk="0">
                  <a:moveTo>
                    <a:pt x="1" y="1"/>
                  </a:moveTo>
                  <a:lnTo>
                    <a:pt x="1" y="1"/>
                  </a:lnTo>
                  <a:cubicBezTo>
                    <a:pt x="173" y="139"/>
                    <a:pt x="173" y="139"/>
                    <a:pt x="173" y="277"/>
                  </a:cubicBezTo>
                  <a:cubicBezTo>
                    <a:pt x="588" y="865"/>
                    <a:pt x="1038" y="1591"/>
                    <a:pt x="1452" y="2317"/>
                  </a:cubicBezTo>
                  <a:cubicBezTo>
                    <a:pt x="1729" y="2317"/>
                    <a:pt x="1902" y="2317"/>
                    <a:pt x="2178" y="2455"/>
                  </a:cubicBezTo>
                  <a:cubicBezTo>
                    <a:pt x="1729" y="1867"/>
                    <a:pt x="1452" y="1142"/>
                    <a:pt x="1176" y="589"/>
                  </a:cubicBezTo>
                  <a:cubicBezTo>
                    <a:pt x="1038" y="450"/>
                    <a:pt x="1038" y="277"/>
                    <a:pt x="865" y="139"/>
                  </a:cubicBezTo>
                  <a:cubicBezTo>
                    <a:pt x="588" y="139"/>
                    <a:pt x="312"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a:off x="7229389" y="3926830"/>
              <a:ext cx="37975" cy="44301"/>
            </a:xfrm>
            <a:custGeom>
              <a:avLst/>
              <a:gdLst/>
              <a:ahLst/>
              <a:cxnLst/>
              <a:rect l="l" t="t" r="r" b="b"/>
              <a:pathLst>
                <a:path w="1867" h="2178" extrusionOk="0">
                  <a:moveTo>
                    <a:pt x="0" y="0"/>
                  </a:moveTo>
                  <a:lnTo>
                    <a:pt x="0" y="0"/>
                  </a:lnTo>
                  <a:cubicBezTo>
                    <a:pt x="312" y="588"/>
                    <a:pt x="588" y="1314"/>
                    <a:pt x="1003" y="1901"/>
                  </a:cubicBezTo>
                  <a:cubicBezTo>
                    <a:pt x="1314" y="2040"/>
                    <a:pt x="1590" y="2040"/>
                    <a:pt x="1867" y="2178"/>
                  </a:cubicBezTo>
                  <a:cubicBezTo>
                    <a:pt x="1452" y="1590"/>
                    <a:pt x="1176" y="864"/>
                    <a:pt x="726" y="311"/>
                  </a:cubicBezTo>
                  <a:lnTo>
                    <a:pt x="726" y="173"/>
                  </a:lnTo>
                  <a:lnTo>
                    <a:pt x="450" y="173"/>
                  </a:lnTo>
                  <a:cubicBezTo>
                    <a:pt x="312" y="173"/>
                    <a:pt x="139" y="1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a:off x="7249770" y="3965496"/>
              <a:ext cx="41514" cy="46416"/>
            </a:xfrm>
            <a:custGeom>
              <a:avLst/>
              <a:gdLst/>
              <a:ahLst/>
              <a:cxnLst/>
              <a:rect l="l" t="t" r="r" b="b"/>
              <a:pathLst>
                <a:path w="2041" h="2282" extrusionOk="0">
                  <a:moveTo>
                    <a:pt x="1" y="0"/>
                  </a:moveTo>
                  <a:cubicBezTo>
                    <a:pt x="312" y="692"/>
                    <a:pt x="727" y="1417"/>
                    <a:pt x="1314" y="2143"/>
                  </a:cubicBezTo>
                  <a:cubicBezTo>
                    <a:pt x="1453" y="2143"/>
                    <a:pt x="1591" y="2282"/>
                    <a:pt x="1729" y="2282"/>
                  </a:cubicBezTo>
                  <a:lnTo>
                    <a:pt x="2040" y="2282"/>
                  </a:lnTo>
                  <a:cubicBezTo>
                    <a:pt x="1591" y="1556"/>
                    <a:pt x="1176" y="1003"/>
                    <a:pt x="865" y="277"/>
                  </a:cubicBezTo>
                  <a:cubicBezTo>
                    <a:pt x="588" y="139"/>
                    <a:pt x="312"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a:off x="7294069" y="3941597"/>
              <a:ext cx="26035" cy="44301"/>
            </a:xfrm>
            <a:custGeom>
              <a:avLst/>
              <a:gdLst/>
              <a:ahLst/>
              <a:cxnLst/>
              <a:rect l="l" t="t" r="r" b="b"/>
              <a:pathLst>
                <a:path w="1280" h="2178" extrusionOk="0">
                  <a:moveTo>
                    <a:pt x="0" y="0"/>
                  </a:moveTo>
                  <a:cubicBezTo>
                    <a:pt x="415" y="726"/>
                    <a:pt x="865" y="1452"/>
                    <a:pt x="1279" y="2178"/>
                  </a:cubicBezTo>
                  <a:cubicBezTo>
                    <a:pt x="1279" y="1590"/>
                    <a:pt x="1141" y="864"/>
                    <a:pt x="1003" y="311"/>
                  </a:cubicBezTo>
                  <a:cubicBezTo>
                    <a:pt x="1003" y="311"/>
                    <a:pt x="1003" y="138"/>
                    <a:pt x="865" y="138"/>
                  </a:cubicBezTo>
                  <a:lnTo>
                    <a:pt x="277" y="138"/>
                  </a:lnTo>
                  <a:cubicBezTo>
                    <a:pt x="277" y="0"/>
                    <a:pt x="13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a:off x="7118314" y="3953536"/>
              <a:ext cx="14767" cy="20421"/>
            </a:xfrm>
            <a:custGeom>
              <a:avLst/>
              <a:gdLst/>
              <a:ahLst/>
              <a:cxnLst/>
              <a:rect l="l" t="t" r="r" b="b"/>
              <a:pathLst>
                <a:path w="726" h="1004" extrusionOk="0">
                  <a:moveTo>
                    <a:pt x="0" y="1"/>
                  </a:moveTo>
                  <a:cubicBezTo>
                    <a:pt x="0" y="139"/>
                    <a:pt x="0" y="415"/>
                    <a:pt x="138" y="727"/>
                  </a:cubicBezTo>
                  <a:cubicBezTo>
                    <a:pt x="277" y="865"/>
                    <a:pt x="415" y="865"/>
                    <a:pt x="726" y="1003"/>
                  </a:cubicBezTo>
                  <a:cubicBezTo>
                    <a:pt x="588" y="865"/>
                    <a:pt x="415" y="588"/>
                    <a:pt x="415" y="41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a:off x="7097914" y="3918389"/>
              <a:ext cx="2827" cy="11960"/>
            </a:xfrm>
            <a:custGeom>
              <a:avLst/>
              <a:gdLst/>
              <a:ahLst/>
              <a:cxnLst/>
              <a:rect l="l" t="t" r="r" b="b"/>
              <a:pathLst>
                <a:path w="139" h="588" extrusionOk="0">
                  <a:moveTo>
                    <a:pt x="1" y="0"/>
                  </a:moveTo>
                  <a:lnTo>
                    <a:pt x="1" y="415"/>
                  </a:lnTo>
                  <a:lnTo>
                    <a:pt x="139" y="588"/>
                  </a:lnTo>
                  <a:cubicBezTo>
                    <a:pt x="139" y="415"/>
                    <a:pt x="1"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a:off x="7130254" y="3903623"/>
              <a:ext cx="35168" cy="44321"/>
            </a:xfrm>
            <a:custGeom>
              <a:avLst/>
              <a:gdLst/>
              <a:ahLst/>
              <a:cxnLst/>
              <a:rect l="l" t="t" r="r" b="b"/>
              <a:pathLst>
                <a:path w="1729" h="2179" extrusionOk="0">
                  <a:moveTo>
                    <a:pt x="1" y="1"/>
                  </a:moveTo>
                  <a:lnTo>
                    <a:pt x="139" y="139"/>
                  </a:lnTo>
                  <a:cubicBezTo>
                    <a:pt x="416" y="865"/>
                    <a:pt x="692" y="1314"/>
                    <a:pt x="1003" y="1867"/>
                  </a:cubicBezTo>
                  <a:cubicBezTo>
                    <a:pt x="1280" y="2005"/>
                    <a:pt x="1556" y="2005"/>
                    <a:pt x="1729" y="2178"/>
                  </a:cubicBezTo>
                  <a:cubicBezTo>
                    <a:pt x="1418" y="1452"/>
                    <a:pt x="1003" y="726"/>
                    <a:pt x="692" y="139"/>
                  </a:cubicBezTo>
                  <a:cubicBezTo>
                    <a:pt x="416" y="1"/>
                    <a:pt x="27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a:off x="7150654" y="3941597"/>
              <a:ext cx="46416" cy="49935"/>
            </a:xfrm>
            <a:custGeom>
              <a:avLst/>
              <a:gdLst/>
              <a:ahLst/>
              <a:cxnLst/>
              <a:rect l="l" t="t" r="r" b="b"/>
              <a:pathLst>
                <a:path w="2282" h="2455" extrusionOk="0">
                  <a:moveTo>
                    <a:pt x="0" y="0"/>
                  </a:moveTo>
                  <a:lnTo>
                    <a:pt x="0" y="0"/>
                  </a:lnTo>
                  <a:cubicBezTo>
                    <a:pt x="415" y="726"/>
                    <a:pt x="1003" y="1452"/>
                    <a:pt x="1279" y="2178"/>
                  </a:cubicBezTo>
                  <a:lnTo>
                    <a:pt x="1417" y="2178"/>
                  </a:lnTo>
                  <a:cubicBezTo>
                    <a:pt x="1728" y="2316"/>
                    <a:pt x="2005" y="2316"/>
                    <a:pt x="2281" y="2454"/>
                  </a:cubicBezTo>
                  <a:cubicBezTo>
                    <a:pt x="1728" y="1728"/>
                    <a:pt x="1279" y="1002"/>
                    <a:pt x="726" y="311"/>
                  </a:cubicBezTo>
                  <a:cubicBezTo>
                    <a:pt x="553" y="138"/>
                    <a:pt x="277" y="13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a:off x="7121121" y="3909257"/>
              <a:ext cx="11960" cy="26727"/>
            </a:xfrm>
            <a:custGeom>
              <a:avLst/>
              <a:gdLst/>
              <a:ahLst/>
              <a:cxnLst/>
              <a:rect l="l" t="t" r="r" b="b"/>
              <a:pathLst>
                <a:path w="588" h="1314" extrusionOk="0">
                  <a:moveTo>
                    <a:pt x="0" y="0"/>
                  </a:moveTo>
                  <a:cubicBezTo>
                    <a:pt x="0" y="311"/>
                    <a:pt x="0" y="449"/>
                    <a:pt x="139" y="726"/>
                  </a:cubicBezTo>
                  <a:cubicBezTo>
                    <a:pt x="139" y="864"/>
                    <a:pt x="139" y="864"/>
                    <a:pt x="277" y="1037"/>
                  </a:cubicBezTo>
                  <a:cubicBezTo>
                    <a:pt x="277" y="1037"/>
                    <a:pt x="277" y="1175"/>
                    <a:pt x="450" y="1175"/>
                  </a:cubicBezTo>
                  <a:lnTo>
                    <a:pt x="588" y="1314"/>
                  </a:lnTo>
                  <a:cubicBezTo>
                    <a:pt x="277" y="864"/>
                    <a:pt x="139" y="44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a:off x="7112680" y="3900816"/>
              <a:ext cx="49243" cy="82275"/>
            </a:xfrm>
            <a:custGeom>
              <a:avLst/>
              <a:gdLst/>
              <a:ahLst/>
              <a:cxnLst/>
              <a:rect l="l" t="t" r="r" b="b"/>
              <a:pathLst>
                <a:path w="2421" h="4045" extrusionOk="0">
                  <a:moveTo>
                    <a:pt x="1" y="0"/>
                  </a:moveTo>
                  <a:lnTo>
                    <a:pt x="1" y="139"/>
                  </a:lnTo>
                  <a:cubicBezTo>
                    <a:pt x="139" y="415"/>
                    <a:pt x="139" y="726"/>
                    <a:pt x="139" y="864"/>
                  </a:cubicBezTo>
                  <a:cubicBezTo>
                    <a:pt x="277" y="1141"/>
                    <a:pt x="277" y="1279"/>
                    <a:pt x="277" y="1452"/>
                  </a:cubicBezTo>
                  <a:lnTo>
                    <a:pt x="277" y="1590"/>
                  </a:lnTo>
                  <a:cubicBezTo>
                    <a:pt x="554" y="1867"/>
                    <a:pt x="865" y="2143"/>
                    <a:pt x="1003" y="2593"/>
                  </a:cubicBezTo>
                  <a:cubicBezTo>
                    <a:pt x="1280" y="2869"/>
                    <a:pt x="1418" y="3319"/>
                    <a:pt x="1729" y="3595"/>
                  </a:cubicBezTo>
                  <a:cubicBezTo>
                    <a:pt x="1729" y="3733"/>
                    <a:pt x="1729" y="3733"/>
                    <a:pt x="1867" y="3733"/>
                  </a:cubicBezTo>
                  <a:lnTo>
                    <a:pt x="1867" y="3872"/>
                  </a:lnTo>
                  <a:cubicBezTo>
                    <a:pt x="2005" y="3872"/>
                    <a:pt x="2282" y="3872"/>
                    <a:pt x="2420" y="4044"/>
                  </a:cubicBezTo>
                  <a:cubicBezTo>
                    <a:pt x="2005" y="3180"/>
                    <a:pt x="1418" y="2454"/>
                    <a:pt x="1003" y="1729"/>
                  </a:cubicBezTo>
                  <a:lnTo>
                    <a:pt x="865" y="1590"/>
                  </a:lnTo>
                  <a:cubicBezTo>
                    <a:pt x="692" y="1590"/>
                    <a:pt x="692" y="1452"/>
                    <a:pt x="692" y="1452"/>
                  </a:cubicBezTo>
                  <a:cubicBezTo>
                    <a:pt x="554" y="1279"/>
                    <a:pt x="554" y="1279"/>
                    <a:pt x="554" y="1141"/>
                  </a:cubicBezTo>
                  <a:cubicBezTo>
                    <a:pt x="415" y="864"/>
                    <a:pt x="415" y="726"/>
                    <a:pt x="415" y="415"/>
                  </a:cubicBezTo>
                  <a:cubicBezTo>
                    <a:pt x="277" y="277"/>
                    <a:pt x="277" y="139"/>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a:off x="7419911" y="3792548"/>
              <a:ext cx="2827" cy="2827"/>
            </a:xfrm>
            <a:custGeom>
              <a:avLst/>
              <a:gdLst/>
              <a:ahLst/>
              <a:cxnLst/>
              <a:rect l="l" t="t" r="r" b="b"/>
              <a:pathLst>
                <a:path w="139" h="139" extrusionOk="0">
                  <a:moveTo>
                    <a:pt x="1" y="139"/>
                  </a:moveTo>
                  <a:lnTo>
                    <a:pt x="139" y="0"/>
                  </a:lnTo>
                  <a:lnTo>
                    <a:pt x="1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a:off x="7118314" y="3725061"/>
              <a:ext cx="313582" cy="205292"/>
            </a:xfrm>
            <a:custGeom>
              <a:avLst/>
              <a:gdLst/>
              <a:ahLst/>
              <a:cxnLst/>
              <a:rect l="l" t="t" r="r" b="b"/>
              <a:pathLst>
                <a:path w="15417" h="10093" extrusionOk="0">
                  <a:moveTo>
                    <a:pt x="7328" y="1867"/>
                  </a:moveTo>
                  <a:cubicBezTo>
                    <a:pt x="7777" y="1867"/>
                    <a:pt x="8192" y="2005"/>
                    <a:pt x="8641" y="2143"/>
                  </a:cubicBezTo>
                  <a:cubicBezTo>
                    <a:pt x="9056" y="2316"/>
                    <a:pt x="9506" y="2454"/>
                    <a:pt x="9920" y="2731"/>
                  </a:cubicBezTo>
                  <a:cubicBezTo>
                    <a:pt x="10231" y="3180"/>
                    <a:pt x="10508" y="3457"/>
                    <a:pt x="10646" y="3871"/>
                  </a:cubicBezTo>
                  <a:cubicBezTo>
                    <a:pt x="10784" y="4321"/>
                    <a:pt x="10957" y="4597"/>
                    <a:pt x="10957" y="4735"/>
                  </a:cubicBezTo>
                  <a:cubicBezTo>
                    <a:pt x="11096" y="5185"/>
                    <a:pt x="11096" y="5461"/>
                    <a:pt x="11096" y="5772"/>
                  </a:cubicBezTo>
                  <a:cubicBezTo>
                    <a:pt x="11096" y="6049"/>
                    <a:pt x="11096" y="6325"/>
                    <a:pt x="10957" y="6637"/>
                  </a:cubicBezTo>
                  <a:cubicBezTo>
                    <a:pt x="10957" y="6913"/>
                    <a:pt x="10784" y="7190"/>
                    <a:pt x="10646" y="7501"/>
                  </a:cubicBezTo>
                  <a:cubicBezTo>
                    <a:pt x="10508" y="7777"/>
                    <a:pt x="10231" y="7915"/>
                    <a:pt x="9920" y="8054"/>
                  </a:cubicBezTo>
                  <a:cubicBezTo>
                    <a:pt x="9782" y="8365"/>
                    <a:pt x="9506" y="8365"/>
                    <a:pt x="9229" y="8503"/>
                  </a:cubicBezTo>
                  <a:cubicBezTo>
                    <a:pt x="8918" y="8503"/>
                    <a:pt x="8503" y="8641"/>
                    <a:pt x="8054" y="8641"/>
                  </a:cubicBezTo>
                  <a:cubicBezTo>
                    <a:pt x="7916" y="8641"/>
                    <a:pt x="7639" y="8641"/>
                    <a:pt x="7328" y="8503"/>
                  </a:cubicBezTo>
                  <a:cubicBezTo>
                    <a:pt x="6913" y="8503"/>
                    <a:pt x="6637" y="8365"/>
                    <a:pt x="6326" y="8365"/>
                  </a:cubicBezTo>
                  <a:cubicBezTo>
                    <a:pt x="6187" y="8192"/>
                    <a:pt x="5911" y="8054"/>
                    <a:pt x="5600" y="7915"/>
                  </a:cubicBezTo>
                  <a:cubicBezTo>
                    <a:pt x="5323" y="7777"/>
                    <a:pt x="5047" y="7501"/>
                    <a:pt x="4908" y="7328"/>
                  </a:cubicBezTo>
                  <a:cubicBezTo>
                    <a:pt x="4597" y="7051"/>
                    <a:pt x="4459" y="6775"/>
                    <a:pt x="4321" y="6464"/>
                  </a:cubicBezTo>
                  <a:cubicBezTo>
                    <a:pt x="4183" y="5911"/>
                    <a:pt x="4044" y="5323"/>
                    <a:pt x="4183" y="4597"/>
                  </a:cubicBezTo>
                  <a:cubicBezTo>
                    <a:pt x="4183" y="4321"/>
                    <a:pt x="4321" y="4044"/>
                    <a:pt x="4459" y="3733"/>
                  </a:cubicBezTo>
                  <a:cubicBezTo>
                    <a:pt x="4597" y="3595"/>
                    <a:pt x="4597" y="3457"/>
                    <a:pt x="4736" y="3318"/>
                  </a:cubicBezTo>
                  <a:cubicBezTo>
                    <a:pt x="5047" y="2869"/>
                    <a:pt x="5323" y="2454"/>
                    <a:pt x="5773" y="2316"/>
                  </a:cubicBezTo>
                  <a:cubicBezTo>
                    <a:pt x="6187" y="2005"/>
                    <a:pt x="6775" y="1867"/>
                    <a:pt x="7190" y="1867"/>
                  </a:cubicBezTo>
                  <a:close/>
                  <a:moveTo>
                    <a:pt x="5323" y="0"/>
                  </a:moveTo>
                  <a:cubicBezTo>
                    <a:pt x="4736" y="588"/>
                    <a:pt x="4321" y="1141"/>
                    <a:pt x="3871" y="1728"/>
                  </a:cubicBezTo>
                  <a:cubicBezTo>
                    <a:pt x="3457" y="2454"/>
                    <a:pt x="3007" y="3007"/>
                    <a:pt x="2593" y="3595"/>
                  </a:cubicBezTo>
                  <a:cubicBezTo>
                    <a:pt x="1728" y="4908"/>
                    <a:pt x="864" y="6049"/>
                    <a:pt x="0" y="7328"/>
                  </a:cubicBezTo>
                  <a:lnTo>
                    <a:pt x="0" y="7777"/>
                  </a:lnTo>
                  <a:cubicBezTo>
                    <a:pt x="726" y="7915"/>
                    <a:pt x="1279" y="7915"/>
                    <a:pt x="2005" y="8054"/>
                  </a:cubicBezTo>
                  <a:cubicBezTo>
                    <a:pt x="2731" y="8365"/>
                    <a:pt x="3457" y="8503"/>
                    <a:pt x="4044" y="8780"/>
                  </a:cubicBezTo>
                  <a:cubicBezTo>
                    <a:pt x="4597" y="8918"/>
                    <a:pt x="5047" y="9056"/>
                    <a:pt x="5600" y="9056"/>
                  </a:cubicBezTo>
                  <a:cubicBezTo>
                    <a:pt x="6187" y="9229"/>
                    <a:pt x="6637" y="9367"/>
                    <a:pt x="7190" y="9505"/>
                  </a:cubicBezTo>
                  <a:cubicBezTo>
                    <a:pt x="7777" y="9505"/>
                    <a:pt x="8192" y="9644"/>
                    <a:pt x="8780" y="9782"/>
                  </a:cubicBezTo>
                  <a:cubicBezTo>
                    <a:pt x="9056" y="9782"/>
                    <a:pt x="9367" y="9920"/>
                    <a:pt x="9506" y="9920"/>
                  </a:cubicBezTo>
                  <a:cubicBezTo>
                    <a:pt x="9644" y="9920"/>
                    <a:pt x="9782" y="10093"/>
                    <a:pt x="9920" y="10093"/>
                  </a:cubicBezTo>
                  <a:cubicBezTo>
                    <a:pt x="10784" y="8918"/>
                    <a:pt x="11510" y="7777"/>
                    <a:pt x="12236" y="6637"/>
                  </a:cubicBezTo>
                  <a:cubicBezTo>
                    <a:pt x="12686" y="6049"/>
                    <a:pt x="13100" y="5600"/>
                    <a:pt x="13688" y="5047"/>
                  </a:cubicBezTo>
                  <a:cubicBezTo>
                    <a:pt x="13826" y="4735"/>
                    <a:pt x="14103" y="4459"/>
                    <a:pt x="14241" y="4182"/>
                  </a:cubicBezTo>
                  <a:cubicBezTo>
                    <a:pt x="14552" y="3871"/>
                    <a:pt x="14690" y="3595"/>
                    <a:pt x="14967" y="3318"/>
                  </a:cubicBezTo>
                  <a:cubicBezTo>
                    <a:pt x="15105" y="3007"/>
                    <a:pt x="15278" y="2869"/>
                    <a:pt x="15416" y="2592"/>
                  </a:cubicBezTo>
                  <a:cubicBezTo>
                    <a:pt x="14414" y="2316"/>
                    <a:pt x="13550" y="2143"/>
                    <a:pt x="12686" y="1867"/>
                  </a:cubicBezTo>
                  <a:cubicBezTo>
                    <a:pt x="12098" y="1867"/>
                    <a:pt x="11649" y="1728"/>
                    <a:pt x="11234" y="1590"/>
                  </a:cubicBezTo>
                  <a:cubicBezTo>
                    <a:pt x="10784" y="1590"/>
                    <a:pt x="10370" y="1452"/>
                    <a:pt x="9920" y="1279"/>
                  </a:cubicBezTo>
                  <a:cubicBezTo>
                    <a:pt x="9056" y="1141"/>
                    <a:pt x="8192" y="1002"/>
                    <a:pt x="7501" y="726"/>
                  </a:cubicBezTo>
                  <a:cubicBezTo>
                    <a:pt x="6637" y="588"/>
                    <a:pt x="5911" y="277"/>
                    <a:pt x="5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a:off x="7115487" y="3874090"/>
              <a:ext cx="2848" cy="9173"/>
            </a:xfrm>
            <a:custGeom>
              <a:avLst/>
              <a:gdLst/>
              <a:ahLst/>
              <a:cxnLst/>
              <a:rect l="l" t="t" r="r" b="b"/>
              <a:pathLst>
                <a:path w="140" h="451" extrusionOk="0">
                  <a:moveTo>
                    <a:pt x="139" y="1"/>
                  </a:moveTo>
                  <a:cubicBezTo>
                    <a:pt x="139" y="174"/>
                    <a:pt x="1" y="312"/>
                    <a:pt x="1" y="450"/>
                  </a:cubicBezTo>
                  <a:lnTo>
                    <a:pt x="139" y="450"/>
                  </a:lnTo>
                  <a:lnTo>
                    <a:pt x="1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a:off x="7422718" y="3792548"/>
              <a:ext cx="20" cy="20"/>
            </a:xfrm>
            <a:custGeom>
              <a:avLst/>
              <a:gdLst/>
              <a:ahLst/>
              <a:cxnLst/>
              <a:rect l="l" t="t" r="r" b="b"/>
              <a:pathLst>
                <a:path w="1" h="1"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a:off x="7258922" y="3719427"/>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a:off x="7042387" y="3698335"/>
              <a:ext cx="471054" cy="307968"/>
            </a:xfrm>
            <a:custGeom>
              <a:avLst/>
              <a:gdLst/>
              <a:ahLst/>
              <a:cxnLst/>
              <a:rect l="l" t="t" r="r" b="b"/>
              <a:pathLst>
                <a:path w="23159" h="15141" extrusionOk="0">
                  <a:moveTo>
                    <a:pt x="23152" y="6040"/>
                  </a:moveTo>
                  <a:cubicBezTo>
                    <a:pt x="23156" y="6102"/>
                    <a:pt x="23159" y="6164"/>
                    <a:pt x="23159" y="6222"/>
                  </a:cubicBezTo>
                  <a:lnTo>
                    <a:pt x="23159" y="6049"/>
                  </a:lnTo>
                  <a:cubicBezTo>
                    <a:pt x="23157" y="6046"/>
                    <a:pt x="23154" y="6043"/>
                    <a:pt x="23152" y="6040"/>
                  </a:cubicBezTo>
                  <a:close/>
                  <a:moveTo>
                    <a:pt x="12374" y="11960"/>
                  </a:moveTo>
                  <a:cubicBezTo>
                    <a:pt x="12513" y="11960"/>
                    <a:pt x="12651" y="11960"/>
                    <a:pt x="12651" y="12098"/>
                  </a:cubicBezTo>
                  <a:lnTo>
                    <a:pt x="13239" y="12098"/>
                  </a:lnTo>
                  <a:cubicBezTo>
                    <a:pt x="13377" y="12098"/>
                    <a:pt x="13377" y="12271"/>
                    <a:pt x="13377" y="12271"/>
                  </a:cubicBezTo>
                  <a:cubicBezTo>
                    <a:pt x="13515" y="12824"/>
                    <a:pt x="13653" y="13550"/>
                    <a:pt x="13653" y="14138"/>
                  </a:cubicBezTo>
                  <a:cubicBezTo>
                    <a:pt x="13239" y="13412"/>
                    <a:pt x="12789" y="12686"/>
                    <a:pt x="12374" y="11960"/>
                  </a:cubicBezTo>
                  <a:close/>
                  <a:moveTo>
                    <a:pt x="15969" y="12962"/>
                  </a:moveTo>
                  <a:cubicBezTo>
                    <a:pt x="16246" y="12962"/>
                    <a:pt x="16695" y="13135"/>
                    <a:pt x="16972" y="13135"/>
                  </a:cubicBezTo>
                  <a:lnTo>
                    <a:pt x="16972" y="14138"/>
                  </a:lnTo>
                  <a:lnTo>
                    <a:pt x="16972" y="14414"/>
                  </a:lnTo>
                  <a:cubicBezTo>
                    <a:pt x="16833" y="14138"/>
                    <a:pt x="16695" y="13999"/>
                    <a:pt x="16557" y="13688"/>
                  </a:cubicBezTo>
                  <a:cubicBezTo>
                    <a:pt x="16419" y="13412"/>
                    <a:pt x="16246" y="13135"/>
                    <a:pt x="15969" y="12962"/>
                  </a:cubicBezTo>
                  <a:close/>
                  <a:moveTo>
                    <a:pt x="5738" y="1"/>
                  </a:moveTo>
                  <a:cubicBezTo>
                    <a:pt x="5185" y="450"/>
                    <a:pt x="4874" y="1038"/>
                    <a:pt x="4459" y="1591"/>
                  </a:cubicBezTo>
                  <a:cubicBezTo>
                    <a:pt x="4321" y="1902"/>
                    <a:pt x="4148" y="2178"/>
                    <a:pt x="3871" y="2316"/>
                  </a:cubicBezTo>
                  <a:cubicBezTo>
                    <a:pt x="3733" y="2766"/>
                    <a:pt x="3457" y="3042"/>
                    <a:pt x="3284" y="3319"/>
                  </a:cubicBezTo>
                  <a:cubicBezTo>
                    <a:pt x="2281" y="4632"/>
                    <a:pt x="1141" y="6049"/>
                    <a:pt x="138" y="7363"/>
                  </a:cubicBezTo>
                  <a:lnTo>
                    <a:pt x="138" y="7501"/>
                  </a:lnTo>
                  <a:cubicBezTo>
                    <a:pt x="138" y="7639"/>
                    <a:pt x="0" y="7778"/>
                    <a:pt x="0" y="7951"/>
                  </a:cubicBezTo>
                  <a:cubicBezTo>
                    <a:pt x="0" y="8089"/>
                    <a:pt x="138" y="8227"/>
                    <a:pt x="138" y="8365"/>
                  </a:cubicBezTo>
                  <a:cubicBezTo>
                    <a:pt x="277" y="7778"/>
                    <a:pt x="864" y="7363"/>
                    <a:pt x="1417" y="7225"/>
                  </a:cubicBezTo>
                  <a:cubicBezTo>
                    <a:pt x="2143" y="6222"/>
                    <a:pt x="2869" y="5358"/>
                    <a:pt x="3595" y="4321"/>
                  </a:cubicBezTo>
                  <a:cubicBezTo>
                    <a:pt x="3871" y="3906"/>
                    <a:pt x="4321" y="3319"/>
                    <a:pt x="4736" y="2766"/>
                  </a:cubicBezTo>
                  <a:cubicBezTo>
                    <a:pt x="5012" y="2316"/>
                    <a:pt x="5323" y="1902"/>
                    <a:pt x="5600" y="1452"/>
                  </a:cubicBezTo>
                  <a:cubicBezTo>
                    <a:pt x="5738" y="1176"/>
                    <a:pt x="5876" y="1038"/>
                    <a:pt x="6049" y="865"/>
                  </a:cubicBezTo>
                  <a:cubicBezTo>
                    <a:pt x="6740" y="1038"/>
                    <a:pt x="7328" y="1176"/>
                    <a:pt x="7916" y="1176"/>
                  </a:cubicBezTo>
                  <a:cubicBezTo>
                    <a:pt x="7604" y="1729"/>
                    <a:pt x="7190" y="2178"/>
                    <a:pt x="6913" y="2766"/>
                  </a:cubicBezTo>
                  <a:cubicBezTo>
                    <a:pt x="6326" y="3457"/>
                    <a:pt x="5876" y="4045"/>
                    <a:pt x="5323" y="4771"/>
                  </a:cubicBezTo>
                  <a:cubicBezTo>
                    <a:pt x="4597" y="5773"/>
                    <a:pt x="3871" y="6775"/>
                    <a:pt x="3284" y="7778"/>
                  </a:cubicBezTo>
                  <a:cubicBezTo>
                    <a:pt x="3457" y="8089"/>
                    <a:pt x="3595" y="8365"/>
                    <a:pt x="3733" y="8642"/>
                  </a:cubicBezTo>
                  <a:cubicBezTo>
                    <a:pt x="4597" y="7363"/>
                    <a:pt x="5461" y="6222"/>
                    <a:pt x="6326" y="4909"/>
                  </a:cubicBezTo>
                  <a:cubicBezTo>
                    <a:pt x="6740" y="4321"/>
                    <a:pt x="7190" y="3768"/>
                    <a:pt x="7604" y="3042"/>
                  </a:cubicBezTo>
                  <a:cubicBezTo>
                    <a:pt x="8054" y="2455"/>
                    <a:pt x="8469" y="1902"/>
                    <a:pt x="9056" y="1314"/>
                  </a:cubicBezTo>
                  <a:cubicBezTo>
                    <a:pt x="9644" y="1591"/>
                    <a:pt x="10370" y="1902"/>
                    <a:pt x="11234" y="2040"/>
                  </a:cubicBezTo>
                  <a:cubicBezTo>
                    <a:pt x="11925" y="2316"/>
                    <a:pt x="12789" y="2455"/>
                    <a:pt x="13653" y="2593"/>
                  </a:cubicBezTo>
                  <a:cubicBezTo>
                    <a:pt x="14103" y="2766"/>
                    <a:pt x="14517" y="2904"/>
                    <a:pt x="14967" y="2904"/>
                  </a:cubicBezTo>
                  <a:cubicBezTo>
                    <a:pt x="15382" y="3042"/>
                    <a:pt x="15831" y="3181"/>
                    <a:pt x="16419" y="3181"/>
                  </a:cubicBezTo>
                  <a:cubicBezTo>
                    <a:pt x="17283" y="3457"/>
                    <a:pt x="18147" y="3630"/>
                    <a:pt x="19149" y="3906"/>
                  </a:cubicBezTo>
                  <a:cubicBezTo>
                    <a:pt x="19011" y="4183"/>
                    <a:pt x="18838" y="4321"/>
                    <a:pt x="18700" y="4632"/>
                  </a:cubicBezTo>
                  <a:cubicBezTo>
                    <a:pt x="18423" y="4909"/>
                    <a:pt x="18285" y="5185"/>
                    <a:pt x="17974" y="5496"/>
                  </a:cubicBezTo>
                  <a:cubicBezTo>
                    <a:pt x="17836" y="5773"/>
                    <a:pt x="17559" y="6049"/>
                    <a:pt x="17421" y="6361"/>
                  </a:cubicBezTo>
                  <a:cubicBezTo>
                    <a:pt x="16833" y="6914"/>
                    <a:pt x="16419" y="7363"/>
                    <a:pt x="15969" y="7951"/>
                  </a:cubicBezTo>
                  <a:cubicBezTo>
                    <a:pt x="15243" y="9091"/>
                    <a:pt x="14517" y="10232"/>
                    <a:pt x="13653" y="11407"/>
                  </a:cubicBezTo>
                  <a:cubicBezTo>
                    <a:pt x="13515" y="11407"/>
                    <a:pt x="13377" y="11234"/>
                    <a:pt x="13239" y="11234"/>
                  </a:cubicBezTo>
                  <a:cubicBezTo>
                    <a:pt x="13100" y="11234"/>
                    <a:pt x="12789" y="11096"/>
                    <a:pt x="12513" y="11096"/>
                  </a:cubicBezTo>
                  <a:cubicBezTo>
                    <a:pt x="11925" y="10958"/>
                    <a:pt x="11510" y="10819"/>
                    <a:pt x="10923" y="10819"/>
                  </a:cubicBezTo>
                  <a:cubicBezTo>
                    <a:pt x="10370" y="10681"/>
                    <a:pt x="9920" y="10543"/>
                    <a:pt x="9333" y="10370"/>
                  </a:cubicBezTo>
                  <a:cubicBezTo>
                    <a:pt x="8780" y="10370"/>
                    <a:pt x="8330" y="10232"/>
                    <a:pt x="7777" y="10094"/>
                  </a:cubicBezTo>
                  <a:cubicBezTo>
                    <a:pt x="7190" y="9817"/>
                    <a:pt x="6464" y="9679"/>
                    <a:pt x="5738" y="9368"/>
                  </a:cubicBezTo>
                  <a:cubicBezTo>
                    <a:pt x="5012" y="9229"/>
                    <a:pt x="4459" y="9229"/>
                    <a:pt x="3733" y="9091"/>
                  </a:cubicBezTo>
                  <a:lnTo>
                    <a:pt x="3733" y="9229"/>
                  </a:lnTo>
                  <a:lnTo>
                    <a:pt x="3733" y="10094"/>
                  </a:lnTo>
                  <a:cubicBezTo>
                    <a:pt x="3733" y="10232"/>
                    <a:pt x="3871" y="10232"/>
                    <a:pt x="3871" y="10370"/>
                  </a:cubicBezTo>
                  <a:cubicBezTo>
                    <a:pt x="4010" y="10819"/>
                    <a:pt x="4148" y="11234"/>
                    <a:pt x="4459" y="11684"/>
                  </a:cubicBezTo>
                  <a:cubicBezTo>
                    <a:pt x="4459" y="11684"/>
                    <a:pt x="4597" y="11684"/>
                    <a:pt x="4597" y="11822"/>
                  </a:cubicBezTo>
                  <a:cubicBezTo>
                    <a:pt x="4874" y="11822"/>
                    <a:pt x="5185" y="11960"/>
                    <a:pt x="5323" y="11960"/>
                  </a:cubicBezTo>
                  <a:cubicBezTo>
                    <a:pt x="5012" y="11407"/>
                    <a:pt x="4736" y="10958"/>
                    <a:pt x="4459" y="10232"/>
                  </a:cubicBezTo>
                  <a:lnTo>
                    <a:pt x="4321" y="10094"/>
                  </a:lnTo>
                  <a:cubicBezTo>
                    <a:pt x="4597" y="10094"/>
                    <a:pt x="4736" y="10094"/>
                    <a:pt x="5012" y="10232"/>
                  </a:cubicBezTo>
                  <a:cubicBezTo>
                    <a:pt x="5323" y="10819"/>
                    <a:pt x="5738" y="11545"/>
                    <a:pt x="6049" y="12271"/>
                  </a:cubicBezTo>
                  <a:lnTo>
                    <a:pt x="6602" y="12271"/>
                  </a:lnTo>
                  <a:cubicBezTo>
                    <a:pt x="6602" y="12409"/>
                    <a:pt x="6740" y="12409"/>
                    <a:pt x="6913" y="12409"/>
                  </a:cubicBezTo>
                  <a:cubicBezTo>
                    <a:pt x="6464" y="11684"/>
                    <a:pt x="6049" y="11096"/>
                    <a:pt x="5738" y="10370"/>
                  </a:cubicBezTo>
                  <a:lnTo>
                    <a:pt x="5876" y="10370"/>
                  </a:lnTo>
                  <a:cubicBezTo>
                    <a:pt x="6187" y="10543"/>
                    <a:pt x="6464" y="10543"/>
                    <a:pt x="6913" y="10681"/>
                  </a:cubicBezTo>
                  <a:cubicBezTo>
                    <a:pt x="7190" y="11407"/>
                    <a:pt x="7466" y="11960"/>
                    <a:pt x="7777" y="12548"/>
                  </a:cubicBezTo>
                  <a:cubicBezTo>
                    <a:pt x="8054" y="12548"/>
                    <a:pt x="8330" y="12686"/>
                    <a:pt x="8469" y="12686"/>
                  </a:cubicBezTo>
                  <a:cubicBezTo>
                    <a:pt x="8192" y="12098"/>
                    <a:pt x="7916" y="11545"/>
                    <a:pt x="7604" y="10958"/>
                  </a:cubicBezTo>
                  <a:cubicBezTo>
                    <a:pt x="7916" y="10958"/>
                    <a:pt x="8192" y="11096"/>
                    <a:pt x="8469" y="11096"/>
                  </a:cubicBezTo>
                  <a:cubicBezTo>
                    <a:pt x="8780" y="11684"/>
                    <a:pt x="9056" y="12271"/>
                    <a:pt x="9333" y="12824"/>
                  </a:cubicBezTo>
                  <a:lnTo>
                    <a:pt x="9506" y="12962"/>
                  </a:lnTo>
                  <a:cubicBezTo>
                    <a:pt x="9644" y="12962"/>
                    <a:pt x="9920" y="12962"/>
                    <a:pt x="10197" y="13135"/>
                  </a:cubicBezTo>
                  <a:cubicBezTo>
                    <a:pt x="9782" y="12548"/>
                    <a:pt x="9506" y="11822"/>
                    <a:pt x="9194" y="11234"/>
                  </a:cubicBezTo>
                  <a:lnTo>
                    <a:pt x="9194" y="11234"/>
                  </a:lnTo>
                  <a:cubicBezTo>
                    <a:pt x="9333" y="11407"/>
                    <a:pt x="9506" y="11407"/>
                    <a:pt x="9644" y="11407"/>
                  </a:cubicBezTo>
                  <a:lnTo>
                    <a:pt x="9920" y="11407"/>
                  </a:lnTo>
                  <a:lnTo>
                    <a:pt x="9920" y="11545"/>
                  </a:lnTo>
                  <a:cubicBezTo>
                    <a:pt x="10370" y="12098"/>
                    <a:pt x="10646" y="12824"/>
                    <a:pt x="11061" y="13412"/>
                  </a:cubicBezTo>
                  <a:cubicBezTo>
                    <a:pt x="11372" y="13550"/>
                    <a:pt x="11649" y="13550"/>
                    <a:pt x="11787" y="13688"/>
                  </a:cubicBezTo>
                  <a:cubicBezTo>
                    <a:pt x="11510" y="12962"/>
                    <a:pt x="11061" y="12271"/>
                    <a:pt x="10646" y="11684"/>
                  </a:cubicBezTo>
                  <a:cubicBezTo>
                    <a:pt x="11061" y="11684"/>
                    <a:pt x="11372" y="11822"/>
                    <a:pt x="11649" y="11822"/>
                  </a:cubicBezTo>
                  <a:cubicBezTo>
                    <a:pt x="12098" y="12548"/>
                    <a:pt x="12513" y="13412"/>
                    <a:pt x="12962" y="14138"/>
                  </a:cubicBezTo>
                  <a:cubicBezTo>
                    <a:pt x="13515" y="14276"/>
                    <a:pt x="14103" y="14414"/>
                    <a:pt x="14517" y="14691"/>
                  </a:cubicBezTo>
                  <a:lnTo>
                    <a:pt x="14517" y="13688"/>
                  </a:lnTo>
                  <a:cubicBezTo>
                    <a:pt x="14690" y="13827"/>
                    <a:pt x="14829" y="14138"/>
                    <a:pt x="14967" y="14414"/>
                  </a:cubicBezTo>
                  <a:cubicBezTo>
                    <a:pt x="15105" y="14552"/>
                    <a:pt x="15105" y="14691"/>
                    <a:pt x="15243" y="14864"/>
                  </a:cubicBezTo>
                  <a:cubicBezTo>
                    <a:pt x="15382" y="14864"/>
                    <a:pt x="15693" y="15002"/>
                    <a:pt x="15831" y="15002"/>
                  </a:cubicBezTo>
                  <a:lnTo>
                    <a:pt x="16107" y="15002"/>
                  </a:lnTo>
                  <a:cubicBezTo>
                    <a:pt x="15554" y="14276"/>
                    <a:pt x="15105" y="13412"/>
                    <a:pt x="14690" y="12686"/>
                  </a:cubicBezTo>
                  <a:lnTo>
                    <a:pt x="14967" y="12686"/>
                  </a:lnTo>
                  <a:cubicBezTo>
                    <a:pt x="14967" y="12824"/>
                    <a:pt x="15105" y="12824"/>
                    <a:pt x="15105" y="12824"/>
                  </a:cubicBezTo>
                  <a:cubicBezTo>
                    <a:pt x="15243" y="12962"/>
                    <a:pt x="15554" y="13274"/>
                    <a:pt x="15693" y="13550"/>
                  </a:cubicBezTo>
                  <a:cubicBezTo>
                    <a:pt x="16107" y="13999"/>
                    <a:pt x="16419" y="14552"/>
                    <a:pt x="16695" y="15140"/>
                  </a:cubicBezTo>
                  <a:lnTo>
                    <a:pt x="17283" y="15140"/>
                  </a:lnTo>
                  <a:cubicBezTo>
                    <a:pt x="17421" y="15140"/>
                    <a:pt x="17697" y="15002"/>
                    <a:pt x="17836" y="15002"/>
                  </a:cubicBezTo>
                  <a:lnTo>
                    <a:pt x="17974" y="15002"/>
                  </a:lnTo>
                  <a:cubicBezTo>
                    <a:pt x="17974" y="14864"/>
                    <a:pt x="17836" y="14691"/>
                    <a:pt x="17836" y="14691"/>
                  </a:cubicBezTo>
                  <a:cubicBezTo>
                    <a:pt x="17974" y="14138"/>
                    <a:pt x="17974" y="13550"/>
                    <a:pt x="17836" y="12962"/>
                  </a:cubicBezTo>
                  <a:lnTo>
                    <a:pt x="17974" y="12824"/>
                  </a:lnTo>
                  <a:cubicBezTo>
                    <a:pt x="18562" y="11545"/>
                    <a:pt x="19426" y="10370"/>
                    <a:pt x="20290" y="9091"/>
                  </a:cubicBezTo>
                  <a:cubicBezTo>
                    <a:pt x="20290" y="8953"/>
                    <a:pt x="20152" y="8815"/>
                    <a:pt x="20152" y="8642"/>
                  </a:cubicBezTo>
                  <a:cubicBezTo>
                    <a:pt x="20152" y="8504"/>
                    <a:pt x="20013" y="8365"/>
                    <a:pt x="19875" y="8089"/>
                  </a:cubicBezTo>
                  <a:cubicBezTo>
                    <a:pt x="19875" y="8227"/>
                    <a:pt x="19702" y="8365"/>
                    <a:pt x="19702" y="8504"/>
                  </a:cubicBezTo>
                  <a:cubicBezTo>
                    <a:pt x="18838" y="9817"/>
                    <a:pt x="17974" y="10958"/>
                    <a:pt x="17283" y="12271"/>
                  </a:cubicBezTo>
                  <a:cubicBezTo>
                    <a:pt x="16419" y="12098"/>
                    <a:pt x="15554" y="11960"/>
                    <a:pt x="14690" y="11684"/>
                  </a:cubicBezTo>
                  <a:lnTo>
                    <a:pt x="14517" y="11684"/>
                  </a:lnTo>
                  <a:cubicBezTo>
                    <a:pt x="15382" y="10543"/>
                    <a:pt x="16246" y="9091"/>
                    <a:pt x="17110" y="7951"/>
                  </a:cubicBezTo>
                  <a:cubicBezTo>
                    <a:pt x="17697" y="7225"/>
                    <a:pt x="18285" y="6637"/>
                    <a:pt x="18838" y="5911"/>
                  </a:cubicBezTo>
                  <a:cubicBezTo>
                    <a:pt x="19149" y="5496"/>
                    <a:pt x="19426" y="5047"/>
                    <a:pt x="19702" y="4494"/>
                  </a:cubicBezTo>
                  <a:lnTo>
                    <a:pt x="20290" y="4494"/>
                  </a:lnTo>
                  <a:cubicBezTo>
                    <a:pt x="20739" y="4632"/>
                    <a:pt x="21292" y="4771"/>
                    <a:pt x="21880" y="5047"/>
                  </a:cubicBezTo>
                  <a:lnTo>
                    <a:pt x="22018" y="5047"/>
                  </a:lnTo>
                  <a:cubicBezTo>
                    <a:pt x="22464" y="5184"/>
                    <a:pt x="22876" y="5628"/>
                    <a:pt x="23152" y="6040"/>
                  </a:cubicBezTo>
                  <a:lnTo>
                    <a:pt x="23152" y="6040"/>
                  </a:lnTo>
                  <a:cubicBezTo>
                    <a:pt x="23125" y="5622"/>
                    <a:pt x="23020" y="5131"/>
                    <a:pt x="23020" y="4771"/>
                  </a:cubicBezTo>
                  <a:cubicBezTo>
                    <a:pt x="23020" y="4771"/>
                    <a:pt x="23020" y="4632"/>
                    <a:pt x="22882" y="4494"/>
                  </a:cubicBezTo>
                  <a:cubicBezTo>
                    <a:pt x="22882" y="4494"/>
                    <a:pt x="22744" y="4321"/>
                    <a:pt x="22606" y="4321"/>
                  </a:cubicBezTo>
                  <a:cubicBezTo>
                    <a:pt x="22156" y="4183"/>
                    <a:pt x="21742" y="4045"/>
                    <a:pt x="21292" y="3906"/>
                  </a:cubicBezTo>
                  <a:cubicBezTo>
                    <a:pt x="21016" y="3768"/>
                    <a:pt x="20566" y="3768"/>
                    <a:pt x="20152" y="3630"/>
                  </a:cubicBezTo>
                  <a:lnTo>
                    <a:pt x="20152" y="3457"/>
                  </a:lnTo>
                  <a:cubicBezTo>
                    <a:pt x="20152" y="3319"/>
                    <a:pt x="20013" y="3181"/>
                    <a:pt x="20013" y="3181"/>
                  </a:cubicBezTo>
                  <a:lnTo>
                    <a:pt x="19702" y="3181"/>
                  </a:lnTo>
                  <a:cubicBezTo>
                    <a:pt x="18147" y="2593"/>
                    <a:pt x="16557" y="2455"/>
                    <a:pt x="14967" y="2040"/>
                  </a:cubicBezTo>
                  <a:cubicBezTo>
                    <a:pt x="14517" y="2040"/>
                    <a:pt x="14241" y="1902"/>
                    <a:pt x="13826" y="1729"/>
                  </a:cubicBezTo>
                  <a:cubicBezTo>
                    <a:pt x="13515" y="1729"/>
                    <a:pt x="13100" y="1591"/>
                    <a:pt x="12789" y="1452"/>
                  </a:cubicBezTo>
                  <a:cubicBezTo>
                    <a:pt x="12098" y="1314"/>
                    <a:pt x="11372" y="1176"/>
                    <a:pt x="10646" y="1038"/>
                  </a:cubicBezTo>
                  <a:cubicBezTo>
                    <a:pt x="10197" y="865"/>
                    <a:pt x="9644" y="726"/>
                    <a:pt x="9194" y="450"/>
                  </a:cubicBezTo>
                  <a:lnTo>
                    <a:pt x="8780" y="450"/>
                  </a:lnTo>
                  <a:cubicBezTo>
                    <a:pt x="8641" y="450"/>
                    <a:pt x="8641" y="312"/>
                    <a:pt x="8469" y="312"/>
                  </a:cubicBezTo>
                  <a:lnTo>
                    <a:pt x="7916" y="312"/>
                  </a:lnTo>
                  <a:cubicBezTo>
                    <a:pt x="7328" y="312"/>
                    <a:pt x="6740" y="173"/>
                    <a:pt x="6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a:off x="7045193" y="3800989"/>
              <a:ext cx="474573" cy="240459"/>
            </a:xfrm>
            <a:custGeom>
              <a:avLst/>
              <a:gdLst/>
              <a:ahLst/>
              <a:cxnLst/>
              <a:rect l="l" t="t" r="r" b="b"/>
              <a:pathLst>
                <a:path w="23332" h="11822" extrusionOk="0">
                  <a:moveTo>
                    <a:pt x="3595" y="4908"/>
                  </a:moveTo>
                  <a:lnTo>
                    <a:pt x="3595" y="5047"/>
                  </a:lnTo>
                  <a:cubicBezTo>
                    <a:pt x="3595" y="5080"/>
                    <a:pt x="3603" y="5105"/>
                    <a:pt x="3615" y="5126"/>
                  </a:cubicBezTo>
                  <a:lnTo>
                    <a:pt x="3615" y="5126"/>
                  </a:lnTo>
                  <a:cubicBezTo>
                    <a:pt x="3595" y="5053"/>
                    <a:pt x="3595" y="4981"/>
                    <a:pt x="3595" y="4908"/>
                  </a:cubicBezTo>
                  <a:close/>
                  <a:moveTo>
                    <a:pt x="3615" y="5126"/>
                  </a:moveTo>
                  <a:cubicBezTo>
                    <a:pt x="3633" y="5192"/>
                    <a:pt x="3668" y="5257"/>
                    <a:pt x="3733" y="5323"/>
                  </a:cubicBezTo>
                  <a:cubicBezTo>
                    <a:pt x="3733" y="5218"/>
                    <a:pt x="3653" y="5193"/>
                    <a:pt x="3615" y="5126"/>
                  </a:cubicBezTo>
                  <a:close/>
                  <a:moveTo>
                    <a:pt x="1418" y="3906"/>
                  </a:moveTo>
                  <a:lnTo>
                    <a:pt x="1418" y="3906"/>
                  </a:lnTo>
                  <a:cubicBezTo>
                    <a:pt x="1729" y="4044"/>
                    <a:pt x="2005" y="4182"/>
                    <a:pt x="2454" y="4321"/>
                  </a:cubicBezTo>
                  <a:cubicBezTo>
                    <a:pt x="2282" y="4321"/>
                    <a:pt x="2282" y="4459"/>
                    <a:pt x="2282" y="4459"/>
                  </a:cubicBezTo>
                  <a:cubicBezTo>
                    <a:pt x="2282" y="4908"/>
                    <a:pt x="2454" y="5323"/>
                    <a:pt x="2593" y="5634"/>
                  </a:cubicBezTo>
                  <a:lnTo>
                    <a:pt x="2593" y="5772"/>
                  </a:lnTo>
                  <a:cubicBezTo>
                    <a:pt x="2593" y="5911"/>
                    <a:pt x="2731" y="6187"/>
                    <a:pt x="2731" y="6360"/>
                  </a:cubicBezTo>
                  <a:lnTo>
                    <a:pt x="2593" y="6187"/>
                  </a:lnTo>
                  <a:cubicBezTo>
                    <a:pt x="2143" y="5496"/>
                    <a:pt x="1729" y="4770"/>
                    <a:pt x="1418" y="3906"/>
                  </a:cubicBezTo>
                  <a:close/>
                  <a:moveTo>
                    <a:pt x="864" y="4182"/>
                  </a:moveTo>
                  <a:lnTo>
                    <a:pt x="864" y="4182"/>
                  </a:lnTo>
                  <a:cubicBezTo>
                    <a:pt x="1418" y="5185"/>
                    <a:pt x="1867" y="6049"/>
                    <a:pt x="2454" y="7051"/>
                  </a:cubicBezTo>
                  <a:cubicBezTo>
                    <a:pt x="2143" y="6913"/>
                    <a:pt x="2005" y="6913"/>
                    <a:pt x="1729" y="6775"/>
                  </a:cubicBezTo>
                  <a:cubicBezTo>
                    <a:pt x="1590" y="6637"/>
                    <a:pt x="1418" y="6637"/>
                    <a:pt x="1279" y="6498"/>
                  </a:cubicBezTo>
                  <a:cubicBezTo>
                    <a:pt x="1141" y="5772"/>
                    <a:pt x="1003" y="5047"/>
                    <a:pt x="864" y="4182"/>
                  </a:cubicBezTo>
                  <a:close/>
                  <a:moveTo>
                    <a:pt x="3595" y="7501"/>
                  </a:moveTo>
                  <a:lnTo>
                    <a:pt x="4010" y="7915"/>
                  </a:lnTo>
                  <a:cubicBezTo>
                    <a:pt x="4010" y="8088"/>
                    <a:pt x="4183" y="8365"/>
                    <a:pt x="4321" y="8503"/>
                  </a:cubicBezTo>
                  <a:cubicBezTo>
                    <a:pt x="4010" y="8365"/>
                    <a:pt x="3872" y="8365"/>
                    <a:pt x="3733" y="8227"/>
                  </a:cubicBezTo>
                  <a:cubicBezTo>
                    <a:pt x="3595" y="7915"/>
                    <a:pt x="3595" y="7639"/>
                    <a:pt x="3595" y="7501"/>
                  </a:cubicBezTo>
                  <a:close/>
                  <a:moveTo>
                    <a:pt x="21742" y="0"/>
                  </a:moveTo>
                  <a:cubicBezTo>
                    <a:pt x="21604" y="138"/>
                    <a:pt x="21465" y="449"/>
                    <a:pt x="21292" y="588"/>
                  </a:cubicBezTo>
                  <a:cubicBezTo>
                    <a:pt x="21154" y="864"/>
                    <a:pt x="21016" y="1314"/>
                    <a:pt x="20739" y="1590"/>
                  </a:cubicBezTo>
                  <a:cubicBezTo>
                    <a:pt x="20428" y="2039"/>
                    <a:pt x="20152" y="2592"/>
                    <a:pt x="19737" y="3042"/>
                  </a:cubicBezTo>
                  <a:cubicBezTo>
                    <a:pt x="19875" y="3318"/>
                    <a:pt x="20014" y="3457"/>
                    <a:pt x="20014" y="3595"/>
                  </a:cubicBezTo>
                  <a:cubicBezTo>
                    <a:pt x="20014" y="3768"/>
                    <a:pt x="20152" y="3906"/>
                    <a:pt x="20152" y="4044"/>
                  </a:cubicBezTo>
                  <a:cubicBezTo>
                    <a:pt x="20152" y="4044"/>
                    <a:pt x="20290" y="4044"/>
                    <a:pt x="20290" y="3906"/>
                  </a:cubicBezTo>
                  <a:cubicBezTo>
                    <a:pt x="20739" y="3318"/>
                    <a:pt x="21154" y="2592"/>
                    <a:pt x="21604" y="2039"/>
                  </a:cubicBezTo>
                  <a:cubicBezTo>
                    <a:pt x="21742" y="1728"/>
                    <a:pt x="21880" y="1452"/>
                    <a:pt x="22157" y="1002"/>
                  </a:cubicBezTo>
                  <a:cubicBezTo>
                    <a:pt x="22329" y="2039"/>
                    <a:pt x="22329" y="3042"/>
                    <a:pt x="22329" y="4044"/>
                  </a:cubicBezTo>
                  <a:cubicBezTo>
                    <a:pt x="22329" y="4044"/>
                    <a:pt x="22329" y="4182"/>
                    <a:pt x="22468" y="4182"/>
                  </a:cubicBezTo>
                  <a:cubicBezTo>
                    <a:pt x="22329" y="4321"/>
                    <a:pt x="22157" y="4459"/>
                    <a:pt x="22018" y="4632"/>
                  </a:cubicBezTo>
                  <a:cubicBezTo>
                    <a:pt x="21880" y="4908"/>
                    <a:pt x="21742" y="5047"/>
                    <a:pt x="21604" y="5323"/>
                  </a:cubicBezTo>
                  <a:cubicBezTo>
                    <a:pt x="21292" y="5772"/>
                    <a:pt x="21016" y="6187"/>
                    <a:pt x="20739" y="6637"/>
                  </a:cubicBezTo>
                  <a:cubicBezTo>
                    <a:pt x="20152" y="7501"/>
                    <a:pt x="19737" y="8503"/>
                    <a:pt x="19011" y="9367"/>
                  </a:cubicBezTo>
                  <a:cubicBezTo>
                    <a:pt x="18700" y="9817"/>
                    <a:pt x="18285" y="10231"/>
                    <a:pt x="17836" y="10681"/>
                  </a:cubicBezTo>
                  <a:lnTo>
                    <a:pt x="17836" y="9955"/>
                  </a:lnTo>
                  <a:lnTo>
                    <a:pt x="17698" y="9955"/>
                  </a:lnTo>
                  <a:cubicBezTo>
                    <a:pt x="17559" y="9955"/>
                    <a:pt x="17283" y="10093"/>
                    <a:pt x="17145" y="10093"/>
                  </a:cubicBezTo>
                  <a:lnTo>
                    <a:pt x="16557" y="10093"/>
                  </a:lnTo>
                  <a:cubicBezTo>
                    <a:pt x="16695" y="10093"/>
                    <a:pt x="16695" y="10231"/>
                    <a:pt x="16695" y="10231"/>
                  </a:cubicBezTo>
                  <a:cubicBezTo>
                    <a:pt x="16695" y="10370"/>
                    <a:pt x="16834" y="10370"/>
                    <a:pt x="16972" y="10370"/>
                  </a:cubicBezTo>
                  <a:lnTo>
                    <a:pt x="16972" y="10957"/>
                  </a:lnTo>
                  <a:cubicBezTo>
                    <a:pt x="16834" y="10819"/>
                    <a:pt x="16695" y="10819"/>
                    <a:pt x="16695" y="10819"/>
                  </a:cubicBezTo>
                  <a:cubicBezTo>
                    <a:pt x="16419" y="10681"/>
                    <a:pt x="16281" y="10370"/>
                    <a:pt x="16108" y="10231"/>
                  </a:cubicBezTo>
                  <a:cubicBezTo>
                    <a:pt x="15969" y="10093"/>
                    <a:pt x="15969" y="10093"/>
                    <a:pt x="15969" y="9955"/>
                  </a:cubicBezTo>
                  <a:lnTo>
                    <a:pt x="15693" y="9955"/>
                  </a:lnTo>
                  <a:cubicBezTo>
                    <a:pt x="15555" y="9955"/>
                    <a:pt x="15244" y="9817"/>
                    <a:pt x="15105" y="9817"/>
                  </a:cubicBezTo>
                  <a:cubicBezTo>
                    <a:pt x="15244" y="10093"/>
                    <a:pt x="15555" y="10370"/>
                    <a:pt x="15693" y="10681"/>
                  </a:cubicBezTo>
                  <a:cubicBezTo>
                    <a:pt x="15416" y="10508"/>
                    <a:pt x="15105" y="10508"/>
                    <a:pt x="14829" y="10370"/>
                  </a:cubicBezTo>
                  <a:lnTo>
                    <a:pt x="14552" y="10370"/>
                  </a:lnTo>
                  <a:cubicBezTo>
                    <a:pt x="14552" y="10093"/>
                    <a:pt x="14379" y="9817"/>
                    <a:pt x="14379" y="9644"/>
                  </a:cubicBezTo>
                  <a:cubicBezTo>
                    <a:pt x="13965" y="9367"/>
                    <a:pt x="13377" y="9229"/>
                    <a:pt x="12824" y="9091"/>
                  </a:cubicBezTo>
                  <a:lnTo>
                    <a:pt x="12824" y="9091"/>
                  </a:lnTo>
                  <a:cubicBezTo>
                    <a:pt x="13101" y="9505"/>
                    <a:pt x="13377" y="9955"/>
                    <a:pt x="13515" y="10370"/>
                  </a:cubicBezTo>
                  <a:lnTo>
                    <a:pt x="13515" y="10681"/>
                  </a:lnTo>
                  <a:cubicBezTo>
                    <a:pt x="13239" y="10681"/>
                    <a:pt x="13101" y="10681"/>
                    <a:pt x="12824" y="10508"/>
                  </a:cubicBezTo>
                  <a:cubicBezTo>
                    <a:pt x="12375" y="9955"/>
                    <a:pt x="12098" y="9229"/>
                    <a:pt x="11649" y="8641"/>
                  </a:cubicBezTo>
                  <a:cubicBezTo>
                    <a:pt x="11511" y="8503"/>
                    <a:pt x="11234" y="8503"/>
                    <a:pt x="10923" y="8365"/>
                  </a:cubicBezTo>
                  <a:lnTo>
                    <a:pt x="10923" y="8365"/>
                  </a:lnTo>
                  <a:cubicBezTo>
                    <a:pt x="11234" y="9091"/>
                    <a:pt x="11649" y="9644"/>
                    <a:pt x="12098" y="10370"/>
                  </a:cubicBezTo>
                  <a:lnTo>
                    <a:pt x="11787" y="10370"/>
                  </a:lnTo>
                  <a:cubicBezTo>
                    <a:pt x="11649" y="10370"/>
                    <a:pt x="11511" y="10231"/>
                    <a:pt x="11372" y="10231"/>
                  </a:cubicBezTo>
                  <a:cubicBezTo>
                    <a:pt x="10785" y="9505"/>
                    <a:pt x="10370" y="8780"/>
                    <a:pt x="10059" y="8088"/>
                  </a:cubicBezTo>
                  <a:cubicBezTo>
                    <a:pt x="9782" y="7915"/>
                    <a:pt x="9506" y="7915"/>
                    <a:pt x="9368" y="7915"/>
                  </a:cubicBezTo>
                  <a:lnTo>
                    <a:pt x="9195" y="7777"/>
                  </a:lnTo>
                  <a:lnTo>
                    <a:pt x="9195" y="7777"/>
                  </a:lnTo>
                  <a:cubicBezTo>
                    <a:pt x="9368" y="7916"/>
                    <a:pt x="9368" y="8088"/>
                    <a:pt x="9506" y="8227"/>
                  </a:cubicBezTo>
                  <a:cubicBezTo>
                    <a:pt x="9782" y="8780"/>
                    <a:pt x="10059" y="9505"/>
                    <a:pt x="10508" y="10093"/>
                  </a:cubicBezTo>
                  <a:cubicBezTo>
                    <a:pt x="10232" y="9955"/>
                    <a:pt x="10059" y="9955"/>
                    <a:pt x="9782" y="9955"/>
                  </a:cubicBezTo>
                  <a:cubicBezTo>
                    <a:pt x="9368" y="9229"/>
                    <a:pt x="8918" y="8503"/>
                    <a:pt x="8503" y="7915"/>
                  </a:cubicBezTo>
                  <a:cubicBezTo>
                    <a:pt x="8503" y="7777"/>
                    <a:pt x="8503" y="7777"/>
                    <a:pt x="8331" y="7639"/>
                  </a:cubicBezTo>
                  <a:cubicBezTo>
                    <a:pt x="8192" y="7639"/>
                    <a:pt x="7916" y="7501"/>
                    <a:pt x="7639" y="7501"/>
                  </a:cubicBezTo>
                  <a:cubicBezTo>
                    <a:pt x="7639" y="7639"/>
                    <a:pt x="7778" y="7777"/>
                    <a:pt x="7778" y="7777"/>
                  </a:cubicBezTo>
                  <a:cubicBezTo>
                    <a:pt x="8192" y="8503"/>
                    <a:pt x="8642" y="9091"/>
                    <a:pt x="8918" y="9644"/>
                  </a:cubicBezTo>
                  <a:cubicBezTo>
                    <a:pt x="8780" y="9644"/>
                    <a:pt x="8503" y="9505"/>
                    <a:pt x="8192" y="9505"/>
                  </a:cubicBezTo>
                  <a:lnTo>
                    <a:pt x="8192" y="9367"/>
                  </a:lnTo>
                  <a:cubicBezTo>
                    <a:pt x="7639" y="8641"/>
                    <a:pt x="7190" y="8088"/>
                    <a:pt x="6775" y="7362"/>
                  </a:cubicBezTo>
                  <a:cubicBezTo>
                    <a:pt x="6602" y="7362"/>
                    <a:pt x="6464" y="7362"/>
                    <a:pt x="6464" y="7224"/>
                  </a:cubicBezTo>
                  <a:lnTo>
                    <a:pt x="5911" y="7224"/>
                  </a:lnTo>
                  <a:cubicBezTo>
                    <a:pt x="6464" y="7915"/>
                    <a:pt x="6913" y="8641"/>
                    <a:pt x="7466" y="9367"/>
                  </a:cubicBezTo>
                  <a:cubicBezTo>
                    <a:pt x="7190" y="9229"/>
                    <a:pt x="6913" y="9229"/>
                    <a:pt x="6602" y="9091"/>
                  </a:cubicBezTo>
                  <a:lnTo>
                    <a:pt x="6464" y="9091"/>
                  </a:lnTo>
                  <a:cubicBezTo>
                    <a:pt x="6188" y="8365"/>
                    <a:pt x="5600" y="7639"/>
                    <a:pt x="5185" y="6913"/>
                  </a:cubicBezTo>
                  <a:cubicBezTo>
                    <a:pt x="5047" y="6913"/>
                    <a:pt x="4736" y="6775"/>
                    <a:pt x="4459" y="6775"/>
                  </a:cubicBezTo>
                  <a:cubicBezTo>
                    <a:pt x="4459" y="6637"/>
                    <a:pt x="4321" y="6637"/>
                    <a:pt x="4321" y="6637"/>
                  </a:cubicBezTo>
                  <a:lnTo>
                    <a:pt x="4321" y="6637"/>
                  </a:lnTo>
                  <a:cubicBezTo>
                    <a:pt x="4736" y="7362"/>
                    <a:pt x="5323" y="8088"/>
                    <a:pt x="5738" y="8952"/>
                  </a:cubicBezTo>
                  <a:cubicBezTo>
                    <a:pt x="5600" y="8780"/>
                    <a:pt x="5323" y="8780"/>
                    <a:pt x="5185" y="8780"/>
                  </a:cubicBezTo>
                  <a:lnTo>
                    <a:pt x="5185" y="8641"/>
                  </a:lnTo>
                  <a:cubicBezTo>
                    <a:pt x="5047" y="8641"/>
                    <a:pt x="5047" y="8641"/>
                    <a:pt x="5047" y="8503"/>
                  </a:cubicBezTo>
                  <a:cubicBezTo>
                    <a:pt x="4736" y="8227"/>
                    <a:pt x="4598" y="7777"/>
                    <a:pt x="4321" y="7501"/>
                  </a:cubicBezTo>
                  <a:cubicBezTo>
                    <a:pt x="4183" y="7051"/>
                    <a:pt x="3872" y="6775"/>
                    <a:pt x="3595" y="6498"/>
                  </a:cubicBezTo>
                  <a:lnTo>
                    <a:pt x="3595" y="6360"/>
                  </a:lnTo>
                  <a:cubicBezTo>
                    <a:pt x="3595" y="6187"/>
                    <a:pt x="3595" y="6049"/>
                    <a:pt x="3457" y="5772"/>
                  </a:cubicBezTo>
                  <a:cubicBezTo>
                    <a:pt x="3457" y="5634"/>
                    <a:pt x="3457" y="5323"/>
                    <a:pt x="3319" y="5047"/>
                  </a:cubicBezTo>
                  <a:lnTo>
                    <a:pt x="3319" y="4908"/>
                  </a:lnTo>
                  <a:lnTo>
                    <a:pt x="3595" y="4908"/>
                  </a:lnTo>
                  <a:lnTo>
                    <a:pt x="3595" y="4182"/>
                  </a:lnTo>
                  <a:lnTo>
                    <a:pt x="3595" y="4044"/>
                  </a:lnTo>
                  <a:lnTo>
                    <a:pt x="3457" y="4044"/>
                  </a:lnTo>
                  <a:cubicBezTo>
                    <a:pt x="3457" y="3906"/>
                    <a:pt x="3595" y="3768"/>
                    <a:pt x="3595" y="3595"/>
                  </a:cubicBezTo>
                  <a:cubicBezTo>
                    <a:pt x="3457" y="3318"/>
                    <a:pt x="3319" y="3042"/>
                    <a:pt x="3146" y="2731"/>
                  </a:cubicBezTo>
                  <a:cubicBezTo>
                    <a:pt x="3008" y="3042"/>
                    <a:pt x="2869" y="3180"/>
                    <a:pt x="2731" y="3457"/>
                  </a:cubicBezTo>
                  <a:lnTo>
                    <a:pt x="2593" y="3457"/>
                  </a:lnTo>
                  <a:cubicBezTo>
                    <a:pt x="2143" y="3318"/>
                    <a:pt x="1590" y="3042"/>
                    <a:pt x="1141" y="2592"/>
                  </a:cubicBezTo>
                  <a:lnTo>
                    <a:pt x="1003" y="2592"/>
                  </a:lnTo>
                  <a:cubicBezTo>
                    <a:pt x="1141" y="2454"/>
                    <a:pt x="1141" y="2316"/>
                    <a:pt x="1279" y="2178"/>
                  </a:cubicBezTo>
                  <a:lnTo>
                    <a:pt x="1279" y="2178"/>
                  </a:lnTo>
                  <a:cubicBezTo>
                    <a:pt x="726" y="2316"/>
                    <a:pt x="139" y="2731"/>
                    <a:pt x="0" y="3318"/>
                  </a:cubicBezTo>
                  <a:cubicBezTo>
                    <a:pt x="0" y="4459"/>
                    <a:pt x="139" y="5634"/>
                    <a:pt x="415" y="6775"/>
                  </a:cubicBezTo>
                  <a:cubicBezTo>
                    <a:pt x="415" y="6913"/>
                    <a:pt x="553" y="6913"/>
                    <a:pt x="553" y="7051"/>
                  </a:cubicBezTo>
                  <a:lnTo>
                    <a:pt x="726" y="7224"/>
                  </a:lnTo>
                  <a:cubicBezTo>
                    <a:pt x="1418" y="7639"/>
                    <a:pt x="2005" y="7777"/>
                    <a:pt x="2731" y="8088"/>
                  </a:cubicBezTo>
                  <a:cubicBezTo>
                    <a:pt x="2731" y="8227"/>
                    <a:pt x="2869" y="8503"/>
                    <a:pt x="2869" y="8641"/>
                  </a:cubicBezTo>
                  <a:cubicBezTo>
                    <a:pt x="2869" y="8780"/>
                    <a:pt x="2869" y="8952"/>
                    <a:pt x="3008" y="8952"/>
                  </a:cubicBezTo>
                  <a:lnTo>
                    <a:pt x="3146" y="9091"/>
                  </a:lnTo>
                  <a:cubicBezTo>
                    <a:pt x="4874" y="9644"/>
                    <a:pt x="6602" y="10093"/>
                    <a:pt x="8503" y="10508"/>
                  </a:cubicBezTo>
                  <a:cubicBezTo>
                    <a:pt x="9368" y="10681"/>
                    <a:pt x="10232" y="10957"/>
                    <a:pt x="11234" y="11095"/>
                  </a:cubicBezTo>
                  <a:cubicBezTo>
                    <a:pt x="11649" y="11234"/>
                    <a:pt x="12098" y="11234"/>
                    <a:pt x="12513" y="11372"/>
                  </a:cubicBezTo>
                  <a:cubicBezTo>
                    <a:pt x="12962" y="11545"/>
                    <a:pt x="13377" y="11545"/>
                    <a:pt x="13826" y="11683"/>
                  </a:cubicBezTo>
                  <a:cubicBezTo>
                    <a:pt x="14103" y="11683"/>
                    <a:pt x="14241" y="11683"/>
                    <a:pt x="14379" y="11545"/>
                  </a:cubicBezTo>
                  <a:lnTo>
                    <a:pt x="14379" y="11372"/>
                  </a:lnTo>
                  <a:lnTo>
                    <a:pt x="14552" y="11234"/>
                  </a:lnTo>
                  <a:cubicBezTo>
                    <a:pt x="15416" y="11545"/>
                    <a:pt x="16281" y="11683"/>
                    <a:pt x="17283" y="11821"/>
                  </a:cubicBezTo>
                  <a:lnTo>
                    <a:pt x="17559" y="11821"/>
                  </a:lnTo>
                  <a:cubicBezTo>
                    <a:pt x="17559" y="11821"/>
                    <a:pt x="17698" y="11821"/>
                    <a:pt x="17836" y="11683"/>
                  </a:cubicBezTo>
                  <a:cubicBezTo>
                    <a:pt x="18424" y="11234"/>
                    <a:pt x="19011" y="10819"/>
                    <a:pt x="19426" y="10231"/>
                  </a:cubicBezTo>
                  <a:cubicBezTo>
                    <a:pt x="19875" y="9644"/>
                    <a:pt x="20290" y="8952"/>
                    <a:pt x="20739" y="8365"/>
                  </a:cubicBezTo>
                  <a:cubicBezTo>
                    <a:pt x="21154" y="7639"/>
                    <a:pt x="21604" y="7051"/>
                    <a:pt x="21880" y="6498"/>
                  </a:cubicBezTo>
                  <a:cubicBezTo>
                    <a:pt x="22157" y="6049"/>
                    <a:pt x="22329" y="5772"/>
                    <a:pt x="22468" y="5496"/>
                  </a:cubicBezTo>
                  <a:cubicBezTo>
                    <a:pt x="22606" y="5323"/>
                    <a:pt x="22744" y="5185"/>
                    <a:pt x="22744" y="5047"/>
                  </a:cubicBezTo>
                  <a:lnTo>
                    <a:pt x="23194" y="4632"/>
                  </a:lnTo>
                  <a:lnTo>
                    <a:pt x="23194" y="4321"/>
                  </a:lnTo>
                  <a:cubicBezTo>
                    <a:pt x="23194" y="4182"/>
                    <a:pt x="23332" y="4182"/>
                    <a:pt x="23332" y="4044"/>
                  </a:cubicBezTo>
                  <a:cubicBezTo>
                    <a:pt x="23194" y="3042"/>
                    <a:pt x="23194" y="2039"/>
                    <a:pt x="23021" y="1175"/>
                  </a:cubicBezTo>
                  <a:lnTo>
                    <a:pt x="23021" y="1002"/>
                  </a:lnTo>
                  <a:cubicBezTo>
                    <a:pt x="22744" y="588"/>
                    <a:pt x="22329" y="138"/>
                    <a:pt x="2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7200568" y="3763015"/>
              <a:ext cx="143438" cy="137824"/>
            </a:xfrm>
            <a:custGeom>
              <a:avLst/>
              <a:gdLst/>
              <a:ahLst/>
              <a:cxnLst/>
              <a:rect l="l" t="t" r="r" b="b"/>
              <a:pathLst>
                <a:path w="7052" h="6776" extrusionOk="0">
                  <a:moveTo>
                    <a:pt x="3146" y="1"/>
                  </a:moveTo>
                  <a:cubicBezTo>
                    <a:pt x="2731" y="1"/>
                    <a:pt x="2143" y="139"/>
                    <a:pt x="1729" y="450"/>
                  </a:cubicBezTo>
                  <a:cubicBezTo>
                    <a:pt x="1279" y="588"/>
                    <a:pt x="1003" y="1003"/>
                    <a:pt x="692" y="1452"/>
                  </a:cubicBezTo>
                  <a:cubicBezTo>
                    <a:pt x="553" y="1591"/>
                    <a:pt x="553" y="1729"/>
                    <a:pt x="415" y="1867"/>
                  </a:cubicBezTo>
                  <a:cubicBezTo>
                    <a:pt x="277" y="2178"/>
                    <a:pt x="139" y="2455"/>
                    <a:pt x="139" y="2731"/>
                  </a:cubicBezTo>
                  <a:cubicBezTo>
                    <a:pt x="0" y="3457"/>
                    <a:pt x="139" y="4045"/>
                    <a:pt x="277" y="4598"/>
                  </a:cubicBezTo>
                  <a:cubicBezTo>
                    <a:pt x="415" y="4909"/>
                    <a:pt x="553" y="5185"/>
                    <a:pt x="864" y="5462"/>
                  </a:cubicBezTo>
                  <a:cubicBezTo>
                    <a:pt x="1003" y="5635"/>
                    <a:pt x="1279" y="5911"/>
                    <a:pt x="1556" y="6049"/>
                  </a:cubicBezTo>
                  <a:cubicBezTo>
                    <a:pt x="1867" y="6188"/>
                    <a:pt x="2143" y="6326"/>
                    <a:pt x="2282" y="6499"/>
                  </a:cubicBezTo>
                  <a:cubicBezTo>
                    <a:pt x="2593" y="6499"/>
                    <a:pt x="2869" y="6637"/>
                    <a:pt x="3284" y="6637"/>
                  </a:cubicBezTo>
                  <a:cubicBezTo>
                    <a:pt x="3595" y="6775"/>
                    <a:pt x="3872" y="6775"/>
                    <a:pt x="4010" y="6775"/>
                  </a:cubicBezTo>
                  <a:cubicBezTo>
                    <a:pt x="4459" y="6775"/>
                    <a:pt x="4874" y="6637"/>
                    <a:pt x="5185" y="6637"/>
                  </a:cubicBezTo>
                  <a:cubicBezTo>
                    <a:pt x="5462" y="6499"/>
                    <a:pt x="5738" y="6499"/>
                    <a:pt x="5876" y="6188"/>
                  </a:cubicBezTo>
                  <a:cubicBezTo>
                    <a:pt x="6187" y="6049"/>
                    <a:pt x="6464" y="5911"/>
                    <a:pt x="6602" y="5635"/>
                  </a:cubicBezTo>
                  <a:cubicBezTo>
                    <a:pt x="6740" y="5324"/>
                    <a:pt x="6913" y="5047"/>
                    <a:pt x="6913" y="4771"/>
                  </a:cubicBezTo>
                  <a:cubicBezTo>
                    <a:pt x="7052" y="4459"/>
                    <a:pt x="7052" y="4183"/>
                    <a:pt x="7052" y="3906"/>
                  </a:cubicBezTo>
                  <a:cubicBezTo>
                    <a:pt x="7052" y="3595"/>
                    <a:pt x="7052" y="3319"/>
                    <a:pt x="6913" y="2869"/>
                  </a:cubicBezTo>
                  <a:cubicBezTo>
                    <a:pt x="6913" y="2731"/>
                    <a:pt x="6740" y="2455"/>
                    <a:pt x="6602" y="2005"/>
                  </a:cubicBezTo>
                  <a:cubicBezTo>
                    <a:pt x="6464" y="1591"/>
                    <a:pt x="6187" y="1314"/>
                    <a:pt x="5876" y="865"/>
                  </a:cubicBezTo>
                  <a:cubicBezTo>
                    <a:pt x="5462" y="588"/>
                    <a:pt x="5012" y="450"/>
                    <a:pt x="4597" y="277"/>
                  </a:cubicBezTo>
                  <a:cubicBezTo>
                    <a:pt x="4148" y="139"/>
                    <a:pt x="3733" y="1"/>
                    <a:pt x="3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8"/>
          <p:cNvGrpSpPr/>
          <p:nvPr/>
        </p:nvGrpSpPr>
        <p:grpSpPr>
          <a:xfrm>
            <a:off x="1238457" y="3095676"/>
            <a:ext cx="1533281" cy="1331530"/>
            <a:chOff x="2599736" y="3491668"/>
            <a:chExt cx="1280081" cy="1111832"/>
          </a:xfrm>
        </p:grpSpPr>
        <p:sp>
          <p:nvSpPr>
            <p:cNvPr id="1379" name="Google Shape;1379;p8"/>
            <p:cNvSpPr/>
            <p:nvPr/>
          </p:nvSpPr>
          <p:spPr>
            <a:xfrm>
              <a:off x="2599736" y="3864141"/>
              <a:ext cx="1280081" cy="739359"/>
            </a:xfrm>
            <a:custGeom>
              <a:avLst/>
              <a:gdLst/>
              <a:ahLst/>
              <a:cxnLst/>
              <a:rect l="l" t="t" r="r" b="b"/>
              <a:pathLst>
                <a:path w="71274" h="41167" extrusionOk="0">
                  <a:moveTo>
                    <a:pt x="3872" y="1"/>
                  </a:moveTo>
                  <a:cubicBezTo>
                    <a:pt x="3319" y="1"/>
                    <a:pt x="2593" y="277"/>
                    <a:pt x="2316" y="1003"/>
                  </a:cubicBezTo>
                  <a:cubicBezTo>
                    <a:pt x="1452" y="2317"/>
                    <a:pt x="1003" y="3872"/>
                    <a:pt x="588" y="5324"/>
                  </a:cubicBezTo>
                  <a:cubicBezTo>
                    <a:pt x="139" y="7052"/>
                    <a:pt x="1" y="8780"/>
                    <a:pt x="139" y="10509"/>
                  </a:cubicBezTo>
                  <a:cubicBezTo>
                    <a:pt x="139" y="11234"/>
                    <a:pt x="277" y="11960"/>
                    <a:pt x="588" y="12686"/>
                  </a:cubicBezTo>
                  <a:cubicBezTo>
                    <a:pt x="865" y="13550"/>
                    <a:pt x="1280" y="14103"/>
                    <a:pt x="1729" y="14829"/>
                  </a:cubicBezTo>
                  <a:cubicBezTo>
                    <a:pt x="2144" y="15417"/>
                    <a:pt x="2731" y="15832"/>
                    <a:pt x="3319" y="16281"/>
                  </a:cubicBezTo>
                  <a:cubicBezTo>
                    <a:pt x="3872" y="16696"/>
                    <a:pt x="4598" y="17283"/>
                    <a:pt x="5324" y="17698"/>
                  </a:cubicBezTo>
                  <a:cubicBezTo>
                    <a:pt x="8054" y="19426"/>
                    <a:pt x="11096" y="20878"/>
                    <a:pt x="13965" y="22468"/>
                  </a:cubicBezTo>
                  <a:cubicBezTo>
                    <a:pt x="15555" y="23332"/>
                    <a:pt x="17007" y="24196"/>
                    <a:pt x="18424" y="25199"/>
                  </a:cubicBezTo>
                  <a:cubicBezTo>
                    <a:pt x="20152" y="26512"/>
                    <a:pt x="22019" y="27791"/>
                    <a:pt x="23747" y="29243"/>
                  </a:cubicBezTo>
                  <a:cubicBezTo>
                    <a:pt x="27653" y="32250"/>
                    <a:pt x="31524" y="35430"/>
                    <a:pt x="35706" y="38161"/>
                  </a:cubicBezTo>
                  <a:cubicBezTo>
                    <a:pt x="36709" y="38886"/>
                    <a:pt x="37573" y="39474"/>
                    <a:pt x="38610" y="40027"/>
                  </a:cubicBezTo>
                  <a:cubicBezTo>
                    <a:pt x="39474" y="40476"/>
                    <a:pt x="40338" y="40753"/>
                    <a:pt x="41202" y="40891"/>
                  </a:cubicBezTo>
                  <a:cubicBezTo>
                    <a:pt x="41995" y="41082"/>
                    <a:pt x="42813" y="41167"/>
                    <a:pt x="43635" y="41167"/>
                  </a:cubicBezTo>
                  <a:cubicBezTo>
                    <a:pt x="44747" y="41167"/>
                    <a:pt x="45866" y="41011"/>
                    <a:pt x="46940" y="40753"/>
                  </a:cubicBezTo>
                  <a:cubicBezTo>
                    <a:pt x="47804" y="40476"/>
                    <a:pt x="48668" y="40027"/>
                    <a:pt x="49532" y="39751"/>
                  </a:cubicBezTo>
                  <a:cubicBezTo>
                    <a:pt x="50397" y="39301"/>
                    <a:pt x="51122" y="38886"/>
                    <a:pt x="51848" y="38437"/>
                  </a:cubicBezTo>
                  <a:cubicBezTo>
                    <a:pt x="53715" y="37296"/>
                    <a:pt x="55305" y="36018"/>
                    <a:pt x="56895" y="34704"/>
                  </a:cubicBezTo>
                  <a:cubicBezTo>
                    <a:pt x="59764" y="32250"/>
                    <a:pt x="62218" y="29658"/>
                    <a:pt x="65087" y="27376"/>
                  </a:cubicBezTo>
                  <a:cubicBezTo>
                    <a:pt x="66815" y="26063"/>
                    <a:pt x="68543" y="25060"/>
                    <a:pt x="69857" y="23470"/>
                  </a:cubicBezTo>
                  <a:cubicBezTo>
                    <a:pt x="70272" y="23056"/>
                    <a:pt x="70583" y="22606"/>
                    <a:pt x="70859" y="22019"/>
                  </a:cubicBezTo>
                  <a:cubicBezTo>
                    <a:pt x="70859" y="21742"/>
                    <a:pt x="70997" y="21466"/>
                    <a:pt x="71136" y="21155"/>
                  </a:cubicBezTo>
                  <a:cubicBezTo>
                    <a:pt x="71274" y="20878"/>
                    <a:pt x="71274" y="20602"/>
                    <a:pt x="71274" y="20152"/>
                  </a:cubicBezTo>
                  <a:lnTo>
                    <a:pt x="71274" y="19599"/>
                  </a:lnTo>
                  <a:cubicBezTo>
                    <a:pt x="71274" y="19288"/>
                    <a:pt x="71136" y="18873"/>
                    <a:pt x="70997" y="18562"/>
                  </a:cubicBezTo>
                  <a:cubicBezTo>
                    <a:pt x="70721" y="17698"/>
                    <a:pt x="70272" y="17145"/>
                    <a:pt x="69719" y="16557"/>
                  </a:cubicBezTo>
                  <a:cubicBezTo>
                    <a:pt x="69371" y="16144"/>
                    <a:pt x="68890" y="15960"/>
                    <a:pt x="68421" y="15960"/>
                  </a:cubicBezTo>
                  <a:cubicBezTo>
                    <a:pt x="67910" y="15960"/>
                    <a:pt x="67415" y="16179"/>
                    <a:pt x="67126" y="16557"/>
                  </a:cubicBezTo>
                  <a:cubicBezTo>
                    <a:pt x="66262" y="17283"/>
                    <a:pt x="66400" y="18424"/>
                    <a:pt x="67126" y="19288"/>
                  </a:cubicBezTo>
                  <a:lnTo>
                    <a:pt x="67264" y="19426"/>
                  </a:lnTo>
                  <a:cubicBezTo>
                    <a:pt x="67264" y="19599"/>
                    <a:pt x="67403" y="19599"/>
                    <a:pt x="67403" y="19737"/>
                  </a:cubicBezTo>
                  <a:lnTo>
                    <a:pt x="67403" y="19876"/>
                  </a:lnTo>
                  <a:lnTo>
                    <a:pt x="67403" y="20014"/>
                  </a:lnTo>
                  <a:lnTo>
                    <a:pt x="67403" y="20290"/>
                  </a:lnTo>
                  <a:cubicBezTo>
                    <a:pt x="67264" y="20602"/>
                    <a:pt x="67126" y="20740"/>
                    <a:pt x="66953" y="20878"/>
                  </a:cubicBezTo>
                  <a:cubicBezTo>
                    <a:pt x="66539" y="21466"/>
                    <a:pt x="65951" y="22019"/>
                    <a:pt x="65398" y="22468"/>
                  </a:cubicBezTo>
                  <a:cubicBezTo>
                    <a:pt x="64361" y="23194"/>
                    <a:pt x="63359" y="23920"/>
                    <a:pt x="62494" y="24611"/>
                  </a:cubicBezTo>
                  <a:cubicBezTo>
                    <a:pt x="61354" y="25475"/>
                    <a:pt x="60351" y="26339"/>
                    <a:pt x="59349" y="27376"/>
                  </a:cubicBezTo>
                  <a:cubicBezTo>
                    <a:pt x="57171" y="29381"/>
                    <a:pt x="54855" y="31386"/>
                    <a:pt x="52436" y="33425"/>
                  </a:cubicBezTo>
                  <a:cubicBezTo>
                    <a:pt x="50846" y="34566"/>
                    <a:pt x="49118" y="35706"/>
                    <a:pt x="47389" y="36571"/>
                  </a:cubicBezTo>
                  <a:cubicBezTo>
                    <a:pt x="46387" y="36882"/>
                    <a:pt x="45523" y="37158"/>
                    <a:pt x="44486" y="37296"/>
                  </a:cubicBezTo>
                  <a:lnTo>
                    <a:pt x="43069" y="37296"/>
                  </a:lnTo>
                  <a:cubicBezTo>
                    <a:pt x="43207" y="36432"/>
                    <a:pt x="43069" y="35568"/>
                    <a:pt x="42758" y="34704"/>
                  </a:cubicBezTo>
                  <a:cubicBezTo>
                    <a:pt x="42343" y="33702"/>
                    <a:pt x="41755" y="32838"/>
                    <a:pt x="41029" y="31973"/>
                  </a:cubicBezTo>
                  <a:cubicBezTo>
                    <a:pt x="40767" y="31629"/>
                    <a:pt x="40303" y="31480"/>
                    <a:pt x="39825" y="31480"/>
                  </a:cubicBezTo>
                  <a:cubicBezTo>
                    <a:pt x="39295" y="31480"/>
                    <a:pt x="38746" y="31664"/>
                    <a:pt x="38437" y="31973"/>
                  </a:cubicBezTo>
                  <a:cubicBezTo>
                    <a:pt x="38022" y="32388"/>
                    <a:pt x="37884" y="32838"/>
                    <a:pt x="37884" y="33425"/>
                  </a:cubicBezTo>
                  <a:lnTo>
                    <a:pt x="37884" y="33702"/>
                  </a:lnTo>
                  <a:cubicBezTo>
                    <a:pt x="37746" y="33563"/>
                    <a:pt x="37573" y="33425"/>
                    <a:pt x="37435" y="33425"/>
                  </a:cubicBezTo>
                  <a:cubicBezTo>
                    <a:pt x="36017" y="32112"/>
                    <a:pt x="34566" y="30833"/>
                    <a:pt x="33425" y="29381"/>
                  </a:cubicBezTo>
                  <a:cubicBezTo>
                    <a:pt x="32976" y="28793"/>
                    <a:pt x="32561" y="28068"/>
                    <a:pt x="32250" y="27515"/>
                  </a:cubicBezTo>
                  <a:cubicBezTo>
                    <a:pt x="31973" y="26927"/>
                    <a:pt x="31835" y="26650"/>
                    <a:pt x="31386" y="26339"/>
                  </a:cubicBezTo>
                  <a:cubicBezTo>
                    <a:pt x="30971" y="26201"/>
                    <a:pt x="30660" y="26063"/>
                    <a:pt x="30383" y="26063"/>
                  </a:cubicBezTo>
                  <a:lnTo>
                    <a:pt x="29796" y="26063"/>
                  </a:lnTo>
                  <a:cubicBezTo>
                    <a:pt x="29381" y="26201"/>
                    <a:pt x="28932" y="26650"/>
                    <a:pt x="28655" y="27065"/>
                  </a:cubicBezTo>
                  <a:cubicBezTo>
                    <a:pt x="28517" y="27376"/>
                    <a:pt x="28517" y="27653"/>
                    <a:pt x="28517" y="28068"/>
                  </a:cubicBezTo>
                  <a:cubicBezTo>
                    <a:pt x="24784" y="25199"/>
                    <a:pt x="21154" y="22330"/>
                    <a:pt x="17283" y="20014"/>
                  </a:cubicBezTo>
                  <a:cubicBezTo>
                    <a:pt x="15555" y="18873"/>
                    <a:pt x="13550" y="18009"/>
                    <a:pt x="11649" y="17007"/>
                  </a:cubicBezTo>
                  <a:cubicBezTo>
                    <a:pt x="9644" y="15832"/>
                    <a:pt x="7640" y="14829"/>
                    <a:pt x="5911" y="13377"/>
                  </a:cubicBezTo>
                  <a:cubicBezTo>
                    <a:pt x="5324" y="13101"/>
                    <a:pt x="4909" y="12686"/>
                    <a:pt x="4460" y="12099"/>
                  </a:cubicBezTo>
                  <a:cubicBezTo>
                    <a:pt x="4460" y="11960"/>
                    <a:pt x="4321" y="11822"/>
                    <a:pt x="4183" y="11649"/>
                  </a:cubicBezTo>
                  <a:cubicBezTo>
                    <a:pt x="4183" y="11373"/>
                    <a:pt x="4045" y="10958"/>
                    <a:pt x="4045" y="10647"/>
                  </a:cubicBezTo>
                  <a:cubicBezTo>
                    <a:pt x="3872" y="9783"/>
                    <a:pt x="3872" y="8780"/>
                    <a:pt x="4045" y="7916"/>
                  </a:cubicBezTo>
                  <a:cubicBezTo>
                    <a:pt x="4183" y="6464"/>
                    <a:pt x="4598" y="5186"/>
                    <a:pt x="5047" y="3872"/>
                  </a:cubicBezTo>
                  <a:cubicBezTo>
                    <a:pt x="5185" y="3457"/>
                    <a:pt x="5324" y="3181"/>
                    <a:pt x="5600" y="2870"/>
                  </a:cubicBezTo>
                  <a:cubicBezTo>
                    <a:pt x="6050" y="2006"/>
                    <a:pt x="5773" y="865"/>
                    <a:pt x="4909" y="277"/>
                  </a:cubicBezTo>
                  <a:cubicBezTo>
                    <a:pt x="4598" y="139"/>
                    <a:pt x="4321" y="1"/>
                    <a:pt x="3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
            <p:cNvSpPr/>
            <p:nvPr/>
          </p:nvSpPr>
          <p:spPr>
            <a:xfrm>
              <a:off x="3018778" y="4148465"/>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
            <p:cNvSpPr/>
            <p:nvPr/>
          </p:nvSpPr>
          <p:spPr>
            <a:xfrm>
              <a:off x="2990222" y="4099417"/>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8"/>
            <p:cNvSpPr/>
            <p:nvPr/>
          </p:nvSpPr>
          <p:spPr>
            <a:xfrm>
              <a:off x="2915095" y="4141012"/>
              <a:ext cx="62106" cy="46588"/>
            </a:xfrm>
            <a:custGeom>
              <a:avLst/>
              <a:gdLst/>
              <a:ahLst/>
              <a:cxnLst/>
              <a:rect l="l" t="t" r="r" b="b"/>
              <a:pathLst>
                <a:path w="3458" h="2594" extrusionOk="0">
                  <a:moveTo>
                    <a:pt x="1" y="1"/>
                  </a:moveTo>
                  <a:cubicBezTo>
                    <a:pt x="139" y="139"/>
                    <a:pt x="139" y="277"/>
                    <a:pt x="139" y="416"/>
                  </a:cubicBezTo>
                  <a:cubicBezTo>
                    <a:pt x="727" y="1003"/>
                    <a:pt x="1314" y="1418"/>
                    <a:pt x="1867" y="1867"/>
                  </a:cubicBezTo>
                  <a:cubicBezTo>
                    <a:pt x="2455" y="2144"/>
                    <a:pt x="2904" y="2455"/>
                    <a:pt x="3457" y="2593"/>
                  </a:cubicBezTo>
                  <a:cubicBezTo>
                    <a:pt x="3457" y="2455"/>
                    <a:pt x="3457" y="2144"/>
                    <a:pt x="3319" y="2006"/>
                  </a:cubicBezTo>
                  <a:lnTo>
                    <a:pt x="3181" y="2006"/>
                  </a:lnTo>
                  <a:cubicBezTo>
                    <a:pt x="3042" y="1867"/>
                    <a:pt x="3042" y="1867"/>
                    <a:pt x="2904" y="1729"/>
                  </a:cubicBezTo>
                  <a:cubicBezTo>
                    <a:pt x="2317" y="1418"/>
                    <a:pt x="1729" y="1141"/>
                    <a:pt x="1176" y="865"/>
                  </a:cubicBezTo>
                  <a:cubicBezTo>
                    <a:pt x="865" y="554"/>
                    <a:pt x="450" y="416"/>
                    <a:pt x="139" y="139"/>
                  </a:cubicBez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8"/>
            <p:cNvSpPr/>
            <p:nvPr/>
          </p:nvSpPr>
          <p:spPr>
            <a:xfrm>
              <a:off x="3018778" y="4145987"/>
              <a:ext cx="2496" cy="2496"/>
            </a:xfrm>
            <a:custGeom>
              <a:avLst/>
              <a:gdLst/>
              <a:ahLst/>
              <a:cxnLst/>
              <a:rect l="l" t="t" r="r" b="b"/>
              <a:pathLst>
                <a:path w="139" h="139" extrusionOk="0">
                  <a:moveTo>
                    <a:pt x="138" y="0"/>
                  </a:moveTo>
                  <a:lnTo>
                    <a:pt x="0" y="139"/>
                  </a:lnTo>
                  <a:cubicBezTo>
                    <a:pt x="0" y="139"/>
                    <a:pt x="138" y="139"/>
                    <a:pt x="13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8"/>
            <p:cNvSpPr/>
            <p:nvPr/>
          </p:nvSpPr>
          <p:spPr>
            <a:xfrm>
              <a:off x="3114380" y="4185086"/>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992701" y="4138533"/>
              <a:ext cx="39117" cy="51545"/>
            </a:xfrm>
            <a:custGeom>
              <a:avLst/>
              <a:gdLst/>
              <a:ahLst/>
              <a:cxnLst/>
              <a:rect l="l" t="t" r="r" b="b"/>
              <a:pathLst>
                <a:path w="2178" h="2870" extrusionOk="0">
                  <a:moveTo>
                    <a:pt x="2040" y="1"/>
                  </a:moveTo>
                  <a:lnTo>
                    <a:pt x="1452" y="554"/>
                  </a:lnTo>
                  <a:cubicBezTo>
                    <a:pt x="1003" y="1003"/>
                    <a:pt x="588" y="1418"/>
                    <a:pt x="139" y="2005"/>
                  </a:cubicBezTo>
                  <a:lnTo>
                    <a:pt x="0" y="2144"/>
                  </a:lnTo>
                  <a:lnTo>
                    <a:pt x="0" y="2869"/>
                  </a:lnTo>
                  <a:cubicBezTo>
                    <a:pt x="726" y="2144"/>
                    <a:pt x="1452" y="1279"/>
                    <a:pt x="2178" y="554"/>
                  </a:cubicBezTo>
                  <a:lnTo>
                    <a:pt x="2178" y="415"/>
                  </a:lnTo>
                  <a:cubicBezTo>
                    <a:pt x="2178" y="277"/>
                    <a:pt x="2178" y="139"/>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
            <p:cNvSpPr/>
            <p:nvPr/>
          </p:nvSpPr>
          <p:spPr>
            <a:xfrm>
              <a:off x="3262118" y="4143508"/>
              <a:ext cx="2496" cy="2496"/>
            </a:xfrm>
            <a:custGeom>
              <a:avLst/>
              <a:gdLst/>
              <a:ahLst/>
              <a:cxnLst/>
              <a:rect l="l" t="t" r="r" b="b"/>
              <a:pathLst>
                <a:path w="139" h="139" extrusionOk="0">
                  <a:moveTo>
                    <a:pt x="1" y="0"/>
                  </a:moveTo>
                  <a:lnTo>
                    <a:pt x="1" y="138"/>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
            <p:cNvSpPr/>
            <p:nvPr/>
          </p:nvSpPr>
          <p:spPr>
            <a:xfrm>
              <a:off x="3388754" y="4057839"/>
              <a:ext cx="2514" cy="3107"/>
            </a:xfrm>
            <a:custGeom>
              <a:avLst/>
              <a:gdLst/>
              <a:ahLst/>
              <a:cxnLst/>
              <a:rect l="l" t="t" r="r" b="b"/>
              <a:pathLst>
                <a:path w="140" h="173" extrusionOk="0">
                  <a:moveTo>
                    <a:pt x="139" y="0"/>
                  </a:moveTo>
                  <a:cubicBezTo>
                    <a:pt x="139" y="173"/>
                    <a:pt x="1" y="173"/>
                    <a:pt x="1" y="173"/>
                  </a:cubicBezTo>
                  <a:lnTo>
                    <a:pt x="139" y="173"/>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
            <p:cNvSpPr/>
            <p:nvPr/>
          </p:nvSpPr>
          <p:spPr>
            <a:xfrm>
              <a:off x="3391251" y="4057839"/>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
            <p:cNvSpPr/>
            <p:nvPr/>
          </p:nvSpPr>
          <p:spPr>
            <a:xfrm>
              <a:off x="3044838" y="4226070"/>
              <a:ext cx="58999" cy="44092"/>
            </a:xfrm>
            <a:custGeom>
              <a:avLst/>
              <a:gdLst/>
              <a:ahLst/>
              <a:cxnLst/>
              <a:rect l="l" t="t" r="r" b="b"/>
              <a:pathLst>
                <a:path w="3285" h="2455" extrusionOk="0">
                  <a:moveTo>
                    <a:pt x="1" y="0"/>
                  </a:moveTo>
                  <a:lnTo>
                    <a:pt x="1" y="311"/>
                  </a:lnTo>
                  <a:cubicBezTo>
                    <a:pt x="554" y="726"/>
                    <a:pt x="1141" y="1175"/>
                    <a:pt x="1729" y="1590"/>
                  </a:cubicBezTo>
                  <a:cubicBezTo>
                    <a:pt x="2282" y="1867"/>
                    <a:pt x="2731" y="2178"/>
                    <a:pt x="3285" y="2454"/>
                  </a:cubicBezTo>
                  <a:lnTo>
                    <a:pt x="3285" y="1867"/>
                  </a:lnTo>
                  <a:cubicBezTo>
                    <a:pt x="3215" y="1953"/>
                    <a:pt x="3146" y="1996"/>
                    <a:pt x="3077" y="1996"/>
                  </a:cubicBezTo>
                  <a:cubicBezTo>
                    <a:pt x="3008" y="1996"/>
                    <a:pt x="2939" y="1953"/>
                    <a:pt x="2870" y="1867"/>
                  </a:cubicBezTo>
                  <a:cubicBezTo>
                    <a:pt x="1867" y="1314"/>
                    <a:pt x="865" y="726"/>
                    <a:pt x="1"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
            <p:cNvSpPr/>
            <p:nvPr/>
          </p:nvSpPr>
          <p:spPr>
            <a:xfrm>
              <a:off x="3512912" y="4314218"/>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
            <p:cNvSpPr/>
            <p:nvPr/>
          </p:nvSpPr>
          <p:spPr>
            <a:xfrm>
              <a:off x="3370758" y="4042304"/>
              <a:ext cx="38506" cy="49695"/>
            </a:xfrm>
            <a:custGeom>
              <a:avLst/>
              <a:gdLst/>
              <a:ahLst/>
              <a:cxnLst/>
              <a:rect l="l" t="t" r="r" b="b"/>
              <a:pathLst>
                <a:path w="2144" h="2767" extrusionOk="0">
                  <a:moveTo>
                    <a:pt x="2144" y="1"/>
                  </a:moveTo>
                  <a:cubicBezTo>
                    <a:pt x="1867" y="312"/>
                    <a:pt x="1418" y="589"/>
                    <a:pt x="1141" y="865"/>
                  </a:cubicBezTo>
                  <a:lnTo>
                    <a:pt x="1141" y="1038"/>
                  </a:lnTo>
                  <a:cubicBezTo>
                    <a:pt x="692" y="1314"/>
                    <a:pt x="277" y="1729"/>
                    <a:pt x="1" y="2179"/>
                  </a:cubicBezTo>
                  <a:cubicBezTo>
                    <a:pt x="1" y="2317"/>
                    <a:pt x="1" y="2455"/>
                    <a:pt x="139" y="2766"/>
                  </a:cubicBezTo>
                  <a:cubicBezTo>
                    <a:pt x="865" y="1902"/>
                    <a:pt x="1418" y="1176"/>
                    <a:pt x="2144" y="450"/>
                  </a:cubicBezTo>
                  <a:lnTo>
                    <a:pt x="2144" y="312"/>
                  </a:lnTo>
                  <a:lnTo>
                    <a:pt x="2144"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8"/>
            <p:cNvSpPr/>
            <p:nvPr/>
          </p:nvSpPr>
          <p:spPr>
            <a:xfrm>
              <a:off x="3262118" y="4145987"/>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8"/>
            <p:cNvSpPr/>
            <p:nvPr/>
          </p:nvSpPr>
          <p:spPr>
            <a:xfrm>
              <a:off x="3349656" y="4086396"/>
              <a:ext cx="5604" cy="2496"/>
            </a:xfrm>
            <a:custGeom>
              <a:avLst/>
              <a:gdLst/>
              <a:ahLst/>
              <a:cxnLst/>
              <a:rect l="l" t="t" r="r" b="b"/>
              <a:pathLst>
                <a:path w="312" h="139" extrusionOk="0">
                  <a:moveTo>
                    <a:pt x="0" y="0"/>
                  </a:moveTo>
                  <a:cubicBezTo>
                    <a:pt x="139" y="138"/>
                    <a:pt x="311" y="138"/>
                    <a:pt x="311" y="138"/>
                  </a:cubicBezTo>
                  <a:lnTo>
                    <a:pt x="31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
            <p:cNvSpPr/>
            <p:nvPr/>
          </p:nvSpPr>
          <p:spPr>
            <a:xfrm>
              <a:off x="3365173" y="4391823"/>
              <a:ext cx="39135" cy="44092"/>
            </a:xfrm>
            <a:custGeom>
              <a:avLst/>
              <a:gdLst/>
              <a:ahLst/>
              <a:cxnLst/>
              <a:rect l="l" t="t" r="r" b="b"/>
              <a:pathLst>
                <a:path w="2179" h="2455" extrusionOk="0">
                  <a:moveTo>
                    <a:pt x="2178" y="0"/>
                  </a:moveTo>
                  <a:cubicBezTo>
                    <a:pt x="2040" y="277"/>
                    <a:pt x="1729" y="415"/>
                    <a:pt x="1590" y="588"/>
                  </a:cubicBezTo>
                  <a:cubicBezTo>
                    <a:pt x="1176" y="1002"/>
                    <a:pt x="726" y="1452"/>
                    <a:pt x="312" y="2005"/>
                  </a:cubicBezTo>
                  <a:cubicBezTo>
                    <a:pt x="312" y="2005"/>
                    <a:pt x="139" y="2143"/>
                    <a:pt x="0" y="2143"/>
                  </a:cubicBezTo>
                  <a:lnTo>
                    <a:pt x="0" y="2454"/>
                  </a:lnTo>
                  <a:cubicBezTo>
                    <a:pt x="726" y="1728"/>
                    <a:pt x="1452" y="1002"/>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
            <p:cNvSpPr/>
            <p:nvPr/>
          </p:nvSpPr>
          <p:spPr>
            <a:xfrm>
              <a:off x="3393729" y="4399259"/>
              <a:ext cx="18" cy="3125"/>
            </a:xfrm>
            <a:custGeom>
              <a:avLst/>
              <a:gdLst/>
              <a:ahLst/>
              <a:cxnLst/>
              <a:rect l="l" t="t" r="r" b="b"/>
              <a:pathLst>
                <a:path w="1" h="174" extrusionOk="0">
                  <a:moveTo>
                    <a:pt x="0" y="174"/>
                  </a:moveTo>
                  <a:lnTo>
                    <a:pt x="0" y="174"/>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
            <p:cNvSpPr/>
            <p:nvPr/>
          </p:nvSpPr>
          <p:spPr>
            <a:xfrm>
              <a:off x="3290064" y="4391823"/>
              <a:ext cx="59609" cy="44092"/>
            </a:xfrm>
            <a:custGeom>
              <a:avLst/>
              <a:gdLst/>
              <a:ahLst/>
              <a:cxnLst/>
              <a:rect l="l" t="t" r="r" b="b"/>
              <a:pathLst>
                <a:path w="3319" h="2455" extrusionOk="0">
                  <a:moveTo>
                    <a:pt x="0" y="0"/>
                  </a:moveTo>
                  <a:lnTo>
                    <a:pt x="0" y="277"/>
                  </a:lnTo>
                  <a:cubicBezTo>
                    <a:pt x="588" y="726"/>
                    <a:pt x="1175" y="1141"/>
                    <a:pt x="1901" y="1590"/>
                  </a:cubicBezTo>
                  <a:cubicBezTo>
                    <a:pt x="2316" y="1867"/>
                    <a:pt x="2765" y="2143"/>
                    <a:pt x="3318" y="2454"/>
                  </a:cubicBezTo>
                  <a:lnTo>
                    <a:pt x="3318" y="2143"/>
                  </a:lnTo>
                  <a:lnTo>
                    <a:pt x="3180" y="2143"/>
                  </a:lnTo>
                  <a:cubicBezTo>
                    <a:pt x="2178" y="1452"/>
                    <a:pt x="1037" y="864"/>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a:off x="3393729" y="4402366"/>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a:off x="3484356" y="4265169"/>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a:off x="3409247" y="4306154"/>
              <a:ext cx="62106" cy="41595"/>
            </a:xfrm>
            <a:custGeom>
              <a:avLst/>
              <a:gdLst/>
              <a:ahLst/>
              <a:cxnLst/>
              <a:rect l="l" t="t" r="r" b="b"/>
              <a:pathLst>
                <a:path w="3458" h="2316" extrusionOk="0">
                  <a:moveTo>
                    <a:pt x="1" y="0"/>
                  </a:moveTo>
                  <a:cubicBezTo>
                    <a:pt x="46" y="33"/>
                    <a:pt x="92" y="66"/>
                    <a:pt x="139" y="99"/>
                  </a:cubicBezTo>
                  <a:lnTo>
                    <a:pt x="139" y="99"/>
                  </a:lnTo>
                  <a:lnTo>
                    <a:pt x="139" y="0"/>
                  </a:lnTo>
                  <a:close/>
                  <a:moveTo>
                    <a:pt x="139" y="99"/>
                  </a:moveTo>
                  <a:lnTo>
                    <a:pt x="139" y="173"/>
                  </a:lnTo>
                  <a:cubicBezTo>
                    <a:pt x="726" y="588"/>
                    <a:pt x="1314" y="1037"/>
                    <a:pt x="1867" y="1452"/>
                  </a:cubicBezTo>
                  <a:cubicBezTo>
                    <a:pt x="2316" y="1728"/>
                    <a:pt x="2869" y="2039"/>
                    <a:pt x="3457" y="2316"/>
                  </a:cubicBezTo>
                  <a:cubicBezTo>
                    <a:pt x="3457" y="2178"/>
                    <a:pt x="3457" y="2178"/>
                    <a:pt x="3319" y="2039"/>
                  </a:cubicBezTo>
                  <a:lnTo>
                    <a:pt x="3181" y="2039"/>
                  </a:lnTo>
                  <a:cubicBezTo>
                    <a:pt x="2224" y="1347"/>
                    <a:pt x="1110" y="780"/>
                    <a:pt x="139" y="9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
            <p:cNvSpPr/>
            <p:nvPr/>
          </p:nvSpPr>
          <p:spPr>
            <a:xfrm>
              <a:off x="3365173" y="4352706"/>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8"/>
            <p:cNvSpPr/>
            <p:nvPr/>
          </p:nvSpPr>
          <p:spPr>
            <a:xfrm>
              <a:off x="3163410" y="4309243"/>
              <a:ext cx="59627" cy="43481"/>
            </a:xfrm>
            <a:custGeom>
              <a:avLst/>
              <a:gdLst/>
              <a:ahLst/>
              <a:cxnLst/>
              <a:rect l="l" t="t" r="r" b="b"/>
              <a:pathLst>
                <a:path w="3320" h="2421" extrusionOk="0">
                  <a:moveTo>
                    <a:pt x="1" y="1"/>
                  </a:moveTo>
                  <a:lnTo>
                    <a:pt x="1" y="277"/>
                  </a:lnTo>
                  <a:cubicBezTo>
                    <a:pt x="588" y="692"/>
                    <a:pt x="1176" y="1280"/>
                    <a:pt x="1867" y="1556"/>
                  </a:cubicBezTo>
                  <a:cubicBezTo>
                    <a:pt x="2317" y="2006"/>
                    <a:pt x="2731" y="2282"/>
                    <a:pt x="3319" y="2420"/>
                  </a:cubicBezTo>
                  <a:lnTo>
                    <a:pt x="3319" y="2006"/>
                  </a:lnTo>
                  <a:cubicBezTo>
                    <a:pt x="2904" y="1729"/>
                    <a:pt x="2593" y="1556"/>
                    <a:pt x="2178" y="1280"/>
                  </a:cubicBezTo>
                  <a:cubicBezTo>
                    <a:pt x="1867" y="1142"/>
                    <a:pt x="1453" y="865"/>
                    <a:pt x="1003" y="692"/>
                  </a:cubicBezTo>
                  <a:cubicBezTo>
                    <a:pt x="727" y="416"/>
                    <a:pt x="312" y="27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3241015" y="4270144"/>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119336" y="4221096"/>
              <a:ext cx="39135" cy="49067"/>
            </a:xfrm>
            <a:custGeom>
              <a:avLst/>
              <a:gdLst/>
              <a:ahLst/>
              <a:cxnLst/>
              <a:rect l="l" t="t" r="r" b="b"/>
              <a:pathLst>
                <a:path w="2179" h="2732" extrusionOk="0">
                  <a:moveTo>
                    <a:pt x="2040" y="1"/>
                  </a:moveTo>
                  <a:lnTo>
                    <a:pt x="1729" y="277"/>
                  </a:lnTo>
                  <a:cubicBezTo>
                    <a:pt x="1314" y="727"/>
                    <a:pt x="865" y="1003"/>
                    <a:pt x="450" y="1452"/>
                  </a:cubicBezTo>
                  <a:cubicBezTo>
                    <a:pt x="312" y="1729"/>
                    <a:pt x="173" y="1867"/>
                    <a:pt x="1" y="2005"/>
                  </a:cubicBezTo>
                  <a:lnTo>
                    <a:pt x="1" y="2144"/>
                  </a:lnTo>
                  <a:lnTo>
                    <a:pt x="1" y="2731"/>
                  </a:lnTo>
                  <a:cubicBezTo>
                    <a:pt x="727" y="2005"/>
                    <a:pt x="1452" y="1280"/>
                    <a:pt x="2178" y="415"/>
                  </a:cubicBezTo>
                  <a:cubicBezTo>
                    <a:pt x="2178" y="277"/>
                    <a:pt x="2178" y="139"/>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3269572" y="4316697"/>
              <a:ext cx="18" cy="2496"/>
            </a:xfrm>
            <a:custGeom>
              <a:avLst/>
              <a:gdLst/>
              <a:ahLst/>
              <a:cxnLst/>
              <a:rect l="l" t="t" r="r" b="b"/>
              <a:pathLst>
                <a:path w="1" h="139" extrusionOk="0">
                  <a:moveTo>
                    <a:pt x="0" y="139"/>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3269572" y="4316697"/>
              <a:ext cx="2496" cy="18"/>
            </a:xfrm>
            <a:custGeom>
              <a:avLst/>
              <a:gdLst/>
              <a:ahLst/>
              <a:cxnLst/>
              <a:rect l="l" t="t" r="r" b="b"/>
              <a:pathLst>
                <a:path w="139" h="1" extrusionOk="0">
                  <a:moveTo>
                    <a:pt x="0" y="1"/>
                  </a:moveTo>
                  <a:lnTo>
                    <a:pt x="0" y="1"/>
                  </a:lnTo>
                  <a:lnTo>
                    <a:pt x="139"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3238537" y="4311740"/>
              <a:ext cx="39117" cy="44092"/>
            </a:xfrm>
            <a:custGeom>
              <a:avLst/>
              <a:gdLst/>
              <a:ahLst/>
              <a:cxnLst/>
              <a:rect l="l" t="t" r="r" b="b"/>
              <a:pathLst>
                <a:path w="2178" h="2455" extrusionOk="0">
                  <a:moveTo>
                    <a:pt x="2178" y="0"/>
                  </a:moveTo>
                  <a:cubicBezTo>
                    <a:pt x="2005" y="138"/>
                    <a:pt x="1867" y="138"/>
                    <a:pt x="1728" y="277"/>
                  </a:cubicBezTo>
                  <a:cubicBezTo>
                    <a:pt x="1314" y="726"/>
                    <a:pt x="864" y="1141"/>
                    <a:pt x="588" y="1728"/>
                  </a:cubicBezTo>
                  <a:cubicBezTo>
                    <a:pt x="449" y="1867"/>
                    <a:pt x="277" y="1867"/>
                    <a:pt x="138" y="1867"/>
                  </a:cubicBezTo>
                  <a:lnTo>
                    <a:pt x="0" y="1867"/>
                  </a:lnTo>
                  <a:lnTo>
                    <a:pt x="0" y="2454"/>
                  </a:lnTo>
                  <a:cubicBezTo>
                    <a:pt x="726" y="1590"/>
                    <a:pt x="1452" y="864"/>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3163410" y="4141012"/>
              <a:ext cx="62106" cy="41003"/>
            </a:xfrm>
            <a:custGeom>
              <a:avLst/>
              <a:gdLst/>
              <a:ahLst/>
              <a:cxnLst/>
              <a:rect l="l" t="t" r="r" b="b"/>
              <a:pathLst>
                <a:path w="3458" h="2283" extrusionOk="0">
                  <a:moveTo>
                    <a:pt x="1" y="1"/>
                  </a:moveTo>
                  <a:lnTo>
                    <a:pt x="1" y="139"/>
                  </a:lnTo>
                  <a:cubicBezTo>
                    <a:pt x="727" y="554"/>
                    <a:pt x="1314" y="1003"/>
                    <a:pt x="1867" y="1418"/>
                  </a:cubicBezTo>
                  <a:cubicBezTo>
                    <a:pt x="2317" y="1729"/>
                    <a:pt x="2904" y="2006"/>
                    <a:pt x="3457" y="2282"/>
                  </a:cubicBezTo>
                  <a:cubicBezTo>
                    <a:pt x="3319" y="2144"/>
                    <a:pt x="3319" y="2006"/>
                    <a:pt x="3319" y="1867"/>
                  </a:cubicBezTo>
                  <a:cubicBezTo>
                    <a:pt x="3181" y="1867"/>
                    <a:pt x="3043" y="1867"/>
                    <a:pt x="2904" y="1729"/>
                  </a:cubicBezTo>
                  <a:cubicBezTo>
                    <a:pt x="2040" y="1141"/>
                    <a:pt x="1003" y="72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3243494" y="3962238"/>
              <a:ext cx="39135" cy="46570"/>
            </a:xfrm>
            <a:custGeom>
              <a:avLst/>
              <a:gdLst/>
              <a:ahLst/>
              <a:cxnLst/>
              <a:rect l="l" t="t" r="r" b="b"/>
              <a:pathLst>
                <a:path w="2179" h="2593" extrusionOk="0">
                  <a:moveTo>
                    <a:pt x="2178" y="0"/>
                  </a:moveTo>
                  <a:cubicBezTo>
                    <a:pt x="1902" y="138"/>
                    <a:pt x="1591" y="449"/>
                    <a:pt x="1314" y="726"/>
                  </a:cubicBezTo>
                  <a:cubicBezTo>
                    <a:pt x="865" y="1175"/>
                    <a:pt x="450" y="1590"/>
                    <a:pt x="1" y="2178"/>
                  </a:cubicBezTo>
                  <a:cubicBezTo>
                    <a:pt x="1" y="2316"/>
                    <a:pt x="1" y="2454"/>
                    <a:pt x="173" y="2592"/>
                  </a:cubicBezTo>
                  <a:cubicBezTo>
                    <a:pt x="865" y="1867"/>
                    <a:pt x="1452" y="1002"/>
                    <a:pt x="2178" y="311"/>
                  </a:cubicBezTo>
                  <a:lnTo>
                    <a:pt x="2178" y="138"/>
                  </a:ln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3491809" y="4172065"/>
              <a:ext cx="3125" cy="2496"/>
            </a:xfrm>
            <a:custGeom>
              <a:avLst/>
              <a:gdLst/>
              <a:ahLst/>
              <a:cxnLst/>
              <a:rect l="l" t="t" r="r" b="b"/>
              <a:pathLst>
                <a:path w="174" h="139" extrusionOk="0">
                  <a:moveTo>
                    <a:pt x="1" y="0"/>
                  </a:moveTo>
                  <a:lnTo>
                    <a:pt x="1" y="138"/>
                  </a:lnTo>
                  <a:cubicBezTo>
                    <a:pt x="1" y="0"/>
                    <a:pt x="1" y="0"/>
                    <a:pt x="174"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3191967" y="3985820"/>
              <a:ext cx="36028" cy="22989"/>
            </a:xfrm>
            <a:custGeom>
              <a:avLst/>
              <a:gdLst/>
              <a:ahLst/>
              <a:cxnLst/>
              <a:rect l="l" t="t" r="r" b="b"/>
              <a:pathLst>
                <a:path w="2006" h="1280" extrusionOk="0">
                  <a:moveTo>
                    <a:pt x="1" y="1"/>
                  </a:moveTo>
                  <a:lnTo>
                    <a:pt x="1" y="1"/>
                  </a:lnTo>
                  <a:cubicBezTo>
                    <a:pt x="139" y="139"/>
                    <a:pt x="277" y="277"/>
                    <a:pt x="588" y="415"/>
                  </a:cubicBezTo>
                  <a:cubicBezTo>
                    <a:pt x="1003" y="726"/>
                    <a:pt x="1591" y="1003"/>
                    <a:pt x="2006" y="1279"/>
                  </a:cubicBezTo>
                  <a:lnTo>
                    <a:pt x="2006" y="1003"/>
                  </a:lnTo>
                  <a:lnTo>
                    <a:pt x="1591" y="1003"/>
                  </a:lnTo>
                  <a:cubicBezTo>
                    <a:pt x="1003" y="554"/>
                    <a:pt x="450" y="27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3445257" y="4156529"/>
              <a:ext cx="21121" cy="13057"/>
            </a:xfrm>
            <a:custGeom>
              <a:avLst/>
              <a:gdLst/>
              <a:ahLst/>
              <a:cxnLst/>
              <a:rect l="l" t="t" r="r" b="b"/>
              <a:pathLst>
                <a:path w="1176" h="727" extrusionOk="0">
                  <a:moveTo>
                    <a:pt x="0" y="1"/>
                  </a:moveTo>
                  <a:lnTo>
                    <a:pt x="173" y="139"/>
                  </a:lnTo>
                  <a:cubicBezTo>
                    <a:pt x="450" y="277"/>
                    <a:pt x="864" y="554"/>
                    <a:pt x="1176" y="727"/>
                  </a:cubicBezTo>
                  <a:cubicBezTo>
                    <a:pt x="864" y="416"/>
                    <a:pt x="450" y="277"/>
                    <a:pt x="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3489330" y="4096938"/>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3233562" y="4096938"/>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2664302" y="4037347"/>
              <a:ext cx="2496" cy="18"/>
            </a:xfrm>
            <a:custGeom>
              <a:avLst/>
              <a:gdLst/>
              <a:ahLst/>
              <a:cxnLst/>
              <a:rect l="l" t="t" r="r" b="b"/>
              <a:pathLst>
                <a:path w="139" h="1" extrusionOk="0">
                  <a:moveTo>
                    <a:pt x="0" y="0"/>
                  </a:moveTo>
                  <a:lnTo>
                    <a:pt x="139"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3238537" y="4420380"/>
              <a:ext cx="4975" cy="2496"/>
            </a:xfrm>
            <a:custGeom>
              <a:avLst/>
              <a:gdLst/>
              <a:ahLst/>
              <a:cxnLst/>
              <a:rect l="l" t="t" r="r" b="b"/>
              <a:pathLst>
                <a:path w="277" h="139" extrusionOk="0">
                  <a:moveTo>
                    <a:pt x="277" y="138"/>
                  </a:moveTo>
                  <a:cubicBezTo>
                    <a:pt x="277" y="138"/>
                    <a:pt x="138" y="0"/>
                    <a:pt x="0" y="0"/>
                  </a:cubicBezTo>
                  <a:cubicBezTo>
                    <a:pt x="138" y="0"/>
                    <a:pt x="277" y="138"/>
                    <a:pt x="277" y="138"/>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3437803" y="3807028"/>
              <a:ext cx="181288" cy="124175"/>
            </a:xfrm>
            <a:custGeom>
              <a:avLst/>
              <a:gdLst/>
              <a:ahLst/>
              <a:cxnLst/>
              <a:rect l="l" t="t" r="r" b="b"/>
              <a:pathLst>
                <a:path w="10094" h="6914" extrusionOk="0">
                  <a:moveTo>
                    <a:pt x="1" y="1"/>
                  </a:moveTo>
                  <a:lnTo>
                    <a:pt x="1" y="1"/>
                  </a:lnTo>
                  <a:cubicBezTo>
                    <a:pt x="32" y="25"/>
                    <a:pt x="63" y="48"/>
                    <a:pt x="95" y="72"/>
                  </a:cubicBezTo>
                  <a:lnTo>
                    <a:pt x="95" y="72"/>
                  </a:lnTo>
                  <a:cubicBezTo>
                    <a:pt x="64" y="49"/>
                    <a:pt x="33" y="25"/>
                    <a:pt x="1" y="1"/>
                  </a:cubicBezTo>
                  <a:close/>
                  <a:moveTo>
                    <a:pt x="95" y="72"/>
                  </a:moveTo>
                  <a:lnTo>
                    <a:pt x="95" y="72"/>
                  </a:lnTo>
                  <a:cubicBezTo>
                    <a:pt x="250" y="191"/>
                    <a:pt x="392" y="303"/>
                    <a:pt x="533" y="402"/>
                  </a:cubicBezTo>
                  <a:lnTo>
                    <a:pt x="533" y="402"/>
                  </a:lnTo>
                  <a:cubicBezTo>
                    <a:pt x="386" y="292"/>
                    <a:pt x="240" y="182"/>
                    <a:pt x="95" y="72"/>
                  </a:cubicBezTo>
                  <a:close/>
                  <a:moveTo>
                    <a:pt x="533" y="402"/>
                  </a:moveTo>
                  <a:cubicBezTo>
                    <a:pt x="1507" y="1132"/>
                    <a:pt x="2514" y="1863"/>
                    <a:pt x="3595" y="2593"/>
                  </a:cubicBezTo>
                  <a:cubicBezTo>
                    <a:pt x="4909" y="3596"/>
                    <a:pt x="6326" y="4460"/>
                    <a:pt x="7778" y="5497"/>
                  </a:cubicBezTo>
                  <a:cubicBezTo>
                    <a:pt x="8504" y="5911"/>
                    <a:pt x="9368" y="6499"/>
                    <a:pt x="10094" y="6914"/>
                  </a:cubicBezTo>
                  <a:cubicBezTo>
                    <a:pt x="7778" y="5324"/>
                    <a:pt x="5462" y="3768"/>
                    <a:pt x="3181" y="2178"/>
                  </a:cubicBezTo>
                  <a:lnTo>
                    <a:pt x="1141" y="727"/>
                  </a:lnTo>
                  <a:cubicBezTo>
                    <a:pt x="919" y="653"/>
                    <a:pt x="727" y="539"/>
                    <a:pt x="533" y="402"/>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3349656" y="4489903"/>
              <a:ext cx="2496" cy="2496"/>
            </a:xfrm>
            <a:custGeom>
              <a:avLst/>
              <a:gdLst/>
              <a:ahLst/>
              <a:cxnLst/>
              <a:rect l="l" t="t" r="r" b="b"/>
              <a:pathLst>
                <a:path w="139" h="139" extrusionOk="0">
                  <a:moveTo>
                    <a:pt x="0" y="0"/>
                  </a:moveTo>
                  <a:lnTo>
                    <a:pt x="0" y="139"/>
                  </a:lnTo>
                  <a:lnTo>
                    <a:pt x="139" y="139"/>
                  </a:lnTo>
                  <a:cubicBezTo>
                    <a:pt x="139" y="139"/>
                    <a:pt x="0" y="139"/>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8"/>
            <p:cNvSpPr/>
            <p:nvPr/>
          </p:nvSpPr>
          <p:spPr>
            <a:xfrm>
              <a:off x="3378212" y="450789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8"/>
            <p:cNvSpPr/>
            <p:nvPr/>
          </p:nvSpPr>
          <p:spPr>
            <a:xfrm>
              <a:off x="3238537" y="3926228"/>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8"/>
            <p:cNvSpPr/>
            <p:nvPr/>
          </p:nvSpPr>
          <p:spPr>
            <a:xfrm>
              <a:off x="3473813" y="4172065"/>
              <a:ext cx="18" cy="2496"/>
            </a:xfrm>
            <a:custGeom>
              <a:avLst/>
              <a:gdLst/>
              <a:ahLst/>
              <a:cxnLst/>
              <a:rect l="l" t="t" r="r" b="b"/>
              <a:pathLst>
                <a:path w="1" h="139" extrusionOk="0">
                  <a:moveTo>
                    <a:pt x="0" y="0"/>
                  </a:moveTo>
                  <a:lnTo>
                    <a:pt x="0" y="138"/>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3517887" y="4143508"/>
              <a:ext cx="18" cy="2496"/>
            </a:xfrm>
            <a:custGeom>
              <a:avLst/>
              <a:gdLst/>
              <a:ahLst/>
              <a:cxnLst/>
              <a:rect l="l" t="t" r="r" b="b"/>
              <a:pathLst>
                <a:path w="1" h="139" extrusionOk="0">
                  <a:moveTo>
                    <a:pt x="0" y="138"/>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3137961" y="4060928"/>
              <a:ext cx="2496" cy="18"/>
            </a:xfrm>
            <a:custGeom>
              <a:avLst/>
              <a:gdLst/>
              <a:ahLst/>
              <a:cxnLst/>
              <a:rect l="l" t="t" r="r" b="b"/>
              <a:pathLst>
                <a:path w="139" h="1" extrusionOk="0">
                  <a:moveTo>
                    <a:pt x="1" y="1"/>
                  </a:moveTo>
                  <a:lnTo>
                    <a:pt x="139" y="1"/>
                  </a:lnTo>
                  <a:lnTo>
                    <a:pt x="139"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3036774" y="4052864"/>
              <a:ext cx="59609" cy="46570"/>
            </a:xfrm>
            <a:custGeom>
              <a:avLst/>
              <a:gdLst/>
              <a:ahLst/>
              <a:cxnLst/>
              <a:rect l="l" t="t" r="r" b="b"/>
              <a:pathLst>
                <a:path w="3319" h="2593" extrusionOk="0">
                  <a:moveTo>
                    <a:pt x="0" y="1"/>
                  </a:moveTo>
                  <a:lnTo>
                    <a:pt x="0" y="450"/>
                  </a:lnTo>
                  <a:cubicBezTo>
                    <a:pt x="588" y="865"/>
                    <a:pt x="1314" y="1314"/>
                    <a:pt x="1867" y="1729"/>
                  </a:cubicBezTo>
                  <a:cubicBezTo>
                    <a:pt x="2316" y="2005"/>
                    <a:pt x="2869" y="2316"/>
                    <a:pt x="3319" y="2593"/>
                  </a:cubicBezTo>
                  <a:lnTo>
                    <a:pt x="3319" y="2005"/>
                  </a:lnTo>
                  <a:lnTo>
                    <a:pt x="3180" y="2005"/>
                  </a:lnTo>
                  <a:cubicBezTo>
                    <a:pt x="2005" y="1314"/>
                    <a:pt x="1003" y="726"/>
                    <a:pt x="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3140439" y="4060928"/>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8"/>
            <p:cNvSpPr/>
            <p:nvPr/>
          </p:nvSpPr>
          <p:spPr>
            <a:xfrm>
              <a:off x="3512912" y="4314218"/>
              <a:ext cx="2514" cy="18"/>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8"/>
            <p:cNvSpPr/>
            <p:nvPr/>
          </p:nvSpPr>
          <p:spPr>
            <a:xfrm>
              <a:off x="3111883" y="4050386"/>
              <a:ext cx="38506" cy="49049"/>
            </a:xfrm>
            <a:custGeom>
              <a:avLst/>
              <a:gdLst/>
              <a:ahLst/>
              <a:cxnLst/>
              <a:rect l="l" t="t" r="r" b="b"/>
              <a:pathLst>
                <a:path w="2144" h="2731" extrusionOk="0">
                  <a:moveTo>
                    <a:pt x="2144" y="0"/>
                  </a:moveTo>
                  <a:cubicBezTo>
                    <a:pt x="2006" y="277"/>
                    <a:pt x="1729" y="415"/>
                    <a:pt x="1591" y="588"/>
                  </a:cubicBezTo>
                  <a:cubicBezTo>
                    <a:pt x="1003" y="1003"/>
                    <a:pt x="588" y="1452"/>
                    <a:pt x="277" y="2005"/>
                  </a:cubicBezTo>
                  <a:cubicBezTo>
                    <a:pt x="139" y="2005"/>
                    <a:pt x="139" y="2143"/>
                    <a:pt x="1" y="2143"/>
                  </a:cubicBezTo>
                  <a:cubicBezTo>
                    <a:pt x="1" y="2316"/>
                    <a:pt x="139" y="2593"/>
                    <a:pt x="139" y="2731"/>
                  </a:cubicBezTo>
                  <a:cubicBezTo>
                    <a:pt x="865" y="2005"/>
                    <a:pt x="1453" y="1279"/>
                    <a:pt x="2144" y="415"/>
                  </a:cubicBezTo>
                  <a:lnTo>
                    <a:pt x="2144"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8"/>
            <p:cNvSpPr/>
            <p:nvPr/>
          </p:nvSpPr>
          <p:spPr>
            <a:xfrm>
              <a:off x="3360198" y="4223574"/>
              <a:ext cx="36028" cy="41613"/>
            </a:xfrm>
            <a:custGeom>
              <a:avLst/>
              <a:gdLst/>
              <a:ahLst/>
              <a:cxnLst/>
              <a:rect l="l" t="t" r="r" b="b"/>
              <a:pathLst>
                <a:path w="2006" h="2317" extrusionOk="0">
                  <a:moveTo>
                    <a:pt x="2006" y="1"/>
                  </a:moveTo>
                  <a:lnTo>
                    <a:pt x="2006" y="1"/>
                  </a:lnTo>
                  <a:cubicBezTo>
                    <a:pt x="1940" y="87"/>
                    <a:pt x="1872" y="176"/>
                    <a:pt x="1801" y="265"/>
                  </a:cubicBezTo>
                  <a:lnTo>
                    <a:pt x="1801" y="265"/>
                  </a:lnTo>
                  <a:cubicBezTo>
                    <a:pt x="1912" y="229"/>
                    <a:pt x="2006" y="115"/>
                    <a:pt x="2006" y="1"/>
                  </a:cubicBezTo>
                  <a:close/>
                  <a:moveTo>
                    <a:pt x="1801" y="265"/>
                  </a:moveTo>
                  <a:cubicBezTo>
                    <a:pt x="1778" y="273"/>
                    <a:pt x="1753" y="277"/>
                    <a:pt x="1729" y="277"/>
                  </a:cubicBezTo>
                  <a:lnTo>
                    <a:pt x="1729" y="357"/>
                  </a:lnTo>
                  <a:lnTo>
                    <a:pt x="1729" y="357"/>
                  </a:lnTo>
                  <a:cubicBezTo>
                    <a:pt x="1753" y="326"/>
                    <a:pt x="1777" y="296"/>
                    <a:pt x="1801" y="265"/>
                  </a:cubicBezTo>
                  <a:close/>
                  <a:moveTo>
                    <a:pt x="1729" y="357"/>
                  </a:moveTo>
                  <a:cubicBezTo>
                    <a:pt x="1670" y="432"/>
                    <a:pt x="1610" y="507"/>
                    <a:pt x="1548" y="583"/>
                  </a:cubicBezTo>
                  <a:lnTo>
                    <a:pt x="1548" y="583"/>
                  </a:lnTo>
                  <a:cubicBezTo>
                    <a:pt x="1606" y="539"/>
                    <a:pt x="1667" y="494"/>
                    <a:pt x="1729" y="450"/>
                  </a:cubicBezTo>
                  <a:lnTo>
                    <a:pt x="1729" y="357"/>
                  </a:lnTo>
                  <a:close/>
                  <a:moveTo>
                    <a:pt x="1548" y="583"/>
                  </a:moveTo>
                  <a:lnTo>
                    <a:pt x="1548" y="583"/>
                  </a:lnTo>
                  <a:cubicBezTo>
                    <a:pt x="1055" y="960"/>
                    <a:pt x="694" y="1358"/>
                    <a:pt x="416" y="1729"/>
                  </a:cubicBezTo>
                  <a:cubicBezTo>
                    <a:pt x="277" y="1867"/>
                    <a:pt x="139" y="2006"/>
                    <a:pt x="1" y="2006"/>
                  </a:cubicBezTo>
                  <a:lnTo>
                    <a:pt x="1" y="2317"/>
                  </a:lnTo>
                  <a:cubicBezTo>
                    <a:pt x="540" y="1777"/>
                    <a:pt x="1079" y="1162"/>
                    <a:pt x="1548" y="583"/>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3111883" y="4011269"/>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3494916" y="4141012"/>
              <a:ext cx="25467" cy="28574"/>
            </a:xfrm>
            <a:custGeom>
              <a:avLst/>
              <a:gdLst/>
              <a:ahLst/>
              <a:cxnLst/>
              <a:rect l="l" t="t" r="r" b="b"/>
              <a:pathLst>
                <a:path w="1418" h="1591" extrusionOk="0">
                  <a:moveTo>
                    <a:pt x="1418" y="1"/>
                  </a:moveTo>
                  <a:lnTo>
                    <a:pt x="1418" y="1"/>
                  </a:lnTo>
                  <a:cubicBezTo>
                    <a:pt x="1383" y="48"/>
                    <a:pt x="1347" y="94"/>
                    <a:pt x="1312" y="139"/>
                  </a:cubicBezTo>
                  <a:lnTo>
                    <a:pt x="1312" y="139"/>
                  </a:lnTo>
                  <a:cubicBezTo>
                    <a:pt x="1418" y="138"/>
                    <a:pt x="1418" y="127"/>
                    <a:pt x="1418" y="1"/>
                  </a:cubicBezTo>
                  <a:close/>
                  <a:moveTo>
                    <a:pt x="1312" y="139"/>
                  </a:moveTo>
                  <a:cubicBezTo>
                    <a:pt x="1302" y="139"/>
                    <a:pt x="1291" y="139"/>
                    <a:pt x="1279" y="139"/>
                  </a:cubicBezTo>
                  <a:cubicBezTo>
                    <a:pt x="865" y="554"/>
                    <a:pt x="415" y="1003"/>
                    <a:pt x="1" y="1591"/>
                  </a:cubicBezTo>
                  <a:cubicBezTo>
                    <a:pt x="507" y="1053"/>
                    <a:pt x="926" y="631"/>
                    <a:pt x="1312" y="13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3362694" y="4181997"/>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3391251" y="4228549"/>
              <a:ext cx="18" cy="3125"/>
            </a:xfrm>
            <a:custGeom>
              <a:avLst/>
              <a:gdLst/>
              <a:ahLst/>
              <a:cxnLst/>
              <a:rect l="l" t="t" r="r" b="b"/>
              <a:pathLst>
                <a:path w="1" h="174" extrusionOk="0">
                  <a:moveTo>
                    <a:pt x="0" y="173"/>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3517887" y="4143508"/>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
            <p:cNvSpPr/>
            <p:nvPr/>
          </p:nvSpPr>
          <p:spPr>
            <a:xfrm>
              <a:off x="3282611" y="4218617"/>
              <a:ext cx="62088" cy="46570"/>
            </a:xfrm>
            <a:custGeom>
              <a:avLst/>
              <a:gdLst/>
              <a:ahLst/>
              <a:cxnLst/>
              <a:rect l="l" t="t" r="r" b="b"/>
              <a:pathLst>
                <a:path w="3457" h="2593" extrusionOk="0">
                  <a:moveTo>
                    <a:pt x="0" y="0"/>
                  </a:moveTo>
                  <a:lnTo>
                    <a:pt x="0" y="415"/>
                  </a:lnTo>
                  <a:lnTo>
                    <a:pt x="139" y="415"/>
                  </a:lnTo>
                  <a:cubicBezTo>
                    <a:pt x="726" y="865"/>
                    <a:pt x="1279" y="1279"/>
                    <a:pt x="1867" y="1729"/>
                  </a:cubicBezTo>
                  <a:cubicBezTo>
                    <a:pt x="2316" y="2005"/>
                    <a:pt x="2869" y="2282"/>
                    <a:pt x="3457" y="2593"/>
                  </a:cubicBezTo>
                  <a:cubicBezTo>
                    <a:pt x="3457" y="2455"/>
                    <a:pt x="3319" y="2282"/>
                    <a:pt x="3319" y="2143"/>
                  </a:cubicBezTo>
                  <a:cubicBezTo>
                    <a:pt x="2143" y="1418"/>
                    <a:pt x="1003" y="865"/>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8"/>
            <p:cNvSpPr/>
            <p:nvPr/>
          </p:nvSpPr>
          <p:spPr>
            <a:xfrm>
              <a:off x="3388754" y="4231656"/>
              <a:ext cx="2514" cy="18"/>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3238537" y="4132948"/>
              <a:ext cx="39117" cy="49067"/>
            </a:xfrm>
            <a:custGeom>
              <a:avLst/>
              <a:gdLst/>
              <a:ahLst/>
              <a:cxnLst/>
              <a:rect l="l" t="t" r="r" b="b"/>
              <a:pathLst>
                <a:path w="2178" h="2732" extrusionOk="0">
                  <a:moveTo>
                    <a:pt x="2178" y="0"/>
                  </a:moveTo>
                  <a:cubicBezTo>
                    <a:pt x="1867" y="139"/>
                    <a:pt x="1590" y="450"/>
                    <a:pt x="1314" y="588"/>
                  </a:cubicBezTo>
                  <a:lnTo>
                    <a:pt x="1314" y="726"/>
                  </a:lnTo>
                  <a:lnTo>
                    <a:pt x="0" y="2040"/>
                  </a:lnTo>
                  <a:lnTo>
                    <a:pt x="0" y="2178"/>
                  </a:lnTo>
                  <a:cubicBezTo>
                    <a:pt x="0" y="2316"/>
                    <a:pt x="138" y="2455"/>
                    <a:pt x="138" y="2731"/>
                  </a:cubicBezTo>
                  <a:cubicBezTo>
                    <a:pt x="864" y="2040"/>
                    <a:pt x="1452" y="1176"/>
                    <a:pt x="2178" y="450"/>
                  </a:cubicBezTo>
                  <a:lnTo>
                    <a:pt x="2178" y="312"/>
                  </a:ln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3484356" y="3921253"/>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3510433" y="3970302"/>
              <a:ext cx="2496" cy="18"/>
            </a:xfrm>
            <a:custGeom>
              <a:avLst/>
              <a:gdLst/>
              <a:ahLst/>
              <a:cxnLst/>
              <a:rect l="l" t="t" r="r" b="b"/>
              <a:pathLst>
                <a:path w="139"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3512912" y="3967824"/>
              <a:ext cx="18" cy="2496"/>
            </a:xfrm>
            <a:custGeom>
              <a:avLst/>
              <a:gdLst/>
              <a:ahLst/>
              <a:cxnLst/>
              <a:rect l="l" t="t" r="r" b="b"/>
              <a:pathLst>
                <a:path w="1" h="139" extrusionOk="0">
                  <a:moveTo>
                    <a:pt x="1" y="138"/>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3468838" y="3995751"/>
              <a:ext cx="7471" cy="5604"/>
            </a:xfrm>
            <a:custGeom>
              <a:avLst/>
              <a:gdLst/>
              <a:ahLst/>
              <a:cxnLst/>
              <a:rect l="l" t="t" r="r" b="b"/>
              <a:pathLst>
                <a:path w="416" h="312" extrusionOk="0">
                  <a:moveTo>
                    <a:pt x="277" y="1"/>
                  </a:moveTo>
                  <a:cubicBezTo>
                    <a:pt x="139" y="173"/>
                    <a:pt x="139" y="173"/>
                    <a:pt x="1" y="173"/>
                  </a:cubicBezTo>
                  <a:cubicBezTo>
                    <a:pt x="139" y="173"/>
                    <a:pt x="277" y="312"/>
                    <a:pt x="416" y="312"/>
                  </a:cubicBezTo>
                  <a:lnTo>
                    <a:pt x="416"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3639566" y="4052864"/>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3621552" y="4052864"/>
              <a:ext cx="18032" cy="20510"/>
            </a:xfrm>
            <a:custGeom>
              <a:avLst/>
              <a:gdLst/>
              <a:ahLst/>
              <a:cxnLst/>
              <a:rect l="l" t="t" r="r" b="b"/>
              <a:pathLst>
                <a:path w="1004" h="1142" extrusionOk="0">
                  <a:moveTo>
                    <a:pt x="1003" y="1"/>
                  </a:moveTo>
                  <a:cubicBezTo>
                    <a:pt x="939" y="104"/>
                    <a:pt x="866" y="207"/>
                    <a:pt x="788" y="306"/>
                  </a:cubicBezTo>
                  <a:lnTo>
                    <a:pt x="788" y="306"/>
                  </a:lnTo>
                  <a:cubicBezTo>
                    <a:pt x="855" y="248"/>
                    <a:pt x="927" y="192"/>
                    <a:pt x="1003" y="139"/>
                  </a:cubicBezTo>
                  <a:lnTo>
                    <a:pt x="1003" y="1"/>
                  </a:lnTo>
                  <a:close/>
                  <a:moveTo>
                    <a:pt x="788" y="306"/>
                  </a:moveTo>
                  <a:cubicBezTo>
                    <a:pt x="460" y="587"/>
                    <a:pt x="230" y="912"/>
                    <a:pt x="1" y="1141"/>
                  </a:cubicBezTo>
                  <a:cubicBezTo>
                    <a:pt x="213" y="929"/>
                    <a:pt x="528" y="634"/>
                    <a:pt x="788" y="306"/>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3491809" y="3954785"/>
              <a:ext cx="39135" cy="46570"/>
            </a:xfrm>
            <a:custGeom>
              <a:avLst/>
              <a:gdLst/>
              <a:ahLst/>
              <a:cxnLst/>
              <a:rect l="l" t="t" r="r" b="b"/>
              <a:pathLst>
                <a:path w="2179" h="2593" extrusionOk="0">
                  <a:moveTo>
                    <a:pt x="2040" y="0"/>
                  </a:moveTo>
                  <a:cubicBezTo>
                    <a:pt x="1729" y="277"/>
                    <a:pt x="1452" y="415"/>
                    <a:pt x="1176" y="726"/>
                  </a:cubicBezTo>
                  <a:lnTo>
                    <a:pt x="1176" y="864"/>
                  </a:lnTo>
                  <a:cubicBezTo>
                    <a:pt x="727" y="1141"/>
                    <a:pt x="312" y="1590"/>
                    <a:pt x="1" y="2143"/>
                  </a:cubicBezTo>
                  <a:lnTo>
                    <a:pt x="1" y="2593"/>
                  </a:lnTo>
                  <a:cubicBezTo>
                    <a:pt x="727" y="1867"/>
                    <a:pt x="1452" y="1141"/>
                    <a:pt x="2178" y="277"/>
                  </a:cubicBezTo>
                  <a:cubicBezTo>
                    <a:pt x="2178" y="139"/>
                    <a:pt x="2040" y="0"/>
                    <a:pt x="204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3735167" y="4088874"/>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3639566" y="4052864"/>
              <a:ext cx="18" cy="2496"/>
            </a:xfrm>
            <a:custGeom>
              <a:avLst/>
              <a:gdLst/>
              <a:ahLst/>
              <a:cxnLst/>
              <a:rect l="l" t="t" r="r" b="b"/>
              <a:pathLst>
                <a:path w="1" h="139" extrusionOk="0">
                  <a:moveTo>
                    <a:pt x="0" y="139"/>
                  </a:moveTo>
                  <a:lnTo>
                    <a:pt x="0" y="139"/>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3388754" y="3884633"/>
              <a:ext cx="2514" cy="18"/>
            </a:xfrm>
            <a:custGeom>
              <a:avLst/>
              <a:gdLst/>
              <a:ahLst/>
              <a:cxnLst/>
              <a:rect l="l" t="t" r="r" b="b"/>
              <a:pathLst>
                <a:path w="140" h="1" extrusionOk="0">
                  <a:moveTo>
                    <a:pt x="1" y="0"/>
                  </a:moveTo>
                  <a:lnTo>
                    <a:pt x="1"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8"/>
            <p:cNvSpPr/>
            <p:nvPr/>
          </p:nvSpPr>
          <p:spPr>
            <a:xfrm>
              <a:off x="3619073" y="4221096"/>
              <a:ext cx="33549" cy="33549"/>
            </a:xfrm>
            <a:custGeom>
              <a:avLst/>
              <a:gdLst/>
              <a:ahLst/>
              <a:cxnLst/>
              <a:rect l="l" t="t" r="r" b="b"/>
              <a:pathLst>
                <a:path w="1868" h="1868" extrusionOk="0">
                  <a:moveTo>
                    <a:pt x="1867" y="1"/>
                  </a:moveTo>
                  <a:lnTo>
                    <a:pt x="1867" y="1"/>
                  </a:lnTo>
                  <a:cubicBezTo>
                    <a:pt x="1556" y="139"/>
                    <a:pt x="1418" y="277"/>
                    <a:pt x="1279" y="415"/>
                  </a:cubicBezTo>
                  <a:cubicBezTo>
                    <a:pt x="692" y="865"/>
                    <a:pt x="277" y="1280"/>
                    <a:pt x="1" y="1867"/>
                  </a:cubicBezTo>
                  <a:cubicBezTo>
                    <a:pt x="554" y="1280"/>
                    <a:pt x="1141" y="588"/>
                    <a:pt x="1867"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8"/>
            <p:cNvSpPr/>
            <p:nvPr/>
          </p:nvSpPr>
          <p:spPr>
            <a:xfrm>
              <a:off x="3360198" y="3835584"/>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3642044" y="4228549"/>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3290064" y="3879658"/>
              <a:ext cx="59609" cy="38506"/>
            </a:xfrm>
            <a:custGeom>
              <a:avLst/>
              <a:gdLst/>
              <a:ahLst/>
              <a:cxnLst/>
              <a:rect l="l" t="t" r="r" b="b"/>
              <a:pathLst>
                <a:path w="3319" h="2144" extrusionOk="0">
                  <a:moveTo>
                    <a:pt x="0" y="1"/>
                  </a:moveTo>
                  <a:cubicBezTo>
                    <a:pt x="317" y="267"/>
                    <a:pt x="658" y="510"/>
                    <a:pt x="1011" y="741"/>
                  </a:cubicBezTo>
                  <a:lnTo>
                    <a:pt x="1011" y="741"/>
                  </a:lnTo>
                  <a:cubicBezTo>
                    <a:pt x="679" y="491"/>
                    <a:pt x="339" y="240"/>
                    <a:pt x="0" y="1"/>
                  </a:cubicBezTo>
                  <a:close/>
                  <a:moveTo>
                    <a:pt x="1011" y="741"/>
                  </a:moveTo>
                  <a:cubicBezTo>
                    <a:pt x="1255" y="923"/>
                    <a:pt x="1495" y="1104"/>
                    <a:pt x="1728" y="1280"/>
                  </a:cubicBezTo>
                  <a:cubicBezTo>
                    <a:pt x="2316" y="1729"/>
                    <a:pt x="2765" y="2006"/>
                    <a:pt x="3318" y="2144"/>
                  </a:cubicBezTo>
                  <a:lnTo>
                    <a:pt x="3318" y="1867"/>
                  </a:lnTo>
                  <a:lnTo>
                    <a:pt x="2904" y="1867"/>
                  </a:lnTo>
                  <a:cubicBezTo>
                    <a:pt x="2269" y="1495"/>
                    <a:pt x="1621" y="1137"/>
                    <a:pt x="1011" y="74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8"/>
            <p:cNvSpPr/>
            <p:nvPr/>
          </p:nvSpPr>
          <p:spPr>
            <a:xfrm>
              <a:off x="3388754" y="3884633"/>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8"/>
            <p:cNvSpPr/>
            <p:nvPr/>
          </p:nvSpPr>
          <p:spPr>
            <a:xfrm>
              <a:off x="3639566" y="4228549"/>
              <a:ext cx="2496" cy="18"/>
            </a:xfrm>
            <a:custGeom>
              <a:avLst/>
              <a:gdLst/>
              <a:ahLst/>
              <a:cxnLst/>
              <a:rect l="l" t="t" r="r" b="b"/>
              <a:pathLst>
                <a:path w="139" h="1" extrusionOk="0">
                  <a:moveTo>
                    <a:pt x="0" y="0"/>
                  </a:moveTo>
                  <a:lnTo>
                    <a:pt x="138" y="0"/>
                  </a:lnTo>
                  <a:lnTo>
                    <a:pt x="13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3737645" y="4132948"/>
              <a:ext cx="33549" cy="33531"/>
            </a:xfrm>
            <a:custGeom>
              <a:avLst/>
              <a:gdLst/>
              <a:ahLst/>
              <a:cxnLst/>
              <a:rect l="l" t="t" r="r" b="b"/>
              <a:pathLst>
                <a:path w="1868" h="1867" extrusionOk="0">
                  <a:moveTo>
                    <a:pt x="1867" y="0"/>
                  </a:moveTo>
                  <a:cubicBezTo>
                    <a:pt x="1729" y="0"/>
                    <a:pt x="1591" y="139"/>
                    <a:pt x="1452" y="312"/>
                  </a:cubicBezTo>
                  <a:cubicBezTo>
                    <a:pt x="1003" y="726"/>
                    <a:pt x="588" y="1176"/>
                    <a:pt x="139" y="1729"/>
                  </a:cubicBezTo>
                  <a:lnTo>
                    <a:pt x="1" y="1867"/>
                  </a:lnTo>
                  <a:cubicBezTo>
                    <a:pt x="726" y="1314"/>
                    <a:pt x="1314" y="588"/>
                    <a:pt x="1867"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3486852" y="4306154"/>
              <a:ext cx="39117" cy="41595"/>
            </a:xfrm>
            <a:custGeom>
              <a:avLst/>
              <a:gdLst/>
              <a:ahLst/>
              <a:cxnLst/>
              <a:rect l="l" t="t" r="r" b="b"/>
              <a:pathLst>
                <a:path w="2178" h="2316" extrusionOk="0">
                  <a:moveTo>
                    <a:pt x="2005" y="0"/>
                  </a:moveTo>
                  <a:cubicBezTo>
                    <a:pt x="1867" y="173"/>
                    <a:pt x="1728" y="311"/>
                    <a:pt x="1590" y="449"/>
                  </a:cubicBezTo>
                  <a:lnTo>
                    <a:pt x="1452" y="449"/>
                  </a:lnTo>
                  <a:cubicBezTo>
                    <a:pt x="1003" y="864"/>
                    <a:pt x="588" y="1314"/>
                    <a:pt x="277" y="1901"/>
                  </a:cubicBezTo>
                  <a:cubicBezTo>
                    <a:pt x="138" y="1901"/>
                    <a:pt x="0" y="2039"/>
                    <a:pt x="0" y="2039"/>
                  </a:cubicBezTo>
                  <a:lnTo>
                    <a:pt x="0" y="2316"/>
                  </a:lnTo>
                  <a:cubicBezTo>
                    <a:pt x="726" y="1590"/>
                    <a:pt x="1452" y="726"/>
                    <a:pt x="217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2682298" y="4019351"/>
              <a:ext cx="83209" cy="36010"/>
            </a:xfrm>
            <a:custGeom>
              <a:avLst/>
              <a:gdLst/>
              <a:ahLst/>
              <a:cxnLst/>
              <a:rect l="l" t="t" r="r" b="b"/>
              <a:pathLst>
                <a:path w="4633" h="2005" extrusionOk="0">
                  <a:moveTo>
                    <a:pt x="4633" y="0"/>
                  </a:moveTo>
                  <a:lnTo>
                    <a:pt x="4633" y="0"/>
                  </a:lnTo>
                  <a:cubicBezTo>
                    <a:pt x="3319" y="588"/>
                    <a:pt x="2040" y="1141"/>
                    <a:pt x="727" y="1452"/>
                  </a:cubicBezTo>
                  <a:lnTo>
                    <a:pt x="588" y="1590"/>
                  </a:lnTo>
                  <a:cubicBezTo>
                    <a:pt x="450" y="1590"/>
                    <a:pt x="139" y="1452"/>
                    <a:pt x="1" y="1279"/>
                  </a:cubicBezTo>
                  <a:lnTo>
                    <a:pt x="1" y="1279"/>
                  </a:lnTo>
                  <a:cubicBezTo>
                    <a:pt x="139" y="1452"/>
                    <a:pt x="139" y="1590"/>
                    <a:pt x="139" y="1728"/>
                  </a:cubicBezTo>
                  <a:cubicBezTo>
                    <a:pt x="588" y="1867"/>
                    <a:pt x="1176" y="2005"/>
                    <a:pt x="1591" y="2005"/>
                  </a:cubicBezTo>
                  <a:cubicBezTo>
                    <a:pt x="2731" y="1452"/>
                    <a:pt x="3596" y="726"/>
                    <a:pt x="4633"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3365173" y="3871594"/>
              <a:ext cx="39135" cy="46570"/>
            </a:xfrm>
            <a:custGeom>
              <a:avLst/>
              <a:gdLst/>
              <a:ahLst/>
              <a:cxnLst/>
              <a:rect l="l" t="t" r="r" b="b"/>
              <a:pathLst>
                <a:path w="2179" h="2593" extrusionOk="0">
                  <a:moveTo>
                    <a:pt x="2040" y="1"/>
                  </a:moveTo>
                  <a:cubicBezTo>
                    <a:pt x="1867" y="312"/>
                    <a:pt x="1590" y="450"/>
                    <a:pt x="1314" y="726"/>
                  </a:cubicBezTo>
                  <a:cubicBezTo>
                    <a:pt x="865" y="1176"/>
                    <a:pt x="450" y="1591"/>
                    <a:pt x="0" y="2178"/>
                  </a:cubicBezTo>
                  <a:lnTo>
                    <a:pt x="0" y="2593"/>
                  </a:lnTo>
                  <a:lnTo>
                    <a:pt x="2178" y="450"/>
                  </a:lnTo>
                  <a:lnTo>
                    <a:pt x="2178" y="312"/>
                  </a:lnTo>
                  <a:cubicBezTo>
                    <a:pt x="2178" y="173"/>
                    <a:pt x="2040" y="173"/>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3535883" y="4045411"/>
              <a:ext cx="59627" cy="38506"/>
            </a:xfrm>
            <a:custGeom>
              <a:avLst/>
              <a:gdLst/>
              <a:ahLst/>
              <a:cxnLst/>
              <a:rect l="l" t="t" r="r" b="b"/>
              <a:pathLst>
                <a:path w="3320" h="2144" extrusionOk="0">
                  <a:moveTo>
                    <a:pt x="1" y="1"/>
                  </a:moveTo>
                  <a:cubicBezTo>
                    <a:pt x="353" y="305"/>
                    <a:pt x="727" y="570"/>
                    <a:pt x="1107" y="812"/>
                  </a:cubicBezTo>
                  <a:lnTo>
                    <a:pt x="1107" y="812"/>
                  </a:lnTo>
                  <a:cubicBezTo>
                    <a:pt x="744" y="539"/>
                    <a:pt x="373" y="263"/>
                    <a:pt x="1" y="1"/>
                  </a:cubicBezTo>
                  <a:close/>
                  <a:moveTo>
                    <a:pt x="1107" y="812"/>
                  </a:moveTo>
                  <a:cubicBezTo>
                    <a:pt x="1318" y="970"/>
                    <a:pt x="1526" y="1127"/>
                    <a:pt x="1729" y="1280"/>
                  </a:cubicBezTo>
                  <a:cubicBezTo>
                    <a:pt x="2317" y="1556"/>
                    <a:pt x="2731" y="2006"/>
                    <a:pt x="3319" y="2144"/>
                  </a:cubicBezTo>
                  <a:lnTo>
                    <a:pt x="3319" y="2006"/>
                  </a:lnTo>
                  <a:lnTo>
                    <a:pt x="3181" y="2006"/>
                  </a:lnTo>
                  <a:cubicBezTo>
                    <a:pt x="2531" y="1625"/>
                    <a:pt x="1808" y="1258"/>
                    <a:pt x="1107" y="812"/>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2718936" y="3688456"/>
              <a:ext cx="1132953" cy="809529"/>
            </a:xfrm>
            <a:custGeom>
              <a:avLst/>
              <a:gdLst/>
              <a:ahLst/>
              <a:cxnLst/>
              <a:rect l="l" t="t" r="r" b="b"/>
              <a:pathLst>
                <a:path w="63082" h="45074" extrusionOk="0">
                  <a:moveTo>
                    <a:pt x="34704" y="5739"/>
                  </a:moveTo>
                  <a:cubicBezTo>
                    <a:pt x="34842" y="5739"/>
                    <a:pt x="34842" y="5877"/>
                    <a:pt x="34842" y="5877"/>
                  </a:cubicBezTo>
                  <a:cubicBezTo>
                    <a:pt x="36294" y="6603"/>
                    <a:pt x="37572" y="7605"/>
                    <a:pt x="38713" y="8642"/>
                  </a:cubicBezTo>
                  <a:cubicBezTo>
                    <a:pt x="38886" y="8780"/>
                    <a:pt x="38886" y="8919"/>
                    <a:pt x="38886" y="9057"/>
                  </a:cubicBezTo>
                  <a:cubicBezTo>
                    <a:pt x="38886" y="9506"/>
                    <a:pt x="38886" y="10059"/>
                    <a:pt x="39024" y="10509"/>
                  </a:cubicBezTo>
                  <a:cubicBezTo>
                    <a:pt x="39024" y="10509"/>
                    <a:pt x="39024" y="10647"/>
                    <a:pt x="38886" y="10647"/>
                  </a:cubicBezTo>
                  <a:cubicBezTo>
                    <a:pt x="39024" y="10785"/>
                    <a:pt x="38886" y="10923"/>
                    <a:pt x="38886" y="11062"/>
                  </a:cubicBezTo>
                  <a:cubicBezTo>
                    <a:pt x="38437" y="11649"/>
                    <a:pt x="37849" y="12099"/>
                    <a:pt x="37434" y="12652"/>
                  </a:cubicBezTo>
                  <a:lnTo>
                    <a:pt x="36121" y="13965"/>
                  </a:lnTo>
                  <a:cubicBezTo>
                    <a:pt x="35982" y="14103"/>
                    <a:pt x="35844" y="14103"/>
                    <a:pt x="35844" y="14103"/>
                  </a:cubicBezTo>
                  <a:cubicBezTo>
                    <a:pt x="35706" y="13965"/>
                    <a:pt x="35568" y="13965"/>
                    <a:pt x="35568" y="13965"/>
                  </a:cubicBezTo>
                  <a:cubicBezTo>
                    <a:pt x="35429" y="13965"/>
                    <a:pt x="35429" y="13965"/>
                    <a:pt x="35257" y="13827"/>
                  </a:cubicBezTo>
                  <a:cubicBezTo>
                    <a:pt x="34565" y="13654"/>
                    <a:pt x="33839" y="13239"/>
                    <a:pt x="33114" y="12790"/>
                  </a:cubicBezTo>
                  <a:cubicBezTo>
                    <a:pt x="32526" y="12375"/>
                    <a:pt x="31800" y="11788"/>
                    <a:pt x="31247" y="11373"/>
                  </a:cubicBezTo>
                  <a:cubicBezTo>
                    <a:pt x="31109" y="11235"/>
                    <a:pt x="31109" y="11235"/>
                    <a:pt x="31109" y="11062"/>
                  </a:cubicBezTo>
                  <a:cubicBezTo>
                    <a:pt x="30936" y="11062"/>
                    <a:pt x="30936" y="10923"/>
                    <a:pt x="30936" y="10785"/>
                  </a:cubicBezTo>
                  <a:cubicBezTo>
                    <a:pt x="30798" y="10370"/>
                    <a:pt x="30798" y="9921"/>
                    <a:pt x="30798" y="9333"/>
                  </a:cubicBezTo>
                  <a:cubicBezTo>
                    <a:pt x="30798" y="9195"/>
                    <a:pt x="30798" y="9057"/>
                    <a:pt x="30936" y="9057"/>
                  </a:cubicBezTo>
                  <a:cubicBezTo>
                    <a:pt x="30936" y="8919"/>
                    <a:pt x="30936" y="8642"/>
                    <a:pt x="31109" y="8642"/>
                  </a:cubicBezTo>
                  <a:lnTo>
                    <a:pt x="31385" y="8331"/>
                  </a:lnTo>
                  <a:lnTo>
                    <a:pt x="32664" y="7052"/>
                  </a:lnTo>
                  <a:cubicBezTo>
                    <a:pt x="32975" y="6914"/>
                    <a:pt x="33114" y="6603"/>
                    <a:pt x="33390" y="6465"/>
                  </a:cubicBezTo>
                  <a:cubicBezTo>
                    <a:pt x="33701" y="6326"/>
                    <a:pt x="33978" y="6188"/>
                    <a:pt x="34116" y="6050"/>
                  </a:cubicBezTo>
                  <a:lnTo>
                    <a:pt x="34392" y="6050"/>
                  </a:lnTo>
                  <a:cubicBezTo>
                    <a:pt x="34392" y="5877"/>
                    <a:pt x="34565" y="5739"/>
                    <a:pt x="34704" y="5739"/>
                  </a:cubicBezTo>
                  <a:close/>
                  <a:moveTo>
                    <a:pt x="42031" y="10370"/>
                  </a:moveTo>
                  <a:cubicBezTo>
                    <a:pt x="43345" y="11235"/>
                    <a:pt x="44624" y="12237"/>
                    <a:pt x="45799" y="13239"/>
                  </a:cubicBezTo>
                  <a:cubicBezTo>
                    <a:pt x="45937" y="13378"/>
                    <a:pt x="45937" y="13516"/>
                    <a:pt x="45937" y="13654"/>
                  </a:cubicBezTo>
                  <a:cubicBezTo>
                    <a:pt x="45937" y="14103"/>
                    <a:pt x="45937" y="14518"/>
                    <a:pt x="46075" y="14968"/>
                  </a:cubicBezTo>
                  <a:cubicBezTo>
                    <a:pt x="46075" y="15106"/>
                    <a:pt x="46075" y="15106"/>
                    <a:pt x="45937" y="15244"/>
                  </a:cubicBezTo>
                  <a:cubicBezTo>
                    <a:pt x="46075" y="15382"/>
                    <a:pt x="45937" y="15555"/>
                    <a:pt x="45937" y="15693"/>
                  </a:cubicBezTo>
                  <a:cubicBezTo>
                    <a:pt x="45488" y="16108"/>
                    <a:pt x="44935" y="16696"/>
                    <a:pt x="44485" y="17111"/>
                  </a:cubicBezTo>
                  <a:cubicBezTo>
                    <a:pt x="44071" y="17698"/>
                    <a:pt x="43621" y="18148"/>
                    <a:pt x="43207" y="18562"/>
                  </a:cubicBezTo>
                  <a:lnTo>
                    <a:pt x="42895" y="18562"/>
                  </a:lnTo>
                  <a:cubicBezTo>
                    <a:pt x="42757" y="18562"/>
                    <a:pt x="42619" y="18562"/>
                    <a:pt x="42619" y="18424"/>
                  </a:cubicBezTo>
                  <a:lnTo>
                    <a:pt x="42342" y="18424"/>
                  </a:lnTo>
                  <a:cubicBezTo>
                    <a:pt x="41617" y="18148"/>
                    <a:pt x="40891" y="17698"/>
                    <a:pt x="40165" y="17283"/>
                  </a:cubicBezTo>
                  <a:cubicBezTo>
                    <a:pt x="39577" y="16834"/>
                    <a:pt x="38886" y="16419"/>
                    <a:pt x="38298" y="15970"/>
                  </a:cubicBezTo>
                  <a:cubicBezTo>
                    <a:pt x="38160" y="15832"/>
                    <a:pt x="38160" y="15832"/>
                    <a:pt x="38160" y="15693"/>
                  </a:cubicBezTo>
                  <a:cubicBezTo>
                    <a:pt x="38022" y="15555"/>
                    <a:pt x="38022" y="15555"/>
                    <a:pt x="38022" y="15382"/>
                  </a:cubicBezTo>
                  <a:cubicBezTo>
                    <a:pt x="37849" y="15106"/>
                    <a:pt x="37849" y="14829"/>
                    <a:pt x="37849" y="14691"/>
                  </a:cubicBezTo>
                  <a:cubicBezTo>
                    <a:pt x="37711" y="14380"/>
                    <a:pt x="37711" y="14242"/>
                    <a:pt x="37849" y="14103"/>
                  </a:cubicBezTo>
                  <a:lnTo>
                    <a:pt x="37849" y="13965"/>
                  </a:lnTo>
                  <a:cubicBezTo>
                    <a:pt x="37849" y="13827"/>
                    <a:pt x="37849" y="13654"/>
                    <a:pt x="38022" y="13516"/>
                  </a:cubicBezTo>
                  <a:cubicBezTo>
                    <a:pt x="38022" y="13378"/>
                    <a:pt x="38022" y="13239"/>
                    <a:pt x="38160" y="13101"/>
                  </a:cubicBezTo>
                  <a:cubicBezTo>
                    <a:pt x="38298" y="13101"/>
                    <a:pt x="38437" y="12963"/>
                    <a:pt x="38437" y="12790"/>
                  </a:cubicBezTo>
                  <a:cubicBezTo>
                    <a:pt x="38886" y="12513"/>
                    <a:pt x="39301" y="12099"/>
                    <a:pt x="39750" y="11649"/>
                  </a:cubicBezTo>
                  <a:cubicBezTo>
                    <a:pt x="40027" y="11373"/>
                    <a:pt x="40165" y="11235"/>
                    <a:pt x="40441" y="11062"/>
                  </a:cubicBezTo>
                  <a:cubicBezTo>
                    <a:pt x="40752" y="10923"/>
                    <a:pt x="41029" y="10647"/>
                    <a:pt x="41305" y="10647"/>
                  </a:cubicBezTo>
                  <a:cubicBezTo>
                    <a:pt x="41305" y="10509"/>
                    <a:pt x="41305" y="10509"/>
                    <a:pt x="41478" y="10509"/>
                  </a:cubicBezTo>
                  <a:cubicBezTo>
                    <a:pt x="41478" y="10509"/>
                    <a:pt x="41617" y="10370"/>
                    <a:pt x="41755" y="10370"/>
                  </a:cubicBezTo>
                  <a:close/>
                  <a:moveTo>
                    <a:pt x="28205" y="10785"/>
                  </a:moveTo>
                  <a:cubicBezTo>
                    <a:pt x="29657" y="11511"/>
                    <a:pt x="30798" y="12513"/>
                    <a:pt x="31973" y="13654"/>
                  </a:cubicBezTo>
                  <a:cubicBezTo>
                    <a:pt x="32111" y="13654"/>
                    <a:pt x="32249" y="13827"/>
                    <a:pt x="32111" y="13965"/>
                  </a:cubicBezTo>
                  <a:cubicBezTo>
                    <a:pt x="32111" y="14103"/>
                    <a:pt x="32249" y="14103"/>
                    <a:pt x="32249" y="14103"/>
                  </a:cubicBezTo>
                  <a:lnTo>
                    <a:pt x="32249" y="15382"/>
                  </a:lnTo>
                  <a:lnTo>
                    <a:pt x="32249" y="15693"/>
                  </a:lnTo>
                  <a:cubicBezTo>
                    <a:pt x="32249" y="15832"/>
                    <a:pt x="32249" y="15970"/>
                    <a:pt x="32111" y="16108"/>
                  </a:cubicBezTo>
                  <a:cubicBezTo>
                    <a:pt x="31662" y="16558"/>
                    <a:pt x="31247" y="17111"/>
                    <a:pt x="30798" y="17560"/>
                  </a:cubicBezTo>
                  <a:cubicBezTo>
                    <a:pt x="30383" y="17975"/>
                    <a:pt x="29934" y="18562"/>
                    <a:pt x="29380" y="19012"/>
                  </a:cubicBezTo>
                  <a:lnTo>
                    <a:pt x="29069" y="19012"/>
                  </a:lnTo>
                  <a:cubicBezTo>
                    <a:pt x="28931" y="19012"/>
                    <a:pt x="28931" y="19012"/>
                    <a:pt x="28793" y="18839"/>
                  </a:cubicBezTo>
                  <a:lnTo>
                    <a:pt x="28655" y="18839"/>
                  </a:lnTo>
                  <a:cubicBezTo>
                    <a:pt x="27791" y="18562"/>
                    <a:pt x="27065" y="18148"/>
                    <a:pt x="26477" y="17698"/>
                  </a:cubicBezTo>
                  <a:cubicBezTo>
                    <a:pt x="25751" y="17283"/>
                    <a:pt x="25198" y="16834"/>
                    <a:pt x="24472" y="16246"/>
                  </a:cubicBezTo>
                  <a:cubicBezTo>
                    <a:pt x="24472" y="16246"/>
                    <a:pt x="24472" y="16108"/>
                    <a:pt x="24334" y="16108"/>
                  </a:cubicBezTo>
                  <a:cubicBezTo>
                    <a:pt x="24334" y="15970"/>
                    <a:pt x="24196" y="15832"/>
                    <a:pt x="24196" y="15832"/>
                  </a:cubicBezTo>
                  <a:cubicBezTo>
                    <a:pt x="24196" y="15244"/>
                    <a:pt x="24023" y="14829"/>
                    <a:pt x="24023" y="14380"/>
                  </a:cubicBezTo>
                  <a:cubicBezTo>
                    <a:pt x="24023" y="14242"/>
                    <a:pt x="24196" y="14103"/>
                    <a:pt x="24196" y="13965"/>
                  </a:cubicBezTo>
                  <a:cubicBezTo>
                    <a:pt x="24196" y="13827"/>
                    <a:pt x="24196" y="13654"/>
                    <a:pt x="24334" y="13516"/>
                  </a:cubicBezTo>
                  <a:cubicBezTo>
                    <a:pt x="24472" y="13378"/>
                    <a:pt x="24611" y="13378"/>
                    <a:pt x="24749" y="13239"/>
                  </a:cubicBezTo>
                  <a:cubicBezTo>
                    <a:pt x="25198" y="12790"/>
                    <a:pt x="25475" y="12375"/>
                    <a:pt x="25924" y="12099"/>
                  </a:cubicBezTo>
                  <a:cubicBezTo>
                    <a:pt x="26201" y="11788"/>
                    <a:pt x="26477" y="11649"/>
                    <a:pt x="26615" y="11511"/>
                  </a:cubicBezTo>
                  <a:cubicBezTo>
                    <a:pt x="26926" y="11235"/>
                    <a:pt x="27203" y="11062"/>
                    <a:pt x="27479" y="10923"/>
                  </a:cubicBezTo>
                  <a:lnTo>
                    <a:pt x="27652" y="10923"/>
                  </a:lnTo>
                  <a:cubicBezTo>
                    <a:pt x="27791" y="10785"/>
                    <a:pt x="27929" y="10785"/>
                    <a:pt x="28067" y="10785"/>
                  </a:cubicBezTo>
                  <a:close/>
                  <a:moveTo>
                    <a:pt x="27929" y="3285"/>
                  </a:moveTo>
                  <a:cubicBezTo>
                    <a:pt x="28205" y="3285"/>
                    <a:pt x="28344" y="3285"/>
                    <a:pt x="28655" y="3457"/>
                  </a:cubicBezTo>
                  <a:cubicBezTo>
                    <a:pt x="28655" y="3457"/>
                    <a:pt x="28793" y="3457"/>
                    <a:pt x="28793" y="3596"/>
                  </a:cubicBezTo>
                  <a:cubicBezTo>
                    <a:pt x="28931" y="3596"/>
                    <a:pt x="29208" y="3596"/>
                    <a:pt x="29208" y="3734"/>
                  </a:cubicBezTo>
                  <a:cubicBezTo>
                    <a:pt x="29519" y="3872"/>
                    <a:pt x="29519" y="4149"/>
                    <a:pt x="29519" y="4322"/>
                  </a:cubicBezTo>
                  <a:cubicBezTo>
                    <a:pt x="29657" y="4598"/>
                    <a:pt x="29519" y="4736"/>
                    <a:pt x="29519" y="5013"/>
                  </a:cubicBezTo>
                  <a:cubicBezTo>
                    <a:pt x="29519" y="5186"/>
                    <a:pt x="29380" y="5462"/>
                    <a:pt x="29208" y="5600"/>
                  </a:cubicBezTo>
                  <a:cubicBezTo>
                    <a:pt x="29069" y="6050"/>
                    <a:pt x="28793" y="6465"/>
                    <a:pt x="28344" y="6914"/>
                  </a:cubicBezTo>
                  <a:cubicBezTo>
                    <a:pt x="27929" y="7190"/>
                    <a:pt x="27479" y="7605"/>
                    <a:pt x="27065" y="7916"/>
                  </a:cubicBezTo>
                  <a:cubicBezTo>
                    <a:pt x="26788" y="8055"/>
                    <a:pt x="26477" y="8193"/>
                    <a:pt x="26201" y="8469"/>
                  </a:cubicBezTo>
                  <a:cubicBezTo>
                    <a:pt x="26062" y="8642"/>
                    <a:pt x="25751" y="8780"/>
                    <a:pt x="25475" y="9057"/>
                  </a:cubicBezTo>
                  <a:cubicBezTo>
                    <a:pt x="24887" y="9506"/>
                    <a:pt x="24334" y="9783"/>
                    <a:pt x="23746" y="10198"/>
                  </a:cubicBezTo>
                  <a:cubicBezTo>
                    <a:pt x="22606" y="11062"/>
                    <a:pt x="21431" y="11926"/>
                    <a:pt x="20290" y="12790"/>
                  </a:cubicBezTo>
                  <a:cubicBezTo>
                    <a:pt x="19149" y="13654"/>
                    <a:pt x="17974" y="14691"/>
                    <a:pt x="16833" y="15555"/>
                  </a:cubicBezTo>
                  <a:cubicBezTo>
                    <a:pt x="15831" y="16558"/>
                    <a:pt x="14829" y="17560"/>
                    <a:pt x="13653" y="18562"/>
                  </a:cubicBezTo>
                  <a:cubicBezTo>
                    <a:pt x="12962" y="19426"/>
                    <a:pt x="12098" y="20152"/>
                    <a:pt x="11234" y="20878"/>
                  </a:cubicBezTo>
                  <a:cubicBezTo>
                    <a:pt x="10784" y="21155"/>
                    <a:pt x="10370" y="21604"/>
                    <a:pt x="9782" y="21742"/>
                  </a:cubicBezTo>
                  <a:cubicBezTo>
                    <a:pt x="9333" y="22019"/>
                    <a:pt x="8780" y="22157"/>
                    <a:pt x="8192" y="22157"/>
                  </a:cubicBezTo>
                  <a:lnTo>
                    <a:pt x="7328" y="22157"/>
                  </a:lnTo>
                  <a:cubicBezTo>
                    <a:pt x="7190" y="22157"/>
                    <a:pt x="7051" y="22019"/>
                    <a:pt x="6913" y="22019"/>
                  </a:cubicBezTo>
                  <a:cubicBezTo>
                    <a:pt x="6602" y="21881"/>
                    <a:pt x="6326" y="21742"/>
                    <a:pt x="6187" y="21431"/>
                  </a:cubicBezTo>
                  <a:cubicBezTo>
                    <a:pt x="5876" y="20878"/>
                    <a:pt x="6049" y="20152"/>
                    <a:pt x="6326" y="19703"/>
                  </a:cubicBezTo>
                  <a:cubicBezTo>
                    <a:pt x="6602" y="19288"/>
                    <a:pt x="6740" y="19012"/>
                    <a:pt x="6913" y="18701"/>
                  </a:cubicBezTo>
                  <a:cubicBezTo>
                    <a:pt x="7190" y="18424"/>
                    <a:pt x="7466" y="17975"/>
                    <a:pt x="7777" y="17698"/>
                  </a:cubicBezTo>
                  <a:cubicBezTo>
                    <a:pt x="8330" y="16972"/>
                    <a:pt x="9056" y="16419"/>
                    <a:pt x="9782" y="15832"/>
                  </a:cubicBezTo>
                  <a:cubicBezTo>
                    <a:pt x="10370" y="15244"/>
                    <a:pt x="10923" y="14829"/>
                    <a:pt x="11510" y="14242"/>
                  </a:cubicBezTo>
                  <a:cubicBezTo>
                    <a:pt x="12098" y="13827"/>
                    <a:pt x="12651" y="13378"/>
                    <a:pt x="13239" y="12963"/>
                  </a:cubicBezTo>
                  <a:cubicBezTo>
                    <a:pt x="14829" y="11788"/>
                    <a:pt x="16419" y="10647"/>
                    <a:pt x="17974" y="9645"/>
                  </a:cubicBezTo>
                  <a:cubicBezTo>
                    <a:pt x="18700" y="9057"/>
                    <a:pt x="19564" y="8469"/>
                    <a:pt x="20290" y="7916"/>
                  </a:cubicBezTo>
                  <a:cubicBezTo>
                    <a:pt x="21016" y="7467"/>
                    <a:pt x="21603" y="7052"/>
                    <a:pt x="22295" y="6465"/>
                  </a:cubicBezTo>
                  <a:cubicBezTo>
                    <a:pt x="23332" y="5739"/>
                    <a:pt x="24196" y="4875"/>
                    <a:pt x="25198" y="4322"/>
                  </a:cubicBezTo>
                  <a:cubicBezTo>
                    <a:pt x="25751" y="4010"/>
                    <a:pt x="26339" y="3596"/>
                    <a:pt x="26926" y="3457"/>
                  </a:cubicBezTo>
                  <a:cubicBezTo>
                    <a:pt x="27203" y="3457"/>
                    <a:pt x="27479" y="3285"/>
                    <a:pt x="27791" y="3285"/>
                  </a:cubicBezTo>
                  <a:close/>
                  <a:moveTo>
                    <a:pt x="48391" y="14968"/>
                  </a:moveTo>
                  <a:cubicBezTo>
                    <a:pt x="48530" y="14968"/>
                    <a:pt x="48530" y="15106"/>
                    <a:pt x="48668" y="15106"/>
                  </a:cubicBezTo>
                  <a:cubicBezTo>
                    <a:pt x="49947" y="15832"/>
                    <a:pt x="51260" y="16834"/>
                    <a:pt x="52401" y="17836"/>
                  </a:cubicBezTo>
                  <a:cubicBezTo>
                    <a:pt x="52539" y="17975"/>
                    <a:pt x="52539" y="18148"/>
                    <a:pt x="52539" y="18286"/>
                  </a:cubicBezTo>
                  <a:cubicBezTo>
                    <a:pt x="52539" y="18701"/>
                    <a:pt x="52712" y="19150"/>
                    <a:pt x="52712" y="19565"/>
                  </a:cubicBezTo>
                  <a:cubicBezTo>
                    <a:pt x="52712" y="19703"/>
                    <a:pt x="52712" y="19876"/>
                    <a:pt x="52539" y="19876"/>
                  </a:cubicBezTo>
                  <a:cubicBezTo>
                    <a:pt x="52712" y="20014"/>
                    <a:pt x="52712" y="20152"/>
                    <a:pt x="52539" y="20291"/>
                  </a:cubicBezTo>
                  <a:cubicBezTo>
                    <a:pt x="52124" y="20878"/>
                    <a:pt x="51675" y="21293"/>
                    <a:pt x="51122" y="21881"/>
                  </a:cubicBezTo>
                  <a:lnTo>
                    <a:pt x="49808" y="23159"/>
                  </a:lnTo>
                  <a:cubicBezTo>
                    <a:pt x="49739" y="23246"/>
                    <a:pt x="49670" y="23289"/>
                    <a:pt x="49618" y="23289"/>
                  </a:cubicBezTo>
                  <a:cubicBezTo>
                    <a:pt x="49567" y="23289"/>
                    <a:pt x="49532" y="23246"/>
                    <a:pt x="49532" y="23159"/>
                  </a:cubicBezTo>
                  <a:lnTo>
                    <a:pt x="49255" y="23159"/>
                  </a:lnTo>
                  <a:cubicBezTo>
                    <a:pt x="49255" y="23159"/>
                    <a:pt x="49083" y="23159"/>
                    <a:pt x="49083" y="23021"/>
                  </a:cubicBezTo>
                  <a:cubicBezTo>
                    <a:pt x="48218" y="22883"/>
                    <a:pt x="47527" y="22468"/>
                    <a:pt x="46801" y="21881"/>
                  </a:cubicBezTo>
                  <a:cubicBezTo>
                    <a:pt x="46214" y="21431"/>
                    <a:pt x="45488" y="21016"/>
                    <a:pt x="44935" y="20567"/>
                  </a:cubicBezTo>
                  <a:cubicBezTo>
                    <a:pt x="44762" y="20429"/>
                    <a:pt x="44762" y="20429"/>
                    <a:pt x="44762" y="20291"/>
                  </a:cubicBezTo>
                  <a:cubicBezTo>
                    <a:pt x="44624" y="20291"/>
                    <a:pt x="44624" y="20152"/>
                    <a:pt x="44624" y="20014"/>
                  </a:cubicBezTo>
                  <a:cubicBezTo>
                    <a:pt x="44485" y="19565"/>
                    <a:pt x="44485" y="19150"/>
                    <a:pt x="44485" y="18562"/>
                  </a:cubicBezTo>
                  <a:cubicBezTo>
                    <a:pt x="44485" y="18424"/>
                    <a:pt x="44485" y="18286"/>
                    <a:pt x="44624" y="18286"/>
                  </a:cubicBezTo>
                  <a:cubicBezTo>
                    <a:pt x="44624" y="18148"/>
                    <a:pt x="44624" y="17836"/>
                    <a:pt x="44762" y="17836"/>
                  </a:cubicBezTo>
                  <a:cubicBezTo>
                    <a:pt x="44935" y="17698"/>
                    <a:pt x="45073" y="17560"/>
                    <a:pt x="45211" y="17560"/>
                  </a:cubicBezTo>
                  <a:cubicBezTo>
                    <a:pt x="45488" y="17111"/>
                    <a:pt x="45937" y="16696"/>
                    <a:pt x="46352" y="16246"/>
                  </a:cubicBezTo>
                  <a:cubicBezTo>
                    <a:pt x="46663" y="16108"/>
                    <a:pt x="46801" y="15832"/>
                    <a:pt x="47078" y="15693"/>
                  </a:cubicBezTo>
                  <a:cubicBezTo>
                    <a:pt x="47354" y="15555"/>
                    <a:pt x="47665" y="15382"/>
                    <a:pt x="47942" y="15244"/>
                  </a:cubicBezTo>
                  <a:lnTo>
                    <a:pt x="48080" y="15244"/>
                  </a:lnTo>
                  <a:cubicBezTo>
                    <a:pt x="48218" y="15106"/>
                    <a:pt x="48218" y="14968"/>
                    <a:pt x="48391" y="14968"/>
                  </a:cubicBezTo>
                  <a:close/>
                  <a:moveTo>
                    <a:pt x="35257" y="15382"/>
                  </a:moveTo>
                  <a:cubicBezTo>
                    <a:pt x="36708" y="16108"/>
                    <a:pt x="37849" y="17111"/>
                    <a:pt x="39024" y="18148"/>
                  </a:cubicBezTo>
                  <a:cubicBezTo>
                    <a:pt x="39162" y="18286"/>
                    <a:pt x="39301" y="18424"/>
                    <a:pt x="39162" y="18562"/>
                  </a:cubicBezTo>
                  <a:cubicBezTo>
                    <a:pt x="39162" y="18562"/>
                    <a:pt x="39301" y="18562"/>
                    <a:pt x="39301" y="18701"/>
                  </a:cubicBezTo>
                  <a:lnTo>
                    <a:pt x="39301" y="20014"/>
                  </a:lnTo>
                  <a:lnTo>
                    <a:pt x="39301" y="20152"/>
                  </a:lnTo>
                  <a:cubicBezTo>
                    <a:pt x="39301" y="20291"/>
                    <a:pt x="39301" y="20567"/>
                    <a:pt x="39162" y="20567"/>
                  </a:cubicBezTo>
                  <a:cubicBezTo>
                    <a:pt x="38713" y="21155"/>
                    <a:pt x="38298" y="21604"/>
                    <a:pt x="37849" y="22157"/>
                  </a:cubicBezTo>
                  <a:cubicBezTo>
                    <a:pt x="37434" y="22606"/>
                    <a:pt x="36985" y="23021"/>
                    <a:pt x="36432" y="23471"/>
                  </a:cubicBezTo>
                  <a:cubicBezTo>
                    <a:pt x="36432" y="23609"/>
                    <a:pt x="36294" y="23609"/>
                    <a:pt x="36121" y="23609"/>
                  </a:cubicBezTo>
                  <a:cubicBezTo>
                    <a:pt x="35982" y="23609"/>
                    <a:pt x="35982" y="23471"/>
                    <a:pt x="35844" y="23471"/>
                  </a:cubicBezTo>
                  <a:lnTo>
                    <a:pt x="35706" y="23471"/>
                  </a:lnTo>
                  <a:cubicBezTo>
                    <a:pt x="34842" y="23159"/>
                    <a:pt x="34116" y="22745"/>
                    <a:pt x="33528" y="22295"/>
                  </a:cubicBezTo>
                  <a:cubicBezTo>
                    <a:pt x="32837" y="21881"/>
                    <a:pt x="32249" y="21293"/>
                    <a:pt x="31524" y="20878"/>
                  </a:cubicBezTo>
                  <a:cubicBezTo>
                    <a:pt x="31524" y="20878"/>
                    <a:pt x="31524" y="20740"/>
                    <a:pt x="31385" y="20567"/>
                  </a:cubicBezTo>
                  <a:cubicBezTo>
                    <a:pt x="31385" y="20567"/>
                    <a:pt x="31247" y="20429"/>
                    <a:pt x="31247" y="20291"/>
                  </a:cubicBezTo>
                  <a:lnTo>
                    <a:pt x="31247" y="19703"/>
                  </a:lnTo>
                  <a:lnTo>
                    <a:pt x="31109" y="19703"/>
                  </a:lnTo>
                  <a:cubicBezTo>
                    <a:pt x="30936" y="19565"/>
                    <a:pt x="30936" y="19150"/>
                    <a:pt x="31109" y="19012"/>
                  </a:cubicBezTo>
                  <a:lnTo>
                    <a:pt x="31109" y="18839"/>
                  </a:lnTo>
                  <a:cubicBezTo>
                    <a:pt x="31109" y="18701"/>
                    <a:pt x="31247" y="18701"/>
                    <a:pt x="31247" y="18562"/>
                  </a:cubicBezTo>
                  <a:cubicBezTo>
                    <a:pt x="31247" y="18424"/>
                    <a:pt x="31385" y="18286"/>
                    <a:pt x="31385" y="18148"/>
                  </a:cubicBezTo>
                  <a:cubicBezTo>
                    <a:pt x="31524" y="17975"/>
                    <a:pt x="31662" y="17836"/>
                    <a:pt x="31800" y="17836"/>
                  </a:cubicBezTo>
                  <a:cubicBezTo>
                    <a:pt x="32249" y="17422"/>
                    <a:pt x="32526" y="16972"/>
                    <a:pt x="32975" y="16558"/>
                  </a:cubicBezTo>
                  <a:cubicBezTo>
                    <a:pt x="33252" y="16419"/>
                    <a:pt x="33528" y="16108"/>
                    <a:pt x="33701" y="15970"/>
                  </a:cubicBezTo>
                  <a:cubicBezTo>
                    <a:pt x="33978" y="15832"/>
                    <a:pt x="34254" y="15693"/>
                    <a:pt x="34565" y="15555"/>
                  </a:cubicBezTo>
                  <a:lnTo>
                    <a:pt x="34704" y="15555"/>
                  </a:lnTo>
                  <a:cubicBezTo>
                    <a:pt x="34842" y="15382"/>
                    <a:pt x="34980" y="15382"/>
                    <a:pt x="35118" y="15382"/>
                  </a:cubicBezTo>
                  <a:close/>
                  <a:moveTo>
                    <a:pt x="20739" y="15832"/>
                  </a:moveTo>
                  <a:cubicBezTo>
                    <a:pt x="20739" y="15832"/>
                    <a:pt x="20877" y="15832"/>
                    <a:pt x="20877" y="15970"/>
                  </a:cubicBezTo>
                  <a:cubicBezTo>
                    <a:pt x="22295" y="16696"/>
                    <a:pt x="23470" y="17698"/>
                    <a:pt x="24749" y="18701"/>
                  </a:cubicBezTo>
                  <a:cubicBezTo>
                    <a:pt x="24749" y="18839"/>
                    <a:pt x="24887" y="19012"/>
                    <a:pt x="24887" y="19150"/>
                  </a:cubicBezTo>
                  <a:lnTo>
                    <a:pt x="24887" y="20429"/>
                  </a:lnTo>
                  <a:lnTo>
                    <a:pt x="24887" y="20740"/>
                  </a:lnTo>
                  <a:cubicBezTo>
                    <a:pt x="24887" y="20878"/>
                    <a:pt x="24887" y="21016"/>
                    <a:pt x="24749" y="21155"/>
                  </a:cubicBezTo>
                  <a:cubicBezTo>
                    <a:pt x="24334" y="21604"/>
                    <a:pt x="23885" y="22157"/>
                    <a:pt x="23470" y="22606"/>
                  </a:cubicBezTo>
                  <a:cubicBezTo>
                    <a:pt x="23021" y="23159"/>
                    <a:pt x="22606" y="23609"/>
                    <a:pt x="22018" y="24024"/>
                  </a:cubicBezTo>
                  <a:lnTo>
                    <a:pt x="21742" y="24024"/>
                  </a:lnTo>
                  <a:cubicBezTo>
                    <a:pt x="21742" y="24024"/>
                    <a:pt x="21603" y="24024"/>
                    <a:pt x="21603" y="23885"/>
                  </a:cubicBezTo>
                  <a:lnTo>
                    <a:pt x="21292" y="23885"/>
                  </a:lnTo>
                  <a:cubicBezTo>
                    <a:pt x="20566" y="23609"/>
                    <a:pt x="19875" y="23159"/>
                    <a:pt x="19149" y="22745"/>
                  </a:cubicBezTo>
                  <a:cubicBezTo>
                    <a:pt x="18423" y="22295"/>
                    <a:pt x="17836" y="21881"/>
                    <a:pt x="17110" y="21431"/>
                  </a:cubicBezTo>
                  <a:lnTo>
                    <a:pt x="17110" y="21155"/>
                  </a:lnTo>
                  <a:lnTo>
                    <a:pt x="16972" y="21155"/>
                  </a:lnTo>
                  <a:cubicBezTo>
                    <a:pt x="16972" y="21016"/>
                    <a:pt x="16833" y="21016"/>
                    <a:pt x="16833" y="20878"/>
                  </a:cubicBezTo>
                  <a:cubicBezTo>
                    <a:pt x="16833" y="20429"/>
                    <a:pt x="16695" y="19876"/>
                    <a:pt x="16695" y="19426"/>
                  </a:cubicBezTo>
                  <a:cubicBezTo>
                    <a:pt x="16695" y="19288"/>
                    <a:pt x="16833" y="19150"/>
                    <a:pt x="16833" y="19012"/>
                  </a:cubicBezTo>
                  <a:cubicBezTo>
                    <a:pt x="16833" y="18839"/>
                    <a:pt x="16972" y="18701"/>
                    <a:pt x="17110" y="18562"/>
                  </a:cubicBezTo>
                  <a:cubicBezTo>
                    <a:pt x="17110" y="18562"/>
                    <a:pt x="17283" y="18424"/>
                    <a:pt x="17421" y="18286"/>
                  </a:cubicBezTo>
                  <a:cubicBezTo>
                    <a:pt x="17836" y="17975"/>
                    <a:pt x="18285" y="17560"/>
                    <a:pt x="18700" y="17111"/>
                  </a:cubicBezTo>
                  <a:cubicBezTo>
                    <a:pt x="18838" y="16834"/>
                    <a:pt x="19149" y="16696"/>
                    <a:pt x="19426" y="16558"/>
                  </a:cubicBezTo>
                  <a:cubicBezTo>
                    <a:pt x="19564" y="16419"/>
                    <a:pt x="19875" y="16108"/>
                    <a:pt x="20152" y="16108"/>
                  </a:cubicBezTo>
                  <a:cubicBezTo>
                    <a:pt x="20152" y="15970"/>
                    <a:pt x="20290" y="15970"/>
                    <a:pt x="20290" y="15970"/>
                  </a:cubicBezTo>
                  <a:cubicBezTo>
                    <a:pt x="20428" y="15970"/>
                    <a:pt x="20566" y="15832"/>
                    <a:pt x="20739" y="15832"/>
                  </a:cubicBezTo>
                  <a:close/>
                  <a:moveTo>
                    <a:pt x="55719" y="19565"/>
                  </a:moveTo>
                  <a:cubicBezTo>
                    <a:pt x="57033" y="20429"/>
                    <a:pt x="58312" y="21431"/>
                    <a:pt x="59452" y="22468"/>
                  </a:cubicBezTo>
                  <a:cubicBezTo>
                    <a:pt x="59625" y="22606"/>
                    <a:pt x="59625" y="22745"/>
                    <a:pt x="59625" y="22883"/>
                  </a:cubicBezTo>
                  <a:cubicBezTo>
                    <a:pt x="59625" y="23332"/>
                    <a:pt x="59763" y="23747"/>
                    <a:pt x="59763" y="24196"/>
                  </a:cubicBezTo>
                  <a:cubicBezTo>
                    <a:pt x="59763" y="24335"/>
                    <a:pt x="59763" y="24335"/>
                    <a:pt x="59625" y="24473"/>
                  </a:cubicBezTo>
                  <a:cubicBezTo>
                    <a:pt x="59763" y="24611"/>
                    <a:pt x="59763" y="24749"/>
                    <a:pt x="59625" y="24888"/>
                  </a:cubicBezTo>
                  <a:cubicBezTo>
                    <a:pt x="59176" y="25337"/>
                    <a:pt x="58761" y="25925"/>
                    <a:pt x="58173" y="26339"/>
                  </a:cubicBezTo>
                  <a:cubicBezTo>
                    <a:pt x="57724" y="26927"/>
                    <a:pt x="57309" y="27342"/>
                    <a:pt x="56860" y="27791"/>
                  </a:cubicBezTo>
                  <a:lnTo>
                    <a:pt x="56583" y="27791"/>
                  </a:lnTo>
                  <a:cubicBezTo>
                    <a:pt x="56445" y="27791"/>
                    <a:pt x="56445" y="27791"/>
                    <a:pt x="56307" y="27653"/>
                  </a:cubicBezTo>
                  <a:lnTo>
                    <a:pt x="56168" y="27653"/>
                  </a:lnTo>
                  <a:cubicBezTo>
                    <a:pt x="55304" y="27342"/>
                    <a:pt x="54578" y="26927"/>
                    <a:pt x="53853" y="26478"/>
                  </a:cubicBezTo>
                  <a:cubicBezTo>
                    <a:pt x="53265" y="26063"/>
                    <a:pt x="52539" y="25614"/>
                    <a:pt x="51986" y="25061"/>
                  </a:cubicBezTo>
                  <a:cubicBezTo>
                    <a:pt x="51848" y="25061"/>
                    <a:pt x="51848" y="25061"/>
                    <a:pt x="51848" y="24888"/>
                  </a:cubicBezTo>
                  <a:cubicBezTo>
                    <a:pt x="51675" y="24749"/>
                    <a:pt x="51675" y="24749"/>
                    <a:pt x="51675" y="24611"/>
                  </a:cubicBezTo>
                  <a:cubicBezTo>
                    <a:pt x="51537" y="24024"/>
                    <a:pt x="51537" y="23609"/>
                    <a:pt x="51537" y="23159"/>
                  </a:cubicBezTo>
                  <a:cubicBezTo>
                    <a:pt x="51537" y="23021"/>
                    <a:pt x="51537" y="22883"/>
                    <a:pt x="51675" y="22745"/>
                  </a:cubicBezTo>
                  <a:cubicBezTo>
                    <a:pt x="51675" y="22606"/>
                    <a:pt x="51675" y="22468"/>
                    <a:pt x="51848" y="22295"/>
                  </a:cubicBezTo>
                  <a:cubicBezTo>
                    <a:pt x="51986" y="22295"/>
                    <a:pt x="52124" y="22157"/>
                    <a:pt x="52263" y="22019"/>
                  </a:cubicBezTo>
                  <a:lnTo>
                    <a:pt x="53403" y="20878"/>
                  </a:lnTo>
                  <a:cubicBezTo>
                    <a:pt x="53714" y="20567"/>
                    <a:pt x="53853" y="20429"/>
                    <a:pt x="54129" y="20291"/>
                  </a:cubicBezTo>
                  <a:cubicBezTo>
                    <a:pt x="54440" y="20014"/>
                    <a:pt x="54717" y="19876"/>
                    <a:pt x="54993" y="19703"/>
                  </a:cubicBezTo>
                  <a:lnTo>
                    <a:pt x="55132" y="19703"/>
                  </a:lnTo>
                  <a:cubicBezTo>
                    <a:pt x="55304" y="19703"/>
                    <a:pt x="55304" y="19565"/>
                    <a:pt x="55443" y="19565"/>
                  </a:cubicBezTo>
                  <a:close/>
                  <a:moveTo>
                    <a:pt x="41893" y="20014"/>
                  </a:moveTo>
                  <a:cubicBezTo>
                    <a:pt x="43345" y="20740"/>
                    <a:pt x="44485" y="21742"/>
                    <a:pt x="45799" y="22883"/>
                  </a:cubicBezTo>
                  <a:cubicBezTo>
                    <a:pt x="45799" y="22883"/>
                    <a:pt x="45937" y="23021"/>
                    <a:pt x="45937" y="23159"/>
                  </a:cubicBezTo>
                  <a:lnTo>
                    <a:pt x="45937" y="23332"/>
                  </a:lnTo>
                  <a:lnTo>
                    <a:pt x="45937" y="24611"/>
                  </a:lnTo>
                  <a:lnTo>
                    <a:pt x="45937" y="24888"/>
                  </a:lnTo>
                  <a:cubicBezTo>
                    <a:pt x="45937" y="25061"/>
                    <a:pt x="45937" y="25199"/>
                    <a:pt x="45799" y="25337"/>
                  </a:cubicBezTo>
                  <a:cubicBezTo>
                    <a:pt x="45350" y="25752"/>
                    <a:pt x="44935" y="26339"/>
                    <a:pt x="44485" y="26789"/>
                  </a:cubicBezTo>
                  <a:cubicBezTo>
                    <a:pt x="44071" y="27204"/>
                    <a:pt x="43621" y="27653"/>
                    <a:pt x="43034" y="28068"/>
                  </a:cubicBezTo>
                  <a:cubicBezTo>
                    <a:pt x="43034" y="28206"/>
                    <a:pt x="42895" y="28206"/>
                    <a:pt x="42757" y="28206"/>
                  </a:cubicBezTo>
                  <a:lnTo>
                    <a:pt x="42619" y="28068"/>
                  </a:lnTo>
                  <a:lnTo>
                    <a:pt x="42342" y="28068"/>
                  </a:lnTo>
                  <a:cubicBezTo>
                    <a:pt x="41617" y="27791"/>
                    <a:pt x="40891" y="27342"/>
                    <a:pt x="40165" y="26927"/>
                  </a:cubicBezTo>
                  <a:cubicBezTo>
                    <a:pt x="39439" y="26478"/>
                    <a:pt x="38886" y="26063"/>
                    <a:pt x="38160" y="25475"/>
                  </a:cubicBezTo>
                  <a:lnTo>
                    <a:pt x="38160" y="25337"/>
                  </a:lnTo>
                  <a:lnTo>
                    <a:pt x="38022" y="25337"/>
                  </a:lnTo>
                  <a:cubicBezTo>
                    <a:pt x="38022" y="25199"/>
                    <a:pt x="37849" y="25061"/>
                    <a:pt x="37849" y="25061"/>
                  </a:cubicBezTo>
                  <a:cubicBezTo>
                    <a:pt x="37849" y="24473"/>
                    <a:pt x="37711" y="24024"/>
                    <a:pt x="37711" y="23609"/>
                  </a:cubicBezTo>
                  <a:cubicBezTo>
                    <a:pt x="37711" y="23471"/>
                    <a:pt x="37849" y="23332"/>
                    <a:pt x="37849" y="23159"/>
                  </a:cubicBezTo>
                  <a:cubicBezTo>
                    <a:pt x="37849" y="23021"/>
                    <a:pt x="38022" y="22883"/>
                    <a:pt x="38160" y="22745"/>
                  </a:cubicBezTo>
                  <a:cubicBezTo>
                    <a:pt x="38160" y="22606"/>
                    <a:pt x="38298" y="22606"/>
                    <a:pt x="38437" y="22468"/>
                  </a:cubicBezTo>
                  <a:cubicBezTo>
                    <a:pt x="38886" y="22019"/>
                    <a:pt x="39301" y="21604"/>
                    <a:pt x="39750" y="21293"/>
                  </a:cubicBezTo>
                  <a:cubicBezTo>
                    <a:pt x="39888" y="21016"/>
                    <a:pt x="40165" y="20878"/>
                    <a:pt x="40441" y="20740"/>
                  </a:cubicBezTo>
                  <a:cubicBezTo>
                    <a:pt x="40614" y="20429"/>
                    <a:pt x="40891" y="20291"/>
                    <a:pt x="41167" y="20152"/>
                  </a:cubicBezTo>
                  <a:lnTo>
                    <a:pt x="41305" y="20152"/>
                  </a:lnTo>
                  <a:cubicBezTo>
                    <a:pt x="41478" y="20014"/>
                    <a:pt x="41617" y="20014"/>
                    <a:pt x="41755" y="20014"/>
                  </a:cubicBezTo>
                  <a:close/>
                  <a:moveTo>
                    <a:pt x="27929" y="20429"/>
                  </a:moveTo>
                  <a:cubicBezTo>
                    <a:pt x="29380" y="21155"/>
                    <a:pt x="30521" y="22157"/>
                    <a:pt x="31800" y="23332"/>
                  </a:cubicBezTo>
                  <a:cubicBezTo>
                    <a:pt x="31800" y="23332"/>
                    <a:pt x="31973" y="23471"/>
                    <a:pt x="31973" y="23609"/>
                  </a:cubicBezTo>
                  <a:lnTo>
                    <a:pt x="31973" y="23747"/>
                  </a:lnTo>
                  <a:lnTo>
                    <a:pt x="31973" y="25061"/>
                  </a:lnTo>
                  <a:lnTo>
                    <a:pt x="31973" y="25337"/>
                  </a:lnTo>
                  <a:cubicBezTo>
                    <a:pt x="31973" y="25475"/>
                    <a:pt x="31973" y="25614"/>
                    <a:pt x="31800" y="25752"/>
                  </a:cubicBezTo>
                  <a:cubicBezTo>
                    <a:pt x="31385" y="26201"/>
                    <a:pt x="30936" y="26789"/>
                    <a:pt x="30521" y="27204"/>
                  </a:cubicBezTo>
                  <a:lnTo>
                    <a:pt x="29208" y="28517"/>
                  </a:lnTo>
                  <a:cubicBezTo>
                    <a:pt x="29069" y="28655"/>
                    <a:pt x="28931" y="28655"/>
                    <a:pt x="28793" y="28655"/>
                  </a:cubicBezTo>
                  <a:lnTo>
                    <a:pt x="28655" y="28517"/>
                  </a:lnTo>
                  <a:lnTo>
                    <a:pt x="28344" y="28517"/>
                  </a:lnTo>
                  <a:cubicBezTo>
                    <a:pt x="27652" y="28206"/>
                    <a:pt x="26926" y="27791"/>
                    <a:pt x="26201" y="27342"/>
                  </a:cubicBezTo>
                  <a:cubicBezTo>
                    <a:pt x="25475" y="26927"/>
                    <a:pt x="24887" y="26478"/>
                    <a:pt x="24196" y="25925"/>
                  </a:cubicBezTo>
                  <a:lnTo>
                    <a:pt x="24196" y="25752"/>
                  </a:lnTo>
                  <a:lnTo>
                    <a:pt x="24023" y="25752"/>
                  </a:lnTo>
                  <a:cubicBezTo>
                    <a:pt x="24023" y="25614"/>
                    <a:pt x="23885" y="25475"/>
                    <a:pt x="23885" y="25475"/>
                  </a:cubicBezTo>
                  <a:cubicBezTo>
                    <a:pt x="23885" y="24888"/>
                    <a:pt x="23746" y="24473"/>
                    <a:pt x="23746" y="24024"/>
                  </a:cubicBezTo>
                  <a:cubicBezTo>
                    <a:pt x="23746" y="23885"/>
                    <a:pt x="23885" y="23747"/>
                    <a:pt x="23885" y="23609"/>
                  </a:cubicBezTo>
                  <a:cubicBezTo>
                    <a:pt x="23885" y="23471"/>
                    <a:pt x="24023" y="23332"/>
                    <a:pt x="24196" y="23159"/>
                  </a:cubicBezTo>
                  <a:cubicBezTo>
                    <a:pt x="24196" y="23021"/>
                    <a:pt x="24334" y="23021"/>
                    <a:pt x="24472" y="22883"/>
                  </a:cubicBezTo>
                  <a:cubicBezTo>
                    <a:pt x="24887" y="22468"/>
                    <a:pt x="25336" y="22019"/>
                    <a:pt x="25751" y="21742"/>
                  </a:cubicBezTo>
                  <a:cubicBezTo>
                    <a:pt x="25924" y="21431"/>
                    <a:pt x="26201" y="21293"/>
                    <a:pt x="26477" y="21016"/>
                  </a:cubicBezTo>
                  <a:cubicBezTo>
                    <a:pt x="26615" y="20878"/>
                    <a:pt x="26926" y="20740"/>
                    <a:pt x="27203" y="20567"/>
                  </a:cubicBezTo>
                  <a:lnTo>
                    <a:pt x="27341" y="20567"/>
                  </a:lnTo>
                  <a:cubicBezTo>
                    <a:pt x="27479" y="20429"/>
                    <a:pt x="27652" y="20429"/>
                    <a:pt x="27791" y="20429"/>
                  </a:cubicBezTo>
                  <a:close/>
                  <a:moveTo>
                    <a:pt x="14241" y="20878"/>
                  </a:moveTo>
                  <a:cubicBezTo>
                    <a:pt x="14379" y="20878"/>
                    <a:pt x="14379" y="21016"/>
                    <a:pt x="14517" y="21016"/>
                  </a:cubicBezTo>
                  <a:lnTo>
                    <a:pt x="14517" y="21155"/>
                  </a:lnTo>
                  <a:cubicBezTo>
                    <a:pt x="15693" y="21742"/>
                    <a:pt x="16695" y="22468"/>
                    <a:pt x="17559" y="23332"/>
                  </a:cubicBezTo>
                  <a:cubicBezTo>
                    <a:pt x="17697" y="23332"/>
                    <a:pt x="17697" y="23471"/>
                    <a:pt x="17836" y="23471"/>
                  </a:cubicBezTo>
                  <a:lnTo>
                    <a:pt x="17836" y="23609"/>
                  </a:lnTo>
                  <a:lnTo>
                    <a:pt x="17974" y="23609"/>
                  </a:lnTo>
                  <a:cubicBezTo>
                    <a:pt x="18147" y="23747"/>
                    <a:pt x="18147" y="23885"/>
                    <a:pt x="18147" y="24024"/>
                  </a:cubicBezTo>
                  <a:lnTo>
                    <a:pt x="18147" y="24196"/>
                  </a:lnTo>
                  <a:cubicBezTo>
                    <a:pt x="18147" y="24611"/>
                    <a:pt x="18147" y="25061"/>
                    <a:pt x="18285" y="25475"/>
                  </a:cubicBezTo>
                  <a:cubicBezTo>
                    <a:pt x="18285" y="25475"/>
                    <a:pt x="18285" y="25614"/>
                    <a:pt x="18147" y="25614"/>
                  </a:cubicBezTo>
                  <a:cubicBezTo>
                    <a:pt x="18285" y="25752"/>
                    <a:pt x="18147" y="26063"/>
                    <a:pt x="18147" y="26063"/>
                  </a:cubicBezTo>
                  <a:cubicBezTo>
                    <a:pt x="17697" y="26616"/>
                    <a:pt x="17283" y="27065"/>
                    <a:pt x="16695" y="27653"/>
                  </a:cubicBezTo>
                  <a:lnTo>
                    <a:pt x="15382" y="28932"/>
                  </a:lnTo>
                  <a:cubicBezTo>
                    <a:pt x="15243" y="29070"/>
                    <a:pt x="15105" y="29070"/>
                    <a:pt x="15105" y="29070"/>
                  </a:cubicBezTo>
                  <a:cubicBezTo>
                    <a:pt x="14967" y="29070"/>
                    <a:pt x="14829" y="28932"/>
                    <a:pt x="14829" y="28932"/>
                  </a:cubicBezTo>
                  <a:lnTo>
                    <a:pt x="14517" y="28932"/>
                  </a:lnTo>
                  <a:cubicBezTo>
                    <a:pt x="13826" y="28655"/>
                    <a:pt x="13100" y="28206"/>
                    <a:pt x="12374" y="27791"/>
                  </a:cubicBezTo>
                  <a:cubicBezTo>
                    <a:pt x="11787" y="27342"/>
                    <a:pt x="11061" y="26789"/>
                    <a:pt x="10508" y="26339"/>
                  </a:cubicBezTo>
                  <a:cubicBezTo>
                    <a:pt x="10370" y="26339"/>
                    <a:pt x="10370" y="26201"/>
                    <a:pt x="10370" y="26063"/>
                  </a:cubicBezTo>
                  <a:cubicBezTo>
                    <a:pt x="10197" y="26063"/>
                    <a:pt x="10197" y="25925"/>
                    <a:pt x="10197" y="25752"/>
                  </a:cubicBezTo>
                  <a:cubicBezTo>
                    <a:pt x="10059" y="25337"/>
                    <a:pt x="10059" y="24888"/>
                    <a:pt x="10059" y="24335"/>
                  </a:cubicBezTo>
                  <a:cubicBezTo>
                    <a:pt x="10059" y="24196"/>
                    <a:pt x="10059" y="24196"/>
                    <a:pt x="10197" y="24024"/>
                  </a:cubicBezTo>
                  <a:cubicBezTo>
                    <a:pt x="10197" y="23885"/>
                    <a:pt x="10197" y="23747"/>
                    <a:pt x="10370" y="23609"/>
                  </a:cubicBezTo>
                  <a:cubicBezTo>
                    <a:pt x="10508" y="23471"/>
                    <a:pt x="10646" y="23332"/>
                    <a:pt x="10646" y="23332"/>
                  </a:cubicBezTo>
                  <a:lnTo>
                    <a:pt x="11925" y="22019"/>
                  </a:lnTo>
                  <a:cubicBezTo>
                    <a:pt x="12236" y="21881"/>
                    <a:pt x="12374" y="21742"/>
                    <a:pt x="12651" y="21431"/>
                  </a:cubicBezTo>
                  <a:cubicBezTo>
                    <a:pt x="12962" y="21293"/>
                    <a:pt x="13239" y="21155"/>
                    <a:pt x="13515" y="21016"/>
                  </a:cubicBezTo>
                  <a:cubicBezTo>
                    <a:pt x="13653" y="21016"/>
                    <a:pt x="13653" y="20878"/>
                    <a:pt x="13653" y="20878"/>
                  </a:cubicBezTo>
                  <a:close/>
                  <a:moveTo>
                    <a:pt x="48944" y="24611"/>
                  </a:moveTo>
                  <a:cubicBezTo>
                    <a:pt x="50396" y="25337"/>
                    <a:pt x="51537" y="26339"/>
                    <a:pt x="52850" y="27342"/>
                  </a:cubicBezTo>
                  <a:cubicBezTo>
                    <a:pt x="52850" y="27480"/>
                    <a:pt x="52988" y="27653"/>
                    <a:pt x="52988" y="27791"/>
                  </a:cubicBezTo>
                  <a:lnTo>
                    <a:pt x="52988" y="29208"/>
                  </a:lnTo>
                  <a:lnTo>
                    <a:pt x="52988" y="29381"/>
                  </a:lnTo>
                  <a:cubicBezTo>
                    <a:pt x="52988" y="29519"/>
                    <a:pt x="52988" y="29658"/>
                    <a:pt x="52850" y="29796"/>
                  </a:cubicBezTo>
                  <a:cubicBezTo>
                    <a:pt x="52401" y="30384"/>
                    <a:pt x="51986" y="30798"/>
                    <a:pt x="51537" y="31386"/>
                  </a:cubicBezTo>
                  <a:cubicBezTo>
                    <a:pt x="51122" y="31801"/>
                    <a:pt x="50673" y="32250"/>
                    <a:pt x="50120" y="32665"/>
                  </a:cubicBezTo>
                  <a:cubicBezTo>
                    <a:pt x="50120" y="32838"/>
                    <a:pt x="49947" y="32838"/>
                    <a:pt x="49808" y="32838"/>
                  </a:cubicBezTo>
                  <a:lnTo>
                    <a:pt x="49670" y="32665"/>
                  </a:lnTo>
                  <a:cubicBezTo>
                    <a:pt x="49532" y="32665"/>
                    <a:pt x="49532" y="32665"/>
                    <a:pt x="49394" y="32527"/>
                  </a:cubicBezTo>
                  <a:cubicBezTo>
                    <a:pt x="48668" y="32388"/>
                    <a:pt x="47942" y="31974"/>
                    <a:pt x="47216" y="31524"/>
                  </a:cubicBezTo>
                  <a:cubicBezTo>
                    <a:pt x="46490" y="31109"/>
                    <a:pt x="45937" y="30522"/>
                    <a:pt x="45211" y="30072"/>
                  </a:cubicBezTo>
                  <a:lnTo>
                    <a:pt x="45211" y="29796"/>
                  </a:lnTo>
                  <a:lnTo>
                    <a:pt x="45073" y="29796"/>
                  </a:lnTo>
                  <a:cubicBezTo>
                    <a:pt x="45073" y="29796"/>
                    <a:pt x="44935" y="29658"/>
                    <a:pt x="44935" y="29519"/>
                  </a:cubicBezTo>
                  <a:cubicBezTo>
                    <a:pt x="44935" y="29070"/>
                    <a:pt x="44762" y="28655"/>
                    <a:pt x="44762" y="28068"/>
                  </a:cubicBezTo>
                  <a:cubicBezTo>
                    <a:pt x="44762" y="27929"/>
                    <a:pt x="44935" y="27791"/>
                    <a:pt x="44935" y="27791"/>
                  </a:cubicBezTo>
                  <a:cubicBezTo>
                    <a:pt x="44935" y="27653"/>
                    <a:pt x="45073" y="27480"/>
                    <a:pt x="45211" y="27342"/>
                  </a:cubicBezTo>
                  <a:cubicBezTo>
                    <a:pt x="45211" y="27204"/>
                    <a:pt x="45350" y="27065"/>
                    <a:pt x="45488" y="27065"/>
                  </a:cubicBezTo>
                  <a:lnTo>
                    <a:pt x="46801" y="25752"/>
                  </a:lnTo>
                  <a:cubicBezTo>
                    <a:pt x="46940" y="25614"/>
                    <a:pt x="47216" y="25337"/>
                    <a:pt x="47527" y="25199"/>
                  </a:cubicBezTo>
                  <a:cubicBezTo>
                    <a:pt x="47665" y="25061"/>
                    <a:pt x="47942" y="24888"/>
                    <a:pt x="48218" y="24749"/>
                  </a:cubicBezTo>
                  <a:lnTo>
                    <a:pt x="48391" y="24749"/>
                  </a:lnTo>
                  <a:cubicBezTo>
                    <a:pt x="48530" y="24611"/>
                    <a:pt x="48668" y="24611"/>
                    <a:pt x="48806" y="24611"/>
                  </a:cubicBezTo>
                  <a:close/>
                  <a:moveTo>
                    <a:pt x="34565" y="25061"/>
                  </a:moveTo>
                  <a:cubicBezTo>
                    <a:pt x="35982" y="25925"/>
                    <a:pt x="37296" y="26927"/>
                    <a:pt x="38437" y="27929"/>
                  </a:cubicBezTo>
                  <a:cubicBezTo>
                    <a:pt x="38437" y="27929"/>
                    <a:pt x="38437" y="28068"/>
                    <a:pt x="38575" y="28068"/>
                  </a:cubicBezTo>
                  <a:cubicBezTo>
                    <a:pt x="38575" y="28206"/>
                    <a:pt x="38713" y="28344"/>
                    <a:pt x="38575" y="28517"/>
                  </a:cubicBezTo>
                  <a:cubicBezTo>
                    <a:pt x="38713" y="28655"/>
                    <a:pt x="38713" y="28794"/>
                    <a:pt x="38713" y="28932"/>
                  </a:cubicBezTo>
                  <a:lnTo>
                    <a:pt x="38575" y="29070"/>
                  </a:lnTo>
                  <a:lnTo>
                    <a:pt x="38575" y="29658"/>
                  </a:lnTo>
                  <a:lnTo>
                    <a:pt x="38575" y="29934"/>
                  </a:lnTo>
                  <a:cubicBezTo>
                    <a:pt x="38575" y="30072"/>
                    <a:pt x="38575" y="30245"/>
                    <a:pt x="38437" y="30384"/>
                  </a:cubicBezTo>
                  <a:cubicBezTo>
                    <a:pt x="38022" y="30798"/>
                    <a:pt x="37572" y="31386"/>
                    <a:pt x="37158" y="31801"/>
                  </a:cubicBezTo>
                  <a:cubicBezTo>
                    <a:pt x="36708" y="32388"/>
                    <a:pt x="36294" y="32838"/>
                    <a:pt x="35844" y="33252"/>
                  </a:cubicBezTo>
                  <a:lnTo>
                    <a:pt x="35429" y="33252"/>
                  </a:lnTo>
                  <a:cubicBezTo>
                    <a:pt x="35429" y="33252"/>
                    <a:pt x="35257" y="33252"/>
                    <a:pt x="35257" y="33114"/>
                  </a:cubicBezTo>
                  <a:lnTo>
                    <a:pt x="34980" y="33114"/>
                  </a:lnTo>
                  <a:cubicBezTo>
                    <a:pt x="34254" y="32838"/>
                    <a:pt x="33528" y="32388"/>
                    <a:pt x="32837" y="31974"/>
                  </a:cubicBezTo>
                  <a:cubicBezTo>
                    <a:pt x="32111" y="31524"/>
                    <a:pt x="31524" y="31109"/>
                    <a:pt x="30936" y="30522"/>
                  </a:cubicBezTo>
                  <a:cubicBezTo>
                    <a:pt x="30798" y="30522"/>
                    <a:pt x="30798" y="30522"/>
                    <a:pt x="30798" y="30384"/>
                  </a:cubicBezTo>
                  <a:lnTo>
                    <a:pt x="30521" y="30072"/>
                  </a:lnTo>
                  <a:cubicBezTo>
                    <a:pt x="30521" y="29658"/>
                    <a:pt x="30383" y="29070"/>
                    <a:pt x="30383" y="28655"/>
                  </a:cubicBezTo>
                  <a:cubicBezTo>
                    <a:pt x="30383" y="28517"/>
                    <a:pt x="30521" y="28344"/>
                    <a:pt x="30659" y="28206"/>
                  </a:cubicBezTo>
                  <a:cubicBezTo>
                    <a:pt x="30521" y="28068"/>
                    <a:pt x="30659" y="27929"/>
                    <a:pt x="30798" y="27791"/>
                  </a:cubicBezTo>
                  <a:cubicBezTo>
                    <a:pt x="30936" y="27791"/>
                    <a:pt x="30936" y="27653"/>
                    <a:pt x="31109" y="27480"/>
                  </a:cubicBezTo>
                  <a:cubicBezTo>
                    <a:pt x="31524" y="27204"/>
                    <a:pt x="31973" y="26789"/>
                    <a:pt x="32388" y="26339"/>
                  </a:cubicBezTo>
                  <a:cubicBezTo>
                    <a:pt x="32526" y="26063"/>
                    <a:pt x="32837" y="25925"/>
                    <a:pt x="33114" y="25752"/>
                  </a:cubicBezTo>
                  <a:cubicBezTo>
                    <a:pt x="33252" y="25475"/>
                    <a:pt x="33528" y="25337"/>
                    <a:pt x="33839" y="25337"/>
                  </a:cubicBezTo>
                  <a:lnTo>
                    <a:pt x="33978" y="25199"/>
                  </a:lnTo>
                  <a:lnTo>
                    <a:pt x="34116" y="25199"/>
                  </a:lnTo>
                  <a:cubicBezTo>
                    <a:pt x="34116" y="25199"/>
                    <a:pt x="34254" y="25061"/>
                    <a:pt x="34392" y="25061"/>
                  </a:cubicBezTo>
                  <a:close/>
                  <a:moveTo>
                    <a:pt x="21016" y="25337"/>
                  </a:moveTo>
                  <a:cubicBezTo>
                    <a:pt x="21154" y="25337"/>
                    <a:pt x="21154" y="25337"/>
                    <a:pt x="21292" y="25475"/>
                  </a:cubicBezTo>
                  <a:cubicBezTo>
                    <a:pt x="22606" y="26201"/>
                    <a:pt x="23885" y="27204"/>
                    <a:pt x="25060" y="28206"/>
                  </a:cubicBezTo>
                  <a:cubicBezTo>
                    <a:pt x="25198" y="28344"/>
                    <a:pt x="25198" y="28517"/>
                    <a:pt x="25198" y="28655"/>
                  </a:cubicBezTo>
                  <a:cubicBezTo>
                    <a:pt x="25198" y="29070"/>
                    <a:pt x="25198" y="29519"/>
                    <a:pt x="25336" y="29934"/>
                  </a:cubicBezTo>
                  <a:cubicBezTo>
                    <a:pt x="25336" y="30072"/>
                    <a:pt x="25336" y="30245"/>
                    <a:pt x="25198" y="30245"/>
                  </a:cubicBezTo>
                  <a:cubicBezTo>
                    <a:pt x="25336" y="30384"/>
                    <a:pt x="25336" y="30522"/>
                    <a:pt x="25198" y="30660"/>
                  </a:cubicBezTo>
                  <a:cubicBezTo>
                    <a:pt x="24749" y="31109"/>
                    <a:pt x="24334" y="31662"/>
                    <a:pt x="23746" y="32112"/>
                  </a:cubicBezTo>
                  <a:cubicBezTo>
                    <a:pt x="23332" y="32665"/>
                    <a:pt x="22882" y="33114"/>
                    <a:pt x="22467" y="33529"/>
                  </a:cubicBezTo>
                  <a:cubicBezTo>
                    <a:pt x="22352" y="33529"/>
                    <a:pt x="22252" y="33606"/>
                    <a:pt x="22199" y="33606"/>
                  </a:cubicBezTo>
                  <a:cubicBezTo>
                    <a:pt x="22172" y="33606"/>
                    <a:pt x="22156" y="33587"/>
                    <a:pt x="22156" y="33529"/>
                  </a:cubicBezTo>
                  <a:cubicBezTo>
                    <a:pt x="22018" y="33529"/>
                    <a:pt x="21880" y="33529"/>
                    <a:pt x="21880" y="33391"/>
                  </a:cubicBezTo>
                  <a:cubicBezTo>
                    <a:pt x="21880" y="33437"/>
                    <a:pt x="21865" y="33452"/>
                    <a:pt x="21839" y="33452"/>
                  </a:cubicBezTo>
                  <a:cubicBezTo>
                    <a:pt x="21788" y="33452"/>
                    <a:pt x="21696" y="33391"/>
                    <a:pt x="21603" y="33391"/>
                  </a:cubicBezTo>
                  <a:cubicBezTo>
                    <a:pt x="20877" y="33114"/>
                    <a:pt x="20152" y="32838"/>
                    <a:pt x="19426" y="32250"/>
                  </a:cubicBezTo>
                  <a:cubicBezTo>
                    <a:pt x="18838" y="31801"/>
                    <a:pt x="18147" y="31386"/>
                    <a:pt x="17559" y="30937"/>
                  </a:cubicBezTo>
                  <a:cubicBezTo>
                    <a:pt x="17421" y="30798"/>
                    <a:pt x="17421" y="30798"/>
                    <a:pt x="17421" y="30660"/>
                  </a:cubicBezTo>
                  <a:cubicBezTo>
                    <a:pt x="17283" y="30522"/>
                    <a:pt x="17283" y="30522"/>
                    <a:pt x="17283" y="30384"/>
                  </a:cubicBezTo>
                  <a:cubicBezTo>
                    <a:pt x="17110" y="29934"/>
                    <a:pt x="17110" y="29381"/>
                    <a:pt x="17110" y="28932"/>
                  </a:cubicBezTo>
                  <a:cubicBezTo>
                    <a:pt x="17110" y="28794"/>
                    <a:pt x="17110" y="28655"/>
                    <a:pt x="17283" y="28655"/>
                  </a:cubicBezTo>
                  <a:cubicBezTo>
                    <a:pt x="17283" y="28344"/>
                    <a:pt x="17283" y="28206"/>
                    <a:pt x="17421" y="28068"/>
                  </a:cubicBezTo>
                  <a:cubicBezTo>
                    <a:pt x="17559" y="28068"/>
                    <a:pt x="17697" y="27929"/>
                    <a:pt x="17697" y="27791"/>
                  </a:cubicBezTo>
                  <a:cubicBezTo>
                    <a:pt x="17836" y="27791"/>
                    <a:pt x="17836" y="27791"/>
                    <a:pt x="17974" y="27653"/>
                  </a:cubicBezTo>
                  <a:cubicBezTo>
                    <a:pt x="17974" y="27653"/>
                    <a:pt x="17974" y="27480"/>
                    <a:pt x="18147" y="27480"/>
                  </a:cubicBezTo>
                  <a:cubicBezTo>
                    <a:pt x="18285" y="27204"/>
                    <a:pt x="18562" y="27065"/>
                    <a:pt x="18838" y="26789"/>
                  </a:cubicBezTo>
                  <a:lnTo>
                    <a:pt x="19011" y="26616"/>
                  </a:lnTo>
                  <a:cubicBezTo>
                    <a:pt x="19287" y="26478"/>
                    <a:pt x="19426" y="26201"/>
                    <a:pt x="19702" y="26063"/>
                  </a:cubicBezTo>
                  <a:cubicBezTo>
                    <a:pt x="20013" y="25925"/>
                    <a:pt x="20290" y="25752"/>
                    <a:pt x="20566" y="25614"/>
                  </a:cubicBezTo>
                  <a:cubicBezTo>
                    <a:pt x="20566" y="25614"/>
                    <a:pt x="20566" y="25475"/>
                    <a:pt x="20739" y="25475"/>
                  </a:cubicBezTo>
                  <a:lnTo>
                    <a:pt x="20739" y="25614"/>
                  </a:lnTo>
                  <a:cubicBezTo>
                    <a:pt x="20739" y="25475"/>
                    <a:pt x="20877" y="25337"/>
                    <a:pt x="21016" y="25337"/>
                  </a:cubicBezTo>
                  <a:close/>
                  <a:moveTo>
                    <a:pt x="41617" y="29658"/>
                  </a:moveTo>
                  <a:cubicBezTo>
                    <a:pt x="43034" y="30384"/>
                    <a:pt x="44347" y="31386"/>
                    <a:pt x="45488" y="32527"/>
                  </a:cubicBezTo>
                  <a:cubicBezTo>
                    <a:pt x="45626" y="32527"/>
                    <a:pt x="45626" y="32665"/>
                    <a:pt x="45626" y="32838"/>
                  </a:cubicBezTo>
                  <a:lnTo>
                    <a:pt x="45626" y="32976"/>
                  </a:lnTo>
                  <a:lnTo>
                    <a:pt x="45626" y="34255"/>
                  </a:lnTo>
                  <a:cubicBezTo>
                    <a:pt x="45799" y="34393"/>
                    <a:pt x="45626" y="34393"/>
                    <a:pt x="45626" y="34566"/>
                  </a:cubicBezTo>
                  <a:cubicBezTo>
                    <a:pt x="45626" y="34704"/>
                    <a:pt x="45626" y="34842"/>
                    <a:pt x="45488" y="34981"/>
                  </a:cubicBezTo>
                  <a:cubicBezTo>
                    <a:pt x="45073" y="35430"/>
                    <a:pt x="44624" y="35845"/>
                    <a:pt x="44209" y="36432"/>
                  </a:cubicBezTo>
                  <a:lnTo>
                    <a:pt x="42895" y="37711"/>
                  </a:lnTo>
                  <a:cubicBezTo>
                    <a:pt x="42757" y="37850"/>
                    <a:pt x="42619" y="37850"/>
                    <a:pt x="42481" y="37850"/>
                  </a:cubicBezTo>
                  <a:lnTo>
                    <a:pt x="42342" y="37711"/>
                  </a:lnTo>
                  <a:lnTo>
                    <a:pt x="42031" y="37711"/>
                  </a:lnTo>
                  <a:cubicBezTo>
                    <a:pt x="41305" y="37435"/>
                    <a:pt x="40614" y="36985"/>
                    <a:pt x="39888" y="36571"/>
                  </a:cubicBezTo>
                  <a:cubicBezTo>
                    <a:pt x="39162" y="36121"/>
                    <a:pt x="38575" y="35707"/>
                    <a:pt x="38022" y="35119"/>
                  </a:cubicBezTo>
                  <a:cubicBezTo>
                    <a:pt x="37849" y="35119"/>
                    <a:pt x="37849" y="34981"/>
                    <a:pt x="37849" y="34981"/>
                  </a:cubicBezTo>
                  <a:cubicBezTo>
                    <a:pt x="37711" y="34842"/>
                    <a:pt x="37711" y="34704"/>
                    <a:pt x="37572" y="34566"/>
                  </a:cubicBezTo>
                  <a:cubicBezTo>
                    <a:pt x="37572" y="34117"/>
                    <a:pt x="37572" y="33702"/>
                    <a:pt x="37434" y="33252"/>
                  </a:cubicBezTo>
                  <a:cubicBezTo>
                    <a:pt x="37434" y="33114"/>
                    <a:pt x="37572" y="32976"/>
                    <a:pt x="37711" y="32838"/>
                  </a:cubicBezTo>
                  <a:cubicBezTo>
                    <a:pt x="37572" y="32665"/>
                    <a:pt x="37711" y="32527"/>
                    <a:pt x="37849" y="32388"/>
                  </a:cubicBezTo>
                  <a:cubicBezTo>
                    <a:pt x="38022" y="32250"/>
                    <a:pt x="38022" y="32250"/>
                    <a:pt x="38160" y="32112"/>
                  </a:cubicBezTo>
                  <a:cubicBezTo>
                    <a:pt x="38575" y="31662"/>
                    <a:pt x="39024" y="31248"/>
                    <a:pt x="39439" y="30937"/>
                  </a:cubicBezTo>
                  <a:cubicBezTo>
                    <a:pt x="39577" y="30660"/>
                    <a:pt x="39888" y="30522"/>
                    <a:pt x="40165" y="30245"/>
                  </a:cubicBezTo>
                  <a:cubicBezTo>
                    <a:pt x="40303" y="30072"/>
                    <a:pt x="40614" y="29934"/>
                    <a:pt x="40891" y="29796"/>
                  </a:cubicBezTo>
                  <a:lnTo>
                    <a:pt x="41167" y="29796"/>
                  </a:lnTo>
                  <a:cubicBezTo>
                    <a:pt x="41167" y="29658"/>
                    <a:pt x="41305" y="29658"/>
                    <a:pt x="41478" y="29658"/>
                  </a:cubicBezTo>
                  <a:close/>
                  <a:moveTo>
                    <a:pt x="27929" y="30072"/>
                  </a:moveTo>
                  <a:cubicBezTo>
                    <a:pt x="29069" y="30798"/>
                    <a:pt x="30245" y="31524"/>
                    <a:pt x="31247" y="32527"/>
                  </a:cubicBezTo>
                  <a:cubicBezTo>
                    <a:pt x="31385" y="32665"/>
                    <a:pt x="31662" y="32838"/>
                    <a:pt x="31800" y="32976"/>
                  </a:cubicBezTo>
                  <a:cubicBezTo>
                    <a:pt x="31973" y="32976"/>
                    <a:pt x="31973" y="33252"/>
                    <a:pt x="31973" y="33391"/>
                  </a:cubicBezTo>
                  <a:cubicBezTo>
                    <a:pt x="31973" y="33529"/>
                    <a:pt x="32111" y="33702"/>
                    <a:pt x="31973" y="33702"/>
                  </a:cubicBezTo>
                  <a:lnTo>
                    <a:pt x="31973" y="33978"/>
                  </a:lnTo>
                  <a:lnTo>
                    <a:pt x="31973" y="34704"/>
                  </a:lnTo>
                  <a:cubicBezTo>
                    <a:pt x="31973" y="34704"/>
                    <a:pt x="31973" y="34842"/>
                    <a:pt x="31800" y="34842"/>
                  </a:cubicBezTo>
                  <a:cubicBezTo>
                    <a:pt x="31973" y="34981"/>
                    <a:pt x="31973" y="35257"/>
                    <a:pt x="31800" y="35257"/>
                  </a:cubicBezTo>
                  <a:cubicBezTo>
                    <a:pt x="31385" y="35845"/>
                    <a:pt x="30936" y="36294"/>
                    <a:pt x="30521" y="36847"/>
                  </a:cubicBezTo>
                  <a:cubicBezTo>
                    <a:pt x="30072" y="37297"/>
                    <a:pt x="29519" y="37711"/>
                    <a:pt x="29069" y="38161"/>
                  </a:cubicBezTo>
                  <a:cubicBezTo>
                    <a:pt x="29069" y="38299"/>
                    <a:pt x="28793" y="38299"/>
                    <a:pt x="28793" y="38299"/>
                  </a:cubicBezTo>
                  <a:cubicBezTo>
                    <a:pt x="28655" y="38299"/>
                    <a:pt x="28655" y="38161"/>
                    <a:pt x="28516" y="38161"/>
                  </a:cubicBezTo>
                  <a:lnTo>
                    <a:pt x="28344" y="38161"/>
                  </a:lnTo>
                  <a:cubicBezTo>
                    <a:pt x="27479" y="37850"/>
                    <a:pt x="26788" y="37435"/>
                    <a:pt x="26062" y="36985"/>
                  </a:cubicBezTo>
                  <a:cubicBezTo>
                    <a:pt x="25475" y="36571"/>
                    <a:pt x="24749" y="35983"/>
                    <a:pt x="24196" y="35568"/>
                  </a:cubicBezTo>
                  <a:cubicBezTo>
                    <a:pt x="24196" y="35568"/>
                    <a:pt x="24023" y="35430"/>
                    <a:pt x="24023" y="35257"/>
                  </a:cubicBezTo>
                  <a:cubicBezTo>
                    <a:pt x="23885" y="35257"/>
                    <a:pt x="23885" y="35119"/>
                    <a:pt x="23885" y="34981"/>
                  </a:cubicBezTo>
                  <a:cubicBezTo>
                    <a:pt x="23746" y="34566"/>
                    <a:pt x="23746" y="34117"/>
                    <a:pt x="23746" y="33529"/>
                  </a:cubicBezTo>
                  <a:cubicBezTo>
                    <a:pt x="23746" y="33391"/>
                    <a:pt x="23746" y="33252"/>
                    <a:pt x="23885" y="33252"/>
                  </a:cubicBezTo>
                  <a:cubicBezTo>
                    <a:pt x="23885" y="33114"/>
                    <a:pt x="23885" y="32976"/>
                    <a:pt x="24023" y="32838"/>
                  </a:cubicBezTo>
                  <a:cubicBezTo>
                    <a:pt x="24196" y="32665"/>
                    <a:pt x="24334" y="32527"/>
                    <a:pt x="24472" y="32527"/>
                  </a:cubicBezTo>
                  <a:cubicBezTo>
                    <a:pt x="24887" y="32112"/>
                    <a:pt x="25198" y="31662"/>
                    <a:pt x="25613" y="31248"/>
                  </a:cubicBezTo>
                  <a:cubicBezTo>
                    <a:pt x="25924" y="31109"/>
                    <a:pt x="26062" y="30798"/>
                    <a:pt x="26339" y="30660"/>
                  </a:cubicBezTo>
                  <a:cubicBezTo>
                    <a:pt x="26615" y="30522"/>
                    <a:pt x="26926" y="30384"/>
                    <a:pt x="27203" y="30245"/>
                  </a:cubicBezTo>
                  <a:lnTo>
                    <a:pt x="27341" y="30245"/>
                  </a:lnTo>
                  <a:cubicBezTo>
                    <a:pt x="27479" y="30072"/>
                    <a:pt x="27479" y="30072"/>
                    <a:pt x="27652" y="30072"/>
                  </a:cubicBezTo>
                  <a:close/>
                  <a:moveTo>
                    <a:pt x="34704" y="34566"/>
                  </a:moveTo>
                  <a:cubicBezTo>
                    <a:pt x="34842" y="34566"/>
                    <a:pt x="34842" y="34566"/>
                    <a:pt x="34980" y="34704"/>
                  </a:cubicBezTo>
                  <a:cubicBezTo>
                    <a:pt x="36294" y="35430"/>
                    <a:pt x="37572" y="36432"/>
                    <a:pt x="38713" y="37435"/>
                  </a:cubicBezTo>
                  <a:cubicBezTo>
                    <a:pt x="38886" y="37573"/>
                    <a:pt x="38886" y="37711"/>
                    <a:pt x="38886" y="37850"/>
                  </a:cubicBezTo>
                  <a:cubicBezTo>
                    <a:pt x="38886" y="38299"/>
                    <a:pt x="39024" y="38714"/>
                    <a:pt x="39024" y="39163"/>
                  </a:cubicBezTo>
                  <a:cubicBezTo>
                    <a:pt x="39024" y="39301"/>
                    <a:pt x="39024" y="39440"/>
                    <a:pt x="38886" y="39440"/>
                  </a:cubicBezTo>
                  <a:cubicBezTo>
                    <a:pt x="39024" y="39578"/>
                    <a:pt x="39024" y="39751"/>
                    <a:pt x="38886" y="39889"/>
                  </a:cubicBezTo>
                  <a:cubicBezTo>
                    <a:pt x="38437" y="40304"/>
                    <a:pt x="38022" y="40891"/>
                    <a:pt x="37572" y="41306"/>
                  </a:cubicBezTo>
                  <a:cubicBezTo>
                    <a:pt x="37158" y="41894"/>
                    <a:pt x="36570" y="42343"/>
                    <a:pt x="36121" y="42758"/>
                  </a:cubicBezTo>
                  <a:lnTo>
                    <a:pt x="35844" y="42758"/>
                  </a:lnTo>
                  <a:cubicBezTo>
                    <a:pt x="35706" y="42758"/>
                    <a:pt x="35706" y="42758"/>
                    <a:pt x="35568" y="42620"/>
                  </a:cubicBezTo>
                  <a:lnTo>
                    <a:pt x="35429" y="42620"/>
                  </a:lnTo>
                  <a:cubicBezTo>
                    <a:pt x="34565" y="42343"/>
                    <a:pt x="33839" y="41894"/>
                    <a:pt x="33114" y="41479"/>
                  </a:cubicBezTo>
                  <a:cubicBezTo>
                    <a:pt x="32526" y="41030"/>
                    <a:pt x="31800" y="40615"/>
                    <a:pt x="31247" y="40165"/>
                  </a:cubicBezTo>
                  <a:cubicBezTo>
                    <a:pt x="31247" y="40027"/>
                    <a:pt x="31109" y="40027"/>
                    <a:pt x="31109" y="39889"/>
                  </a:cubicBezTo>
                  <a:cubicBezTo>
                    <a:pt x="30936" y="39751"/>
                    <a:pt x="30936" y="39751"/>
                    <a:pt x="30936" y="39578"/>
                  </a:cubicBezTo>
                  <a:cubicBezTo>
                    <a:pt x="30798" y="39163"/>
                    <a:pt x="30798" y="38575"/>
                    <a:pt x="30798" y="38161"/>
                  </a:cubicBezTo>
                  <a:cubicBezTo>
                    <a:pt x="30798" y="38022"/>
                    <a:pt x="30798" y="37850"/>
                    <a:pt x="30936" y="37850"/>
                  </a:cubicBezTo>
                  <a:cubicBezTo>
                    <a:pt x="30936" y="37573"/>
                    <a:pt x="30936" y="37435"/>
                    <a:pt x="31109" y="37297"/>
                  </a:cubicBezTo>
                  <a:cubicBezTo>
                    <a:pt x="31247" y="37297"/>
                    <a:pt x="31385" y="37158"/>
                    <a:pt x="31524" y="36985"/>
                  </a:cubicBezTo>
                  <a:cubicBezTo>
                    <a:pt x="31973" y="36709"/>
                    <a:pt x="32249" y="36294"/>
                    <a:pt x="32664" y="35845"/>
                  </a:cubicBezTo>
                  <a:cubicBezTo>
                    <a:pt x="32975" y="35707"/>
                    <a:pt x="33114" y="35430"/>
                    <a:pt x="33390" y="35257"/>
                  </a:cubicBezTo>
                  <a:cubicBezTo>
                    <a:pt x="33701" y="35119"/>
                    <a:pt x="33978" y="34981"/>
                    <a:pt x="34254" y="34842"/>
                  </a:cubicBezTo>
                  <a:cubicBezTo>
                    <a:pt x="34254" y="34842"/>
                    <a:pt x="34254" y="34704"/>
                    <a:pt x="34392" y="34704"/>
                  </a:cubicBezTo>
                  <a:cubicBezTo>
                    <a:pt x="34565" y="34704"/>
                    <a:pt x="34704" y="34566"/>
                    <a:pt x="34704" y="34566"/>
                  </a:cubicBezTo>
                  <a:close/>
                  <a:moveTo>
                    <a:pt x="29795" y="1"/>
                  </a:moveTo>
                  <a:cubicBezTo>
                    <a:pt x="29795" y="139"/>
                    <a:pt x="29795" y="139"/>
                    <a:pt x="29657" y="277"/>
                  </a:cubicBezTo>
                  <a:cubicBezTo>
                    <a:pt x="29657" y="416"/>
                    <a:pt x="29519" y="416"/>
                    <a:pt x="29519" y="554"/>
                  </a:cubicBezTo>
                  <a:cubicBezTo>
                    <a:pt x="29380" y="554"/>
                    <a:pt x="29380" y="692"/>
                    <a:pt x="29208" y="865"/>
                  </a:cubicBezTo>
                  <a:cubicBezTo>
                    <a:pt x="29208" y="1003"/>
                    <a:pt x="29069" y="1003"/>
                    <a:pt x="28931" y="1003"/>
                  </a:cubicBezTo>
                  <a:cubicBezTo>
                    <a:pt x="27341" y="2282"/>
                    <a:pt x="25751" y="3457"/>
                    <a:pt x="24196" y="4598"/>
                  </a:cubicBezTo>
                  <a:cubicBezTo>
                    <a:pt x="23159" y="5186"/>
                    <a:pt x="22295" y="5877"/>
                    <a:pt x="21292" y="6465"/>
                  </a:cubicBezTo>
                  <a:cubicBezTo>
                    <a:pt x="20877" y="6741"/>
                    <a:pt x="20290" y="7190"/>
                    <a:pt x="19875" y="7467"/>
                  </a:cubicBezTo>
                  <a:cubicBezTo>
                    <a:pt x="19426" y="7778"/>
                    <a:pt x="19011" y="8193"/>
                    <a:pt x="18562" y="8469"/>
                  </a:cubicBezTo>
                  <a:cubicBezTo>
                    <a:pt x="16972" y="9645"/>
                    <a:pt x="15382" y="10647"/>
                    <a:pt x="13826" y="11649"/>
                  </a:cubicBezTo>
                  <a:cubicBezTo>
                    <a:pt x="12236" y="12790"/>
                    <a:pt x="10646" y="13827"/>
                    <a:pt x="9056" y="14829"/>
                  </a:cubicBezTo>
                  <a:cubicBezTo>
                    <a:pt x="6049" y="16972"/>
                    <a:pt x="3146" y="19288"/>
                    <a:pt x="0" y="21293"/>
                  </a:cubicBezTo>
                  <a:cubicBezTo>
                    <a:pt x="864" y="21881"/>
                    <a:pt x="1728" y="22295"/>
                    <a:pt x="2731" y="22883"/>
                  </a:cubicBezTo>
                  <a:cubicBezTo>
                    <a:pt x="6740" y="25199"/>
                    <a:pt x="10784" y="27929"/>
                    <a:pt x="14517" y="30522"/>
                  </a:cubicBezTo>
                  <a:cubicBezTo>
                    <a:pt x="15831" y="31386"/>
                    <a:pt x="17283" y="32250"/>
                    <a:pt x="18700" y="33114"/>
                  </a:cubicBezTo>
                  <a:cubicBezTo>
                    <a:pt x="20290" y="34117"/>
                    <a:pt x="21880" y="34981"/>
                    <a:pt x="23470" y="35983"/>
                  </a:cubicBezTo>
                  <a:cubicBezTo>
                    <a:pt x="25060" y="36985"/>
                    <a:pt x="26615" y="38022"/>
                    <a:pt x="28067" y="39025"/>
                  </a:cubicBezTo>
                  <a:cubicBezTo>
                    <a:pt x="31247" y="41168"/>
                    <a:pt x="34392" y="43207"/>
                    <a:pt x="37572" y="45074"/>
                  </a:cubicBezTo>
                  <a:cubicBezTo>
                    <a:pt x="37711" y="45074"/>
                    <a:pt x="37849" y="44935"/>
                    <a:pt x="38022" y="44935"/>
                  </a:cubicBezTo>
                  <a:cubicBezTo>
                    <a:pt x="38298" y="44624"/>
                    <a:pt x="38575" y="44486"/>
                    <a:pt x="38886" y="44210"/>
                  </a:cubicBezTo>
                  <a:cubicBezTo>
                    <a:pt x="39162" y="43898"/>
                    <a:pt x="39439" y="43622"/>
                    <a:pt x="39750" y="43484"/>
                  </a:cubicBezTo>
                  <a:cubicBezTo>
                    <a:pt x="40303" y="42896"/>
                    <a:pt x="41029" y="42343"/>
                    <a:pt x="41755" y="41894"/>
                  </a:cubicBezTo>
                  <a:cubicBezTo>
                    <a:pt x="43034" y="40891"/>
                    <a:pt x="44347" y="39889"/>
                    <a:pt x="45626" y="38714"/>
                  </a:cubicBezTo>
                  <a:cubicBezTo>
                    <a:pt x="47078" y="37711"/>
                    <a:pt x="48668" y="36571"/>
                    <a:pt x="49947" y="35257"/>
                  </a:cubicBezTo>
                  <a:cubicBezTo>
                    <a:pt x="51398" y="34117"/>
                    <a:pt x="52850" y="32838"/>
                    <a:pt x="54267" y="31662"/>
                  </a:cubicBezTo>
                  <a:cubicBezTo>
                    <a:pt x="57171" y="29070"/>
                    <a:pt x="60040" y="26616"/>
                    <a:pt x="62909" y="24335"/>
                  </a:cubicBezTo>
                  <a:cubicBezTo>
                    <a:pt x="62909" y="24196"/>
                    <a:pt x="63082" y="24196"/>
                    <a:pt x="63082" y="24196"/>
                  </a:cubicBezTo>
                  <a:lnTo>
                    <a:pt x="62217" y="23332"/>
                  </a:lnTo>
                  <a:lnTo>
                    <a:pt x="61042" y="22157"/>
                  </a:lnTo>
                  <a:cubicBezTo>
                    <a:pt x="57033" y="18562"/>
                    <a:pt x="52263" y="15970"/>
                    <a:pt x="47665" y="13101"/>
                  </a:cubicBezTo>
                  <a:cubicBezTo>
                    <a:pt x="46214" y="12099"/>
                    <a:pt x="44762" y="11062"/>
                    <a:pt x="43345" y="10059"/>
                  </a:cubicBezTo>
                  <a:cubicBezTo>
                    <a:pt x="41893" y="9057"/>
                    <a:pt x="40303" y="7916"/>
                    <a:pt x="38713" y="6741"/>
                  </a:cubicBezTo>
                  <a:cubicBezTo>
                    <a:pt x="35706" y="4598"/>
                    <a:pt x="32837" y="2282"/>
                    <a:pt x="29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3611009" y="4081421"/>
              <a:ext cx="2496" cy="2496"/>
            </a:xfrm>
            <a:custGeom>
              <a:avLst/>
              <a:gdLst/>
              <a:ahLst/>
              <a:cxnLst/>
              <a:rect l="l" t="t" r="r" b="b"/>
              <a:pathLst>
                <a:path w="139" h="139" extrusionOk="0">
                  <a:moveTo>
                    <a:pt x="138" y="1"/>
                  </a:moveTo>
                  <a:lnTo>
                    <a:pt x="0" y="139"/>
                  </a:lnTo>
                  <a:cubicBezTo>
                    <a:pt x="138" y="139"/>
                    <a:pt x="138" y="139"/>
                    <a:pt x="138"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
            <p:cNvSpPr/>
            <p:nvPr/>
          </p:nvSpPr>
          <p:spPr>
            <a:xfrm>
              <a:off x="3611009" y="4006312"/>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
            <p:cNvSpPr/>
            <p:nvPr/>
          </p:nvSpPr>
          <p:spPr>
            <a:xfrm>
              <a:off x="3062852" y="4306154"/>
              <a:ext cx="22989" cy="44092"/>
            </a:xfrm>
            <a:custGeom>
              <a:avLst/>
              <a:gdLst/>
              <a:ahLst/>
              <a:cxnLst/>
              <a:rect l="l" t="t" r="r" b="b"/>
              <a:pathLst>
                <a:path w="1280" h="2455" extrusionOk="0">
                  <a:moveTo>
                    <a:pt x="138" y="0"/>
                  </a:moveTo>
                  <a:lnTo>
                    <a:pt x="138" y="311"/>
                  </a:lnTo>
                  <a:cubicBezTo>
                    <a:pt x="138" y="726"/>
                    <a:pt x="0" y="1314"/>
                    <a:pt x="0" y="1728"/>
                  </a:cubicBezTo>
                  <a:cubicBezTo>
                    <a:pt x="277" y="2039"/>
                    <a:pt x="726" y="2178"/>
                    <a:pt x="1003" y="2454"/>
                  </a:cubicBezTo>
                  <a:cubicBezTo>
                    <a:pt x="1141" y="1901"/>
                    <a:pt x="1141" y="1314"/>
                    <a:pt x="1279" y="726"/>
                  </a:cubicBezTo>
                  <a:cubicBezTo>
                    <a:pt x="864" y="588"/>
                    <a:pt x="553" y="311"/>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3336617" y="4484928"/>
              <a:ext cx="23599" cy="49067"/>
            </a:xfrm>
            <a:custGeom>
              <a:avLst/>
              <a:gdLst/>
              <a:ahLst/>
              <a:cxnLst/>
              <a:rect l="l" t="t" r="r" b="b"/>
              <a:pathLst>
                <a:path w="1314" h="2732" extrusionOk="0">
                  <a:moveTo>
                    <a:pt x="312" y="1"/>
                  </a:moveTo>
                  <a:cubicBezTo>
                    <a:pt x="173" y="416"/>
                    <a:pt x="173" y="727"/>
                    <a:pt x="0" y="1003"/>
                  </a:cubicBezTo>
                  <a:lnTo>
                    <a:pt x="0" y="2006"/>
                  </a:lnTo>
                  <a:cubicBezTo>
                    <a:pt x="312" y="2317"/>
                    <a:pt x="726" y="2455"/>
                    <a:pt x="1037" y="2731"/>
                  </a:cubicBezTo>
                  <a:cubicBezTo>
                    <a:pt x="1037" y="2006"/>
                    <a:pt x="1176" y="1280"/>
                    <a:pt x="1314" y="727"/>
                  </a:cubicBezTo>
                  <a:cubicBezTo>
                    <a:pt x="1176" y="588"/>
                    <a:pt x="1037" y="588"/>
                    <a:pt x="865" y="416"/>
                  </a:cubicBezTo>
                  <a:lnTo>
                    <a:pt x="726" y="416"/>
                  </a:lnTo>
                  <a:lnTo>
                    <a:pt x="726" y="277"/>
                  </a:lnTo>
                  <a:cubicBezTo>
                    <a:pt x="588" y="277"/>
                    <a:pt x="450" y="139"/>
                    <a:pt x="312"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3091409" y="4324779"/>
              <a:ext cx="20492" cy="43463"/>
            </a:xfrm>
            <a:custGeom>
              <a:avLst/>
              <a:gdLst/>
              <a:ahLst/>
              <a:cxnLst/>
              <a:rect l="l" t="t" r="r" b="b"/>
              <a:pathLst>
                <a:path w="1141" h="2420" extrusionOk="0">
                  <a:moveTo>
                    <a:pt x="277" y="0"/>
                  </a:moveTo>
                  <a:cubicBezTo>
                    <a:pt x="138" y="277"/>
                    <a:pt x="138" y="415"/>
                    <a:pt x="138" y="691"/>
                  </a:cubicBezTo>
                  <a:cubicBezTo>
                    <a:pt x="138" y="1002"/>
                    <a:pt x="0" y="1279"/>
                    <a:pt x="0" y="1555"/>
                  </a:cubicBezTo>
                  <a:lnTo>
                    <a:pt x="0" y="1728"/>
                  </a:lnTo>
                  <a:cubicBezTo>
                    <a:pt x="138" y="1867"/>
                    <a:pt x="277" y="2005"/>
                    <a:pt x="415" y="2005"/>
                  </a:cubicBezTo>
                  <a:cubicBezTo>
                    <a:pt x="649" y="2122"/>
                    <a:pt x="809" y="2239"/>
                    <a:pt x="1021" y="2357"/>
                  </a:cubicBezTo>
                  <a:lnTo>
                    <a:pt x="1021" y="2357"/>
                  </a:lnTo>
                  <a:cubicBezTo>
                    <a:pt x="1010" y="2338"/>
                    <a:pt x="1003" y="2313"/>
                    <a:pt x="1003" y="2281"/>
                  </a:cubicBezTo>
                  <a:cubicBezTo>
                    <a:pt x="1141" y="1867"/>
                    <a:pt x="1141" y="1279"/>
                    <a:pt x="1141" y="691"/>
                  </a:cubicBezTo>
                  <a:cubicBezTo>
                    <a:pt x="1003" y="415"/>
                    <a:pt x="692" y="277"/>
                    <a:pt x="415" y="138"/>
                  </a:cubicBezTo>
                  <a:cubicBezTo>
                    <a:pt x="415" y="138"/>
                    <a:pt x="277" y="138"/>
                    <a:pt x="277" y="0"/>
                  </a:cubicBezTo>
                  <a:close/>
                  <a:moveTo>
                    <a:pt x="1021" y="2357"/>
                  </a:moveTo>
                  <a:cubicBezTo>
                    <a:pt x="1059" y="2420"/>
                    <a:pt x="1141" y="2420"/>
                    <a:pt x="1141" y="2420"/>
                  </a:cubicBezTo>
                  <a:cubicBezTo>
                    <a:pt x="1099" y="2399"/>
                    <a:pt x="1059" y="2378"/>
                    <a:pt x="1021" y="2357"/>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3365173" y="4502942"/>
              <a:ext cx="21121" cy="49049"/>
            </a:xfrm>
            <a:custGeom>
              <a:avLst/>
              <a:gdLst/>
              <a:ahLst/>
              <a:cxnLst/>
              <a:rect l="l" t="t" r="r" b="b"/>
              <a:pathLst>
                <a:path w="1176" h="2731" extrusionOk="0">
                  <a:moveTo>
                    <a:pt x="312" y="0"/>
                  </a:moveTo>
                  <a:cubicBezTo>
                    <a:pt x="139" y="138"/>
                    <a:pt x="139" y="450"/>
                    <a:pt x="139" y="726"/>
                  </a:cubicBezTo>
                  <a:cubicBezTo>
                    <a:pt x="0" y="1141"/>
                    <a:pt x="0" y="1590"/>
                    <a:pt x="0" y="2178"/>
                  </a:cubicBezTo>
                  <a:cubicBezTo>
                    <a:pt x="450" y="2316"/>
                    <a:pt x="726" y="2593"/>
                    <a:pt x="1176" y="2731"/>
                  </a:cubicBezTo>
                  <a:cubicBezTo>
                    <a:pt x="1176" y="2005"/>
                    <a:pt x="1003" y="1141"/>
                    <a:pt x="1003" y="450"/>
                  </a:cubicBezTo>
                  <a:cubicBezTo>
                    <a:pt x="1003" y="450"/>
                    <a:pt x="865" y="277"/>
                    <a:pt x="726" y="277"/>
                  </a:cubicBezTo>
                  <a:cubicBezTo>
                    <a:pt x="588" y="138"/>
                    <a:pt x="450" y="138"/>
                    <a:pt x="312"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3194463" y="4394302"/>
              <a:ext cx="23599" cy="44092"/>
            </a:xfrm>
            <a:custGeom>
              <a:avLst/>
              <a:gdLst/>
              <a:ahLst/>
              <a:cxnLst/>
              <a:rect l="l" t="t" r="r" b="b"/>
              <a:pathLst>
                <a:path w="1314" h="2455" extrusionOk="0">
                  <a:moveTo>
                    <a:pt x="449" y="0"/>
                  </a:moveTo>
                  <a:cubicBezTo>
                    <a:pt x="449" y="277"/>
                    <a:pt x="449" y="588"/>
                    <a:pt x="311" y="864"/>
                  </a:cubicBezTo>
                  <a:lnTo>
                    <a:pt x="311" y="1452"/>
                  </a:lnTo>
                  <a:cubicBezTo>
                    <a:pt x="311" y="1590"/>
                    <a:pt x="138" y="1729"/>
                    <a:pt x="0" y="1729"/>
                  </a:cubicBezTo>
                  <a:cubicBezTo>
                    <a:pt x="449" y="2005"/>
                    <a:pt x="726" y="2178"/>
                    <a:pt x="1002" y="2454"/>
                  </a:cubicBezTo>
                  <a:cubicBezTo>
                    <a:pt x="1002" y="1867"/>
                    <a:pt x="1175" y="1141"/>
                    <a:pt x="1314" y="588"/>
                  </a:cubicBezTo>
                  <a:cubicBezTo>
                    <a:pt x="1002" y="450"/>
                    <a:pt x="726" y="277"/>
                    <a:pt x="44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2788459" y="4135426"/>
              <a:ext cx="23599" cy="46588"/>
            </a:xfrm>
            <a:custGeom>
              <a:avLst/>
              <a:gdLst/>
              <a:ahLst/>
              <a:cxnLst/>
              <a:rect l="l" t="t" r="r" b="b"/>
              <a:pathLst>
                <a:path w="1314" h="2594" extrusionOk="0">
                  <a:moveTo>
                    <a:pt x="277" y="1"/>
                  </a:moveTo>
                  <a:cubicBezTo>
                    <a:pt x="277" y="588"/>
                    <a:pt x="139" y="1314"/>
                    <a:pt x="0" y="1902"/>
                  </a:cubicBezTo>
                  <a:lnTo>
                    <a:pt x="0" y="2040"/>
                  </a:lnTo>
                  <a:cubicBezTo>
                    <a:pt x="277" y="2178"/>
                    <a:pt x="588" y="2455"/>
                    <a:pt x="865" y="2593"/>
                  </a:cubicBezTo>
                  <a:cubicBezTo>
                    <a:pt x="1003" y="1902"/>
                    <a:pt x="1141" y="1314"/>
                    <a:pt x="1314" y="588"/>
                  </a:cubicBezTo>
                  <a:cubicBezTo>
                    <a:pt x="1003" y="450"/>
                    <a:pt x="588" y="174"/>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2767967" y="4123016"/>
              <a:ext cx="15535" cy="43463"/>
            </a:xfrm>
            <a:custGeom>
              <a:avLst/>
              <a:gdLst/>
              <a:ahLst/>
              <a:cxnLst/>
              <a:rect l="l" t="t" r="r" b="b"/>
              <a:pathLst>
                <a:path w="865" h="2420" extrusionOk="0">
                  <a:moveTo>
                    <a:pt x="277" y="0"/>
                  </a:moveTo>
                  <a:lnTo>
                    <a:pt x="277" y="692"/>
                  </a:lnTo>
                  <a:cubicBezTo>
                    <a:pt x="139" y="1141"/>
                    <a:pt x="139" y="1418"/>
                    <a:pt x="139" y="1867"/>
                  </a:cubicBezTo>
                  <a:lnTo>
                    <a:pt x="1" y="2005"/>
                  </a:lnTo>
                  <a:cubicBezTo>
                    <a:pt x="139" y="2005"/>
                    <a:pt x="139" y="2143"/>
                    <a:pt x="139" y="2143"/>
                  </a:cubicBezTo>
                  <a:cubicBezTo>
                    <a:pt x="277" y="2143"/>
                    <a:pt x="416" y="2282"/>
                    <a:pt x="554" y="2420"/>
                  </a:cubicBezTo>
                  <a:cubicBezTo>
                    <a:pt x="727" y="2005"/>
                    <a:pt x="727" y="1556"/>
                    <a:pt x="865" y="1003"/>
                  </a:cubicBezTo>
                  <a:lnTo>
                    <a:pt x="865" y="277"/>
                  </a:lnTo>
                  <a:cubicBezTo>
                    <a:pt x="727" y="277"/>
                    <a:pt x="554" y="139"/>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2638224" y="4037347"/>
              <a:ext cx="31053" cy="18014"/>
            </a:xfrm>
            <a:custGeom>
              <a:avLst/>
              <a:gdLst/>
              <a:ahLst/>
              <a:cxnLst/>
              <a:rect l="l" t="t" r="r" b="b"/>
              <a:pathLst>
                <a:path w="1729" h="1003" extrusionOk="0">
                  <a:moveTo>
                    <a:pt x="1452" y="0"/>
                  </a:moveTo>
                  <a:cubicBezTo>
                    <a:pt x="1176" y="139"/>
                    <a:pt x="1038" y="139"/>
                    <a:pt x="865" y="139"/>
                  </a:cubicBezTo>
                  <a:lnTo>
                    <a:pt x="312" y="139"/>
                  </a:lnTo>
                  <a:cubicBezTo>
                    <a:pt x="312" y="277"/>
                    <a:pt x="312" y="277"/>
                    <a:pt x="173" y="277"/>
                  </a:cubicBezTo>
                  <a:cubicBezTo>
                    <a:pt x="173" y="450"/>
                    <a:pt x="173" y="450"/>
                    <a:pt x="1" y="450"/>
                  </a:cubicBezTo>
                  <a:cubicBezTo>
                    <a:pt x="173" y="588"/>
                    <a:pt x="173" y="726"/>
                    <a:pt x="173" y="865"/>
                  </a:cubicBezTo>
                  <a:lnTo>
                    <a:pt x="173" y="1003"/>
                  </a:lnTo>
                  <a:cubicBezTo>
                    <a:pt x="588" y="726"/>
                    <a:pt x="1176" y="588"/>
                    <a:pt x="1729" y="588"/>
                  </a:cubicBezTo>
                  <a:cubicBezTo>
                    <a:pt x="1591" y="277"/>
                    <a:pt x="1591" y="139"/>
                    <a:pt x="1591"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2863568" y="4181997"/>
              <a:ext cx="22989" cy="41595"/>
            </a:xfrm>
            <a:custGeom>
              <a:avLst/>
              <a:gdLst/>
              <a:ahLst/>
              <a:cxnLst/>
              <a:rect l="l" t="t" r="r" b="b"/>
              <a:pathLst>
                <a:path w="1280" h="2316" extrusionOk="0">
                  <a:moveTo>
                    <a:pt x="277" y="0"/>
                  </a:moveTo>
                  <a:cubicBezTo>
                    <a:pt x="277" y="726"/>
                    <a:pt x="139" y="1314"/>
                    <a:pt x="1" y="1901"/>
                  </a:cubicBezTo>
                  <a:cubicBezTo>
                    <a:pt x="277" y="2039"/>
                    <a:pt x="588" y="2178"/>
                    <a:pt x="865" y="2316"/>
                  </a:cubicBezTo>
                  <a:cubicBezTo>
                    <a:pt x="1003" y="1728"/>
                    <a:pt x="1141" y="1314"/>
                    <a:pt x="1280" y="726"/>
                  </a:cubicBezTo>
                  <a:cubicBezTo>
                    <a:pt x="865" y="449"/>
                    <a:pt x="588" y="311"/>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2839987" y="4166461"/>
              <a:ext cx="18642" cy="44110"/>
            </a:xfrm>
            <a:custGeom>
              <a:avLst/>
              <a:gdLst/>
              <a:ahLst/>
              <a:cxnLst/>
              <a:rect l="l" t="t" r="r" b="b"/>
              <a:pathLst>
                <a:path w="1038" h="2456" extrusionOk="0">
                  <a:moveTo>
                    <a:pt x="311" y="1"/>
                  </a:moveTo>
                  <a:cubicBezTo>
                    <a:pt x="173" y="589"/>
                    <a:pt x="173" y="1176"/>
                    <a:pt x="0" y="1902"/>
                  </a:cubicBezTo>
                  <a:lnTo>
                    <a:pt x="0" y="2040"/>
                  </a:lnTo>
                  <a:cubicBezTo>
                    <a:pt x="311" y="2179"/>
                    <a:pt x="588" y="2317"/>
                    <a:pt x="864" y="2455"/>
                  </a:cubicBezTo>
                  <a:cubicBezTo>
                    <a:pt x="864" y="2040"/>
                    <a:pt x="864" y="1591"/>
                    <a:pt x="1037" y="1176"/>
                  </a:cubicBezTo>
                  <a:lnTo>
                    <a:pt x="1037" y="589"/>
                  </a:lnTo>
                  <a:cubicBezTo>
                    <a:pt x="864" y="450"/>
                    <a:pt x="588" y="312"/>
                    <a:pt x="311" y="174"/>
                  </a:cubicBezTo>
                  <a:lnTo>
                    <a:pt x="311" y="1"/>
                  </a:ln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2814537" y="4150944"/>
              <a:ext cx="20492" cy="44092"/>
            </a:xfrm>
            <a:custGeom>
              <a:avLst/>
              <a:gdLst/>
              <a:ahLst/>
              <a:cxnLst/>
              <a:rect l="l" t="t" r="r" b="b"/>
              <a:pathLst>
                <a:path w="1141" h="2455" extrusionOk="0">
                  <a:moveTo>
                    <a:pt x="277" y="1"/>
                  </a:moveTo>
                  <a:cubicBezTo>
                    <a:pt x="277" y="450"/>
                    <a:pt x="138" y="727"/>
                    <a:pt x="138" y="1176"/>
                  </a:cubicBezTo>
                  <a:cubicBezTo>
                    <a:pt x="138" y="1453"/>
                    <a:pt x="138" y="1729"/>
                    <a:pt x="0" y="2040"/>
                  </a:cubicBezTo>
                  <a:cubicBezTo>
                    <a:pt x="277" y="2178"/>
                    <a:pt x="553" y="2317"/>
                    <a:pt x="864" y="2455"/>
                  </a:cubicBezTo>
                  <a:cubicBezTo>
                    <a:pt x="864" y="2178"/>
                    <a:pt x="1003" y="1729"/>
                    <a:pt x="1003" y="1314"/>
                  </a:cubicBezTo>
                  <a:cubicBezTo>
                    <a:pt x="1003" y="1176"/>
                    <a:pt x="1141" y="865"/>
                    <a:pt x="1141" y="588"/>
                  </a:cubicBezTo>
                  <a:cubicBezTo>
                    <a:pt x="864" y="450"/>
                    <a:pt x="553" y="174"/>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2744386" y="4107499"/>
              <a:ext cx="21121" cy="46570"/>
            </a:xfrm>
            <a:custGeom>
              <a:avLst/>
              <a:gdLst/>
              <a:ahLst/>
              <a:cxnLst/>
              <a:rect l="l" t="t" r="r" b="b"/>
              <a:pathLst>
                <a:path w="1176" h="2593" extrusionOk="0">
                  <a:moveTo>
                    <a:pt x="311" y="0"/>
                  </a:moveTo>
                  <a:cubicBezTo>
                    <a:pt x="139" y="553"/>
                    <a:pt x="139" y="1141"/>
                    <a:pt x="0" y="1729"/>
                  </a:cubicBezTo>
                  <a:lnTo>
                    <a:pt x="0" y="2005"/>
                  </a:lnTo>
                  <a:cubicBezTo>
                    <a:pt x="311" y="2143"/>
                    <a:pt x="588" y="2420"/>
                    <a:pt x="864" y="2593"/>
                  </a:cubicBezTo>
                  <a:cubicBezTo>
                    <a:pt x="864" y="1867"/>
                    <a:pt x="1003" y="1141"/>
                    <a:pt x="1176" y="553"/>
                  </a:cubicBezTo>
                  <a:cubicBezTo>
                    <a:pt x="864" y="415"/>
                    <a:pt x="588" y="139"/>
                    <a:pt x="311"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2726372" y="4096938"/>
              <a:ext cx="13057" cy="38506"/>
            </a:xfrm>
            <a:custGeom>
              <a:avLst/>
              <a:gdLst/>
              <a:ahLst/>
              <a:cxnLst/>
              <a:rect l="l" t="t" r="r" b="b"/>
              <a:pathLst>
                <a:path w="727" h="2144" extrusionOk="0">
                  <a:moveTo>
                    <a:pt x="277" y="1"/>
                  </a:moveTo>
                  <a:cubicBezTo>
                    <a:pt x="277" y="139"/>
                    <a:pt x="277" y="277"/>
                    <a:pt x="139" y="415"/>
                  </a:cubicBezTo>
                  <a:cubicBezTo>
                    <a:pt x="139" y="865"/>
                    <a:pt x="1" y="1141"/>
                    <a:pt x="1" y="1591"/>
                  </a:cubicBezTo>
                  <a:lnTo>
                    <a:pt x="1" y="1867"/>
                  </a:lnTo>
                  <a:cubicBezTo>
                    <a:pt x="139" y="2005"/>
                    <a:pt x="277" y="2144"/>
                    <a:pt x="450" y="2144"/>
                  </a:cubicBezTo>
                  <a:cubicBezTo>
                    <a:pt x="450" y="1867"/>
                    <a:pt x="589" y="1591"/>
                    <a:pt x="589" y="1280"/>
                  </a:cubicBezTo>
                  <a:lnTo>
                    <a:pt x="589" y="1452"/>
                  </a:lnTo>
                  <a:cubicBezTo>
                    <a:pt x="589" y="1003"/>
                    <a:pt x="727" y="588"/>
                    <a:pt x="727" y="277"/>
                  </a:cubicBezTo>
                  <a:cubicBezTo>
                    <a:pt x="589" y="139"/>
                    <a:pt x="450"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8"/>
            <p:cNvSpPr/>
            <p:nvPr/>
          </p:nvSpPr>
          <p:spPr>
            <a:xfrm>
              <a:off x="3114380" y="4342775"/>
              <a:ext cx="26078" cy="40985"/>
            </a:xfrm>
            <a:custGeom>
              <a:avLst/>
              <a:gdLst/>
              <a:ahLst/>
              <a:cxnLst/>
              <a:rect l="l" t="t" r="r" b="b"/>
              <a:pathLst>
                <a:path w="1452" h="2282" extrusionOk="0">
                  <a:moveTo>
                    <a:pt x="449" y="0"/>
                  </a:moveTo>
                  <a:lnTo>
                    <a:pt x="449" y="1279"/>
                  </a:lnTo>
                  <a:cubicBezTo>
                    <a:pt x="449" y="1590"/>
                    <a:pt x="277" y="1590"/>
                    <a:pt x="138" y="1590"/>
                  </a:cubicBezTo>
                  <a:lnTo>
                    <a:pt x="0" y="1590"/>
                  </a:lnTo>
                  <a:cubicBezTo>
                    <a:pt x="449" y="1867"/>
                    <a:pt x="726" y="2143"/>
                    <a:pt x="1141" y="2282"/>
                  </a:cubicBezTo>
                  <a:cubicBezTo>
                    <a:pt x="1141" y="1729"/>
                    <a:pt x="1314" y="1141"/>
                    <a:pt x="1452" y="553"/>
                  </a:cubicBezTo>
                  <a:cubicBezTo>
                    <a:pt x="1141" y="415"/>
                    <a:pt x="726" y="139"/>
                    <a:pt x="44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8"/>
            <p:cNvSpPr/>
            <p:nvPr/>
          </p:nvSpPr>
          <p:spPr>
            <a:xfrm>
              <a:off x="2682298" y="4070860"/>
              <a:ext cx="21121" cy="41613"/>
            </a:xfrm>
            <a:custGeom>
              <a:avLst/>
              <a:gdLst/>
              <a:ahLst/>
              <a:cxnLst/>
              <a:rect l="l" t="t" r="r" b="b"/>
              <a:pathLst>
                <a:path w="1176" h="2317" extrusionOk="0">
                  <a:moveTo>
                    <a:pt x="312" y="1"/>
                  </a:moveTo>
                  <a:cubicBezTo>
                    <a:pt x="139" y="450"/>
                    <a:pt x="139" y="865"/>
                    <a:pt x="1" y="1314"/>
                  </a:cubicBezTo>
                  <a:lnTo>
                    <a:pt x="1" y="1453"/>
                  </a:lnTo>
                  <a:cubicBezTo>
                    <a:pt x="312" y="1729"/>
                    <a:pt x="588" y="2040"/>
                    <a:pt x="865" y="2317"/>
                  </a:cubicBezTo>
                  <a:cubicBezTo>
                    <a:pt x="1003" y="1729"/>
                    <a:pt x="1003" y="1176"/>
                    <a:pt x="1176" y="589"/>
                  </a:cubicBezTo>
                  <a:cubicBezTo>
                    <a:pt x="865" y="312"/>
                    <a:pt x="588" y="139"/>
                    <a:pt x="312"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2648784" y="4063425"/>
              <a:ext cx="28574" cy="25467"/>
            </a:xfrm>
            <a:custGeom>
              <a:avLst/>
              <a:gdLst/>
              <a:ahLst/>
              <a:cxnLst/>
              <a:rect l="l" t="t" r="r" b="b"/>
              <a:pathLst>
                <a:path w="1591" h="1418" extrusionOk="0">
                  <a:moveTo>
                    <a:pt x="726" y="0"/>
                  </a:moveTo>
                  <a:cubicBezTo>
                    <a:pt x="450" y="138"/>
                    <a:pt x="277" y="138"/>
                    <a:pt x="0" y="277"/>
                  </a:cubicBezTo>
                  <a:cubicBezTo>
                    <a:pt x="450" y="726"/>
                    <a:pt x="864" y="1141"/>
                    <a:pt x="1314" y="1417"/>
                  </a:cubicBezTo>
                  <a:cubicBezTo>
                    <a:pt x="1452" y="1003"/>
                    <a:pt x="1590" y="553"/>
                    <a:pt x="1590" y="138"/>
                  </a:cubicBezTo>
                  <a:lnTo>
                    <a:pt x="1452" y="138"/>
                  </a:lnTo>
                  <a:cubicBezTo>
                    <a:pt x="1452" y="0"/>
                    <a:pt x="1314" y="0"/>
                    <a:pt x="1314"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2708376" y="4086396"/>
              <a:ext cx="13057" cy="36638"/>
            </a:xfrm>
            <a:custGeom>
              <a:avLst/>
              <a:gdLst/>
              <a:ahLst/>
              <a:cxnLst/>
              <a:rect l="l" t="t" r="r" b="b"/>
              <a:pathLst>
                <a:path w="727" h="2040" extrusionOk="0">
                  <a:moveTo>
                    <a:pt x="277" y="0"/>
                  </a:moveTo>
                  <a:cubicBezTo>
                    <a:pt x="277" y="311"/>
                    <a:pt x="139" y="588"/>
                    <a:pt x="139" y="864"/>
                  </a:cubicBezTo>
                  <a:cubicBezTo>
                    <a:pt x="139" y="1175"/>
                    <a:pt x="139" y="1314"/>
                    <a:pt x="1" y="1452"/>
                  </a:cubicBezTo>
                  <a:lnTo>
                    <a:pt x="1" y="1728"/>
                  </a:lnTo>
                  <a:cubicBezTo>
                    <a:pt x="139" y="1867"/>
                    <a:pt x="277" y="2039"/>
                    <a:pt x="415" y="2039"/>
                  </a:cubicBezTo>
                  <a:cubicBezTo>
                    <a:pt x="415" y="1867"/>
                    <a:pt x="415" y="1590"/>
                    <a:pt x="588" y="1314"/>
                  </a:cubicBezTo>
                  <a:cubicBezTo>
                    <a:pt x="588" y="1002"/>
                    <a:pt x="726" y="588"/>
                    <a:pt x="726" y="311"/>
                  </a:cubicBezTo>
                  <a:cubicBezTo>
                    <a:pt x="588" y="138"/>
                    <a:pt x="415"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3031799" y="4288140"/>
              <a:ext cx="22989" cy="41613"/>
            </a:xfrm>
            <a:custGeom>
              <a:avLst/>
              <a:gdLst/>
              <a:ahLst/>
              <a:cxnLst/>
              <a:rect l="l" t="t" r="r" b="b"/>
              <a:pathLst>
                <a:path w="1280" h="2317" extrusionOk="0">
                  <a:moveTo>
                    <a:pt x="139" y="1"/>
                  </a:moveTo>
                  <a:lnTo>
                    <a:pt x="139" y="450"/>
                  </a:lnTo>
                  <a:cubicBezTo>
                    <a:pt x="139" y="727"/>
                    <a:pt x="1" y="1176"/>
                    <a:pt x="1" y="1452"/>
                  </a:cubicBezTo>
                  <a:lnTo>
                    <a:pt x="1" y="1591"/>
                  </a:lnTo>
                  <a:cubicBezTo>
                    <a:pt x="416" y="1867"/>
                    <a:pt x="727" y="2178"/>
                    <a:pt x="1142" y="2317"/>
                  </a:cubicBezTo>
                  <a:cubicBezTo>
                    <a:pt x="1142" y="1867"/>
                    <a:pt x="1280" y="1314"/>
                    <a:pt x="1280" y="727"/>
                  </a:cubicBezTo>
                  <a:cubicBezTo>
                    <a:pt x="1003" y="588"/>
                    <a:pt x="554" y="312"/>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3308689" y="4466932"/>
              <a:ext cx="22971" cy="46570"/>
            </a:xfrm>
            <a:custGeom>
              <a:avLst/>
              <a:gdLst/>
              <a:ahLst/>
              <a:cxnLst/>
              <a:rect l="l" t="t" r="r" b="b"/>
              <a:pathLst>
                <a:path w="1279" h="2593" extrusionOk="0">
                  <a:moveTo>
                    <a:pt x="138" y="0"/>
                  </a:moveTo>
                  <a:cubicBezTo>
                    <a:pt x="138" y="553"/>
                    <a:pt x="0" y="1141"/>
                    <a:pt x="0" y="1729"/>
                  </a:cubicBezTo>
                  <a:lnTo>
                    <a:pt x="0" y="1867"/>
                  </a:lnTo>
                  <a:cubicBezTo>
                    <a:pt x="138" y="2005"/>
                    <a:pt x="277" y="2143"/>
                    <a:pt x="553" y="2282"/>
                  </a:cubicBezTo>
                  <a:cubicBezTo>
                    <a:pt x="691" y="2282"/>
                    <a:pt x="864" y="2455"/>
                    <a:pt x="1002" y="2593"/>
                  </a:cubicBezTo>
                  <a:cubicBezTo>
                    <a:pt x="1002" y="2005"/>
                    <a:pt x="1141" y="1279"/>
                    <a:pt x="1279" y="726"/>
                  </a:cubicBezTo>
                  <a:cubicBezTo>
                    <a:pt x="1002" y="415"/>
                    <a:pt x="553" y="277"/>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3254054" y="4433401"/>
              <a:ext cx="23599" cy="43481"/>
            </a:xfrm>
            <a:custGeom>
              <a:avLst/>
              <a:gdLst/>
              <a:ahLst/>
              <a:cxnLst/>
              <a:rect l="l" t="t" r="r" b="b"/>
              <a:pathLst>
                <a:path w="1314" h="2421" extrusionOk="0">
                  <a:moveTo>
                    <a:pt x="277" y="1"/>
                  </a:moveTo>
                  <a:cubicBezTo>
                    <a:pt x="277" y="554"/>
                    <a:pt x="139" y="1003"/>
                    <a:pt x="0" y="1418"/>
                  </a:cubicBezTo>
                  <a:lnTo>
                    <a:pt x="0" y="1729"/>
                  </a:lnTo>
                  <a:cubicBezTo>
                    <a:pt x="277" y="1867"/>
                    <a:pt x="588" y="2006"/>
                    <a:pt x="864" y="2282"/>
                  </a:cubicBezTo>
                  <a:lnTo>
                    <a:pt x="726" y="2144"/>
                  </a:lnTo>
                  <a:lnTo>
                    <a:pt x="726" y="2144"/>
                  </a:lnTo>
                  <a:cubicBezTo>
                    <a:pt x="864" y="2282"/>
                    <a:pt x="1003" y="2282"/>
                    <a:pt x="1141" y="2420"/>
                  </a:cubicBezTo>
                  <a:cubicBezTo>
                    <a:pt x="1141" y="2006"/>
                    <a:pt x="1141" y="1556"/>
                    <a:pt x="1314" y="1280"/>
                  </a:cubicBezTo>
                  <a:lnTo>
                    <a:pt x="1314" y="692"/>
                  </a:lnTo>
                  <a:cubicBezTo>
                    <a:pt x="1003" y="416"/>
                    <a:pt x="726" y="277"/>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3178928" y="4381263"/>
              <a:ext cx="13057" cy="39135"/>
            </a:xfrm>
            <a:custGeom>
              <a:avLst/>
              <a:gdLst/>
              <a:ahLst/>
              <a:cxnLst/>
              <a:rect l="l" t="t" r="r" b="b"/>
              <a:pathLst>
                <a:path w="727" h="2179" extrusionOk="0">
                  <a:moveTo>
                    <a:pt x="139" y="0"/>
                  </a:moveTo>
                  <a:cubicBezTo>
                    <a:pt x="139" y="139"/>
                    <a:pt x="139" y="450"/>
                    <a:pt x="1" y="588"/>
                  </a:cubicBezTo>
                  <a:lnTo>
                    <a:pt x="1" y="1729"/>
                  </a:lnTo>
                  <a:lnTo>
                    <a:pt x="1" y="1867"/>
                  </a:lnTo>
                  <a:cubicBezTo>
                    <a:pt x="139" y="2040"/>
                    <a:pt x="312" y="2178"/>
                    <a:pt x="589" y="2178"/>
                  </a:cubicBezTo>
                  <a:cubicBezTo>
                    <a:pt x="589" y="1729"/>
                    <a:pt x="727" y="1314"/>
                    <a:pt x="727" y="726"/>
                  </a:cubicBezTo>
                  <a:lnTo>
                    <a:pt x="727" y="450"/>
                  </a:lnTo>
                  <a:cubicBezTo>
                    <a:pt x="589" y="312"/>
                    <a:pt x="450" y="139"/>
                    <a:pt x="13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3145414" y="4358292"/>
              <a:ext cx="26096" cy="49067"/>
            </a:xfrm>
            <a:custGeom>
              <a:avLst/>
              <a:gdLst/>
              <a:ahLst/>
              <a:cxnLst/>
              <a:rect l="l" t="t" r="r" b="b"/>
              <a:pathLst>
                <a:path w="1453" h="2732" extrusionOk="0">
                  <a:moveTo>
                    <a:pt x="139" y="1"/>
                  </a:moveTo>
                  <a:cubicBezTo>
                    <a:pt x="139" y="415"/>
                    <a:pt x="0" y="726"/>
                    <a:pt x="0" y="1003"/>
                  </a:cubicBezTo>
                  <a:lnTo>
                    <a:pt x="0" y="1867"/>
                  </a:lnTo>
                  <a:cubicBezTo>
                    <a:pt x="450" y="2144"/>
                    <a:pt x="865" y="2455"/>
                    <a:pt x="1314" y="2731"/>
                  </a:cubicBezTo>
                  <a:cubicBezTo>
                    <a:pt x="1314" y="2144"/>
                    <a:pt x="1452" y="1591"/>
                    <a:pt x="1452" y="865"/>
                  </a:cubicBezTo>
                  <a:cubicBezTo>
                    <a:pt x="1003" y="554"/>
                    <a:pt x="588" y="277"/>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2910138" y="4216139"/>
              <a:ext cx="20492" cy="36010"/>
            </a:xfrm>
            <a:custGeom>
              <a:avLst/>
              <a:gdLst/>
              <a:ahLst/>
              <a:cxnLst/>
              <a:rect l="l" t="t" r="r" b="b"/>
              <a:pathLst>
                <a:path w="1141" h="2005" extrusionOk="0">
                  <a:moveTo>
                    <a:pt x="277" y="0"/>
                  </a:moveTo>
                  <a:cubicBezTo>
                    <a:pt x="277" y="415"/>
                    <a:pt x="138" y="864"/>
                    <a:pt x="0" y="1279"/>
                  </a:cubicBezTo>
                  <a:lnTo>
                    <a:pt x="0" y="1417"/>
                  </a:lnTo>
                  <a:cubicBezTo>
                    <a:pt x="277" y="1728"/>
                    <a:pt x="726" y="1867"/>
                    <a:pt x="1003" y="2005"/>
                  </a:cubicBezTo>
                  <a:cubicBezTo>
                    <a:pt x="1003" y="1556"/>
                    <a:pt x="1003" y="1003"/>
                    <a:pt x="1141" y="415"/>
                  </a:cubicBezTo>
                  <a:cubicBezTo>
                    <a:pt x="864" y="277"/>
                    <a:pt x="588"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2938695" y="4231656"/>
              <a:ext cx="13057" cy="33531"/>
            </a:xfrm>
            <a:custGeom>
              <a:avLst/>
              <a:gdLst/>
              <a:ahLst/>
              <a:cxnLst/>
              <a:rect l="l" t="t" r="r" b="b"/>
              <a:pathLst>
                <a:path w="727" h="1867" extrusionOk="0">
                  <a:moveTo>
                    <a:pt x="138" y="0"/>
                  </a:moveTo>
                  <a:lnTo>
                    <a:pt x="0" y="139"/>
                  </a:lnTo>
                  <a:lnTo>
                    <a:pt x="0" y="1417"/>
                  </a:lnTo>
                  <a:cubicBezTo>
                    <a:pt x="138" y="1556"/>
                    <a:pt x="415" y="1729"/>
                    <a:pt x="553" y="1867"/>
                  </a:cubicBezTo>
                  <a:cubicBezTo>
                    <a:pt x="726" y="1417"/>
                    <a:pt x="726" y="864"/>
                    <a:pt x="726" y="415"/>
                  </a:cubicBezTo>
                  <a:cubicBezTo>
                    <a:pt x="553" y="277"/>
                    <a:pt x="277" y="139"/>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2889646" y="4200621"/>
              <a:ext cx="18014" cy="36010"/>
            </a:xfrm>
            <a:custGeom>
              <a:avLst/>
              <a:gdLst/>
              <a:ahLst/>
              <a:cxnLst/>
              <a:rect l="l" t="t" r="r" b="b"/>
              <a:pathLst>
                <a:path w="1003" h="2005" extrusionOk="0">
                  <a:moveTo>
                    <a:pt x="277" y="0"/>
                  </a:moveTo>
                  <a:cubicBezTo>
                    <a:pt x="277" y="553"/>
                    <a:pt x="1" y="1141"/>
                    <a:pt x="1" y="1555"/>
                  </a:cubicBezTo>
                  <a:cubicBezTo>
                    <a:pt x="139" y="1728"/>
                    <a:pt x="415" y="1867"/>
                    <a:pt x="692" y="2005"/>
                  </a:cubicBezTo>
                  <a:lnTo>
                    <a:pt x="692" y="1279"/>
                  </a:lnTo>
                  <a:cubicBezTo>
                    <a:pt x="865" y="1002"/>
                    <a:pt x="865" y="691"/>
                    <a:pt x="1003" y="415"/>
                  </a:cubicBezTo>
                  <a:cubicBezTo>
                    <a:pt x="692" y="277"/>
                    <a:pt x="554"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3013803" y="4278208"/>
              <a:ext cx="9950" cy="33549"/>
            </a:xfrm>
            <a:custGeom>
              <a:avLst/>
              <a:gdLst/>
              <a:ahLst/>
              <a:cxnLst/>
              <a:rect l="l" t="t" r="r" b="b"/>
              <a:pathLst>
                <a:path w="554" h="1868" extrusionOk="0">
                  <a:moveTo>
                    <a:pt x="139" y="1"/>
                  </a:moveTo>
                  <a:lnTo>
                    <a:pt x="139" y="415"/>
                  </a:lnTo>
                  <a:cubicBezTo>
                    <a:pt x="1" y="865"/>
                    <a:pt x="1" y="1141"/>
                    <a:pt x="1" y="1556"/>
                  </a:cubicBezTo>
                  <a:cubicBezTo>
                    <a:pt x="139" y="1556"/>
                    <a:pt x="277" y="1729"/>
                    <a:pt x="415" y="1867"/>
                  </a:cubicBezTo>
                  <a:cubicBezTo>
                    <a:pt x="554" y="1556"/>
                    <a:pt x="554" y="1280"/>
                    <a:pt x="554" y="1003"/>
                  </a:cubicBezTo>
                  <a:lnTo>
                    <a:pt x="554" y="277"/>
                  </a:lnTo>
                  <a:cubicBezTo>
                    <a:pt x="415" y="139"/>
                    <a:pt x="277" y="139"/>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2985247" y="4262691"/>
              <a:ext cx="22989" cy="36028"/>
            </a:xfrm>
            <a:custGeom>
              <a:avLst/>
              <a:gdLst/>
              <a:ahLst/>
              <a:cxnLst/>
              <a:rect l="l" t="t" r="r" b="b"/>
              <a:pathLst>
                <a:path w="1280" h="2006" extrusionOk="0">
                  <a:moveTo>
                    <a:pt x="277" y="1"/>
                  </a:moveTo>
                  <a:cubicBezTo>
                    <a:pt x="139" y="277"/>
                    <a:pt x="139" y="692"/>
                    <a:pt x="1" y="1003"/>
                  </a:cubicBezTo>
                  <a:lnTo>
                    <a:pt x="1" y="1141"/>
                  </a:lnTo>
                  <a:lnTo>
                    <a:pt x="1" y="1279"/>
                  </a:lnTo>
                  <a:cubicBezTo>
                    <a:pt x="277" y="1556"/>
                    <a:pt x="726" y="1867"/>
                    <a:pt x="1003" y="2005"/>
                  </a:cubicBezTo>
                  <a:cubicBezTo>
                    <a:pt x="1003" y="1556"/>
                    <a:pt x="1141" y="1003"/>
                    <a:pt x="1279" y="554"/>
                  </a:cubicBezTo>
                  <a:cubicBezTo>
                    <a:pt x="865" y="415"/>
                    <a:pt x="554"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8"/>
            <p:cNvSpPr/>
            <p:nvPr/>
          </p:nvSpPr>
          <p:spPr>
            <a:xfrm>
              <a:off x="2959169" y="4244066"/>
              <a:ext cx="20510" cy="36638"/>
            </a:xfrm>
            <a:custGeom>
              <a:avLst/>
              <a:gdLst/>
              <a:ahLst/>
              <a:cxnLst/>
              <a:rect l="l" t="t" r="r" b="b"/>
              <a:pathLst>
                <a:path w="1142" h="2040" extrusionOk="0">
                  <a:moveTo>
                    <a:pt x="139" y="1"/>
                  </a:moveTo>
                  <a:cubicBezTo>
                    <a:pt x="139" y="588"/>
                    <a:pt x="139" y="1038"/>
                    <a:pt x="1" y="1452"/>
                  </a:cubicBezTo>
                  <a:lnTo>
                    <a:pt x="1" y="1591"/>
                  </a:lnTo>
                  <a:cubicBezTo>
                    <a:pt x="277" y="1729"/>
                    <a:pt x="588" y="1902"/>
                    <a:pt x="865" y="2040"/>
                  </a:cubicBezTo>
                  <a:cubicBezTo>
                    <a:pt x="1003" y="1902"/>
                    <a:pt x="1003" y="1591"/>
                    <a:pt x="1003" y="1314"/>
                  </a:cubicBezTo>
                  <a:cubicBezTo>
                    <a:pt x="1003" y="1176"/>
                    <a:pt x="1141" y="865"/>
                    <a:pt x="1141" y="726"/>
                  </a:cubicBezTo>
                  <a:cubicBezTo>
                    <a:pt x="865" y="450"/>
                    <a:pt x="588" y="312"/>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8"/>
            <p:cNvSpPr/>
            <p:nvPr/>
          </p:nvSpPr>
          <p:spPr>
            <a:xfrm>
              <a:off x="3285089" y="4451415"/>
              <a:ext cx="15535" cy="40985"/>
            </a:xfrm>
            <a:custGeom>
              <a:avLst/>
              <a:gdLst/>
              <a:ahLst/>
              <a:cxnLst/>
              <a:rect l="l" t="t" r="r" b="b"/>
              <a:pathLst>
                <a:path w="865" h="2282" extrusionOk="0">
                  <a:moveTo>
                    <a:pt x="139" y="0"/>
                  </a:moveTo>
                  <a:cubicBezTo>
                    <a:pt x="139" y="415"/>
                    <a:pt x="1" y="726"/>
                    <a:pt x="1" y="1141"/>
                  </a:cubicBezTo>
                  <a:lnTo>
                    <a:pt x="1" y="1729"/>
                  </a:lnTo>
                  <a:cubicBezTo>
                    <a:pt x="139" y="1867"/>
                    <a:pt x="277" y="2005"/>
                    <a:pt x="450" y="2143"/>
                  </a:cubicBezTo>
                  <a:cubicBezTo>
                    <a:pt x="588" y="2143"/>
                    <a:pt x="588" y="2282"/>
                    <a:pt x="726" y="2282"/>
                  </a:cubicBezTo>
                  <a:cubicBezTo>
                    <a:pt x="726" y="2005"/>
                    <a:pt x="865" y="1590"/>
                    <a:pt x="865" y="1279"/>
                  </a:cubicBezTo>
                  <a:lnTo>
                    <a:pt x="865" y="553"/>
                  </a:lnTo>
                  <a:cubicBezTo>
                    <a:pt x="726" y="415"/>
                    <a:pt x="450" y="139"/>
                    <a:pt x="13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3223020" y="4412298"/>
              <a:ext cx="28574" cy="46588"/>
            </a:xfrm>
            <a:custGeom>
              <a:avLst/>
              <a:gdLst/>
              <a:ahLst/>
              <a:cxnLst/>
              <a:rect l="l" t="t" r="r" b="b"/>
              <a:pathLst>
                <a:path w="1591" h="2594" extrusionOk="0">
                  <a:moveTo>
                    <a:pt x="277" y="1"/>
                  </a:moveTo>
                  <a:cubicBezTo>
                    <a:pt x="138" y="312"/>
                    <a:pt x="138" y="450"/>
                    <a:pt x="138" y="727"/>
                  </a:cubicBezTo>
                  <a:cubicBezTo>
                    <a:pt x="0" y="1003"/>
                    <a:pt x="0" y="1452"/>
                    <a:pt x="0" y="1729"/>
                  </a:cubicBezTo>
                  <a:cubicBezTo>
                    <a:pt x="449" y="2040"/>
                    <a:pt x="864" y="2317"/>
                    <a:pt x="1141" y="2593"/>
                  </a:cubicBezTo>
                  <a:cubicBezTo>
                    <a:pt x="1313" y="2178"/>
                    <a:pt x="1313" y="1867"/>
                    <a:pt x="1452" y="1452"/>
                  </a:cubicBezTo>
                  <a:cubicBezTo>
                    <a:pt x="1452" y="1314"/>
                    <a:pt x="1452" y="1003"/>
                    <a:pt x="1590" y="865"/>
                  </a:cubicBezTo>
                  <a:cubicBezTo>
                    <a:pt x="1452" y="727"/>
                    <a:pt x="1313" y="727"/>
                    <a:pt x="1141" y="588"/>
                  </a:cubicBezTo>
                  <a:cubicBezTo>
                    <a:pt x="1141" y="588"/>
                    <a:pt x="1002" y="450"/>
                    <a:pt x="864" y="450"/>
                  </a:cubicBezTo>
                  <a:cubicBezTo>
                    <a:pt x="726" y="312"/>
                    <a:pt x="449"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2767967" y="4099417"/>
              <a:ext cx="211712" cy="137214"/>
            </a:xfrm>
            <a:custGeom>
              <a:avLst/>
              <a:gdLst/>
              <a:ahLst/>
              <a:cxnLst/>
              <a:rect l="l" t="t" r="r" b="b"/>
              <a:pathLst>
                <a:path w="11788" h="7640" extrusionOk="0">
                  <a:moveTo>
                    <a:pt x="1" y="1"/>
                  </a:moveTo>
                  <a:lnTo>
                    <a:pt x="1" y="1"/>
                  </a:lnTo>
                  <a:cubicBezTo>
                    <a:pt x="2144" y="1453"/>
                    <a:pt x="4460" y="2870"/>
                    <a:pt x="6603" y="4322"/>
                  </a:cubicBezTo>
                  <a:cubicBezTo>
                    <a:pt x="7467" y="4909"/>
                    <a:pt x="8193" y="5324"/>
                    <a:pt x="9057" y="5912"/>
                  </a:cubicBezTo>
                  <a:cubicBezTo>
                    <a:pt x="9783" y="6326"/>
                    <a:pt x="10509" y="6914"/>
                    <a:pt x="11373" y="7363"/>
                  </a:cubicBezTo>
                  <a:cubicBezTo>
                    <a:pt x="11452" y="7442"/>
                    <a:pt x="11531" y="7476"/>
                    <a:pt x="11610" y="7517"/>
                  </a:cubicBezTo>
                  <a:lnTo>
                    <a:pt x="11610" y="7517"/>
                  </a:lnTo>
                  <a:cubicBezTo>
                    <a:pt x="7926" y="4961"/>
                    <a:pt x="3947" y="2280"/>
                    <a:pt x="1" y="1"/>
                  </a:cubicBezTo>
                  <a:close/>
                  <a:moveTo>
                    <a:pt x="11610" y="7517"/>
                  </a:moveTo>
                  <a:cubicBezTo>
                    <a:pt x="11669" y="7558"/>
                    <a:pt x="11728" y="7599"/>
                    <a:pt x="11787" y="7640"/>
                  </a:cubicBezTo>
                  <a:cubicBezTo>
                    <a:pt x="11728" y="7581"/>
                    <a:pt x="11669" y="7547"/>
                    <a:pt x="11610" y="7517"/>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2659327" y="3962238"/>
              <a:ext cx="2514" cy="18"/>
            </a:xfrm>
            <a:custGeom>
              <a:avLst/>
              <a:gdLst/>
              <a:ahLst/>
              <a:cxnLst/>
              <a:rect l="l" t="t" r="r" b="b"/>
              <a:pathLst>
                <a:path w="140" h="1" extrusionOk="0">
                  <a:moveTo>
                    <a:pt x="139"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2659327" y="3962238"/>
              <a:ext cx="18" cy="18"/>
            </a:xfrm>
            <a:custGeom>
              <a:avLst/>
              <a:gdLst/>
              <a:ahLst/>
              <a:cxnLst/>
              <a:rect l="l" t="t" r="r" b="b"/>
              <a:pathLst>
                <a:path w="1" h="1" extrusionOk="0">
                  <a:moveTo>
                    <a:pt x="1"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2633267" y="3933682"/>
              <a:ext cx="26078" cy="34160"/>
            </a:xfrm>
            <a:custGeom>
              <a:avLst/>
              <a:gdLst/>
              <a:ahLst/>
              <a:cxnLst/>
              <a:rect l="l" t="t" r="r" b="b"/>
              <a:pathLst>
                <a:path w="1452" h="1902" extrusionOk="0">
                  <a:moveTo>
                    <a:pt x="1452" y="0"/>
                  </a:moveTo>
                  <a:cubicBezTo>
                    <a:pt x="1141" y="173"/>
                    <a:pt x="1003" y="311"/>
                    <a:pt x="864" y="449"/>
                  </a:cubicBezTo>
                  <a:cubicBezTo>
                    <a:pt x="588" y="588"/>
                    <a:pt x="449" y="726"/>
                    <a:pt x="138" y="1037"/>
                  </a:cubicBezTo>
                  <a:lnTo>
                    <a:pt x="0" y="1037"/>
                  </a:lnTo>
                  <a:cubicBezTo>
                    <a:pt x="0" y="1314"/>
                    <a:pt x="138" y="1590"/>
                    <a:pt x="138" y="1901"/>
                  </a:cubicBezTo>
                  <a:cubicBezTo>
                    <a:pt x="138" y="1901"/>
                    <a:pt x="277" y="1901"/>
                    <a:pt x="277" y="1728"/>
                  </a:cubicBezTo>
                  <a:cubicBezTo>
                    <a:pt x="726" y="1452"/>
                    <a:pt x="1003" y="1175"/>
                    <a:pt x="1452" y="864"/>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2656849" y="3905736"/>
              <a:ext cx="18" cy="18"/>
            </a:xfrm>
            <a:custGeom>
              <a:avLst/>
              <a:gdLst/>
              <a:ahLst/>
              <a:cxnLst/>
              <a:rect l="l" t="t" r="r" b="b"/>
              <a:pathLst>
                <a:path w="1" h="1" extrusionOk="0">
                  <a:moveTo>
                    <a:pt x="1" y="1"/>
                  </a:move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2656849" y="3905736"/>
              <a:ext cx="18" cy="18"/>
            </a:xfrm>
            <a:custGeom>
              <a:avLst/>
              <a:gdLst/>
              <a:ahLst/>
              <a:cxnLst/>
              <a:rect l="l" t="t" r="r" b="b"/>
              <a:pathLst>
                <a:path w="1" h="1" extrusionOk="0">
                  <a:moveTo>
                    <a:pt x="1" y="1"/>
                  </a:moveTo>
                  <a:lnTo>
                    <a:pt x="1" y="1"/>
                  </a:ln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2633267" y="3882154"/>
              <a:ext cx="23599" cy="28574"/>
            </a:xfrm>
            <a:custGeom>
              <a:avLst/>
              <a:gdLst/>
              <a:ahLst/>
              <a:cxnLst/>
              <a:rect l="l" t="t" r="r" b="b"/>
              <a:pathLst>
                <a:path w="1314" h="1591" extrusionOk="0">
                  <a:moveTo>
                    <a:pt x="1314" y="0"/>
                  </a:moveTo>
                  <a:cubicBezTo>
                    <a:pt x="864" y="277"/>
                    <a:pt x="449" y="726"/>
                    <a:pt x="0" y="1003"/>
                  </a:cubicBezTo>
                  <a:lnTo>
                    <a:pt x="0" y="1590"/>
                  </a:lnTo>
                  <a:cubicBezTo>
                    <a:pt x="449" y="1141"/>
                    <a:pt x="864" y="864"/>
                    <a:pt x="1314" y="588"/>
                  </a:cubicBezTo>
                  <a:lnTo>
                    <a:pt x="1314"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2630771" y="3851102"/>
              <a:ext cx="26096" cy="36028"/>
            </a:xfrm>
            <a:custGeom>
              <a:avLst/>
              <a:gdLst/>
              <a:ahLst/>
              <a:cxnLst/>
              <a:rect l="l" t="t" r="r" b="b"/>
              <a:pathLst>
                <a:path w="1453" h="2006" extrusionOk="0">
                  <a:moveTo>
                    <a:pt x="1453" y="1"/>
                  </a:moveTo>
                  <a:cubicBezTo>
                    <a:pt x="1142" y="277"/>
                    <a:pt x="865" y="450"/>
                    <a:pt x="727" y="727"/>
                  </a:cubicBezTo>
                  <a:cubicBezTo>
                    <a:pt x="416" y="865"/>
                    <a:pt x="277" y="1142"/>
                    <a:pt x="1" y="1314"/>
                  </a:cubicBezTo>
                  <a:cubicBezTo>
                    <a:pt x="139" y="1591"/>
                    <a:pt x="139" y="1867"/>
                    <a:pt x="139" y="2006"/>
                  </a:cubicBezTo>
                  <a:cubicBezTo>
                    <a:pt x="588" y="1729"/>
                    <a:pt x="865" y="1314"/>
                    <a:pt x="1280" y="1003"/>
                  </a:cubicBezTo>
                  <a:cubicBezTo>
                    <a:pt x="1280" y="1003"/>
                    <a:pt x="1453" y="1003"/>
                    <a:pt x="1453" y="865"/>
                  </a:cubicBezTo>
                  <a:lnTo>
                    <a:pt x="1453"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2638224" y="3995751"/>
              <a:ext cx="26096" cy="36638"/>
            </a:xfrm>
            <a:custGeom>
              <a:avLst/>
              <a:gdLst/>
              <a:ahLst/>
              <a:cxnLst/>
              <a:rect l="l" t="t" r="r" b="b"/>
              <a:pathLst>
                <a:path w="1453" h="2040" extrusionOk="0">
                  <a:moveTo>
                    <a:pt x="1314" y="1"/>
                  </a:moveTo>
                  <a:cubicBezTo>
                    <a:pt x="1314" y="1"/>
                    <a:pt x="1176" y="1"/>
                    <a:pt x="1176" y="173"/>
                  </a:cubicBezTo>
                  <a:cubicBezTo>
                    <a:pt x="727" y="450"/>
                    <a:pt x="312" y="726"/>
                    <a:pt x="1" y="1038"/>
                  </a:cubicBezTo>
                  <a:lnTo>
                    <a:pt x="1" y="1176"/>
                  </a:lnTo>
                  <a:lnTo>
                    <a:pt x="1" y="2040"/>
                  </a:lnTo>
                  <a:cubicBezTo>
                    <a:pt x="450" y="1591"/>
                    <a:pt x="865" y="1314"/>
                    <a:pt x="1452" y="865"/>
                  </a:cubicBezTo>
                  <a:cubicBezTo>
                    <a:pt x="1452" y="588"/>
                    <a:pt x="1452" y="312"/>
                    <a:pt x="1314"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2635746" y="3962238"/>
              <a:ext cx="26096" cy="39117"/>
            </a:xfrm>
            <a:custGeom>
              <a:avLst/>
              <a:gdLst/>
              <a:ahLst/>
              <a:cxnLst/>
              <a:rect l="l" t="t" r="r" b="b"/>
              <a:pathLst>
                <a:path w="1453" h="2178" extrusionOk="0">
                  <a:moveTo>
                    <a:pt x="1314" y="0"/>
                  </a:moveTo>
                  <a:cubicBezTo>
                    <a:pt x="865" y="311"/>
                    <a:pt x="450" y="726"/>
                    <a:pt x="0" y="1002"/>
                  </a:cubicBezTo>
                  <a:lnTo>
                    <a:pt x="0" y="2178"/>
                  </a:lnTo>
                  <a:cubicBezTo>
                    <a:pt x="450" y="1867"/>
                    <a:pt x="1003" y="1452"/>
                    <a:pt x="1452" y="1175"/>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2633267" y="3905736"/>
              <a:ext cx="26078" cy="33549"/>
            </a:xfrm>
            <a:custGeom>
              <a:avLst/>
              <a:gdLst/>
              <a:ahLst/>
              <a:cxnLst/>
              <a:rect l="l" t="t" r="r" b="b"/>
              <a:pathLst>
                <a:path w="1452" h="1868" extrusionOk="0">
                  <a:moveTo>
                    <a:pt x="1314" y="1"/>
                  </a:moveTo>
                  <a:cubicBezTo>
                    <a:pt x="864" y="277"/>
                    <a:pt x="449" y="692"/>
                    <a:pt x="0" y="1003"/>
                  </a:cubicBezTo>
                  <a:lnTo>
                    <a:pt x="0" y="1867"/>
                  </a:lnTo>
                  <a:cubicBezTo>
                    <a:pt x="138" y="1867"/>
                    <a:pt x="138" y="1729"/>
                    <a:pt x="138" y="1729"/>
                  </a:cubicBezTo>
                  <a:cubicBezTo>
                    <a:pt x="449" y="1556"/>
                    <a:pt x="588" y="1418"/>
                    <a:pt x="864" y="1280"/>
                  </a:cubicBezTo>
                  <a:cubicBezTo>
                    <a:pt x="1003" y="1141"/>
                    <a:pt x="1141" y="1003"/>
                    <a:pt x="1452" y="1003"/>
                  </a:cubicBezTo>
                  <a:cubicBezTo>
                    <a:pt x="1314" y="554"/>
                    <a:pt x="1314" y="277"/>
                    <a:pt x="1314"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8"/>
            <p:cNvSpPr/>
            <p:nvPr/>
          </p:nvSpPr>
          <p:spPr>
            <a:xfrm>
              <a:off x="2643810" y="4024308"/>
              <a:ext cx="22989" cy="15535"/>
            </a:xfrm>
            <a:custGeom>
              <a:avLst/>
              <a:gdLst/>
              <a:ahLst/>
              <a:cxnLst/>
              <a:rect l="l" t="t" r="r" b="b"/>
              <a:pathLst>
                <a:path w="1280" h="865" extrusionOk="0">
                  <a:moveTo>
                    <a:pt x="1141" y="1"/>
                  </a:moveTo>
                  <a:lnTo>
                    <a:pt x="1003" y="139"/>
                  </a:lnTo>
                  <a:cubicBezTo>
                    <a:pt x="727" y="450"/>
                    <a:pt x="416" y="726"/>
                    <a:pt x="1" y="865"/>
                  </a:cubicBezTo>
                  <a:lnTo>
                    <a:pt x="554" y="865"/>
                  </a:lnTo>
                  <a:cubicBezTo>
                    <a:pt x="727" y="865"/>
                    <a:pt x="865" y="865"/>
                    <a:pt x="1141" y="726"/>
                  </a:cubicBezTo>
                  <a:lnTo>
                    <a:pt x="1280" y="726"/>
                  </a:lnTo>
                  <a:lnTo>
                    <a:pt x="1280" y="139"/>
                  </a:lnTo>
                  <a:lnTo>
                    <a:pt x="1141" y="139"/>
                  </a:lnTo>
                  <a:lnTo>
                    <a:pt x="114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8"/>
            <p:cNvSpPr/>
            <p:nvPr/>
          </p:nvSpPr>
          <p:spPr>
            <a:xfrm>
              <a:off x="3414222" y="4549494"/>
              <a:ext cx="18" cy="2496"/>
            </a:xfrm>
            <a:custGeom>
              <a:avLst/>
              <a:gdLst/>
              <a:ahLst/>
              <a:cxnLst/>
              <a:rect l="l" t="t" r="r" b="b"/>
              <a:pathLst>
                <a:path w="1" h="139" extrusionOk="0">
                  <a:moveTo>
                    <a:pt x="0" y="1"/>
                  </a:moveTo>
                  <a:lnTo>
                    <a:pt x="0" y="139"/>
                  </a:lnTo>
                  <a:lnTo>
                    <a:pt x="0" y="139"/>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3471335" y="4435897"/>
              <a:ext cx="28574" cy="72020"/>
            </a:xfrm>
            <a:custGeom>
              <a:avLst/>
              <a:gdLst/>
              <a:ahLst/>
              <a:cxnLst/>
              <a:rect l="l" t="t" r="r" b="b"/>
              <a:pathLst>
                <a:path w="1591" h="4010" extrusionOk="0">
                  <a:moveTo>
                    <a:pt x="1590" y="0"/>
                  </a:moveTo>
                  <a:lnTo>
                    <a:pt x="1590" y="0"/>
                  </a:lnTo>
                  <a:cubicBezTo>
                    <a:pt x="1314" y="138"/>
                    <a:pt x="1002" y="415"/>
                    <a:pt x="726" y="726"/>
                  </a:cubicBezTo>
                  <a:lnTo>
                    <a:pt x="726" y="864"/>
                  </a:lnTo>
                  <a:cubicBezTo>
                    <a:pt x="449" y="1728"/>
                    <a:pt x="277" y="2593"/>
                    <a:pt x="138" y="3595"/>
                  </a:cubicBezTo>
                  <a:cubicBezTo>
                    <a:pt x="0" y="3733"/>
                    <a:pt x="0" y="3871"/>
                    <a:pt x="0" y="4010"/>
                  </a:cubicBezTo>
                  <a:cubicBezTo>
                    <a:pt x="277" y="3733"/>
                    <a:pt x="588" y="3595"/>
                    <a:pt x="864" y="3318"/>
                  </a:cubicBezTo>
                  <a:cubicBezTo>
                    <a:pt x="864" y="3318"/>
                    <a:pt x="1002" y="3146"/>
                    <a:pt x="1141" y="3146"/>
                  </a:cubicBezTo>
                  <a:cubicBezTo>
                    <a:pt x="1002" y="3007"/>
                    <a:pt x="1002" y="3007"/>
                    <a:pt x="1002" y="2869"/>
                  </a:cubicBezTo>
                  <a:cubicBezTo>
                    <a:pt x="1141" y="2281"/>
                    <a:pt x="1314" y="1728"/>
                    <a:pt x="1314" y="1141"/>
                  </a:cubicBezTo>
                  <a:cubicBezTo>
                    <a:pt x="1452" y="726"/>
                    <a:pt x="1590" y="277"/>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3572521" y="4355813"/>
              <a:ext cx="27946" cy="69541"/>
            </a:xfrm>
            <a:custGeom>
              <a:avLst/>
              <a:gdLst/>
              <a:ahLst/>
              <a:cxnLst/>
              <a:rect l="l" t="t" r="r" b="b"/>
              <a:pathLst>
                <a:path w="1556" h="3872" extrusionOk="0">
                  <a:moveTo>
                    <a:pt x="1556" y="0"/>
                  </a:moveTo>
                  <a:lnTo>
                    <a:pt x="1556" y="0"/>
                  </a:lnTo>
                  <a:cubicBezTo>
                    <a:pt x="1279" y="277"/>
                    <a:pt x="864" y="553"/>
                    <a:pt x="415" y="864"/>
                  </a:cubicBezTo>
                  <a:lnTo>
                    <a:pt x="415" y="1003"/>
                  </a:lnTo>
                  <a:cubicBezTo>
                    <a:pt x="277" y="1867"/>
                    <a:pt x="138" y="2593"/>
                    <a:pt x="0" y="3457"/>
                  </a:cubicBezTo>
                  <a:lnTo>
                    <a:pt x="0" y="3872"/>
                  </a:lnTo>
                  <a:cubicBezTo>
                    <a:pt x="415" y="3595"/>
                    <a:pt x="864" y="3284"/>
                    <a:pt x="1279" y="2869"/>
                  </a:cubicBezTo>
                  <a:cubicBezTo>
                    <a:pt x="1141" y="2869"/>
                    <a:pt x="1141" y="2731"/>
                    <a:pt x="1141" y="2731"/>
                  </a:cubicBezTo>
                  <a:cubicBezTo>
                    <a:pt x="1141" y="2143"/>
                    <a:pt x="1279" y="1556"/>
                    <a:pt x="1417" y="1003"/>
                  </a:cubicBezTo>
                  <a:cubicBezTo>
                    <a:pt x="1417" y="692"/>
                    <a:pt x="1556" y="277"/>
                    <a:pt x="1556"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3414222" y="4479971"/>
              <a:ext cx="28574" cy="72020"/>
            </a:xfrm>
            <a:custGeom>
              <a:avLst/>
              <a:gdLst/>
              <a:ahLst/>
              <a:cxnLst/>
              <a:rect l="l" t="t" r="r" b="b"/>
              <a:pathLst>
                <a:path w="1591" h="4010" extrusionOk="0">
                  <a:moveTo>
                    <a:pt x="1590" y="0"/>
                  </a:moveTo>
                  <a:lnTo>
                    <a:pt x="1590" y="0"/>
                  </a:lnTo>
                  <a:cubicBezTo>
                    <a:pt x="1314" y="277"/>
                    <a:pt x="1175" y="415"/>
                    <a:pt x="1037" y="553"/>
                  </a:cubicBezTo>
                  <a:cubicBezTo>
                    <a:pt x="864" y="692"/>
                    <a:pt x="726" y="692"/>
                    <a:pt x="726" y="864"/>
                  </a:cubicBezTo>
                  <a:cubicBezTo>
                    <a:pt x="588" y="1003"/>
                    <a:pt x="588" y="1279"/>
                    <a:pt x="588" y="1556"/>
                  </a:cubicBezTo>
                  <a:cubicBezTo>
                    <a:pt x="449" y="1867"/>
                    <a:pt x="449" y="2143"/>
                    <a:pt x="311" y="2420"/>
                  </a:cubicBezTo>
                  <a:cubicBezTo>
                    <a:pt x="173" y="2869"/>
                    <a:pt x="0" y="3457"/>
                    <a:pt x="0" y="4010"/>
                  </a:cubicBezTo>
                  <a:cubicBezTo>
                    <a:pt x="311" y="3733"/>
                    <a:pt x="726" y="3595"/>
                    <a:pt x="1037" y="3284"/>
                  </a:cubicBezTo>
                  <a:lnTo>
                    <a:pt x="1037" y="3007"/>
                  </a:lnTo>
                  <a:cubicBezTo>
                    <a:pt x="1037" y="2420"/>
                    <a:pt x="1175" y="1867"/>
                    <a:pt x="1314" y="1141"/>
                  </a:cubicBezTo>
                  <a:cubicBezTo>
                    <a:pt x="1452" y="864"/>
                    <a:pt x="1452" y="415"/>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3442778" y="4458868"/>
              <a:ext cx="28574" cy="72648"/>
            </a:xfrm>
            <a:custGeom>
              <a:avLst/>
              <a:gdLst/>
              <a:ahLst/>
              <a:cxnLst/>
              <a:rect l="l" t="t" r="r" b="b"/>
              <a:pathLst>
                <a:path w="1591" h="4045" extrusionOk="0">
                  <a:moveTo>
                    <a:pt x="1452" y="0"/>
                  </a:moveTo>
                  <a:cubicBezTo>
                    <a:pt x="1175" y="138"/>
                    <a:pt x="1002" y="449"/>
                    <a:pt x="726" y="588"/>
                  </a:cubicBezTo>
                  <a:cubicBezTo>
                    <a:pt x="449" y="1728"/>
                    <a:pt x="138" y="2904"/>
                    <a:pt x="0" y="4044"/>
                  </a:cubicBezTo>
                  <a:cubicBezTo>
                    <a:pt x="449" y="3768"/>
                    <a:pt x="864" y="3457"/>
                    <a:pt x="1175" y="3042"/>
                  </a:cubicBezTo>
                  <a:lnTo>
                    <a:pt x="1002" y="2904"/>
                  </a:lnTo>
                  <a:cubicBezTo>
                    <a:pt x="1002" y="2316"/>
                    <a:pt x="1175" y="1728"/>
                    <a:pt x="1314" y="1175"/>
                  </a:cubicBezTo>
                  <a:cubicBezTo>
                    <a:pt x="1452" y="726"/>
                    <a:pt x="1452" y="311"/>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3753163" y="4200621"/>
              <a:ext cx="31053" cy="82580"/>
            </a:xfrm>
            <a:custGeom>
              <a:avLst/>
              <a:gdLst/>
              <a:ahLst/>
              <a:cxnLst/>
              <a:rect l="l" t="t" r="r" b="b"/>
              <a:pathLst>
                <a:path w="1729" h="4598" extrusionOk="0">
                  <a:moveTo>
                    <a:pt x="1729" y="0"/>
                  </a:moveTo>
                  <a:lnTo>
                    <a:pt x="1729" y="0"/>
                  </a:lnTo>
                  <a:cubicBezTo>
                    <a:pt x="1314" y="277"/>
                    <a:pt x="865" y="553"/>
                    <a:pt x="588" y="1002"/>
                  </a:cubicBezTo>
                  <a:cubicBezTo>
                    <a:pt x="450" y="2005"/>
                    <a:pt x="139" y="3007"/>
                    <a:pt x="1" y="4148"/>
                  </a:cubicBezTo>
                  <a:lnTo>
                    <a:pt x="1" y="4597"/>
                  </a:lnTo>
                  <a:cubicBezTo>
                    <a:pt x="450" y="4321"/>
                    <a:pt x="727" y="4010"/>
                    <a:pt x="1176" y="3595"/>
                  </a:cubicBezTo>
                  <a:cubicBezTo>
                    <a:pt x="1176" y="2592"/>
                    <a:pt x="1452" y="1555"/>
                    <a:pt x="1591" y="553"/>
                  </a:cubicBezTo>
                  <a:cubicBezTo>
                    <a:pt x="1591" y="277"/>
                    <a:pt x="1591" y="138"/>
                    <a:pt x="1729"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3502369" y="4409819"/>
              <a:ext cx="31053" cy="72648"/>
            </a:xfrm>
            <a:custGeom>
              <a:avLst/>
              <a:gdLst/>
              <a:ahLst/>
              <a:cxnLst/>
              <a:rect l="l" t="t" r="r" b="b"/>
              <a:pathLst>
                <a:path w="1729" h="4045" extrusionOk="0">
                  <a:moveTo>
                    <a:pt x="1729" y="0"/>
                  </a:moveTo>
                  <a:lnTo>
                    <a:pt x="1729" y="0"/>
                  </a:lnTo>
                  <a:cubicBezTo>
                    <a:pt x="1314" y="277"/>
                    <a:pt x="1003" y="588"/>
                    <a:pt x="588" y="865"/>
                  </a:cubicBezTo>
                  <a:cubicBezTo>
                    <a:pt x="450" y="1867"/>
                    <a:pt x="139" y="3042"/>
                    <a:pt x="0" y="4045"/>
                  </a:cubicBezTo>
                  <a:cubicBezTo>
                    <a:pt x="139" y="4045"/>
                    <a:pt x="277" y="3906"/>
                    <a:pt x="450" y="3733"/>
                  </a:cubicBezTo>
                  <a:cubicBezTo>
                    <a:pt x="726" y="3457"/>
                    <a:pt x="1003" y="3180"/>
                    <a:pt x="1314" y="3042"/>
                  </a:cubicBezTo>
                  <a:cubicBezTo>
                    <a:pt x="1314" y="2869"/>
                    <a:pt x="1141" y="2869"/>
                    <a:pt x="1141" y="2731"/>
                  </a:cubicBezTo>
                  <a:cubicBezTo>
                    <a:pt x="1314" y="2178"/>
                    <a:pt x="1314" y="1590"/>
                    <a:pt x="1452" y="1003"/>
                  </a:cubicBezTo>
                  <a:cubicBezTo>
                    <a:pt x="1590" y="726"/>
                    <a:pt x="1590" y="277"/>
                    <a:pt x="1729"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3398686" y="4505420"/>
              <a:ext cx="15553" cy="52156"/>
            </a:xfrm>
            <a:custGeom>
              <a:avLst/>
              <a:gdLst/>
              <a:ahLst/>
              <a:cxnLst/>
              <a:rect l="l" t="t" r="r" b="b"/>
              <a:pathLst>
                <a:path w="866" h="2904" extrusionOk="0">
                  <a:moveTo>
                    <a:pt x="865" y="0"/>
                  </a:moveTo>
                  <a:cubicBezTo>
                    <a:pt x="589" y="139"/>
                    <a:pt x="312" y="312"/>
                    <a:pt x="1" y="450"/>
                  </a:cubicBezTo>
                  <a:cubicBezTo>
                    <a:pt x="1" y="1314"/>
                    <a:pt x="174" y="2178"/>
                    <a:pt x="174" y="2904"/>
                  </a:cubicBezTo>
                  <a:lnTo>
                    <a:pt x="312" y="2904"/>
                  </a:lnTo>
                  <a:lnTo>
                    <a:pt x="312" y="2731"/>
                  </a:lnTo>
                  <a:lnTo>
                    <a:pt x="312" y="2593"/>
                  </a:lnTo>
                  <a:cubicBezTo>
                    <a:pt x="312" y="2316"/>
                    <a:pt x="312" y="2040"/>
                    <a:pt x="450" y="1729"/>
                  </a:cubicBezTo>
                  <a:cubicBezTo>
                    <a:pt x="450" y="1452"/>
                    <a:pt x="589" y="1176"/>
                    <a:pt x="589" y="865"/>
                  </a:cubicBezTo>
                  <a:cubicBezTo>
                    <a:pt x="727" y="588"/>
                    <a:pt x="727" y="312"/>
                    <a:pt x="865"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3693572" y="4254627"/>
              <a:ext cx="26096" cy="77605"/>
            </a:xfrm>
            <a:custGeom>
              <a:avLst/>
              <a:gdLst/>
              <a:ahLst/>
              <a:cxnLst/>
              <a:rect l="l" t="t" r="r" b="b"/>
              <a:pathLst>
                <a:path w="1453" h="4321" extrusionOk="0">
                  <a:moveTo>
                    <a:pt x="1452" y="0"/>
                  </a:moveTo>
                  <a:cubicBezTo>
                    <a:pt x="1176" y="277"/>
                    <a:pt x="865" y="588"/>
                    <a:pt x="588" y="726"/>
                  </a:cubicBezTo>
                  <a:cubicBezTo>
                    <a:pt x="450" y="2005"/>
                    <a:pt x="173" y="3042"/>
                    <a:pt x="0" y="4183"/>
                  </a:cubicBezTo>
                  <a:lnTo>
                    <a:pt x="0" y="4321"/>
                  </a:lnTo>
                  <a:cubicBezTo>
                    <a:pt x="0" y="4183"/>
                    <a:pt x="173" y="4183"/>
                    <a:pt x="173" y="4183"/>
                  </a:cubicBezTo>
                  <a:cubicBezTo>
                    <a:pt x="450" y="4044"/>
                    <a:pt x="726" y="3733"/>
                    <a:pt x="1037" y="3595"/>
                  </a:cubicBezTo>
                  <a:cubicBezTo>
                    <a:pt x="1037" y="2454"/>
                    <a:pt x="1314" y="1452"/>
                    <a:pt x="1452" y="277"/>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3722128" y="4226070"/>
              <a:ext cx="28574" cy="83191"/>
            </a:xfrm>
            <a:custGeom>
              <a:avLst/>
              <a:gdLst/>
              <a:ahLst/>
              <a:cxnLst/>
              <a:rect l="l" t="t" r="r" b="b"/>
              <a:pathLst>
                <a:path w="1591" h="4632" extrusionOk="0">
                  <a:moveTo>
                    <a:pt x="1590" y="0"/>
                  </a:moveTo>
                  <a:cubicBezTo>
                    <a:pt x="1314" y="450"/>
                    <a:pt x="865" y="726"/>
                    <a:pt x="450" y="1003"/>
                  </a:cubicBezTo>
                  <a:cubicBezTo>
                    <a:pt x="450" y="2178"/>
                    <a:pt x="139" y="3180"/>
                    <a:pt x="0" y="4321"/>
                  </a:cubicBezTo>
                  <a:lnTo>
                    <a:pt x="0" y="4632"/>
                  </a:lnTo>
                  <a:cubicBezTo>
                    <a:pt x="311" y="4321"/>
                    <a:pt x="726" y="4044"/>
                    <a:pt x="1176" y="3768"/>
                  </a:cubicBezTo>
                  <a:cubicBezTo>
                    <a:pt x="1003" y="2454"/>
                    <a:pt x="1452" y="1314"/>
                    <a:pt x="1590" y="138"/>
                  </a:cubicBezTo>
                  <a:lnTo>
                    <a:pt x="1590"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3603556" y="4332214"/>
              <a:ext cx="25467" cy="70170"/>
            </a:xfrm>
            <a:custGeom>
              <a:avLst/>
              <a:gdLst/>
              <a:ahLst/>
              <a:cxnLst/>
              <a:rect l="l" t="t" r="r" b="b"/>
              <a:pathLst>
                <a:path w="1418" h="3907" extrusionOk="0">
                  <a:moveTo>
                    <a:pt x="1418" y="1"/>
                  </a:moveTo>
                  <a:lnTo>
                    <a:pt x="1279" y="139"/>
                  </a:lnTo>
                  <a:cubicBezTo>
                    <a:pt x="1003" y="450"/>
                    <a:pt x="865" y="588"/>
                    <a:pt x="553" y="727"/>
                  </a:cubicBezTo>
                  <a:cubicBezTo>
                    <a:pt x="415" y="1729"/>
                    <a:pt x="139" y="2593"/>
                    <a:pt x="0" y="3596"/>
                  </a:cubicBezTo>
                  <a:lnTo>
                    <a:pt x="0" y="3907"/>
                  </a:lnTo>
                  <a:cubicBezTo>
                    <a:pt x="139" y="3734"/>
                    <a:pt x="415" y="3457"/>
                    <a:pt x="692" y="3319"/>
                  </a:cubicBezTo>
                  <a:cubicBezTo>
                    <a:pt x="692" y="3319"/>
                    <a:pt x="865" y="3181"/>
                    <a:pt x="1003" y="3043"/>
                  </a:cubicBezTo>
                  <a:cubicBezTo>
                    <a:pt x="1003" y="3043"/>
                    <a:pt x="865" y="3043"/>
                    <a:pt x="865" y="2870"/>
                  </a:cubicBezTo>
                  <a:cubicBezTo>
                    <a:pt x="1003" y="2317"/>
                    <a:pt x="1141" y="1867"/>
                    <a:pt x="1279" y="1314"/>
                  </a:cubicBezTo>
                  <a:cubicBezTo>
                    <a:pt x="1279" y="865"/>
                    <a:pt x="1418" y="450"/>
                    <a:pt x="1418"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3841311" y="4141012"/>
              <a:ext cx="13057" cy="72038"/>
            </a:xfrm>
            <a:custGeom>
              <a:avLst/>
              <a:gdLst/>
              <a:ahLst/>
              <a:cxnLst/>
              <a:rect l="l" t="t" r="r" b="b"/>
              <a:pathLst>
                <a:path w="727" h="4011" extrusionOk="0">
                  <a:moveTo>
                    <a:pt x="727" y="1"/>
                  </a:moveTo>
                  <a:cubicBezTo>
                    <a:pt x="589" y="139"/>
                    <a:pt x="416" y="277"/>
                    <a:pt x="277" y="416"/>
                  </a:cubicBezTo>
                  <a:cubicBezTo>
                    <a:pt x="277" y="1576"/>
                    <a:pt x="143" y="2838"/>
                    <a:pt x="6" y="3968"/>
                  </a:cubicBezTo>
                  <a:lnTo>
                    <a:pt x="6" y="3968"/>
                  </a:lnTo>
                  <a:cubicBezTo>
                    <a:pt x="32" y="3870"/>
                    <a:pt x="155" y="3856"/>
                    <a:pt x="277" y="3734"/>
                  </a:cubicBezTo>
                  <a:lnTo>
                    <a:pt x="277" y="3596"/>
                  </a:lnTo>
                  <a:cubicBezTo>
                    <a:pt x="416" y="3146"/>
                    <a:pt x="416" y="2870"/>
                    <a:pt x="416" y="2593"/>
                  </a:cubicBezTo>
                  <a:cubicBezTo>
                    <a:pt x="589" y="1729"/>
                    <a:pt x="727" y="865"/>
                    <a:pt x="727" y="1"/>
                  </a:cubicBezTo>
                  <a:close/>
                  <a:moveTo>
                    <a:pt x="6" y="3968"/>
                  </a:moveTo>
                  <a:cubicBezTo>
                    <a:pt x="3" y="3981"/>
                    <a:pt x="1" y="3995"/>
                    <a:pt x="1" y="4010"/>
                  </a:cubicBezTo>
                  <a:cubicBezTo>
                    <a:pt x="3" y="3996"/>
                    <a:pt x="4" y="3982"/>
                    <a:pt x="6" y="3968"/>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8"/>
            <p:cNvSpPr/>
            <p:nvPr/>
          </p:nvSpPr>
          <p:spPr>
            <a:xfrm>
              <a:off x="3869867" y="4132948"/>
              <a:ext cx="18" cy="2496"/>
            </a:xfrm>
            <a:custGeom>
              <a:avLst/>
              <a:gdLst/>
              <a:ahLst/>
              <a:cxnLst/>
              <a:rect l="l" t="t" r="r" b="b"/>
              <a:pathLst>
                <a:path w="1" h="139" extrusionOk="0">
                  <a:moveTo>
                    <a:pt x="1" y="0"/>
                  </a:moveTo>
                  <a:lnTo>
                    <a:pt x="1" y="139"/>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8"/>
            <p:cNvSpPr/>
            <p:nvPr/>
          </p:nvSpPr>
          <p:spPr>
            <a:xfrm>
              <a:off x="3631484" y="4306154"/>
              <a:ext cx="28574" cy="72648"/>
            </a:xfrm>
            <a:custGeom>
              <a:avLst/>
              <a:gdLst/>
              <a:ahLst/>
              <a:cxnLst/>
              <a:rect l="l" t="t" r="r" b="b"/>
              <a:pathLst>
                <a:path w="1591" h="4045" extrusionOk="0">
                  <a:moveTo>
                    <a:pt x="1591" y="0"/>
                  </a:moveTo>
                  <a:lnTo>
                    <a:pt x="1591" y="0"/>
                  </a:lnTo>
                  <a:cubicBezTo>
                    <a:pt x="1314" y="311"/>
                    <a:pt x="865" y="588"/>
                    <a:pt x="588" y="864"/>
                  </a:cubicBezTo>
                  <a:cubicBezTo>
                    <a:pt x="588" y="1452"/>
                    <a:pt x="450" y="2039"/>
                    <a:pt x="312" y="2592"/>
                  </a:cubicBezTo>
                  <a:cubicBezTo>
                    <a:pt x="174" y="3042"/>
                    <a:pt x="1" y="3629"/>
                    <a:pt x="1" y="4044"/>
                  </a:cubicBezTo>
                  <a:cubicBezTo>
                    <a:pt x="450" y="3768"/>
                    <a:pt x="727" y="3457"/>
                    <a:pt x="1176" y="3180"/>
                  </a:cubicBezTo>
                  <a:lnTo>
                    <a:pt x="1176" y="3042"/>
                  </a:lnTo>
                  <a:cubicBezTo>
                    <a:pt x="1176" y="2039"/>
                    <a:pt x="1314" y="1037"/>
                    <a:pt x="1591"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8"/>
            <p:cNvSpPr/>
            <p:nvPr/>
          </p:nvSpPr>
          <p:spPr>
            <a:xfrm>
              <a:off x="3533404" y="4381263"/>
              <a:ext cx="36028" cy="75127"/>
            </a:xfrm>
            <a:custGeom>
              <a:avLst/>
              <a:gdLst/>
              <a:ahLst/>
              <a:cxnLst/>
              <a:rect l="l" t="t" r="r" b="b"/>
              <a:pathLst>
                <a:path w="2006" h="4183" extrusionOk="0">
                  <a:moveTo>
                    <a:pt x="2005" y="0"/>
                  </a:moveTo>
                  <a:lnTo>
                    <a:pt x="2005" y="0"/>
                  </a:lnTo>
                  <a:cubicBezTo>
                    <a:pt x="1591" y="312"/>
                    <a:pt x="1141" y="588"/>
                    <a:pt x="865" y="865"/>
                  </a:cubicBezTo>
                  <a:lnTo>
                    <a:pt x="726" y="1003"/>
                  </a:lnTo>
                  <a:cubicBezTo>
                    <a:pt x="726" y="1176"/>
                    <a:pt x="726" y="1176"/>
                    <a:pt x="588" y="1176"/>
                  </a:cubicBezTo>
                  <a:cubicBezTo>
                    <a:pt x="588" y="2040"/>
                    <a:pt x="277" y="2904"/>
                    <a:pt x="139" y="3768"/>
                  </a:cubicBezTo>
                  <a:cubicBezTo>
                    <a:pt x="139" y="3906"/>
                    <a:pt x="139" y="4045"/>
                    <a:pt x="1" y="4183"/>
                  </a:cubicBezTo>
                  <a:lnTo>
                    <a:pt x="139" y="4183"/>
                  </a:lnTo>
                  <a:cubicBezTo>
                    <a:pt x="588" y="3768"/>
                    <a:pt x="1141" y="3319"/>
                    <a:pt x="1591" y="3042"/>
                  </a:cubicBezTo>
                  <a:lnTo>
                    <a:pt x="1591" y="2904"/>
                  </a:lnTo>
                  <a:cubicBezTo>
                    <a:pt x="1591" y="1867"/>
                    <a:pt x="1729" y="1003"/>
                    <a:pt x="2005"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3665626" y="4278208"/>
              <a:ext cx="25485" cy="74516"/>
            </a:xfrm>
            <a:custGeom>
              <a:avLst/>
              <a:gdLst/>
              <a:ahLst/>
              <a:cxnLst/>
              <a:rect l="l" t="t" r="r" b="b"/>
              <a:pathLst>
                <a:path w="1419" h="4149" extrusionOk="0">
                  <a:moveTo>
                    <a:pt x="1418" y="1"/>
                  </a:moveTo>
                  <a:cubicBezTo>
                    <a:pt x="1142" y="277"/>
                    <a:pt x="865" y="554"/>
                    <a:pt x="416" y="1003"/>
                  </a:cubicBezTo>
                  <a:cubicBezTo>
                    <a:pt x="277" y="1556"/>
                    <a:pt x="139" y="2282"/>
                    <a:pt x="139" y="3008"/>
                  </a:cubicBezTo>
                  <a:cubicBezTo>
                    <a:pt x="1" y="3457"/>
                    <a:pt x="1" y="3734"/>
                    <a:pt x="1" y="4010"/>
                  </a:cubicBezTo>
                  <a:lnTo>
                    <a:pt x="1" y="4148"/>
                  </a:lnTo>
                  <a:cubicBezTo>
                    <a:pt x="277" y="3872"/>
                    <a:pt x="554" y="3734"/>
                    <a:pt x="1003" y="3457"/>
                  </a:cubicBezTo>
                  <a:cubicBezTo>
                    <a:pt x="1003" y="2282"/>
                    <a:pt x="1280" y="1280"/>
                    <a:pt x="1418" y="139"/>
                  </a:cubicBezTo>
                  <a:lnTo>
                    <a:pt x="1418"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3784198" y="4174543"/>
              <a:ext cx="28574" cy="82580"/>
            </a:xfrm>
            <a:custGeom>
              <a:avLst/>
              <a:gdLst/>
              <a:ahLst/>
              <a:cxnLst/>
              <a:rect l="l" t="t" r="r" b="b"/>
              <a:pathLst>
                <a:path w="1591" h="4598" extrusionOk="0">
                  <a:moveTo>
                    <a:pt x="1591" y="0"/>
                  </a:moveTo>
                  <a:lnTo>
                    <a:pt x="1591" y="0"/>
                  </a:lnTo>
                  <a:cubicBezTo>
                    <a:pt x="1314" y="277"/>
                    <a:pt x="865" y="588"/>
                    <a:pt x="589" y="864"/>
                  </a:cubicBezTo>
                  <a:cubicBezTo>
                    <a:pt x="589" y="2005"/>
                    <a:pt x="312" y="3180"/>
                    <a:pt x="139" y="4321"/>
                  </a:cubicBezTo>
                  <a:cubicBezTo>
                    <a:pt x="139" y="4459"/>
                    <a:pt x="139" y="4459"/>
                    <a:pt x="1" y="4597"/>
                  </a:cubicBezTo>
                  <a:cubicBezTo>
                    <a:pt x="450" y="4321"/>
                    <a:pt x="865" y="4044"/>
                    <a:pt x="1176" y="3733"/>
                  </a:cubicBezTo>
                  <a:lnTo>
                    <a:pt x="1176" y="3595"/>
                  </a:lnTo>
                  <a:cubicBezTo>
                    <a:pt x="1314" y="2869"/>
                    <a:pt x="1314" y="2143"/>
                    <a:pt x="1453" y="1452"/>
                  </a:cubicBezTo>
                  <a:cubicBezTo>
                    <a:pt x="1453" y="1003"/>
                    <a:pt x="1591" y="588"/>
                    <a:pt x="1591"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3817729" y="4156529"/>
              <a:ext cx="18642" cy="75145"/>
            </a:xfrm>
            <a:custGeom>
              <a:avLst/>
              <a:gdLst/>
              <a:ahLst/>
              <a:cxnLst/>
              <a:rect l="l" t="t" r="r" b="b"/>
              <a:pathLst>
                <a:path w="1038" h="4184" extrusionOk="0">
                  <a:moveTo>
                    <a:pt x="1037" y="1"/>
                  </a:moveTo>
                  <a:lnTo>
                    <a:pt x="1037" y="1"/>
                  </a:lnTo>
                  <a:cubicBezTo>
                    <a:pt x="726" y="139"/>
                    <a:pt x="588" y="277"/>
                    <a:pt x="312" y="554"/>
                  </a:cubicBezTo>
                  <a:cubicBezTo>
                    <a:pt x="312" y="1591"/>
                    <a:pt x="173" y="2593"/>
                    <a:pt x="0" y="3457"/>
                  </a:cubicBezTo>
                  <a:lnTo>
                    <a:pt x="0" y="4183"/>
                  </a:lnTo>
                  <a:cubicBezTo>
                    <a:pt x="173" y="4010"/>
                    <a:pt x="450" y="3872"/>
                    <a:pt x="588" y="3596"/>
                  </a:cubicBezTo>
                  <a:cubicBezTo>
                    <a:pt x="726" y="3008"/>
                    <a:pt x="726" y="2455"/>
                    <a:pt x="865" y="1867"/>
                  </a:cubicBezTo>
                  <a:cubicBezTo>
                    <a:pt x="865" y="1280"/>
                    <a:pt x="1037" y="554"/>
                    <a:pt x="1037"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2992700" y="4138533"/>
              <a:ext cx="36638" cy="38506"/>
            </a:xfrm>
            <a:custGeom>
              <a:avLst/>
              <a:gdLst/>
              <a:ahLst/>
              <a:cxnLst/>
              <a:rect l="l" t="t" r="r" b="b"/>
              <a:pathLst>
                <a:path w="2040" h="2144" extrusionOk="0">
                  <a:moveTo>
                    <a:pt x="2040" y="1"/>
                  </a:moveTo>
                  <a:lnTo>
                    <a:pt x="1829" y="199"/>
                  </a:lnTo>
                  <a:lnTo>
                    <a:pt x="1829" y="199"/>
                  </a:lnTo>
                  <a:cubicBezTo>
                    <a:pt x="1938" y="131"/>
                    <a:pt x="2040" y="106"/>
                    <a:pt x="2040" y="1"/>
                  </a:cubicBezTo>
                  <a:close/>
                  <a:moveTo>
                    <a:pt x="1829" y="199"/>
                  </a:moveTo>
                  <a:cubicBezTo>
                    <a:pt x="1795" y="220"/>
                    <a:pt x="1761" y="245"/>
                    <a:pt x="1729" y="277"/>
                  </a:cubicBezTo>
                  <a:lnTo>
                    <a:pt x="1452" y="554"/>
                  </a:lnTo>
                  <a:lnTo>
                    <a:pt x="1590" y="415"/>
                  </a:lnTo>
                  <a:lnTo>
                    <a:pt x="1590" y="415"/>
                  </a:lnTo>
                  <a:cubicBezTo>
                    <a:pt x="1590" y="418"/>
                    <a:pt x="1590" y="421"/>
                    <a:pt x="1590" y="424"/>
                  </a:cubicBezTo>
                  <a:lnTo>
                    <a:pt x="1590" y="424"/>
                  </a:lnTo>
                  <a:lnTo>
                    <a:pt x="1829" y="199"/>
                  </a:lnTo>
                  <a:close/>
                  <a:moveTo>
                    <a:pt x="1590" y="424"/>
                  </a:moveTo>
                  <a:lnTo>
                    <a:pt x="1452" y="554"/>
                  </a:lnTo>
                  <a:lnTo>
                    <a:pt x="1452" y="554"/>
                  </a:lnTo>
                  <a:cubicBezTo>
                    <a:pt x="1452" y="554"/>
                    <a:pt x="1585" y="554"/>
                    <a:pt x="1590" y="424"/>
                  </a:cubicBezTo>
                  <a:close/>
                  <a:moveTo>
                    <a:pt x="1452" y="554"/>
                  </a:moveTo>
                  <a:lnTo>
                    <a:pt x="1452" y="554"/>
                  </a:lnTo>
                  <a:lnTo>
                    <a:pt x="1452" y="554"/>
                  </a:lnTo>
                  <a:close/>
                  <a:moveTo>
                    <a:pt x="1447" y="558"/>
                  </a:moveTo>
                  <a:lnTo>
                    <a:pt x="0" y="2005"/>
                  </a:lnTo>
                  <a:lnTo>
                    <a:pt x="0" y="2144"/>
                  </a:lnTo>
                  <a:lnTo>
                    <a:pt x="139" y="2005"/>
                  </a:lnTo>
                  <a:cubicBezTo>
                    <a:pt x="586" y="1420"/>
                    <a:pt x="1000" y="1006"/>
                    <a:pt x="1447" y="558"/>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2917574" y="4078942"/>
              <a:ext cx="108658" cy="82580"/>
            </a:xfrm>
            <a:custGeom>
              <a:avLst/>
              <a:gdLst/>
              <a:ahLst/>
              <a:cxnLst/>
              <a:rect l="l" t="t" r="r" b="b"/>
              <a:pathLst>
                <a:path w="6050" h="4598" extrusionOk="0">
                  <a:moveTo>
                    <a:pt x="3457" y="726"/>
                  </a:moveTo>
                  <a:cubicBezTo>
                    <a:pt x="3907" y="1003"/>
                    <a:pt x="4183" y="1279"/>
                    <a:pt x="4494" y="1590"/>
                  </a:cubicBezTo>
                  <a:cubicBezTo>
                    <a:pt x="4633" y="1729"/>
                    <a:pt x="4633" y="2005"/>
                    <a:pt x="4494" y="2005"/>
                  </a:cubicBezTo>
                  <a:cubicBezTo>
                    <a:pt x="4494" y="2143"/>
                    <a:pt x="4322" y="2143"/>
                    <a:pt x="4322" y="2143"/>
                  </a:cubicBezTo>
                  <a:lnTo>
                    <a:pt x="3907" y="2143"/>
                  </a:lnTo>
                  <a:lnTo>
                    <a:pt x="4045" y="2282"/>
                  </a:lnTo>
                  <a:lnTo>
                    <a:pt x="4045" y="2454"/>
                  </a:lnTo>
                  <a:cubicBezTo>
                    <a:pt x="4045" y="2593"/>
                    <a:pt x="4045" y="2593"/>
                    <a:pt x="3907" y="2731"/>
                  </a:cubicBezTo>
                  <a:cubicBezTo>
                    <a:pt x="3769" y="2731"/>
                    <a:pt x="3630" y="2731"/>
                    <a:pt x="3457" y="2593"/>
                  </a:cubicBezTo>
                  <a:cubicBezTo>
                    <a:pt x="3319" y="2282"/>
                    <a:pt x="3181" y="2005"/>
                    <a:pt x="2904" y="1867"/>
                  </a:cubicBezTo>
                  <a:cubicBezTo>
                    <a:pt x="2904" y="1729"/>
                    <a:pt x="2766" y="1729"/>
                    <a:pt x="2766" y="1590"/>
                  </a:cubicBezTo>
                  <a:lnTo>
                    <a:pt x="2766" y="1279"/>
                  </a:lnTo>
                  <a:cubicBezTo>
                    <a:pt x="2904" y="1279"/>
                    <a:pt x="2904" y="1141"/>
                    <a:pt x="3043" y="1141"/>
                  </a:cubicBezTo>
                  <a:cubicBezTo>
                    <a:pt x="3181" y="1141"/>
                    <a:pt x="3181" y="1141"/>
                    <a:pt x="3181" y="1279"/>
                  </a:cubicBezTo>
                  <a:lnTo>
                    <a:pt x="3181" y="1141"/>
                  </a:lnTo>
                  <a:cubicBezTo>
                    <a:pt x="3043" y="1141"/>
                    <a:pt x="3043" y="864"/>
                    <a:pt x="3043" y="726"/>
                  </a:cubicBezTo>
                  <a:close/>
                  <a:moveTo>
                    <a:pt x="2593" y="1867"/>
                  </a:moveTo>
                  <a:cubicBezTo>
                    <a:pt x="3043" y="2005"/>
                    <a:pt x="3457" y="2454"/>
                    <a:pt x="3457" y="2869"/>
                  </a:cubicBezTo>
                  <a:cubicBezTo>
                    <a:pt x="3457" y="3007"/>
                    <a:pt x="3457" y="3319"/>
                    <a:pt x="3181" y="3457"/>
                  </a:cubicBezTo>
                  <a:cubicBezTo>
                    <a:pt x="3043" y="3595"/>
                    <a:pt x="2904" y="3733"/>
                    <a:pt x="2593" y="3733"/>
                  </a:cubicBezTo>
                  <a:cubicBezTo>
                    <a:pt x="2455" y="3733"/>
                    <a:pt x="2317" y="3595"/>
                    <a:pt x="2179" y="3457"/>
                  </a:cubicBezTo>
                  <a:cubicBezTo>
                    <a:pt x="2040" y="3319"/>
                    <a:pt x="1902" y="3146"/>
                    <a:pt x="1902" y="3007"/>
                  </a:cubicBezTo>
                  <a:lnTo>
                    <a:pt x="1902" y="2454"/>
                  </a:lnTo>
                  <a:cubicBezTo>
                    <a:pt x="1902" y="2282"/>
                    <a:pt x="2040" y="2282"/>
                    <a:pt x="2040" y="2143"/>
                  </a:cubicBezTo>
                  <a:cubicBezTo>
                    <a:pt x="2179" y="2143"/>
                    <a:pt x="2179" y="2005"/>
                    <a:pt x="2179" y="2005"/>
                  </a:cubicBezTo>
                  <a:cubicBezTo>
                    <a:pt x="2317" y="1867"/>
                    <a:pt x="2317" y="1867"/>
                    <a:pt x="2455" y="1867"/>
                  </a:cubicBezTo>
                  <a:close/>
                  <a:moveTo>
                    <a:pt x="2904" y="0"/>
                  </a:moveTo>
                  <a:cubicBezTo>
                    <a:pt x="2766" y="0"/>
                    <a:pt x="2766" y="139"/>
                    <a:pt x="2766" y="139"/>
                  </a:cubicBezTo>
                  <a:lnTo>
                    <a:pt x="2593" y="139"/>
                  </a:lnTo>
                  <a:cubicBezTo>
                    <a:pt x="2179" y="277"/>
                    <a:pt x="1902" y="553"/>
                    <a:pt x="1591" y="864"/>
                  </a:cubicBezTo>
                  <a:cubicBezTo>
                    <a:pt x="1038" y="1279"/>
                    <a:pt x="589" y="1867"/>
                    <a:pt x="1" y="2454"/>
                  </a:cubicBezTo>
                  <a:cubicBezTo>
                    <a:pt x="450" y="2731"/>
                    <a:pt x="865" y="3146"/>
                    <a:pt x="1314" y="3457"/>
                  </a:cubicBezTo>
                  <a:cubicBezTo>
                    <a:pt x="2040" y="3872"/>
                    <a:pt x="2766" y="4321"/>
                    <a:pt x="3630" y="4597"/>
                  </a:cubicBezTo>
                  <a:cubicBezTo>
                    <a:pt x="4322" y="3872"/>
                    <a:pt x="5186" y="3007"/>
                    <a:pt x="6050" y="2282"/>
                  </a:cubicBezTo>
                  <a:cubicBezTo>
                    <a:pt x="5359" y="1729"/>
                    <a:pt x="4494" y="1003"/>
                    <a:pt x="3769" y="415"/>
                  </a:cubicBezTo>
                  <a:cubicBezTo>
                    <a:pt x="3457" y="277"/>
                    <a:pt x="3181" y="139"/>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2967251" y="4172065"/>
              <a:ext cx="7453" cy="4975"/>
            </a:xfrm>
            <a:custGeom>
              <a:avLst/>
              <a:gdLst/>
              <a:ahLst/>
              <a:cxnLst/>
              <a:rect l="l" t="t" r="r" b="b"/>
              <a:pathLst>
                <a:path w="415" h="277" extrusionOk="0">
                  <a:moveTo>
                    <a:pt x="0" y="0"/>
                  </a:moveTo>
                  <a:cubicBezTo>
                    <a:pt x="138" y="138"/>
                    <a:pt x="138" y="138"/>
                    <a:pt x="277" y="277"/>
                  </a:cubicBezTo>
                  <a:lnTo>
                    <a:pt x="415" y="277"/>
                  </a:lnTo>
                  <a:cubicBezTo>
                    <a:pt x="277" y="138"/>
                    <a:pt x="138" y="138"/>
                    <a:pt x="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2974687" y="4063425"/>
              <a:ext cx="4993" cy="4975"/>
            </a:xfrm>
            <a:custGeom>
              <a:avLst/>
              <a:gdLst/>
              <a:ahLst/>
              <a:cxnLst/>
              <a:rect l="l" t="t" r="r" b="b"/>
              <a:pathLst>
                <a:path w="278" h="277" extrusionOk="0">
                  <a:moveTo>
                    <a:pt x="1" y="0"/>
                  </a:moveTo>
                  <a:cubicBezTo>
                    <a:pt x="139" y="138"/>
                    <a:pt x="277" y="138"/>
                    <a:pt x="277" y="277"/>
                  </a:cubicBezTo>
                  <a:lnTo>
                    <a:pt x="277" y="138"/>
                  </a:lnTo>
                  <a:cubicBezTo>
                    <a:pt x="139" y="138"/>
                    <a:pt x="139" y="0"/>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2969730" y="413046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2961666" y="4123016"/>
              <a:ext cx="8082" cy="12428"/>
            </a:xfrm>
            <a:custGeom>
              <a:avLst/>
              <a:gdLst/>
              <a:ahLst/>
              <a:cxnLst/>
              <a:rect l="l" t="t" r="r" b="b"/>
              <a:pathLst>
                <a:path w="450" h="692" extrusionOk="0">
                  <a:moveTo>
                    <a:pt x="138" y="0"/>
                  </a:moveTo>
                  <a:lnTo>
                    <a:pt x="0" y="139"/>
                  </a:lnTo>
                  <a:lnTo>
                    <a:pt x="0" y="277"/>
                  </a:lnTo>
                  <a:lnTo>
                    <a:pt x="0" y="415"/>
                  </a:lnTo>
                  <a:lnTo>
                    <a:pt x="0" y="553"/>
                  </a:lnTo>
                  <a:cubicBezTo>
                    <a:pt x="0" y="692"/>
                    <a:pt x="138" y="692"/>
                    <a:pt x="138" y="692"/>
                  </a:cubicBezTo>
                  <a:lnTo>
                    <a:pt x="311" y="692"/>
                  </a:lnTo>
                  <a:lnTo>
                    <a:pt x="311" y="553"/>
                  </a:lnTo>
                  <a:lnTo>
                    <a:pt x="449" y="553"/>
                  </a:lnTo>
                  <a:lnTo>
                    <a:pt x="449" y="415"/>
                  </a:lnTo>
                  <a:cubicBezTo>
                    <a:pt x="449" y="415"/>
                    <a:pt x="449" y="277"/>
                    <a:pt x="311" y="277"/>
                  </a:cubicBezTo>
                  <a:lnTo>
                    <a:pt x="311" y="139"/>
                  </a:lnTo>
                  <a:lnTo>
                    <a:pt x="138" y="139"/>
                  </a:lnTo>
                  <a:lnTo>
                    <a:pt x="13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2961666" y="4063425"/>
              <a:ext cx="2496" cy="2496"/>
            </a:xfrm>
            <a:custGeom>
              <a:avLst/>
              <a:gdLst/>
              <a:ahLst/>
              <a:cxnLst/>
              <a:rect l="l" t="t" r="r" b="b"/>
              <a:pathLst>
                <a:path w="139" h="139" extrusionOk="0">
                  <a:moveTo>
                    <a:pt x="138" y="0"/>
                  </a:moveTo>
                  <a:cubicBezTo>
                    <a:pt x="138" y="0"/>
                    <a:pt x="138" y="138"/>
                    <a:pt x="0" y="138"/>
                  </a:cubicBezTo>
                  <a:lnTo>
                    <a:pt x="138" y="138"/>
                  </a:lnTo>
                  <a:lnTo>
                    <a:pt x="13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3034296" y="4107499"/>
              <a:ext cx="4975" cy="4975"/>
            </a:xfrm>
            <a:custGeom>
              <a:avLst/>
              <a:gdLst/>
              <a:ahLst/>
              <a:cxnLst/>
              <a:rect l="l" t="t" r="r" b="b"/>
              <a:pathLst>
                <a:path w="277" h="277" extrusionOk="0">
                  <a:moveTo>
                    <a:pt x="0" y="0"/>
                  </a:moveTo>
                  <a:cubicBezTo>
                    <a:pt x="120" y="0"/>
                    <a:pt x="136" y="104"/>
                    <a:pt x="228" y="132"/>
                  </a:cubicBezTo>
                  <a:lnTo>
                    <a:pt x="228" y="132"/>
                  </a:lnTo>
                  <a:cubicBezTo>
                    <a:pt x="176" y="56"/>
                    <a:pt x="88" y="0"/>
                    <a:pt x="0" y="0"/>
                  </a:cubicBezTo>
                  <a:close/>
                  <a:moveTo>
                    <a:pt x="228" y="132"/>
                  </a:moveTo>
                  <a:cubicBezTo>
                    <a:pt x="258" y="176"/>
                    <a:pt x="277" y="226"/>
                    <a:pt x="277" y="277"/>
                  </a:cubicBezTo>
                  <a:lnTo>
                    <a:pt x="277" y="139"/>
                  </a:lnTo>
                  <a:cubicBezTo>
                    <a:pt x="258" y="139"/>
                    <a:pt x="242" y="136"/>
                    <a:pt x="228" y="132"/>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2969730" y="413046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
            <p:cNvSpPr/>
            <p:nvPr/>
          </p:nvSpPr>
          <p:spPr>
            <a:xfrm>
              <a:off x="3018778" y="4148465"/>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
            <p:cNvSpPr/>
            <p:nvPr/>
          </p:nvSpPr>
          <p:spPr>
            <a:xfrm>
              <a:off x="3041749" y="4169568"/>
              <a:ext cx="15535" cy="15535"/>
            </a:xfrm>
            <a:custGeom>
              <a:avLst/>
              <a:gdLst/>
              <a:ahLst/>
              <a:cxnLst/>
              <a:rect l="l" t="t" r="r" b="b"/>
              <a:pathLst>
                <a:path w="865" h="865" extrusionOk="0">
                  <a:moveTo>
                    <a:pt x="864" y="1"/>
                  </a:moveTo>
                  <a:lnTo>
                    <a:pt x="864" y="1"/>
                  </a:lnTo>
                  <a:cubicBezTo>
                    <a:pt x="588" y="277"/>
                    <a:pt x="311" y="416"/>
                    <a:pt x="173" y="692"/>
                  </a:cubicBezTo>
                  <a:cubicBezTo>
                    <a:pt x="0" y="692"/>
                    <a:pt x="0" y="865"/>
                    <a:pt x="0" y="865"/>
                  </a:cubicBezTo>
                  <a:cubicBezTo>
                    <a:pt x="311" y="554"/>
                    <a:pt x="588" y="277"/>
                    <a:pt x="86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3044838" y="4161504"/>
              <a:ext cx="108658" cy="82580"/>
            </a:xfrm>
            <a:custGeom>
              <a:avLst/>
              <a:gdLst/>
              <a:ahLst/>
              <a:cxnLst/>
              <a:rect l="l" t="t" r="r" b="b"/>
              <a:pathLst>
                <a:path w="6050" h="4598" extrusionOk="0">
                  <a:moveTo>
                    <a:pt x="2282" y="1141"/>
                  </a:moveTo>
                  <a:lnTo>
                    <a:pt x="2420" y="1314"/>
                  </a:lnTo>
                  <a:cubicBezTo>
                    <a:pt x="2420" y="1314"/>
                    <a:pt x="2593" y="1452"/>
                    <a:pt x="2731" y="1590"/>
                  </a:cubicBezTo>
                  <a:lnTo>
                    <a:pt x="2593" y="1452"/>
                  </a:lnTo>
                  <a:lnTo>
                    <a:pt x="2593" y="1452"/>
                  </a:lnTo>
                  <a:cubicBezTo>
                    <a:pt x="3008" y="1867"/>
                    <a:pt x="3457" y="2178"/>
                    <a:pt x="3872" y="2455"/>
                  </a:cubicBezTo>
                  <a:cubicBezTo>
                    <a:pt x="3872" y="2455"/>
                    <a:pt x="4010" y="2455"/>
                    <a:pt x="4149" y="2593"/>
                  </a:cubicBezTo>
                  <a:cubicBezTo>
                    <a:pt x="4321" y="2593"/>
                    <a:pt x="4321" y="2731"/>
                    <a:pt x="4321" y="2869"/>
                  </a:cubicBezTo>
                  <a:cubicBezTo>
                    <a:pt x="4198" y="2993"/>
                    <a:pt x="4092" y="3099"/>
                    <a:pt x="3991" y="3099"/>
                  </a:cubicBezTo>
                  <a:cubicBezTo>
                    <a:pt x="3951" y="3099"/>
                    <a:pt x="3912" y="3082"/>
                    <a:pt x="3872" y="3042"/>
                  </a:cubicBezTo>
                  <a:cubicBezTo>
                    <a:pt x="3596" y="2869"/>
                    <a:pt x="3285" y="2731"/>
                    <a:pt x="3008" y="2593"/>
                  </a:cubicBezTo>
                  <a:lnTo>
                    <a:pt x="3008" y="3042"/>
                  </a:lnTo>
                  <a:cubicBezTo>
                    <a:pt x="3008" y="3180"/>
                    <a:pt x="3008" y="3319"/>
                    <a:pt x="2731" y="3319"/>
                  </a:cubicBezTo>
                  <a:cubicBezTo>
                    <a:pt x="2593" y="3319"/>
                    <a:pt x="2420" y="3180"/>
                    <a:pt x="2420" y="3042"/>
                  </a:cubicBezTo>
                  <a:lnTo>
                    <a:pt x="2420" y="2593"/>
                  </a:lnTo>
                  <a:cubicBezTo>
                    <a:pt x="2282" y="2316"/>
                    <a:pt x="2006" y="1867"/>
                    <a:pt x="1867" y="1590"/>
                  </a:cubicBezTo>
                  <a:lnTo>
                    <a:pt x="1867" y="1314"/>
                  </a:lnTo>
                  <a:lnTo>
                    <a:pt x="2006" y="1141"/>
                  </a:lnTo>
                  <a:close/>
                  <a:moveTo>
                    <a:pt x="2731" y="0"/>
                  </a:moveTo>
                  <a:lnTo>
                    <a:pt x="2593" y="139"/>
                  </a:lnTo>
                  <a:cubicBezTo>
                    <a:pt x="2144" y="277"/>
                    <a:pt x="1867" y="588"/>
                    <a:pt x="1556" y="865"/>
                  </a:cubicBezTo>
                  <a:cubicBezTo>
                    <a:pt x="1003" y="1314"/>
                    <a:pt x="554" y="1867"/>
                    <a:pt x="1" y="2316"/>
                  </a:cubicBezTo>
                  <a:cubicBezTo>
                    <a:pt x="416" y="2731"/>
                    <a:pt x="865" y="3042"/>
                    <a:pt x="1280" y="3319"/>
                  </a:cubicBezTo>
                  <a:cubicBezTo>
                    <a:pt x="2006" y="3906"/>
                    <a:pt x="2731" y="4183"/>
                    <a:pt x="3596" y="4598"/>
                  </a:cubicBezTo>
                  <a:cubicBezTo>
                    <a:pt x="4321" y="3733"/>
                    <a:pt x="5186" y="3042"/>
                    <a:pt x="6050" y="2316"/>
                  </a:cubicBezTo>
                  <a:cubicBezTo>
                    <a:pt x="5324" y="1590"/>
                    <a:pt x="4460" y="1003"/>
                    <a:pt x="3734" y="450"/>
                  </a:cubicBezTo>
                  <a:cubicBezTo>
                    <a:pt x="3457" y="277"/>
                    <a:pt x="3146" y="139"/>
                    <a:pt x="287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3119336" y="4247173"/>
              <a:ext cx="8082" cy="9950"/>
            </a:xfrm>
            <a:custGeom>
              <a:avLst/>
              <a:gdLst/>
              <a:ahLst/>
              <a:cxnLst/>
              <a:rect l="l" t="t" r="r" b="b"/>
              <a:pathLst>
                <a:path w="450" h="554" extrusionOk="0">
                  <a:moveTo>
                    <a:pt x="450" y="0"/>
                  </a:moveTo>
                  <a:lnTo>
                    <a:pt x="450" y="0"/>
                  </a:lnTo>
                  <a:cubicBezTo>
                    <a:pt x="312" y="139"/>
                    <a:pt x="173" y="277"/>
                    <a:pt x="1" y="553"/>
                  </a:cubicBezTo>
                  <a:cubicBezTo>
                    <a:pt x="173" y="415"/>
                    <a:pt x="312" y="277"/>
                    <a:pt x="45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3041749" y="4223574"/>
              <a:ext cx="62088" cy="38363"/>
            </a:xfrm>
            <a:custGeom>
              <a:avLst/>
              <a:gdLst/>
              <a:ahLst/>
              <a:cxnLst/>
              <a:rect l="l" t="t" r="r" b="b"/>
              <a:pathLst>
                <a:path w="3457" h="2136" extrusionOk="0">
                  <a:moveTo>
                    <a:pt x="0" y="1"/>
                  </a:moveTo>
                  <a:lnTo>
                    <a:pt x="173" y="139"/>
                  </a:lnTo>
                  <a:cubicBezTo>
                    <a:pt x="173" y="1"/>
                    <a:pt x="173" y="1"/>
                    <a:pt x="0" y="1"/>
                  </a:cubicBezTo>
                  <a:close/>
                  <a:moveTo>
                    <a:pt x="173" y="139"/>
                  </a:moveTo>
                  <a:cubicBezTo>
                    <a:pt x="1037" y="865"/>
                    <a:pt x="2039" y="1453"/>
                    <a:pt x="3042" y="2006"/>
                  </a:cubicBezTo>
                  <a:cubicBezTo>
                    <a:pt x="3111" y="2092"/>
                    <a:pt x="3180" y="2135"/>
                    <a:pt x="3249" y="2135"/>
                  </a:cubicBezTo>
                  <a:cubicBezTo>
                    <a:pt x="3318" y="2135"/>
                    <a:pt x="3387" y="2092"/>
                    <a:pt x="3457" y="2006"/>
                  </a:cubicBezTo>
                  <a:lnTo>
                    <a:pt x="3318" y="2006"/>
                  </a:lnTo>
                  <a:cubicBezTo>
                    <a:pt x="2592" y="1591"/>
                    <a:pt x="1901" y="1314"/>
                    <a:pt x="1175" y="865"/>
                  </a:cubicBezTo>
                  <a:cubicBezTo>
                    <a:pt x="864" y="589"/>
                    <a:pt x="449" y="277"/>
                    <a:pt x="173" y="139"/>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3238537" y="4303658"/>
              <a:ext cx="39117" cy="41613"/>
            </a:xfrm>
            <a:custGeom>
              <a:avLst/>
              <a:gdLst/>
              <a:ahLst/>
              <a:cxnLst/>
              <a:rect l="l" t="t" r="r" b="b"/>
              <a:pathLst>
                <a:path w="2178" h="2317" extrusionOk="0">
                  <a:moveTo>
                    <a:pt x="2178" y="1"/>
                  </a:moveTo>
                  <a:cubicBezTo>
                    <a:pt x="2005" y="139"/>
                    <a:pt x="1867" y="139"/>
                    <a:pt x="1728" y="312"/>
                  </a:cubicBezTo>
                  <a:lnTo>
                    <a:pt x="0" y="2040"/>
                  </a:lnTo>
                  <a:lnTo>
                    <a:pt x="0" y="2317"/>
                  </a:lnTo>
                  <a:lnTo>
                    <a:pt x="138" y="2317"/>
                  </a:lnTo>
                  <a:cubicBezTo>
                    <a:pt x="277" y="2317"/>
                    <a:pt x="449" y="2317"/>
                    <a:pt x="588" y="2178"/>
                  </a:cubicBezTo>
                  <a:cubicBezTo>
                    <a:pt x="864" y="1591"/>
                    <a:pt x="1314" y="1176"/>
                    <a:pt x="1728" y="727"/>
                  </a:cubicBezTo>
                  <a:cubicBezTo>
                    <a:pt x="1867" y="588"/>
                    <a:pt x="2005" y="588"/>
                    <a:pt x="2178" y="450"/>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3163410" y="4244066"/>
              <a:ext cx="108658" cy="83209"/>
            </a:xfrm>
            <a:custGeom>
              <a:avLst/>
              <a:gdLst/>
              <a:ahLst/>
              <a:cxnLst/>
              <a:rect l="l" t="t" r="r" b="b"/>
              <a:pathLst>
                <a:path w="6050" h="4633" extrusionOk="0">
                  <a:moveTo>
                    <a:pt x="3043" y="1314"/>
                  </a:moveTo>
                  <a:cubicBezTo>
                    <a:pt x="3181" y="1314"/>
                    <a:pt x="3181" y="1452"/>
                    <a:pt x="3319" y="1452"/>
                  </a:cubicBezTo>
                  <a:cubicBezTo>
                    <a:pt x="3457" y="1591"/>
                    <a:pt x="3596" y="1902"/>
                    <a:pt x="3768" y="2040"/>
                  </a:cubicBezTo>
                  <a:cubicBezTo>
                    <a:pt x="4045" y="2178"/>
                    <a:pt x="4183" y="2455"/>
                    <a:pt x="4460" y="2593"/>
                  </a:cubicBezTo>
                  <a:cubicBezTo>
                    <a:pt x="4632" y="2593"/>
                    <a:pt x="4632" y="2904"/>
                    <a:pt x="4460" y="2904"/>
                  </a:cubicBezTo>
                  <a:cubicBezTo>
                    <a:pt x="4460" y="3002"/>
                    <a:pt x="4321" y="3100"/>
                    <a:pt x="4192" y="3100"/>
                  </a:cubicBezTo>
                  <a:cubicBezTo>
                    <a:pt x="4138" y="3100"/>
                    <a:pt x="4085" y="3083"/>
                    <a:pt x="4045" y="3042"/>
                  </a:cubicBezTo>
                  <a:lnTo>
                    <a:pt x="3596" y="2593"/>
                  </a:lnTo>
                  <a:cubicBezTo>
                    <a:pt x="3457" y="2766"/>
                    <a:pt x="3457" y="3042"/>
                    <a:pt x="3181" y="3042"/>
                  </a:cubicBezTo>
                  <a:cubicBezTo>
                    <a:pt x="3043" y="3181"/>
                    <a:pt x="2731" y="3181"/>
                    <a:pt x="2593" y="3181"/>
                  </a:cubicBezTo>
                  <a:cubicBezTo>
                    <a:pt x="2455" y="3042"/>
                    <a:pt x="2178" y="2904"/>
                    <a:pt x="2040" y="2593"/>
                  </a:cubicBezTo>
                  <a:cubicBezTo>
                    <a:pt x="1867" y="2455"/>
                    <a:pt x="1729" y="2178"/>
                    <a:pt x="1591" y="2040"/>
                  </a:cubicBezTo>
                  <a:lnTo>
                    <a:pt x="1591" y="1729"/>
                  </a:lnTo>
                  <a:lnTo>
                    <a:pt x="1591" y="1591"/>
                  </a:lnTo>
                  <a:cubicBezTo>
                    <a:pt x="1729" y="1591"/>
                    <a:pt x="1729" y="1452"/>
                    <a:pt x="1867" y="1452"/>
                  </a:cubicBezTo>
                  <a:lnTo>
                    <a:pt x="2040" y="1591"/>
                  </a:lnTo>
                  <a:cubicBezTo>
                    <a:pt x="2317" y="1902"/>
                    <a:pt x="2455" y="2316"/>
                    <a:pt x="2731" y="2455"/>
                  </a:cubicBezTo>
                  <a:cubicBezTo>
                    <a:pt x="2731" y="2593"/>
                    <a:pt x="2731" y="2593"/>
                    <a:pt x="2904" y="2593"/>
                  </a:cubicBezTo>
                  <a:cubicBezTo>
                    <a:pt x="3043" y="2593"/>
                    <a:pt x="3043" y="2455"/>
                    <a:pt x="3043" y="2455"/>
                  </a:cubicBezTo>
                  <a:cubicBezTo>
                    <a:pt x="3043" y="2316"/>
                    <a:pt x="3181" y="2316"/>
                    <a:pt x="3181" y="2178"/>
                  </a:cubicBezTo>
                  <a:cubicBezTo>
                    <a:pt x="3043" y="2040"/>
                    <a:pt x="2904" y="2040"/>
                    <a:pt x="2904" y="1902"/>
                  </a:cubicBezTo>
                  <a:cubicBezTo>
                    <a:pt x="2731" y="1729"/>
                    <a:pt x="2731" y="1591"/>
                    <a:pt x="2904" y="1452"/>
                  </a:cubicBezTo>
                  <a:lnTo>
                    <a:pt x="3043" y="1314"/>
                  </a:lnTo>
                  <a:close/>
                  <a:moveTo>
                    <a:pt x="2904" y="1"/>
                  </a:moveTo>
                  <a:lnTo>
                    <a:pt x="2731" y="173"/>
                  </a:lnTo>
                  <a:lnTo>
                    <a:pt x="2593" y="173"/>
                  </a:lnTo>
                  <a:cubicBezTo>
                    <a:pt x="2317" y="312"/>
                    <a:pt x="1867" y="588"/>
                    <a:pt x="1591" y="865"/>
                  </a:cubicBezTo>
                  <a:cubicBezTo>
                    <a:pt x="1003" y="1314"/>
                    <a:pt x="588" y="1902"/>
                    <a:pt x="1" y="2455"/>
                  </a:cubicBezTo>
                  <a:cubicBezTo>
                    <a:pt x="450" y="2766"/>
                    <a:pt x="865" y="3042"/>
                    <a:pt x="1314" y="3457"/>
                  </a:cubicBezTo>
                  <a:cubicBezTo>
                    <a:pt x="2040" y="3906"/>
                    <a:pt x="2731" y="4321"/>
                    <a:pt x="3596" y="4632"/>
                  </a:cubicBezTo>
                  <a:cubicBezTo>
                    <a:pt x="4321" y="3768"/>
                    <a:pt x="5186" y="3042"/>
                    <a:pt x="6050" y="2316"/>
                  </a:cubicBezTo>
                  <a:cubicBezTo>
                    <a:pt x="5324" y="1729"/>
                    <a:pt x="4460" y="1038"/>
                    <a:pt x="3768" y="450"/>
                  </a:cubicBezTo>
                  <a:cubicBezTo>
                    <a:pt x="3457" y="312"/>
                    <a:pt x="3181" y="173"/>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3280132" y="4272623"/>
              <a:ext cx="15535" cy="26096"/>
            </a:xfrm>
            <a:custGeom>
              <a:avLst/>
              <a:gdLst/>
              <a:ahLst/>
              <a:cxnLst/>
              <a:rect l="l" t="t" r="r" b="b"/>
              <a:pathLst>
                <a:path w="865" h="1453" extrusionOk="0">
                  <a:moveTo>
                    <a:pt x="0" y="1"/>
                  </a:moveTo>
                  <a:lnTo>
                    <a:pt x="0" y="1"/>
                  </a:lnTo>
                  <a:cubicBezTo>
                    <a:pt x="129" y="130"/>
                    <a:pt x="259" y="289"/>
                    <a:pt x="388" y="310"/>
                  </a:cubicBezTo>
                  <a:lnTo>
                    <a:pt x="388" y="310"/>
                  </a:lnTo>
                  <a:cubicBezTo>
                    <a:pt x="253" y="205"/>
                    <a:pt x="94" y="95"/>
                    <a:pt x="0" y="1"/>
                  </a:cubicBezTo>
                  <a:close/>
                  <a:moveTo>
                    <a:pt x="388" y="310"/>
                  </a:moveTo>
                  <a:cubicBezTo>
                    <a:pt x="416" y="331"/>
                    <a:pt x="443" y="352"/>
                    <a:pt x="468" y="373"/>
                  </a:cubicBezTo>
                  <a:lnTo>
                    <a:pt x="468" y="373"/>
                  </a:lnTo>
                  <a:cubicBezTo>
                    <a:pt x="453" y="353"/>
                    <a:pt x="435" y="332"/>
                    <a:pt x="415" y="312"/>
                  </a:cubicBezTo>
                  <a:cubicBezTo>
                    <a:pt x="406" y="312"/>
                    <a:pt x="397" y="311"/>
                    <a:pt x="388" y="310"/>
                  </a:cubicBezTo>
                  <a:close/>
                  <a:moveTo>
                    <a:pt x="468" y="373"/>
                  </a:moveTo>
                  <a:cubicBezTo>
                    <a:pt x="553" y="491"/>
                    <a:pt x="553" y="609"/>
                    <a:pt x="553" y="726"/>
                  </a:cubicBezTo>
                  <a:lnTo>
                    <a:pt x="553" y="865"/>
                  </a:lnTo>
                  <a:cubicBezTo>
                    <a:pt x="553" y="1003"/>
                    <a:pt x="553" y="1176"/>
                    <a:pt x="726" y="1452"/>
                  </a:cubicBezTo>
                  <a:lnTo>
                    <a:pt x="726" y="1176"/>
                  </a:lnTo>
                  <a:cubicBezTo>
                    <a:pt x="864" y="1176"/>
                    <a:pt x="726" y="1003"/>
                    <a:pt x="726" y="865"/>
                  </a:cubicBezTo>
                  <a:cubicBezTo>
                    <a:pt x="726" y="726"/>
                    <a:pt x="726" y="450"/>
                    <a:pt x="553" y="450"/>
                  </a:cubicBezTo>
                  <a:cubicBezTo>
                    <a:pt x="528" y="425"/>
                    <a:pt x="499" y="400"/>
                    <a:pt x="468" y="373"/>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3202599" y="4332268"/>
              <a:ext cx="20438" cy="13003"/>
            </a:xfrm>
            <a:custGeom>
              <a:avLst/>
              <a:gdLst/>
              <a:ahLst/>
              <a:cxnLst/>
              <a:rect l="l" t="t" r="r" b="b"/>
              <a:pathLst>
                <a:path w="1138" h="724" extrusionOk="0">
                  <a:moveTo>
                    <a:pt x="0" y="1"/>
                  </a:moveTo>
                  <a:lnTo>
                    <a:pt x="0" y="1"/>
                  </a:lnTo>
                  <a:cubicBezTo>
                    <a:pt x="413" y="275"/>
                    <a:pt x="724" y="448"/>
                    <a:pt x="1137" y="724"/>
                  </a:cubicBezTo>
                  <a:lnTo>
                    <a:pt x="1137" y="585"/>
                  </a:lnTo>
                  <a:cubicBezTo>
                    <a:pt x="724" y="448"/>
                    <a:pt x="413" y="275"/>
                    <a:pt x="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3269572" y="4316697"/>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3365173" y="4386848"/>
              <a:ext cx="39135" cy="43481"/>
            </a:xfrm>
            <a:custGeom>
              <a:avLst/>
              <a:gdLst/>
              <a:ahLst/>
              <a:cxnLst/>
              <a:rect l="l" t="t" r="r" b="b"/>
              <a:pathLst>
                <a:path w="2179" h="2421" extrusionOk="0">
                  <a:moveTo>
                    <a:pt x="2178" y="1"/>
                  </a:moveTo>
                  <a:cubicBezTo>
                    <a:pt x="2040" y="1"/>
                    <a:pt x="1867" y="139"/>
                    <a:pt x="1729" y="277"/>
                  </a:cubicBezTo>
                  <a:cubicBezTo>
                    <a:pt x="1176" y="865"/>
                    <a:pt x="588" y="1279"/>
                    <a:pt x="0" y="1867"/>
                  </a:cubicBezTo>
                  <a:lnTo>
                    <a:pt x="0" y="2005"/>
                  </a:lnTo>
                  <a:lnTo>
                    <a:pt x="0" y="2420"/>
                  </a:lnTo>
                  <a:cubicBezTo>
                    <a:pt x="139" y="2420"/>
                    <a:pt x="312" y="2282"/>
                    <a:pt x="312" y="2282"/>
                  </a:cubicBezTo>
                  <a:cubicBezTo>
                    <a:pt x="726" y="1729"/>
                    <a:pt x="1176" y="1279"/>
                    <a:pt x="1590" y="865"/>
                  </a:cubicBezTo>
                  <a:cubicBezTo>
                    <a:pt x="1729" y="692"/>
                    <a:pt x="2040" y="554"/>
                    <a:pt x="2178" y="277"/>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3290064" y="4391823"/>
              <a:ext cx="59609" cy="38506"/>
            </a:xfrm>
            <a:custGeom>
              <a:avLst/>
              <a:gdLst/>
              <a:ahLst/>
              <a:cxnLst/>
              <a:rect l="l" t="t" r="r" b="b"/>
              <a:pathLst>
                <a:path w="3319" h="2144" extrusionOk="0">
                  <a:moveTo>
                    <a:pt x="0" y="0"/>
                  </a:moveTo>
                  <a:lnTo>
                    <a:pt x="0" y="0"/>
                  </a:lnTo>
                  <a:cubicBezTo>
                    <a:pt x="1037" y="864"/>
                    <a:pt x="2178" y="1452"/>
                    <a:pt x="3180" y="2143"/>
                  </a:cubicBezTo>
                  <a:lnTo>
                    <a:pt x="3318" y="2143"/>
                  </a:lnTo>
                  <a:lnTo>
                    <a:pt x="3318" y="1867"/>
                  </a:lnTo>
                  <a:cubicBezTo>
                    <a:pt x="2454" y="1452"/>
                    <a:pt x="1728" y="1141"/>
                    <a:pt x="1037" y="588"/>
                  </a:cubicBezTo>
                  <a:cubicBezTo>
                    <a:pt x="726" y="415"/>
                    <a:pt x="311" y="138"/>
                    <a:pt x="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
            <p:cNvSpPr/>
            <p:nvPr/>
          </p:nvSpPr>
          <p:spPr>
            <a:xfrm>
              <a:off x="3290064" y="4327257"/>
              <a:ext cx="108640" cy="82580"/>
            </a:xfrm>
            <a:custGeom>
              <a:avLst/>
              <a:gdLst/>
              <a:ahLst/>
              <a:cxnLst/>
              <a:rect l="l" t="t" r="r" b="b"/>
              <a:pathLst>
                <a:path w="6049" h="4598" extrusionOk="0">
                  <a:moveTo>
                    <a:pt x="2592" y="1141"/>
                  </a:moveTo>
                  <a:cubicBezTo>
                    <a:pt x="2592" y="1141"/>
                    <a:pt x="2765" y="1141"/>
                    <a:pt x="2904" y="1279"/>
                  </a:cubicBezTo>
                  <a:cubicBezTo>
                    <a:pt x="3042" y="1279"/>
                    <a:pt x="3318" y="1590"/>
                    <a:pt x="3457" y="1867"/>
                  </a:cubicBezTo>
                  <a:cubicBezTo>
                    <a:pt x="3629" y="2005"/>
                    <a:pt x="3768" y="2282"/>
                    <a:pt x="4044" y="2593"/>
                  </a:cubicBezTo>
                  <a:lnTo>
                    <a:pt x="4044" y="2869"/>
                  </a:lnTo>
                  <a:cubicBezTo>
                    <a:pt x="4044" y="2869"/>
                    <a:pt x="4044" y="3007"/>
                    <a:pt x="3906" y="3007"/>
                  </a:cubicBezTo>
                  <a:cubicBezTo>
                    <a:pt x="3837" y="3077"/>
                    <a:pt x="3768" y="3111"/>
                    <a:pt x="3694" y="3111"/>
                  </a:cubicBezTo>
                  <a:cubicBezTo>
                    <a:pt x="3621" y="3111"/>
                    <a:pt x="3543" y="3077"/>
                    <a:pt x="3457" y="3007"/>
                  </a:cubicBezTo>
                  <a:cubicBezTo>
                    <a:pt x="3318" y="2731"/>
                    <a:pt x="3180" y="2593"/>
                    <a:pt x="3042" y="2282"/>
                  </a:cubicBezTo>
                  <a:cubicBezTo>
                    <a:pt x="2904" y="2143"/>
                    <a:pt x="2904" y="2005"/>
                    <a:pt x="2765" y="1867"/>
                  </a:cubicBezTo>
                  <a:cubicBezTo>
                    <a:pt x="2592" y="1867"/>
                    <a:pt x="2592" y="1729"/>
                    <a:pt x="2592" y="1729"/>
                  </a:cubicBezTo>
                  <a:lnTo>
                    <a:pt x="2316" y="1729"/>
                  </a:lnTo>
                  <a:cubicBezTo>
                    <a:pt x="2316" y="1867"/>
                    <a:pt x="2178" y="1867"/>
                    <a:pt x="2178" y="1867"/>
                  </a:cubicBezTo>
                  <a:cubicBezTo>
                    <a:pt x="2039" y="2005"/>
                    <a:pt x="2039" y="2143"/>
                    <a:pt x="1901" y="2282"/>
                  </a:cubicBezTo>
                  <a:cubicBezTo>
                    <a:pt x="1901" y="2368"/>
                    <a:pt x="1823" y="2411"/>
                    <a:pt x="1728" y="2411"/>
                  </a:cubicBezTo>
                  <a:cubicBezTo>
                    <a:pt x="1633" y="2411"/>
                    <a:pt x="1521" y="2368"/>
                    <a:pt x="1452" y="2282"/>
                  </a:cubicBezTo>
                  <a:cubicBezTo>
                    <a:pt x="1314" y="2282"/>
                    <a:pt x="1314" y="2005"/>
                    <a:pt x="1452" y="1867"/>
                  </a:cubicBezTo>
                  <a:cubicBezTo>
                    <a:pt x="1452" y="1867"/>
                    <a:pt x="1590" y="1729"/>
                    <a:pt x="1728" y="1590"/>
                  </a:cubicBezTo>
                  <a:cubicBezTo>
                    <a:pt x="1728" y="1590"/>
                    <a:pt x="1728" y="1417"/>
                    <a:pt x="1901" y="1417"/>
                  </a:cubicBezTo>
                  <a:lnTo>
                    <a:pt x="2039" y="1279"/>
                  </a:lnTo>
                  <a:cubicBezTo>
                    <a:pt x="2039" y="1279"/>
                    <a:pt x="2178" y="1279"/>
                    <a:pt x="2178" y="1141"/>
                  </a:cubicBezTo>
                  <a:close/>
                  <a:moveTo>
                    <a:pt x="2765" y="0"/>
                  </a:moveTo>
                  <a:cubicBezTo>
                    <a:pt x="2765" y="139"/>
                    <a:pt x="2592" y="139"/>
                    <a:pt x="2592" y="139"/>
                  </a:cubicBezTo>
                  <a:cubicBezTo>
                    <a:pt x="2316" y="277"/>
                    <a:pt x="1901" y="553"/>
                    <a:pt x="1590" y="864"/>
                  </a:cubicBezTo>
                  <a:cubicBezTo>
                    <a:pt x="1037" y="1279"/>
                    <a:pt x="588" y="1867"/>
                    <a:pt x="0" y="2282"/>
                  </a:cubicBezTo>
                  <a:cubicBezTo>
                    <a:pt x="449" y="2731"/>
                    <a:pt x="864" y="3007"/>
                    <a:pt x="1314" y="3319"/>
                  </a:cubicBezTo>
                  <a:cubicBezTo>
                    <a:pt x="2039" y="3872"/>
                    <a:pt x="2904" y="4183"/>
                    <a:pt x="3629" y="4597"/>
                  </a:cubicBezTo>
                  <a:cubicBezTo>
                    <a:pt x="4321" y="3733"/>
                    <a:pt x="5185" y="3007"/>
                    <a:pt x="6049" y="2282"/>
                  </a:cubicBezTo>
                  <a:cubicBezTo>
                    <a:pt x="5358" y="1590"/>
                    <a:pt x="4494" y="1003"/>
                    <a:pt x="3768" y="415"/>
                  </a:cubicBezTo>
                  <a:cubicBezTo>
                    <a:pt x="3457" y="277"/>
                    <a:pt x="3180" y="139"/>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
            <p:cNvSpPr/>
            <p:nvPr/>
          </p:nvSpPr>
          <p:spPr>
            <a:xfrm>
              <a:off x="3393729" y="440236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
            <p:cNvSpPr/>
            <p:nvPr/>
          </p:nvSpPr>
          <p:spPr>
            <a:xfrm>
              <a:off x="3362694" y="3869115"/>
              <a:ext cx="39117" cy="41613"/>
            </a:xfrm>
            <a:custGeom>
              <a:avLst/>
              <a:gdLst/>
              <a:ahLst/>
              <a:cxnLst/>
              <a:rect l="l" t="t" r="r" b="b"/>
              <a:pathLst>
                <a:path w="2178" h="2317" extrusionOk="0">
                  <a:moveTo>
                    <a:pt x="2178" y="0"/>
                  </a:moveTo>
                  <a:cubicBezTo>
                    <a:pt x="2005" y="0"/>
                    <a:pt x="2005" y="139"/>
                    <a:pt x="1867" y="311"/>
                  </a:cubicBezTo>
                  <a:cubicBezTo>
                    <a:pt x="1314" y="864"/>
                    <a:pt x="726" y="1452"/>
                    <a:pt x="138" y="2040"/>
                  </a:cubicBezTo>
                  <a:lnTo>
                    <a:pt x="0" y="2040"/>
                  </a:lnTo>
                  <a:cubicBezTo>
                    <a:pt x="138" y="2178"/>
                    <a:pt x="138" y="2316"/>
                    <a:pt x="138" y="2316"/>
                  </a:cubicBezTo>
                  <a:cubicBezTo>
                    <a:pt x="588" y="1729"/>
                    <a:pt x="1003" y="1314"/>
                    <a:pt x="1452" y="864"/>
                  </a:cubicBezTo>
                  <a:cubicBezTo>
                    <a:pt x="1728" y="588"/>
                    <a:pt x="2005" y="450"/>
                    <a:pt x="2178" y="139"/>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
            <p:cNvSpPr/>
            <p:nvPr/>
          </p:nvSpPr>
          <p:spPr>
            <a:xfrm>
              <a:off x="3287568" y="3871594"/>
              <a:ext cx="62106" cy="41613"/>
            </a:xfrm>
            <a:custGeom>
              <a:avLst/>
              <a:gdLst/>
              <a:ahLst/>
              <a:cxnLst/>
              <a:rect l="l" t="t" r="r" b="b"/>
              <a:pathLst>
                <a:path w="3458" h="2317" extrusionOk="0">
                  <a:moveTo>
                    <a:pt x="1" y="1"/>
                  </a:moveTo>
                  <a:cubicBezTo>
                    <a:pt x="1" y="173"/>
                    <a:pt x="139" y="312"/>
                    <a:pt x="139" y="450"/>
                  </a:cubicBezTo>
                  <a:cubicBezTo>
                    <a:pt x="1003" y="1176"/>
                    <a:pt x="2040" y="1729"/>
                    <a:pt x="3043" y="2316"/>
                  </a:cubicBezTo>
                  <a:lnTo>
                    <a:pt x="3457" y="2316"/>
                  </a:lnTo>
                  <a:cubicBezTo>
                    <a:pt x="3457" y="2178"/>
                    <a:pt x="3319" y="2040"/>
                    <a:pt x="3319" y="2040"/>
                  </a:cubicBezTo>
                  <a:cubicBezTo>
                    <a:pt x="2593" y="1591"/>
                    <a:pt x="1867" y="1314"/>
                    <a:pt x="1176" y="865"/>
                  </a:cubicBezTo>
                  <a:cubicBezTo>
                    <a:pt x="865" y="588"/>
                    <a:pt x="450" y="450"/>
                    <a:pt x="139" y="173"/>
                  </a:cubicBezTo>
                  <a:cubicBezTo>
                    <a:pt x="139" y="173"/>
                    <a:pt x="139" y="1"/>
                    <a:pt x="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3290064" y="3809524"/>
              <a:ext cx="108640" cy="83191"/>
            </a:xfrm>
            <a:custGeom>
              <a:avLst/>
              <a:gdLst/>
              <a:ahLst/>
              <a:cxnLst/>
              <a:rect l="l" t="t" r="r" b="b"/>
              <a:pathLst>
                <a:path w="6049" h="4632" extrusionOk="0">
                  <a:moveTo>
                    <a:pt x="2316" y="1590"/>
                  </a:moveTo>
                  <a:lnTo>
                    <a:pt x="2454" y="1728"/>
                  </a:lnTo>
                  <a:cubicBezTo>
                    <a:pt x="2592" y="1728"/>
                    <a:pt x="2592" y="1901"/>
                    <a:pt x="2592" y="1901"/>
                  </a:cubicBezTo>
                  <a:cubicBezTo>
                    <a:pt x="2592" y="2039"/>
                    <a:pt x="2454" y="2039"/>
                    <a:pt x="2454" y="2178"/>
                  </a:cubicBezTo>
                  <a:lnTo>
                    <a:pt x="2039" y="2178"/>
                  </a:lnTo>
                  <a:lnTo>
                    <a:pt x="2039" y="1901"/>
                  </a:lnTo>
                  <a:lnTo>
                    <a:pt x="2039" y="1728"/>
                  </a:lnTo>
                  <a:cubicBezTo>
                    <a:pt x="2178" y="1590"/>
                    <a:pt x="2178" y="1590"/>
                    <a:pt x="2316" y="1590"/>
                  </a:cubicBezTo>
                  <a:close/>
                  <a:moveTo>
                    <a:pt x="3906" y="2592"/>
                  </a:moveTo>
                  <a:lnTo>
                    <a:pt x="3906" y="2904"/>
                  </a:lnTo>
                  <a:cubicBezTo>
                    <a:pt x="3906" y="3042"/>
                    <a:pt x="3906" y="3042"/>
                    <a:pt x="3768" y="3042"/>
                  </a:cubicBezTo>
                  <a:cubicBezTo>
                    <a:pt x="3768" y="3180"/>
                    <a:pt x="3629" y="3180"/>
                    <a:pt x="3629" y="3180"/>
                  </a:cubicBezTo>
                  <a:cubicBezTo>
                    <a:pt x="3457" y="3180"/>
                    <a:pt x="3457" y="3042"/>
                    <a:pt x="3318" y="3042"/>
                  </a:cubicBezTo>
                  <a:lnTo>
                    <a:pt x="3318" y="2904"/>
                  </a:lnTo>
                  <a:cubicBezTo>
                    <a:pt x="3318" y="2765"/>
                    <a:pt x="3318" y="2765"/>
                    <a:pt x="3457" y="2592"/>
                  </a:cubicBezTo>
                  <a:close/>
                  <a:moveTo>
                    <a:pt x="3457" y="1590"/>
                  </a:moveTo>
                  <a:cubicBezTo>
                    <a:pt x="3457" y="1590"/>
                    <a:pt x="3629" y="1590"/>
                    <a:pt x="3629" y="1728"/>
                  </a:cubicBezTo>
                  <a:cubicBezTo>
                    <a:pt x="3768" y="1901"/>
                    <a:pt x="3768" y="2039"/>
                    <a:pt x="3629" y="2178"/>
                  </a:cubicBezTo>
                  <a:cubicBezTo>
                    <a:pt x="3457" y="2178"/>
                    <a:pt x="3318" y="2316"/>
                    <a:pt x="3180" y="2454"/>
                  </a:cubicBezTo>
                  <a:cubicBezTo>
                    <a:pt x="3042" y="2765"/>
                    <a:pt x="2904" y="2904"/>
                    <a:pt x="2765" y="3180"/>
                  </a:cubicBezTo>
                  <a:cubicBezTo>
                    <a:pt x="2650" y="3180"/>
                    <a:pt x="2550" y="3241"/>
                    <a:pt x="2455" y="3241"/>
                  </a:cubicBezTo>
                  <a:cubicBezTo>
                    <a:pt x="2408" y="3241"/>
                    <a:pt x="2362" y="3226"/>
                    <a:pt x="2316" y="3180"/>
                  </a:cubicBezTo>
                  <a:cubicBezTo>
                    <a:pt x="2178" y="3042"/>
                    <a:pt x="2178" y="2904"/>
                    <a:pt x="2178" y="2765"/>
                  </a:cubicBezTo>
                  <a:cubicBezTo>
                    <a:pt x="2592" y="2316"/>
                    <a:pt x="2904" y="2039"/>
                    <a:pt x="3318" y="1590"/>
                  </a:cubicBezTo>
                  <a:close/>
                  <a:moveTo>
                    <a:pt x="2904" y="0"/>
                  </a:moveTo>
                  <a:cubicBezTo>
                    <a:pt x="2765" y="0"/>
                    <a:pt x="2765" y="0"/>
                    <a:pt x="2765" y="173"/>
                  </a:cubicBezTo>
                  <a:lnTo>
                    <a:pt x="2592" y="173"/>
                  </a:lnTo>
                  <a:cubicBezTo>
                    <a:pt x="2178" y="311"/>
                    <a:pt x="1901" y="588"/>
                    <a:pt x="1590" y="864"/>
                  </a:cubicBezTo>
                  <a:cubicBezTo>
                    <a:pt x="1037" y="1314"/>
                    <a:pt x="588" y="1901"/>
                    <a:pt x="0" y="2316"/>
                  </a:cubicBezTo>
                  <a:cubicBezTo>
                    <a:pt x="449" y="2765"/>
                    <a:pt x="726" y="3042"/>
                    <a:pt x="1314" y="3318"/>
                  </a:cubicBezTo>
                  <a:cubicBezTo>
                    <a:pt x="2039" y="3906"/>
                    <a:pt x="2765" y="4182"/>
                    <a:pt x="3629" y="4632"/>
                  </a:cubicBezTo>
                  <a:cubicBezTo>
                    <a:pt x="4321" y="3768"/>
                    <a:pt x="5185" y="3042"/>
                    <a:pt x="6049" y="2316"/>
                  </a:cubicBezTo>
                  <a:cubicBezTo>
                    <a:pt x="5358" y="1590"/>
                    <a:pt x="4494" y="1037"/>
                    <a:pt x="3768" y="449"/>
                  </a:cubicBezTo>
                  <a:cubicBezTo>
                    <a:pt x="3457" y="311"/>
                    <a:pt x="3180" y="173"/>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
            <p:cNvSpPr/>
            <p:nvPr/>
          </p:nvSpPr>
          <p:spPr>
            <a:xfrm>
              <a:off x="3388754" y="3884633"/>
              <a:ext cx="18" cy="18"/>
            </a:xfrm>
            <a:custGeom>
              <a:avLst/>
              <a:gdLst/>
              <a:ahLst/>
              <a:cxnLst/>
              <a:rect l="l" t="t" r="r" b="b"/>
              <a:pathLst>
                <a:path w="1" h="1" extrusionOk="0">
                  <a:moveTo>
                    <a:pt x="1" y="0"/>
                  </a:moveTo>
                  <a:lnTo>
                    <a:pt x="1" y="0"/>
                  </a:lnTo>
                  <a:lnTo>
                    <a:pt x="1"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
            <p:cNvSpPr/>
            <p:nvPr/>
          </p:nvSpPr>
          <p:spPr>
            <a:xfrm>
              <a:off x="3489330" y="3949199"/>
              <a:ext cx="39135" cy="44092"/>
            </a:xfrm>
            <a:custGeom>
              <a:avLst/>
              <a:gdLst/>
              <a:ahLst/>
              <a:cxnLst/>
              <a:rect l="l" t="t" r="r" b="b"/>
              <a:pathLst>
                <a:path w="2179" h="2455" extrusionOk="0">
                  <a:moveTo>
                    <a:pt x="2178" y="0"/>
                  </a:moveTo>
                  <a:cubicBezTo>
                    <a:pt x="2178" y="173"/>
                    <a:pt x="2040" y="311"/>
                    <a:pt x="1867" y="450"/>
                  </a:cubicBezTo>
                  <a:cubicBezTo>
                    <a:pt x="1314" y="864"/>
                    <a:pt x="726" y="1452"/>
                    <a:pt x="139" y="2040"/>
                  </a:cubicBezTo>
                  <a:cubicBezTo>
                    <a:pt x="139" y="2178"/>
                    <a:pt x="139" y="2178"/>
                    <a:pt x="0" y="2178"/>
                  </a:cubicBezTo>
                  <a:cubicBezTo>
                    <a:pt x="139" y="2178"/>
                    <a:pt x="139" y="2316"/>
                    <a:pt x="139" y="2454"/>
                  </a:cubicBezTo>
                  <a:cubicBezTo>
                    <a:pt x="450" y="1901"/>
                    <a:pt x="865" y="1452"/>
                    <a:pt x="1314" y="1175"/>
                  </a:cubicBezTo>
                  <a:lnTo>
                    <a:pt x="1314" y="1037"/>
                  </a:lnTo>
                  <a:cubicBezTo>
                    <a:pt x="1590" y="726"/>
                    <a:pt x="1867" y="588"/>
                    <a:pt x="2178" y="311"/>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3414222" y="3954785"/>
              <a:ext cx="62088" cy="44092"/>
            </a:xfrm>
            <a:custGeom>
              <a:avLst/>
              <a:gdLst/>
              <a:ahLst/>
              <a:cxnLst/>
              <a:rect l="l" t="t" r="r" b="b"/>
              <a:pathLst>
                <a:path w="3457" h="2455" extrusionOk="0">
                  <a:moveTo>
                    <a:pt x="0" y="0"/>
                  </a:moveTo>
                  <a:cubicBezTo>
                    <a:pt x="0" y="139"/>
                    <a:pt x="173" y="277"/>
                    <a:pt x="173" y="415"/>
                  </a:cubicBezTo>
                  <a:cubicBezTo>
                    <a:pt x="726" y="864"/>
                    <a:pt x="1314" y="1279"/>
                    <a:pt x="1901" y="1729"/>
                  </a:cubicBezTo>
                  <a:cubicBezTo>
                    <a:pt x="2316" y="2005"/>
                    <a:pt x="2765" y="2143"/>
                    <a:pt x="3042" y="2454"/>
                  </a:cubicBezTo>
                  <a:cubicBezTo>
                    <a:pt x="3180" y="2454"/>
                    <a:pt x="3180" y="2454"/>
                    <a:pt x="3318" y="2282"/>
                  </a:cubicBezTo>
                  <a:lnTo>
                    <a:pt x="3457" y="2282"/>
                  </a:lnTo>
                  <a:cubicBezTo>
                    <a:pt x="3457" y="2143"/>
                    <a:pt x="3318" y="2005"/>
                    <a:pt x="3318" y="1867"/>
                  </a:cubicBezTo>
                  <a:cubicBezTo>
                    <a:pt x="2592" y="1590"/>
                    <a:pt x="1901" y="1141"/>
                    <a:pt x="1175" y="726"/>
                  </a:cubicBezTo>
                  <a:cubicBezTo>
                    <a:pt x="864" y="553"/>
                    <a:pt x="449" y="277"/>
                    <a:pt x="173"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
            <p:cNvSpPr/>
            <p:nvPr/>
          </p:nvSpPr>
          <p:spPr>
            <a:xfrm>
              <a:off x="3417311" y="3892697"/>
              <a:ext cx="108658" cy="82580"/>
            </a:xfrm>
            <a:custGeom>
              <a:avLst/>
              <a:gdLst/>
              <a:ahLst/>
              <a:cxnLst/>
              <a:rect l="l" t="t" r="r" b="b"/>
              <a:pathLst>
                <a:path w="6050" h="4598" extrusionOk="0">
                  <a:moveTo>
                    <a:pt x="2593" y="1003"/>
                  </a:moveTo>
                  <a:cubicBezTo>
                    <a:pt x="2732" y="1003"/>
                    <a:pt x="2870" y="1141"/>
                    <a:pt x="2870" y="1280"/>
                  </a:cubicBezTo>
                  <a:lnTo>
                    <a:pt x="2870" y="1591"/>
                  </a:lnTo>
                  <a:cubicBezTo>
                    <a:pt x="2870" y="1729"/>
                    <a:pt x="3008" y="1729"/>
                    <a:pt x="3008" y="1729"/>
                  </a:cubicBezTo>
                  <a:cubicBezTo>
                    <a:pt x="3146" y="1729"/>
                    <a:pt x="3285" y="1591"/>
                    <a:pt x="3596" y="1591"/>
                  </a:cubicBezTo>
                  <a:cubicBezTo>
                    <a:pt x="3734" y="1591"/>
                    <a:pt x="3872" y="1729"/>
                    <a:pt x="3872" y="1867"/>
                  </a:cubicBezTo>
                  <a:cubicBezTo>
                    <a:pt x="3872" y="2006"/>
                    <a:pt x="3734" y="2144"/>
                    <a:pt x="3596" y="2144"/>
                  </a:cubicBezTo>
                  <a:lnTo>
                    <a:pt x="3457" y="2144"/>
                  </a:lnTo>
                  <a:cubicBezTo>
                    <a:pt x="3285" y="2282"/>
                    <a:pt x="3285" y="2282"/>
                    <a:pt x="3146" y="2282"/>
                  </a:cubicBezTo>
                  <a:cubicBezTo>
                    <a:pt x="3146" y="2455"/>
                    <a:pt x="3285" y="2593"/>
                    <a:pt x="3285" y="2731"/>
                  </a:cubicBezTo>
                  <a:cubicBezTo>
                    <a:pt x="3285" y="2870"/>
                    <a:pt x="3285" y="3008"/>
                    <a:pt x="3146" y="3008"/>
                  </a:cubicBezTo>
                  <a:cubicBezTo>
                    <a:pt x="3106" y="3048"/>
                    <a:pt x="3065" y="3065"/>
                    <a:pt x="3025" y="3065"/>
                  </a:cubicBezTo>
                  <a:cubicBezTo>
                    <a:pt x="2927" y="3065"/>
                    <a:pt x="2829" y="2967"/>
                    <a:pt x="2732" y="2870"/>
                  </a:cubicBezTo>
                  <a:cubicBezTo>
                    <a:pt x="2732" y="2731"/>
                    <a:pt x="2732" y="2593"/>
                    <a:pt x="2593" y="2593"/>
                  </a:cubicBezTo>
                  <a:cubicBezTo>
                    <a:pt x="2420" y="2593"/>
                    <a:pt x="2282" y="2593"/>
                    <a:pt x="2144" y="2731"/>
                  </a:cubicBezTo>
                  <a:lnTo>
                    <a:pt x="2006" y="2593"/>
                  </a:lnTo>
                  <a:cubicBezTo>
                    <a:pt x="1867" y="2593"/>
                    <a:pt x="1867" y="2455"/>
                    <a:pt x="1867" y="2455"/>
                  </a:cubicBezTo>
                  <a:lnTo>
                    <a:pt x="1867" y="2144"/>
                  </a:lnTo>
                  <a:cubicBezTo>
                    <a:pt x="2006" y="2144"/>
                    <a:pt x="2006" y="2144"/>
                    <a:pt x="2144" y="2006"/>
                  </a:cubicBezTo>
                  <a:lnTo>
                    <a:pt x="2420" y="2006"/>
                  </a:lnTo>
                  <a:cubicBezTo>
                    <a:pt x="2282" y="1729"/>
                    <a:pt x="2282" y="1591"/>
                    <a:pt x="2282" y="1418"/>
                  </a:cubicBezTo>
                  <a:cubicBezTo>
                    <a:pt x="2144" y="1141"/>
                    <a:pt x="2282" y="1003"/>
                    <a:pt x="2420" y="1003"/>
                  </a:cubicBezTo>
                  <a:close/>
                  <a:moveTo>
                    <a:pt x="2732" y="1"/>
                  </a:moveTo>
                  <a:cubicBezTo>
                    <a:pt x="2593" y="1"/>
                    <a:pt x="2593" y="139"/>
                    <a:pt x="2593" y="139"/>
                  </a:cubicBezTo>
                  <a:cubicBezTo>
                    <a:pt x="2144" y="277"/>
                    <a:pt x="1867" y="554"/>
                    <a:pt x="1556" y="865"/>
                  </a:cubicBezTo>
                  <a:cubicBezTo>
                    <a:pt x="1003" y="1280"/>
                    <a:pt x="554" y="1867"/>
                    <a:pt x="1" y="2282"/>
                  </a:cubicBezTo>
                  <a:cubicBezTo>
                    <a:pt x="416" y="2731"/>
                    <a:pt x="692" y="3008"/>
                    <a:pt x="1280" y="3319"/>
                  </a:cubicBezTo>
                  <a:cubicBezTo>
                    <a:pt x="2006" y="3734"/>
                    <a:pt x="2732" y="4183"/>
                    <a:pt x="3596" y="4598"/>
                  </a:cubicBezTo>
                  <a:cubicBezTo>
                    <a:pt x="4322" y="3734"/>
                    <a:pt x="5186" y="3008"/>
                    <a:pt x="6050" y="2282"/>
                  </a:cubicBezTo>
                  <a:cubicBezTo>
                    <a:pt x="5324" y="1591"/>
                    <a:pt x="4460" y="1003"/>
                    <a:pt x="3734" y="416"/>
                  </a:cubicBezTo>
                  <a:cubicBezTo>
                    <a:pt x="3457" y="277"/>
                    <a:pt x="3146" y="139"/>
                    <a:pt x="287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
            <p:cNvSpPr/>
            <p:nvPr/>
          </p:nvSpPr>
          <p:spPr>
            <a:xfrm>
              <a:off x="3396208" y="3941746"/>
              <a:ext cx="2496" cy="10560"/>
            </a:xfrm>
            <a:custGeom>
              <a:avLst/>
              <a:gdLst/>
              <a:ahLst/>
              <a:cxnLst/>
              <a:rect l="l" t="t" r="r" b="b"/>
              <a:pathLst>
                <a:path w="139" h="588" extrusionOk="0">
                  <a:moveTo>
                    <a:pt x="139" y="0"/>
                  </a:moveTo>
                  <a:cubicBezTo>
                    <a:pt x="1" y="139"/>
                    <a:pt x="1" y="277"/>
                    <a:pt x="139" y="588"/>
                  </a:cubicBezTo>
                  <a:lnTo>
                    <a:pt x="139"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3512912" y="3967824"/>
              <a:ext cx="18" cy="2496"/>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3533404" y="4037347"/>
              <a:ext cx="62106" cy="44092"/>
            </a:xfrm>
            <a:custGeom>
              <a:avLst/>
              <a:gdLst/>
              <a:ahLst/>
              <a:cxnLst/>
              <a:rect l="l" t="t" r="r" b="b"/>
              <a:pathLst>
                <a:path w="3458" h="2455" extrusionOk="0">
                  <a:moveTo>
                    <a:pt x="1" y="0"/>
                  </a:moveTo>
                  <a:cubicBezTo>
                    <a:pt x="139" y="139"/>
                    <a:pt x="139" y="277"/>
                    <a:pt x="139" y="450"/>
                  </a:cubicBezTo>
                  <a:cubicBezTo>
                    <a:pt x="1141" y="1314"/>
                    <a:pt x="2316" y="1867"/>
                    <a:pt x="3319" y="2455"/>
                  </a:cubicBezTo>
                  <a:lnTo>
                    <a:pt x="3457" y="2455"/>
                  </a:lnTo>
                  <a:cubicBezTo>
                    <a:pt x="3457" y="2316"/>
                    <a:pt x="3457" y="2178"/>
                    <a:pt x="3319" y="2005"/>
                  </a:cubicBezTo>
                  <a:cubicBezTo>
                    <a:pt x="2593" y="1590"/>
                    <a:pt x="1867" y="1314"/>
                    <a:pt x="1141" y="865"/>
                  </a:cubicBezTo>
                  <a:cubicBezTo>
                    <a:pt x="865" y="588"/>
                    <a:pt x="450" y="277"/>
                    <a:pt x="139" y="139"/>
                  </a:cubicBezTo>
                  <a:cubicBezTo>
                    <a:pt x="139" y="139"/>
                    <a:pt x="139" y="0"/>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
            <p:cNvSpPr/>
            <p:nvPr/>
          </p:nvSpPr>
          <p:spPr>
            <a:xfrm>
              <a:off x="3535883" y="3975259"/>
              <a:ext cx="108658" cy="82598"/>
            </a:xfrm>
            <a:custGeom>
              <a:avLst/>
              <a:gdLst/>
              <a:ahLst/>
              <a:cxnLst/>
              <a:rect l="l" t="t" r="r" b="b"/>
              <a:pathLst>
                <a:path w="6050" h="4599" extrusionOk="0">
                  <a:moveTo>
                    <a:pt x="3181" y="1591"/>
                  </a:moveTo>
                  <a:cubicBezTo>
                    <a:pt x="3181" y="1591"/>
                    <a:pt x="3319" y="1591"/>
                    <a:pt x="3319" y="1729"/>
                  </a:cubicBezTo>
                  <a:cubicBezTo>
                    <a:pt x="3319" y="1729"/>
                    <a:pt x="3457" y="1729"/>
                    <a:pt x="3457" y="1867"/>
                  </a:cubicBezTo>
                  <a:cubicBezTo>
                    <a:pt x="3457" y="1867"/>
                    <a:pt x="3457" y="2006"/>
                    <a:pt x="3319" y="2179"/>
                  </a:cubicBezTo>
                  <a:cubicBezTo>
                    <a:pt x="3181" y="2317"/>
                    <a:pt x="3043" y="2593"/>
                    <a:pt x="2904" y="2870"/>
                  </a:cubicBezTo>
                  <a:cubicBezTo>
                    <a:pt x="2818" y="2956"/>
                    <a:pt x="2740" y="2999"/>
                    <a:pt x="2667" y="2999"/>
                  </a:cubicBezTo>
                  <a:cubicBezTo>
                    <a:pt x="2593" y="2999"/>
                    <a:pt x="2524" y="2956"/>
                    <a:pt x="2455" y="2870"/>
                  </a:cubicBezTo>
                  <a:cubicBezTo>
                    <a:pt x="2317" y="2870"/>
                    <a:pt x="2317" y="2732"/>
                    <a:pt x="2317" y="2732"/>
                  </a:cubicBezTo>
                  <a:lnTo>
                    <a:pt x="2317" y="2455"/>
                  </a:lnTo>
                  <a:cubicBezTo>
                    <a:pt x="2455" y="2179"/>
                    <a:pt x="2731" y="2006"/>
                    <a:pt x="2904" y="1729"/>
                  </a:cubicBezTo>
                  <a:cubicBezTo>
                    <a:pt x="3043" y="1729"/>
                    <a:pt x="3043" y="1591"/>
                    <a:pt x="3043" y="1591"/>
                  </a:cubicBezTo>
                  <a:close/>
                  <a:moveTo>
                    <a:pt x="2904" y="1"/>
                  </a:moveTo>
                  <a:cubicBezTo>
                    <a:pt x="2904" y="1"/>
                    <a:pt x="2731" y="1"/>
                    <a:pt x="2731" y="139"/>
                  </a:cubicBezTo>
                  <a:lnTo>
                    <a:pt x="2593" y="139"/>
                  </a:lnTo>
                  <a:cubicBezTo>
                    <a:pt x="2317" y="277"/>
                    <a:pt x="1867" y="589"/>
                    <a:pt x="1591" y="865"/>
                  </a:cubicBezTo>
                  <a:cubicBezTo>
                    <a:pt x="1003" y="1314"/>
                    <a:pt x="588" y="1867"/>
                    <a:pt x="1" y="2317"/>
                  </a:cubicBezTo>
                  <a:cubicBezTo>
                    <a:pt x="450" y="2732"/>
                    <a:pt x="865" y="3043"/>
                    <a:pt x="1314" y="3319"/>
                  </a:cubicBezTo>
                  <a:cubicBezTo>
                    <a:pt x="2040" y="3907"/>
                    <a:pt x="2731" y="4183"/>
                    <a:pt x="3596" y="4598"/>
                  </a:cubicBezTo>
                  <a:cubicBezTo>
                    <a:pt x="4321" y="3734"/>
                    <a:pt x="5186" y="3043"/>
                    <a:pt x="6050" y="2317"/>
                  </a:cubicBezTo>
                  <a:cubicBezTo>
                    <a:pt x="5324" y="1591"/>
                    <a:pt x="4460" y="1003"/>
                    <a:pt x="3768" y="450"/>
                  </a:cubicBezTo>
                  <a:cubicBezTo>
                    <a:pt x="3457" y="277"/>
                    <a:pt x="3181" y="139"/>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
            <p:cNvSpPr/>
            <p:nvPr/>
          </p:nvSpPr>
          <p:spPr>
            <a:xfrm>
              <a:off x="3611009" y="4034868"/>
              <a:ext cx="39117" cy="49049"/>
            </a:xfrm>
            <a:custGeom>
              <a:avLst/>
              <a:gdLst/>
              <a:ahLst/>
              <a:cxnLst/>
              <a:rect l="l" t="t" r="r" b="b"/>
              <a:pathLst>
                <a:path w="2178" h="2731" extrusionOk="0">
                  <a:moveTo>
                    <a:pt x="2005" y="0"/>
                  </a:moveTo>
                  <a:cubicBezTo>
                    <a:pt x="2005" y="0"/>
                    <a:pt x="1867" y="138"/>
                    <a:pt x="1728" y="277"/>
                  </a:cubicBezTo>
                  <a:cubicBezTo>
                    <a:pt x="1141" y="864"/>
                    <a:pt x="588" y="1279"/>
                    <a:pt x="0" y="2005"/>
                  </a:cubicBezTo>
                  <a:lnTo>
                    <a:pt x="0" y="2731"/>
                  </a:lnTo>
                  <a:lnTo>
                    <a:pt x="138" y="2593"/>
                  </a:lnTo>
                  <a:lnTo>
                    <a:pt x="588" y="2143"/>
                  </a:lnTo>
                  <a:cubicBezTo>
                    <a:pt x="864" y="1867"/>
                    <a:pt x="1141" y="1452"/>
                    <a:pt x="1590" y="1141"/>
                  </a:cubicBezTo>
                  <a:lnTo>
                    <a:pt x="1590" y="1003"/>
                  </a:lnTo>
                  <a:cubicBezTo>
                    <a:pt x="1728" y="864"/>
                    <a:pt x="2005" y="726"/>
                    <a:pt x="2178" y="415"/>
                  </a:cubicBezTo>
                  <a:cubicBezTo>
                    <a:pt x="2178" y="277"/>
                    <a:pt x="2178" y="138"/>
                    <a:pt x="2005"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3639566" y="4052864"/>
              <a:ext cx="18" cy="2496"/>
            </a:xfrm>
            <a:custGeom>
              <a:avLst/>
              <a:gdLst/>
              <a:ahLst/>
              <a:cxnLst/>
              <a:rect l="l" t="t" r="r" b="b"/>
              <a:pathLst>
                <a:path w="1" h="139" extrusionOk="0">
                  <a:moveTo>
                    <a:pt x="0" y="139"/>
                  </a:moveTo>
                  <a:lnTo>
                    <a:pt x="0" y="1"/>
                  </a:ln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
            <p:cNvSpPr/>
            <p:nvPr/>
          </p:nvSpPr>
          <p:spPr>
            <a:xfrm>
              <a:off x="3660040" y="4119909"/>
              <a:ext cx="62106" cy="46570"/>
            </a:xfrm>
            <a:custGeom>
              <a:avLst/>
              <a:gdLst/>
              <a:ahLst/>
              <a:cxnLst/>
              <a:rect l="l" t="t" r="r" b="b"/>
              <a:pathLst>
                <a:path w="3458" h="2593" extrusionOk="0">
                  <a:moveTo>
                    <a:pt x="1" y="1"/>
                  </a:moveTo>
                  <a:cubicBezTo>
                    <a:pt x="139" y="173"/>
                    <a:pt x="139" y="312"/>
                    <a:pt x="139" y="450"/>
                  </a:cubicBezTo>
                  <a:cubicBezTo>
                    <a:pt x="727" y="865"/>
                    <a:pt x="1314" y="1314"/>
                    <a:pt x="1867" y="1729"/>
                  </a:cubicBezTo>
                  <a:cubicBezTo>
                    <a:pt x="2455" y="2040"/>
                    <a:pt x="2904" y="2316"/>
                    <a:pt x="3457" y="2593"/>
                  </a:cubicBezTo>
                  <a:cubicBezTo>
                    <a:pt x="3457" y="2316"/>
                    <a:pt x="3457" y="2178"/>
                    <a:pt x="3319" y="1902"/>
                  </a:cubicBezTo>
                  <a:cubicBezTo>
                    <a:pt x="2593" y="1591"/>
                    <a:pt x="1867" y="1176"/>
                    <a:pt x="1176" y="726"/>
                  </a:cubicBezTo>
                  <a:cubicBezTo>
                    <a:pt x="865" y="588"/>
                    <a:pt x="450" y="312"/>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
            <p:cNvSpPr/>
            <p:nvPr/>
          </p:nvSpPr>
          <p:spPr>
            <a:xfrm>
              <a:off x="3737645" y="4114952"/>
              <a:ext cx="39135" cy="51527"/>
            </a:xfrm>
            <a:custGeom>
              <a:avLst/>
              <a:gdLst/>
              <a:ahLst/>
              <a:cxnLst/>
              <a:rect l="l" t="t" r="r" b="b"/>
              <a:pathLst>
                <a:path w="2179" h="2869" extrusionOk="0">
                  <a:moveTo>
                    <a:pt x="2178" y="0"/>
                  </a:moveTo>
                  <a:cubicBezTo>
                    <a:pt x="2040" y="138"/>
                    <a:pt x="1867" y="277"/>
                    <a:pt x="1729" y="449"/>
                  </a:cubicBezTo>
                  <a:cubicBezTo>
                    <a:pt x="1176" y="864"/>
                    <a:pt x="588" y="1452"/>
                    <a:pt x="1" y="2005"/>
                  </a:cubicBezTo>
                  <a:lnTo>
                    <a:pt x="1" y="2178"/>
                  </a:lnTo>
                  <a:lnTo>
                    <a:pt x="1" y="2869"/>
                  </a:lnTo>
                  <a:lnTo>
                    <a:pt x="139" y="2731"/>
                  </a:lnTo>
                  <a:cubicBezTo>
                    <a:pt x="588" y="2178"/>
                    <a:pt x="1003" y="1728"/>
                    <a:pt x="1452" y="1314"/>
                  </a:cubicBezTo>
                  <a:cubicBezTo>
                    <a:pt x="1591" y="1141"/>
                    <a:pt x="1729" y="1002"/>
                    <a:pt x="1867" y="1002"/>
                  </a:cubicBezTo>
                  <a:cubicBezTo>
                    <a:pt x="1867" y="864"/>
                    <a:pt x="2040" y="726"/>
                    <a:pt x="2178" y="588"/>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
            <p:cNvSpPr/>
            <p:nvPr/>
          </p:nvSpPr>
          <p:spPr>
            <a:xfrm>
              <a:off x="3662537" y="4055343"/>
              <a:ext cx="108658" cy="85687"/>
            </a:xfrm>
            <a:custGeom>
              <a:avLst/>
              <a:gdLst/>
              <a:ahLst/>
              <a:cxnLst/>
              <a:rect l="l" t="t" r="r" b="b"/>
              <a:pathLst>
                <a:path w="6050" h="4771" extrusionOk="0">
                  <a:moveTo>
                    <a:pt x="2765" y="1591"/>
                  </a:moveTo>
                  <a:cubicBezTo>
                    <a:pt x="2765" y="1591"/>
                    <a:pt x="2904" y="1591"/>
                    <a:pt x="2904" y="1729"/>
                  </a:cubicBezTo>
                  <a:cubicBezTo>
                    <a:pt x="3042" y="1729"/>
                    <a:pt x="3042" y="1867"/>
                    <a:pt x="3042" y="1867"/>
                  </a:cubicBezTo>
                  <a:cubicBezTo>
                    <a:pt x="3042" y="2040"/>
                    <a:pt x="2904" y="2040"/>
                    <a:pt x="2904" y="2178"/>
                  </a:cubicBezTo>
                  <a:lnTo>
                    <a:pt x="2765" y="2178"/>
                  </a:lnTo>
                  <a:cubicBezTo>
                    <a:pt x="2765" y="2317"/>
                    <a:pt x="2593" y="2455"/>
                    <a:pt x="2454" y="2593"/>
                  </a:cubicBezTo>
                  <a:cubicBezTo>
                    <a:pt x="2454" y="2731"/>
                    <a:pt x="2178" y="2731"/>
                    <a:pt x="2039" y="2731"/>
                  </a:cubicBezTo>
                  <a:cubicBezTo>
                    <a:pt x="1901" y="2593"/>
                    <a:pt x="1901" y="2455"/>
                    <a:pt x="2039" y="2317"/>
                  </a:cubicBezTo>
                  <a:cubicBezTo>
                    <a:pt x="2178" y="2040"/>
                    <a:pt x="2316" y="1867"/>
                    <a:pt x="2454" y="1729"/>
                  </a:cubicBezTo>
                  <a:cubicBezTo>
                    <a:pt x="2593" y="1591"/>
                    <a:pt x="2593" y="1591"/>
                    <a:pt x="2765" y="1591"/>
                  </a:cubicBezTo>
                  <a:close/>
                  <a:moveTo>
                    <a:pt x="3768" y="1867"/>
                  </a:moveTo>
                  <a:lnTo>
                    <a:pt x="3906" y="2040"/>
                  </a:lnTo>
                  <a:cubicBezTo>
                    <a:pt x="3906" y="2178"/>
                    <a:pt x="3906" y="2317"/>
                    <a:pt x="3768" y="2317"/>
                  </a:cubicBezTo>
                  <a:cubicBezTo>
                    <a:pt x="3629" y="2593"/>
                    <a:pt x="3457" y="2731"/>
                    <a:pt x="3318" y="3043"/>
                  </a:cubicBezTo>
                  <a:cubicBezTo>
                    <a:pt x="3318" y="3181"/>
                    <a:pt x="3042" y="3181"/>
                    <a:pt x="2904" y="3181"/>
                  </a:cubicBezTo>
                  <a:cubicBezTo>
                    <a:pt x="2765" y="3043"/>
                    <a:pt x="2765" y="2904"/>
                    <a:pt x="2904" y="2731"/>
                  </a:cubicBezTo>
                  <a:cubicBezTo>
                    <a:pt x="3042" y="2455"/>
                    <a:pt x="3180" y="2178"/>
                    <a:pt x="3318" y="2040"/>
                  </a:cubicBezTo>
                  <a:cubicBezTo>
                    <a:pt x="3318" y="1867"/>
                    <a:pt x="3457" y="1867"/>
                    <a:pt x="3629" y="1867"/>
                  </a:cubicBezTo>
                  <a:close/>
                  <a:moveTo>
                    <a:pt x="2904" y="1"/>
                  </a:moveTo>
                  <a:cubicBezTo>
                    <a:pt x="2904" y="139"/>
                    <a:pt x="2765" y="139"/>
                    <a:pt x="2765" y="139"/>
                  </a:cubicBezTo>
                  <a:cubicBezTo>
                    <a:pt x="2593" y="139"/>
                    <a:pt x="2593" y="139"/>
                    <a:pt x="2593" y="312"/>
                  </a:cubicBezTo>
                  <a:cubicBezTo>
                    <a:pt x="2316" y="450"/>
                    <a:pt x="1901" y="727"/>
                    <a:pt x="1590" y="865"/>
                  </a:cubicBezTo>
                  <a:cubicBezTo>
                    <a:pt x="1037" y="1453"/>
                    <a:pt x="588" y="2040"/>
                    <a:pt x="0" y="2455"/>
                  </a:cubicBezTo>
                  <a:cubicBezTo>
                    <a:pt x="449" y="2904"/>
                    <a:pt x="864" y="3181"/>
                    <a:pt x="1314" y="3457"/>
                  </a:cubicBezTo>
                  <a:cubicBezTo>
                    <a:pt x="2039" y="3907"/>
                    <a:pt x="2765" y="4321"/>
                    <a:pt x="3629" y="4771"/>
                  </a:cubicBezTo>
                  <a:cubicBezTo>
                    <a:pt x="4321" y="3907"/>
                    <a:pt x="5185" y="3181"/>
                    <a:pt x="6049" y="2455"/>
                  </a:cubicBezTo>
                  <a:cubicBezTo>
                    <a:pt x="5358" y="1729"/>
                    <a:pt x="4494" y="1176"/>
                    <a:pt x="3768" y="588"/>
                  </a:cubicBezTo>
                  <a:cubicBezTo>
                    <a:pt x="3457" y="450"/>
                    <a:pt x="3180" y="312"/>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
            <p:cNvSpPr/>
            <p:nvPr/>
          </p:nvSpPr>
          <p:spPr>
            <a:xfrm>
              <a:off x="3036774" y="4052864"/>
              <a:ext cx="59609" cy="36028"/>
            </a:xfrm>
            <a:custGeom>
              <a:avLst/>
              <a:gdLst/>
              <a:ahLst/>
              <a:cxnLst/>
              <a:rect l="l" t="t" r="r" b="b"/>
              <a:pathLst>
                <a:path w="3319" h="2006" extrusionOk="0">
                  <a:moveTo>
                    <a:pt x="0" y="1"/>
                  </a:moveTo>
                  <a:cubicBezTo>
                    <a:pt x="212" y="154"/>
                    <a:pt x="424" y="301"/>
                    <a:pt x="638" y="445"/>
                  </a:cubicBezTo>
                  <a:lnTo>
                    <a:pt x="638" y="445"/>
                  </a:lnTo>
                  <a:cubicBezTo>
                    <a:pt x="464" y="308"/>
                    <a:pt x="306" y="149"/>
                    <a:pt x="139" y="1"/>
                  </a:cubicBezTo>
                  <a:close/>
                  <a:moveTo>
                    <a:pt x="638" y="445"/>
                  </a:moveTo>
                  <a:cubicBezTo>
                    <a:pt x="726" y="514"/>
                    <a:pt x="818" y="577"/>
                    <a:pt x="918" y="630"/>
                  </a:cubicBezTo>
                  <a:lnTo>
                    <a:pt x="918" y="630"/>
                  </a:lnTo>
                  <a:cubicBezTo>
                    <a:pt x="824" y="569"/>
                    <a:pt x="731" y="507"/>
                    <a:pt x="638" y="445"/>
                  </a:cubicBezTo>
                  <a:close/>
                  <a:moveTo>
                    <a:pt x="918" y="630"/>
                  </a:moveTo>
                  <a:cubicBezTo>
                    <a:pt x="1627" y="1093"/>
                    <a:pt x="2362" y="1524"/>
                    <a:pt x="3180" y="2005"/>
                  </a:cubicBezTo>
                  <a:lnTo>
                    <a:pt x="3319" y="2005"/>
                  </a:lnTo>
                  <a:lnTo>
                    <a:pt x="3319" y="1867"/>
                  </a:lnTo>
                  <a:cubicBezTo>
                    <a:pt x="2593" y="1591"/>
                    <a:pt x="1867" y="1141"/>
                    <a:pt x="1141" y="726"/>
                  </a:cubicBezTo>
                  <a:cubicBezTo>
                    <a:pt x="1062" y="700"/>
                    <a:pt x="988" y="668"/>
                    <a:pt x="918" y="63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
            <p:cNvSpPr/>
            <p:nvPr/>
          </p:nvSpPr>
          <p:spPr>
            <a:xfrm>
              <a:off x="3111883" y="4047907"/>
              <a:ext cx="38506" cy="40985"/>
            </a:xfrm>
            <a:custGeom>
              <a:avLst/>
              <a:gdLst/>
              <a:ahLst/>
              <a:cxnLst/>
              <a:rect l="l" t="t" r="r" b="b"/>
              <a:pathLst>
                <a:path w="2144" h="2282" extrusionOk="0">
                  <a:moveTo>
                    <a:pt x="2144" y="0"/>
                  </a:moveTo>
                  <a:lnTo>
                    <a:pt x="1729" y="415"/>
                  </a:lnTo>
                  <a:cubicBezTo>
                    <a:pt x="1142" y="864"/>
                    <a:pt x="588" y="1417"/>
                    <a:pt x="139" y="2005"/>
                  </a:cubicBezTo>
                  <a:lnTo>
                    <a:pt x="1" y="2143"/>
                  </a:lnTo>
                  <a:lnTo>
                    <a:pt x="1" y="2281"/>
                  </a:lnTo>
                  <a:cubicBezTo>
                    <a:pt x="139" y="2281"/>
                    <a:pt x="139" y="2143"/>
                    <a:pt x="277" y="2143"/>
                  </a:cubicBezTo>
                  <a:cubicBezTo>
                    <a:pt x="588" y="1590"/>
                    <a:pt x="1003" y="1141"/>
                    <a:pt x="1591" y="726"/>
                  </a:cubicBezTo>
                  <a:cubicBezTo>
                    <a:pt x="1729" y="553"/>
                    <a:pt x="2006" y="415"/>
                    <a:pt x="2144" y="138"/>
                  </a:cubicBez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3039253" y="3990794"/>
              <a:ext cx="106180" cy="82580"/>
            </a:xfrm>
            <a:custGeom>
              <a:avLst/>
              <a:gdLst/>
              <a:ahLst/>
              <a:cxnLst/>
              <a:rect l="l" t="t" r="r" b="b"/>
              <a:pathLst>
                <a:path w="5912" h="4598" extrusionOk="0">
                  <a:moveTo>
                    <a:pt x="2904" y="1141"/>
                  </a:moveTo>
                  <a:cubicBezTo>
                    <a:pt x="3181" y="1452"/>
                    <a:pt x="3596" y="1590"/>
                    <a:pt x="3907" y="1867"/>
                  </a:cubicBezTo>
                  <a:cubicBezTo>
                    <a:pt x="4045" y="1867"/>
                    <a:pt x="4045" y="2178"/>
                    <a:pt x="3907" y="2316"/>
                  </a:cubicBezTo>
                  <a:cubicBezTo>
                    <a:pt x="3907" y="2385"/>
                    <a:pt x="3872" y="2420"/>
                    <a:pt x="3816" y="2420"/>
                  </a:cubicBezTo>
                  <a:cubicBezTo>
                    <a:pt x="3760" y="2420"/>
                    <a:pt x="3682" y="2385"/>
                    <a:pt x="3596" y="2316"/>
                  </a:cubicBezTo>
                  <a:cubicBezTo>
                    <a:pt x="3457" y="2316"/>
                    <a:pt x="3319" y="2178"/>
                    <a:pt x="3181" y="2005"/>
                  </a:cubicBezTo>
                  <a:cubicBezTo>
                    <a:pt x="3181" y="2005"/>
                    <a:pt x="3042" y="2005"/>
                    <a:pt x="3042" y="2178"/>
                  </a:cubicBezTo>
                  <a:cubicBezTo>
                    <a:pt x="3042" y="2316"/>
                    <a:pt x="3042" y="2316"/>
                    <a:pt x="2904" y="2454"/>
                  </a:cubicBezTo>
                  <a:cubicBezTo>
                    <a:pt x="2731" y="2454"/>
                    <a:pt x="2593" y="2454"/>
                    <a:pt x="2593" y="2592"/>
                  </a:cubicBezTo>
                  <a:cubicBezTo>
                    <a:pt x="2731" y="2731"/>
                    <a:pt x="2904" y="2731"/>
                    <a:pt x="3181" y="2869"/>
                  </a:cubicBezTo>
                  <a:cubicBezTo>
                    <a:pt x="3181" y="3042"/>
                    <a:pt x="3319" y="3180"/>
                    <a:pt x="3181" y="3318"/>
                  </a:cubicBezTo>
                  <a:lnTo>
                    <a:pt x="3042" y="3457"/>
                  </a:lnTo>
                  <a:cubicBezTo>
                    <a:pt x="2904" y="3457"/>
                    <a:pt x="2904" y="3457"/>
                    <a:pt x="2731" y="3318"/>
                  </a:cubicBezTo>
                  <a:cubicBezTo>
                    <a:pt x="2455" y="3180"/>
                    <a:pt x="2178" y="3042"/>
                    <a:pt x="1867" y="2869"/>
                  </a:cubicBezTo>
                  <a:cubicBezTo>
                    <a:pt x="1729" y="2869"/>
                    <a:pt x="1591" y="2731"/>
                    <a:pt x="1591" y="2731"/>
                  </a:cubicBezTo>
                  <a:cubicBezTo>
                    <a:pt x="1591" y="2592"/>
                    <a:pt x="1591" y="2316"/>
                    <a:pt x="1729" y="2316"/>
                  </a:cubicBezTo>
                  <a:cubicBezTo>
                    <a:pt x="2040" y="2178"/>
                    <a:pt x="2317" y="2005"/>
                    <a:pt x="2593" y="1867"/>
                  </a:cubicBezTo>
                  <a:cubicBezTo>
                    <a:pt x="2455" y="1728"/>
                    <a:pt x="2455" y="1590"/>
                    <a:pt x="2455" y="1452"/>
                  </a:cubicBezTo>
                  <a:cubicBezTo>
                    <a:pt x="2317" y="1452"/>
                    <a:pt x="2317" y="1314"/>
                    <a:pt x="2455" y="1314"/>
                  </a:cubicBezTo>
                  <a:cubicBezTo>
                    <a:pt x="2455" y="1141"/>
                    <a:pt x="2455" y="1141"/>
                    <a:pt x="2593" y="1141"/>
                  </a:cubicBezTo>
                  <a:close/>
                  <a:moveTo>
                    <a:pt x="2593" y="0"/>
                  </a:moveTo>
                  <a:cubicBezTo>
                    <a:pt x="2593" y="0"/>
                    <a:pt x="2593" y="138"/>
                    <a:pt x="2455" y="138"/>
                  </a:cubicBezTo>
                  <a:cubicBezTo>
                    <a:pt x="2178" y="277"/>
                    <a:pt x="1867" y="588"/>
                    <a:pt x="1591" y="864"/>
                  </a:cubicBezTo>
                  <a:cubicBezTo>
                    <a:pt x="1003" y="1314"/>
                    <a:pt x="450" y="1867"/>
                    <a:pt x="1" y="2316"/>
                  </a:cubicBezTo>
                  <a:cubicBezTo>
                    <a:pt x="312" y="2731"/>
                    <a:pt x="727" y="3042"/>
                    <a:pt x="1176" y="3318"/>
                  </a:cubicBezTo>
                  <a:cubicBezTo>
                    <a:pt x="1867" y="3733"/>
                    <a:pt x="2731" y="4182"/>
                    <a:pt x="3457" y="4597"/>
                  </a:cubicBezTo>
                  <a:cubicBezTo>
                    <a:pt x="4321" y="3733"/>
                    <a:pt x="5186" y="3042"/>
                    <a:pt x="5911" y="2316"/>
                  </a:cubicBezTo>
                  <a:cubicBezTo>
                    <a:pt x="5186" y="1590"/>
                    <a:pt x="4460" y="1002"/>
                    <a:pt x="3596" y="449"/>
                  </a:cubicBezTo>
                  <a:cubicBezTo>
                    <a:pt x="3319" y="277"/>
                    <a:pt x="3042" y="138"/>
                    <a:pt x="273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
            <p:cNvSpPr/>
            <p:nvPr/>
          </p:nvSpPr>
          <p:spPr>
            <a:xfrm>
              <a:off x="3140439" y="4060928"/>
              <a:ext cx="18" cy="18"/>
            </a:xfrm>
            <a:custGeom>
              <a:avLst/>
              <a:gdLst/>
              <a:ahLst/>
              <a:cxnLst/>
              <a:rect l="l" t="t" r="r" b="b"/>
              <a:pathLst>
                <a:path w="1" h="1" extrusionOk="0">
                  <a:moveTo>
                    <a:pt x="1" y="1"/>
                  </a:moveTo>
                  <a:lnTo>
                    <a:pt x="1" y="1"/>
                  </a:lnTo>
                  <a:lnTo>
                    <a:pt x="1"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
            <p:cNvSpPr/>
            <p:nvPr/>
          </p:nvSpPr>
          <p:spPr>
            <a:xfrm>
              <a:off x="3163410" y="4135426"/>
              <a:ext cx="59627" cy="39135"/>
            </a:xfrm>
            <a:custGeom>
              <a:avLst/>
              <a:gdLst/>
              <a:ahLst/>
              <a:cxnLst/>
              <a:rect l="l" t="t" r="r" b="b"/>
              <a:pathLst>
                <a:path w="3320" h="2179" extrusionOk="0">
                  <a:moveTo>
                    <a:pt x="1" y="1"/>
                  </a:moveTo>
                  <a:lnTo>
                    <a:pt x="1" y="312"/>
                  </a:lnTo>
                  <a:cubicBezTo>
                    <a:pt x="1003" y="1038"/>
                    <a:pt x="2040" y="1452"/>
                    <a:pt x="2904" y="2040"/>
                  </a:cubicBezTo>
                  <a:cubicBezTo>
                    <a:pt x="3043" y="2178"/>
                    <a:pt x="3181" y="2178"/>
                    <a:pt x="3319" y="2178"/>
                  </a:cubicBezTo>
                  <a:lnTo>
                    <a:pt x="3319" y="1902"/>
                  </a:lnTo>
                  <a:cubicBezTo>
                    <a:pt x="2593" y="1591"/>
                    <a:pt x="1867" y="1176"/>
                    <a:pt x="1176" y="727"/>
                  </a:cubicBezTo>
                  <a:cubicBezTo>
                    <a:pt x="727" y="588"/>
                    <a:pt x="450" y="312"/>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3238537" y="4130469"/>
              <a:ext cx="39117" cy="39117"/>
            </a:xfrm>
            <a:custGeom>
              <a:avLst/>
              <a:gdLst/>
              <a:ahLst/>
              <a:cxnLst/>
              <a:rect l="l" t="t" r="r" b="b"/>
              <a:pathLst>
                <a:path w="2178" h="2178" extrusionOk="0">
                  <a:moveTo>
                    <a:pt x="2178" y="0"/>
                  </a:moveTo>
                  <a:cubicBezTo>
                    <a:pt x="2005" y="138"/>
                    <a:pt x="1867" y="277"/>
                    <a:pt x="1728" y="277"/>
                  </a:cubicBezTo>
                  <a:cubicBezTo>
                    <a:pt x="1141" y="864"/>
                    <a:pt x="588" y="1452"/>
                    <a:pt x="138" y="2005"/>
                  </a:cubicBezTo>
                  <a:lnTo>
                    <a:pt x="0" y="2005"/>
                  </a:lnTo>
                  <a:lnTo>
                    <a:pt x="0" y="2178"/>
                  </a:lnTo>
                  <a:lnTo>
                    <a:pt x="1314" y="864"/>
                  </a:lnTo>
                  <a:lnTo>
                    <a:pt x="1452" y="726"/>
                  </a:lnTo>
                  <a:lnTo>
                    <a:pt x="1314" y="726"/>
                  </a:lnTo>
                  <a:cubicBezTo>
                    <a:pt x="1590" y="588"/>
                    <a:pt x="1867" y="277"/>
                    <a:pt x="2178" y="138"/>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
            <p:cNvSpPr/>
            <p:nvPr/>
          </p:nvSpPr>
          <p:spPr>
            <a:xfrm>
              <a:off x="3165907" y="4070860"/>
              <a:ext cx="106162" cy="83209"/>
            </a:xfrm>
            <a:custGeom>
              <a:avLst/>
              <a:gdLst/>
              <a:ahLst/>
              <a:cxnLst/>
              <a:rect l="l" t="t" r="r" b="b"/>
              <a:pathLst>
                <a:path w="5911" h="4633" extrusionOk="0">
                  <a:moveTo>
                    <a:pt x="2454" y="1314"/>
                  </a:moveTo>
                  <a:cubicBezTo>
                    <a:pt x="2592" y="1314"/>
                    <a:pt x="2904" y="1453"/>
                    <a:pt x="3042" y="1453"/>
                  </a:cubicBezTo>
                  <a:cubicBezTo>
                    <a:pt x="3180" y="1591"/>
                    <a:pt x="3318" y="1729"/>
                    <a:pt x="3629" y="1867"/>
                  </a:cubicBezTo>
                  <a:cubicBezTo>
                    <a:pt x="3629" y="2040"/>
                    <a:pt x="3768" y="2179"/>
                    <a:pt x="3768" y="2317"/>
                  </a:cubicBezTo>
                  <a:cubicBezTo>
                    <a:pt x="3906" y="2179"/>
                    <a:pt x="3906" y="2040"/>
                    <a:pt x="4044" y="2040"/>
                  </a:cubicBezTo>
                  <a:cubicBezTo>
                    <a:pt x="4044" y="1867"/>
                    <a:pt x="4182" y="1867"/>
                    <a:pt x="4321" y="1867"/>
                  </a:cubicBezTo>
                  <a:cubicBezTo>
                    <a:pt x="4493" y="2040"/>
                    <a:pt x="4632" y="2179"/>
                    <a:pt x="4493" y="2317"/>
                  </a:cubicBezTo>
                  <a:cubicBezTo>
                    <a:pt x="4321" y="2593"/>
                    <a:pt x="4044" y="2904"/>
                    <a:pt x="3768" y="3043"/>
                  </a:cubicBezTo>
                  <a:lnTo>
                    <a:pt x="3906" y="3043"/>
                  </a:lnTo>
                  <a:cubicBezTo>
                    <a:pt x="3768" y="3043"/>
                    <a:pt x="3768" y="3043"/>
                    <a:pt x="3768" y="3181"/>
                  </a:cubicBezTo>
                  <a:cubicBezTo>
                    <a:pt x="3629" y="3319"/>
                    <a:pt x="3457" y="3457"/>
                    <a:pt x="3318" y="3769"/>
                  </a:cubicBezTo>
                  <a:cubicBezTo>
                    <a:pt x="3180" y="3769"/>
                    <a:pt x="3042" y="3769"/>
                    <a:pt x="2904" y="3596"/>
                  </a:cubicBezTo>
                  <a:lnTo>
                    <a:pt x="2904" y="3319"/>
                  </a:lnTo>
                  <a:cubicBezTo>
                    <a:pt x="3042" y="3181"/>
                    <a:pt x="3180" y="2904"/>
                    <a:pt x="3318" y="2732"/>
                  </a:cubicBezTo>
                  <a:lnTo>
                    <a:pt x="3318" y="2593"/>
                  </a:lnTo>
                  <a:lnTo>
                    <a:pt x="3180" y="2455"/>
                  </a:lnTo>
                  <a:cubicBezTo>
                    <a:pt x="3180" y="2317"/>
                    <a:pt x="3042" y="2317"/>
                    <a:pt x="3042" y="2179"/>
                  </a:cubicBezTo>
                  <a:cubicBezTo>
                    <a:pt x="3042" y="2179"/>
                    <a:pt x="2904" y="2040"/>
                    <a:pt x="2765" y="2040"/>
                  </a:cubicBezTo>
                  <a:cubicBezTo>
                    <a:pt x="2765" y="2040"/>
                    <a:pt x="2592" y="2040"/>
                    <a:pt x="2454" y="1867"/>
                  </a:cubicBezTo>
                  <a:lnTo>
                    <a:pt x="2178" y="1867"/>
                  </a:lnTo>
                  <a:lnTo>
                    <a:pt x="2178" y="2040"/>
                  </a:lnTo>
                  <a:lnTo>
                    <a:pt x="2316" y="2179"/>
                  </a:lnTo>
                  <a:lnTo>
                    <a:pt x="2316" y="2317"/>
                  </a:lnTo>
                  <a:cubicBezTo>
                    <a:pt x="2316" y="2455"/>
                    <a:pt x="2316" y="2593"/>
                    <a:pt x="2178" y="2732"/>
                  </a:cubicBezTo>
                  <a:cubicBezTo>
                    <a:pt x="2039" y="2732"/>
                    <a:pt x="1901" y="2732"/>
                    <a:pt x="1728" y="2593"/>
                  </a:cubicBezTo>
                  <a:cubicBezTo>
                    <a:pt x="1728" y="2317"/>
                    <a:pt x="1590" y="2040"/>
                    <a:pt x="1590" y="1867"/>
                  </a:cubicBezTo>
                  <a:cubicBezTo>
                    <a:pt x="1728" y="1729"/>
                    <a:pt x="1728" y="1453"/>
                    <a:pt x="2039" y="1453"/>
                  </a:cubicBezTo>
                  <a:cubicBezTo>
                    <a:pt x="2039" y="1314"/>
                    <a:pt x="2178" y="1314"/>
                    <a:pt x="2316" y="1314"/>
                  </a:cubicBezTo>
                  <a:close/>
                  <a:moveTo>
                    <a:pt x="2765" y="1"/>
                  </a:moveTo>
                  <a:cubicBezTo>
                    <a:pt x="2765" y="139"/>
                    <a:pt x="2765" y="139"/>
                    <a:pt x="2592" y="139"/>
                  </a:cubicBezTo>
                  <a:lnTo>
                    <a:pt x="2454" y="139"/>
                  </a:lnTo>
                  <a:cubicBezTo>
                    <a:pt x="2178" y="450"/>
                    <a:pt x="1901" y="589"/>
                    <a:pt x="1590" y="865"/>
                  </a:cubicBezTo>
                  <a:cubicBezTo>
                    <a:pt x="1037" y="1453"/>
                    <a:pt x="449" y="1867"/>
                    <a:pt x="0" y="2455"/>
                  </a:cubicBezTo>
                  <a:cubicBezTo>
                    <a:pt x="311" y="2732"/>
                    <a:pt x="726" y="3181"/>
                    <a:pt x="1175" y="3457"/>
                  </a:cubicBezTo>
                  <a:cubicBezTo>
                    <a:pt x="1901" y="3907"/>
                    <a:pt x="2765" y="4322"/>
                    <a:pt x="3457" y="4633"/>
                  </a:cubicBezTo>
                  <a:cubicBezTo>
                    <a:pt x="4321" y="3907"/>
                    <a:pt x="5185" y="3181"/>
                    <a:pt x="5911" y="2317"/>
                  </a:cubicBezTo>
                  <a:cubicBezTo>
                    <a:pt x="5185" y="1729"/>
                    <a:pt x="4493" y="1003"/>
                    <a:pt x="3629" y="589"/>
                  </a:cubicBezTo>
                  <a:cubicBezTo>
                    <a:pt x="3318" y="312"/>
                    <a:pt x="3042" y="139"/>
                    <a:pt x="2765"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
            <p:cNvSpPr/>
            <p:nvPr/>
          </p:nvSpPr>
          <p:spPr>
            <a:xfrm>
              <a:off x="3262118" y="4143508"/>
              <a:ext cx="18" cy="2496"/>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
            <p:cNvSpPr/>
            <p:nvPr/>
          </p:nvSpPr>
          <p:spPr>
            <a:xfrm>
              <a:off x="3282611" y="4218617"/>
              <a:ext cx="59609" cy="38506"/>
            </a:xfrm>
            <a:custGeom>
              <a:avLst/>
              <a:gdLst/>
              <a:ahLst/>
              <a:cxnLst/>
              <a:rect l="l" t="t" r="r" b="b"/>
              <a:pathLst>
                <a:path w="3319" h="2144" extrusionOk="0">
                  <a:moveTo>
                    <a:pt x="0" y="0"/>
                  </a:moveTo>
                  <a:cubicBezTo>
                    <a:pt x="1003" y="865"/>
                    <a:pt x="2143" y="1418"/>
                    <a:pt x="3319" y="2143"/>
                  </a:cubicBezTo>
                  <a:lnTo>
                    <a:pt x="3319" y="1867"/>
                  </a:lnTo>
                  <a:cubicBezTo>
                    <a:pt x="2593" y="1590"/>
                    <a:pt x="1867" y="1141"/>
                    <a:pt x="1141" y="726"/>
                  </a:cubicBezTo>
                  <a:cubicBezTo>
                    <a:pt x="726" y="553"/>
                    <a:pt x="415" y="277"/>
                    <a:pt x="13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
            <p:cNvSpPr/>
            <p:nvPr/>
          </p:nvSpPr>
          <p:spPr>
            <a:xfrm>
              <a:off x="3285089" y="4154051"/>
              <a:ext cx="108658" cy="85077"/>
            </a:xfrm>
            <a:custGeom>
              <a:avLst/>
              <a:gdLst/>
              <a:ahLst/>
              <a:cxnLst/>
              <a:rect l="l" t="t" r="r" b="b"/>
              <a:pathLst>
                <a:path w="6050" h="4737" extrusionOk="0">
                  <a:moveTo>
                    <a:pt x="2385" y="2283"/>
                  </a:moveTo>
                  <a:lnTo>
                    <a:pt x="2385" y="2283"/>
                  </a:lnTo>
                  <a:cubicBezTo>
                    <a:pt x="2316" y="2288"/>
                    <a:pt x="2316" y="2311"/>
                    <a:pt x="2316" y="2420"/>
                  </a:cubicBezTo>
                  <a:cubicBezTo>
                    <a:pt x="2339" y="2374"/>
                    <a:pt x="2362" y="2328"/>
                    <a:pt x="2385" y="2283"/>
                  </a:cubicBezTo>
                  <a:close/>
                  <a:moveTo>
                    <a:pt x="2593" y="1280"/>
                  </a:moveTo>
                  <a:cubicBezTo>
                    <a:pt x="2731" y="1418"/>
                    <a:pt x="2731" y="1556"/>
                    <a:pt x="2731" y="1729"/>
                  </a:cubicBezTo>
                  <a:cubicBezTo>
                    <a:pt x="2616" y="1844"/>
                    <a:pt x="2501" y="2056"/>
                    <a:pt x="2385" y="2283"/>
                  </a:cubicBezTo>
                  <a:lnTo>
                    <a:pt x="2385" y="2283"/>
                  </a:lnTo>
                  <a:cubicBezTo>
                    <a:pt x="2403" y="2282"/>
                    <a:pt x="2426" y="2282"/>
                    <a:pt x="2455" y="2282"/>
                  </a:cubicBezTo>
                  <a:cubicBezTo>
                    <a:pt x="2593" y="2144"/>
                    <a:pt x="2593" y="2005"/>
                    <a:pt x="2869" y="2005"/>
                  </a:cubicBezTo>
                  <a:cubicBezTo>
                    <a:pt x="2869" y="2005"/>
                    <a:pt x="3042" y="1867"/>
                    <a:pt x="3181" y="1867"/>
                  </a:cubicBezTo>
                  <a:lnTo>
                    <a:pt x="3319" y="1867"/>
                  </a:lnTo>
                  <a:cubicBezTo>
                    <a:pt x="3319" y="1867"/>
                    <a:pt x="3457" y="1867"/>
                    <a:pt x="3595" y="2005"/>
                  </a:cubicBezTo>
                  <a:cubicBezTo>
                    <a:pt x="3734" y="2005"/>
                    <a:pt x="3906" y="2144"/>
                    <a:pt x="3906" y="2282"/>
                  </a:cubicBezTo>
                  <a:cubicBezTo>
                    <a:pt x="4045" y="2282"/>
                    <a:pt x="4045" y="2420"/>
                    <a:pt x="4183" y="2593"/>
                  </a:cubicBezTo>
                  <a:cubicBezTo>
                    <a:pt x="4183" y="2731"/>
                    <a:pt x="4183" y="2870"/>
                    <a:pt x="4045" y="3008"/>
                  </a:cubicBezTo>
                  <a:cubicBezTo>
                    <a:pt x="4045" y="3008"/>
                    <a:pt x="4045" y="3146"/>
                    <a:pt x="3906" y="3146"/>
                  </a:cubicBezTo>
                  <a:cubicBezTo>
                    <a:pt x="3906" y="3284"/>
                    <a:pt x="3906" y="3284"/>
                    <a:pt x="3734" y="3457"/>
                  </a:cubicBezTo>
                  <a:lnTo>
                    <a:pt x="3595" y="3457"/>
                  </a:lnTo>
                  <a:cubicBezTo>
                    <a:pt x="3457" y="3457"/>
                    <a:pt x="3457" y="3457"/>
                    <a:pt x="3319" y="3284"/>
                  </a:cubicBezTo>
                  <a:lnTo>
                    <a:pt x="3319" y="3146"/>
                  </a:lnTo>
                  <a:cubicBezTo>
                    <a:pt x="3319" y="3008"/>
                    <a:pt x="3319" y="3008"/>
                    <a:pt x="3457" y="2870"/>
                  </a:cubicBezTo>
                  <a:lnTo>
                    <a:pt x="3457" y="2731"/>
                  </a:lnTo>
                  <a:lnTo>
                    <a:pt x="3595" y="2731"/>
                  </a:lnTo>
                  <a:lnTo>
                    <a:pt x="3457" y="2593"/>
                  </a:lnTo>
                  <a:cubicBezTo>
                    <a:pt x="3457" y="2593"/>
                    <a:pt x="3319" y="2593"/>
                    <a:pt x="3319" y="2420"/>
                  </a:cubicBezTo>
                  <a:lnTo>
                    <a:pt x="3181" y="2420"/>
                  </a:lnTo>
                  <a:lnTo>
                    <a:pt x="3042" y="2593"/>
                  </a:lnTo>
                  <a:lnTo>
                    <a:pt x="2869" y="2593"/>
                  </a:lnTo>
                  <a:lnTo>
                    <a:pt x="2869" y="2731"/>
                  </a:lnTo>
                  <a:cubicBezTo>
                    <a:pt x="2731" y="2731"/>
                    <a:pt x="2731" y="2870"/>
                    <a:pt x="2731" y="2870"/>
                  </a:cubicBezTo>
                  <a:lnTo>
                    <a:pt x="2593" y="2870"/>
                  </a:lnTo>
                  <a:cubicBezTo>
                    <a:pt x="2593" y="3008"/>
                    <a:pt x="2593" y="3146"/>
                    <a:pt x="2455" y="3146"/>
                  </a:cubicBezTo>
                  <a:cubicBezTo>
                    <a:pt x="2316" y="3146"/>
                    <a:pt x="2316" y="3146"/>
                    <a:pt x="2178" y="3008"/>
                  </a:cubicBezTo>
                  <a:cubicBezTo>
                    <a:pt x="2005" y="3008"/>
                    <a:pt x="1867" y="2870"/>
                    <a:pt x="1729" y="2731"/>
                  </a:cubicBezTo>
                  <a:cubicBezTo>
                    <a:pt x="1729" y="2593"/>
                    <a:pt x="1729" y="2593"/>
                    <a:pt x="1591" y="2593"/>
                  </a:cubicBezTo>
                  <a:lnTo>
                    <a:pt x="1591" y="2282"/>
                  </a:lnTo>
                  <a:cubicBezTo>
                    <a:pt x="1867" y="2005"/>
                    <a:pt x="2005" y="1729"/>
                    <a:pt x="2178" y="1418"/>
                  </a:cubicBezTo>
                  <a:cubicBezTo>
                    <a:pt x="2316" y="1280"/>
                    <a:pt x="2316" y="1280"/>
                    <a:pt x="2455" y="1280"/>
                  </a:cubicBezTo>
                  <a:close/>
                  <a:moveTo>
                    <a:pt x="2731" y="1"/>
                  </a:moveTo>
                  <a:cubicBezTo>
                    <a:pt x="2731" y="139"/>
                    <a:pt x="2731" y="139"/>
                    <a:pt x="2593" y="139"/>
                  </a:cubicBezTo>
                  <a:lnTo>
                    <a:pt x="2593" y="277"/>
                  </a:lnTo>
                  <a:cubicBezTo>
                    <a:pt x="2178" y="415"/>
                    <a:pt x="1867" y="692"/>
                    <a:pt x="1591" y="1003"/>
                  </a:cubicBezTo>
                  <a:cubicBezTo>
                    <a:pt x="1003" y="1418"/>
                    <a:pt x="588" y="2005"/>
                    <a:pt x="1" y="2420"/>
                  </a:cubicBezTo>
                  <a:cubicBezTo>
                    <a:pt x="277" y="2870"/>
                    <a:pt x="726" y="3146"/>
                    <a:pt x="1141" y="3457"/>
                  </a:cubicBezTo>
                  <a:cubicBezTo>
                    <a:pt x="2005" y="3872"/>
                    <a:pt x="2731" y="4321"/>
                    <a:pt x="3595" y="4736"/>
                  </a:cubicBezTo>
                  <a:cubicBezTo>
                    <a:pt x="4321" y="3872"/>
                    <a:pt x="5185" y="3146"/>
                    <a:pt x="6049" y="2420"/>
                  </a:cubicBezTo>
                  <a:cubicBezTo>
                    <a:pt x="5185" y="1729"/>
                    <a:pt x="4459" y="1141"/>
                    <a:pt x="3595" y="554"/>
                  </a:cubicBezTo>
                  <a:cubicBezTo>
                    <a:pt x="3319" y="415"/>
                    <a:pt x="3042" y="277"/>
                    <a:pt x="273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
            <p:cNvSpPr/>
            <p:nvPr/>
          </p:nvSpPr>
          <p:spPr>
            <a:xfrm>
              <a:off x="3411725" y="4192539"/>
              <a:ext cx="2514" cy="18032"/>
            </a:xfrm>
            <a:custGeom>
              <a:avLst/>
              <a:gdLst/>
              <a:ahLst/>
              <a:cxnLst/>
              <a:rect l="l" t="t" r="r" b="b"/>
              <a:pathLst>
                <a:path w="140" h="1004" extrusionOk="0">
                  <a:moveTo>
                    <a:pt x="1" y="1"/>
                  </a:moveTo>
                  <a:lnTo>
                    <a:pt x="1" y="277"/>
                  </a:lnTo>
                  <a:lnTo>
                    <a:pt x="1" y="450"/>
                  </a:lnTo>
                  <a:cubicBezTo>
                    <a:pt x="139" y="277"/>
                    <a:pt x="1" y="139"/>
                    <a:pt x="1" y="1"/>
                  </a:cubicBezTo>
                  <a:close/>
                  <a:moveTo>
                    <a:pt x="1" y="450"/>
                  </a:moveTo>
                  <a:lnTo>
                    <a:pt x="1" y="1003"/>
                  </a:lnTo>
                  <a:lnTo>
                    <a:pt x="139" y="865"/>
                  </a:lnTo>
                  <a:cubicBezTo>
                    <a:pt x="139" y="727"/>
                    <a:pt x="139" y="588"/>
                    <a:pt x="1" y="45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
            <p:cNvSpPr/>
            <p:nvPr/>
          </p:nvSpPr>
          <p:spPr>
            <a:xfrm>
              <a:off x="3357720" y="4213031"/>
              <a:ext cx="38506" cy="46570"/>
            </a:xfrm>
            <a:custGeom>
              <a:avLst/>
              <a:gdLst/>
              <a:ahLst/>
              <a:cxnLst/>
              <a:rect l="l" t="t" r="r" b="b"/>
              <a:pathLst>
                <a:path w="2144" h="2593" extrusionOk="0">
                  <a:moveTo>
                    <a:pt x="2144" y="0"/>
                  </a:moveTo>
                  <a:cubicBezTo>
                    <a:pt x="2005" y="173"/>
                    <a:pt x="1867" y="311"/>
                    <a:pt x="1867" y="450"/>
                  </a:cubicBezTo>
                  <a:cubicBezTo>
                    <a:pt x="1141" y="864"/>
                    <a:pt x="554" y="1452"/>
                    <a:pt x="139" y="2040"/>
                  </a:cubicBezTo>
                  <a:lnTo>
                    <a:pt x="1" y="2178"/>
                  </a:lnTo>
                  <a:cubicBezTo>
                    <a:pt x="1" y="2316"/>
                    <a:pt x="1" y="2454"/>
                    <a:pt x="139" y="2593"/>
                  </a:cubicBezTo>
                  <a:cubicBezTo>
                    <a:pt x="277" y="2593"/>
                    <a:pt x="415" y="2454"/>
                    <a:pt x="554" y="2316"/>
                  </a:cubicBezTo>
                  <a:cubicBezTo>
                    <a:pt x="865" y="1901"/>
                    <a:pt x="1280" y="1452"/>
                    <a:pt x="1867" y="1037"/>
                  </a:cubicBezTo>
                  <a:lnTo>
                    <a:pt x="1867" y="864"/>
                  </a:lnTo>
                  <a:cubicBezTo>
                    <a:pt x="2005" y="864"/>
                    <a:pt x="2144" y="726"/>
                    <a:pt x="2144" y="588"/>
                  </a:cubicBez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
            <p:cNvSpPr/>
            <p:nvPr/>
          </p:nvSpPr>
          <p:spPr>
            <a:xfrm>
              <a:off x="3391251" y="4228549"/>
              <a:ext cx="18" cy="3125"/>
            </a:xfrm>
            <a:custGeom>
              <a:avLst/>
              <a:gdLst/>
              <a:ahLst/>
              <a:cxnLst/>
              <a:rect l="l" t="t" r="r" b="b"/>
              <a:pathLst>
                <a:path w="1" h="174" extrusionOk="0">
                  <a:moveTo>
                    <a:pt x="0" y="173"/>
                  </a:moveTo>
                  <a:lnTo>
                    <a:pt x="0" y="0"/>
                  </a:lnTo>
                  <a:lnTo>
                    <a:pt x="0" y="173"/>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
            <p:cNvSpPr/>
            <p:nvPr/>
          </p:nvSpPr>
          <p:spPr>
            <a:xfrm>
              <a:off x="3450842" y="4265169"/>
              <a:ext cx="13057" cy="13057"/>
            </a:xfrm>
            <a:custGeom>
              <a:avLst/>
              <a:gdLst/>
              <a:ahLst/>
              <a:cxnLst/>
              <a:rect l="l" t="t" r="r" b="b"/>
              <a:pathLst>
                <a:path w="727" h="727" extrusionOk="0">
                  <a:moveTo>
                    <a:pt x="277" y="1"/>
                  </a:moveTo>
                  <a:cubicBezTo>
                    <a:pt x="277" y="139"/>
                    <a:pt x="139" y="139"/>
                    <a:pt x="139" y="139"/>
                  </a:cubicBezTo>
                  <a:lnTo>
                    <a:pt x="139" y="277"/>
                  </a:lnTo>
                  <a:cubicBezTo>
                    <a:pt x="0" y="277"/>
                    <a:pt x="0" y="277"/>
                    <a:pt x="0" y="416"/>
                  </a:cubicBezTo>
                  <a:lnTo>
                    <a:pt x="0" y="554"/>
                  </a:lnTo>
                  <a:lnTo>
                    <a:pt x="139" y="554"/>
                  </a:lnTo>
                  <a:lnTo>
                    <a:pt x="139" y="727"/>
                  </a:lnTo>
                  <a:lnTo>
                    <a:pt x="415" y="727"/>
                  </a:lnTo>
                  <a:lnTo>
                    <a:pt x="553" y="554"/>
                  </a:lnTo>
                  <a:cubicBezTo>
                    <a:pt x="553" y="554"/>
                    <a:pt x="726" y="554"/>
                    <a:pt x="726" y="416"/>
                  </a:cubicBezTo>
                  <a:lnTo>
                    <a:pt x="726" y="277"/>
                  </a:lnTo>
                  <a:lnTo>
                    <a:pt x="726" y="139"/>
                  </a:lnTo>
                  <a:lnTo>
                    <a:pt x="553" y="139"/>
                  </a:lnTo>
                  <a:lnTo>
                    <a:pt x="553"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
            <p:cNvSpPr/>
            <p:nvPr/>
          </p:nvSpPr>
          <p:spPr>
            <a:xfrm>
              <a:off x="3411725" y="4236613"/>
              <a:ext cx="108658" cy="82580"/>
            </a:xfrm>
            <a:custGeom>
              <a:avLst/>
              <a:gdLst/>
              <a:ahLst/>
              <a:cxnLst/>
              <a:rect l="l" t="t" r="r" b="b"/>
              <a:pathLst>
                <a:path w="6050" h="4598" extrusionOk="0">
                  <a:moveTo>
                    <a:pt x="2731" y="1003"/>
                  </a:moveTo>
                  <a:cubicBezTo>
                    <a:pt x="3043" y="1141"/>
                    <a:pt x="3181" y="1280"/>
                    <a:pt x="3319" y="1453"/>
                  </a:cubicBezTo>
                  <a:cubicBezTo>
                    <a:pt x="3319" y="1591"/>
                    <a:pt x="3457" y="1591"/>
                    <a:pt x="3457" y="1729"/>
                  </a:cubicBezTo>
                  <a:lnTo>
                    <a:pt x="3457" y="1867"/>
                  </a:lnTo>
                  <a:cubicBezTo>
                    <a:pt x="3596" y="1729"/>
                    <a:pt x="3596" y="1729"/>
                    <a:pt x="3768" y="1729"/>
                  </a:cubicBezTo>
                  <a:cubicBezTo>
                    <a:pt x="3907" y="1729"/>
                    <a:pt x="4183" y="1867"/>
                    <a:pt x="4321" y="2006"/>
                  </a:cubicBezTo>
                  <a:cubicBezTo>
                    <a:pt x="4460" y="2317"/>
                    <a:pt x="4633" y="2731"/>
                    <a:pt x="4321" y="3008"/>
                  </a:cubicBezTo>
                  <a:cubicBezTo>
                    <a:pt x="4214" y="3357"/>
                    <a:pt x="3836" y="3685"/>
                    <a:pt x="3478" y="3685"/>
                  </a:cubicBezTo>
                  <a:cubicBezTo>
                    <a:pt x="3375" y="3685"/>
                    <a:pt x="3274" y="3657"/>
                    <a:pt x="3181" y="3596"/>
                  </a:cubicBezTo>
                  <a:cubicBezTo>
                    <a:pt x="3043" y="3596"/>
                    <a:pt x="2904" y="3457"/>
                    <a:pt x="2904" y="3457"/>
                  </a:cubicBezTo>
                  <a:cubicBezTo>
                    <a:pt x="2731" y="3319"/>
                    <a:pt x="2731" y="3181"/>
                    <a:pt x="2731" y="3008"/>
                  </a:cubicBezTo>
                  <a:lnTo>
                    <a:pt x="2731" y="2870"/>
                  </a:lnTo>
                  <a:lnTo>
                    <a:pt x="2178" y="2870"/>
                  </a:lnTo>
                  <a:cubicBezTo>
                    <a:pt x="2040" y="2870"/>
                    <a:pt x="2040" y="2731"/>
                    <a:pt x="1867" y="2731"/>
                  </a:cubicBezTo>
                  <a:cubicBezTo>
                    <a:pt x="1729" y="2593"/>
                    <a:pt x="1729" y="2455"/>
                    <a:pt x="1591" y="2317"/>
                  </a:cubicBezTo>
                  <a:cubicBezTo>
                    <a:pt x="1591" y="1867"/>
                    <a:pt x="1729" y="1453"/>
                    <a:pt x="2178" y="1141"/>
                  </a:cubicBezTo>
                  <a:lnTo>
                    <a:pt x="2455" y="1141"/>
                  </a:lnTo>
                  <a:lnTo>
                    <a:pt x="2455" y="1003"/>
                  </a:lnTo>
                  <a:close/>
                  <a:moveTo>
                    <a:pt x="2731" y="1"/>
                  </a:moveTo>
                  <a:cubicBezTo>
                    <a:pt x="2731" y="1"/>
                    <a:pt x="2731" y="139"/>
                    <a:pt x="2593" y="139"/>
                  </a:cubicBezTo>
                  <a:cubicBezTo>
                    <a:pt x="2178" y="416"/>
                    <a:pt x="1867" y="588"/>
                    <a:pt x="1591" y="865"/>
                  </a:cubicBezTo>
                  <a:cubicBezTo>
                    <a:pt x="1003" y="1453"/>
                    <a:pt x="588" y="1867"/>
                    <a:pt x="1" y="2455"/>
                  </a:cubicBezTo>
                  <a:cubicBezTo>
                    <a:pt x="312" y="2731"/>
                    <a:pt x="727" y="3181"/>
                    <a:pt x="1176" y="3457"/>
                  </a:cubicBezTo>
                  <a:cubicBezTo>
                    <a:pt x="2040" y="3872"/>
                    <a:pt x="2731" y="4321"/>
                    <a:pt x="3596" y="4598"/>
                  </a:cubicBezTo>
                  <a:cubicBezTo>
                    <a:pt x="4321" y="3872"/>
                    <a:pt x="5186" y="3181"/>
                    <a:pt x="6050" y="2317"/>
                  </a:cubicBezTo>
                  <a:cubicBezTo>
                    <a:pt x="5186" y="1729"/>
                    <a:pt x="4460" y="1003"/>
                    <a:pt x="3596" y="588"/>
                  </a:cubicBezTo>
                  <a:cubicBezTo>
                    <a:pt x="3319" y="277"/>
                    <a:pt x="3043" y="139"/>
                    <a:pt x="273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
            <p:cNvSpPr/>
            <p:nvPr/>
          </p:nvSpPr>
          <p:spPr>
            <a:xfrm>
              <a:off x="3471335" y="4278208"/>
              <a:ext cx="10560" cy="15535"/>
            </a:xfrm>
            <a:custGeom>
              <a:avLst/>
              <a:gdLst/>
              <a:ahLst/>
              <a:cxnLst/>
              <a:rect l="l" t="t" r="r" b="b"/>
              <a:pathLst>
                <a:path w="588" h="865" extrusionOk="0">
                  <a:moveTo>
                    <a:pt x="277" y="1"/>
                  </a:moveTo>
                  <a:lnTo>
                    <a:pt x="277" y="139"/>
                  </a:lnTo>
                  <a:lnTo>
                    <a:pt x="138" y="139"/>
                  </a:lnTo>
                  <a:lnTo>
                    <a:pt x="138" y="277"/>
                  </a:lnTo>
                  <a:cubicBezTo>
                    <a:pt x="0" y="415"/>
                    <a:pt x="0" y="415"/>
                    <a:pt x="0" y="554"/>
                  </a:cubicBezTo>
                  <a:lnTo>
                    <a:pt x="0" y="692"/>
                  </a:lnTo>
                  <a:cubicBezTo>
                    <a:pt x="0" y="865"/>
                    <a:pt x="0" y="865"/>
                    <a:pt x="138" y="865"/>
                  </a:cubicBezTo>
                  <a:cubicBezTo>
                    <a:pt x="277" y="865"/>
                    <a:pt x="277" y="692"/>
                    <a:pt x="277" y="692"/>
                  </a:cubicBezTo>
                  <a:cubicBezTo>
                    <a:pt x="277" y="692"/>
                    <a:pt x="449" y="692"/>
                    <a:pt x="449" y="554"/>
                  </a:cubicBezTo>
                  <a:lnTo>
                    <a:pt x="588" y="554"/>
                  </a:lnTo>
                  <a:lnTo>
                    <a:pt x="588" y="415"/>
                  </a:lnTo>
                  <a:lnTo>
                    <a:pt x="588" y="277"/>
                  </a:lnTo>
                  <a:lnTo>
                    <a:pt x="588" y="139"/>
                  </a:lnTo>
                  <a:lnTo>
                    <a:pt x="449"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
            <p:cNvSpPr/>
            <p:nvPr/>
          </p:nvSpPr>
          <p:spPr>
            <a:xfrm>
              <a:off x="3409247" y="4301179"/>
              <a:ext cx="59609" cy="41613"/>
            </a:xfrm>
            <a:custGeom>
              <a:avLst/>
              <a:gdLst/>
              <a:ahLst/>
              <a:cxnLst/>
              <a:rect l="l" t="t" r="r" b="b"/>
              <a:pathLst>
                <a:path w="3319" h="2317" extrusionOk="0">
                  <a:moveTo>
                    <a:pt x="1" y="1"/>
                  </a:moveTo>
                  <a:lnTo>
                    <a:pt x="1" y="277"/>
                  </a:lnTo>
                  <a:cubicBezTo>
                    <a:pt x="1003" y="1003"/>
                    <a:pt x="2178" y="1591"/>
                    <a:pt x="3181" y="2316"/>
                  </a:cubicBezTo>
                  <a:lnTo>
                    <a:pt x="3319" y="2316"/>
                  </a:lnTo>
                  <a:lnTo>
                    <a:pt x="3319" y="1867"/>
                  </a:lnTo>
                  <a:cubicBezTo>
                    <a:pt x="2593" y="1591"/>
                    <a:pt x="1867" y="1141"/>
                    <a:pt x="1141" y="726"/>
                  </a:cubicBezTo>
                  <a:cubicBezTo>
                    <a:pt x="726" y="450"/>
                    <a:pt x="450" y="277"/>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
            <p:cNvSpPr/>
            <p:nvPr/>
          </p:nvSpPr>
          <p:spPr>
            <a:xfrm>
              <a:off x="3484355" y="4296222"/>
              <a:ext cx="38506" cy="46570"/>
            </a:xfrm>
            <a:custGeom>
              <a:avLst/>
              <a:gdLst/>
              <a:ahLst/>
              <a:cxnLst/>
              <a:rect l="l" t="t" r="r" b="b"/>
              <a:pathLst>
                <a:path w="2144" h="2593" extrusionOk="0">
                  <a:moveTo>
                    <a:pt x="2144" y="0"/>
                  </a:moveTo>
                  <a:lnTo>
                    <a:pt x="1867" y="277"/>
                  </a:lnTo>
                  <a:cubicBezTo>
                    <a:pt x="1142" y="864"/>
                    <a:pt x="589" y="1417"/>
                    <a:pt x="139" y="2005"/>
                  </a:cubicBezTo>
                  <a:lnTo>
                    <a:pt x="1" y="2005"/>
                  </a:lnTo>
                  <a:lnTo>
                    <a:pt x="1" y="2143"/>
                  </a:lnTo>
                  <a:cubicBezTo>
                    <a:pt x="1" y="2281"/>
                    <a:pt x="1" y="2454"/>
                    <a:pt x="139" y="2592"/>
                  </a:cubicBezTo>
                  <a:cubicBezTo>
                    <a:pt x="139" y="2592"/>
                    <a:pt x="277" y="2454"/>
                    <a:pt x="416" y="2454"/>
                  </a:cubicBezTo>
                  <a:cubicBezTo>
                    <a:pt x="727" y="1867"/>
                    <a:pt x="1142" y="1417"/>
                    <a:pt x="1591" y="1002"/>
                  </a:cubicBezTo>
                  <a:lnTo>
                    <a:pt x="1729" y="1002"/>
                  </a:lnTo>
                  <a:cubicBezTo>
                    <a:pt x="1867" y="864"/>
                    <a:pt x="2006" y="726"/>
                    <a:pt x="2144" y="553"/>
                  </a:cubicBezTo>
                  <a:lnTo>
                    <a:pt x="2144" y="415"/>
                  </a:ln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
            <p:cNvSpPr/>
            <p:nvPr/>
          </p:nvSpPr>
          <p:spPr>
            <a:xfrm>
              <a:off x="3479399" y="4278208"/>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
            <p:cNvSpPr/>
            <p:nvPr/>
          </p:nvSpPr>
          <p:spPr>
            <a:xfrm>
              <a:off x="3471335" y="4293726"/>
              <a:ext cx="2496" cy="18"/>
            </a:xfrm>
            <a:custGeom>
              <a:avLst/>
              <a:gdLst/>
              <a:ahLst/>
              <a:cxnLst/>
              <a:rect l="l" t="t" r="r" b="b"/>
              <a:pathLst>
                <a:path w="139" h="1" extrusionOk="0">
                  <a:moveTo>
                    <a:pt x="0" y="1"/>
                  </a:moveTo>
                  <a:lnTo>
                    <a:pt x="13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
            <p:cNvSpPr/>
            <p:nvPr/>
          </p:nvSpPr>
          <p:spPr>
            <a:xfrm>
              <a:off x="3479399" y="4278208"/>
              <a:ext cx="2496" cy="18"/>
            </a:xfrm>
            <a:custGeom>
              <a:avLst/>
              <a:gdLst/>
              <a:ahLst/>
              <a:cxnLst/>
              <a:rect l="l" t="t" r="r" b="b"/>
              <a:pathLst>
                <a:path w="139" h="1" extrusionOk="0">
                  <a:moveTo>
                    <a:pt x="139"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
            <p:cNvSpPr/>
            <p:nvPr/>
          </p:nvSpPr>
          <p:spPr>
            <a:xfrm>
              <a:off x="3471335" y="4293726"/>
              <a:ext cx="18" cy="18"/>
            </a:xfrm>
            <a:custGeom>
              <a:avLst/>
              <a:gdLst/>
              <a:ahLst/>
              <a:cxnLst/>
              <a:rect l="l" t="t" r="r" b="b"/>
              <a:pathLst>
                <a:path w="1" h="1" extrusionOk="0">
                  <a:moveTo>
                    <a:pt x="0" y="1"/>
                  </a:move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
            <p:cNvSpPr/>
            <p:nvPr/>
          </p:nvSpPr>
          <p:spPr>
            <a:xfrm>
              <a:off x="3471335" y="4290619"/>
              <a:ext cx="18" cy="3125"/>
            </a:xfrm>
            <a:custGeom>
              <a:avLst/>
              <a:gdLst/>
              <a:ahLst/>
              <a:cxnLst/>
              <a:rect l="l" t="t" r="r" b="b"/>
              <a:pathLst>
                <a:path w="1" h="174" extrusionOk="0">
                  <a:moveTo>
                    <a:pt x="0" y="174"/>
                  </a:moveTo>
                  <a:lnTo>
                    <a:pt x="0" y="1"/>
                  </a:lnTo>
                  <a:lnTo>
                    <a:pt x="0" y="174"/>
                  </a:lnTo>
                  <a:lnTo>
                    <a:pt x="0" y="174"/>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
            <p:cNvSpPr/>
            <p:nvPr/>
          </p:nvSpPr>
          <p:spPr>
            <a:xfrm>
              <a:off x="3471335" y="4290619"/>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
            <p:cNvSpPr/>
            <p:nvPr/>
          </p:nvSpPr>
          <p:spPr>
            <a:xfrm>
              <a:off x="3471335" y="429372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
            <p:cNvSpPr/>
            <p:nvPr/>
          </p:nvSpPr>
          <p:spPr>
            <a:xfrm>
              <a:off x="3471335" y="429372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
            <p:cNvSpPr/>
            <p:nvPr/>
          </p:nvSpPr>
          <p:spPr>
            <a:xfrm>
              <a:off x="3471335" y="4290619"/>
              <a:ext cx="18" cy="3125"/>
            </a:xfrm>
            <a:custGeom>
              <a:avLst/>
              <a:gdLst/>
              <a:ahLst/>
              <a:cxnLst/>
              <a:rect l="l" t="t" r="r" b="b"/>
              <a:pathLst>
                <a:path w="1" h="174" extrusionOk="0">
                  <a:moveTo>
                    <a:pt x="0" y="1"/>
                  </a:moveTo>
                  <a:lnTo>
                    <a:pt x="0" y="174"/>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
            <p:cNvSpPr/>
            <p:nvPr/>
          </p:nvSpPr>
          <p:spPr>
            <a:xfrm>
              <a:off x="3512912" y="4314218"/>
              <a:ext cx="2514" cy="18"/>
            </a:xfrm>
            <a:custGeom>
              <a:avLst/>
              <a:gdLst/>
              <a:ahLst/>
              <a:cxnLst/>
              <a:rect l="l" t="t" r="r" b="b"/>
              <a:pathLst>
                <a:path w="140" h="1" extrusionOk="0">
                  <a:moveTo>
                    <a:pt x="1" y="0"/>
                  </a:moveTo>
                  <a:lnTo>
                    <a:pt x="139" y="0"/>
                  </a:lnTo>
                  <a:lnTo>
                    <a:pt x="1"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
            <p:cNvSpPr/>
            <p:nvPr/>
          </p:nvSpPr>
          <p:spPr>
            <a:xfrm>
              <a:off x="3243494" y="3957263"/>
              <a:ext cx="39135" cy="44092"/>
            </a:xfrm>
            <a:custGeom>
              <a:avLst/>
              <a:gdLst/>
              <a:ahLst/>
              <a:cxnLst/>
              <a:rect l="l" t="t" r="r" b="b"/>
              <a:pathLst>
                <a:path w="2179" h="2455" extrusionOk="0">
                  <a:moveTo>
                    <a:pt x="2178" y="1"/>
                  </a:moveTo>
                  <a:cubicBezTo>
                    <a:pt x="2040" y="139"/>
                    <a:pt x="1902" y="277"/>
                    <a:pt x="1729" y="415"/>
                  </a:cubicBezTo>
                  <a:lnTo>
                    <a:pt x="1729" y="277"/>
                  </a:lnTo>
                  <a:lnTo>
                    <a:pt x="1" y="2005"/>
                  </a:lnTo>
                  <a:lnTo>
                    <a:pt x="1" y="2144"/>
                  </a:lnTo>
                  <a:lnTo>
                    <a:pt x="1" y="2455"/>
                  </a:lnTo>
                  <a:cubicBezTo>
                    <a:pt x="450" y="1867"/>
                    <a:pt x="865" y="1452"/>
                    <a:pt x="1314" y="1003"/>
                  </a:cubicBezTo>
                  <a:cubicBezTo>
                    <a:pt x="1591" y="726"/>
                    <a:pt x="1902" y="415"/>
                    <a:pt x="2178" y="277"/>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
            <p:cNvSpPr/>
            <p:nvPr/>
          </p:nvSpPr>
          <p:spPr>
            <a:xfrm>
              <a:off x="3168996" y="3897672"/>
              <a:ext cx="108658" cy="85687"/>
            </a:xfrm>
            <a:custGeom>
              <a:avLst/>
              <a:gdLst/>
              <a:ahLst/>
              <a:cxnLst/>
              <a:rect l="l" t="t" r="r" b="b"/>
              <a:pathLst>
                <a:path w="6050" h="4771" extrusionOk="0">
                  <a:moveTo>
                    <a:pt x="3457" y="1729"/>
                  </a:moveTo>
                  <a:cubicBezTo>
                    <a:pt x="3457" y="1867"/>
                    <a:pt x="3596" y="1867"/>
                    <a:pt x="3596" y="2005"/>
                  </a:cubicBezTo>
                  <a:cubicBezTo>
                    <a:pt x="3596" y="2005"/>
                    <a:pt x="3596" y="2178"/>
                    <a:pt x="3457" y="2178"/>
                  </a:cubicBezTo>
                  <a:cubicBezTo>
                    <a:pt x="3457" y="2316"/>
                    <a:pt x="3285" y="2316"/>
                    <a:pt x="3285" y="2454"/>
                  </a:cubicBezTo>
                  <a:cubicBezTo>
                    <a:pt x="3457" y="2454"/>
                    <a:pt x="3457" y="2593"/>
                    <a:pt x="3596" y="2593"/>
                  </a:cubicBezTo>
                  <a:cubicBezTo>
                    <a:pt x="3596" y="2593"/>
                    <a:pt x="3734" y="2731"/>
                    <a:pt x="3734" y="2869"/>
                  </a:cubicBezTo>
                  <a:lnTo>
                    <a:pt x="3734" y="3042"/>
                  </a:lnTo>
                  <a:cubicBezTo>
                    <a:pt x="3596" y="3042"/>
                    <a:pt x="3596" y="3180"/>
                    <a:pt x="3457" y="3180"/>
                  </a:cubicBezTo>
                  <a:lnTo>
                    <a:pt x="3285" y="3180"/>
                  </a:lnTo>
                  <a:cubicBezTo>
                    <a:pt x="3146" y="3042"/>
                    <a:pt x="3008" y="3042"/>
                    <a:pt x="3008" y="2869"/>
                  </a:cubicBezTo>
                  <a:cubicBezTo>
                    <a:pt x="2870" y="3042"/>
                    <a:pt x="2870" y="3042"/>
                    <a:pt x="2732" y="3180"/>
                  </a:cubicBezTo>
                  <a:cubicBezTo>
                    <a:pt x="2732" y="3249"/>
                    <a:pt x="2697" y="3284"/>
                    <a:pt x="2641" y="3284"/>
                  </a:cubicBezTo>
                  <a:cubicBezTo>
                    <a:pt x="2585" y="3284"/>
                    <a:pt x="2507" y="3249"/>
                    <a:pt x="2420" y="3180"/>
                  </a:cubicBezTo>
                  <a:cubicBezTo>
                    <a:pt x="2282" y="3180"/>
                    <a:pt x="2282" y="2869"/>
                    <a:pt x="2282" y="2731"/>
                  </a:cubicBezTo>
                  <a:lnTo>
                    <a:pt x="2420" y="2593"/>
                  </a:lnTo>
                  <a:cubicBezTo>
                    <a:pt x="2282" y="2454"/>
                    <a:pt x="2282" y="2454"/>
                    <a:pt x="2144" y="2316"/>
                  </a:cubicBezTo>
                  <a:cubicBezTo>
                    <a:pt x="2006" y="2316"/>
                    <a:pt x="2006" y="2178"/>
                    <a:pt x="2006" y="2178"/>
                  </a:cubicBezTo>
                  <a:lnTo>
                    <a:pt x="2006" y="1867"/>
                  </a:lnTo>
                  <a:cubicBezTo>
                    <a:pt x="2144" y="1867"/>
                    <a:pt x="2144" y="1729"/>
                    <a:pt x="2282" y="1729"/>
                  </a:cubicBezTo>
                  <a:cubicBezTo>
                    <a:pt x="2282" y="1729"/>
                    <a:pt x="2420" y="1729"/>
                    <a:pt x="2420" y="1867"/>
                  </a:cubicBezTo>
                  <a:cubicBezTo>
                    <a:pt x="2593" y="1867"/>
                    <a:pt x="2732" y="2005"/>
                    <a:pt x="2870" y="2178"/>
                  </a:cubicBezTo>
                  <a:cubicBezTo>
                    <a:pt x="2870" y="2005"/>
                    <a:pt x="2870" y="1867"/>
                    <a:pt x="3008" y="1867"/>
                  </a:cubicBezTo>
                  <a:cubicBezTo>
                    <a:pt x="3008" y="1729"/>
                    <a:pt x="3146" y="1729"/>
                    <a:pt x="3146" y="1729"/>
                  </a:cubicBezTo>
                  <a:close/>
                  <a:moveTo>
                    <a:pt x="2870" y="0"/>
                  </a:moveTo>
                  <a:cubicBezTo>
                    <a:pt x="2870" y="139"/>
                    <a:pt x="2732" y="139"/>
                    <a:pt x="2732" y="139"/>
                  </a:cubicBezTo>
                  <a:lnTo>
                    <a:pt x="2593" y="139"/>
                  </a:lnTo>
                  <a:cubicBezTo>
                    <a:pt x="2282" y="450"/>
                    <a:pt x="2006" y="588"/>
                    <a:pt x="1556" y="864"/>
                  </a:cubicBezTo>
                  <a:cubicBezTo>
                    <a:pt x="1142" y="1452"/>
                    <a:pt x="554" y="2005"/>
                    <a:pt x="1" y="2454"/>
                  </a:cubicBezTo>
                  <a:cubicBezTo>
                    <a:pt x="416" y="2869"/>
                    <a:pt x="865" y="3180"/>
                    <a:pt x="1280" y="3457"/>
                  </a:cubicBezTo>
                  <a:cubicBezTo>
                    <a:pt x="2006" y="3906"/>
                    <a:pt x="2870" y="4321"/>
                    <a:pt x="3596" y="4770"/>
                  </a:cubicBezTo>
                  <a:lnTo>
                    <a:pt x="6050" y="2316"/>
                  </a:lnTo>
                  <a:cubicBezTo>
                    <a:pt x="5324" y="1729"/>
                    <a:pt x="4598" y="1141"/>
                    <a:pt x="3734" y="588"/>
                  </a:cubicBezTo>
                  <a:cubicBezTo>
                    <a:pt x="3457" y="450"/>
                    <a:pt x="3146" y="139"/>
                    <a:pt x="287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
            <p:cNvSpPr/>
            <p:nvPr/>
          </p:nvSpPr>
          <p:spPr>
            <a:xfrm>
              <a:off x="3168996" y="3962238"/>
              <a:ext cx="58999" cy="41595"/>
            </a:xfrm>
            <a:custGeom>
              <a:avLst/>
              <a:gdLst/>
              <a:ahLst/>
              <a:cxnLst/>
              <a:rect l="l" t="t" r="r" b="b"/>
              <a:pathLst>
                <a:path w="3285" h="2316" extrusionOk="0">
                  <a:moveTo>
                    <a:pt x="1" y="0"/>
                  </a:moveTo>
                  <a:lnTo>
                    <a:pt x="1" y="449"/>
                  </a:lnTo>
                  <a:cubicBezTo>
                    <a:pt x="416" y="726"/>
                    <a:pt x="865" y="1002"/>
                    <a:pt x="1280" y="1314"/>
                  </a:cubicBezTo>
                  <a:cubicBezTo>
                    <a:pt x="1729" y="1590"/>
                    <a:pt x="2282" y="1867"/>
                    <a:pt x="2870" y="2316"/>
                  </a:cubicBezTo>
                  <a:lnTo>
                    <a:pt x="3285" y="2316"/>
                  </a:lnTo>
                  <a:lnTo>
                    <a:pt x="3285" y="1867"/>
                  </a:lnTo>
                  <a:cubicBezTo>
                    <a:pt x="2593" y="1590"/>
                    <a:pt x="1729" y="1175"/>
                    <a:pt x="1003" y="726"/>
                  </a:cubicBezTo>
                  <a:cubicBezTo>
                    <a:pt x="692" y="588"/>
                    <a:pt x="416" y="311"/>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
            <p:cNvSpPr/>
            <p:nvPr/>
          </p:nvSpPr>
          <p:spPr>
            <a:xfrm>
              <a:off x="3370758" y="4039825"/>
              <a:ext cx="38506" cy="41613"/>
            </a:xfrm>
            <a:custGeom>
              <a:avLst/>
              <a:gdLst/>
              <a:ahLst/>
              <a:cxnLst/>
              <a:rect l="l" t="t" r="r" b="b"/>
              <a:pathLst>
                <a:path w="2144" h="2317" extrusionOk="0">
                  <a:moveTo>
                    <a:pt x="2144" y="1"/>
                  </a:moveTo>
                  <a:cubicBezTo>
                    <a:pt x="2005" y="139"/>
                    <a:pt x="1867" y="139"/>
                    <a:pt x="1729" y="312"/>
                  </a:cubicBezTo>
                  <a:lnTo>
                    <a:pt x="1" y="2040"/>
                  </a:lnTo>
                  <a:lnTo>
                    <a:pt x="1" y="2317"/>
                  </a:lnTo>
                  <a:cubicBezTo>
                    <a:pt x="277" y="1867"/>
                    <a:pt x="692" y="1452"/>
                    <a:pt x="1141" y="1176"/>
                  </a:cubicBezTo>
                  <a:lnTo>
                    <a:pt x="1003" y="1176"/>
                  </a:lnTo>
                  <a:cubicBezTo>
                    <a:pt x="1003" y="1176"/>
                    <a:pt x="1141" y="1176"/>
                    <a:pt x="1141" y="1003"/>
                  </a:cubicBezTo>
                  <a:cubicBezTo>
                    <a:pt x="1418" y="727"/>
                    <a:pt x="1867" y="450"/>
                    <a:pt x="2144" y="139"/>
                  </a:cubicBezTo>
                  <a:lnTo>
                    <a:pt x="2144"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
            <p:cNvSpPr/>
            <p:nvPr/>
          </p:nvSpPr>
          <p:spPr>
            <a:xfrm>
              <a:off x="3295650" y="4045411"/>
              <a:ext cx="59609" cy="41003"/>
            </a:xfrm>
            <a:custGeom>
              <a:avLst/>
              <a:gdLst/>
              <a:ahLst/>
              <a:cxnLst/>
              <a:rect l="l" t="t" r="r" b="b"/>
              <a:pathLst>
                <a:path w="3319" h="2283" extrusionOk="0">
                  <a:moveTo>
                    <a:pt x="0" y="1"/>
                  </a:moveTo>
                  <a:lnTo>
                    <a:pt x="0" y="277"/>
                  </a:lnTo>
                  <a:cubicBezTo>
                    <a:pt x="553" y="692"/>
                    <a:pt x="1141" y="1280"/>
                    <a:pt x="1867" y="1556"/>
                  </a:cubicBezTo>
                  <a:cubicBezTo>
                    <a:pt x="2281" y="1867"/>
                    <a:pt x="2593" y="2144"/>
                    <a:pt x="3007" y="2282"/>
                  </a:cubicBezTo>
                  <a:lnTo>
                    <a:pt x="3318" y="2282"/>
                  </a:lnTo>
                  <a:lnTo>
                    <a:pt x="3318" y="1867"/>
                  </a:lnTo>
                  <a:cubicBezTo>
                    <a:pt x="2593" y="1418"/>
                    <a:pt x="1728" y="1141"/>
                    <a:pt x="1141" y="692"/>
                  </a:cubicBezTo>
                  <a:cubicBezTo>
                    <a:pt x="726" y="416"/>
                    <a:pt x="415" y="277"/>
                    <a:pt x="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
            <p:cNvSpPr/>
            <p:nvPr/>
          </p:nvSpPr>
          <p:spPr>
            <a:xfrm>
              <a:off x="3336617" y="401437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
            <p:cNvSpPr/>
            <p:nvPr/>
          </p:nvSpPr>
          <p:spPr>
            <a:xfrm>
              <a:off x="3295650" y="3980234"/>
              <a:ext cx="108658" cy="83209"/>
            </a:xfrm>
            <a:custGeom>
              <a:avLst/>
              <a:gdLst/>
              <a:ahLst/>
              <a:cxnLst/>
              <a:rect l="l" t="t" r="r" b="b"/>
              <a:pathLst>
                <a:path w="6050" h="4633" extrusionOk="0">
                  <a:moveTo>
                    <a:pt x="2454" y="1314"/>
                  </a:moveTo>
                  <a:cubicBezTo>
                    <a:pt x="2593" y="1314"/>
                    <a:pt x="2731" y="1314"/>
                    <a:pt x="2869" y="1452"/>
                  </a:cubicBezTo>
                  <a:cubicBezTo>
                    <a:pt x="2869" y="1452"/>
                    <a:pt x="3007" y="1590"/>
                    <a:pt x="3007" y="1729"/>
                  </a:cubicBezTo>
                  <a:lnTo>
                    <a:pt x="3318" y="1729"/>
                  </a:lnTo>
                  <a:cubicBezTo>
                    <a:pt x="3457" y="1660"/>
                    <a:pt x="3595" y="1625"/>
                    <a:pt x="3716" y="1625"/>
                  </a:cubicBezTo>
                  <a:cubicBezTo>
                    <a:pt x="3837" y="1625"/>
                    <a:pt x="3941" y="1660"/>
                    <a:pt x="4010" y="1729"/>
                  </a:cubicBezTo>
                  <a:lnTo>
                    <a:pt x="4321" y="2040"/>
                  </a:lnTo>
                  <a:cubicBezTo>
                    <a:pt x="4459" y="2178"/>
                    <a:pt x="4459" y="2316"/>
                    <a:pt x="4459" y="2455"/>
                  </a:cubicBezTo>
                  <a:cubicBezTo>
                    <a:pt x="4459" y="2904"/>
                    <a:pt x="4183" y="3180"/>
                    <a:pt x="4010" y="3457"/>
                  </a:cubicBezTo>
                  <a:cubicBezTo>
                    <a:pt x="3941" y="3543"/>
                    <a:pt x="3871" y="3587"/>
                    <a:pt x="3802" y="3587"/>
                  </a:cubicBezTo>
                  <a:cubicBezTo>
                    <a:pt x="3733" y="3587"/>
                    <a:pt x="3664" y="3543"/>
                    <a:pt x="3595" y="3457"/>
                  </a:cubicBezTo>
                  <a:cubicBezTo>
                    <a:pt x="3457" y="3457"/>
                    <a:pt x="3457" y="3180"/>
                    <a:pt x="3595" y="3042"/>
                  </a:cubicBezTo>
                  <a:cubicBezTo>
                    <a:pt x="3595" y="3042"/>
                    <a:pt x="3733" y="2904"/>
                    <a:pt x="3733" y="2766"/>
                  </a:cubicBezTo>
                  <a:cubicBezTo>
                    <a:pt x="3733" y="2766"/>
                    <a:pt x="3733" y="2593"/>
                    <a:pt x="3871" y="2593"/>
                  </a:cubicBezTo>
                  <a:lnTo>
                    <a:pt x="3871" y="2455"/>
                  </a:lnTo>
                  <a:lnTo>
                    <a:pt x="3871" y="2316"/>
                  </a:lnTo>
                  <a:lnTo>
                    <a:pt x="3733" y="2316"/>
                  </a:lnTo>
                  <a:lnTo>
                    <a:pt x="3733" y="2178"/>
                  </a:lnTo>
                  <a:lnTo>
                    <a:pt x="3595" y="2178"/>
                  </a:lnTo>
                  <a:lnTo>
                    <a:pt x="3457" y="2316"/>
                  </a:lnTo>
                  <a:cubicBezTo>
                    <a:pt x="3318" y="2316"/>
                    <a:pt x="3318" y="2455"/>
                    <a:pt x="3318" y="2455"/>
                  </a:cubicBezTo>
                  <a:lnTo>
                    <a:pt x="3318" y="2593"/>
                  </a:lnTo>
                  <a:cubicBezTo>
                    <a:pt x="3146" y="2766"/>
                    <a:pt x="3007" y="2766"/>
                    <a:pt x="2869" y="2766"/>
                  </a:cubicBezTo>
                  <a:cubicBezTo>
                    <a:pt x="2731" y="2766"/>
                    <a:pt x="2731" y="2593"/>
                    <a:pt x="2731" y="2455"/>
                  </a:cubicBezTo>
                  <a:lnTo>
                    <a:pt x="2731" y="2316"/>
                  </a:lnTo>
                  <a:lnTo>
                    <a:pt x="2731" y="2178"/>
                  </a:lnTo>
                  <a:cubicBezTo>
                    <a:pt x="2731" y="2178"/>
                    <a:pt x="2593" y="2178"/>
                    <a:pt x="2593" y="2040"/>
                  </a:cubicBezTo>
                  <a:lnTo>
                    <a:pt x="2454" y="1902"/>
                  </a:lnTo>
                  <a:lnTo>
                    <a:pt x="2281" y="1902"/>
                  </a:lnTo>
                  <a:cubicBezTo>
                    <a:pt x="2281" y="2040"/>
                    <a:pt x="2454" y="2040"/>
                    <a:pt x="2454" y="2178"/>
                  </a:cubicBezTo>
                  <a:lnTo>
                    <a:pt x="2454" y="2316"/>
                  </a:lnTo>
                  <a:lnTo>
                    <a:pt x="2281" y="2455"/>
                  </a:lnTo>
                  <a:cubicBezTo>
                    <a:pt x="2212" y="2524"/>
                    <a:pt x="2178" y="2558"/>
                    <a:pt x="2143" y="2558"/>
                  </a:cubicBezTo>
                  <a:cubicBezTo>
                    <a:pt x="2109" y="2558"/>
                    <a:pt x="2074" y="2524"/>
                    <a:pt x="2005" y="2455"/>
                  </a:cubicBezTo>
                  <a:cubicBezTo>
                    <a:pt x="2005" y="2455"/>
                    <a:pt x="1867" y="2455"/>
                    <a:pt x="1867" y="2316"/>
                  </a:cubicBezTo>
                  <a:cubicBezTo>
                    <a:pt x="1867" y="2178"/>
                    <a:pt x="1728" y="2040"/>
                    <a:pt x="1728" y="1902"/>
                  </a:cubicBezTo>
                  <a:cubicBezTo>
                    <a:pt x="1728" y="1729"/>
                    <a:pt x="1728" y="1729"/>
                    <a:pt x="1867" y="1590"/>
                  </a:cubicBezTo>
                  <a:lnTo>
                    <a:pt x="1867" y="1452"/>
                  </a:lnTo>
                  <a:cubicBezTo>
                    <a:pt x="1867" y="1452"/>
                    <a:pt x="2005" y="1452"/>
                    <a:pt x="2005" y="1314"/>
                  </a:cubicBezTo>
                  <a:close/>
                  <a:moveTo>
                    <a:pt x="2869" y="0"/>
                  </a:moveTo>
                  <a:cubicBezTo>
                    <a:pt x="2869" y="0"/>
                    <a:pt x="2869" y="173"/>
                    <a:pt x="2731" y="173"/>
                  </a:cubicBezTo>
                  <a:lnTo>
                    <a:pt x="2593" y="173"/>
                  </a:lnTo>
                  <a:cubicBezTo>
                    <a:pt x="2281" y="312"/>
                    <a:pt x="2005" y="588"/>
                    <a:pt x="1590" y="865"/>
                  </a:cubicBezTo>
                  <a:cubicBezTo>
                    <a:pt x="1141" y="1314"/>
                    <a:pt x="553" y="1902"/>
                    <a:pt x="0" y="2455"/>
                  </a:cubicBezTo>
                  <a:cubicBezTo>
                    <a:pt x="415" y="2766"/>
                    <a:pt x="864" y="3180"/>
                    <a:pt x="1279" y="3457"/>
                  </a:cubicBezTo>
                  <a:cubicBezTo>
                    <a:pt x="2005" y="3906"/>
                    <a:pt x="2869" y="4321"/>
                    <a:pt x="3595" y="4632"/>
                  </a:cubicBezTo>
                  <a:cubicBezTo>
                    <a:pt x="4459" y="3768"/>
                    <a:pt x="5185" y="3042"/>
                    <a:pt x="6049" y="2316"/>
                  </a:cubicBezTo>
                  <a:cubicBezTo>
                    <a:pt x="5323" y="1729"/>
                    <a:pt x="4597" y="1037"/>
                    <a:pt x="3733" y="450"/>
                  </a:cubicBezTo>
                  <a:cubicBezTo>
                    <a:pt x="3457" y="312"/>
                    <a:pt x="3146" y="173"/>
                    <a:pt x="286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
            <p:cNvSpPr/>
            <p:nvPr/>
          </p:nvSpPr>
          <p:spPr>
            <a:xfrm>
              <a:off x="3274529" y="4029893"/>
              <a:ext cx="5621" cy="12428"/>
            </a:xfrm>
            <a:custGeom>
              <a:avLst/>
              <a:gdLst/>
              <a:ahLst/>
              <a:cxnLst/>
              <a:rect l="l" t="t" r="r" b="b"/>
              <a:pathLst>
                <a:path w="313" h="692" extrusionOk="0">
                  <a:moveTo>
                    <a:pt x="174" y="1"/>
                  </a:moveTo>
                  <a:cubicBezTo>
                    <a:pt x="1" y="139"/>
                    <a:pt x="1" y="554"/>
                    <a:pt x="174" y="692"/>
                  </a:cubicBezTo>
                  <a:lnTo>
                    <a:pt x="312" y="692"/>
                  </a:lnTo>
                  <a:cubicBezTo>
                    <a:pt x="174" y="554"/>
                    <a:pt x="174" y="277"/>
                    <a:pt x="17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
            <p:cNvSpPr/>
            <p:nvPr/>
          </p:nvSpPr>
          <p:spPr>
            <a:xfrm>
              <a:off x="3391251" y="4057839"/>
              <a:ext cx="18" cy="3107"/>
            </a:xfrm>
            <a:custGeom>
              <a:avLst/>
              <a:gdLst/>
              <a:ahLst/>
              <a:cxnLst/>
              <a:rect l="l" t="t" r="r" b="b"/>
              <a:pathLst>
                <a:path w="1" h="173" extrusionOk="0">
                  <a:moveTo>
                    <a:pt x="0" y="173"/>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8"/>
            <p:cNvSpPr/>
            <p:nvPr/>
          </p:nvSpPr>
          <p:spPr>
            <a:xfrm>
              <a:off x="3473813" y="4107499"/>
              <a:ext cx="8082" cy="7471"/>
            </a:xfrm>
            <a:custGeom>
              <a:avLst/>
              <a:gdLst/>
              <a:ahLst/>
              <a:cxnLst/>
              <a:rect l="l" t="t" r="r" b="b"/>
              <a:pathLst>
                <a:path w="450" h="416" extrusionOk="0">
                  <a:moveTo>
                    <a:pt x="139" y="0"/>
                  </a:moveTo>
                  <a:lnTo>
                    <a:pt x="139" y="139"/>
                  </a:lnTo>
                  <a:cubicBezTo>
                    <a:pt x="139" y="139"/>
                    <a:pt x="139" y="277"/>
                    <a:pt x="0" y="277"/>
                  </a:cubicBezTo>
                  <a:lnTo>
                    <a:pt x="0" y="415"/>
                  </a:lnTo>
                  <a:lnTo>
                    <a:pt x="311" y="415"/>
                  </a:lnTo>
                  <a:lnTo>
                    <a:pt x="311" y="277"/>
                  </a:lnTo>
                  <a:lnTo>
                    <a:pt x="450" y="277"/>
                  </a:lnTo>
                  <a:lnTo>
                    <a:pt x="450" y="139"/>
                  </a:lnTo>
                  <a:lnTo>
                    <a:pt x="45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8"/>
            <p:cNvSpPr/>
            <p:nvPr/>
          </p:nvSpPr>
          <p:spPr>
            <a:xfrm>
              <a:off x="3417311" y="4063425"/>
              <a:ext cx="105551" cy="85059"/>
            </a:xfrm>
            <a:custGeom>
              <a:avLst/>
              <a:gdLst/>
              <a:ahLst/>
              <a:cxnLst/>
              <a:rect l="l" t="t" r="r" b="b"/>
              <a:pathLst>
                <a:path w="5877" h="4736" extrusionOk="0">
                  <a:moveTo>
                    <a:pt x="2282" y="1141"/>
                  </a:moveTo>
                  <a:cubicBezTo>
                    <a:pt x="2420" y="1279"/>
                    <a:pt x="2593" y="1417"/>
                    <a:pt x="2420" y="1590"/>
                  </a:cubicBezTo>
                  <a:lnTo>
                    <a:pt x="2420" y="1728"/>
                  </a:lnTo>
                  <a:lnTo>
                    <a:pt x="2420" y="2005"/>
                  </a:lnTo>
                  <a:lnTo>
                    <a:pt x="2420" y="2281"/>
                  </a:lnTo>
                  <a:cubicBezTo>
                    <a:pt x="2420" y="2281"/>
                    <a:pt x="2593" y="2454"/>
                    <a:pt x="2593" y="2593"/>
                  </a:cubicBezTo>
                  <a:lnTo>
                    <a:pt x="2732" y="2593"/>
                  </a:lnTo>
                  <a:cubicBezTo>
                    <a:pt x="2732" y="2593"/>
                    <a:pt x="2732" y="2454"/>
                    <a:pt x="2870" y="2281"/>
                  </a:cubicBezTo>
                  <a:lnTo>
                    <a:pt x="2870" y="2143"/>
                  </a:lnTo>
                  <a:lnTo>
                    <a:pt x="3008" y="2005"/>
                  </a:lnTo>
                  <a:cubicBezTo>
                    <a:pt x="3146" y="2005"/>
                    <a:pt x="3146" y="1867"/>
                    <a:pt x="3146" y="1867"/>
                  </a:cubicBezTo>
                  <a:lnTo>
                    <a:pt x="3734" y="1867"/>
                  </a:lnTo>
                  <a:lnTo>
                    <a:pt x="4010" y="2143"/>
                  </a:lnTo>
                  <a:cubicBezTo>
                    <a:pt x="4010" y="2143"/>
                    <a:pt x="4149" y="2281"/>
                    <a:pt x="4149" y="2454"/>
                  </a:cubicBezTo>
                  <a:lnTo>
                    <a:pt x="4149" y="2731"/>
                  </a:lnTo>
                  <a:cubicBezTo>
                    <a:pt x="4149" y="2869"/>
                    <a:pt x="4010" y="3007"/>
                    <a:pt x="4010" y="3007"/>
                  </a:cubicBezTo>
                  <a:cubicBezTo>
                    <a:pt x="3872" y="3146"/>
                    <a:pt x="3734" y="3318"/>
                    <a:pt x="3596" y="3457"/>
                  </a:cubicBezTo>
                  <a:cubicBezTo>
                    <a:pt x="3457" y="3457"/>
                    <a:pt x="3285" y="3457"/>
                    <a:pt x="3146" y="3595"/>
                  </a:cubicBezTo>
                  <a:cubicBezTo>
                    <a:pt x="2870" y="3595"/>
                    <a:pt x="2593" y="3457"/>
                    <a:pt x="2282" y="3146"/>
                  </a:cubicBezTo>
                  <a:cubicBezTo>
                    <a:pt x="2144" y="2869"/>
                    <a:pt x="2006" y="2593"/>
                    <a:pt x="1867" y="2281"/>
                  </a:cubicBezTo>
                  <a:lnTo>
                    <a:pt x="1867" y="1417"/>
                  </a:lnTo>
                  <a:lnTo>
                    <a:pt x="2144" y="1141"/>
                  </a:lnTo>
                  <a:close/>
                  <a:moveTo>
                    <a:pt x="2732" y="0"/>
                  </a:moveTo>
                  <a:cubicBezTo>
                    <a:pt x="2732" y="138"/>
                    <a:pt x="2732" y="138"/>
                    <a:pt x="2593" y="138"/>
                  </a:cubicBezTo>
                  <a:lnTo>
                    <a:pt x="2420" y="138"/>
                  </a:lnTo>
                  <a:cubicBezTo>
                    <a:pt x="2144" y="415"/>
                    <a:pt x="1867" y="553"/>
                    <a:pt x="1556" y="864"/>
                  </a:cubicBezTo>
                  <a:lnTo>
                    <a:pt x="1" y="2454"/>
                  </a:lnTo>
                  <a:cubicBezTo>
                    <a:pt x="277" y="2731"/>
                    <a:pt x="692" y="3146"/>
                    <a:pt x="1142" y="3457"/>
                  </a:cubicBezTo>
                  <a:cubicBezTo>
                    <a:pt x="1867" y="3871"/>
                    <a:pt x="2732" y="4321"/>
                    <a:pt x="3457" y="4736"/>
                  </a:cubicBezTo>
                  <a:cubicBezTo>
                    <a:pt x="4322" y="3871"/>
                    <a:pt x="5186" y="3146"/>
                    <a:pt x="5877" y="2281"/>
                  </a:cubicBezTo>
                  <a:cubicBezTo>
                    <a:pt x="5186" y="1728"/>
                    <a:pt x="4460" y="1141"/>
                    <a:pt x="3596" y="553"/>
                  </a:cubicBezTo>
                  <a:cubicBezTo>
                    <a:pt x="3285" y="277"/>
                    <a:pt x="3008" y="138"/>
                    <a:pt x="2732"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8"/>
            <p:cNvSpPr/>
            <p:nvPr/>
          </p:nvSpPr>
          <p:spPr>
            <a:xfrm>
              <a:off x="3479399" y="4107499"/>
              <a:ext cx="18" cy="18"/>
            </a:xfrm>
            <a:custGeom>
              <a:avLst/>
              <a:gdLst/>
              <a:ahLst/>
              <a:cxnLst/>
              <a:rect l="l" t="t" r="r" b="b"/>
              <a:pathLst>
                <a:path w="1" h="1" extrusionOk="0">
                  <a:moveTo>
                    <a:pt x="0" y="0"/>
                  </a:move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8"/>
            <p:cNvSpPr/>
            <p:nvPr/>
          </p:nvSpPr>
          <p:spPr>
            <a:xfrm>
              <a:off x="3414222" y="4127973"/>
              <a:ext cx="59609" cy="44110"/>
            </a:xfrm>
            <a:custGeom>
              <a:avLst/>
              <a:gdLst/>
              <a:ahLst/>
              <a:cxnLst/>
              <a:rect l="l" t="t" r="r" b="b"/>
              <a:pathLst>
                <a:path w="3319" h="2456" extrusionOk="0">
                  <a:moveTo>
                    <a:pt x="0" y="1"/>
                  </a:moveTo>
                  <a:lnTo>
                    <a:pt x="0" y="416"/>
                  </a:lnTo>
                  <a:cubicBezTo>
                    <a:pt x="588" y="865"/>
                    <a:pt x="1175" y="1142"/>
                    <a:pt x="1728" y="1591"/>
                  </a:cubicBezTo>
                  <a:cubicBezTo>
                    <a:pt x="2178" y="1867"/>
                    <a:pt x="2592" y="2006"/>
                    <a:pt x="2904" y="2317"/>
                  </a:cubicBezTo>
                  <a:cubicBezTo>
                    <a:pt x="3042" y="2317"/>
                    <a:pt x="3180" y="2455"/>
                    <a:pt x="3318" y="2455"/>
                  </a:cubicBezTo>
                  <a:lnTo>
                    <a:pt x="3318" y="1867"/>
                  </a:lnTo>
                  <a:cubicBezTo>
                    <a:pt x="2592" y="1591"/>
                    <a:pt x="1901" y="1142"/>
                    <a:pt x="1175" y="727"/>
                  </a:cubicBezTo>
                  <a:cubicBezTo>
                    <a:pt x="726" y="589"/>
                    <a:pt x="449" y="277"/>
                    <a:pt x="173"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8"/>
            <p:cNvSpPr/>
            <p:nvPr/>
          </p:nvSpPr>
          <p:spPr>
            <a:xfrm>
              <a:off x="3489330" y="4123016"/>
              <a:ext cx="39135" cy="49067"/>
            </a:xfrm>
            <a:custGeom>
              <a:avLst/>
              <a:gdLst/>
              <a:ahLst/>
              <a:cxnLst/>
              <a:rect l="l" t="t" r="r" b="b"/>
              <a:pathLst>
                <a:path w="2179" h="2732" extrusionOk="0">
                  <a:moveTo>
                    <a:pt x="2178" y="0"/>
                  </a:moveTo>
                  <a:cubicBezTo>
                    <a:pt x="2040" y="139"/>
                    <a:pt x="1867" y="277"/>
                    <a:pt x="1729" y="277"/>
                  </a:cubicBezTo>
                  <a:cubicBezTo>
                    <a:pt x="1176" y="865"/>
                    <a:pt x="588" y="1418"/>
                    <a:pt x="139" y="2005"/>
                  </a:cubicBezTo>
                  <a:lnTo>
                    <a:pt x="0" y="2005"/>
                  </a:lnTo>
                  <a:lnTo>
                    <a:pt x="0" y="2143"/>
                  </a:lnTo>
                  <a:cubicBezTo>
                    <a:pt x="0" y="2282"/>
                    <a:pt x="0" y="2593"/>
                    <a:pt x="139" y="2731"/>
                  </a:cubicBezTo>
                  <a:lnTo>
                    <a:pt x="312" y="2731"/>
                  </a:lnTo>
                  <a:lnTo>
                    <a:pt x="312" y="2593"/>
                  </a:lnTo>
                  <a:cubicBezTo>
                    <a:pt x="726" y="2005"/>
                    <a:pt x="1176" y="1556"/>
                    <a:pt x="1590" y="1141"/>
                  </a:cubicBezTo>
                  <a:cubicBezTo>
                    <a:pt x="1729" y="1141"/>
                    <a:pt x="1729" y="1141"/>
                    <a:pt x="1729" y="1003"/>
                  </a:cubicBezTo>
                  <a:cubicBezTo>
                    <a:pt x="1867" y="865"/>
                    <a:pt x="2040" y="692"/>
                    <a:pt x="2178" y="553"/>
                  </a:cubicBezTo>
                  <a:lnTo>
                    <a:pt x="2178" y="415"/>
                  </a:ln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
            <p:cNvSpPr/>
            <p:nvPr/>
          </p:nvSpPr>
          <p:spPr>
            <a:xfrm>
              <a:off x="3517887" y="4143508"/>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
            <p:cNvSpPr/>
            <p:nvPr/>
          </p:nvSpPr>
          <p:spPr>
            <a:xfrm>
              <a:off x="3615966" y="4205578"/>
              <a:ext cx="39135" cy="49067"/>
            </a:xfrm>
            <a:custGeom>
              <a:avLst/>
              <a:gdLst/>
              <a:ahLst/>
              <a:cxnLst/>
              <a:rect l="l" t="t" r="r" b="b"/>
              <a:pathLst>
                <a:path w="2179" h="2732" extrusionOk="0">
                  <a:moveTo>
                    <a:pt x="2178" y="1"/>
                  </a:moveTo>
                  <a:cubicBezTo>
                    <a:pt x="2040" y="139"/>
                    <a:pt x="1902" y="139"/>
                    <a:pt x="1729" y="277"/>
                  </a:cubicBezTo>
                  <a:cubicBezTo>
                    <a:pt x="1176" y="865"/>
                    <a:pt x="588" y="1452"/>
                    <a:pt x="174" y="2005"/>
                  </a:cubicBezTo>
                  <a:lnTo>
                    <a:pt x="1" y="2005"/>
                  </a:lnTo>
                  <a:cubicBezTo>
                    <a:pt x="1" y="2316"/>
                    <a:pt x="1" y="2455"/>
                    <a:pt x="174" y="2731"/>
                  </a:cubicBezTo>
                  <a:cubicBezTo>
                    <a:pt x="450" y="2144"/>
                    <a:pt x="865" y="1729"/>
                    <a:pt x="1452" y="1279"/>
                  </a:cubicBezTo>
                  <a:cubicBezTo>
                    <a:pt x="1591" y="1141"/>
                    <a:pt x="1729" y="1003"/>
                    <a:pt x="2040" y="865"/>
                  </a:cubicBezTo>
                  <a:cubicBezTo>
                    <a:pt x="2040" y="726"/>
                    <a:pt x="2178" y="588"/>
                    <a:pt x="2178" y="588"/>
                  </a:cubicBezTo>
                  <a:lnTo>
                    <a:pt x="2178" y="415"/>
                  </a:ln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
            <p:cNvSpPr/>
            <p:nvPr/>
          </p:nvSpPr>
          <p:spPr>
            <a:xfrm>
              <a:off x="3541468" y="4208057"/>
              <a:ext cx="58999" cy="46588"/>
            </a:xfrm>
            <a:custGeom>
              <a:avLst/>
              <a:gdLst/>
              <a:ahLst/>
              <a:cxnLst/>
              <a:rect l="l" t="t" r="r" b="b"/>
              <a:pathLst>
                <a:path w="3285" h="2594" extrusionOk="0">
                  <a:moveTo>
                    <a:pt x="1" y="1"/>
                  </a:moveTo>
                  <a:lnTo>
                    <a:pt x="1" y="450"/>
                  </a:lnTo>
                  <a:cubicBezTo>
                    <a:pt x="554" y="865"/>
                    <a:pt x="1280" y="1453"/>
                    <a:pt x="1867" y="1729"/>
                  </a:cubicBezTo>
                  <a:cubicBezTo>
                    <a:pt x="2282" y="2178"/>
                    <a:pt x="2870" y="2455"/>
                    <a:pt x="3285" y="2593"/>
                  </a:cubicBezTo>
                  <a:lnTo>
                    <a:pt x="3285" y="2006"/>
                  </a:lnTo>
                  <a:cubicBezTo>
                    <a:pt x="2593" y="1591"/>
                    <a:pt x="1867" y="1314"/>
                    <a:pt x="1142" y="865"/>
                  </a:cubicBezTo>
                  <a:cubicBezTo>
                    <a:pt x="692" y="588"/>
                    <a:pt x="416" y="450"/>
                    <a:pt x="139" y="139"/>
                  </a:cubicBezTo>
                  <a:cubicBezTo>
                    <a:pt x="1" y="139"/>
                    <a:pt x="1" y="1"/>
                    <a:pt x="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8"/>
            <p:cNvSpPr/>
            <p:nvPr/>
          </p:nvSpPr>
          <p:spPr>
            <a:xfrm>
              <a:off x="3579957" y="4177022"/>
              <a:ext cx="10578" cy="13057"/>
            </a:xfrm>
            <a:custGeom>
              <a:avLst/>
              <a:gdLst/>
              <a:ahLst/>
              <a:cxnLst/>
              <a:rect l="l" t="t" r="r" b="b"/>
              <a:pathLst>
                <a:path w="589" h="727" extrusionOk="0">
                  <a:moveTo>
                    <a:pt x="277" y="1"/>
                  </a:moveTo>
                  <a:cubicBezTo>
                    <a:pt x="277" y="139"/>
                    <a:pt x="139" y="139"/>
                    <a:pt x="139" y="139"/>
                  </a:cubicBezTo>
                  <a:lnTo>
                    <a:pt x="139" y="277"/>
                  </a:lnTo>
                  <a:cubicBezTo>
                    <a:pt x="139" y="277"/>
                    <a:pt x="1" y="277"/>
                    <a:pt x="1" y="450"/>
                  </a:cubicBezTo>
                  <a:lnTo>
                    <a:pt x="1" y="588"/>
                  </a:lnTo>
                  <a:lnTo>
                    <a:pt x="139" y="588"/>
                  </a:lnTo>
                  <a:lnTo>
                    <a:pt x="277" y="726"/>
                  </a:lnTo>
                  <a:lnTo>
                    <a:pt x="450" y="726"/>
                  </a:lnTo>
                  <a:lnTo>
                    <a:pt x="450" y="588"/>
                  </a:lnTo>
                  <a:lnTo>
                    <a:pt x="589" y="588"/>
                  </a:lnTo>
                  <a:lnTo>
                    <a:pt x="589" y="450"/>
                  </a:lnTo>
                  <a:lnTo>
                    <a:pt x="589" y="277"/>
                  </a:lnTo>
                  <a:lnTo>
                    <a:pt x="589" y="139"/>
                  </a:lnTo>
                  <a:lnTo>
                    <a:pt x="45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8"/>
            <p:cNvSpPr/>
            <p:nvPr/>
          </p:nvSpPr>
          <p:spPr>
            <a:xfrm>
              <a:off x="3543965" y="4145987"/>
              <a:ext cx="106162" cy="82580"/>
            </a:xfrm>
            <a:custGeom>
              <a:avLst/>
              <a:gdLst/>
              <a:ahLst/>
              <a:cxnLst/>
              <a:rect l="l" t="t" r="r" b="b"/>
              <a:pathLst>
                <a:path w="5911" h="4598" extrusionOk="0">
                  <a:moveTo>
                    <a:pt x="2731" y="1141"/>
                  </a:moveTo>
                  <a:cubicBezTo>
                    <a:pt x="3318" y="1314"/>
                    <a:pt x="3733" y="1729"/>
                    <a:pt x="4183" y="2005"/>
                  </a:cubicBezTo>
                  <a:cubicBezTo>
                    <a:pt x="4321" y="2005"/>
                    <a:pt x="4459" y="2316"/>
                    <a:pt x="4321" y="2454"/>
                  </a:cubicBezTo>
                  <a:cubicBezTo>
                    <a:pt x="4252" y="2524"/>
                    <a:pt x="4174" y="2558"/>
                    <a:pt x="4096" y="2558"/>
                  </a:cubicBezTo>
                  <a:cubicBezTo>
                    <a:pt x="4018" y="2558"/>
                    <a:pt x="3941" y="2524"/>
                    <a:pt x="3871" y="2454"/>
                  </a:cubicBezTo>
                  <a:cubicBezTo>
                    <a:pt x="3595" y="2316"/>
                    <a:pt x="3457" y="2178"/>
                    <a:pt x="3146" y="2005"/>
                  </a:cubicBezTo>
                  <a:lnTo>
                    <a:pt x="3146" y="2178"/>
                  </a:lnTo>
                  <a:cubicBezTo>
                    <a:pt x="3146" y="2316"/>
                    <a:pt x="3146" y="2454"/>
                    <a:pt x="3007" y="2454"/>
                  </a:cubicBezTo>
                  <a:cubicBezTo>
                    <a:pt x="3007" y="2593"/>
                    <a:pt x="3007" y="2731"/>
                    <a:pt x="2869" y="2731"/>
                  </a:cubicBezTo>
                  <a:cubicBezTo>
                    <a:pt x="2869" y="2869"/>
                    <a:pt x="2731" y="2869"/>
                    <a:pt x="2593" y="2869"/>
                  </a:cubicBezTo>
                  <a:cubicBezTo>
                    <a:pt x="2593" y="3042"/>
                    <a:pt x="2454" y="3042"/>
                    <a:pt x="2281" y="3042"/>
                  </a:cubicBezTo>
                  <a:cubicBezTo>
                    <a:pt x="2143" y="3042"/>
                    <a:pt x="2143" y="3042"/>
                    <a:pt x="2005" y="2869"/>
                  </a:cubicBezTo>
                  <a:cubicBezTo>
                    <a:pt x="1867" y="2869"/>
                    <a:pt x="1728" y="2731"/>
                    <a:pt x="1728" y="2731"/>
                  </a:cubicBezTo>
                  <a:cubicBezTo>
                    <a:pt x="1590" y="2593"/>
                    <a:pt x="1590" y="2593"/>
                    <a:pt x="1590" y="2454"/>
                  </a:cubicBezTo>
                  <a:cubicBezTo>
                    <a:pt x="1417" y="2454"/>
                    <a:pt x="1417" y="2316"/>
                    <a:pt x="1417" y="2178"/>
                  </a:cubicBezTo>
                  <a:lnTo>
                    <a:pt x="1417" y="1867"/>
                  </a:lnTo>
                  <a:lnTo>
                    <a:pt x="1867" y="1452"/>
                  </a:lnTo>
                  <a:cubicBezTo>
                    <a:pt x="2005" y="1314"/>
                    <a:pt x="2143" y="1141"/>
                    <a:pt x="2454" y="1141"/>
                  </a:cubicBezTo>
                  <a:close/>
                  <a:moveTo>
                    <a:pt x="2731" y="0"/>
                  </a:moveTo>
                  <a:cubicBezTo>
                    <a:pt x="2731" y="0"/>
                    <a:pt x="2731" y="139"/>
                    <a:pt x="2593" y="139"/>
                  </a:cubicBezTo>
                  <a:lnTo>
                    <a:pt x="2454" y="139"/>
                  </a:lnTo>
                  <a:cubicBezTo>
                    <a:pt x="2143" y="277"/>
                    <a:pt x="1867" y="588"/>
                    <a:pt x="1590" y="864"/>
                  </a:cubicBezTo>
                  <a:cubicBezTo>
                    <a:pt x="1003" y="1314"/>
                    <a:pt x="415" y="1867"/>
                    <a:pt x="0" y="2454"/>
                  </a:cubicBezTo>
                  <a:cubicBezTo>
                    <a:pt x="277" y="2731"/>
                    <a:pt x="726" y="3042"/>
                    <a:pt x="1141" y="3457"/>
                  </a:cubicBezTo>
                  <a:cubicBezTo>
                    <a:pt x="1867" y="3906"/>
                    <a:pt x="2731" y="4321"/>
                    <a:pt x="3457" y="4597"/>
                  </a:cubicBezTo>
                  <a:cubicBezTo>
                    <a:pt x="4321" y="3733"/>
                    <a:pt x="5185" y="3042"/>
                    <a:pt x="5911" y="2316"/>
                  </a:cubicBezTo>
                  <a:cubicBezTo>
                    <a:pt x="5185" y="1729"/>
                    <a:pt x="4459" y="1003"/>
                    <a:pt x="3595" y="450"/>
                  </a:cubicBezTo>
                  <a:cubicBezTo>
                    <a:pt x="3318" y="277"/>
                    <a:pt x="3007" y="139"/>
                    <a:pt x="273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8"/>
            <p:cNvSpPr/>
            <p:nvPr/>
          </p:nvSpPr>
          <p:spPr>
            <a:xfrm>
              <a:off x="3642044" y="422854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8"/>
            <p:cNvSpPr/>
            <p:nvPr/>
          </p:nvSpPr>
          <p:spPr>
            <a:xfrm>
              <a:off x="2930613" y="3949199"/>
              <a:ext cx="21139" cy="77605"/>
            </a:xfrm>
            <a:custGeom>
              <a:avLst/>
              <a:gdLst/>
              <a:ahLst/>
              <a:cxnLst/>
              <a:rect l="l" t="t" r="r" b="b"/>
              <a:pathLst>
                <a:path w="1177" h="4321" extrusionOk="0">
                  <a:moveTo>
                    <a:pt x="865" y="0"/>
                  </a:moveTo>
                  <a:cubicBezTo>
                    <a:pt x="588" y="173"/>
                    <a:pt x="312" y="450"/>
                    <a:pt x="1" y="588"/>
                  </a:cubicBezTo>
                  <a:cubicBezTo>
                    <a:pt x="139" y="726"/>
                    <a:pt x="139" y="726"/>
                    <a:pt x="139" y="864"/>
                  </a:cubicBezTo>
                  <a:cubicBezTo>
                    <a:pt x="139" y="1901"/>
                    <a:pt x="139" y="2904"/>
                    <a:pt x="312" y="3906"/>
                  </a:cubicBezTo>
                  <a:cubicBezTo>
                    <a:pt x="450" y="4044"/>
                    <a:pt x="450" y="4183"/>
                    <a:pt x="450" y="4321"/>
                  </a:cubicBezTo>
                  <a:cubicBezTo>
                    <a:pt x="588" y="4183"/>
                    <a:pt x="727" y="4044"/>
                    <a:pt x="865" y="3768"/>
                  </a:cubicBezTo>
                  <a:cubicBezTo>
                    <a:pt x="1003" y="3768"/>
                    <a:pt x="1003" y="3768"/>
                    <a:pt x="1176" y="3630"/>
                  </a:cubicBezTo>
                  <a:cubicBezTo>
                    <a:pt x="865" y="2454"/>
                    <a:pt x="865" y="1175"/>
                    <a:pt x="865"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8"/>
            <p:cNvSpPr/>
            <p:nvPr/>
          </p:nvSpPr>
          <p:spPr>
            <a:xfrm>
              <a:off x="3044838" y="3869115"/>
              <a:ext cx="12446" cy="57131"/>
            </a:xfrm>
            <a:custGeom>
              <a:avLst/>
              <a:gdLst/>
              <a:ahLst/>
              <a:cxnLst/>
              <a:rect l="l" t="t" r="r" b="b"/>
              <a:pathLst>
                <a:path w="693" h="3181" extrusionOk="0">
                  <a:moveTo>
                    <a:pt x="554" y="0"/>
                  </a:moveTo>
                  <a:cubicBezTo>
                    <a:pt x="416" y="139"/>
                    <a:pt x="416" y="311"/>
                    <a:pt x="277" y="311"/>
                  </a:cubicBezTo>
                  <a:cubicBezTo>
                    <a:pt x="277" y="1314"/>
                    <a:pt x="1" y="2178"/>
                    <a:pt x="139" y="3180"/>
                  </a:cubicBezTo>
                  <a:cubicBezTo>
                    <a:pt x="277" y="3042"/>
                    <a:pt x="416" y="3042"/>
                    <a:pt x="416" y="2904"/>
                  </a:cubicBezTo>
                  <a:cubicBezTo>
                    <a:pt x="554" y="2904"/>
                    <a:pt x="554" y="2731"/>
                    <a:pt x="692" y="2731"/>
                  </a:cubicBezTo>
                  <a:cubicBezTo>
                    <a:pt x="554" y="2593"/>
                    <a:pt x="554" y="2593"/>
                    <a:pt x="554" y="2454"/>
                  </a:cubicBezTo>
                  <a:lnTo>
                    <a:pt x="55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8"/>
            <p:cNvSpPr/>
            <p:nvPr/>
          </p:nvSpPr>
          <p:spPr>
            <a:xfrm>
              <a:off x="3145414" y="3797096"/>
              <a:ext cx="10560" cy="56520"/>
            </a:xfrm>
            <a:custGeom>
              <a:avLst/>
              <a:gdLst/>
              <a:ahLst/>
              <a:cxnLst/>
              <a:rect l="l" t="t" r="r" b="b"/>
              <a:pathLst>
                <a:path w="588" h="3147" extrusionOk="0">
                  <a:moveTo>
                    <a:pt x="588" y="1"/>
                  </a:moveTo>
                  <a:lnTo>
                    <a:pt x="588" y="1"/>
                  </a:lnTo>
                  <a:cubicBezTo>
                    <a:pt x="450" y="139"/>
                    <a:pt x="277" y="139"/>
                    <a:pt x="139" y="277"/>
                  </a:cubicBezTo>
                  <a:cubicBezTo>
                    <a:pt x="139" y="1280"/>
                    <a:pt x="0" y="2144"/>
                    <a:pt x="0" y="3146"/>
                  </a:cubicBezTo>
                  <a:cubicBezTo>
                    <a:pt x="139" y="3008"/>
                    <a:pt x="450" y="2870"/>
                    <a:pt x="588" y="2731"/>
                  </a:cubicBezTo>
                  <a:cubicBezTo>
                    <a:pt x="450" y="2593"/>
                    <a:pt x="450" y="2593"/>
                    <a:pt x="450" y="2420"/>
                  </a:cubicBezTo>
                  <a:cubicBezTo>
                    <a:pt x="450" y="1556"/>
                    <a:pt x="588" y="865"/>
                    <a:pt x="588"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8"/>
            <p:cNvSpPr/>
            <p:nvPr/>
          </p:nvSpPr>
          <p:spPr>
            <a:xfrm>
              <a:off x="3103819" y="3828149"/>
              <a:ext cx="15535" cy="54024"/>
            </a:xfrm>
            <a:custGeom>
              <a:avLst/>
              <a:gdLst/>
              <a:ahLst/>
              <a:cxnLst/>
              <a:rect l="l" t="t" r="r" b="b"/>
              <a:pathLst>
                <a:path w="865" h="3008" extrusionOk="0">
                  <a:moveTo>
                    <a:pt x="726" y="0"/>
                  </a:moveTo>
                  <a:cubicBezTo>
                    <a:pt x="588" y="0"/>
                    <a:pt x="450" y="138"/>
                    <a:pt x="312" y="277"/>
                  </a:cubicBezTo>
                  <a:cubicBezTo>
                    <a:pt x="312" y="1141"/>
                    <a:pt x="173" y="1867"/>
                    <a:pt x="1" y="2731"/>
                  </a:cubicBezTo>
                  <a:lnTo>
                    <a:pt x="1" y="3007"/>
                  </a:lnTo>
                  <a:cubicBezTo>
                    <a:pt x="312" y="2869"/>
                    <a:pt x="588" y="2592"/>
                    <a:pt x="865" y="2420"/>
                  </a:cubicBezTo>
                  <a:cubicBezTo>
                    <a:pt x="726" y="2420"/>
                    <a:pt x="726" y="2281"/>
                    <a:pt x="726" y="2281"/>
                  </a:cubicBezTo>
                  <a:lnTo>
                    <a:pt x="726"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8"/>
            <p:cNvSpPr/>
            <p:nvPr/>
          </p:nvSpPr>
          <p:spPr>
            <a:xfrm>
              <a:off x="3085823" y="3840559"/>
              <a:ext cx="13039" cy="54652"/>
            </a:xfrm>
            <a:custGeom>
              <a:avLst/>
              <a:gdLst/>
              <a:ahLst/>
              <a:cxnLst/>
              <a:rect l="l" t="t" r="r" b="b"/>
              <a:pathLst>
                <a:path w="726" h="3043" extrusionOk="0">
                  <a:moveTo>
                    <a:pt x="726" y="0"/>
                  </a:moveTo>
                  <a:cubicBezTo>
                    <a:pt x="588" y="0"/>
                    <a:pt x="449" y="173"/>
                    <a:pt x="138" y="311"/>
                  </a:cubicBezTo>
                  <a:lnTo>
                    <a:pt x="138" y="1590"/>
                  </a:lnTo>
                  <a:cubicBezTo>
                    <a:pt x="0" y="1901"/>
                    <a:pt x="0" y="2316"/>
                    <a:pt x="0" y="2766"/>
                  </a:cubicBezTo>
                  <a:cubicBezTo>
                    <a:pt x="0" y="2904"/>
                    <a:pt x="138" y="2904"/>
                    <a:pt x="138" y="3042"/>
                  </a:cubicBezTo>
                  <a:cubicBezTo>
                    <a:pt x="138" y="2904"/>
                    <a:pt x="311" y="2904"/>
                    <a:pt x="449" y="2766"/>
                  </a:cubicBezTo>
                  <a:lnTo>
                    <a:pt x="311" y="2593"/>
                  </a:lnTo>
                  <a:cubicBezTo>
                    <a:pt x="449" y="1901"/>
                    <a:pt x="588" y="1176"/>
                    <a:pt x="588" y="450"/>
                  </a:cubicBezTo>
                  <a:cubicBezTo>
                    <a:pt x="726" y="311"/>
                    <a:pt x="726" y="173"/>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8"/>
            <p:cNvSpPr/>
            <p:nvPr/>
          </p:nvSpPr>
          <p:spPr>
            <a:xfrm>
              <a:off x="3127400" y="3809524"/>
              <a:ext cx="10578" cy="54634"/>
            </a:xfrm>
            <a:custGeom>
              <a:avLst/>
              <a:gdLst/>
              <a:ahLst/>
              <a:cxnLst/>
              <a:rect l="l" t="t" r="r" b="b"/>
              <a:pathLst>
                <a:path w="589" h="3042" extrusionOk="0">
                  <a:moveTo>
                    <a:pt x="589" y="0"/>
                  </a:moveTo>
                  <a:lnTo>
                    <a:pt x="589" y="0"/>
                  </a:lnTo>
                  <a:cubicBezTo>
                    <a:pt x="416" y="173"/>
                    <a:pt x="139" y="311"/>
                    <a:pt x="1" y="449"/>
                  </a:cubicBezTo>
                  <a:lnTo>
                    <a:pt x="1" y="3042"/>
                  </a:lnTo>
                  <a:cubicBezTo>
                    <a:pt x="139" y="3042"/>
                    <a:pt x="278" y="2904"/>
                    <a:pt x="278" y="2904"/>
                  </a:cubicBezTo>
                  <a:lnTo>
                    <a:pt x="416" y="2904"/>
                  </a:lnTo>
                  <a:cubicBezTo>
                    <a:pt x="416" y="1901"/>
                    <a:pt x="589" y="1037"/>
                    <a:pt x="58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
            <p:cNvSpPr/>
            <p:nvPr/>
          </p:nvSpPr>
          <p:spPr>
            <a:xfrm>
              <a:off x="3163410" y="3778471"/>
              <a:ext cx="18032" cy="62106"/>
            </a:xfrm>
            <a:custGeom>
              <a:avLst/>
              <a:gdLst/>
              <a:ahLst/>
              <a:cxnLst/>
              <a:rect l="l" t="t" r="r" b="b"/>
              <a:pathLst>
                <a:path w="1004" h="3458" extrusionOk="0">
                  <a:moveTo>
                    <a:pt x="1003" y="1"/>
                  </a:moveTo>
                  <a:lnTo>
                    <a:pt x="1003" y="1"/>
                  </a:lnTo>
                  <a:cubicBezTo>
                    <a:pt x="727" y="174"/>
                    <a:pt x="450" y="450"/>
                    <a:pt x="139" y="588"/>
                  </a:cubicBezTo>
                  <a:cubicBezTo>
                    <a:pt x="139" y="1591"/>
                    <a:pt x="1" y="2455"/>
                    <a:pt x="1" y="3457"/>
                  </a:cubicBezTo>
                  <a:cubicBezTo>
                    <a:pt x="139" y="3319"/>
                    <a:pt x="450" y="3181"/>
                    <a:pt x="588" y="3043"/>
                  </a:cubicBezTo>
                  <a:cubicBezTo>
                    <a:pt x="588" y="2904"/>
                    <a:pt x="727" y="2904"/>
                    <a:pt x="727" y="2904"/>
                  </a:cubicBezTo>
                  <a:cubicBezTo>
                    <a:pt x="727" y="1902"/>
                    <a:pt x="865" y="1038"/>
                    <a:pt x="1003"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8"/>
            <p:cNvSpPr/>
            <p:nvPr/>
          </p:nvSpPr>
          <p:spPr>
            <a:xfrm>
              <a:off x="3205006" y="3762954"/>
              <a:ext cx="13057" cy="46588"/>
            </a:xfrm>
            <a:custGeom>
              <a:avLst/>
              <a:gdLst/>
              <a:ahLst/>
              <a:cxnLst/>
              <a:rect l="l" t="t" r="r" b="b"/>
              <a:pathLst>
                <a:path w="727" h="2594" extrusionOk="0">
                  <a:moveTo>
                    <a:pt x="588" y="1"/>
                  </a:moveTo>
                  <a:cubicBezTo>
                    <a:pt x="415" y="1"/>
                    <a:pt x="277" y="174"/>
                    <a:pt x="139" y="174"/>
                  </a:cubicBezTo>
                  <a:cubicBezTo>
                    <a:pt x="277" y="174"/>
                    <a:pt x="277" y="174"/>
                    <a:pt x="277" y="312"/>
                  </a:cubicBezTo>
                  <a:cubicBezTo>
                    <a:pt x="277" y="588"/>
                    <a:pt x="277" y="1038"/>
                    <a:pt x="139" y="1452"/>
                  </a:cubicBezTo>
                  <a:cubicBezTo>
                    <a:pt x="139" y="1729"/>
                    <a:pt x="139" y="2178"/>
                    <a:pt x="1" y="2455"/>
                  </a:cubicBezTo>
                  <a:lnTo>
                    <a:pt x="1" y="2593"/>
                  </a:lnTo>
                  <a:lnTo>
                    <a:pt x="139" y="2593"/>
                  </a:lnTo>
                  <a:cubicBezTo>
                    <a:pt x="277" y="2455"/>
                    <a:pt x="415" y="2317"/>
                    <a:pt x="588" y="2178"/>
                  </a:cubicBezTo>
                  <a:cubicBezTo>
                    <a:pt x="588" y="1452"/>
                    <a:pt x="727" y="727"/>
                    <a:pt x="72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8"/>
            <p:cNvSpPr/>
            <p:nvPr/>
          </p:nvSpPr>
          <p:spPr>
            <a:xfrm>
              <a:off x="3225498" y="3766061"/>
              <a:ext cx="8082" cy="22989"/>
            </a:xfrm>
            <a:custGeom>
              <a:avLst/>
              <a:gdLst/>
              <a:ahLst/>
              <a:cxnLst/>
              <a:rect l="l" t="t" r="r" b="b"/>
              <a:pathLst>
                <a:path w="450" h="1280" extrusionOk="0">
                  <a:moveTo>
                    <a:pt x="139" y="1"/>
                  </a:moveTo>
                  <a:cubicBezTo>
                    <a:pt x="139" y="415"/>
                    <a:pt x="139" y="865"/>
                    <a:pt x="0" y="1279"/>
                  </a:cubicBezTo>
                  <a:cubicBezTo>
                    <a:pt x="139" y="1141"/>
                    <a:pt x="311" y="1003"/>
                    <a:pt x="311" y="692"/>
                  </a:cubicBezTo>
                  <a:cubicBezTo>
                    <a:pt x="450" y="554"/>
                    <a:pt x="450" y="415"/>
                    <a:pt x="450" y="277"/>
                  </a:cubicBezTo>
                  <a:lnTo>
                    <a:pt x="450" y="139"/>
                  </a:lnTo>
                  <a:cubicBezTo>
                    <a:pt x="311" y="139"/>
                    <a:pt x="311" y="1"/>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8"/>
            <p:cNvSpPr/>
            <p:nvPr/>
          </p:nvSpPr>
          <p:spPr>
            <a:xfrm>
              <a:off x="3187010" y="3768539"/>
              <a:ext cx="13057" cy="54024"/>
            </a:xfrm>
            <a:custGeom>
              <a:avLst/>
              <a:gdLst/>
              <a:ahLst/>
              <a:cxnLst/>
              <a:rect l="l" t="t" r="r" b="b"/>
              <a:pathLst>
                <a:path w="727" h="3008" extrusionOk="0">
                  <a:moveTo>
                    <a:pt x="726" y="1"/>
                  </a:moveTo>
                  <a:cubicBezTo>
                    <a:pt x="553" y="139"/>
                    <a:pt x="415" y="139"/>
                    <a:pt x="277" y="139"/>
                  </a:cubicBezTo>
                  <a:lnTo>
                    <a:pt x="277" y="277"/>
                  </a:lnTo>
                  <a:cubicBezTo>
                    <a:pt x="139" y="1141"/>
                    <a:pt x="139" y="2144"/>
                    <a:pt x="0" y="3008"/>
                  </a:cubicBezTo>
                  <a:cubicBezTo>
                    <a:pt x="139" y="2870"/>
                    <a:pt x="277" y="2870"/>
                    <a:pt x="415" y="2731"/>
                  </a:cubicBezTo>
                  <a:cubicBezTo>
                    <a:pt x="415" y="2282"/>
                    <a:pt x="553" y="1867"/>
                    <a:pt x="553" y="1418"/>
                  </a:cubicBezTo>
                  <a:cubicBezTo>
                    <a:pt x="726" y="1003"/>
                    <a:pt x="726" y="554"/>
                    <a:pt x="726"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8"/>
            <p:cNvSpPr/>
            <p:nvPr/>
          </p:nvSpPr>
          <p:spPr>
            <a:xfrm>
              <a:off x="3018778" y="3882154"/>
              <a:ext cx="20492" cy="64566"/>
            </a:xfrm>
            <a:custGeom>
              <a:avLst/>
              <a:gdLst/>
              <a:ahLst/>
              <a:cxnLst/>
              <a:rect l="l" t="t" r="r" b="b"/>
              <a:pathLst>
                <a:path w="1141" h="3595" extrusionOk="0">
                  <a:moveTo>
                    <a:pt x="1141" y="0"/>
                  </a:moveTo>
                  <a:lnTo>
                    <a:pt x="1141" y="0"/>
                  </a:lnTo>
                  <a:cubicBezTo>
                    <a:pt x="726" y="277"/>
                    <a:pt x="415" y="450"/>
                    <a:pt x="138" y="726"/>
                  </a:cubicBezTo>
                  <a:lnTo>
                    <a:pt x="138" y="864"/>
                  </a:lnTo>
                  <a:cubicBezTo>
                    <a:pt x="138" y="1728"/>
                    <a:pt x="0" y="2593"/>
                    <a:pt x="138" y="3595"/>
                  </a:cubicBezTo>
                  <a:cubicBezTo>
                    <a:pt x="415" y="3457"/>
                    <a:pt x="726" y="3180"/>
                    <a:pt x="1002" y="2869"/>
                  </a:cubicBezTo>
                  <a:cubicBezTo>
                    <a:pt x="864" y="1867"/>
                    <a:pt x="1002" y="1003"/>
                    <a:pt x="114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8"/>
            <p:cNvSpPr/>
            <p:nvPr/>
          </p:nvSpPr>
          <p:spPr>
            <a:xfrm>
              <a:off x="2912617" y="3967824"/>
              <a:ext cx="15535" cy="74498"/>
            </a:xfrm>
            <a:custGeom>
              <a:avLst/>
              <a:gdLst/>
              <a:ahLst/>
              <a:cxnLst/>
              <a:rect l="l" t="t" r="r" b="b"/>
              <a:pathLst>
                <a:path w="865" h="4148" extrusionOk="0">
                  <a:moveTo>
                    <a:pt x="588" y="0"/>
                  </a:moveTo>
                  <a:cubicBezTo>
                    <a:pt x="277" y="138"/>
                    <a:pt x="139" y="277"/>
                    <a:pt x="0" y="553"/>
                  </a:cubicBezTo>
                  <a:cubicBezTo>
                    <a:pt x="0" y="1003"/>
                    <a:pt x="0" y="1417"/>
                    <a:pt x="139" y="2005"/>
                  </a:cubicBezTo>
                  <a:lnTo>
                    <a:pt x="139" y="3284"/>
                  </a:lnTo>
                  <a:cubicBezTo>
                    <a:pt x="139" y="3595"/>
                    <a:pt x="277" y="3871"/>
                    <a:pt x="450" y="4148"/>
                  </a:cubicBezTo>
                  <a:cubicBezTo>
                    <a:pt x="588" y="4010"/>
                    <a:pt x="726" y="3871"/>
                    <a:pt x="865" y="3733"/>
                  </a:cubicBezTo>
                  <a:cubicBezTo>
                    <a:pt x="726" y="2420"/>
                    <a:pt x="588" y="1279"/>
                    <a:pt x="588"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8"/>
            <p:cNvSpPr/>
            <p:nvPr/>
          </p:nvSpPr>
          <p:spPr>
            <a:xfrm>
              <a:off x="2897099" y="3985820"/>
              <a:ext cx="15535" cy="69541"/>
            </a:xfrm>
            <a:custGeom>
              <a:avLst/>
              <a:gdLst/>
              <a:ahLst/>
              <a:cxnLst/>
              <a:rect l="l" t="t" r="r" b="b"/>
              <a:pathLst>
                <a:path w="865" h="3872" extrusionOk="0">
                  <a:moveTo>
                    <a:pt x="277" y="1"/>
                  </a:moveTo>
                  <a:lnTo>
                    <a:pt x="0" y="277"/>
                  </a:lnTo>
                  <a:cubicBezTo>
                    <a:pt x="0" y="865"/>
                    <a:pt x="139" y="1591"/>
                    <a:pt x="139" y="2282"/>
                  </a:cubicBezTo>
                  <a:cubicBezTo>
                    <a:pt x="277" y="2731"/>
                    <a:pt x="277" y="3319"/>
                    <a:pt x="450" y="3734"/>
                  </a:cubicBezTo>
                  <a:lnTo>
                    <a:pt x="450" y="3872"/>
                  </a:lnTo>
                  <a:cubicBezTo>
                    <a:pt x="588" y="3734"/>
                    <a:pt x="726" y="3595"/>
                    <a:pt x="864" y="3595"/>
                  </a:cubicBezTo>
                  <a:lnTo>
                    <a:pt x="726" y="3457"/>
                  </a:lnTo>
                  <a:cubicBezTo>
                    <a:pt x="277" y="2282"/>
                    <a:pt x="450" y="1141"/>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8"/>
            <p:cNvSpPr/>
            <p:nvPr/>
          </p:nvSpPr>
          <p:spPr>
            <a:xfrm>
              <a:off x="3065331" y="3853598"/>
              <a:ext cx="13057" cy="57131"/>
            </a:xfrm>
            <a:custGeom>
              <a:avLst/>
              <a:gdLst/>
              <a:ahLst/>
              <a:cxnLst/>
              <a:rect l="l" t="t" r="r" b="b"/>
              <a:pathLst>
                <a:path w="727" h="3181" extrusionOk="0">
                  <a:moveTo>
                    <a:pt x="726" y="0"/>
                  </a:moveTo>
                  <a:lnTo>
                    <a:pt x="726" y="0"/>
                  </a:lnTo>
                  <a:cubicBezTo>
                    <a:pt x="415" y="138"/>
                    <a:pt x="277" y="311"/>
                    <a:pt x="0" y="588"/>
                  </a:cubicBezTo>
                  <a:lnTo>
                    <a:pt x="0" y="3180"/>
                  </a:lnTo>
                  <a:cubicBezTo>
                    <a:pt x="277" y="3042"/>
                    <a:pt x="415" y="2904"/>
                    <a:pt x="726" y="2593"/>
                  </a:cubicBezTo>
                  <a:lnTo>
                    <a:pt x="726" y="2454"/>
                  </a:lnTo>
                  <a:cubicBezTo>
                    <a:pt x="588" y="2316"/>
                    <a:pt x="588" y="2040"/>
                    <a:pt x="588" y="1867"/>
                  </a:cubicBezTo>
                  <a:lnTo>
                    <a:pt x="588" y="1003"/>
                  </a:lnTo>
                  <a:cubicBezTo>
                    <a:pt x="726" y="726"/>
                    <a:pt x="726" y="450"/>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8"/>
            <p:cNvSpPr/>
            <p:nvPr/>
          </p:nvSpPr>
          <p:spPr>
            <a:xfrm>
              <a:off x="2843094" y="4037347"/>
              <a:ext cx="15535" cy="33531"/>
            </a:xfrm>
            <a:custGeom>
              <a:avLst/>
              <a:gdLst/>
              <a:ahLst/>
              <a:cxnLst/>
              <a:rect l="l" t="t" r="r" b="b"/>
              <a:pathLst>
                <a:path w="865" h="1867" extrusionOk="0">
                  <a:moveTo>
                    <a:pt x="691" y="0"/>
                  </a:moveTo>
                  <a:cubicBezTo>
                    <a:pt x="415" y="277"/>
                    <a:pt x="277" y="588"/>
                    <a:pt x="138" y="865"/>
                  </a:cubicBezTo>
                  <a:cubicBezTo>
                    <a:pt x="138" y="1003"/>
                    <a:pt x="0" y="1141"/>
                    <a:pt x="0" y="1314"/>
                  </a:cubicBezTo>
                  <a:lnTo>
                    <a:pt x="0" y="1452"/>
                  </a:lnTo>
                  <a:lnTo>
                    <a:pt x="0" y="1590"/>
                  </a:lnTo>
                  <a:lnTo>
                    <a:pt x="138" y="1590"/>
                  </a:lnTo>
                  <a:lnTo>
                    <a:pt x="277" y="1729"/>
                  </a:lnTo>
                  <a:cubicBezTo>
                    <a:pt x="415" y="1867"/>
                    <a:pt x="553" y="1867"/>
                    <a:pt x="691" y="1867"/>
                  </a:cubicBezTo>
                  <a:lnTo>
                    <a:pt x="864" y="1867"/>
                  </a:lnTo>
                  <a:cubicBezTo>
                    <a:pt x="864" y="1141"/>
                    <a:pt x="691" y="588"/>
                    <a:pt x="69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8"/>
            <p:cNvSpPr/>
            <p:nvPr/>
          </p:nvSpPr>
          <p:spPr>
            <a:xfrm>
              <a:off x="2954212" y="3933682"/>
              <a:ext cx="18014" cy="72648"/>
            </a:xfrm>
            <a:custGeom>
              <a:avLst/>
              <a:gdLst/>
              <a:ahLst/>
              <a:cxnLst/>
              <a:rect l="l" t="t" r="r" b="b"/>
              <a:pathLst>
                <a:path w="1003" h="4045" extrusionOk="0">
                  <a:moveTo>
                    <a:pt x="726" y="0"/>
                  </a:moveTo>
                  <a:cubicBezTo>
                    <a:pt x="415" y="173"/>
                    <a:pt x="277" y="311"/>
                    <a:pt x="0" y="449"/>
                  </a:cubicBezTo>
                  <a:lnTo>
                    <a:pt x="139" y="588"/>
                  </a:lnTo>
                  <a:lnTo>
                    <a:pt x="139" y="3457"/>
                  </a:lnTo>
                  <a:cubicBezTo>
                    <a:pt x="277" y="3629"/>
                    <a:pt x="277" y="3906"/>
                    <a:pt x="277" y="4044"/>
                  </a:cubicBezTo>
                  <a:cubicBezTo>
                    <a:pt x="553" y="3768"/>
                    <a:pt x="864" y="3629"/>
                    <a:pt x="1003" y="3318"/>
                  </a:cubicBezTo>
                  <a:lnTo>
                    <a:pt x="864" y="3180"/>
                  </a:lnTo>
                  <a:lnTo>
                    <a:pt x="864" y="3042"/>
                  </a:lnTo>
                  <a:cubicBezTo>
                    <a:pt x="726" y="2039"/>
                    <a:pt x="726" y="1037"/>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8"/>
            <p:cNvSpPr/>
            <p:nvPr/>
          </p:nvSpPr>
          <p:spPr>
            <a:xfrm>
              <a:off x="2866065" y="4016854"/>
              <a:ext cx="13039" cy="54024"/>
            </a:xfrm>
            <a:custGeom>
              <a:avLst/>
              <a:gdLst/>
              <a:ahLst/>
              <a:cxnLst/>
              <a:rect l="l" t="t" r="r" b="b"/>
              <a:pathLst>
                <a:path w="726" h="3008" extrusionOk="0">
                  <a:moveTo>
                    <a:pt x="277" y="1"/>
                  </a:moveTo>
                  <a:cubicBezTo>
                    <a:pt x="138" y="139"/>
                    <a:pt x="138" y="277"/>
                    <a:pt x="0" y="416"/>
                  </a:cubicBezTo>
                  <a:cubicBezTo>
                    <a:pt x="0" y="1280"/>
                    <a:pt x="138" y="2144"/>
                    <a:pt x="138" y="3008"/>
                  </a:cubicBezTo>
                  <a:cubicBezTo>
                    <a:pt x="449" y="3008"/>
                    <a:pt x="588" y="2870"/>
                    <a:pt x="726" y="2870"/>
                  </a:cubicBezTo>
                  <a:cubicBezTo>
                    <a:pt x="449" y="1867"/>
                    <a:pt x="449" y="865"/>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8"/>
            <p:cNvSpPr/>
            <p:nvPr/>
          </p:nvSpPr>
          <p:spPr>
            <a:xfrm>
              <a:off x="2998286" y="3900150"/>
              <a:ext cx="15535" cy="67691"/>
            </a:xfrm>
            <a:custGeom>
              <a:avLst/>
              <a:gdLst/>
              <a:ahLst/>
              <a:cxnLst/>
              <a:rect l="l" t="t" r="r" b="b"/>
              <a:pathLst>
                <a:path w="865" h="3769" extrusionOk="0">
                  <a:moveTo>
                    <a:pt x="692" y="1"/>
                  </a:moveTo>
                  <a:cubicBezTo>
                    <a:pt x="553" y="139"/>
                    <a:pt x="277" y="312"/>
                    <a:pt x="139" y="450"/>
                  </a:cubicBezTo>
                  <a:cubicBezTo>
                    <a:pt x="139" y="1452"/>
                    <a:pt x="0" y="2455"/>
                    <a:pt x="139" y="3457"/>
                  </a:cubicBezTo>
                  <a:lnTo>
                    <a:pt x="139" y="3768"/>
                  </a:lnTo>
                  <a:lnTo>
                    <a:pt x="865" y="3042"/>
                  </a:lnTo>
                  <a:cubicBezTo>
                    <a:pt x="692" y="2593"/>
                    <a:pt x="692" y="2040"/>
                    <a:pt x="692" y="1452"/>
                  </a:cubicBezTo>
                  <a:lnTo>
                    <a:pt x="692"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8"/>
            <p:cNvSpPr/>
            <p:nvPr/>
          </p:nvSpPr>
          <p:spPr>
            <a:xfrm>
              <a:off x="2977183" y="3915668"/>
              <a:ext cx="15535" cy="70170"/>
            </a:xfrm>
            <a:custGeom>
              <a:avLst/>
              <a:gdLst/>
              <a:ahLst/>
              <a:cxnLst/>
              <a:rect l="l" t="t" r="r" b="b"/>
              <a:pathLst>
                <a:path w="865" h="3907" extrusionOk="0">
                  <a:moveTo>
                    <a:pt x="726" y="1"/>
                  </a:moveTo>
                  <a:cubicBezTo>
                    <a:pt x="450" y="139"/>
                    <a:pt x="311" y="312"/>
                    <a:pt x="0" y="588"/>
                  </a:cubicBezTo>
                  <a:cubicBezTo>
                    <a:pt x="0" y="1729"/>
                    <a:pt x="0" y="2904"/>
                    <a:pt x="138" y="3907"/>
                  </a:cubicBezTo>
                  <a:cubicBezTo>
                    <a:pt x="450" y="3768"/>
                    <a:pt x="588" y="3457"/>
                    <a:pt x="864" y="3181"/>
                  </a:cubicBezTo>
                  <a:lnTo>
                    <a:pt x="864" y="3042"/>
                  </a:lnTo>
                  <a:cubicBezTo>
                    <a:pt x="726" y="2593"/>
                    <a:pt x="726" y="2040"/>
                    <a:pt x="726" y="1452"/>
                  </a:cubicBezTo>
                  <a:lnTo>
                    <a:pt x="726"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8"/>
            <p:cNvSpPr/>
            <p:nvPr/>
          </p:nvSpPr>
          <p:spPr>
            <a:xfrm>
              <a:off x="2881582" y="4001337"/>
              <a:ext cx="15535" cy="62106"/>
            </a:xfrm>
            <a:custGeom>
              <a:avLst/>
              <a:gdLst/>
              <a:ahLst/>
              <a:cxnLst/>
              <a:rect l="l" t="t" r="r" b="b"/>
              <a:pathLst>
                <a:path w="865" h="3458" extrusionOk="0">
                  <a:moveTo>
                    <a:pt x="277" y="1"/>
                  </a:moveTo>
                  <a:lnTo>
                    <a:pt x="0" y="277"/>
                  </a:lnTo>
                  <a:cubicBezTo>
                    <a:pt x="138" y="1003"/>
                    <a:pt x="138" y="1729"/>
                    <a:pt x="138" y="2455"/>
                  </a:cubicBezTo>
                  <a:cubicBezTo>
                    <a:pt x="277" y="2731"/>
                    <a:pt x="277" y="3146"/>
                    <a:pt x="450" y="3457"/>
                  </a:cubicBezTo>
                  <a:cubicBezTo>
                    <a:pt x="588" y="3457"/>
                    <a:pt x="726" y="3319"/>
                    <a:pt x="864" y="3319"/>
                  </a:cubicBezTo>
                  <a:cubicBezTo>
                    <a:pt x="726" y="3146"/>
                    <a:pt x="726" y="3146"/>
                    <a:pt x="726" y="3008"/>
                  </a:cubicBezTo>
                  <a:cubicBezTo>
                    <a:pt x="588" y="2005"/>
                    <a:pt x="450" y="1003"/>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8"/>
            <p:cNvSpPr/>
            <p:nvPr/>
          </p:nvSpPr>
          <p:spPr>
            <a:xfrm>
              <a:off x="2672366" y="3509682"/>
              <a:ext cx="571146" cy="538243"/>
            </a:xfrm>
            <a:custGeom>
              <a:avLst/>
              <a:gdLst/>
              <a:ahLst/>
              <a:cxnLst/>
              <a:rect l="l" t="t" r="r" b="b"/>
              <a:pathLst>
                <a:path w="31801" h="29969" extrusionOk="0">
                  <a:moveTo>
                    <a:pt x="29070" y="2178"/>
                  </a:moveTo>
                  <a:cubicBezTo>
                    <a:pt x="29208" y="2178"/>
                    <a:pt x="29381" y="2316"/>
                    <a:pt x="29381" y="2454"/>
                  </a:cubicBezTo>
                  <a:cubicBezTo>
                    <a:pt x="29519" y="2593"/>
                    <a:pt x="29519" y="2731"/>
                    <a:pt x="29381" y="2869"/>
                  </a:cubicBezTo>
                  <a:cubicBezTo>
                    <a:pt x="29381" y="3906"/>
                    <a:pt x="29519" y="4770"/>
                    <a:pt x="29519" y="5773"/>
                  </a:cubicBezTo>
                  <a:cubicBezTo>
                    <a:pt x="29519" y="7190"/>
                    <a:pt x="29658" y="8641"/>
                    <a:pt x="29519" y="9955"/>
                  </a:cubicBezTo>
                  <a:cubicBezTo>
                    <a:pt x="29519" y="10093"/>
                    <a:pt x="29519" y="10231"/>
                    <a:pt x="29381" y="10370"/>
                  </a:cubicBezTo>
                  <a:cubicBezTo>
                    <a:pt x="29381" y="10508"/>
                    <a:pt x="29208" y="10646"/>
                    <a:pt x="29208" y="10646"/>
                  </a:cubicBezTo>
                  <a:cubicBezTo>
                    <a:pt x="28344" y="11096"/>
                    <a:pt x="27653" y="11683"/>
                    <a:pt x="26789" y="12098"/>
                  </a:cubicBezTo>
                  <a:cubicBezTo>
                    <a:pt x="25925" y="12686"/>
                    <a:pt x="24749" y="13239"/>
                    <a:pt x="23747" y="13826"/>
                  </a:cubicBezTo>
                  <a:cubicBezTo>
                    <a:pt x="22883" y="14552"/>
                    <a:pt x="21880" y="15140"/>
                    <a:pt x="21293" y="15693"/>
                  </a:cubicBezTo>
                  <a:cubicBezTo>
                    <a:pt x="20429" y="16280"/>
                    <a:pt x="19565" y="16868"/>
                    <a:pt x="18700" y="17421"/>
                  </a:cubicBezTo>
                  <a:cubicBezTo>
                    <a:pt x="17698" y="18285"/>
                    <a:pt x="16696" y="19011"/>
                    <a:pt x="15693" y="19737"/>
                  </a:cubicBezTo>
                  <a:lnTo>
                    <a:pt x="14242" y="20877"/>
                  </a:lnTo>
                  <a:cubicBezTo>
                    <a:pt x="13516" y="21465"/>
                    <a:pt x="12790" y="22053"/>
                    <a:pt x="12099" y="22467"/>
                  </a:cubicBezTo>
                  <a:lnTo>
                    <a:pt x="11373" y="23055"/>
                  </a:lnTo>
                  <a:cubicBezTo>
                    <a:pt x="10923" y="23332"/>
                    <a:pt x="10509" y="23608"/>
                    <a:pt x="10059" y="24057"/>
                  </a:cubicBezTo>
                  <a:lnTo>
                    <a:pt x="9506" y="24472"/>
                  </a:lnTo>
                  <a:lnTo>
                    <a:pt x="9057" y="24783"/>
                  </a:lnTo>
                  <a:lnTo>
                    <a:pt x="8919" y="24922"/>
                  </a:lnTo>
                  <a:cubicBezTo>
                    <a:pt x="8642" y="25060"/>
                    <a:pt x="8331" y="25336"/>
                    <a:pt x="8054" y="25647"/>
                  </a:cubicBezTo>
                  <a:cubicBezTo>
                    <a:pt x="6741" y="26512"/>
                    <a:pt x="5462" y="27514"/>
                    <a:pt x="3872" y="28240"/>
                  </a:cubicBezTo>
                  <a:lnTo>
                    <a:pt x="3457" y="28240"/>
                  </a:lnTo>
                  <a:cubicBezTo>
                    <a:pt x="3146" y="28240"/>
                    <a:pt x="3008" y="28102"/>
                    <a:pt x="3008" y="27929"/>
                  </a:cubicBezTo>
                  <a:cubicBezTo>
                    <a:pt x="2593" y="26650"/>
                    <a:pt x="2420" y="25336"/>
                    <a:pt x="2144" y="23781"/>
                  </a:cubicBezTo>
                  <a:cubicBezTo>
                    <a:pt x="2006" y="22329"/>
                    <a:pt x="2006" y="20877"/>
                    <a:pt x="2006" y="19460"/>
                  </a:cubicBezTo>
                  <a:lnTo>
                    <a:pt x="2006" y="19011"/>
                  </a:lnTo>
                  <a:cubicBezTo>
                    <a:pt x="2144" y="19011"/>
                    <a:pt x="2144" y="18873"/>
                    <a:pt x="2282" y="18873"/>
                  </a:cubicBezTo>
                  <a:cubicBezTo>
                    <a:pt x="2593" y="18873"/>
                    <a:pt x="2870" y="18734"/>
                    <a:pt x="3284" y="18596"/>
                  </a:cubicBezTo>
                  <a:cubicBezTo>
                    <a:pt x="3734" y="18423"/>
                    <a:pt x="4321" y="18147"/>
                    <a:pt x="4874" y="17732"/>
                  </a:cubicBezTo>
                  <a:lnTo>
                    <a:pt x="5462" y="17283"/>
                  </a:lnTo>
                  <a:cubicBezTo>
                    <a:pt x="5739" y="17006"/>
                    <a:pt x="6188" y="16695"/>
                    <a:pt x="6464" y="16557"/>
                  </a:cubicBezTo>
                  <a:lnTo>
                    <a:pt x="6603" y="16419"/>
                  </a:lnTo>
                  <a:cubicBezTo>
                    <a:pt x="7778" y="15554"/>
                    <a:pt x="9057" y="14829"/>
                    <a:pt x="10197" y="13964"/>
                  </a:cubicBezTo>
                  <a:cubicBezTo>
                    <a:pt x="12099" y="12686"/>
                    <a:pt x="13516" y="11821"/>
                    <a:pt x="14967" y="10957"/>
                  </a:cubicBezTo>
                  <a:cubicBezTo>
                    <a:pt x="16108" y="10231"/>
                    <a:pt x="17283" y="9644"/>
                    <a:pt x="18286" y="8918"/>
                  </a:cubicBezTo>
                  <a:lnTo>
                    <a:pt x="19876" y="8054"/>
                  </a:lnTo>
                  <a:cubicBezTo>
                    <a:pt x="21293" y="7190"/>
                    <a:pt x="22883" y="6326"/>
                    <a:pt x="24473" y="5185"/>
                  </a:cubicBezTo>
                  <a:cubicBezTo>
                    <a:pt x="24888" y="5047"/>
                    <a:pt x="25337" y="4770"/>
                    <a:pt x="25614" y="4459"/>
                  </a:cubicBezTo>
                  <a:cubicBezTo>
                    <a:pt x="25925" y="4321"/>
                    <a:pt x="26201" y="4044"/>
                    <a:pt x="26339" y="3906"/>
                  </a:cubicBezTo>
                  <a:lnTo>
                    <a:pt x="26616" y="3733"/>
                  </a:lnTo>
                  <a:cubicBezTo>
                    <a:pt x="27342" y="3180"/>
                    <a:pt x="28068" y="2731"/>
                    <a:pt x="28794" y="2316"/>
                  </a:cubicBezTo>
                  <a:cubicBezTo>
                    <a:pt x="28932" y="2316"/>
                    <a:pt x="28932" y="2178"/>
                    <a:pt x="29070" y="2178"/>
                  </a:cubicBezTo>
                  <a:close/>
                  <a:moveTo>
                    <a:pt x="31109" y="0"/>
                  </a:moveTo>
                  <a:cubicBezTo>
                    <a:pt x="30937" y="0"/>
                    <a:pt x="30660" y="0"/>
                    <a:pt x="30522" y="138"/>
                  </a:cubicBezTo>
                  <a:cubicBezTo>
                    <a:pt x="30072" y="277"/>
                    <a:pt x="29658" y="588"/>
                    <a:pt x="29208" y="726"/>
                  </a:cubicBezTo>
                  <a:cubicBezTo>
                    <a:pt x="28794" y="864"/>
                    <a:pt x="28344" y="1141"/>
                    <a:pt x="27929" y="1314"/>
                  </a:cubicBezTo>
                  <a:lnTo>
                    <a:pt x="25337" y="2593"/>
                  </a:lnTo>
                  <a:cubicBezTo>
                    <a:pt x="22019" y="4321"/>
                    <a:pt x="18839" y="6187"/>
                    <a:pt x="15693" y="7916"/>
                  </a:cubicBezTo>
                  <a:cubicBezTo>
                    <a:pt x="13965" y="8918"/>
                    <a:pt x="12375" y="9782"/>
                    <a:pt x="10785" y="10819"/>
                  </a:cubicBezTo>
                  <a:cubicBezTo>
                    <a:pt x="9333" y="11683"/>
                    <a:pt x="7778" y="12686"/>
                    <a:pt x="6326" y="13688"/>
                  </a:cubicBezTo>
                  <a:cubicBezTo>
                    <a:pt x="4321" y="15278"/>
                    <a:pt x="2420" y="17006"/>
                    <a:pt x="139" y="18147"/>
                  </a:cubicBezTo>
                  <a:cubicBezTo>
                    <a:pt x="139" y="18285"/>
                    <a:pt x="139" y="18285"/>
                    <a:pt x="1" y="18423"/>
                  </a:cubicBezTo>
                  <a:cubicBezTo>
                    <a:pt x="139" y="22053"/>
                    <a:pt x="139" y="25647"/>
                    <a:pt x="554" y="29242"/>
                  </a:cubicBezTo>
                  <a:lnTo>
                    <a:pt x="554" y="29380"/>
                  </a:lnTo>
                  <a:lnTo>
                    <a:pt x="554" y="29657"/>
                  </a:lnTo>
                  <a:cubicBezTo>
                    <a:pt x="692" y="29830"/>
                    <a:pt x="1003" y="29968"/>
                    <a:pt x="1141" y="29968"/>
                  </a:cubicBezTo>
                  <a:lnTo>
                    <a:pt x="1280" y="29830"/>
                  </a:lnTo>
                  <a:cubicBezTo>
                    <a:pt x="2593" y="29519"/>
                    <a:pt x="3872" y="28966"/>
                    <a:pt x="5186" y="28378"/>
                  </a:cubicBezTo>
                  <a:cubicBezTo>
                    <a:pt x="7329" y="26788"/>
                    <a:pt x="9333" y="25198"/>
                    <a:pt x="11649" y="23781"/>
                  </a:cubicBezTo>
                  <a:cubicBezTo>
                    <a:pt x="14691" y="21603"/>
                    <a:pt x="17975" y="19599"/>
                    <a:pt x="21016" y="17421"/>
                  </a:cubicBezTo>
                  <a:cubicBezTo>
                    <a:pt x="21742" y="16868"/>
                    <a:pt x="22468" y="16419"/>
                    <a:pt x="23159" y="15831"/>
                  </a:cubicBezTo>
                  <a:cubicBezTo>
                    <a:pt x="23747" y="15416"/>
                    <a:pt x="24473" y="14967"/>
                    <a:pt x="25199" y="14414"/>
                  </a:cubicBezTo>
                  <a:cubicBezTo>
                    <a:pt x="26616" y="13550"/>
                    <a:pt x="28068" y="12547"/>
                    <a:pt x="29381" y="11510"/>
                  </a:cubicBezTo>
                  <a:cubicBezTo>
                    <a:pt x="30245" y="10957"/>
                    <a:pt x="30937" y="10370"/>
                    <a:pt x="31662" y="9644"/>
                  </a:cubicBezTo>
                  <a:cubicBezTo>
                    <a:pt x="31662" y="9506"/>
                    <a:pt x="31801" y="9506"/>
                    <a:pt x="31801" y="9506"/>
                  </a:cubicBezTo>
                  <a:lnTo>
                    <a:pt x="31801" y="7639"/>
                  </a:lnTo>
                  <a:cubicBezTo>
                    <a:pt x="31662" y="6775"/>
                    <a:pt x="31662" y="5773"/>
                    <a:pt x="31524" y="4908"/>
                  </a:cubicBezTo>
                  <a:cubicBezTo>
                    <a:pt x="31386" y="3457"/>
                    <a:pt x="31248" y="1867"/>
                    <a:pt x="31248" y="450"/>
                  </a:cubicBezTo>
                  <a:lnTo>
                    <a:pt x="31248" y="277"/>
                  </a:lnTo>
                  <a:lnTo>
                    <a:pt x="31248" y="138"/>
                  </a:lnTo>
                  <a:lnTo>
                    <a:pt x="31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8"/>
            <p:cNvSpPr/>
            <p:nvPr/>
          </p:nvSpPr>
          <p:spPr>
            <a:xfrm>
              <a:off x="2682298" y="4034868"/>
              <a:ext cx="18" cy="2496"/>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8"/>
            <p:cNvSpPr/>
            <p:nvPr/>
          </p:nvSpPr>
          <p:spPr>
            <a:xfrm>
              <a:off x="3238537" y="3698388"/>
              <a:ext cx="10560" cy="8100"/>
            </a:xfrm>
            <a:custGeom>
              <a:avLst/>
              <a:gdLst/>
              <a:ahLst/>
              <a:cxnLst/>
              <a:rect l="l" t="t" r="r" b="b"/>
              <a:pathLst>
                <a:path w="588" h="451" extrusionOk="0">
                  <a:moveTo>
                    <a:pt x="588" y="1"/>
                  </a:moveTo>
                  <a:cubicBezTo>
                    <a:pt x="533" y="1"/>
                    <a:pt x="500" y="23"/>
                    <a:pt x="469" y="59"/>
                  </a:cubicBezTo>
                  <a:lnTo>
                    <a:pt x="469" y="59"/>
                  </a:lnTo>
                  <a:cubicBezTo>
                    <a:pt x="506" y="39"/>
                    <a:pt x="545" y="20"/>
                    <a:pt x="588" y="1"/>
                  </a:cubicBezTo>
                  <a:close/>
                  <a:moveTo>
                    <a:pt x="469" y="59"/>
                  </a:moveTo>
                  <a:cubicBezTo>
                    <a:pt x="239" y="186"/>
                    <a:pt x="119" y="331"/>
                    <a:pt x="0" y="450"/>
                  </a:cubicBezTo>
                  <a:cubicBezTo>
                    <a:pt x="138" y="450"/>
                    <a:pt x="277" y="450"/>
                    <a:pt x="277" y="312"/>
                  </a:cubicBezTo>
                  <a:cubicBezTo>
                    <a:pt x="381" y="208"/>
                    <a:pt x="422" y="116"/>
                    <a:pt x="469" y="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8"/>
            <p:cNvSpPr/>
            <p:nvPr/>
          </p:nvSpPr>
          <p:spPr>
            <a:xfrm>
              <a:off x="2656849" y="3851102"/>
              <a:ext cx="18" cy="15553"/>
            </a:xfrm>
            <a:custGeom>
              <a:avLst/>
              <a:gdLst/>
              <a:ahLst/>
              <a:cxnLst/>
              <a:rect l="l" t="t" r="r" b="b"/>
              <a:pathLst>
                <a:path w="1" h="866" extrusionOk="0">
                  <a:moveTo>
                    <a:pt x="1" y="865"/>
                  </a:moveTo>
                  <a:lnTo>
                    <a:pt x="1" y="1"/>
                  </a:lnTo>
                  <a:lnTo>
                    <a:pt x="1" y="1"/>
                  </a:lnTo>
                  <a:lnTo>
                    <a:pt x="1" y="86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8"/>
            <p:cNvSpPr/>
            <p:nvPr/>
          </p:nvSpPr>
          <p:spPr>
            <a:xfrm>
              <a:off x="2656849" y="3902629"/>
              <a:ext cx="2496" cy="21139"/>
            </a:xfrm>
            <a:custGeom>
              <a:avLst/>
              <a:gdLst/>
              <a:ahLst/>
              <a:cxnLst/>
              <a:rect l="l" t="t" r="r" b="b"/>
              <a:pathLst>
                <a:path w="139" h="1177" extrusionOk="0">
                  <a:moveTo>
                    <a:pt x="139" y="1"/>
                  </a:moveTo>
                  <a:cubicBezTo>
                    <a:pt x="139" y="1"/>
                    <a:pt x="1" y="1"/>
                    <a:pt x="1" y="174"/>
                  </a:cubicBezTo>
                  <a:cubicBezTo>
                    <a:pt x="1" y="450"/>
                    <a:pt x="1" y="727"/>
                    <a:pt x="139" y="1176"/>
                  </a:cubicBez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8"/>
            <p:cNvSpPr/>
            <p:nvPr/>
          </p:nvSpPr>
          <p:spPr>
            <a:xfrm>
              <a:off x="2659327" y="3933682"/>
              <a:ext cx="18" cy="15535"/>
            </a:xfrm>
            <a:custGeom>
              <a:avLst/>
              <a:gdLst/>
              <a:ahLst/>
              <a:cxnLst/>
              <a:rect l="l" t="t" r="r" b="b"/>
              <a:pathLst>
                <a:path w="1" h="865" extrusionOk="0">
                  <a:moveTo>
                    <a:pt x="1" y="864"/>
                  </a:moveTo>
                  <a:lnTo>
                    <a:pt x="1" y="726"/>
                  </a:lnTo>
                  <a:lnTo>
                    <a:pt x="1" y="0"/>
                  </a:lnTo>
                  <a:lnTo>
                    <a:pt x="1" y="0"/>
                  </a:lnTo>
                  <a:lnTo>
                    <a:pt x="1" y="8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8"/>
            <p:cNvSpPr/>
            <p:nvPr/>
          </p:nvSpPr>
          <p:spPr>
            <a:xfrm>
              <a:off x="2656849" y="3905736"/>
              <a:ext cx="18" cy="18"/>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8"/>
            <p:cNvSpPr/>
            <p:nvPr/>
          </p:nvSpPr>
          <p:spPr>
            <a:xfrm>
              <a:off x="2656849" y="3879658"/>
              <a:ext cx="2496" cy="13057"/>
            </a:xfrm>
            <a:custGeom>
              <a:avLst/>
              <a:gdLst/>
              <a:ahLst/>
              <a:cxnLst/>
              <a:rect l="l" t="t" r="r" b="b"/>
              <a:pathLst>
                <a:path w="139" h="727" extrusionOk="0">
                  <a:moveTo>
                    <a:pt x="139" y="1"/>
                  </a:moveTo>
                  <a:cubicBezTo>
                    <a:pt x="1" y="1"/>
                    <a:pt x="1" y="1"/>
                    <a:pt x="1" y="139"/>
                  </a:cubicBezTo>
                  <a:lnTo>
                    <a:pt x="1" y="727"/>
                  </a:lnTo>
                  <a:lnTo>
                    <a:pt x="139" y="589"/>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8"/>
            <p:cNvSpPr/>
            <p:nvPr/>
          </p:nvSpPr>
          <p:spPr>
            <a:xfrm>
              <a:off x="2664302" y="4024308"/>
              <a:ext cx="2496" cy="2496"/>
            </a:xfrm>
            <a:custGeom>
              <a:avLst/>
              <a:gdLst/>
              <a:ahLst/>
              <a:cxnLst/>
              <a:rect l="l" t="t" r="r" b="b"/>
              <a:pathLst>
                <a:path w="139" h="139" extrusionOk="0">
                  <a:moveTo>
                    <a:pt x="0" y="1"/>
                  </a:moveTo>
                  <a:lnTo>
                    <a:pt x="0" y="139"/>
                  </a:lnTo>
                  <a:lnTo>
                    <a:pt x="139"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8"/>
            <p:cNvSpPr/>
            <p:nvPr/>
          </p:nvSpPr>
          <p:spPr>
            <a:xfrm>
              <a:off x="2615253" y="3491668"/>
              <a:ext cx="1254632" cy="1083922"/>
            </a:xfrm>
            <a:custGeom>
              <a:avLst/>
              <a:gdLst/>
              <a:ahLst/>
              <a:cxnLst/>
              <a:rect l="l" t="t" r="r" b="b"/>
              <a:pathLst>
                <a:path w="69857" h="60352" extrusionOk="0">
                  <a:moveTo>
                    <a:pt x="2317" y="20014"/>
                  </a:moveTo>
                  <a:lnTo>
                    <a:pt x="2317" y="20878"/>
                  </a:lnTo>
                  <a:cubicBezTo>
                    <a:pt x="2317" y="21016"/>
                    <a:pt x="2144" y="21016"/>
                    <a:pt x="2144" y="21016"/>
                  </a:cubicBezTo>
                  <a:cubicBezTo>
                    <a:pt x="1729" y="21327"/>
                    <a:pt x="1452" y="21742"/>
                    <a:pt x="1003" y="22019"/>
                  </a:cubicBezTo>
                  <a:cubicBezTo>
                    <a:pt x="1003" y="21880"/>
                    <a:pt x="1003" y="21604"/>
                    <a:pt x="865" y="21327"/>
                  </a:cubicBezTo>
                  <a:cubicBezTo>
                    <a:pt x="1141" y="21155"/>
                    <a:pt x="1280" y="20878"/>
                    <a:pt x="1591" y="20740"/>
                  </a:cubicBezTo>
                  <a:cubicBezTo>
                    <a:pt x="1729" y="20463"/>
                    <a:pt x="2006" y="20290"/>
                    <a:pt x="2317" y="20014"/>
                  </a:cubicBezTo>
                  <a:close/>
                  <a:moveTo>
                    <a:pt x="2455" y="21604"/>
                  </a:moveTo>
                  <a:lnTo>
                    <a:pt x="2455" y="22192"/>
                  </a:lnTo>
                  <a:lnTo>
                    <a:pt x="2317" y="22330"/>
                  </a:lnTo>
                  <a:cubicBezTo>
                    <a:pt x="1867" y="22606"/>
                    <a:pt x="1452" y="22883"/>
                    <a:pt x="1003" y="23332"/>
                  </a:cubicBezTo>
                  <a:lnTo>
                    <a:pt x="1003" y="22745"/>
                  </a:lnTo>
                  <a:cubicBezTo>
                    <a:pt x="1452" y="22468"/>
                    <a:pt x="1867" y="22019"/>
                    <a:pt x="2317" y="21742"/>
                  </a:cubicBezTo>
                  <a:cubicBezTo>
                    <a:pt x="2317" y="21604"/>
                    <a:pt x="2317" y="21604"/>
                    <a:pt x="2455" y="21604"/>
                  </a:cubicBezTo>
                  <a:close/>
                  <a:moveTo>
                    <a:pt x="2455" y="22883"/>
                  </a:moveTo>
                  <a:lnTo>
                    <a:pt x="2455" y="24058"/>
                  </a:lnTo>
                  <a:cubicBezTo>
                    <a:pt x="2144" y="24058"/>
                    <a:pt x="2006" y="24196"/>
                    <a:pt x="1867" y="24335"/>
                  </a:cubicBezTo>
                  <a:cubicBezTo>
                    <a:pt x="1591" y="24473"/>
                    <a:pt x="1452" y="24611"/>
                    <a:pt x="1141" y="24784"/>
                  </a:cubicBezTo>
                  <a:cubicBezTo>
                    <a:pt x="1141" y="24784"/>
                    <a:pt x="1141" y="24922"/>
                    <a:pt x="1003" y="24922"/>
                  </a:cubicBezTo>
                  <a:lnTo>
                    <a:pt x="1003" y="24058"/>
                  </a:lnTo>
                  <a:cubicBezTo>
                    <a:pt x="1452" y="23747"/>
                    <a:pt x="1867" y="23332"/>
                    <a:pt x="2317" y="23056"/>
                  </a:cubicBezTo>
                  <a:cubicBezTo>
                    <a:pt x="2317" y="22883"/>
                    <a:pt x="2455" y="22883"/>
                    <a:pt x="2455" y="22883"/>
                  </a:cubicBezTo>
                  <a:close/>
                  <a:moveTo>
                    <a:pt x="2455" y="24611"/>
                  </a:moveTo>
                  <a:lnTo>
                    <a:pt x="2455" y="25337"/>
                  </a:lnTo>
                  <a:lnTo>
                    <a:pt x="2455" y="25475"/>
                  </a:lnTo>
                  <a:cubicBezTo>
                    <a:pt x="2006" y="25786"/>
                    <a:pt x="1729" y="26063"/>
                    <a:pt x="1280" y="26339"/>
                  </a:cubicBezTo>
                  <a:cubicBezTo>
                    <a:pt x="1280" y="26512"/>
                    <a:pt x="1141" y="26512"/>
                    <a:pt x="1141" y="26512"/>
                  </a:cubicBezTo>
                  <a:cubicBezTo>
                    <a:pt x="1141" y="26201"/>
                    <a:pt x="1003" y="25925"/>
                    <a:pt x="1003" y="25648"/>
                  </a:cubicBezTo>
                  <a:lnTo>
                    <a:pt x="1141" y="25648"/>
                  </a:lnTo>
                  <a:cubicBezTo>
                    <a:pt x="1452" y="25337"/>
                    <a:pt x="1591" y="25199"/>
                    <a:pt x="1867" y="25060"/>
                  </a:cubicBezTo>
                  <a:cubicBezTo>
                    <a:pt x="2006" y="24922"/>
                    <a:pt x="2144" y="24784"/>
                    <a:pt x="2455" y="24611"/>
                  </a:cubicBezTo>
                  <a:close/>
                  <a:moveTo>
                    <a:pt x="2593" y="26201"/>
                  </a:moveTo>
                  <a:lnTo>
                    <a:pt x="2593" y="27376"/>
                  </a:lnTo>
                  <a:cubicBezTo>
                    <a:pt x="2144" y="27653"/>
                    <a:pt x="1591" y="28068"/>
                    <a:pt x="1141" y="28379"/>
                  </a:cubicBezTo>
                  <a:lnTo>
                    <a:pt x="1141" y="27203"/>
                  </a:lnTo>
                  <a:cubicBezTo>
                    <a:pt x="1591" y="26927"/>
                    <a:pt x="2006" y="26512"/>
                    <a:pt x="2455" y="26201"/>
                  </a:cubicBezTo>
                  <a:close/>
                  <a:moveTo>
                    <a:pt x="2593" y="28068"/>
                  </a:moveTo>
                  <a:cubicBezTo>
                    <a:pt x="2731" y="28379"/>
                    <a:pt x="2731" y="28655"/>
                    <a:pt x="2731" y="28932"/>
                  </a:cubicBezTo>
                  <a:cubicBezTo>
                    <a:pt x="2144" y="29381"/>
                    <a:pt x="1729" y="29658"/>
                    <a:pt x="1280" y="30107"/>
                  </a:cubicBezTo>
                  <a:lnTo>
                    <a:pt x="1280" y="29243"/>
                  </a:lnTo>
                  <a:lnTo>
                    <a:pt x="1280" y="29105"/>
                  </a:lnTo>
                  <a:cubicBezTo>
                    <a:pt x="1591" y="28793"/>
                    <a:pt x="2006" y="28517"/>
                    <a:pt x="2455" y="28240"/>
                  </a:cubicBezTo>
                  <a:cubicBezTo>
                    <a:pt x="2455" y="28068"/>
                    <a:pt x="2593" y="28068"/>
                    <a:pt x="2593" y="28068"/>
                  </a:cubicBezTo>
                  <a:close/>
                  <a:moveTo>
                    <a:pt x="2731" y="29658"/>
                  </a:moveTo>
                  <a:lnTo>
                    <a:pt x="2870" y="29796"/>
                  </a:lnTo>
                  <a:lnTo>
                    <a:pt x="2870" y="30383"/>
                  </a:lnTo>
                  <a:cubicBezTo>
                    <a:pt x="2870" y="30522"/>
                    <a:pt x="2870" y="30660"/>
                    <a:pt x="3008" y="30971"/>
                  </a:cubicBezTo>
                  <a:cubicBezTo>
                    <a:pt x="2455" y="30971"/>
                    <a:pt x="1867" y="31109"/>
                    <a:pt x="1452" y="31386"/>
                  </a:cubicBezTo>
                  <a:lnTo>
                    <a:pt x="1452" y="31248"/>
                  </a:lnTo>
                  <a:cubicBezTo>
                    <a:pt x="1452" y="31109"/>
                    <a:pt x="1452" y="30971"/>
                    <a:pt x="1280" y="30833"/>
                  </a:cubicBezTo>
                  <a:cubicBezTo>
                    <a:pt x="1452" y="30833"/>
                    <a:pt x="1452" y="30833"/>
                    <a:pt x="1452" y="30660"/>
                  </a:cubicBezTo>
                  <a:cubicBezTo>
                    <a:pt x="1591" y="30660"/>
                    <a:pt x="1591" y="30660"/>
                    <a:pt x="1591" y="30522"/>
                  </a:cubicBezTo>
                  <a:cubicBezTo>
                    <a:pt x="2006" y="30383"/>
                    <a:pt x="2317" y="30107"/>
                    <a:pt x="2593" y="29796"/>
                  </a:cubicBezTo>
                  <a:lnTo>
                    <a:pt x="2731" y="29658"/>
                  </a:lnTo>
                  <a:close/>
                  <a:moveTo>
                    <a:pt x="34289" y="865"/>
                  </a:moveTo>
                  <a:lnTo>
                    <a:pt x="34428" y="1003"/>
                  </a:lnTo>
                  <a:lnTo>
                    <a:pt x="34428" y="1141"/>
                  </a:lnTo>
                  <a:lnTo>
                    <a:pt x="34428" y="1280"/>
                  </a:lnTo>
                  <a:lnTo>
                    <a:pt x="34428" y="1453"/>
                  </a:lnTo>
                  <a:cubicBezTo>
                    <a:pt x="34428" y="2870"/>
                    <a:pt x="34566" y="4460"/>
                    <a:pt x="34704" y="5911"/>
                  </a:cubicBezTo>
                  <a:cubicBezTo>
                    <a:pt x="34842" y="6776"/>
                    <a:pt x="34842" y="7778"/>
                    <a:pt x="34981" y="8642"/>
                  </a:cubicBezTo>
                  <a:lnTo>
                    <a:pt x="34981" y="10509"/>
                  </a:lnTo>
                  <a:cubicBezTo>
                    <a:pt x="34981" y="10509"/>
                    <a:pt x="34842" y="10509"/>
                    <a:pt x="34842" y="10647"/>
                  </a:cubicBezTo>
                  <a:cubicBezTo>
                    <a:pt x="34117" y="11373"/>
                    <a:pt x="33425" y="11960"/>
                    <a:pt x="32561" y="12513"/>
                  </a:cubicBezTo>
                  <a:cubicBezTo>
                    <a:pt x="31248" y="13550"/>
                    <a:pt x="29796" y="14553"/>
                    <a:pt x="28379" y="15417"/>
                  </a:cubicBezTo>
                  <a:cubicBezTo>
                    <a:pt x="27653" y="15970"/>
                    <a:pt x="26927" y="16419"/>
                    <a:pt x="26339" y="16834"/>
                  </a:cubicBezTo>
                  <a:cubicBezTo>
                    <a:pt x="25648" y="17422"/>
                    <a:pt x="24922" y="17871"/>
                    <a:pt x="24196" y="18424"/>
                  </a:cubicBezTo>
                  <a:cubicBezTo>
                    <a:pt x="21155" y="20602"/>
                    <a:pt x="17871" y="22606"/>
                    <a:pt x="14829" y="24784"/>
                  </a:cubicBezTo>
                  <a:cubicBezTo>
                    <a:pt x="12513" y="26201"/>
                    <a:pt x="10509" y="27791"/>
                    <a:pt x="8366" y="29381"/>
                  </a:cubicBezTo>
                  <a:cubicBezTo>
                    <a:pt x="7329" y="30107"/>
                    <a:pt x="6464" y="30833"/>
                    <a:pt x="5324" y="31386"/>
                  </a:cubicBezTo>
                  <a:cubicBezTo>
                    <a:pt x="4909" y="31386"/>
                    <a:pt x="4321" y="31248"/>
                    <a:pt x="3872" y="31109"/>
                  </a:cubicBezTo>
                  <a:cubicBezTo>
                    <a:pt x="3872" y="30971"/>
                    <a:pt x="3872" y="30833"/>
                    <a:pt x="3734" y="30660"/>
                  </a:cubicBezTo>
                  <a:lnTo>
                    <a:pt x="3734" y="30383"/>
                  </a:lnTo>
                  <a:lnTo>
                    <a:pt x="3734" y="30245"/>
                  </a:lnTo>
                  <a:cubicBezTo>
                    <a:pt x="3319" y="26650"/>
                    <a:pt x="3319" y="23056"/>
                    <a:pt x="3181" y="19426"/>
                  </a:cubicBezTo>
                  <a:cubicBezTo>
                    <a:pt x="3319" y="19288"/>
                    <a:pt x="3319" y="19288"/>
                    <a:pt x="3319" y="19150"/>
                  </a:cubicBezTo>
                  <a:cubicBezTo>
                    <a:pt x="5600" y="18009"/>
                    <a:pt x="7501" y="16281"/>
                    <a:pt x="9506" y="14691"/>
                  </a:cubicBezTo>
                  <a:cubicBezTo>
                    <a:pt x="10958" y="13689"/>
                    <a:pt x="12513" y="12686"/>
                    <a:pt x="13965" y="11822"/>
                  </a:cubicBezTo>
                  <a:cubicBezTo>
                    <a:pt x="15555" y="10785"/>
                    <a:pt x="17145" y="9921"/>
                    <a:pt x="18873" y="8919"/>
                  </a:cubicBezTo>
                  <a:cubicBezTo>
                    <a:pt x="22019" y="7190"/>
                    <a:pt x="25199" y="5324"/>
                    <a:pt x="28517" y="3596"/>
                  </a:cubicBezTo>
                  <a:lnTo>
                    <a:pt x="31109" y="2317"/>
                  </a:lnTo>
                  <a:cubicBezTo>
                    <a:pt x="31524" y="2144"/>
                    <a:pt x="31974" y="1867"/>
                    <a:pt x="32388" y="1729"/>
                  </a:cubicBezTo>
                  <a:cubicBezTo>
                    <a:pt x="32838" y="1591"/>
                    <a:pt x="33252" y="1280"/>
                    <a:pt x="33702" y="1141"/>
                  </a:cubicBezTo>
                  <a:cubicBezTo>
                    <a:pt x="33840" y="1003"/>
                    <a:pt x="34117" y="1003"/>
                    <a:pt x="34289" y="1003"/>
                  </a:cubicBezTo>
                  <a:lnTo>
                    <a:pt x="34289" y="865"/>
                  </a:lnTo>
                  <a:close/>
                  <a:moveTo>
                    <a:pt x="3181" y="31835"/>
                  </a:moveTo>
                  <a:cubicBezTo>
                    <a:pt x="3181" y="31835"/>
                    <a:pt x="3319" y="31835"/>
                    <a:pt x="3319" y="31973"/>
                  </a:cubicBezTo>
                  <a:lnTo>
                    <a:pt x="3457" y="31973"/>
                  </a:lnTo>
                  <a:cubicBezTo>
                    <a:pt x="3457" y="32388"/>
                    <a:pt x="3319" y="32838"/>
                    <a:pt x="3181" y="33252"/>
                  </a:cubicBezTo>
                  <a:cubicBezTo>
                    <a:pt x="2731" y="32976"/>
                    <a:pt x="2317" y="32561"/>
                    <a:pt x="1867" y="32112"/>
                  </a:cubicBezTo>
                  <a:cubicBezTo>
                    <a:pt x="2144" y="31973"/>
                    <a:pt x="2317" y="31973"/>
                    <a:pt x="2593" y="31835"/>
                  </a:cubicBezTo>
                  <a:close/>
                  <a:moveTo>
                    <a:pt x="4045" y="32250"/>
                  </a:moveTo>
                  <a:cubicBezTo>
                    <a:pt x="4321" y="32388"/>
                    <a:pt x="4598" y="32561"/>
                    <a:pt x="4909" y="32838"/>
                  </a:cubicBezTo>
                  <a:cubicBezTo>
                    <a:pt x="4736" y="33425"/>
                    <a:pt x="4736" y="33978"/>
                    <a:pt x="4598" y="34566"/>
                  </a:cubicBezTo>
                  <a:cubicBezTo>
                    <a:pt x="4321" y="34289"/>
                    <a:pt x="4045" y="33978"/>
                    <a:pt x="3734" y="33702"/>
                  </a:cubicBezTo>
                  <a:lnTo>
                    <a:pt x="3734" y="33563"/>
                  </a:lnTo>
                  <a:cubicBezTo>
                    <a:pt x="3872" y="33114"/>
                    <a:pt x="3872" y="32699"/>
                    <a:pt x="4045" y="32250"/>
                  </a:cubicBezTo>
                  <a:close/>
                  <a:moveTo>
                    <a:pt x="5462" y="33114"/>
                  </a:moveTo>
                  <a:cubicBezTo>
                    <a:pt x="5600" y="33252"/>
                    <a:pt x="5773" y="33252"/>
                    <a:pt x="5911" y="33425"/>
                  </a:cubicBezTo>
                  <a:cubicBezTo>
                    <a:pt x="5911" y="33702"/>
                    <a:pt x="5773" y="34116"/>
                    <a:pt x="5773" y="34428"/>
                  </a:cubicBezTo>
                  <a:cubicBezTo>
                    <a:pt x="5600" y="34704"/>
                    <a:pt x="5600" y="34981"/>
                    <a:pt x="5600" y="35153"/>
                  </a:cubicBezTo>
                  <a:cubicBezTo>
                    <a:pt x="5462" y="35153"/>
                    <a:pt x="5324" y="34981"/>
                    <a:pt x="5186" y="34842"/>
                  </a:cubicBezTo>
                  <a:lnTo>
                    <a:pt x="5186" y="34566"/>
                  </a:lnTo>
                  <a:cubicBezTo>
                    <a:pt x="5324" y="34428"/>
                    <a:pt x="5324" y="34289"/>
                    <a:pt x="5324" y="33978"/>
                  </a:cubicBezTo>
                  <a:cubicBezTo>
                    <a:pt x="5324" y="33702"/>
                    <a:pt x="5462" y="33425"/>
                    <a:pt x="5462" y="33114"/>
                  </a:cubicBezTo>
                  <a:close/>
                  <a:moveTo>
                    <a:pt x="6464" y="33702"/>
                  </a:moveTo>
                  <a:cubicBezTo>
                    <a:pt x="6637" y="33840"/>
                    <a:pt x="6776" y="33840"/>
                    <a:pt x="6914" y="33978"/>
                  </a:cubicBezTo>
                  <a:cubicBezTo>
                    <a:pt x="6914" y="34289"/>
                    <a:pt x="6776" y="34704"/>
                    <a:pt x="6776" y="35153"/>
                  </a:cubicBezTo>
                  <a:lnTo>
                    <a:pt x="6776" y="34981"/>
                  </a:lnTo>
                  <a:cubicBezTo>
                    <a:pt x="6776" y="35292"/>
                    <a:pt x="6637" y="35568"/>
                    <a:pt x="6637" y="35845"/>
                  </a:cubicBezTo>
                  <a:cubicBezTo>
                    <a:pt x="6464" y="35845"/>
                    <a:pt x="6326" y="35706"/>
                    <a:pt x="6188" y="35568"/>
                  </a:cubicBezTo>
                  <a:lnTo>
                    <a:pt x="6188" y="35292"/>
                  </a:lnTo>
                  <a:cubicBezTo>
                    <a:pt x="6188" y="34842"/>
                    <a:pt x="6326" y="34566"/>
                    <a:pt x="6326" y="34116"/>
                  </a:cubicBezTo>
                  <a:cubicBezTo>
                    <a:pt x="6464" y="33978"/>
                    <a:pt x="6464" y="33840"/>
                    <a:pt x="6464" y="33702"/>
                  </a:cubicBezTo>
                  <a:close/>
                  <a:moveTo>
                    <a:pt x="7501" y="34289"/>
                  </a:moveTo>
                  <a:cubicBezTo>
                    <a:pt x="7778" y="34428"/>
                    <a:pt x="8054" y="34704"/>
                    <a:pt x="8366" y="34842"/>
                  </a:cubicBezTo>
                  <a:cubicBezTo>
                    <a:pt x="8193" y="35430"/>
                    <a:pt x="8054" y="36156"/>
                    <a:pt x="8054" y="36882"/>
                  </a:cubicBezTo>
                  <a:cubicBezTo>
                    <a:pt x="7778" y="36709"/>
                    <a:pt x="7501" y="36432"/>
                    <a:pt x="7190" y="36294"/>
                  </a:cubicBezTo>
                  <a:lnTo>
                    <a:pt x="7190" y="36018"/>
                  </a:lnTo>
                  <a:cubicBezTo>
                    <a:pt x="7329" y="35430"/>
                    <a:pt x="7329" y="34842"/>
                    <a:pt x="7501" y="34289"/>
                  </a:cubicBezTo>
                  <a:close/>
                  <a:moveTo>
                    <a:pt x="8780" y="35153"/>
                  </a:moveTo>
                  <a:cubicBezTo>
                    <a:pt x="9057" y="35292"/>
                    <a:pt x="9230" y="35430"/>
                    <a:pt x="9368" y="35430"/>
                  </a:cubicBezTo>
                  <a:lnTo>
                    <a:pt x="9368" y="36156"/>
                  </a:lnTo>
                  <a:cubicBezTo>
                    <a:pt x="9230" y="36709"/>
                    <a:pt x="9230" y="37158"/>
                    <a:pt x="9057" y="37573"/>
                  </a:cubicBezTo>
                  <a:cubicBezTo>
                    <a:pt x="8919" y="37435"/>
                    <a:pt x="8780" y="37296"/>
                    <a:pt x="8642" y="37296"/>
                  </a:cubicBezTo>
                  <a:cubicBezTo>
                    <a:pt x="8642" y="37296"/>
                    <a:pt x="8642" y="37158"/>
                    <a:pt x="8504" y="37158"/>
                  </a:cubicBezTo>
                  <a:lnTo>
                    <a:pt x="8642" y="37020"/>
                  </a:lnTo>
                  <a:cubicBezTo>
                    <a:pt x="8642" y="36571"/>
                    <a:pt x="8642" y="36294"/>
                    <a:pt x="8780" y="35845"/>
                  </a:cubicBezTo>
                  <a:lnTo>
                    <a:pt x="8780" y="35153"/>
                  </a:lnTo>
                  <a:close/>
                  <a:moveTo>
                    <a:pt x="9921" y="35845"/>
                  </a:moveTo>
                  <a:cubicBezTo>
                    <a:pt x="10232" y="36018"/>
                    <a:pt x="10647" y="36294"/>
                    <a:pt x="10958" y="36432"/>
                  </a:cubicBezTo>
                  <a:cubicBezTo>
                    <a:pt x="10785" y="37158"/>
                    <a:pt x="10647" y="37746"/>
                    <a:pt x="10509" y="38437"/>
                  </a:cubicBezTo>
                  <a:cubicBezTo>
                    <a:pt x="10232" y="38299"/>
                    <a:pt x="9921" y="38022"/>
                    <a:pt x="9644" y="37884"/>
                  </a:cubicBezTo>
                  <a:lnTo>
                    <a:pt x="9644" y="37746"/>
                  </a:lnTo>
                  <a:cubicBezTo>
                    <a:pt x="9783" y="37158"/>
                    <a:pt x="9921" y="36432"/>
                    <a:pt x="9921" y="35845"/>
                  </a:cubicBezTo>
                  <a:close/>
                  <a:moveTo>
                    <a:pt x="11373" y="36709"/>
                  </a:moveTo>
                  <a:cubicBezTo>
                    <a:pt x="11649" y="36882"/>
                    <a:pt x="11960" y="37158"/>
                    <a:pt x="12237" y="37296"/>
                  </a:cubicBezTo>
                  <a:cubicBezTo>
                    <a:pt x="12237" y="37573"/>
                    <a:pt x="12099" y="37884"/>
                    <a:pt x="12099" y="38022"/>
                  </a:cubicBezTo>
                  <a:cubicBezTo>
                    <a:pt x="12099" y="38437"/>
                    <a:pt x="11960" y="38886"/>
                    <a:pt x="11960" y="39163"/>
                  </a:cubicBezTo>
                  <a:cubicBezTo>
                    <a:pt x="11649" y="39025"/>
                    <a:pt x="11373" y="38886"/>
                    <a:pt x="11096" y="38748"/>
                  </a:cubicBezTo>
                  <a:cubicBezTo>
                    <a:pt x="11234" y="38437"/>
                    <a:pt x="11234" y="38161"/>
                    <a:pt x="11234" y="37884"/>
                  </a:cubicBezTo>
                  <a:cubicBezTo>
                    <a:pt x="11234" y="37435"/>
                    <a:pt x="11373" y="37158"/>
                    <a:pt x="11373" y="36709"/>
                  </a:cubicBezTo>
                  <a:close/>
                  <a:moveTo>
                    <a:pt x="12824" y="37573"/>
                  </a:moveTo>
                  <a:lnTo>
                    <a:pt x="12824" y="37746"/>
                  </a:lnTo>
                  <a:cubicBezTo>
                    <a:pt x="13101" y="37884"/>
                    <a:pt x="13377" y="38022"/>
                    <a:pt x="13550" y="38161"/>
                  </a:cubicBezTo>
                  <a:lnTo>
                    <a:pt x="13550" y="38748"/>
                  </a:lnTo>
                  <a:cubicBezTo>
                    <a:pt x="13377" y="39163"/>
                    <a:pt x="13377" y="39612"/>
                    <a:pt x="13377" y="40027"/>
                  </a:cubicBezTo>
                  <a:cubicBezTo>
                    <a:pt x="13101" y="39889"/>
                    <a:pt x="12824" y="39751"/>
                    <a:pt x="12513" y="39612"/>
                  </a:cubicBezTo>
                  <a:lnTo>
                    <a:pt x="12513" y="39474"/>
                  </a:lnTo>
                  <a:cubicBezTo>
                    <a:pt x="12686" y="38748"/>
                    <a:pt x="12686" y="38161"/>
                    <a:pt x="12824" y="37573"/>
                  </a:cubicBezTo>
                  <a:close/>
                  <a:moveTo>
                    <a:pt x="68993" y="36156"/>
                  </a:moveTo>
                  <a:cubicBezTo>
                    <a:pt x="68993" y="37020"/>
                    <a:pt x="68855" y="37884"/>
                    <a:pt x="68682" y="38748"/>
                  </a:cubicBezTo>
                  <a:cubicBezTo>
                    <a:pt x="68682" y="39025"/>
                    <a:pt x="68682" y="39301"/>
                    <a:pt x="68543" y="39751"/>
                  </a:cubicBezTo>
                  <a:lnTo>
                    <a:pt x="68543" y="39889"/>
                  </a:lnTo>
                  <a:cubicBezTo>
                    <a:pt x="68421" y="40011"/>
                    <a:pt x="68298" y="40025"/>
                    <a:pt x="68272" y="40123"/>
                  </a:cubicBezTo>
                  <a:lnTo>
                    <a:pt x="68272" y="40123"/>
                  </a:lnTo>
                  <a:cubicBezTo>
                    <a:pt x="68409" y="38993"/>
                    <a:pt x="68543" y="37731"/>
                    <a:pt x="68543" y="36571"/>
                  </a:cubicBezTo>
                  <a:cubicBezTo>
                    <a:pt x="68682" y="36432"/>
                    <a:pt x="68855" y="36294"/>
                    <a:pt x="68993" y="36156"/>
                  </a:cubicBezTo>
                  <a:close/>
                  <a:moveTo>
                    <a:pt x="14103" y="38437"/>
                  </a:moveTo>
                  <a:cubicBezTo>
                    <a:pt x="14414" y="38748"/>
                    <a:pt x="14691" y="38886"/>
                    <a:pt x="15106" y="39163"/>
                  </a:cubicBezTo>
                  <a:cubicBezTo>
                    <a:pt x="14967" y="39751"/>
                    <a:pt x="14829" y="40165"/>
                    <a:pt x="14691" y="40753"/>
                  </a:cubicBezTo>
                  <a:cubicBezTo>
                    <a:pt x="14414" y="40615"/>
                    <a:pt x="14103" y="40476"/>
                    <a:pt x="13827" y="40338"/>
                  </a:cubicBezTo>
                  <a:cubicBezTo>
                    <a:pt x="13965" y="39751"/>
                    <a:pt x="14103" y="39163"/>
                    <a:pt x="14103" y="38437"/>
                  </a:cubicBezTo>
                  <a:close/>
                  <a:moveTo>
                    <a:pt x="67990" y="37020"/>
                  </a:moveTo>
                  <a:cubicBezTo>
                    <a:pt x="67990" y="37573"/>
                    <a:pt x="67818" y="38299"/>
                    <a:pt x="67818" y="38886"/>
                  </a:cubicBezTo>
                  <a:cubicBezTo>
                    <a:pt x="67679" y="39474"/>
                    <a:pt x="67679" y="40027"/>
                    <a:pt x="67541" y="40615"/>
                  </a:cubicBezTo>
                  <a:cubicBezTo>
                    <a:pt x="67403" y="40891"/>
                    <a:pt x="67126" y="41029"/>
                    <a:pt x="66953" y="41202"/>
                  </a:cubicBezTo>
                  <a:lnTo>
                    <a:pt x="66953" y="40476"/>
                  </a:lnTo>
                  <a:cubicBezTo>
                    <a:pt x="67126" y="39612"/>
                    <a:pt x="67265" y="38610"/>
                    <a:pt x="67265" y="37573"/>
                  </a:cubicBezTo>
                  <a:cubicBezTo>
                    <a:pt x="67541" y="37296"/>
                    <a:pt x="67679" y="37158"/>
                    <a:pt x="67990" y="37020"/>
                  </a:cubicBezTo>
                  <a:close/>
                  <a:moveTo>
                    <a:pt x="15555" y="39474"/>
                  </a:moveTo>
                  <a:cubicBezTo>
                    <a:pt x="15832" y="39612"/>
                    <a:pt x="15970" y="39751"/>
                    <a:pt x="16281" y="39889"/>
                  </a:cubicBezTo>
                  <a:cubicBezTo>
                    <a:pt x="16143" y="40165"/>
                    <a:pt x="16143" y="40476"/>
                    <a:pt x="15970" y="40753"/>
                  </a:cubicBezTo>
                  <a:lnTo>
                    <a:pt x="15970" y="41479"/>
                  </a:lnTo>
                  <a:cubicBezTo>
                    <a:pt x="15693" y="41341"/>
                    <a:pt x="15417" y="41202"/>
                    <a:pt x="15279" y="41029"/>
                  </a:cubicBezTo>
                  <a:cubicBezTo>
                    <a:pt x="15279" y="40615"/>
                    <a:pt x="15555" y="40027"/>
                    <a:pt x="15555" y="39474"/>
                  </a:cubicBezTo>
                  <a:close/>
                  <a:moveTo>
                    <a:pt x="16696" y="40338"/>
                  </a:moveTo>
                  <a:cubicBezTo>
                    <a:pt x="17007" y="40476"/>
                    <a:pt x="17283" y="40615"/>
                    <a:pt x="17560" y="40753"/>
                  </a:cubicBezTo>
                  <a:cubicBezTo>
                    <a:pt x="17422" y="41341"/>
                    <a:pt x="17422" y="41894"/>
                    <a:pt x="17422" y="42343"/>
                  </a:cubicBezTo>
                  <a:cubicBezTo>
                    <a:pt x="17145" y="42205"/>
                    <a:pt x="16696" y="42066"/>
                    <a:pt x="16419" y="41755"/>
                  </a:cubicBezTo>
                  <a:lnTo>
                    <a:pt x="16419" y="41617"/>
                  </a:lnTo>
                  <a:cubicBezTo>
                    <a:pt x="16557" y="41202"/>
                    <a:pt x="16696" y="40753"/>
                    <a:pt x="16696" y="40338"/>
                  </a:cubicBezTo>
                  <a:close/>
                  <a:moveTo>
                    <a:pt x="66677" y="38022"/>
                  </a:moveTo>
                  <a:cubicBezTo>
                    <a:pt x="66677" y="38610"/>
                    <a:pt x="66539" y="39025"/>
                    <a:pt x="66539" y="39474"/>
                  </a:cubicBezTo>
                  <a:cubicBezTo>
                    <a:pt x="66400" y="40165"/>
                    <a:pt x="66400" y="40891"/>
                    <a:pt x="66262" y="41617"/>
                  </a:cubicBezTo>
                  <a:lnTo>
                    <a:pt x="66262" y="41755"/>
                  </a:lnTo>
                  <a:cubicBezTo>
                    <a:pt x="65951" y="42066"/>
                    <a:pt x="65536" y="42343"/>
                    <a:pt x="65087" y="42619"/>
                  </a:cubicBezTo>
                  <a:cubicBezTo>
                    <a:pt x="65225" y="42481"/>
                    <a:pt x="65225" y="42481"/>
                    <a:pt x="65225" y="42343"/>
                  </a:cubicBezTo>
                  <a:cubicBezTo>
                    <a:pt x="65398" y="41202"/>
                    <a:pt x="65675" y="40027"/>
                    <a:pt x="65675" y="38886"/>
                  </a:cubicBezTo>
                  <a:cubicBezTo>
                    <a:pt x="65951" y="38610"/>
                    <a:pt x="66400" y="38299"/>
                    <a:pt x="66677" y="38022"/>
                  </a:cubicBezTo>
                  <a:close/>
                  <a:moveTo>
                    <a:pt x="18147" y="41202"/>
                  </a:moveTo>
                  <a:cubicBezTo>
                    <a:pt x="18286" y="41341"/>
                    <a:pt x="18562" y="41479"/>
                    <a:pt x="18735" y="41617"/>
                  </a:cubicBezTo>
                  <a:cubicBezTo>
                    <a:pt x="18735" y="42066"/>
                    <a:pt x="18735" y="42619"/>
                    <a:pt x="18562" y="43069"/>
                  </a:cubicBezTo>
                  <a:cubicBezTo>
                    <a:pt x="18424" y="42931"/>
                    <a:pt x="18147" y="42758"/>
                    <a:pt x="18009" y="42619"/>
                  </a:cubicBezTo>
                  <a:lnTo>
                    <a:pt x="18009" y="41341"/>
                  </a:lnTo>
                  <a:lnTo>
                    <a:pt x="18147" y="41202"/>
                  </a:lnTo>
                  <a:close/>
                  <a:moveTo>
                    <a:pt x="19288" y="41894"/>
                  </a:moveTo>
                  <a:cubicBezTo>
                    <a:pt x="19737" y="42205"/>
                    <a:pt x="20014" y="42343"/>
                    <a:pt x="20290" y="42619"/>
                  </a:cubicBezTo>
                  <a:cubicBezTo>
                    <a:pt x="20290" y="42758"/>
                    <a:pt x="20152" y="43069"/>
                    <a:pt x="20152" y="43207"/>
                  </a:cubicBezTo>
                  <a:cubicBezTo>
                    <a:pt x="20152" y="43484"/>
                    <a:pt x="20152" y="43795"/>
                    <a:pt x="20014" y="43933"/>
                  </a:cubicBezTo>
                  <a:cubicBezTo>
                    <a:pt x="19737" y="43795"/>
                    <a:pt x="19426" y="43622"/>
                    <a:pt x="19150" y="43484"/>
                  </a:cubicBezTo>
                  <a:lnTo>
                    <a:pt x="19150" y="43345"/>
                  </a:lnTo>
                  <a:cubicBezTo>
                    <a:pt x="19288" y="42931"/>
                    <a:pt x="19288" y="42481"/>
                    <a:pt x="19288" y="41894"/>
                  </a:cubicBezTo>
                  <a:close/>
                  <a:moveTo>
                    <a:pt x="65087" y="39474"/>
                  </a:moveTo>
                  <a:cubicBezTo>
                    <a:pt x="64949" y="39612"/>
                    <a:pt x="64949" y="39751"/>
                    <a:pt x="64949" y="40027"/>
                  </a:cubicBezTo>
                  <a:cubicBezTo>
                    <a:pt x="64810" y="41029"/>
                    <a:pt x="64534" y="42066"/>
                    <a:pt x="64534" y="43069"/>
                  </a:cubicBezTo>
                  <a:cubicBezTo>
                    <a:pt x="64085" y="43484"/>
                    <a:pt x="63808" y="43795"/>
                    <a:pt x="63359" y="44071"/>
                  </a:cubicBezTo>
                  <a:lnTo>
                    <a:pt x="63359" y="43622"/>
                  </a:lnTo>
                  <a:cubicBezTo>
                    <a:pt x="63497" y="42481"/>
                    <a:pt x="63808" y="41479"/>
                    <a:pt x="63946" y="40476"/>
                  </a:cubicBezTo>
                  <a:cubicBezTo>
                    <a:pt x="64223" y="40027"/>
                    <a:pt x="64672" y="39751"/>
                    <a:pt x="65087" y="39474"/>
                  </a:cubicBezTo>
                  <a:close/>
                  <a:moveTo>
                    <a:pt x="20878" y="42931"/>
                  </a:moveTo>
                  <a:cubicBezTo>
                    <a:pt x="21155" y="43069"/>
                    <a:pt x="21466" y="43345"/>
                    <a:pt x="21880" y="43484"/>
                  </a:cubicBezTo>
                  <a:cubicBezTo>
                    <a:pt x="21742" y="43933"/>
                    <a:pt x="21604" y="44486"/>
                    <a:pt x="21604" y="44935"/>
                  </a:cubicBezTo>
                  <a:cubicBezTo>
                    <a:pt x="21327" y="44797"/>
                    <a:pt x="20878" y="44486"/>
                    <a:pt x="20602" y="44209"/>
                  </a:cubicBezTo>
                  <a:lnTo>
                    <a:pt x="20602" y="44071"/>
                  </a:lnTo>
                  <a:lnTo>
                    <a:pt x="20602" y="43933"/>
                  </a:lnTo>
                  <a:cubicBezTo>
                    <a:pt x="20740" y="43622"/>
                    <a:pt x="20740" y="43207"/>
                    <a:pt x="20878" y="42931"/>
                  </a:cubicBezTo>
                  <a:close/>
                  <a:moveTo>
                    <a:pt x="63220" y="40891"/>
                  </a:moveTo>
                  <a:lnTo>
                    <a:pt x="63220" y="41029"/>
                  </a:lnTo>
                  <a:cubicBezTo>
                    <a:pt x="63082" y="42205"/>
                    <a:pt x="62633" y="43345"/>
                    <a:pt x="62806" y="44659"/>
                  </a:cubicBezTo>
                  <a:cubicBezTo>
                    <a:pt x="62356" y="44935"/>
                    <a:pt x="61941" y="45212"/>
                    <a:pt x="61630" y="45523"/>
                  </a:cubicBezTo>
                  <a:lnTo>
                    <a:pt x="61630" y="45212"/>
                  </a:lnTo>
                  <a:cubicBezTo>
                    <a:pt x="61769" y="44071"/>
                    <a:pt x="62080" y="43069"/>
                    <a:pt x="62080" y="41894"/>
                  </a:cubicBezTo>
                  <a:cubicBezTo>
                    <a:pt x="62495" y="41617"/>
                    <a:pt x="62944" y="41341"/>
                    <a:pt x="63220" y="40891"/>
                  </a:cubicBezTo>
                  <a:close/>
                  <a:moveTo>
                    <a:pt x="22330" y="43795"/>
                  </a:moveTo>
                  <a:cubicBezTo>
                    <a:pt x="22468" y="43933"/>
                    <a:pt x="22606" y="43933"/>
                    <a:pt x="22745" y="44071"/>
                  </a:cubicBezTo>
                  <a:lnTo>
                    <a:pt x="22745" y="44797"/>
                  </a:lnTo>
                  <a:cubicBezTo>
                    <a:pt x="22745" y="45074"/>
                    <a:pt x="22745" y="45350"/>
                    <a:pt x="22606" y="45661"/>
                  </a:cubicBezTo>
                  <a:cubicBezTo>
                    <a:pt x="22468" y="45523"/>
                    <a:pt x="22330" y="45350"/>
                    <a:pt x="22192" y="45350"/>
                  </a:cubicBezTo>
                  <a:cubicBezTo>
                    <a:pt x="22192" y="44935"/>
                    <a:pt x="22192" y="44659"/>
                    <a:pt x="22330" y="44209"/>
                  </a:cubicBezTo>
                  <a:lnTo>
                    <a:pt x="22330" y="43795"/>
                  </a:lnTo>
                  <a:close/>
                  <a:moveTo>
                    <a:pt x="23332" y="44348"/>
                  </a:moveTo>
                  <a:cubicBezTo>
                    <a:pt x="23747" y="44659"/>
                    <a:pt x="24196" y="44935"/>
                    <a:pt x="24473" y="45074"/>
                  </a:cubicBezTo>
                  <a:cubicBezTo>
                    <a:pt x="24473" y="45661"/>
                    <a:pt x="24335" y="46214"/>
                    <a:pt x="24335" y="46664"/>
                  </a:cubicBezTo>
                  <a:cubicBezTo>
                    <a:pt x="23920" y="46525"/>
                    <a:pt x="23609" y="46214"/>
                    <a:pt x="23194" y="45938"/>
                  </a:cubicBezTo>
                  <a:lnTo>
                    <a:pt x="23194" y="45799"/>
                  </a:lnTo>
                  <a:cubicBezTo>
                    <a:pt x="23194" y="45523"/>
                    <a:pt x="23332" y="45074"/>
                    <a:pt x="23332" y="44797"/>
                  </a:cubicBezTo>
                  <a:lnTo>
                    <a:pt x="23332" y="44348"/>
                  </a:lnTo>
                  <a:close/>
                  <a:moveTo>
                    <a:pt x="61492" y="42481"/>
                  </a:moveTo>
                  <a:lnTo>
                    <a:pt x="61492" y="42758"/>
                  </a:lnTo>
                  <a:cubicBezTo>
                    <a:pt x="61354" y="43933"/>
                    <a:pt x="61077" y="44935"/>
                    <a:pt x="61077" y="46076"/>
                  </a:cubicBezTo>
                  <a:cubicBezTo>
                    <a:pt x="60766" y="46214"/>
                    <a:pt x="60490" y="46525"/>
                    <a:pt x="60213" y="46664"/>
                  </a:cubicBezTo>
                  <a:cubicBezTo>
                    <a:pt x="60213" y="46664"/>
                    <a:pt x="60040" y="46664"/>
                    <a:pt x="60040" y="46802"/>
                  </a:cubicBezTo>
                  <a:lnTo>
                    <a:pt x="60040" y="46664"/>
                  </a:lnTo>
                  <a:cubicBezTo>
                    <a:pt x="60213" y="45523"/>
                    <a:pt x="60490" y="44486"/>
                    <a:pt x="60628" y="43207"/>
                  </a:cubicBezTo>
                  <a:cubicBezTo>
                    <a:pt x="60905" y="43069"/>
                    <a:pt x="61216" y="42758"/>
                    <a:pt x="61492" y="42481"/>
                  </a:cubicBezTo>
                  <a:close/>
                  <a:moveTo>
                    <a:pt x="25060" y="45350"/>
                  </a:moveTo>
                  <a:cubicBezTo>
                    <a:pt x="25475" y="45661"/>
                    <a:pt x="25786" y="45938"/>
                    <a:pt x="26201" y="46076"/>
                  </a:cubicBezTo>
                  <a:cubicBezTo>
                    <a:pt x="26063" y="46664"/>
                    <a:pt x="26063" y="47251"/>
                    <a:pt x="25925" y="47804"/>
                  </a:cubicBezTo>
                  <a:cubicBezTo>
                    <a:pt x="25648" y="47528"/>
                    <a:pt x="25199" y="47389"/>
                    <a:pt x="24922" y="47078"/>
                  </a:cubicBezTo>
                  <a:cubicBezTo>
                    <a:pt x="24922" y="46664"/>
                    <a:pt x="25060" y="46076"/>
                    <a:pt x="25060" y="45661"/>
                  </a:cubicBezTo>
                  <a:lnTo>
                    <a:pt x="25060" y="45350"/>
                  </a:lnTo>
                  <a:close/>
                  <a:moveTo>
                    <a:pt x="59902" y="43795"/>
                  </a:moveTo>
                  <a:lnTo>
                    <a:pt x="59902" y="43933"/>
                  </a:lnTo>
                  <a:cubicBezTo>
                    <a:pt x="59764" y="45074"/>
                    <a:pt x="59487" y="46076"/>
                    <a:pt x="59487" y="47251"/>
                  </a:cubicBezTo>
                  <a:cubicBezTo>
                    <a:pt x="59038" y="47528"/>
                    <a:pt x="58761" y="47666"/>
                    <a:pt x="58485" y="47942"/>
                  </a:cubicBezTo>
                  <a:lnTo>
                    <a:pt x="58485" y="47804"/>
                  </a:lnTo>
                  <a:cubicBezTo>
                    <a:pt x="58485" y="47528"/>
                    <a:pt x="58485" y="47251"/>
                    <a:pt x="58623" y="46802"/>
                  </a:cubicBezTo>
                  <a:cubicBezTo>
                    <a:pt x="58623" y="46076"/>
                    <a:pt x="58761" y="45350"/>
                    <a:pt x="58900" y="44797"/>
                  </a:cubicBezTo>
                  <a:cubicBezTo>
                    <a:pt x="59349" y="44348"/>
                    <a:pt x="59626" y="44071"/>
                    <a:pt x="59902" y="43795"/>
                  </a:cubicBezTo>
                  <a:close/>
                  <a:moveTo>
                    <a:pt x="26789" y="46387"/>
                  </a:moveTo>
                  <a:cubicBezTo>
                    <a:pt x="26789" y="46525"/>
                    <a:pt x="26927" y="46525"/>
                    <a:pt x="26927" y="46525"/>
                  </a:cubicBezTo>
                  <a:cubicBezTo>
                    <a:pt x="27204" y="46664"/>
                    <a:pt x="27515" y="46802"/>
                    <a:pt x="27653" y="47078"/>
                  </a:cubicBezTo>
                  <a:cubicBezTo>
                    <a:pt x="27653" y="47666"/>
                    <a:pt x="27653" y="48254"/>
                    <a:pt x="27515" y="48668"/>
                  </a:cubicBezTo>
                  <a:cubicBezTo>
                    <a:pt x="27515" y="48700"/>
                    <a:pt x="27522" y="48725"/>
                    <a:pt x="27533" y="48744"/>
                  </a:cubicBezTo>
                  <a:lnTo>
                    <a:pt x="27533" y="48744"/>
                  </a:lnTo>
                  <a:cubicBezTo>
                    <a:pt x="27321" y="48626"/>
                    <a:pt x="27161" y="48509"/>
                    <a:pt x="26927" y="48392"/>
                  </a:cubicBezTo>
                  <a:cubicBezTo>
                    <a:pt x="26789" y="48392"/>
                    <a:pt x="26650" y="48254"/>
                    <a:pt x="26512" y="48115"/>
                  </a:cubicBezTo>
                  <a:lnTo>
                    <a:pt x="26512" y="47942"/>
                  </a:lnTo>
                  <a:cubicBezTo>
                    <a:pt x="26512" y="47666"/>
                    <a:pt x="26650" y="47389"/>
                    <a:pt x="26650" y="47078"/>
                  </a:cubicBezTo>
                  <a:cubicBezTo>
                    <a:pt x="26650" y="46802"/>
                    <a:pt x="26650" y="46664"/>
                    <a:pt x="26789" y="46387"/>
                  </a:cubicBezTo>
                  <a:close/>
                  <a:moveTo>
                    <a:pt x="58174" y="45350"/>
                  </a:moveTo>
                  <a:lnTo>
                    <a:pt x="58174" y="45350"/>
                  </a:lnTo>
                  <a:cubicBezTo>
                    <a:pt x="57897" y="46387"/>
                    <a:pt x="57759" y="47389"/>
                    <a:pt x="57759" y="48392"/>
                  </a:cubicBezTo>
                  <a:lnTo>
                    <a:pt x="57759" y="48530"/>
                  </a:lnTo>
                  <a:cubicBezTo>
                    <a:pt x="57310" y="48807"/>
                    <a:pt x="57033" y="49118"/>
                    <a:pt x="56584" y="49394"/>
                  </a:cubicBezTo>
                  <a:cubicBezTo>
                    <a:pt x="56584" y="48979"/>
                    <a:pt x="56757" y="48392"/>
                    <a:pt x="56895" y="47942"/>
                  </a:cubicBezTo>
                  <a:cubicBezTo>
                    <a:pt x="57033" y="47389"/>
                    <a:pt x="57171" y="46802"/>
                    <a:pt x="57171" y="46214"/>
                  </a:cubicBezTo>
                  <a:cubicBezTo>
                    <a:pt x="57448" y="45938"/>
                    <a:pt x="57897" y="45661"/>
                    <a:pt x="58174" y="45350"/>
                  </a:cubicBezTo>
                  <a:close/>
                  <a:moveTo>
                    <a:pt x="28240" y="47389"/>
                  </a:moveTo>
                  <a:cubicBezTo>
                    <a:pt x="28517" y="47528"/>
                    <a:pt x="28932" y="47804"/>
                    <a:pt x="29243" y="47942"/>
                  </a:cubicBezTo>
                  <a:cubicBezTo>
                    <a:pt x="29105" y="48530"/>
                    <a:pt x="28932" y="49118"/>
                    <a:pt x="28932" y="49671"/>
                  </a:cubicBezTo>
                  <a:cubicBezTo>
                    <a:pt x="28517" y="49532"/>
                    <a:pt x="28240" y="49256"/>
                    <a:pt x="27791" y="48979"/>
                  </a:cubicBezTo>
                  <a:lnTo>
                    <a:pt x="27929" y="48979"/>
                  </a:lnTo>
                  <a:cubicBezTo>
                    <a:pt x="28068" y="48979"/>
                    <a:pt x="28240" y="48979"/>
                    <a:pt x="28240" y="48668"/>
                  </a:cubicBezTo>
                  <a:lnTo>
                    <a:pt x="28240" y="47389"/>
                  </a:lnTo>
                  <a:close/>
                  <a:moveTo>
                    <a:pt x="56446" y="46802"/>
                  </a:moveTo>
                  <a:cubicBezTo>
                    <a:pt x="56446" y="47251"/>
                    <a:pt x="56307" y="47666"/>
                    <a:pt x="56307" y="48115"/>
                  </a:cubicBezTo>
                  <a:cubicBezTo>
                    <a:pt x="56169" y="48668"/>
                    <a:pt x="56031" y="49118"/>
                    <a:pt x="55893" y="49671"/>
                  </a:cubicBezTo>
                  <a:cubicBezTo>
                    <a:pt x="55893" y="49844"/>
                    <a:pt x="56031" y="49844"/>
                    <a:pt x="56031" y="49844"/>
                  </a:cubicBezTo>
                  <a:cubicBezTo>
                    <a:pt x="55893" y="49982"/>
                    <a:pt x="55720" y="50120"/>
                    <a:pt x="55720" y="50120"/>
                  </a:cubicBezTo>
                  <a:cubicBezTo>
                    <a:pt x="55443" y="50258"/>
                    <a:pt x="55167" y="50535"/>
                    <a:pt x="55028" y="50708"/>
                  </a:cubicBezTo>
                  <a:lnTo>
                    <a:pt x="55028" y="50397"/>
                  </a:lnTo>
                  <a:cubicBezTo>
                    <a:pt x="55167" y="49394"/>
                    <a:pt x="55443" y="48530"/>
                    <a:pt x="55581" y="47528"/>
                  </a:cubicBezTo>
                  <a:cubicBezTo>
                    <a:pt x="55893" y="47389"/>
                    <a:pt x="56031" y="47251"/>
                    <a:pt x="56307" y="46940"/>
                  </a:cubicBezTo>
                  <a:lnTo>
                    <a:pt x="56446" y="46802"/>
                  </a:lnTo>
                  <a:close/>
                  <a:moveTo>
                    <a:pt x="29658" y="48254"/>
                  </a:moveTo>
                  <a:cubicBezTo>
                    <a:pt x="30107" y="48530"/>
                    <a:pt x="30522" y="48807"/>
                    <a:pt x="30971" y="49118"/>
                  </a:cubicBezTo>
                  <a:cubicBezTo>
                    <a:pt x="30971" y="49844"/>
                    <a:pt x="30833" y="50397"/>
                    <a:pt x="30833" y="50984"/>
                  </a:cubicBezTo>
                  <a:cubicBezTo>
                    <a:pt x="30384" y="50708"/>
                    <a:pt x="29969" y="50397"/>
                    <a:pt x="29519" y="50120"/>
                  </a:cubicBezTo>
                  <a:lnTo>
                    <a:pt x="29519" y="49256"/>
                  </a:lnTo>
                  <a:cubicBezTo>
                    <a:pt x="29519" y="48979"/>
                    <a:pt x="29658" y="48668"/>
                    <a:pt x="29658" y="48254"/>
                  </a:cubicBezTo>
                  <a:close/>
                  <a:moveTo>
                    <a:pt x="31524" y="49532"/>
                  </a:moveTo>
                  <a:cubicBezTo>
                    <a:pt x="31835" y="49671"/>
                    <a:pt x="31974" y="49844"/>
                    <a:pt x="32112" y="49982"/>
                  </a:cubicBezTo>
                  <a:lnTo>
                    <a:pt x="32112" y="50258"/>
                  </a:lnTo>
                  <a:cubicBezTo>
                    <a:pt x="32112" y="50846"/>
                    <a:pt x="31974" y="51261"/>
                    <a:pt x="31974" y="51710"/>
                  </a:cubicBezTo>
                  <a:cubicBezTo>
                    <a:pt x="31697" y="51710"/>
                    <a:pt x="31524" y="51572"/>
                    <a:pt x="31386" y="51399"/>
                  </a:cubicBezTo>
                  <a:lnTo>
                    <a:pt x="31386" y="51261"/>
                  </a:lnTo>
                  <a:lnTo>
                    <a:pt x="31386" y="50120"/>
                  </a:lnTo>
                  <a:cubicBezTo>
                    <a:pt x="31524" y="49982"/>
                    <a:pt x="31524" y="49671"/>
                    <a:pt x="31524" y="49532"/>
                  </a:cubicBezTo>
                  <a:close/>
                  <a:moveTo>
                    <a:pt x="54856" y="48115"/>
                  </a:moveTo>
                  <a:cubicBezTo>
                    <a:pt x="54856" y="48392"/>
                    <a:pt x="54717" y="48807"/>
                    <a:pt x="54717" y="49118"/>
                  </a:cubicBezTo>
                  <a:cubicBezTo>
                    <a:pt x="54579" y="49671"/>
                    <a:pt x="54441" y="50258"/>
                    <a:pt x="54441" y="50846"/>
                  </a:cubicBezTo>
                  <a:cubicBezTo>
                    <a:pt x="54441" y="50846"/>
                    <a:pt x="54441" y="50984"/>
                    <a:pt x="54579" y="50984"/>
                  </a:cubicBezTo>
                  <a:cubicBezTo>
                    <a:pt x="54164" y="51399"/>
                    <a:pt x="53715" y="51710"/>
                    <a:pt x="53300" y="51987"/>
                  </a:cubicBezTo>
                  <a:lnTo>
                    <a:pt x="53300" y="51572"/>
                  </a:lnTo>
                  <a:cubicBezTo>
                    <a:pt x="53438" y="50708"/>
                    <a:pt x="53577" y="49982"/>
                    <a:pt x="53715" y="49118"/>
                  </a:cubicBezTo>
                  <a:lnTo>
                    <a:pt x="53715" y="48979"/>
                  </a:lnTo>
                  <a:cubicBezTo>
                    <a:pt x="54164" y="48668"/>
                    <a:pt x="54579" y="48392"/>
                    <a:pt x="54856" y="48115"/>
                  </a:cubicBezTo>
                  <a:close/>
                  <a:moveTo>
                    <a:pt x="32699" y="50258"/>
                  </a:moveTo>
                  <a:cubicBezTo>
                    <a:pt x="32976" y="50535"/>
                    <a:pt x="33252" y="50708"/>
                    <a:pt x="33564" y="50846"/>
                  </a:cubicBezTo>
                  <a:cubicBezTo>
                    <a:pt x="33425" y="51399"/>
                    <a:pt x="33252" y="52125"/>
                    <a:pt x="33252" y="52712"/>
                  </a:cubicBezTo>
                  <a:cubicBezTo>
                    <a:pt x="32976" y="52436"/>
                    <a:pt x="32699" y="52263"/>
                    <a:pt x="32250" y="51987"/>
                  </a:cubicBezTo>
                  <a:cubicBezTo>
                    <a:pt x="32388" y="51987"/>
                    <a:pt x="32561" y="51848"/>
                    <a:pt x="32561" y="51710"/>
                  </a:cubicBezTo>
                  <a:lnTo>
                    <a:pt x="32561" y="51122"/>
                  </a:lnTo>
                  <a:cubicBezTo>
                    <a:pt x="32699" y="50846"/>
                    <a:pt x="32699" y="50535"/>
                    <a:pt x="32699" y="50258"/>
                  </a:cubicBezTo>
                  <a:close/>
                  <a:moveTo>
                    <a:pt x="53127" y="49532"/>
                  </a:moveTo>
                  <a:cubicBezTo>
                    <a:pt x="52851" y="50535"/>
                    <a:pt x="52713" y="51399"/>
                    <a:pt x="52713" y="52436"/>
                  </a:cubicBezTo>
                  <a:lnTo>
                    <a:pt x="52713" y="52574"/>
                  </a:lnTo>
                  <a:cubicBezTo>
                    <a:pt x="52263" y="52851"/>
                    <a:pt x="51710" y="53300"/>
                    <a:pt x="51261" y="53715"/>
                  </a:cubicBezTo>
                  <a:lnTo>
                    <a:pt x="51123" y="53715"/>
                  </a:lnTo>
                  <a:cubicBezTo>
                    <a:pt x="51261" y="53577"/>
                    <a:pt x="51261" y="53438"/>
                    <a:pt x="51261" y="53300"/>
                  </a:cubicBezTo>
                  <a:cubicBezTo>
                    <a:pt x="51399" y="52436"/>
                    <a:pt x="51710" y="51572"/>
                    <a:pt x="51710" y="50708"/>
                  </a:cubicBezTo>
                  <a:cubicBezTo>
                    <a:pt x="51848" y="50708"/>
                    <a:pt x="51848" y="50708"/>
                    <a:pt x="51848" y="50535"/>
                  </a:cubicBezTo>
                  <a:lnTo>
                    <a:pt x="51987" y="50397"/>
                  </a:lnTo>
                  <a:cubicBezTo>
                    <a:pt x="52263" y="50120"/>
                    <a:pt x="52713" y="49844"/>
                    <a:pt x="53127" y="49532"/>
                  </a:cubicBezTo>
                  <a:close/>
                  <a:moveTo>
                    <a:pt x="34117" y="51261"/>
                  </a:moveTo>
                  <a:cubicBezTo>
                    <a:pt x="34289" y="51399"/>
                    <a:pt x="34566" y="51572"/>
                    <a:pt x="34704" y="51710"/>
                  </a:cubicBezTo>
                  <a:cubicBezTo>
                    <a:pt x="34842" y="51710"/>
                    <a:pt x="34981" y="51848"/>
                    <a:pt x="34981" y="51848"/>
                  </a:cubicBezTo>
                  <a:cubicBezTo>
                    <a:pt x="35153" y="51987"/>
                    <a:pt x="35292" y="51987"/>
                    <a:pt x="35430" y="52125"/>
                  </a:cubicBezTo>
                  <a:cubicBezTo>
                    <a:pt x="35292" y="52263"/>
                    <a:pt x="35292" y="52574"/>
                    <a:pt x="35292" y="52712"/>
                  </a:cubicBezTo>
                  <a:cubicBezTo>
                    <a:pt x="35153" y="53127"/>
                    <a:pt x="35153" y="53438"/>
                    <a:pt x="34981" y="53853"/>
                  </a:cubicBezTo>
                  <a:cubicBezTo>
                    <a:pt x="34704" y="53577"/>
                    <a:pt x="34289" y="53300"/>
                    <a:pt x="33840" y="52989"/>
                  </a:cubicBezTo>
                  <a:cubicBezTo>
                    <a:pt x="33840" y="52712"/>
                    <a:pt x="33840" y="52263"/>
                    <a:pt x="33978" y="51987"/>
                  </a:cubicBezTo>
                  <a:cubicBezTo>
                    <a:pt x="33978" y="51710"/>
                    <a:pt x="33978" y="51572"/>
                    <a:pt x="34117" y="51261"/>
                  </a:cubicBezTo>
                  <a:close/>
                  <a:moveTo>
                    <a:pt x="35845" y="52436"/>
                  </a:moveTo>
                  <a:cubicBezTo>
                    <a:pt x="36294" y="52712"/>
                    <a:pt x="36571" y="52851"/>
                    <a:pt x="36882" y="53127"/>
                  </a:cubicBezTo>
                  <a:lnTo>
                    <a:pt x="36882" y="53715"/>
                  </a:lnTo>
                  <a:cubicBezTo>
                    <a:pt x="36709" y="53991"/>
                    <a:pt x="36709" y="54441"/>
                    <a:pt x="36709" y="54855"/>
                  </a:cubicBezTo>
                  <a:cubicBezTo>
                    <a:pt x="36571" y="54717"/>
                    <a:pt x="36432" y="54717"/>
                    <a:pt x="36294" y="54579"/>
                  </a:cubicBezTo>
                  <a:lnTo>
                    <a:pt x="36294" y="54579"/>
                  </a:lnTo>
                  <a:lnTo>
                    <a:pt x="36432" y="54717"/>
                  </a:lnTo>
                  <a:cubicBezTo>
                    <a:pt x="36156" y="54441"/>
                    <a:pt x="35845" y="54302"/>
                    <a:pt x="35568" y="54164"/>
                  </a:cubicBezTo>
                  <a:lnTo>
                    <a:pt x="35568" y="53853"/>
                  </a:lnTo>
                  <a:cubicBezTo>
                    <a:pt x="35707" y="53438"/>
                    <a:pt x="35845" y="52989"/>
                    <a:pt x="35845" y="52436"/>
                  </a:cubicBezTo>
                  <a:close/>
                  <a:moveTo>
                    <a:pt x="51123" y="51122"/>
                  </a:moveTo>
                  <a:lnTo>
                    <a:pt x="51123" y="51122"/>
                  </a:lnTo>
                  <a:cubicBezTo>
                    <a:pt x="50984" y="51399"/>
                    <a:pt x="50984" y="51848"/>
                    <a:pt x="50846" y="52125"/>
                  </a:cubicBezTo>
                  <a:cubicBezTo>
                    <a:pt x="50708" y="52712"/>
                    <a:pt x="50708" y="53300"/>
                    <a:pt x="50535" y="53853"/>
                  </a:cubicBezTo>
                  <a:cubicBezTo>
                    <a:pt x="50535" y="53991"/>
                    <a:pt x="50708" y="53991"/>
                    <a:pt x="50708" y="54164"/>
                  </a:cubicBezTo>
                  <a:cubicBezTo>
                    <a:pt x="50397" y="54302"/>
                    <a:pt x="50120" y="54579"/>
                    <a:pt x="49844" y="54855"/>
                  </a:cubicBezTo>
                  <a:cubicBezTo>
                    <a:pt x="49671" y="55028"/>
                    <a:pt x="49533" y="55167"/>
                    <a:pt x="49394" y="55167"/>
                  </a:cubicBezTo>
                  <a:cubicBezTo>
                    <a:pt x="49533" y="54164"/>
                    <a:pt x="49844" y="52989"/>
                    <a:pt x="49982" y="51987"/>
                  </a:cubicBezTo>
                  <a:cubicBezTo>
                    <a:pt x="50397" y="51710"/>
                    <a:pt x="50708" y="51399"/>
                    <a:pt x="51123" y="51122"/>
                  </a:cubicBezTo>
                  <a:close/>
                  <a:moveTo>
                    <a:pt x="37435" y="53438"/>
                  </a:moveTo>
                  <a:cubicBezTo>
                    <a:pt x="37746" y="53577"/>
                    <a:pt x="38022" y="53853"/>
                    <a:pt x="38161" y="53991"/>
                  </a:cubicBezTo>
                  <a:lnTo>
                    <a:pt x="38161" y="54717"/>
                  </a:lnTo>
                  <a:cubicBezTo>
                    <a:pt x="38161" y="55028"/>
                    <a:pt x="38022" y="55443"/>
                    <a:pt x="38022" y="55720"/>
                  </a:cubicBezTo>
                  <a:cubicBezTo>
                    <a:pt x="37884" y="55720"/>
                    <a:pt x="37884" y="55581"/>
                    <a:pt x="37746" y="55581"/>
                  </a:cubicBezTo>
                  <a:cubicBezTo>
                    <a:pt x="37573" y="55443"/>
                    <a:pt x="37435" y="55305"/>
                    <a:pt x="37297" y="55167"/>
                  </a:cubicBezTo>
                  <a:lnTo>
                    <a:pt x="37297" y="54579"/>
                  </a:lnTo>
                  <a:cubicBezTo>
                    <a:pt x="37297" y="54164"/>
                    <a:pt x="37435" y="53853"/>
                    <a:pt x="37435" y="53438"/>
                  </a:cubicBezTo>
                  <a:close/>
                  <a:moveTo>
                    <a:pt x="35568" y="10958"/>
                  </a:moveTo>
                  <a:cubicBezTo>
                    <a:pt x="38610" y="13239"/>
                    <a:pt x="41479" y="15555"/>
                    <a:pt x="44486" y="17698"/>
                  </a:cubicBezTo>
                  <a:cubicBezTo>
                    <a:pt x="46076" y="18873"/>
                    <a:pt x="47666" y="20014"/>
                    <a:pt x="49118" y="21016"/>
                  </a:cubicBezTo>
                  <a:cubicBezTo>
                    <a:pt x="50535" y="22019"/>
                    <a:pt x="51987" y="23056"/>
                    <a:pt x="53438" y="24058"/>
                  </a:cubicBezTo>
                  <a:cubicBezTo>
                    <a:pt x="58036" y="26927"/>
                    <a:pt x="62806" y="29519"/>
                    <a:pt x="66815" y="33114"/>
                  </a:cubicBezTo>
                  <a:lnTo>
                    <a:pt x="67990" y="34289"/>
                  </a:lnTo>
                  <a:lnTo>
                    <a:pt x="68855" y="35153"/>
                  </a:lnTo>
                  <a:cubicBezTo>
                    <a:pt x="68855" y="35153"/>
                    <a:pt x="68682" y="35153"/>
                    <a:pt x="68682" y="35292"/>
                  </a:cubicBezTo>
                  <a:cubicBezTo>
                    <a:pt x="65813" y="37573"/>
                    <a:pt x="62944" y="40027"/>
                    <a:pt x="60040" y="42619"/>
                  </a:cubicBezTo>
                  <a:cubicBezTo>
                    <a:pt x="58623" y="43795"/>
                    <a:pt x="57171" y="45074"/>
                    <a:pt x="55720" y="46214"/>
                  </a:cubicBezTo>
                  <a:cubicBezTo>
                    <a:pt x="54441" y="47528"/>
                    <a:pt x="52851" y="48668"/>
                    <a:pt x="51399" y="49671"/>
                  </a:cubicBezTo>
                  <a:cubicBezTo>
                    <a:pt x="50120" y="50846"/>
                    <a:pt x="48807" y="51848"/>
                    <a:pt x="47528" y="52851"/>
                  </a:cubicBezTo>
                  <a:cubicBezTo>
                    <a:pt x="46802" y="53300"/>
                    <a:pt x="46076" y="53853"/>
                    <a:pt x="45523" y="54441"/>
                  </a:cubicBezTo>
                  <a:cubicBezTo>
                    <a:pt x="45212" y="54579"/>
                    <a:pt x="44935" y="54855"/>
                    <a:pt x="44659" y="55167"/>
                  </a:cubicBezTo>
                  <a:cubicBezTo>
                    <a:pt x="44348" y="55443"/>
                    <a:pt x="44071" y="55581"/>
                    <a:pt x="43795" y="55892"/>
                  </a:cubicBezTo>
                  <a:cubicBezTo>
                    <a:pt x="43622" y="55892"/>
                    <a:pt x="43484" y="56031"/>
                    <a:pt x="43345" y="56031"/>
                  </a:cubicBezTo>
                  <a:cubicBezTo>
                    <a:pt x="40165" y="54164"/>
                    <a:pt x="37020" y="52125"/>
                    <a:pt x="33840" y="49982"/>
                  </a:cubicBezTo>
                  <a:cubicBezTo>
                    <a:pt x="32388" y="48979"/>
                    <a:pt x="30833" y="47942"/>
                    <a:pt x="29243" y="46940"/>
                  </a:cubicBezTo>
                  <a:cubicBezTo>
                    <a:pt x="27653" y="45938"/>
                    <a:pt x="26063" y="45074"/>
                    <a:pt x="24473" y="44071"/>
                  </a:cubicBezTo>
                  <a:cubicBezTo>
                    <a:pt x="23056" y="43207"/>
                    <a:pt x="21604" y="42343"/>
                    <a:pt x="20290" y="41479"/>
                  </a:cubicBezTo>
                  <a:cubicBezTo>
                    <a:pt x="20152" y="41341"/>
                    <a:pt x="20014" y="41341"/>
                    <a:pt x="19876" y="41202"/>
                  </a:cubicBezTo>
                  <a:cubicBezTo>
                    <a:pt x="19012" y="40753"/>
                    <a:pt x="18286" y="40165"/>
                    <a:pt x="17560" y="39751"/>
                  </a:cubicBezTo>
                  <a:cubicBezTo>
                    <a:pt x="16696" y="39163"/>
                    <a:pt x="15970" y="38748"/>
                    <a:pt x="15106" y="38161"/>
                  </a:cubicBezTo>
                  <a:cubicBezTo>
                    <a:pt x="12963" y="36709"/>
                    <a:pt x="10647" y="35292"/>
                    <a:pt x="8504" y="33840"/>
                  </a:cubicBezTo>
                  <a:cubicBezTo>
                    <a:pt x="7501" y="33252"/>
                    <a:pt x="6637" y="32838"/>
                    <a:pt x="5773" y="32250"/>
                  </a:cubicBezTo>
                  <a:cubicBezTo>
                    <a:pt x="8919" y="30245"/>
                    <a:pt x="11822" y="27929"/>
                    <a:pt x="14829" y="25786"/>
                  </a:cubicBezTo>
                  <a:cubicBezTo>
                    <a:pt x="16419" y="24784"/>
                    <a:pt x="18009" y="23747"/>
                    <a:pt x="19599" y="22606"/>
                  </a:cubicBezTo>
                  <a:cubicBezTo>
                    <a:pt x="21155" y="21604"/>
                    <a:pt x="22745" y="20602"/>
                    <a:pt x="24335" y="19426"/>
                  </a:cubicBezTo>
                  <a:cubicBezTo>
                    <a:pt x="24784" y="19150"/>
                    <a:pt x="25199" y="18735"/>
                    <a:pt x="25648" y="18424"/>
                  </a:cubicBezTo>
                  <a:cubicBezTo>
                    <a:pt x="26063" y="18147"/>
                    <a:pt x="26650" y="17698"/>
                    <a:pt x="27065" y="17422"/>
                  </a:cubicBezTo>
                  <a:cubicBezTo>
                    <a:pt x="28068" y="16834"/>
                    <a:pt x="28932" y="16143"/>
                    <a:pt x="29969" y="15555"/>
                  </a:cubicBezTo>
                  <a:cubicBezTo>
                    <a:pt x="31524" y="14414"/>
                    <a:pt x="33114" y="13239"/>
                    <a:pt x="34704" y="11960"/>
                  </a:cubicBezTo>
                  <a:cubicBezTo>
                    <a:pt x="34842" y="11822"/>
                    <a:pt x="34981" y="11649"/>
                    <a:pt x="35292" y="11511"/>
                  </a:cubicBezTo>
                  <a:cubicBezTo>
                    <a:pt x="35292" y="11373"/>
                    <a:pt x="35430" y="11373"/>
                    <a:pt x="35430" y="11234"/>
                  </a:cubicBezTo>
                  <a:cubicBezTo>
                    <a:pt x="35568" y="11096"/>
                    <a:pt x="35568" y="11096"/>
                    <a:pt x="35568" y="10958"/>
                  </a:cubicBezTo>
                  <a:close/>
                  <a:moveTo>
                    <a:pt x="49256" y="52574"/>
                  </a:moveTo>
                  <a:cubicBezTo>
                    <a:pt x="49256" y="52851"/>
                    <a:pt x="49118" y="53300"/>
                    <a:pt x="48980" y="53715"/>
                  </a:cubicBezTo>
                  <a:cubicBezTo>
                    <a:pt x="48980" y="54302"/>
                    <a:pt x="48807" y="54855"/>
                    <a:pt x="48668" y="55443"/>
                  </a:cubicBezTo>
                  <a:cubicBezTo>
                    <a:pt x="48668" y="55581"/>
                    <a:pt x="48668" y="55581"/>
                    <a:pt x="48807" y="55720"/>
                  </a:cubicBezTo>
                  <a:cubicBezTo>
                    <a:pt x="48668" y="55720"/>
                    <a:pt x="48530" y="55892"/>
                    <a:pt x="48530" y="55892"/>
                  </a:cubicBezTo>
                  <a:cubicBezTo>
                    <a:pt x="48254" y="56169"/>
                    <a:pt x="47943" y="56307"/>
                    <a:pt x="47666" y="56584"/>
                  </a:cubicBezTo>
                  <a:cubicBezTo>
                    <a:pt x="47666" y="56445"/>
                    <a:pt x="47666" y="56307"/>
                    <a:pt x="47804" y="56169"/>
                  </a:cubicBezTo>
                  <a:cubicBezTo>
                    <a:pt x="47943" y="55167"/>
                    <a:pt x="48115" y="54302"/>
                    <a:pt x="48392" y="53438"/>
                  </a:cubicBezTo>
                  <a:lnTo>
                    <a:pt x="48392" y="53300"/>
                  </a:lnTo>
                  <a:cubicBezTo>
                    <a:pt x="48668" y="52989"/>
                    <a:pt x="48980" y="52712"/>
                    <a:pt x="49256" y="52574"/>
                  </a:cubicBezTo>
                  <a:close/>
                  <a:moveTo>
                    <a:pt x="38748" y="54302"/>
                  </a:moveTo>
                  <a:cubicBezTo>
                    <a:pt x="39163" y="54579"/>
                    <a:pt x="39612" y="54717"/>
                    <a:pt x="39889" y="55028"/>
                  </a:cubicBezTo>
                  <a:cubicBezTo>
                    <a:pt x="39751" y="55581"/>
                    <a:pt x="39612" y="56307"/>
                    <a:pt x="39612" y="56895"/>
                  </a:cubicBezTo>
                  <a:cubicBezTo>
                    <a:pt x="39474" y="56757"/>
                    <a:pt x="39301" y="56584"/>
                    <a:pt x="39163" y="56584"/>
                  </a:cubicBezTo>
                  <a:cubicBezTo>
                    <a:pt x="38887" y="56445"/>
                    <a:pt x="38748" y="56307"/>
                    <a:pt x="38610" y="56169"/>
                  </a:cubicBezTo>
                  <a:lnTo>
                    <a:pt x="38610" y="56031"/>
                  </a:lnTo>
                  <a:cubicBezTo>
                    <a:pt x="38610" y="55443"/>
                    <a:pt x="38748" y="54855"/>
                    <a:pt x="38748" y="54302"/>
                  </a:cubicBezTo>
                  <a:close/>
                  <a:moveTo>
                    <a:pt x="47666" y="53853"/>
                  </a:moveTo>
                  <a:cubicBezTo>
                    <a:pt x="47528" y="54164"/>
                    <a:pt x="47528" y="54579"/>
                    <a:pt x="47390" y="55028"/>
                  </a:cubicBezTo>
                  <a:cubicBezTo>
                    <a:pt x="47251" y="55581"/>
                    <a:pt x="47078" y="56169"/>
                    <a:pt x="47078" y="56757"/>
                  </a:cubicBezTo>
                  <a:lnTo>
                    <a:pt x="47251" y="56895"/>
                  </a:lnTo>
                  <a:cubicBezTo>
                    <a:pt x="46940" y="57310"/>
                    <a:pt x="46525" y="57621"/>
                    <a:pt x="46076" y="57897"/>
                  </a:cubicBezTo>
                  <a:cubicBezTo>
                    <a:pt x="46214" y="56757"/>
                    <a:pt x="46525" y="55581"/>
                    <a:pt x="46802" y="54441"/>
                  </a:cubicBezTo>
                  <a:cubicBezTo>
                    <a:pt x="47078" y="54302"/>
                    <a:pt x="47251" y="53991"/>
                    <a:pt x="47528" y="53853"/>
                  </a:cubicBezTo>
                  <a:close/>
                  <a:moveTo>
                    <a:pt x="40477" y="55305"/>
                  </a:moveTo>
                  <a:cubicBezTo>
                    <a:pt x="40615" y="55443"/>
                    <a:pt x="40753" y="55581"/>
                    <a:pt x="40891" y="55581"/>
                  </a:cubicBezTo>
                  <a:cubicBezTo>
                    <a:pt x="40891" y="55720"/>
                    <a:pt x="41030" y="55720"/>
                    <a:pt x="41030" y="55720"/>
                  </a:cubicBezTo>
                  <a:cubicBezTo>
                    <a:pt x="41202" y="55892"/>
                    <a:pt x="41341" y="55892"/>
                    <a:pt x="41479" y="56031"/>
                  </a:cubicBezTo>
                  <a:cubicBezTo>
                    <a:pt x="41341" y="56584"/>
                    <a:pt x="41202" y="57310"/>
                    <a:pt x="41202" y="58035"/>
                  </a:cubicBezTo>
                  <a:cubicBezTo>
                    <a:pt x="40891" y="57759"/>
                    <a:pt x="40477" y="57621"/>
                    <a:pt x="40165" y="57310"/>
                  </a:cubicBezTo>
                  <a:lnTo>
                    <a:pt x="40165" y="56307"/>
                  </a:lnTo>
                  <a:cubicBezTo>
                    <a:pt x="40338" y="56031"/>
                    <a:pt x="40338" y="55720"/>
                    <a:pt x="40477" y="55305"/>
                  </a:cubicBezTo>
                  <a:close/>
                  <a:moveTo>
                    <a:pt x="42067" y="56307"/>
                  </a:moveTo>
                  <a:cubicBezTo>
                    <a:pt x="42205" y="56445"/>
                    <a:pt x="42343" y="56445"/>
                    <a:pt x="42481" y="56584"/>
                  </a:cubicBezTo>
                  <a:cubicBezTo>
                    <a:pt x="42620" y="56584"/>
                    <a:pt x="42758" y="56757"/>
                    <a:pt x="42758" y="56757"/>
                  </a:cubicBezTo>
                  <a:cubicBezTo>
                    <a:pt x="42758" y="57448"/>
                    <a:pt x="42931" y="58312"/>
                    <a:pt x="42931" y="59038"/>
                  </a:cubicBezTo>
                  <a:cubicBezTo>
                    <a:pt x="42481" y="58900"/>
                    <a:pt x="42205" y="58623"/>
                    <a:pt x="41755" y="58485"/>
                  </a:cubicBezTo>
                  <a:cubicBezTo>
                    <a:pt x="41755" y="57897"/>
                    <a:pt x="41755" y="57448"/>
                    <a:pt x="41894" y="57033"/>
                  </a:cubicBezTo>
                  <a:cubicBezTo>
                    <a:pt x="41894" y="56757"/>
                    <a:pt x="41894" y="56445"/>
                    <a:pt x="42067" y="56307"/>
                  </a:cubicBezTo>
                  <a:close/>
                  <a:moveTo>
                    <a:pt x="46076" y="55028"/>
                  </a:moveTo>
                  <a:lnTo>
                    <a:pt x="46076" y="55028"/>
                  </a:lnTo>
                  <a:cubicBezTo>
                    <a:pt x="45938" y="55443"/>
                    <a:pt x="45938" y="55892"/>
                    <a:pt x="45800" y="56169"/>
                  </a:cubicBezTo>
                  <a:cubicBezTo>
                    <a:pt x="45661" y="56895"/>
                    <a:pt x="45523" y="57448"/>
                    <a:pt x="45523" y="58035"/>
                  </a:cubicBezTo>
                  <a:lnTo>
                    <a:pt x="45523" y="58312"/>
                  </a:lnTo>
                  <a:cubicBezTo>
                    <a:pt x="45212" y="58623"/>
                    <a:pt x="44797" y="58761"/>
                    <a:pt x="44486" y="59038"/>
                  </a:cubicBezTo>
                  <a:cubicBezTo>
                    <a:pt x="44486" y="58485"/>
                    <a:pt x="44659" y="57897"/>
                    <a:pt x="44797" y="57448"/>
                  </a:cubicBezTo>
                  <a:cubicBezTo>
                    <a:pt x="44935" y="57171"/>
                    <a:pt x="44935" y="56895"/>
                    <a:pt x="45074" y="56584"/>
                  </a:cubicBezTo>
                  <a:cubicBezTo>
                    <a:pt x="45074" y="56307"/>
                    <a:pt x="45074" y="56031"/>
                    <a:pt x="45212" y="55892"/>
                  </a:cubicBezTo>
                  <a:cubicBezTo>
                    <a:pt x="45212" y="55720"/>
                    <a:pt x="45350" y="55720"/>
                    <a:pt x="45523" y="55581"/>
                  </a:cubicBezTo>
                  <a:cubicBezTo>
                    <a:pt x="45661" y="55443"/>
                    <a:pt x="45800" y="55305"/>
                    <a:pt x="46076" y="55028"/>
                  </a:cubicBezTo>
                  <a:close/>
                  <a:moveTo>
                    <a:pt x="44486" y="56445"/>
                  </a:moveTo>
                  <a:cubicBezTo>
                    <a:pt x="44348" y="56757"/>
                    <a:pt x="44348" y="57033"/>
                    <a:pt x="44210" y="57310"/>
                  </a:cubicBezTo>
                  <a:cubicBezTo>
                    <a:pt x="44210" y="57621"/>
                    <a:pt x="44071" y="57897"/>
                    <a:pt x="44071" y="58174"/>
                  </a:cubicBezTo>
                  <a:cubicBezTo>
                    <a:pt x="43933" y="58485"/>
                    <a:pt x="43933" y="58761"/>
                    <a:pt x="43933" y="59038"/>
                  </a:cubicBezTo>
                  <a:lnTo>
                    <a:pt x="43933" y="59176"/>
                  </a:lnTo>
                  <a:lnTo>
                    <a:pt x="43933" y="59349"/>
                  </a:lnTo>
                  <a:lnTo>
                    <a:pt x="43795" y="59349"/>
                  </a:lnTo>
                  <a:cubicBezTo>
                    <a:pt x="43795" y="58623"/>
                    <a:pt x="43622" y="57759"/>
                    <a:pt x="43622" y="56895"/>
                  </a:cubicBezTo>
                  <a:cubicBezTo>
                    <a:pt x="43933" y="56757"/>
                    <a:pt x="44210" y="56584"/>
                    <a:pt x="44486" y="56445"/>
                  </a:cubicBezTo>
                  <a:close/>
                  <a:moveTo>
                    <a:pt x="34117" y="1"/>
                  </a:moveTo>
                  <a:cubicBezTo>
                    <a:pt x="33425" y="277"/>
                    <a:pt x="32561" y="727"/>
                    <a:pt x="31835" y="1003"/>
                  </a:cubicBezTo>
                  <a:cubicBezTo>
                    <a:pt x="30971" y="1453"/>
                    <a:pt x="30107" y="1867"/>
                    <a:pt x="29381" y="2144"/>
                  </a:cubicBezTo>
                  <a:cubicBezTo>
                    <a:pt x="27653" y="3008"/>
                    <a:pt x="26063" y="3872"/>
                    <a:pt x="24473" y="4736"/>
                  </a:cubicBezTo>
                  <a:cubicBezTo>
                    <a:pt x="22883" y="5773"/>
                    <a:pt x="21327" y="6637"/>
                    <a:pt x="19599" y="7501"/>
                  </a:cubicBezTo>
                  <a:cubicBezTo>
                    <a:pt x="18009" y="8504"/>
                    <a:pt x="16419" y="9368"/>
                    <a:pt x="14829" y="10232"/>
                  </a:cubicBezTo>
                  <a:cubicBezTo>
                    <a:pt x="13239" y="11234"/>
                    <a:pt x="11649" y="12099"/>
                    <a:pt x="10232" y="13101"/>
                  </a:cubicBezTo>
                  <a:cubicBezTo>
                    <a:pt x="8919" y="14103"/>
                    <a:pt x="7640" y="15106"/>
                    <a:pt x="6326" y="16143"/>
                  </a:cubicBezTo>
                  <a:cubicBezTo>
                    <a:pt x="5186" y="17007"/>
                    <a:pt x="4183" y="17871"/>
                    <a:pt x="2870" y="18424"/>
                  </a:cubicBezTo>
                  <a:cubicBezTo>
                    <a:pt x="2731" y="18424"/>
                    <a:pt x="2731" y="18562"/>
                    <a:pt x="2593" y="18735"/>
                  </a:cubicBezTo>
                  <a:cubicBezTo>
                    <a:pt x="2593" y="18735"/>
                    <a:pt x="2455" y="18873"/>
                    <a:pt x="2317" y="19012"/>
                  </a:cubicBezTo>
                  <a:cubicBezTo>
                    <a:pt x="1591" y="19426"/>
                    <a:pt x="865" y="20152"/>
                    <a:pt x="139" y="20878"/>
                  </a:cubicBezTo>
                  <a:cubicBezTo>
                    <a:pt x="1" y="20878"/>
                    <a:pt x="1" y="21016"/>
                    <a:pt x="1" y="21155"/>
                  </a:cubicBezTo>
                  <a:lnTo>
                    <a:pt x="1" y="21327"/>
                  </a:lnTo>
                  <a:cubicBezTo>
                    <a:pt x="139" y="23056"/>
                    <a:pt x="139" y="24922"/>
                    <a:pt x="277" y="26650"/>
                  </a:cubicBezTo>
                  <a:cubicBezTo>
                    <a:pt x="277" y="27653"/>
                    <a:pt x="277" y="28517"/>
                    <a:pt x="416" y="29381"/>
                  </a:cubicBezTo>
                  <a:lnTo>
                    <a:pt x="416" y="30833"/>
                  </a:lnTo>
                  <a:cubicBezTo>
                    <a:pt x="588" y="31248"/>
                    <a:pt x="588" y="31697"/>
                    <a:pt x="588" y="31973"/>
                  </a:cubicBezTo>
                  <a:cubicBezTo>
                    <a:pt x="727" y="32112"/>
                    <a:pt x="727" y="32250"/>
                    <a:pt x="865" y="32250"/>
                  </a:cubicBezTo>
                  <a:lnTo>
                    <a:pt x="1003" y="32250"/>
                  </a:lnTo>
                  <a:lnTo>
                    <a:pt x="1003" y="32388"/>
                  </a:lnTo>
                  <a:cubicBezTo>
                    <a:pt x="1003" y="32388"/>
                    <a:pt x="1003" y="32561"/>
                    <a:pt x="1141" y="32699"/>
                  </a:cubicBezTo>
                  <a:cubicBezTo>
                    <a:pt x="3457" y="34842"/>
                    <a:pt x="6188" y="36709"/>
                    <a:pt x="8919" y="38437"/>
                  </a:cubicBezTo>
                  <a:cubicBezTo>
                    <a:pt x="11649" y="40165"/>
                    <a:pt x="14553" y="41755"/>
                    <a:pt x="17422" y="43345"/>
                  </a:cubicBezTo>
                  <a:cubicBezTo>
                    <a:pt x="18424" y="44071"/>
                    <a:pt x="19426" y="44659"/>
                    <a:pt x="20602" y="45350"/>
                  </a:cubicBezTo>
                  <a:cubicBezTo>
                    <a:pt x="20602" y="45350"/>
                    <a:pt x="20602" y="45324"/>
                    <a:pt x="20590" y="45294"/>
                  </a:cubicBezTo>
                  <a:lnTo>
                    <a:pt x="20590" y="45294"/>
                  </a:lnTo>
                  <a:cubicBezTo>
                    <a:pt x="25869" y="48725"/>
                    <a:pt x="31012" y="52289"/>
                    <a:pt x="36156" y="55581"/>
                  </a:cubicBezTo>
                  <a:lnTo>
                    <a:pt x="36156" y="55443"/>
                  </a:lnTo>
                  <a:cubicBezTo>
                    <a:pt x="38437" y="56895"/>
                    <a:pt x="40477" y="58761"/>
                    <a:pt x="42931" y="60040"/>
                  </a:cubicBezTo>
                  <a:lnTo>
                    <a:pt x="43069" y="60040"/>
                  </a:lnTo>
                  <a:cubicBezTo>
                    <a:pt x="43069" y="60213"/>
                    <a:pt x="43207" y="60351"/>
                    <a:pt x="43345" y="60351"/>
                  </a:cubicBezTo>
                  <a:lnTo>
                    <a:pt x="43795" y="60351"/>
                  </a:lnTo>
                  <a:cubicBezTo>
                    <a:pt x="44486" y="60040"/>
                    <a:pt x="45074" y="59625"/>
                    <a:pt x="45800" y="59176"/>
                  </a:cubicBezTo>
                  <a:cubicBezTo>
                    <a:pt x="46525" y="58761"/>
                    <a:pt x="47078" y="58174"/>
                    <a:pt x="47804" y="57621"/>
                  </a:cubicBezTo>
                  <a:cubicBezTo>
                    <a:pt x="48392" y="57171"/>
                    <a:pt x="49118" y="56584"/>
                    <a:pt x="49671" y="56031"/>
                  </a:cubicBezTo>
                  <a:cubicBezTo>
                    <a:pt x="50397" y="55443"/>
                    <a:pt x="50984" y="55028"/>
                    <a:pt x="51710" y="54441"/>
                  </a:cubicBezTo>
                  <a:cubicBezTo>
                    <a:pt x="53127" y="53300"/>
                    <a:pt x="54579" y="52125"/>
                    <a:pt x="56169" y="50984"/>
                  </a:cubicBezTo>
                  <a:cubicBezTo>
                    <a:pt x="56895" y="50258"/>
                    <a:pt x="57621" y="49671"/>
                    <a:pt x="58312" y="49118"/>
                  </a:cubicBezTo>
                  <a:cubicBezTo>
                    <a:pt x="59038" y="48530"/>
                    <a:pt x="59764" y="47942"/>
                    <a:pt x="60628" y="47528"/>
                  </a:cubicBezTo>
                  <a:cubicBezTo>
                    <a:pt x="63497" y="45212"/>
                    <a:pt x="66400" y="42619"/>
                    <a:pt x="69408" y="40338"/>
                  </a:cubicBezTo>
                  <a:lnTo>
                    <a:pt x="69408" y="40027"/>
                  </a:lnTo>
                  <a:lnTo>
                    <a:pt x="69408" y="39889"/>
                  </a:lnTo>
                  <a:cubicBezTo>
                    <a:pt x="69719" y="38610"/>
                    <a:pt x="69857" y="37158"/>
                    <a:pt x="69857" y="35845"/>
                  </a:cubicBezTo>
                  <a:lnTo>
                    <a:pt x="69857" y="35706"/>
                  </a:lnTo>
                  <a:cubicBezTo>
                    <a:pt x="69857" y="35568"/>
                    <a:pt x="69719" y="35568"/>
                    <a:pt x="69719" y="35430"/>
                  </a:cubicBezTo>
                  <a:cubicBezTo>
                    <a:pt x="69857" y="35430"/>
                    <a:pt x="69857" y="35292"/>
                    <a:pt x="69857" y="35292"/>
                  </a:cubicBezTo>
                  <a:cubicBezTo>
                    <a:pt x="69857" y="35153"/>
                    <a:pt x="69857" y="34981"/>
                    <a:pt x="69719" y="34842"/>
                  </a:cubicBezTo>
                  <a:cubicBezTo>
                    <a:pt x="69546" y="34566"/>
                    <a:pt x="69269" y="34289"/>
                    <a:pt x="68993" y="33978"/>
                  </a:cubicBezTo>
                  <a:cubicBezTo>
                    <a:pt x="68682" y="33702"/>
                    <a:pt x="68405" y="33425"/>
                    <a:pt x="67990" y="33114"/>
                  </a:cubicBezTo>
                  <a:cubicBezTo>
                    <a:pt x="67403" y="32561"/>
                    <a:pt x="66815" y="31973"/>
                    <a:pt x="66089" y="31386"/>
                  </a:cubicBezTo>
                  <a:cubicBezTo>
                    <a:pt x="64810" y="30383"/>
                    <a:pt x="63497" y="29381"/>
                    <a:pt x="62080" y="28517"/>
                  </a:cubicBezTo>
                  <a:cubicBezTo>
                    <a:pt x="60040" y="27065"/>
                    <a:pt x="58036" y="25786"/>
                    <a:pt x="55893" y="24473"/>
                  </a:cubicBezTo>
                  <a:cubicBezTo>
                    <a:pt x="55167" y="24058"/>
                    <a:pt x="54303" y="23470"/>
                    <a:pt x="53577" y="23056"/>
                  </a:cubicBezTo>
                  <a:cubicBezTo>
                    <a:pt x="52125" y="22019"/>
                    <a:pt x="50708" y="21155"/>
                    <a:pt x="49394" y="20152"/>
                  </a:cubicBezTo>
                  <a:cubicBezTo>
                    <a:pt x="48115" y="19288"/>
                    <a:pt x="46940" y="18424"/>
                    <a:pt x="45800" y="17560"/>
                  </a:cubicBezTo>
                  <a:cubicBezTo>
                    <a:pt x="45523" y="17283"/>
                    <a:pt x="45212" y="17145"/>
                    <a:pt x="44797" y="16834"/>
                  </a:cubicBezTo>
                  <a:cubicBezTo>
                    <a:pt x="41894" y="14691"/>
                    <a:pt x="38887" y="12375"/>
                    <a:pt x="36018" y="10094"/>
                  </a:cubicBezTo>
                  <a:lnTo>
                    <a:pt x="35845" y="10094"/>
                  </a:lnTo>
                  <a:cubicBezTo>
                    <a:pt x="35845" y="7329"/>
                    <a:pt x="35430" y="4598"/>
                    <a:pt x="35292" y="1867"/>
                  </a:cubicBezTo>
                  <a:cubicBezTo>
                    <a:pt x="35292" y="1453"/>
                    <a:pt x="35292" y="1003"/>
                    <a:pt x="35153" y="416"/>
                  </a:cubicBezTo>
                  <a:cubicBezTo>
                    <a:pt x="35153" y="277"/>
                    <a:pt x="34842" y="139"/>
                    <a:pt x="34704" y="139"/>
                  </a:cubicBezTo>
                  <a:cubicBezTo>
                    <a:pt x="34566" y="139"/>
                    <a:pt x="34428" y="1"/>
                    <a:pt x="34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8"/>
            <p:cNvSpPr/>
            <p:nvPr/>
          </p:nvSpPr>
          <p:spPr>
            <a:xfrm>
              <a:off x="2824469" y="3747436"/>
              <a:ext cx="427125" cy="338977"/>
            </a:xfrm>
            <a:custGeom>
              <a:avLst/>
              <a:gdLst/>
              <a:ahLst/>
              <a:cxnLst/>
              <a:rect l="l" t="t" r="r" b="b"/>
              <a:pathLst>
                <a:path w="23782" h="18874" extrusionOk="0">
                  <a:moveTo>
                    <a:pt x="22468" y="1038"/>
                  </a:moveTo>
                  <a:cubicBezTo>
                    <a:pt x="22640" y="1038"/>
                    <a:pt x="22640" y="1176"/>
                    <a:pt x="22779" y="1176"/>
                  </a:cubicBezTo>
                  <a:lnTo>
                    <a:pt x="22779" y="1314"/>
                  </a:lnTo>
                  <a:cubicBezTo>
                    <a:pt x="22779" y="1452"/>
                    <a:pt x="22779" y="1591"/>
                    <a:pt x="22640" y="1729"/>
                  </a:cubicBezTo>
                  <a:cubicBezTo>
                    <a:pt x="22640" y="2040"/>
                    <a:pt x="22468" y="2178"/>
                    <a:pt x="22329" y="2316"/>
                  </a:cubicBezTo>
                  <a:cubicBezTo>
                    <a:pt x="22468" y="1902"/>
                    <a:pt x="22468" y="1452"/>
                    <a:pt x="22468" y="1038"/>
                  </a:cubicBezTo>
                  <a:close/>
                  <a:moveTo>
                    <a:pt x="21915" y="865"/>
                  </a:moveTo>
                  <a:cubicBezTo>
                    <a:pt x="21915" y="1591"/>
                    <a:pt x="21776" y="2316"/>
                    <a:pt x="21776" y="3042"/>
                  </a:cubicBezTo>
                  <a:cubicBezTo>
                    <a:pt x="21603" y="3181"/>
                    <a:pt x="21465" y="3319"/>
                    <a:pt x="21327" y="3457"/>
                  </a:cubicBezTo>
                  <a:lnTo>
                    <a:pt x="21189" y="3457"/>
                  </a:lnTo>
                  <a:lnTo>
                    <a:pt x="21189" y="3319"/>
                  </a:lnTo>
                  <a:cubicBezTo>
                    <a:pt x="21327" y="3042"/>
                    <a:pt x="21327" y="2593"/>
                    <a:pt x="21327" y="2316"/>
                  </a:cubicBezTo>
                  <a:cubicBezTo>
                    <a:pt x="21465" y="1902"/>
                    <a:pt x="21465" y="1452"/>
                    <a:pt x="21465" y="1176"/>
                  </a:cubicBezTo>
                  <a:cubicBezTo>
                    <a:pt x="21465" y="1038"/>
                    <a:pt x="21465" y="1038"/>
                    <a:pt x="21327" y="1038"/>
                  </a:cubicBezTo>
                  <a:cubicBezTo>
                    <a:pt x="21465" y="1038"/>
                    <a:pt x="21603" y="865"/>
                    <a:pt x="21776" y="865"/>
                  </a:cubicBezTo>
                  <a:close/>
                  <a:moveTo>
                    <a:pt x="20912" y="1176"/>
                  </a:moveTo>
                  <a:cubicBezTo>
                    <a:pt x="20912" y="1729"/>
                    <a:pt x="20912" y="2178"/>
                    <a:pt x="20739" y="2593"/>
                  </a:cubicBezTo>
                  <a:cubicBezTo>
                    <a:pt x="20739" y="3042"/>
                    <a:pt x="20601" y="3457"/>
                    <a:pt x="20601" y="3906"/>
                  </a:cubicBezTo>
                  <a:cubicBezTo>
                    <a:pt x="20463" y="4045"/>
                    <a:pt x="20325" y="4045"/>
                    <a:pt x="20186" y="4183"/>
                  </a:cubicBezTo>
                  <a:cubicBezTo>
                    <a:pt x="20325" y="3319"/>
                    <a:pt x="20325" y="2316"/>
                    <a:pt x="20463" y="1452"/>
                  </a:cubicBezTo>
                  <a:lnTo>
                    <a:pt x="20463" y="1314"/>
                  </a:lnTo>
                  <a:cubicBezTo>
                    <a:pt x="20601" y="1314"/>
                    <a:pt x="20739" y="1314"/>
                    <a:pt x="20912" y="1176"/>
                  </a:cubicBezTo>
                  <a:close/>
                  <a:moveTo>
                    <a:pt x="19875" y="1729"/>
                  </a:moveTo>
                  <a:cubicBezTo>
                    <a:pt x="19737" y="2766"/>
                    <a:pt x="19599" y="3630"/>
                    <a:pt x="19599" y="4632"/>
                  </a:cubicBezTo>
                  <a:cubicBezTo>
                    <a:pt x="19599" y="4632"/>
                    <a:pt x="19460" y="4632"/>
                    <a:pt x="19460" y="4771"/>
                  </a:cubicBezTo>
                  <a:cubicBezTo>
                    <a:pt x="19322" y="4909"/>
                    <a:pt x="19011" y="5047"/>
                    <a:pt x="18873" y="5185"/>
                  </a:cubicBezTo>
                  <a:cubicBezTo>
                    <a:pt x="18873" y="4183"/>
                    <a:pt x="19011" y="3319"/>
                    <a:pt x="19011" y="2316"/>
                  </a:cubicBezTo>
                  <a:cubicBezTo>
                    <a:pt x="19322" y="2178"/>
                    <a:pt x="19599" y="1902"/>
                    <a:pt x="19875" y="1729"/>
                  </a:cubicBezTo>
                  <a:close/>
                  <a:moveTo>
                    <a:pt x="18458" y="2766"/>
                  </a:moveTo>
                  <a:cubicBezTo>
                    <a:pt x="18458" y="3630"/>
                    <a:pt x="18320" y="4321"/>
                    <a:pt x="18320" y="5185"/>
                  </a:cubicBezTo>
                  <a:cubicBezTo>
                    <a:pt x="18320" y="5358"/>
                    <a:pt x="18320" y="5358"/>
                    <a:pt x="18458" y="5496"/>
                  </a:cubicBezTo>
                  <a:cubicBezTo>
                    <a:pt x="18320" y="5635"/>
                    <a:pt x="18009" y="5773"/>
                    <a:pt x="17870" y="5911"/>
                  </a:cubicBezTo>
                  <a:cubicBezTo>
                    <a:pt x="17870" y="4909"/>
                    <a:pt x="18009" y="4045"/>
                    <a:pt x="18009" y="3042"/>
                  </a:cubicBezTo>
                  <a:cubicBezTo>
                    <a:pt x="18147" y="2904"/>
                    <a:pt x="18320" y="2904"/>
                    <a:pt x="18458" y="2766"/>
                  </a:cubicBezTo>
                  <a:close/>
                  <a:moveTo>
                    <a:pt x="17456" y="3457"/>
                  </a:moveTo>
                  <a:cubicBezTo>
                    <a:pt x="17456" y="4494"/>
                    <a:pt x="17283" y="5358"/>
                    <a:pt x="17283" y="6361"/>
                  </a:cubicBezTo>
                  <a:lnTo>
                    <a:pt x="17145" y="6361"/>
                  </a:lnTo>
                  <a:cubicBezTo>
                    <a:pt x="17145" y="6361"/>
                    <a:pt x="17006" y="6499"/>
                    <a:pt x="16868" y="6499"/>
                  </a:cubicBezTo>
                  <a:lnTo>
                    <a:pt x="16868" y="3906"/>
                  </a:lnTo>
                  <a:cubicBezTo>
                    <a:pt x="17006" y="3768"/>
                    <a:pt x="17283" y="3630"/>
                    <a:pt x="17456" y="3457"/>
                  </a:cubicBezTo>
                  <a:close/>
                  <a:moveTo>
                    <a:pt x="16280" y="4494"/>
                  </a:moveTo>
                  <a:lnTo>
                    <a:pt x="16280" y="6775"/>
                  </a:lnTo>
                  <a:cubicBezTo>
                    <a:pt x="16280" y="6775"/>
                    <a:pt x="16280" y="6914"/>
                    <a:pt x="16419" y="6914"/>
                  </a:cubicBezTo>
                  <a:cubicBezTo>
                    <a:pt x="16142" y="7086"/>
                    <a:pt x="15866" y="7363"/>
                    <a:pt x="15555" y="7501"/>
                  </a:cubicBezTo>
                  <a:lnTo>
                    <a:pt x="15555" y="7225"/>
                  </a:lnTo>
                  <a:cubicBezTo>
                    <a:pt x="15727" y="6361"/>
                    <a:pt x="15866" y="5635"/>
                    <a:pt x="15866" y="4771"/>
                  </a:cubicBezTo>
                  <a:cubicBezTo>
                    <a:pt x="16004" y="4632"/>
                    <a:pt x="16142" y="4494"/>
                    <a:pt x="16280" y="4494"/>
                  </a:cubicBezTo>
                  <a:close/>
                  <a:moveTo>
                    <a:pt x="15278" y="5185"/>
                  </a:moveTo>
                  <a:cubicBezTo>
                    <a:pt x="15278" y="5358"/>
                    <a:pt x="15278" y="5496"/>
                    <a:pt x="15140" y="5635"/>
                  </a:cubicBezTo>
                  <a:cubicBezTo>
                    <a:pt x="15140" y="6361"/>
                    <a:pt x="15001" y="7086"/>
                    <a:pt x="14863" y="7778"/>
                  </a:cubicBezTo>
                  <a:lnTo>
                    <a:pt x="15001" y="7951"/>
                  </a:lnTo>
                  <a:cubicBezTo>
                    <a:pt x="14863" y="8089"/>
                    <a:pt x="14690" y="8089"/>
                    <a:pt x="14690" y="8227"/>
                  </a:cubicBezTo>
                  <a:cubicBezTo>
                    <a:pt x="14690" y="8089"/>
                    <a:pt x="14552" y="8089"/>
                    <a:pt x="14552" y="7951"/>
                  </a:cubicBezTo>
                  <a:cubicBezTo>
                    <a:pt x="14552" y="7501"/>
                    <a:pt x="14552" y="7086"/>
                    <a:pt x="14690" y="6775"/>
                  </a:cubicBezTo>
                  <a:lnTo>
                    <a:pt x="14690" y="5496"/>
                  </a:lnTo>
                  <a:cubicBezTo>
                    <a:pt x="15001" y="5358"/>
                    <a:pt x="15140" y="5185"/>
                    <a:pt x="15278" y="5185"/>
                  </a:cubicBezTo>
                  <a:close/>
                  <a:moveTo>
                    <a:pt x="14137" y="5911"/>
                  </a:moveTo>
                  <a:cubicBezTo>
                    <a:pt x="14137" y="6361"/>
                    <a:pt x="14137" y="6637"/>
                    <a:pt x="13999" y="6914"/>
                  </a:cubicBezTo>
                  <a:lnTo>
                    <a:pt x="13999" y="7778"/>
                  </a:lnTo>
                  <a:cubicBezTo>
                    <a:pt x="13999" y="7951"/>
                    <a:pt x="13999" y="8227"/>
                    <a:pt x="14137" y="8365"/>
                  </a:cubicBezTo>
                  <a:lnTo>
                    <a:pt x="14137" y="8504"/>
                  </a:lnTo>
                  <a:cubicBezTo>
                    <a:pt x="13826" y="8815"/>
                    <a:pt x="13688" y="8953"/>
                    <a:pt x="13411" y="9091"/>
                  </a:cubicBezTo>
                  <a:lnTo>
                    <a:pt x="13411" y="6499"/>
                  </a:lnTo>
                  <a:cubicBezTo>
                    <a:pt x="13688" y="6222"/>
                    <a:pt x="13826" y="6049"/>
                    <a:pt x="14137" y="5911"/>
                  </a:cubicBezTo>
                  <a:close/>
                  <a:moveTo>
                    <a:pt x="12824" y="6775"/>
                  </a:moveTo>
                  <a:lnTo>
                    <a:pt x="12824" y="9229"/>
                  </a:lnTo>
                  <a:cubicBezTo>
                    <a:pt x="12824" y="9368"/>
                    <a:pt x="12824" y="9368"/>
                    <a:pt x="12962" y="9506"/>
                  </a:cubicBezTo>
                  <a:cubicBezTo>
                    <a:pt x="12824" y="9506"/>
                    <a:pt x="12824" y="9679"/>
                    <a:pt x="12686" y="9679"/>
                  </a:cubicBezTo>
                  <a:cubicBezTo>
                    <a:pt x="12686" y="9817"/>
                    <a:pt x="12547" y="9817"/>
                    <a:pt x="12409" y="9955"/>
                  </a:cubicBezTo>
                  <a:cubicBezTo>
                    <a:pt x="12271" y="8953"/>
                    <a:pt x="12547" y="8089"/>
                    <a:pt x="12547" y="7086"/>
                  </a:cubicBezTo>
                  <a:cubicBezTo>
                    <a:pt x="12686" y="7086"/>
                    <a:pt x="12686" y="6914"/>
                    <a:pt x="12824" y="6775"/>
                  </a:cubicBezTo>
                  <a:close/>
                  <a:moveTo>
                    <a:pt x="11960" y="7501"/>
                  </a:moveTo>
                  <a:cubicBezTo>
                    <a:pt x="11821" y="8504"/>
                    <a:pt x="11683" y="9368"/>
                    <a:pt x="11821" y="10370"/>
                  </a:cubicBezTo>
                  <a:cubicBezTo>
                    <a:pt x="11545" y="10681"/>
                    <a:pt x="11234" y="10958"/>
                    <a:pt x="10957" y="11096"/>
                  </a:cubicBezTo>
                  <a:cubicBezTo>
                    <a:pt x="10819" y="10094"/>
                    <a:pt x="10957" y="9229"/>
                    <a:pt x="10957" y="8365"/>
                  </a:cubicBezTo>
                  <a:lnTo>
                    <a:pt x="10957" y="8227"/>
                  </a:lnTo>
                  <a:cubicBezTo>
                    <a:pt x="11234" y="7951"/>
                    <a:pt x="11545" y="7778"/>
                    <a:pt x="11960" y="7501"/>
                  </a:cubicBezTo>
                  <a:close/>
                  <a:moveTo>
                    <a:pt x="10370" y="8504"/>
                  </a:moveTo>
                  <a:lnTo>
                    <a:pt x="10370" y="9955"/>
                  </a:lnTo>
                  <a:cubicBezTo>
                    <a:pt x="10370" y="10543"/>
                    <a:pt x="10370" y="11096"/>
                    <a:pt x="10543" y="11545"/>
                  </a:cubicBezTo>
                  <a:lnTo>
                    <a:pt x="9817" y="12271"/>
                  </a:lnTo>
                  <a:lnTo>
                    <a:pt x="9817" y="11960"/>
                  </a:lnTo>
                  <a:cubicBezTo>
                    <a:pt x="9678" y="10958"/>
                    <a:pt x="9817" y="9955"/>
                    <a:pt x="9817" y="8953"/>
                  </a:cubicBezTo>
                  <a:cubicBezTo>
                    <a:pt x="9955" y="8815"/>
                    <a:pt x="10231" y="8642"/>
                    <a:pt x="10370" y="8504"/>
                  </a:cubicBezTo>
                  <a:close/>
                  <a:moveTo>
                    <a:pt x="9229" y="9368"/>
                  </a:moveTo>
                  <a:lnTo>
                    <a:pt x="9229" y="10819"/>
                  </a:lnTo>
                  <a:cubicBezTo>
                    <a:pt x="9229" y="11407"/>
                    <a:pt x="9229" y="11960"/>
                    <a:pt x="9367" y="12409"/>
                  </a:cubicBezTo>
                  <a:lnTo>
                    <a:pt x="9367" y="12548"/>
                  </a:lnTo>
                  <a:cubicBezTo>
                    <a:pt x="9091" y="12824"/>
                    <a:pt x="8953" y="13135"/>
                    <a:pt x="8641" y="13274"/>
                  </a:cubicBezTo>
                  <a:cubicBezTo>
                    <a:pt x="8503" y="12271"/>
                    <a:pt x="8503" y="11096"/>
                    <a:pt x="8503" y="9955"/>
                  </a:cubicBezTo>
                  <a:cubicBezTo>
                    <a:pt x="8814" y="9679"/>
                    <a:pt x="8953" y="9506"/>
                    <a:pt x="9229" y="9368"/>
                  </a:cubicBezTo>
                  <a:close/>
                  <a:moveTo>
                    <a:pt x="7950" y="10370"/>
                  </a:moveTo>
                  <a:cubicBezTo>
                    <a:pt x="7950" y="11407"/>
                    <a:pt x="7950" y="12409"/>
                    <a:pt x="8088" y="13412"/>
                  </a:cubicBezTo>
                  <a:lnTo>
                    <a:pt x="8088" y="13550"/>
                  </a:lnTo>
                  <a:lnTo>
                    <a:pt x="8227" y="13688"/>
                  </a:lnTo>
                  <a:cubicBezTo>
                    <a:pt x="8088" y="13999"/>
                    <a:pt x="7777" y="14138"/>
                    <a:pt x="7501" y="14414"/>
                  </a:cubicBezTo>
                  <a:cubicBezTo>
                    <a:pt x="7501" y="14276"/>
                    <a:pt x="7501" y="13999"/>
                    <a:pt x="7363" y="13827"/>
                  </a:cubicBezTo>
                  <a:lnTo>
                    <a:pt x="7363" y="10958"/>
                  </a:lnTo>
                  <a:lnTo>
                    <a:pt x="7224" y="10819"/>
                  </a:lnTo>
                  <a:cubicBezTo>
                    <a:pt x="7501" y="10681"/>
                    <a:pt x="7639" y="10543"/>
                    <a:pt x="7950" y="10370"/>
                  </a:cubicBezTo>
                  <a:close/>
                  <a:moveTo>
                    <a:pt x="6775" y="11234"/>
                  </a:moveTo>
                  <a:cubicBezTo>
                    <a:pt x="6775" y="12409"/>
                    <a:pt x="6775" y="13688"/>
                    <a:pt x="7086" y="14864"/>
                  </a:cubicBezTo>
                  <a:cubicBezTo>
                    <a:pt x="6913" y="15002"/>
                    <a:pt x="6913" y="15002"/>
                    <a:pt x="6775" y="15002"/>
                  </a:cubicBezTo>
                  <a:cubicBezTo>
                    <a:pt x="6637" y="15278"/>
                    <a:pt x="6498" y="15417"/>
                    <a:pt x="6360" y="15555"/>
                  </a:cubicBezTo>
                  <a:cubicBezTo>
                    <a:pt x="6360" y="15417"/>
                    <a:pt x="6360" y="15278"/>
                    <a:pt x="6222" y="15140"/>
                  </a:cubicBezTo>
                  <a:cubicBezTo>
                    <a:pt x="6049" y="14138"/>
                    <a:pt x="6049" y="13135"/>
                    <a:pt x="6049" y="12098"/>
                  </a:cubicBezTo>
                  <a:cubicBezTo>
                    <a:pt x="6049" y="11960"/>
                    <a:pt x="6049" y="11960"/>
                    <a:pt x="5911" y="11822"/>
                  </a:cubicBezTo>
                  <a:cubicBezTo>
                    <a:pt x="6222" y="11684"/>
                    <a:pt x="6498" y="11407"/>
                    <a:pt x="6775" y="11234"/>
                  </a:cubicBezTo>
                  <a:close/>
                  <a:moveTo>
                    <a:pt x="5496" y="12271"/>
                  </a:moveTo>
                  <a:cubicBezTo>
                    <a:pt x="5496" y="13550"/>
                    <a:pt x="5634" y="14691"/>
                    <a:pt x="5773" y="16004"/>
                  </a:cubicBezTo>
                  <a:cubicBezTo>
                    <a:pt x="5634" y="16142"/>
                    <a:pt x="5496" y="16281"/>
                    <a:pt x="5358" y="16419"/>
                  </a:cubicBezTo>
                  <a:cubicBezTo>
                    <a:pt x="5185" y="16142"/>
                    <a:pt x="5047" y="15866"/>
                    <a:pt x="5047" y="15555"/>
                  </a:cubicBezTo>
                  <a:lnTo>
                    <a:pt x="5047" y="14276"/>
                  </a:lnTo>
                  <a:cubicBezTo>
                    <a:pt x="4908" y="13688"/>
                    <a:pt x="4908" y="13274"/>
                    <a:pt x="4908" y="12824"/>
                  </a:cubicBezTo>
                  <a:cubicBezTo>
                    <a:pt x="5047" y="12548"/>
                    <a:pt x="5185" y="12409"/>
                    <a:pt x="5496" y="12271"/>
                  </a:cubicBezTo>
                  <a:close/>
                  <a:moveTo>
                    <a:pt x="4321" y="13274"/>
                  </a:moveTo>
                  <a:cubicBezTo>
                    <a:pt x="4494" y="14414"/>
                    <a:pt x="4321" y="15555"/>
                    <a:pt x="4770" y="16730"/>
                  </a:cubicBezTo>
                  <a:lnTo>
                    <a:pt x="4908" y="16868"/>
                  </a:lnTo>
                  <a:cubicBezTo>
                    <a:pt x="4770" y="16868"/>
                    <a:pt x="4632" y="17007"/>
                    <a:pt x="4494" y="17145"/>
                  </a:cubicBezTo>
                  <a:lnTo>
                    <a:pt x="4494" y="17007"/>
                  </a:lnTo>
                  <a:cubicBezTo>
                    <a:pt x="4321" y="16592"/>
                    <a:pt x="4321" y="16004"/>
                    <a:pt x="4183" y="15555"/>
                  </a:cubicBezTo>
                  <a:cubicBezTo>
                    <a:pt x="4183" y="14864"/>
                    <a:pt x="4044" y="14138"/>
                    <a:pt x="4044" y="13550"/>
                  </a:cubicBezTo>
                  <a:lnTo>
                    <a:pt x="4321" y="13274"/>
                  </a:lnTo>
                  <a:close/>
                  <a:moveTo>
                    <a:pt x="3457" y="14138"/>
                  </a:moveTo>
                  <a:cubicBezTo>
                    <a:pt x="3630" y="15140"/>
                    <a:pt x="3768" y="16142"/>
                    <a:pt x="3906" y="17145"/>
                  </a:cubicBezTo>
                  <a:cubicBezTo>
                    <a:pt x="3906" y="17283"/>
                    <a:pt x="3906" y="17283"/>
                    <a:pt x="4044" y="17456"/>
                  </a:cubicBezTo>
                  <a:cubicBezTo>
                    <a:pt x="3906" y="17456"/>
                    <a:pt x="3768" y="17594"/>
                    <a:pt x="3630" y="17594"/>
                  </a:cubicBezTo>
                  <a:cubicBezTo>
                    <a:pt x="3457" y="17283"/>
                    <a:pt x="3457" y="16868"/>
                    <a:pt x="3318" y="16592"/>
                  </a:cubicBezTo>
                  <a:cubicBezTo>
                    <a:pt x="3318" y="15866"/>
                    <a:pt x="3318" y="15140"/>
                    <a:pt x="3180" y="14414"/>
                  </a:cubicBezTo>
                  <a:lnTo>
                    <a:pt x="3457" y="14138"/>
                  </a:lnTo>
                  <a:close/>
                  <a:moveTo>
                    <a:pt x="1728" y="16142"/>
                  </a:moveTo>
                  <a:cubicBezTo>
                    <a:pt x="1728" y="16730"/>
                    <a:pt x="1901" y="17283"/>
                    <a:pt x="1901" y="18009"/>
                  </a:cubicBezTo>
                  <a:lnTo>
                    <a:pt x="1728" y="18009"/>
                  </a:lnTo>
                  <a:cubicBezTo>
                    <a:pt x="1590" y="18009"/>
                    <a:pt x="1452" y="18009"/>
                    <a:pt x="1314" y="17871"/>
                  </a:cubicBezTo>
                  <a:lnTo>
                    <a:pt x="1175" y="17732"/>
                  </a:lnTo>
                  <a:lnTo>
                    <a:pt x="1037" y="17732"/>
                  </a:lnTo>
                  <a:lnTo>
                    <a:pt x="1037" y="17594"/>
                  </a:lnTo>
                  <a:lnTo>
                    <a:pt x="1037" y="17456"/>
                  </a:lnTo>
                  <a:cubicBezTo>
                    <a:pt x="1037" y="17283"/>
                    <a:pt x="1175" y="17145"/>
                    <a:pt x="1175" y="17007"/>
                  </a:cubicBezTo>
                  <a:cubicBezTo>
                    <a:pt x="1314" y="16730"/>
                    <a:pt x="1452" y="16419"/>
                    <a:pt x="1728" y="16142"/>
                  </a:cubicBezTo>
                  <a:close/>
                  <a:moveTo>
                    <a:pt x="2593" y="15002"/>
                  </a:moveTo>
                  <a:cubicBezTo>
                    <a:pt x="2765" y="15866"/>
                    <a:pt x="2765" y="16868"/>
                    <a:pt x="3042" y="17871"/>
                  </a:cubicBezTo>
                  <a:cubicBezTo>
                    <a:pt x="2904" y="17871"/>
                    <a:pt x="2765" y="18009"/>
                    <a:pt x="2454" y="18009"/>
                  </a:cubicBezTo>
                  <a:cubicBezTo>
                    <a:pt x="2454" y="17145"/>
                    <a:pt x="2316" y="16281"/>
                    <a:pt x="2316" y="15417"/>
                  </a:cubicBezTo>
                  <a:cubicBezTo>
                    <a:pt x="2454" y="15278"/>
                    <a:pt x="2454" y="15140"/>
                    <a:pt x="2593" y="15002"/>
                  </a:cubicBezTo>
                  <a:close/>
                  <a:moveTo>
                    <a:pt x="21915" y="1"/>
                  </a:moveTo>
                  <a:cubicBezTo>
                    <a:pt x="21603" y="1"/>
                    <a:pt x="21327" y="173"/>
                    <a:pt x="21050" y="173"/>
                  </a:cubicBezTo>
                  <a:cubicBezTo>
                    <a:pt x="20463" y="312"/>
                    <a:pt x="19875" y="726"/>
                    <a:pt x="19322" y="1038"/>
                  </a:cubicBezTo>
                  <a:cubicBezTo>
                    <a:pt x="18320" y="1591"/>
                    <a:pt x="17456" y="2455"/>
                    <a:pt x="16419" y="3181"/>
                  </a:cubicBezTo>
                  <a:cubicBezTo>
                    <a:pt x="15727" y="3768"/>
                    <a:pt x="15140" y="4183"/>
                    <a:pt x="14414" y="4632"/>
                  </a:cubicBezTo>
                  <a:cubicBezTo>
                    <a:pt x="13688" y="5185"/>
                    <a:pt x="12824" y="5773"/>
                    <a:pt x="12098" y="6361"/>
                  </a:cubicBezTo>
                  <a:cubicBezTo>
                    <a:pt x="10543" y="7363"/>
                    <a:pt x="8953" y="8504"/>
                    <a:pt x="7363" y="9679"/>
                  </a:cubicBezTo>
                  <a:cubicBezTo>
                    <a:pt x="6775" y="10094"/>
                    <a:pt x="6222" y="10543"/>
                    <a:pt x="5634" y="10958"/>
                  </a:cubicBezTo>
                  <a:cubicBezTo>
                    <a:pt x="5047" y="11545"/>
                    <a:pt x="4494" y="11960"/>
                    <a:pt x="3906" y="12548"/>
                  </a:cubicBezTo>
                  <a:cubicBezTo>
                    <a:pt x="3180" y="13135"/>
                    <a:pt x="2454" y="13688"/>
                    <a:pt x="1901" y="14414"/>
                  </a:cubicBezTo>
                  <a:cubicBezTo>
                    <a:pt x="1590" y="14691"/>
                    <a:pt x="1314" y="15140"/>
                    <a:pt x="1037" y="15417"/>
                  </a:cubicBezTo>
                  <a:cubicBezTo>
                    <a:pt x="864" y="15728"/>
                    <a:pt x="726" y="16004"/>
                    <a:pt x="450" y="16419"/>
                  </a:cubicBezTo>
                  <a:cubicBezTo>
                    <a:pt x="173" y="16868"/>
                    <a:pt x="0" y="17594"/>
                    <a:pt x="311" y="18147"/>
                  </a:cubicBezTo>
                  <a:cubicBezTo>
                    <a:pt x="450" y="18458"/>
                    <a:pt x="726" y="18597"/>
                    <a:pt x="1037" y="18735"/>
                  </a:cubicBezTo>
                  <a:cubicBezTo>
                    <a:pt x="1175" y="18735"/>
                    <a:pt x="1314" y="18873"/>
                    <a:pt x="1452" y="18873"/>
                  </a:cubicBezTo>
                  <a:lnTo>
                    <a:pt x="2316" y="18873"/>
                  </a:lnTo>
                  <a:cubicBezTo>
                    <a:pt x="2904" y="18873"/>
                    <a:pt x="3457" y="18735"/>
                    <a:pt x="3906" y="18458"/>
                  </a:cubicBezTo>
                  <a:cubicBezTo>
                    <a:pt x="4494" y="18320"/>
                    <a:pt x="4908" y="17871"/>
                    <a:pt x="5358" y="17594"/>
                  </a:cubicBezTo>
                  <a:cubicBezTo>
                    <a:pt x="6222" y="16868"/>
                    <a:pt x="7086" y="16142"/>
                    <a:pt x="7777" y="15278"/>
                  </a:cubicBezTo>
                  <a:cubicBezTo>
                    <a:pt x="8953" y="14276"/>
                    <a:pt x="9955" y="13274"/>
                    <a:pt x="10957" y="12271"/>
                  </a:cubicBezTo>
                  <a:cubicBezTo>
                    <a:pt x="12098" y="11407"/>
                    <a:pt x="13273" y="10370"/>
                    <a:pt x="14414" y="9506"/>
                  </a:cubicBezTo>
                  <a:cubicBezTo>
                    <a:pt x="15555" y="8642"/>
                    <a:pt x="16730" y="7778"/>
                    <a:pt x="17870" y="6914"/>
                  </a:cubicBezTo>
                  <a:cubicBezTo>
                    <a:pt x="18458" y="6499"/>
                    <a:pt x="19011" y="6222"/>
                    <a:pt x="19599" y="5773"/>
                  </a:cubicBezTo>
                  <a:cubicBezTo>
                    <a:pt x="19875" y="5496"/>
                    <a:pt x="20186" y="5358"/>
                    <a:pt x="20325" y="5185"/>
                  </a:cubicBezTo>
                  <a:cubicBezTo>
                    <a:pt x="20601" y="4909"/>
                    <a:pt x="20912" y="4771"/>
                    <a:pt x="21189" y="4632"/>
                  </a:cubicBezTo>
                  <a:cubicBezTo>
                    <a:pt x="21603" y="4321"/>
                    <a:pt x="22053" y="3906"/>
                    <a:pt x="22468" y="3630"/>
                  </a:cubicBezTo>
                  <a:cubicBezTo>
                    <a:pt x="22917" y="3181"/>
                    <a:pt x="23193" y="2766"/>
                    <a:pt x="23332" y="2316"/>
                  </a:cubicBezTo>
                  <a:cubicBezTo>
                    <a:pt x="23504" y="2178"/>
                    <a:pt x="23643" y="1902"/>
                    <a:pt x="23643" y="1729"/>
                  </a:cubicBezTo>
                  <a:cubicBezTo>
                    <a:pt x="23643" y="1452"/>
                    <a:pt x="23781" y="1314"/>
                    <a:pt x="23643" y="1038"/>
                  </a:cubicBezTo>
                  <a:cubicBezTo>
                    <a:pt x="23643" y="865"/>
                    <a:pt x="23643" y="588"/>
                    <a:pt x="23332" y="450"/>
                  </a:cubicBezTo>
                  <a:cubicBezTo>
                    <a:pt x="23332" y="312"/>
                    <a:pt x="23055" y="312"/>
                    <a:pt x="22917" y="312"/>
                  </a:cubicBezTo>
                  <a:cubicBezTo>
                    <a:pt x="22917" y="173"/>
                    <a:pt x="22779" y="173"/>
                    <a:pt x="22779" y="173"/>
                  </a:cubicBezTo>
                  <a:cubicBezTo>
                    <a:pt x="22468" y="1"/>
                    <a:pt x="22329" y="1"/>
                    <a:pt x="22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8"/>
            <p:cNvSpPr/>
            <p:nvPr/>
          </p:nvSpPr>
          <p:spPr>
            <a:xfrm>
              <a:off x="2708376" y="3548781"/>
              <a:ext cx="496648" cy="468091"/>
            </a:xfrm>
            <a:custGeom>
              <a:avLst/>
              <a:gdLst/>
              <a:ahLst/>
              <a:cxnLst/>
              <a:rect l="l" t="t" r="r" b="b"/>
              <a:pathLst>
                <a:path w="27653" h="26063" extrusionOk="0">
                  <a:moveTo>
                    <a:pt x="27065" y="1"/>
                  </a:moveTo>
                  <a:cubicBezTo>
                    <a:pt x="26927" y="1"/>
                    <a:pt x="26927" y="139"/>
                    <a:pt x="26789" y="139"/>
                  </a:cubicBezTo>
                  <a:cubicBezTo>
                    <a:pt x="26063" y="554"/>
                    <a:pt x="25337" y="1003"/>
                    <a:pt x="24611" y="1556"/>
                  </a:cubicBezTo>
                  <a:lnTo>
                    <a:pt x="24334" y="1729"/>
                  </a:lnTo>
                  <a:cubicBezTo>
                    <a:pt x="24196" y="1867"/>
                    <a:pt x="23920" y="2144"/>
                    <a:pt x="23609" y="2282"/>
                  </a:cubicBezTo>
                  <a:cubicBezTo>
                    <a:pt x="23332" y="2593"/>
                    <a:pt x="22883" y="2870"/>
                    <a:pt x="22468" y="3008"/>
                  </a:cubicBezTo>
                  <a:cubicBezTo>
                    <a:pt x="20878" y="4149"/>
                    <a:pt x="19288" y="5013"/>
                    <a:pt x="17871" y="5877"/>
                  </a:cubicBezTo>
                  <a:lnTo>
                    <a:pt x="16281" y="6741"/>
                  </a:lnTo>
                  <a:cubicBezTo>
                    <a:pt x="15278" y="7467"/>
                    <a:pt x="14103" y="8054"/>
                    <a:pt x="12962" y="8780"/>
                  </a:cubicBezTo>
                  <a:cubicBezTo>
                    <a:pt x="11511" y="9644"/>
                    <a:pt x="10094" y="10509"/>
                    <a:pt x="8192" y="11787"/>
                  </a:cubicBezTo>
                  <a:cubicBezTo>
                    <a:pt x="7052" y="12652"/>
                    <a:pt x="5773" y="13377"/>
                    <a:pt x="4598" y="14242"/>
                  </a:cubicBezTo>
                  <a:lnTo>
                    <a:pt x="4459" y="14380"/>
                  </a:lnTo>
                  <a:cubicBezTo>
                    <a:pt x="4183" y="14518"/>
                    <a:pt x="3734" y="14829"/>
                    <a:pt x="3457" y="15106"/>
                  </a:cubicBezTo>
                  <a:lnTo>
                    <a:pt x="2869" y="15555"/>
                  </a:lnTo>
                  <a:cubicBezTo>
                    <a:pt x="2316" y="15970"/>
                    <a:pt x="1729" y="16246"/>
                    <a:pt x="1279" y="16419"/>
                  </a:cubicBezTo>
                  <a:cubicBezTo>
                    <a:pt x="865" y="16557"/>
                    <a:pt x="588" y="16696"/>
                    <a:pt x="277" y="16696"/>
                  </a:cubicBezTo>
                  <a:cubicBezTo>
                    <a:pt x="139" y="16696"/>
                    <a:pt x="139" y="16834"/>
                    <a:pt x="1" y="16834"/>
                  </a:cubicBezTo>
                  <a:lnTo>
                    <a:pt x="1" y="17283"/>
                  </a:lnTo>
                  <a:cubicBezTo>
                    <a:pt x="1" y="18700"/>
                    <a:pt x="1" y="20152"/>
                    <a:pt x="139" y="21604"/>
                  </a:cubicBezTo>
                  <a:cubicBezTo>
                    <a:pt x="415" y="23159"/>
                    <a:pt x="588" y="24473"/>
                    <a:pt x="1003" y="25752"/>
                  </a:cubicBezTo>
                  <a:cubicBezTo>
                    <a:pt x="1003" y="25925"/>
                    <a:pt x="1141" y="26063"/>
                    <a:pt x="1452" y="26063"/>
                  </a:cubicBezTo>
                  <a:lnTo>
                    <a:pt x="1867" y="26063"/>
                  </a:lnTo>
                  <a:cubicBezTo>
                    <a:pt x="3457" y="25337"/>
                    <a:pt x="4736" y="24335"/>
                    <a:pt x="6049" y="23470"/>
                  </a:cubicBezTo>
                  <a:cubicBezTo>
                    <a:pt x="6326" y="23159"/>
                    <a:pt x="6637" y="22883"/>
                    <a:pt x="6914" y="22745"/>
                  </a:cubicBezTo>
                  <a:lnTo>
                    <a:pt x="7052" y="22606"/>
                  </a:lnTo>
                  <a:lnTo>
                    <a:pt x="7501" y="22295"/>
                  </a:lnTo>
                  <a:lnTo>
                    <a:pt x="8054" y="21880"/>
                  </a:lnTo>
                  <a:cubicBezTo>
                    <a:pt x="8504" y="21431"/>
                    <a:pt x="8918" y="21155"/>
                    <a:pt x="9368" y="20878"/>
                  </a:cubicBezTo>
                  <a:lnTo>
                    <a:pt x="10094" y="20290"/>
                  </a:lnTo>
                  <a:cubicBezTo>
                    <a:pt x="10785" y="19876"/>
                    <a:pt x="11511" y="19288"/>
                    <a:pt x="12237" y="18700"/>
                  </a:cubicBezTo>
                  <a:lnTo>
                    <a:pt x="13688" y="17560"/>
                  </a:lnTo>
                  <a:cubicBezTo>
                    <a:pt x="14691" y="16834"/>
                    <a:pt x="15693" y="16108"/>
                    <a:pt x="16695" y="15244"/>
                  </a:cubicBezTo>
                  <a:cubicBezTo>
                    <a:pt x="17560" y="14691"/>
                    <a:pt x="18424" y="14103"/>
                    <a:pt x="19288" y="13516"/>
                  </a:cubicBezTo>
                  <a:cubicBezTo>
                    <a:pt x="19875" y="12963"/>
                    <a:pt x="20878" y="12375"/>
                    <a:pt x="21742" y="11649"/>
                  </a:cubicBezTo>
                  <a:cubicBezTo>
                    <a:pt x="22744" y="11062"/>
                    <a:pt x="23920" y="10509"/>
                    <a:pt x="24784" y="9921"/>
                  </a:cubicBezTo>
                  <a:cubicBezTo>
                    <a:pt x="25648" y="9506"/>
                    <a:pt x="26339" y="8919"/>
                    <a:pt x="27203" y="8469"/>
                  </a:cubicBezTo>
                  <a:cubicBezTo>
                    <a:pt x="27203" y="8469"/>
                    <a:pt x="27376" y="8331"/>
                    <a:pt x="27376" y="8193"/>
                  </a:cubicBezTo>
                  <a:cubicBezTo>
                    <a:pt x="27514" y="8054"/>
                    <a:pt x="27514" y="7916"/>
                    <a:pt x="27514" y="7778"/>
                  </a:cubicBezTo>
                  <a:cubicBezTo>
                    <a:pt x="27653" y="6464"/>
                    <a:pt x="27514" y="5013"/>
                    <a:pt x="27514" y="3596"/>
                  </a:cubicBezTo>
                  <a:cubicBezTo>
                    <a:pt x="27514" y="2593"/>
                    <a:pt x="27376" y="1729"/>
                    <a:pt x="27376" y="692"/>
                  </a:cubicBezTo>
                  <a:cubicBezTo>
                    <a:pt x="27514" y="554"/>
                    <a:pt x="27514" y="416"/>
                    <a:pt x="27376" y="277"/>
                  </a:cubicBezTo>
                  <a:cubicBezTo>
                    <a:pt x="27376" y="139"/>
                    <a:pt x="27203" y="1"/>
                    <a:pt x="27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8"/>
            <p:cNvSpPr/>
            <p:nvPr/>
          </p:nvSpPr>
          <p:spPr>
            <a:xfrm>
              <a:off x="2656849" y="3905736"/>
              <a:ext cx="18" cy="18"/>
            </a:xfrm>
            <a:custGeom>
              <a:avLst/>
              <a:gdLst/>
              <a:ahLst/>
              <a:cxnLst/>
              <a:rect l="l" t="t" r="r" b="b"/>
              <a:pathLst>
                <a:path w="1" h="1" extrusionOk="0">
                  <a:moveTo>
                    <a:pt x="1" y="1"/>
                  </a:moveTo>
                  <a:lnTo>
                    <a:pt x="1" y="1"/>
                  </a:ln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8"/>
            <p:cNvSpPr/>
            <p:nvPr/>
          </p:nvSpPr>
          <p:spPr>
            <a:xfrm>
              <a:off x="2659327" y="3962238"/>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8"/>
            <p:cNvSpPr/>
            <p:nvPr/>
          </p:nvSpPr>
          <p:spPr>
            <a:xfrm>
              <a:off x="2899578" y="4063425"/>
              <a:ext cx="147775" cy="147146"/>
            </a:xfrm>
            <a:custGeom>
              <a:avLst/>
              <a:gdLst/>
              <a:ahLst/>
              <a:cxnLst/>
              <a:rect l="l" t="t" r="r" b="b"/>
              <a:pathLst>
                <a:path w="8228" h="8193" extrusionOk="0">
                  <a:moveTo>
                    <a:pt x="3906" y="864"/>
                  </a:moveTo>
                  <a:cubicBezTo>
                    <a:pt x="4183" y="1003"/>
                    <a:pt x="4459" y="1141"/>
                    <a:pt x="4771" y="1279"/>
                  </a:cubicBezTo>
                  <a:cubicBezTo>
                    <a:pt x="5496" y="1867"/>
                    <a:pt x="6361" y="2593"/>
                    <a:pt x="7052" y="3146"/>
                  </a:cubicBezTo>
                  <a:cubicBezTo>
                    <a:pt x="6188" y="3871"/>
                    <a:pt x="5324" y="4736"/>
                    <a:pt x="4632" y="5461"/>
                  </a:cubicBezTo>
                  <a:cubicBezTo>
                    <a:pt x="3768" y="5185"/>
                    <a:pt x="3042" y="4736"/>
                    <a:pt x="2316" y="4321"/>
                  </a:cubicBezTo>
                  <a:cubicBezTo>
                    <a:pt x="1867" y="4010"/>
                    <a:pt x="1452" y="3595"/>
                    <a:pt x="1003" y="3318"/>
                  </a:cubicBezTo>
                  <a:cubicBezTo>
                    <a:pt x="1591" y="2731"/>
                    <a:pt x="2040" y="2143"/>
                    <a:pt x="2593" y="1728"/>
                  </a:cubicBezTo>
                  <a:cubicBezTo>
                    <a:pt x="2904" y="1417"/>
                    <a:pt x="3181" y="1141"/>
                    <a:pt x="3595" y="1003"/>
                  </a:cubicBezTo>
                  <a:lnTo>
                    <a:pt x="3768" y="1003"/>
                  </a:lnTo>
                  <a:cubicBezTo>
                    <a:pt x="3768" y="1003"/>
                    <a:pt x="3768" y="864"/>
                    <a:pt x="3906" y="864"/>
                  </a:cubicBezTo>
                  <a:close/>
                  <a:moveTo>
                    <a:pt x="865" y="4321"/>
                  </a:moveTo>
                  <a:lnTo>
                    <a:pt x="1003" y="4459"/>
                  </a:lnTo>
                  <a:cubicBezTo>
                    <a:pt x="1314" y="4736"/>
                    <a:pt x="1729" y="4874"/>
                    <a:pt x="2040" y="5185"/>
                  </a:cubicBezTo>
                  <a:cubicBezTo>
                    <a:pt x="2593" y="5461"/>
                    <a:pt x="3181" y="5738"/>
                    <a:pt x="3768" y="6049"/>
                  </a:cubicBezTo>
                  <a:cubicBezTo>
                    <a:pt x="3906" y="6187"/>
                    <a:pt x="4045" y="6187"/>
                    <a:pt x="4183" y="6326"/>
                  </a:cubicBezTo>
                  <a:cubicBezTo>
                    <a:pt x="4321" y="6464"/>
                    <a:pt x="4321" y="6775"/>
                    <a:pt x="4321" y="6913"/>
                  </a:cubicBezTo>
                  <a:cubicBezTo>
                    <a:pt x="3768" y="6775"/>
                    <a:pt x="3319" y="6464"/>
                    <a:pt x="2731" y="6187"/>
                  </a:cubicBezTo>
                  <a:cubicBezTo>
                    <a:pt x="2178" y="5738"/>
                    <a:pt x="1591" y="5323"/>
                    <a:pt x="1003" y="4736"/>
                  </a:cubicBezTo>
                  <a:cubicBezTo>
                    <a:pt x="1003" y="4597"/>
                    <a:pt x="1003" y="4459"/>
                    <a:pt x="865" y="4321"/>
                  </a:cubicBezTo>
                  <a:close/>
                  <a:moveTo>
                    <a:pt x="7225" y="4183"/>
                  </a:moveTo>
                  <a:cubicBezTo>
                    <a:pt x="7363" y="4321"/>
                    <a:pt x="7363" y="4459"/>
                    <a:pt x="7363" y="4597"/>
                  </a:cubicBezTo>
                  <a:lnTo>
                    <a:pt x="7363" y="4736"/>
                  </a:lnTo>
                  <a:cubicBezTo>
                    <a:pt x="6637" y="5461"/>
                    <a:pt x="5911" y="6326"/>
                    <a:pt x="5185" y="7051"/>
                  </a:cubicBezTo>
                  <a:lnTo>
                    <a:pt x="5185" y="6326"/>
                  </a:lnTo>
                  <a:lnTo>
                    <a:pt x="5185" y="6187"/>
                  </a:lnTo>
                  <a:lnTo>
                    <a:pt x="6914" y="4459"/>
                  </a:lnTo>
                  <a:cubicBezTo>
                    <a:pt x="7052" y="4321"/>
                    <a:pt x="7225" y="4321"/>
                    <a:pt x="7225" y="4183"/>
                  </a:cubicBezTo>
                  <a:close/>
                  <a:moveTo>
                    <a:pt x="3595" y="0"/>
                  </a:moveTo>
                  <a:lnTo>
                    <a:pt x="3595" y="138"/>
                  </a:lnTo>
                  <a:lnTo>
                    <a:pt x="3457" y="138"/>
                  </a:lnTo>
                  <a:cubicBezTo>
                    <a:pt x="3181" y="277"/>
                    <a:pt x="2904" y="415"/>
                    <a:pt x="2593" y="553"/>
                  </a:cubicBezTo>
                  <a:cubicBezTo>
                    <a:pt x="2316" y="864"/>
                    <a:pt x="2178" y="1003"/>
                    <a:pt x="1867" y="1141"/>
                  </a:cubicBezTo>
                  <a:lnTo>
                    <a:pt x="588" y="2454"/>
                  </a:lnTo>
                  <a:cubicBezTo>
                    <a:pt x="588" y="2454"/>
                    <a:pt x="450" y="2593"/>
                    <a:pt x="312" y="2731"/>
                  </a:cubicBezTo>
                  <a:cubicBezTo>
                    <a:pt x="139" y="2869"/>
                    <a:pt x="139" y="3007"/>
                    <a:pt x="139" y="3146"/>
                  </a:cubicBezTo>
                  <a:cubicBezTo>
                    <a:pt x="1" y="3318"/>
                    <a:pt x="1" y="3318"/>
                    <a:pt x="1" y="3457"/>
                  </a:cubicBezTo>
                  <a:cubicBezTo>
                    <a:pt x="1" y="4010"/>
                    <a:pt x="1" y="4459"/>
                    <a:pt x="139" y="4874"/>
                  </a:cubicBezTo>
                  <a:cubicBezTo>
                    <a:pt x="139" y="5047"/>
                    <a:pt x="139" y="5185"/>
                    <a:pt x="312" y="5185"/>
                  </a:cubicBezTo>
                  <a:cubicBezTo>
                    <a:pt x="312" y="5323"/>
                    <a:pt x="312" y="5461"/>
                    <a:pt x="450" y="5461"/>
                  </a:cubicBezTo>
                  <a:cubicBezTo>
                    <a:pt x="1003" y="5911"/>
                    <a:pt x="1729" y="6464"/>
                    <a:pt x="2316" y="6913"/>
                  </a:cubicBezTo>
                  <a:cubicBezTo>
                    <a:pt x="3042" y="7328"/>
                    <a:pt x="3768" y="7777"/>
                    <a:pt x="4459" y="8054"/>
                  </a:cubicBezTo>
                  <a:lnTo>
                    <a:pt x="4771" y="8054"/>
                  </a:lnTo>
                  <a:cubicBezTo>
                    <a:pt x="4771" y="8054"/>
                    <a:pt x="4909" y="8192"/>
                    <a:pt x="5047" y="8192"/>
                  </a:cubicBezTo>
                  <a:cubicBezTo>
                    <a:pt x="5047" y="8192"/>
                    <a:pt x="5185" y="8192"/>
                    <a:pt x="5324" y="8054"/>
                  </a:cubicBezTo>
                  <a:lnTo>
                    <a:pt x="6637" y="6775"/>
                  </a:lnTo>
                  <a:cubicBezTo>
                    <a:pt x="7225" y="6187"/>
                    <a:pt x="7639" y="5738"/>
                    <a:pt x="8089" y="5185"/>
                  </a:cubicBezTo>
                  <a:cubicBezTo>
                    <a:pt x="8089" y="5185"/>
                    <a:pt x="8227" y="4874"/>
                    <a:pt x="8089" y="4736"/>
                  </a:cubicBezTo>
                  <a:cubicBezTo>
                    <a:pt x="8227" y="4736"/>
                    <a:pt x="8227" y="4597"/>
                    <a:pt x="8227" y="4597"/>
                  </a:cubicBezTo>
                  <a:cubicBezTo>
                    <a:pt x="8089" y="4183"/>
                    <a:pt x="8089" y="3733"/>
                    <a:pt x="8089" y="3318"/>
                  </a:cubicBezTo>
                  <a:lnTo>
                    <a:pt x="8089" y="3146"/>
                  </a:lnTo>
                  <a:cubicBezTo>
                    <a:pt x="8089" y="3007"/>
                    <a:pt x="8089" y="2869"/>
                    <a:pt x="7916" y="2731"/>
                  </a:cubicBezTo>
                  <a:lnTo>
                    <a:pt x="7778" y="2731"/>
                  </a:lnTo>
                  <a:cubicBezTo>
                    <a:pt x="7778" y="2593"/>
                    <a:pt x="7639" y="2454"/>
                    <a:pt x="7501" y="2454"/>
                  </a:cubicBezTo>
                  <a:cubicBezTo>
                    <a:pt x="6637" y="1590"/>
                    <a:pt x="5635" y="864"/>
                    <a:pt x="4459" y="277"/>
                  </a:cubicBezTo>
                  <a:cubicBezTo>
                    <a:pt x="4459" y="138"/>
                    <a:pt x="4321" y="138"/>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8"/>
            <p:cNvSpPr/>
            <p:nvPr/>
          </p:nvSpPr>
          <p:spPr>
            <a:xfrm>
              <a:off x="3018778" y="3972781"/>
              <a:ext cx="147146" cy="147146"/>
            </a:xfrm>
            <a:custGeom>
              <a:avLst/>
              <a:gdLst/>
              <a:ahLst/>
              <a:cxnLst/>
              <a:rect l="l" t="t" r="r" b="b"/>
              <a:pathLst>
                <a:path w="8193" h="8193" extrusionOk="0">
                  <a:moveTo>
                    <a:pt x="3871" y="1003"/>
                  </a:moveTo>
                  <a:cubicBezTo>
                    <a:pt x="4182" y="1141"/>
                    <a:pt x="4459" y="1280"/>
                    <a:pt x="4736" y="1452"/>
                  </a:cubicBezTo>
                  <a:cubicBezTo>
                    <a:pt x="5600" y="2005"/>
                    <a:pt x="6326" y="2593"/>
                    <a:pt x="7051" y="3319"/>
                  </a:cubicBezTo>
                  <a:cubicBezTo>
                    <a:pt x="6326" y="4045"/>
                    <a:pt x="5461" y="4736"/>
                    <a:pt x="4597" y="5600"/>
                  </a:cubicBezTo>
                  <a:cubicBezTo>
                    <a:pt x="3871" y="5185"/>
                    <a:pt x="3007" y="4736"/>
                    <a:pt x="2316" y="4321"/>
                  </a:cubicBezTo>
                  <a:cubicBezTo>
                    <a:pt x="1867" y="4045"/>
                    <a:pt x="1452" y="3734"/>
                    <a:pt x="1141" y="3319"/>
                  </a:cubicBezTo>
                  <a:cubicBezTo>
                    <a:pt x="1590" y="2870"/>
                    <a:pt x="2143" y="2317"/>
                    <a:pt x="2731" y="1867"/>
                  </a:cubicBezTo>
                  <a:cubicBezTo>
                    <a:pt x="3007" y="1591"/>
                    <a:pt x="3318" y="1280"/>
                    <a:pt x="3595" y="1141"/>
                  </a:cubicBezTo>
                  <a:cubicBezTo>
                    <a:pt x="3733" y="1141"/>
                    <a:pt x="3733" y="1003"/>
                    <a:pt x="3733" y="1003"/>
                  </a:cubicBezTo>
                  <a:close/>
                  <a:moveTo>
                    <a:pt x="1141" y="4460"/>
                  </a:moveTo>
                  <a:cubicBezTo>
                    <a:pt x="1452" y="4736"/>
                    <a:pt x="1728" y="5047"/>
                    <a:pt x="2143" y="5185"/>
                  </a:cubicBezTo>
                  <a:cubicBezTo>
                    <a:pt x="2869" y="5600"/>
                    <a:pt x="3595" y="6050"/>
                    <a:pt x="4321" y="6326"/>
                  </a:cubicBezTo>
                  <a:lnTo>
                    <a:pt x="4321" y="6464"/>
                  </a:lnTo>
                  <a:lnTo>
                    <a:pt x="4321" y="7052"/>
                  </a:lnTo>
                  <a:cubicBezTo>
                    <a:pt x="3871" y="6775"/>
                    <a:pt x="3318" y="6464"/>
                    <a:pt x="2869" y="6188"/>
                  </a:cubicBezTo>
                  <a:cubicBezTo>
                    <a:pt x="2316" y="5773"/>
                    <a:pt x="1590" y="5324"/>
                    <a:pt x="1002" y="4909"/>
                  </a:cubicBezTo>
                  <a:lnTo>
                    <a:pt x="1002" y="4460"/>
                  </a:lnTo>
                  <a:close/>
                  <a:moveTo>
                    <a:pt x="7328" y="4183"/>
                  </a:moveTo>
                  <a:lnTo>
                    <a:pt x="7328" y="4321"/>
                  </a:lnTo>
                  <a:lnTo>
                    <a:pt x="7328" y="4736"/>
                  </a:lnTo>
                  <a:cubicBezTo>
                    <a:pt x="6637" y="5600"/>
                    <a:pt x="6049" y="6326"/>
                    <a:pt x="5323" y="7052"/>
                  </a:cubicBezTo>
                  <a:cubicBezTo>
                    <a:pt x="5323" y="6914"/>
                    <a:pt x="5185" y="6637"/>
                    <a:pt x="5185" y="6464"/>
                  </a:cubicBezTo>
                  <a:lnTo>
                    <a:pt x="5185" y="6326"/>
                  </a:lnTo>
                  <a:lnTo>
                    <a:pt x="5323" y="6188"/>
                  </a:lnTo>
                  <a:cubicBezTo>
                    <a:pt x="5772" y="5600"/>
                    <a:pt x="6326" y="5047"/>
                    <a:pt x="6913" y="4598"/>
                  </a:cubicBezTo>
                  <a:lnTo>
                    <a:pt x="7328" y="4183"/>
                  </a:lnTo>
                  <a:close/>
                  <a:moveTo>
                    <a:pt x="4044" y="1"/>
                  </a:moveTo>
                  <a:cubicBezTo>
                    <a:pt x="3871" y="1"/>
                    <a:pt x="3733" y="139"/>
                    <a:pt x="3595" y="139"/>
                  </a:cubicBezTo>
                  <a:cubicBezTo>
                    <a:pt x="3595" y="139"/>
                    <a:pt x="3457" y="139"/>
                    <a:pt x="3457" y="277"/>
                  </a:cubicBezTo>
                  <a:cubicBezTo>
                    <a:pt x="3180" y="277"/>
                    <a:pt x="2869" y="588"/>
                    <a:pt x="2731" y="727"/>
                  </a:cubicBezTo>
                  <a:cubicBezTo>
                    <a:pt x="2454" y="865"/>
                    <a:pt x="2143" y="1003"/>
                    <a:pt x="2005" y="1280"/>
                  </a:cubicBezTo>
                  <a:cubicBezTo>
                    <a:pt x="1590" y="1729"/>
                    <a:pt x="1141" y="2144"/>
                    <a:pt x="726" y="2455"/>
                  </a:cubicBezTo>
                  <a:cubicBezTo>
                    <a:pt x="588" y="2593"/>
                    <a:pt x="415" y="2731"/>
                    <a:pt x="415" y="2731"/>
                  </a:cubicBezTo>
                  <a:cubicBezTo>
                    <a:pt x="277" y="2870"/>
                    <a:pt x="138" y="3008"/>
                    <a:pt x="138" y="3181"/>
                  </a:cubicBezTo>
                  <a:cubicBezTo>
                    <a:pt x="138" y="3319"/>
                    <a:pt x="0" y="3457"/>
                    <a:pt x="0" y="3595"/>
                  </a:cubicBezTo>
                  <a:cubicBezTo>
                    <a:pt x="0" y="4045"/>
                    <a:pt x="138" y="4598"/>
                    <a:pt x="138" y="5047"/>
                  </a:cubicBezTo>
                  <a:cubicBezTo>
                    <a:pt x="138" y="5185"/>
                    <a:pt x="277" y="5185"/>
                    <a:pt x="277" y="5324"/>
                  </a:cubicBezTo>
                  <a:lnTo>
                    <a:pt x="415" y="5324"/>
                  </a:lnTo>
                  <a:lnTo>
                    <a:pt x="415" y="5600"/>
                  </a:lnTo>
                  <a:cubicBezTo>
                    <a:pt x="1141" y="6050"/>
                    <a:pt x="1728" y="6464"/>
                    <a:pt x="2454" y="6914"/>
                  </a:cubicBezTo>
                  <a:cubicBezTo>
                    <a:pt x="3180" y="7328"/>
                    <a:pt x="3871" y="7778"/>
                    <a:pt x="4597" y="8054"/>
                  </a:cubicBezTo>
                  <a:lnTo>
                    <a:pt x="4908" y="8054"/>
                  </a:lnTo>
                  <a:cubicBezTo>
                    <a:pt x="4908" y="8193"/>
                    <a:pt x="5047" y="8193"/>
                    <a:pt x="5047" y="8193"/>
                  </a:cubicBezTo>
                  <a:lnTo>
                    <a:pt x="5323" y="8193"/>
                  </a:lnTo>
                  <a:cubicBezTo>
                    <a:pt x="5911" y="7778"/>
                    <a:pt x="6326" y="7328"/>
                    <a:pt x="6775" y="6775"/>
                  </a:cubicBezTo>
                  <a:cubicBezTo>
                    <a:pt x="7190" y="6326"/>
                    <a:pt x="7639" y="5773"/>
                    <a:pt x="8054" y="5324"/>
                  </a:cubicBezTo>
                  <a:cubicBezTo>
                    <a:pt x="8192" y="5185"/>
                    <a:pt x="8192" y="5047"/>
                    <a:pt x="8192" y="4909"/>
                  </a:cubicBezTo>
                  <a:lnTo>
                    <a:pt x="8192" y="4598"/>
                  </a:lnTo>
                  <a:lnTo>
                    <a:pt x="8192" y="3319"/>
                  </a:lnTo>
                  <a:cubicBezTo>
                    <a:pt x="8192" y="3181"/>
                    <a:pt x="8054" y="3008"/>
                    <a:pt x="8054" y="2870"/>
                  </a:cubicBezTo>
                  <a:cubicBezTo>
                    <a:pt x="6775" y="1867"/>
                    <a:pt x="5600" y="865"/>
                    <a:pt x="4182" y="139"/>
                  </a:cubicBezTo>
                  <a:cubicBezTo>
                    <a:pt x="4182" y="1"/>
                    <a:pt x="4044" y="1"/>
                    <a:pt x="4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8"/>
            <p:cNvSpPr/>
            <p:nvPr/>
          </p:nvSpPr>
          <p:spPr>
            <a:xfrm>
              <a:off x="3150371" y="3882154"/>
              <a:ext cx="147775" cy="147757"/>
            </a:xfrm>
            <a:custGeom>
              <a:avLst/>
              <a:gdLst/>
              <a:ahLst/>
              <a:cxnLst/>
              <a:rect l="l" t="t" r="r" b="b"/>
              <a:pathLst>
                <a:path w="8228" h="8227" extrusionOk="0">
                  <a:moveTo>
                    <a:pt x="3907" y="864"/>
                  </a:moveTo>
                  <a:cubicBezTo>
                    <a:pt x="4183" y="1003"/>
                    <a:pt x="4494" y="1314"/>
                    <a:pt x="4771" y="1452"/>
                  </a:cubicBezTo>
                  <a:cubicBezTo>
                    <a:pt x="5635" y="2005"/>
                    <a:pt x="6361" y="2593"/>
                    <a:pt x="7087" y="3180"/>
                  </a:cubicBezTo>
                  <a:lnTo>
                    <a:pt x="4633" y="5634"/>
                  </a:lnTo>
                  <a:cubicBezTo>
                    <a:pt x="3907" y="5185"/>
                    <a:pt x="3043" y="4770"/>
                    <a:pt x="2317" y="4321"/>
                  </a:cubicBezTo>
                  <a:cubicBezTo>
                    <a:pt x="1902" y="4044"/>
                    <a:pt x="1453" y="3733"/>
                    <a:pt x="1038" y="3318"/>
                  </a:cubicBezTo>
                  <a:cubicBezTo>
                    <a:pt x="1591" y="2869"/>
                    <a:pt x="2179" y="2316"/>
                    <a:pt x="2593" y="1728"/>
                  </a:cubicBezTo>
                  <a:cubicBezTo>
                    <a:pt x="3043" y="1452"/>
                    <a:pt x="3319" y="1314"/>
                    <a:pt x="3630" y="1003"/>
                  </a:cubicBezTo>
                  <a:lnTo>
                    <a:pt x="3769" y="1003"/>
                  </a:lnTo>
                  <a:cubicBezTo>
                    <a:pt x="3769" y="1003"/>
                    <a:pt x="3907" y="1003"/>
                    <a:pt x="3907" y="864"/>
                  </a:cubicBezTo>
                  <a:close/>
                  <a:moveTo>
                    <a:pt x="1038" y="4459"/>
                  </a:moveTo>
                  <a:cubicBezTo>
                    <a:pt x="1453" y="4770"/>
                    <a:pt x="1729" y="5047"/>
                    <a:pt x="2040" y="5185"/>
                  </a:cubicBezTo>
                  <a:cubicBezTo>
                    <a:pt x="2766" y="5634"/>
                    <a:pt x="3630" y="6049"/>
                    <a:pt x="4322" y="6326"/>
                  </a:cubicBezTo>
                  <a:lnTo>
                    <a:pt x="4322" y="6775"/>
                  </a:lnTo>
                  <a:lnTo>
                    <a:pt x="4322" y="7051"/>
                  </a:lnTo>
                  <a:cubicBezTo>
                    <a:pt x="3907" y="6775"/>
                    <a:pt x="3319" y="6498"/>
                    <a:pt x="2904" y="6187"/>
                  </a:cubicBezTo>
                  <a:cubicBezTo>
                    <a:pt x="2593" y="6049"/>
                    <a:pt x="2455" y="5911"/>
                    <a:pt x="2317" y="5773"/>
                  </a:cubicBezTo>
                  <a:cubicBezTo>
                    <a:pt x="1902" y="5461"/>
                    <a:pt x="1453" y="5185"/>
                    <a:pt x="1038" y="4908"/>
                  </a:cubicBezTo>
                  <a:lnTo>
                    <a:pt x="1038" y="4459"/>
                  </a:lnTo>
                  <a:close/>
                  <a:moveTo>
                    <a:pt x="7363" y="4183"/>
                  </a:moveTo>
                  <a:lnTo>
                    <a:pt x="7363" y="4459"/>
                  </a:lnTo>
                  <a:lnTo>
                    <a:pt x="7363" y="4597"/>
                  </a:lnTo>
                  <a:lnTo>
                    <a:pt x="7363" y="4770"/>
                  </a:lnTo>
                  <a:cubicBezTo>
                    <a:pt x="6637" y="5461"/>
                    <a:pt x="6050" y="6326"/>
                    <a:pt x="5358" y="7051"/>
                  </a:cubicBezTo>
                  <a:cubicBezTo>
                    <a:pt x="5186" y="6913"/>
                    <a:pt x="5186" y="6775"/>
                    <a:pt x="5186" y="6637"/>
                  </a:cubicBezTo>
                  <a:lnTo>
                    <a:pt x="5186" y="6326"/>
                  </a:lnTo>
                  <a:lnTo>
                    <a:pt x="5186" y="6187"/>
                  </a:lnTo>
                  <a:lnTo>
                    <a:pt x="6914" y="4459"/>
                  </a:lnTo>
                  <a:lnTo>
                    <a:pt x="6914" y="4597"/>
                  </a:lnTo>
                  <a:cubicBezTo>
                    <a:pt x="7087" y="4459"/>
                    <a:pt x="7225" y="4321"/>
                    <a:pt x="7363" y="4183"/>
                  </a:cubicBezTo>
                  <a:close/>
                  <a:moveTo>
                    <a:pt x="4045" y="0"/>
                  </a:moveTo>
                  <a:cubicBezTo>
                    <a:pt x="3907" y="0"/>
                    <a:pt x="3769" y="0"/>
                    <a:pt x="3630" y="138"/>
                  </a:cubicBezTo>
                  <a:lnTo>
                    <a:pt x="3457" y="138"/>
                  </a:lnTo>
                  <a:cubicBezTo>
                    <a:pt x="3181" y="277"/>
                    <a:pt x="2904" y="450"/>
                    <a:pt x="2593" y="726"/>
                  </a:cubicBezTo>
                  <a:cubicBezTo>
                    <a:pt x="2455" y="864"/>
                    <a:pt x="2179" y="1003"/>
                    <a:pt x="1902" y="1314"/>
                  </a:cubicBezTo>
                  <a:cubicBezTo>
                    <a:pt x="1453" y="1590"/>
                    <a:pt x="1176" y="2005"/>
                    <a:pt x="727" y="2454"/>
                  </a:cubicBezTo>
                  <a:cubicBezTo>
                    <a:pt x="589" y="2593"/>
                    <a:pt x="450" y="2593"/>
                    <a:pt x="312" y="2731"/>
                  </a:cubicBezTo>
                  <a:cubicBezTo>
                    <a:pt x="174" y="2869"/>
                    <a:pt x="174" y="3042"/>
                    <a:pt x="174" y="3180"/>
                  </a:cubicBezTo>
                  <a:cubicBezTo>
                    <a:pt x="174" y="3318"/>
                    <a:pt x="1" y="3457"/>
                    <a:pt x="1" y="3595"/>
                  </a:cubicBezTo>
                  <a:cubicBezTo>
                    <a:pt x="1" y="4044"/>
                    <a:pt x="174" y="4459"/>
                    <a:pt x="174" y="5047"/>
                  </a:cubicBezTo>
                  <a:cubicBezTo>
                    <a:pt x="174" y="5047"/>
                    <a:pt x="312" y="5185"/>
                    <a:pt x="312" y="5323"/>
                  </a:cubicBezTo>
                  <a:cubicBezTo>
                    <a:pt x="450" y="5323"/>
                    <a:pt x="450" y="5461"/>
                    <a:pt x="450" y="5461"/>
                  </a:cubicBezTo>
                  <a:cubicBezTo>
                    <a:pt x="1176" y="6049"/>
                    <a:pt x="1729" y="6498"/>
                    <a:pt x="2455" y="6913"/>
                  </a:cubicBezTo>
                  <a:cubicBezTo>
                    <a:pt x="3043" y="7363"/>
                    <a:pt x="3769" y="7777"/>
                    <a:pt x="4633" y="8054"/>
                  </a:cubicBezTo>
                  <a:lnTo>
                    <a:pt x="4771" y="8054"/>
                  </a:lnTo>
                  <a:cubicBezTo>
                    <a:pt x="4909" y="8227"/>
                    <a:pt x="4909" y="8227"/>
                    <a:pt x="5047" y="8227"/>
                  </a:cubicBezTo>
                  <a:lnTo>
                    <a:pt x="5358" y="8227"/>
                  </a:lnTo>
                  <a:cubicBezTo>
                    <a:pt x="5912" y="7777"/>
                    <a:pt x="6361" y="7190"/>
                    <a:pt x="6776" y="6775"/>
                  </a:cubicBezTo>
                  <a:cubicBezTo>
                    <a:pt x="7225" y="6326"/>
                    <a:pt x="7640" y="5773"/>
                    <a:pt x="8089" y="5323"/>
                  </a:cubicBezTo>
                  <a:cubicBezTo>
                    <a:pt x="8227" y="5185"/>
                    <a:pt x="8227" y="5047"/>
                    <a:pt x="8227" y="4908"/>
                  </a:cubicBezTo>
                  <a:lnTo>
                    <a:pt x="8227" y="4597"/>
                  </a:lnTo>
                  <a:lnTo>
                    <a:pt x="8227" y="3318"/>
                  </a:lnTo>
                  <a:cubicBezTo>
                    <a:pt x="8227" y="3318"/>
                    <a:pt x="8089" y="3318"/>
                    <a:pt x="8089" y="3180"/>
                  </a:cubicBezTo>
                  <a:cubicBezTo>
                    <a:pt x="8227" y="3042"/>
                    <a:pt x="8089" y="2869"/>
                    <a:pt x="7951" y="2869"/>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8"/>
            <p:cNvSpPr/>
            <p:nvPr/>
          </p:nvSpPr>
          <p:spPr>
            <a:xfrm>
              <a:off x="3272050" y="3791510"/>
              <a:ext cx="147775" cy="150253"/>
            </a:xfrm>
            <a:custGeom>
              <a:avLst/>
              <a:gdLst/>
              <a:ahLst/>
              <a:cxnLst/>
              <a:rect l="l" t="t" r="r" b="b"/>
              <a:pathLst>
                <a:path w="8228" h="8366" extrusionOk="0">
                  <a:moveTo>
                    <a:pt x="3907" y="1003"/>
                  </a:moveTo>
                  <a:cubicBezTo>
                    <a:pt x="4183" y="1176"/>
                    <a:pt x="4460" y="1314"/>
                    <a:pt x="4771" y="1452"/>
                  </a:cubicBezTo>
                  <a:cubicBezTo>
                    <a:pt x="5497" y="2040"/>
                    <a:pt x="6361" y="2593"/>
                    <a:pt x="7052" y="3319"/>
                  </a:cubicBezTo>
                  <a:cubicBezTo>
                    <a:pt x="6188" y="4045"/>
                    <a:pt x="5324" y="4771"/>
                    <a:pt x="4632" y="5635"/>
                  </a:cubicBezTo>
                  <a:cubicBezTo>
                    <a:pt x="3768" y="5185"/>
                    <a:pt x="3042" y="4909"/>
                    <a:pt x="2317" y="4321"/>
                  </a:cubicBezTo>
                  <a:cubicBezTo>
                    <a:pt x="1729" y="4045"/>
                    <a:pt x="1452" y="3768"/>
                    <a:pt x="1003" y="3319"/>
                  </a:cubicBezTo>
                  <a:cubicBezTo>
                    <a:pt x="1591" y="2904"/>
                    <a:pt x="2040" y="2317"/>
                    <a:pt x="2593" y="1867"/>
                  </a:cubicBezTo>
                  <a:cubicBezTo>
                    <a:pt x="2904" y="1591"/>
                    <a:pt x="3181" y="1314"/>
                    <a:pt x="3595" y="1176"/>
                  </a:cubicBezTo>
                  <a:lnTo>
                    <a:pt x="3768" y="1176"/>
                  </a:lnTo>
                  <a:cubicBezTo>
                    <a:pt x="3768" y="1003"/>
                    <a:pt x="3768" y="1003"/>
                    <a:pt x="3907" y="1003"/>
                  </a:cubicBezTo>
                  <a:close/>
                  <a:moveTo>
                    <a:pt x="865" y="4460"/>
                  </a:moveTo>
                  <a:cubicBezTo>
                    <a:pt x="1003" y="4460"/>
                    <a:pt x="1003" y="4632"/>
                    <a:pt x="1003" y="4632"/>
                  </a:cubicBezTo>
                  <a:cubicBezTo>
                    <a:pt x="1314" y="4909"/>
                    <a:pt x="1729" y="5047"/>
                    <a:pt x="2040" y="5324"/>
                  </a:cubicBezTo>
                  <a:cubicBezTo>
                    <a:pt x="2731" y="5773"/>
                    <a:pt x="3457" y="6050"/>
                    <a:pt x="4183" y="6499"/>
                  </a:cubicBezTo>
                  <a:cubicBezTo>
                    <a:pt x="4183" y="6499"/>
                    <a:pt x="4321" y="6637"/>
                    <a:pt x="4321" y="6775"/>
                  </a:cubicBezTo>
                  <a:lnTo>
                    <a:pt x="4321" y="7052"/>
                  </a:lnTo>
                  <a:cubicBezTo>
                    <a:pt x="3768" y="6914"/>
                    <a:pt x="3319" y="6637"/>
                    <a:pt x="2731" y="6188"/>
                  </a:cubicBezTo>
                  <a:cubicBezTo>
                    <a:pt x="2178" y="5773"/>
                    <a:pt x="1591" y="5324"/>
                    <a:pt x="1003" y="4909"/>
                  </a:cubicBezTo>
                  <a:cubicBezTo>
                    <a:pt x="1003" y="4771"/>
                    <a:pt x="865" y="4632"/>
                    <a:pt x="865" y="4460"/>
                  </a:cubicBezTo>
                  <a:close/>
                  <a:moveTo>
                    <a:pt x="7225" y="4321"/>
                  </a:moveTo>
                  <a:lnTo>
                    <a:pt x="7225" y="4460"/>
                  </a:lnTo>
                  <a:cubicBezTo>
                    <a:pt x="7225" y="4632"/>
                    <a:pt x="7363" y="4632"/>
                    <a:pt x="7363" y="4771"/>
                  </a:cubicBezTo>
                  <a:lnTo>
                    <a:pt x="7363" y="4909"/>
                  </a:lnTo>
                  <a:lnTo>
                    <a:pt x="5185" y="7052"/>
                  </a:lnTo>
                  <a:lnTo>
                    <a:pt x="5185" y="6637"/>
                  </a:lnTo>
                  <a:cubicBezTo>
                    <a:pt x="5185" y="6637"/>
                    <a:pt x="5185" y="6499"/>
                    <a:pt x="5047" y="6361"/>
                  </a:cubicBezTo>
                  <a:lnTo>
                    <a:pt x="5185" y="6361"/>
                  </a:lnTo>
                  <a:cubicBezTo>
                    <a:pt x="5773" y="5773"/>
                    <a:pt x="6361" y="5185"/>
                    <a:pt x="6914" y="4632"/>
                  </a:cubicBezTo>
                  <a:cubicBezTo>
                    <a:pt x="7052" y="4460"/>
                    <a:pt x="7052" y="4321"/>
                    <a:pt x="7225" y="4321"/>
                  </a:cubicBezTo>
                  <a:close/>
                  <a:moveTo>
                    <a:pt x="3907" y="1"/>
                  </a:moveTo>
                  <a:cubicBezTo>
                    <a:pt x="3768" y="1"/>
                    <a:pt x="3595" y="139"/>
                    <a:pt x="3595" y="312"/>
                  </a:cubicBezTo>
                  <a:lnTo>
                    <a:pt x="3319" y="312"/>
                  </a:lnTo>
                  <a:cubicBezTo>
                    <a:pt x="3181" y="450"/>
                    <a:pt x="2904" y="588"/>
                    <a:pt x="2593" y="727"/>
                  </a:cubicBezTo>
                  <a:cubicBezTo>
                    <a:pt x="2317" y="865"/>
                    <a:pt x="2178" y="1176"/>
                    <a:pt x="1867" y="1314"/>
                  </a:cubicBezTo>
                  <a:lnTo>
                    <a:pt x="588" y="2593"/>
                  </a:lnTo>
                  <a:lnTo>
                    <a:pt x="312" y="2904"/>
                  </a:lnTo>
                  <a:cubicBezTo>
                    <a:pt x="139" y="2904"/>
                    <a:pt x="139" y="3181"/>
                    <a:pt x="139" y="3319"/>
                  </a:cubicBezTo>
                  <a:cubicBezTo>
                    <a:pt x="1" y="3319"/>
                    <a:pt x="1" y="3457"/>
                    <a:pt x="1" y="3595"/>
                  </a:cubicBezTo>
                  <a:cubicBezTo>
                    <a:pt x="1" y="4183"/>
                    <a:pt x="1" y="4632"/>
                    <a:pt x="139" y="5047"/>
                  </a:cubicBezTo>
                  <a:cubicBezTo>
                    <a:pt x="139" y="5185"/>
                    <a:pt x="139" y="5324"/>
                    <a:pt x="312" y="5324"/>
                  </a:cubicBezTo>
                  <a:cubicBezTo>
                    <a:pt x="312" y="5497"/>
                    <a:pt x="312" y="5497"/>
                    <a:pt x="450" y="5635"/>
                  </a:cubicBezTo>
                  <a:cubicBezTo>
                    <a:pt x="1003" y="6050"/>
                    <a:pt x="1729" y="6637"/>
                    <a:pt x="2317" y="7052"/>
                  </a:cubicBezTo>
                  <a:cubicBezTo>
                    <a:pt x="3042" y="7501"/>
                    <a:pt x="3768" y="7916"/>
                    <a:pt x="4460" y="8089"/>
                  </a:cubicBezTo>
                  <a:cubicBezTo>
                    <a:pt x="4632" y="8227"/>
                    <a:pt x="4632" y="8227"/>
                    <a:pt x="4771" y="8227"/>
                  </a:cubicBezTo>
                  <a:cubicBezTo>
                    <a:pt x="4771" y="8227"/>
                    <a:pt x="4909" y="8227"/>
                    <a:pt x="5047" y="8365"/>
                  </a:cubicBezTo>
                  <a:cubicBezTo>
                    <a:pt x="5047" y="8365"/>
                    <a:pt x="5185" y="8365"/>
                    <a:pt x="5324" y="8227"/>
                  </a:cubicBezTo>
                  <a:lnTo>
                    <a:pt x="6637" y="6914"/>
                  </a:lnTo>
                  <a:cubicBezTo>
                    <a:pt x="7052" y="6361"/>
                    <a:pt x="7640" y="5911"/>
                    <a:pt x="8089" y="5324"/>
                  </a:cubicBezTo>
                  <a:cubicBezTo>
                    <a:pt x="8089" y="5185"/>
                    <a:pt x="8227" y="5047"/>
                    <a:pt x="8089" y="4909"/>
                  </a:cubicBezTo>
                  <a:cubicBezTo>
                    <a:pt x="8227" y="4909"/>
                    <a:pt x="8227" y="4771"/>
                    <a:pt x="8227" y="4771"/>
                  </a:cubicBezTo>
                  <a:cubicBezTo>
                    <a:pt x="8089" y="4321"/>
                    <a:pt x="8089" y="3768"/>
                    <a:pt x="8089" y="3319"/>
                  </a:cubicBezTo>
                  <a:cubicBezTo>
                    <a:pt x="8089" y="3181"/>
                    <a:pt x="8089" y="3042"/>
                    <a:pt x="7916" y="2904"/>
                  </a:cubicBezTo>
                  <a:cubicBezTo>
                    <a:pt x="6775" y="1867"/>
                    <a:pt x="5497" y="865"/>
                    <a:pt x="4045" y="139"/>
                  </a:cubicBezTo>
                  <a:cubicBezTo>
                    <a:pt x="4045" y="139"/>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8"/>
            <p:cNvSpPr/>
            <p:nvPr/>
          </p:nvSpPr>
          <p:spPr>
            <a:xfrm>
              <a:off x="3026214" y="4143508"/>
              <a:ext cx="147775" cy="148511"/>
            </a:xfrm>
            <a:custGeom>
              <a:avLst/>
              <a:gdLst/>
              <a:ahLst/>
              <a:cxnLst/>
              <a:rect l="l" t="t" r="r" b="b"/>
              <a:pathLst>
                <a:path w="8228" h="8269" extrusionOk="0">
                  <a:moveTo>
                    <a:pt x="3907" y="1002"/>
                  </a:moveTo>
                  <a:cubicBezTo>
                    <a:pt x="4183" y="1141"/>
                    <a:pt x="4494" y="1279"/>
                    <a:pt x="4771" y="1452"/>
                  </a:cubicBezTo>
                  <a:cubicBezTo>
                    <a:pt x="5497" y="2005"/>
                    <a:pt x="6361" y="2592"/>
                    <a:pt x="7087" y="3318"/>
                  </a:cubicBezTo>
                  <a:cubicBezTo>
                    <a:pt x="6223" y="4044"/>
                    <a:pt x="5358" y="4735"/>
                    <a:pt x="4633" y="5600"/>
                  </a:cubicBezTo>
                  <a:cubicBezTo>
                    <a:pt x="3768" y="5185"/>
                    <a:pt x="3043" y="4908"/>
                    <a:pt x="2317" y="4321"/>
                  </a:cubicBezTo>
                  <a:cubicBezTo>
                    <a:pt x="1902" y="4044"/>
                    <a:pt x="1453" y="3733"/>
                    <a:pt x="1038" y="3318"/>
                  </a:cubicBezTo>
                  <a:cubicBezTo>
                    <a:pt x="1591" y="2869"/>
                    <a:pt x="2040" y="2316"/>
                    <a:pt x="2593" y="1867"/>
                  </a:cubicBezTo>
                  <a:cubicBezTo>
                    <a:pt x="2904" y="1590"/>
                    <a:pt x="3181" y="1279"/>
                    <a:pt x="3630" y="1141"/>
                  </a:cubicBezTo>
                  <a:lnTo>
                    <a:pt x="3768" y="1002"/>
                  </a:lnTo>
                  <a:close/>
                  <a:moveTo>
                    <a:pt x="865" y="4459"/>
                  </a:moveTo>
                  <a:cubicBezTo>
                    <a:pt x="1038" y="4459"/>
                    <a:pt x="1038" y="4459"/>
                    <a:pt x="1038" y="4597"/>
                  </a:cubicBezTo>
                  <a:cubicBezTo>
                    <a:pt x="1314" y="4735"/>
                    <a:pt x="1729" y="5047"/>
                    <a:pt x="2040" y="5323"/>
                  </a:cubicBezTo>
                  <a:cubicBezTo>
                    <a:pt x="2766" y="5772"/>
                    <a:pt x="3457" y="6049"/>
                    <a:pt x="4183" y="6464"/>
                  </a:cubicBezTo>
                  <a:lnTo>
                    <a:pt x="4322" y="6464"/>
                  </a:lnTo>
                  <a:lnTo>
                    <a:pt x="4322" y="7051"/>
                  </a:lnTo>
                  <a:cubicBezTo>
                    <a:pt x="3768" y="6775"/>
                    <a:pt x="3319" y="6464"/>
                    <a:pt x="2766" y="6187"/>
                  </a:cubicBezTo>
                  <a:cubicBezTo>
                    <a:pt x="2178" y="5772"/>
                    <a:pt x="1591" y="5323"/>
                    <a:pt x="1038" y="4908"/>
                  </a:cubicBezTo>
                  <a:lnTo>
                    <a:pt x="1038" y="4597"/>
                  </a:lnTo>
                  <a:lnTo>
                    <a:pt x="865" y="4459"/>
                  </a:lnTo>
                  <a:close/>
                  <a:moveTo>
                    <a:pt x="7225" y="4321"/>
                  </a:moveTo>
                  <a:cubicBezTo>
                    <a:pt x="7363" y="4459"/>
                    <a:pt x="7363" y="4597"/>
                    <a:pt x="7363" y="4735"/>
                  </a:cubicBezTo>
                  <a:cubicBezTo>
                    <a:pt x="6637" y="5600"/>
                    <a:pt x="5912" y="6325"/>
                    <a:pt x="5186" y="7051"/>
                  </a:cubicBezTo>
                  <a:lnTo>
                    <a:pt x="5186" y="6464"/>
                  </a:lnTo>
                  <a:lnTo>
                    <a:pt x="5186" y="6325"/>
                  </a:lnTo>
                  <a:cubicBezTo>
                    <a:pt x="5358" y="6049"/>
                    <a:pt x="5497" y="5911"/>
                    <a:pt x="5635" y="5772"/>
                  </a:cubicBezTo>
                  <a:cubicBezTo>
                    <a:pt x="6050" y="5323"/>
                    <a:pt x="6499" y="5047"/>
                    <a:pt x="6914" y="4597"/>
                  </a:cubicBezTo>
                  <a:lnTo>
                    <a:pt x="7225" y="4321"/>
                  </a:lnTo>
                  <a:close/>
                  <a:moveTo>
                    <a:pt x="3907" y="0"/>
                  </a:moveTo>
                  <a:cubicBezTo>
                    <a:pt x="3768" y="0"/>
                    <a:pt x="3630" y="138"/>
                    <a:pt x="3630" y="277"/>
                  </a:cubicBezTo>
                  <a:lnTo>
                    <a:pt x="3630" y="138"/>
                  </a:lnTo>
                  <a:cubicBezTo>
                    <a:pt x="3457" y="138"/>
                    <a:pt x="3457" y="277"/>
                    <a:pt x="3457" y="277"/>
                  </a:cubicBezTo>
                  <a:cubicBezTo>
                    <a:pt x="3181" y="415"/>
                    <a:pt x="2904" y="588"/>
                    <a:pt x="2593" y="726"/>
                  </a:cubicBezTo>
                  <a:cubicBezTo>
                    <a:pt x="2317" y="864"/>
                    <a:pt x="2178" y="1141"/>
                    <a:pt x="1902" y="1279"/>
                  </a:cubicBezTo>
                  <a:lnTo>
                    <a:pt x="1729" y="1452"/>
                  </a:lnTo>
                  <a:cubicBezTo>
                    <a:pt x="1453" y="1728"/>
                    <a:pt x="1176" y="2005"/>
                    <a:pt x="865" y="2316"/>
                  </a:cubicBezTo>
                  <a:cubicBezTo>
                    <a:pt x="727" y="2454"/>
                    <a:pt x="727" y="2454"/>
                    <a:pt x="588" y="2454"/>
                  </a:cubicBezTo>
                  <a:cubicBezTo>
                    <a:pt x="588" y="2592"/>
                    <a:pt x="450" y="2731"/>
                    <a:pt x="312" y="2731"/>
                  </a:cubicBezTo>
                  <a:cubicBezTo>
                    <a:pt x="174" y="2869"/>
                    <a:pt x="174" y="3007"/>
                    <a:pt x="174" y="3318"/>
                  </a:cubicBezTo>
                  <a:cubicBezTo>
                    <a:pt x="1" y="3318"/>
                    <a:pt x="1" y="3457"/>
                    <a:pt x="1" y="3595"/>
                  </a:cubicBezTo>
                  <a:cubicBezTo>
                    <a:pt x="1" y="4044"/>
                    <a:pt x="1" y="4597"/>
                    <a:pt x="174" y="5047"/>
                  </a:cubicBezTo>
                  <a:cubicBezTo>
                    <a:pt x="174" y="5185"/>
                    <a:pt x="174" y="5185"/>
                    <a:pt x="312" y="5323"/>
                  </a:cubicBezTo>
                  <a:cubicBezTo>
                    <a:pt x="312" y="5461"/>
                    <a:pt x="312" y="5461"/>
                    <a:pt x="450" y="5600"/>
                  </a:cubicBezTo>
                  <a:cubicBezTo>
                    <a:pt x="1038" y="6049"/>
                    <a:pt x="1729" y="6464"/>
                    <a:pt x="2317" y="6913"/>
                  </a:cubicBezTo>
                  <a:cubicBezTo>
                    <a:pt x="3043" y="7501"/>
                    <a:pt x="3768" y="7777"/>
                    <a:pt x="4494" y="8054"/>
                  </a:cubicBezTo>
                  <a:cubicBezTo>
                    <a:pt x="4587" y="8054"/>
                    <a:pt x="4679" y="8115"/>
                    <a:pt x="4730" y="8115"/>
                  </a:cubicBezTo>
                  <a:cubicBezTo>
                    <a:pt x="4756" y="8115"/>
                    <a:pt x="4771" y="8100"/>
                    <a:pt x="4771" y="8054"/>
                  </a:cubicBezTo>
                  <a:cubicBezTo>
                    <a:pt x="4771" y="8192"/>
                    <a:pt x="4909" y="8192"/>
                    <a:pt x="5047" y="8192"/>
                  </a:cubicBezTo>
                  <a:cubicBezTo>
                    <a:pt x="5047" y="8250"/>
                    <a:pt x="5063" y="8269"/>
                    <a:pt x="5090" y="8269"/>
                  </a:cubicBezTo>
                  <a:cubicBezTo>
                    <a:pt x="5143" y="8269"/>
                    <a:pt x="5243" y="8192"/>
                    <a:pt x="5358" y="8192"/>
                  </a:cubicBezTo>
                  <a:cubicBezTo>
                    <a:pt x="5773" y="7777"/>
                    <a:pt x="6223" y="7328"/>
                    <a:pt x="6637" y="6775"/>
                  </a:cubicBezTo>
                  <a:cubicBezTo>
                    <a:pt x="7225" y="6325"/>
                    <a:pt x="7640" y="5772"/>
                    <a:pt x="8089" y="5323"/>
                  </a:cubicBezTo>
                  <a:cubicBezTo>
                    <a:pt x="8227" y="5185"/>
                    <a:pt x="8227" y="5047"/>
                    <a:pt x="8089" y="4908"/>
                  </a:cubicBezTo>
                  <a:cubicBezTo>
                    <a:pt x="8227" y="4908"/>
                    <a:pt x="8227" y="4735"/>
                    <a:pt x="8227" y="4597"/>
                  </a:cubicBezTo>
                  <a:cubicBezTo>
                    <a:pt x="8089" y="4182"/>
                    <a:pt x="8089" y="3733"/>
                    <a:pt x="8089" y="3318"/>
                  </a:cubicBezTo>
                  <a:cubicBezTo>
                    <a:pt x="8089" y="3180"/>
                    <a:pt x="8089" y="3007"/>
                    <a:pt x="7951" y="2869"/>
                  </a:cubicBezTo>
                  <a:cubicBezTo>
                    <a:pt x="6776" y="1867"/>
                    <a:pt x="5497" y="864"/>
                    <a:pt x="4183" y="138"/>
                  </a:cubicBezTo>
                  <a:cubicBezTo>
                    <a:pt x="4045" y="0"/>
                    <a:pt x="4045" y="0"/>
                    <a:pt x="3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8"/>
            <p:cNvSpPr/>
            <p:nvPr/>
          </p:nvSpPr>
          <p:spPr>
            <a:xfrm>
              <a:off x="3145414" y="4055343"/>
              <a:ext cx="147757" cy="147775"/>
            </a:xfrm>
            <a:custGeom>
              <a:avLst/>
              <a:gdLst/>
              <a:ahLst/>
              <a:cxnLst/>
              <a:rect l="l" t="t" r="r" b="b"/>
              <a:pathLst>
                <a:path w="8227" h="8228" extrusionOk="0">
                  <a:moveTo>
                    <a:pt x="3906" y="865"/>
                  </a:moveTo>
                  <a:cubicBezTo>
                    <a:pt x="4183" y="1003"/>
                    <a:pt x="4459" y="1176"/>
                    <a:pt x="4770" y="1453"/>
                  </a:cubicBezTo>
                  <a:cubicBezTo>
                    <a:pt x="5634" y="1867"/>
                    <a:pt x="6326" y="2593"/>
                    <a:pt x="7052" y="3181"/>
                  </a:cubicBezTo>
                  <a:cubicBezTo>
                    <a:pt x="6326" y="4045"/>
                    <a:pt x="5462" y="4771"/>
                    <a:pt x="4598" y="5497"/>
                  </a:cubicBezTo>
                  <a:cubicBezTo>
                    <a:pt x="3906" y="5186"/>
                    <a:pt x="3042" y="4771"/>
                    <a:pt x="2316" y="4321"/>
                  </a:cubicBezTo>
                  <a:cubicBezTo>
                    <a:pt x="1867" y="4045"/>
                    <a:pt x="1452" y="3596"/>
                    <a:pt x="1141" y="3319"/>
                  </a:cubicBezTo>
                  <a:cubicBezTo>
                    <a:pt x="1590" y="2731"/>
                    <a:pt x="2178" y="2317"/>
                    <a:pt x="2731" y="1729"/>
                  </a:cubicBezTo>
                  <a:cubicBezTo>
                    <a:pt x="3042" y="1453"/>
                    <a:pt x="3319" y="1314"/>
                    <a:pt x="3595" y="1003"/>
                  </a:cubicBezTo>
                  <a:lnTo>
                    <a:pt x="3733" y="1003"/>
                  </a:lnTo>
                  <a:cubicBezTo>
                    <a:pt x="3906" y="1003"/>
                    <a:pt x="3906" y="1003"/>
                    <a:pt x="3906" y="865"/>
                  </a:cubicBezTo>
                  <a:close/>
                  <a:moveTo>
                    <a:pt x="1141" y="4460"/>
                  </a:moveTo>
                  <a:cubicBezTo>
                    <a:pt x="1452" y="4771"/>
                    <a:pt x="1729" y="5047"/>
                    <a:pt x="2178" y="5186"/>
                  </a:cubicBezTo>
                  <a:cubicBezTo>
                    <a:pt x="2869" y="5635"/>
                    <a:pt x="3595" y="6050"/>
                    <a:pt x="4321" y="6361"/>
                  </a:cubicBezTo>
                  <a:lnTo>
                    <a:pt x="4321" y="6637"/>
                  </a:lnTo>
                  <a:cubicBezTo>
                    <a:pt x="4321" y="6776"/>
                    <a:pt x="4321" y="6914"/>
                    <a:pt x="4459" y="7052"/>
                  </a:cubicBezTo>
                  <a:cubicBezTo>
                    <a:pt x="3906" y="6776"/>
                    <a:pt x="3319" y="6499"/>
                    <a:pt x="2869" y="6188"/>
                  </a:cubicBezTo>
                  <a:cubicBezTo>
                    <a:pt x="2316" y="5773"/>
                    <a:pt x="1729" y="5324"/>
                    <a:pt x="1003" y="4909"/>
                  </a:cubicBezTo>
                  <a:lnTo>
                    <a:pt x="1003" y="4771"/>
                  </a:lnTo>
                  <a:lnTo>
                    <a:pt x="1003" y="4460"/>
                  </a:lnTo>
                  <a:close/>
                  <a:moveTo>
                    <a:pt x="7363" y="4183"/>
                  </a:moveTo>
                  <a:lnTo>
                    <a:pt x="7363" y="4321"/>
                  </a:lnTo>
                  <a:lnTo>
                    <a:pt x="7363" y="4633"/>
                  </a:lnTo>
                  <a:lnTo>
                    <a:pt x="7363" y="4771"/>
                  </a:lnTo>
                  <a:cubicBezTo>
                    <a:pt x="6637" y="5497"/>
                    <a:pt x="6049" y="6361"/>
                    <a:pt x="5323" y="7052"/>
                  </a:cubicBezTo>
                  <a:cubicBezTo>
                    <a:pt x="5323" y="6776"/>
                    <a:pt x="5185" y="6637"/>
                    <a:pt x="5185" y="6499"/>
                  </a:cubicBezTo>
                  <a:lnTo>
                    <a:pt x="5185" y="6361"/>
                  </a:lnTo>
                  <a:lnTo>
                    <a:pt x="5185" y="6188"/>
                  </a:lnTo>
                  <a:lnTo>
                    <a:pt x="5323" y="6188"/>
                  </a:lnTo>
                  <a:cubicBezTo>
                    <a:pt x="5773" y="5635"/>
                    <a:pt x="6326" y="5047"/>
                    <a:pt x="6913" y="4460"/>
                  </a:cubicBezTo>
                  <a:cubicBezTo>
                    <a:pt x="7052" y="4460"/>
                    <a:pt x="7190" y="4321"/>
                    <a:pt x="7363" y="4183"/>
                  </a:cubicBezTo>
                  <a:close/>
                  <a:moveTo>
                    <a:pt x="4045" y="1"/>
                  </a:moveTo>
                  <a:cubicBezTo>
                    <a:pt x="3906" y="1"/>
                    <a:pt x="3733" y="1"/>
                    <a:pt x="3595" y="139"/>
                  </a:cubicBezTo>
                  <a:lnTo>
                    <a:pt x="3457" y="139"/>
                  </a:lnTo>
                  <a:cubicBezTo>
                    <a:pt x="3180" y="312"/>
                    <a:pt x="2869" y="450"/>
                    <a:pt x="2731" y="588"/>
                  </a:cubicBezTo>
                  <a:cubicBezTo>
                    <a:pt x="2455" y="865"/>
                    <a:pt x="2178" y="1003"/>
                    <a:pt x="2005" y="1314"/>
                  </a:cubicBezTo>
                  <a:cubicBezTo>
                    <a:pt x="1590" y="1591"/>
                    <a:pt x="1141" y="2040"/>
                    <a:pt x="726" y="2455"/>
                  </a:cubicBezTo>
                  <a:cubicBezTo>
                    <a:pt x="588" y="2593"/>
                    <a:pt x="450" y="2593"/>
                    <a:pt x="450" y="2731"/>
                  </a:cubicBezTo>
                  <a:cubicBezTo>
                    <a:pt x="277" y="2904"/>
                    <a:pt x="139" y="3043"/>
                    <a:pt x="139" y="3181"/>
                  </a:cubicBezTo>
                  <a:cubicBezTo>
                    <a:pt x="139" y="3319"/>
                    <a:pt x="0" y="3457"/>
                    <a:pt x="0" y="3596"/>
                  </a:cubicBezTo>
                  <a:cubicBezTo>
                    <a:pt x="0" y="4045"/>
                    <a:pt x="139" y="4460"/>
                    <a:pt x="139" y="5047"/>
                  </a:cubicBezTo>
                  <a:cubicBezTo>
                    <a:pt x="139" y="5047"/>
                    <a:pt x="277" y="5186"/>
                    <a:pt x="277" y="5324"/>
                  </a:cubicBezTo>
                  <a:lnTo>
                    <a:pt x="450" y="5324"/>
                  </a:lnTo>
                  <a:lnTo>
                    <a:pt x="450" y="5497"/>
                  </a:lnTo>
                  <a:cubicBezTo>
                    <a:pt x="1141" y="6050"/>
                    <a:pt x="1729" y="6499"/>
                    <a:pt x="2455" y="6914"/>
                  </a:cubicBezTo>
                  <a:cubicBezTo>
                    <a:pt x="3180" y="7363"/>
                    <a:pt x="3906" y="7778"/>
                    <a:pt x="4598" y="8089"/>
                  </a:cubicBezTo>
                  <a:lnTo>
                    <a:pt x="4909" y="8089"/>
                  </a:lnTo>
                  <a:lnTo>
                    <a:pt x="5047" y="8227"/>
                  </a:lnTo>
                  <a:cubicBezTo>
                    <a:pt x="5185" y="8227"/>
                    <a:pt x="5323" y="8227"/>
                    <a:pt x="5462" y="8089"/>
                  </a:cubicBezTo>
                  <a:lnTo>
                    <a:pt x="6775" y="6776"/>
                  </a:lnTo>
                  <a:cubicBezTo>
                    <a:pt x="7190" y="6361"/>
                    <a:pt x="7639" y="5773"/>
                    <a:pt x="8054" y="5324"/>
                  </a:cubicBezTo>
                  <a:cubicBezTo>
                    <a:pt x="8227" y="5186"/>
                    <a:pt x="8227" y="5047"/>
                    <a:pt x="8227" y="4909"/>
                  </a:cubicBezTo>
                  <a:lnTo>
                    <a:pt x="8227" y="4633"/>
                  </a:lnTo>
                  <a:lnTo>
                    <a:pt x="8227" y="3319"/>
                  </a:lnTo>
                  <a:lnTo>
                    <a:pt x="8227" y="3181"/>
                  </a:lnTo>
                  <a:cubicBezTo>
                    <a:pt x="8227" y="3043"/>
                    <a:pt x="8054" y="2904"/>
                    <a:pt x="8054" y="2904"/>
                  </a:cubicBezTo>
                  <a:cubicBezTo>
                    <a:pt x="6775" y="1729"/>
                    <a:pt x="5634"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8"/>
            <p:cNvSpPr/>
            <p:nvPr/>
          </p:nvSpPr>
          <p:spPr>
            <a:xfrm>
              <a:off x="3277636" y="3964717"/>
              <a:ext cx="147146" cy="147757"/>
            </a:xfrm>
            <a:custGeom>
              <a:avLst/>
              <a:gdLst/>
              <a:ahLst/>
              <a:cxnLst/>
              <a:rect l="l" t="t" r="r" b="b"/>
              <a:pathLst>
                <a:path w="8193" h="8227" extrusionOk="0">
                  <a:moveTo>
                    <a:pt x="3872" y="864"/>
                  </a:moveTo>
                  <a:cubicBezTo>
                    <a:pt x="4149" y="1037"/>
                    <a:pt x="4460" y="1176"/>
                    <a:pt x="4736" y="1314"/>
                  </a:cubicBezTo>
                  <a:cubicBezTo>
                    <a:pt x="5600" y="1901"/>
                    <a:pt x="6326" y="2593"/>
                    <a:pt x="7052" y="3180"/>
                  </a:cubicBezTo>
                  <a:cubicBezTo>
                    <a:pt x="6188" y="3906"/>
                    <a:pt x="5462" y="4632"/>
                    <a:pt x="4598" y="5496"/>
                  </a:cubicBezTo>
                  <a:cubicBezTo>
                    <a:pt x="3872" y="5185"/>
                    <a:pt x="3008" y="4770"/>
                    <a:pt x="2282" y="4321"/>
                  </a:cubicBezTo>
                  <a:cubicBezTo>
                    <a:pt x="1867" y="4044"/>
                    <a:pt x="1418" y="3630"/>
                    <a:pt x="1003" y="3319"/>
                  </a:cubicBezTo>
                  <a:cubicBezTo>
                    <a:pt x="1556" y="2766"/>
                    <a:pt x="2144" y="2178"/>
                    <a:pt x="2593" y="1729"/>
                  </a:cubicBezTo>
                  <a:cubicBezTo>
                    <a:pt x="3008" y="1452"/>
                    <a:pt x="3284" y="1176"/>
                    <a:pt x="3596" y="1037"/>
                  </a:cubicBezTo>
                  <a:lnTo>
                    <a:pt x="3734" y="1037"/>
                  </a:lnTo>
                  <a:cubicBezTo>
                    <a:pt x="3872" y="1037"/>
                    <a:pt x="3872" y="864"/>
                    <a:pt x="3872" y="864"/>
                  </a:cubicBezTo>
                  <a:close/>
                  <a:moveTo>
                    <a:pt x="1003" y="4494"/>
                  </a:moveTo>
                  <a:cubicBezTo>
                    <a:pt x="1418" y="4770"/>
                    <a:pt x="1729" y="4909"/>
                    <a:pt x="2144" y="5185"/>
                  </a:cubicBezTo>
                  <a:cubicBezTo>
                    <a:pt x="2731" y="5634"/>
                    <a:pt x="3596" y="5911"/>
                    <a:pt x="4321" y="6360"/>
                  </a:cubicBezTo>
                  <a:lnTo>
                    <a:pt x="4321" y="6775"/>
                  </a:lnTo>
                  <a:lnTo>
                    <a:pt x="4321" y="6913"/>
                  </a:lnTo>
                  <a:cubicBezTo>
                    <a:pt x="4321" y="6913"/>
                    <a:pt x="4149" y="6913"/>
                    <a:pt x="4010" y="6775"/>
                  </a:cubicBezTo>
                  <a:cubicBezTo>
                    <a:pt x="3596" y="6637"/>
                    <a:pt x="3284" y="6360"/>
                    <a:pt x="2870" y="6049"/>
                  </a:cubicBezTo>
                  <a:cubicBezTo>
                    <a:pt x="2144" y="5773"/>
                    <a:pt x="1556" y="5185"/>
                    <a:pt x="1003" y="4770"/>
                  </a:cubicBezTo>
                  <a:lnTo>
                    <a:pt x="1003" y="4494"/>
                  </a:lnTo>
                  <a:close/>
                  <a:moveTo>
                    <a:pt x="7329" y="4183"/>
                  </a:moveTo>
                  <a:lnTo>
                    <a:pt x="7329" y="4321"/>
                  </a:lnTo>
                  <a:lnTo>
                    <a:pt x="7329" y="4632"/>
                  </a:lnTo>
                  <a:lnTo>
                    <a:pt x="7329" y="4770"/>
                  </a:lnTo>
                  <a:cubicBezTo>
                    <a:pt x="6603" y="5496"/>
                    <a:pt x="6050" y="6222"/>
                    <a:pt x="5324" y="7086"/>
                  </a:cubicBezTo>
                  <a:cubicBezTo>
                    <a:pt x="5186" y="6775"/>
                    <a:pt x="5186" y="6637"/>
                    <a:pt x="5186" y="6499"/>
                  </a:cubicBezTo>
                  <a:lnTo>
                    <a:pt x="5186" y="6222"/>
                  </a:lnTo>
                  <a:lnTo>
                    <a:pt x="6914" y="4494"/>
                  </a:lnTo>
                  <a:cubicBezTo>
                    <a:pt x="7052" y="4321"/>
                    <a:pt x="7190" y="4321"/>
                    <a:pt x="7329" y="4183"/>
                  </a:cubicBezTo>
                  <a:close/>
                  <a:moveTo>
                    <a:pt x="4010" y="0"/>
                  </a:moveTo>
                  <a:cubicBezTo>
                    <a:pt x="3872" y="0"/>
                    <a:pt x="3734" y="0"/>
                    <a:pt x="3596" y="173"/>
                  </a:cubicBezTo>
                  <a:lnTo>
                    <a:pt x="3457" y="173"/>
                  </a:lnTo>
                  <a:cubicBezTo>
                    <a:pt x="3146" y="311"/>
                    <a:pt x="2870" y="450"/>
                    <a:pt x="2593" y="588"/>
                  </a:cubicBezTo>
                  <a:cubicBezTo>
                    <a:pt x="2420" y="726"/>
                    <a:pt x="2144" y="1037"/>
                    <a:pt x="1867" y="1176"/>
                  </a:cubicBezTo>
                  <a:cubicBezTo>
                    <a:pt x="1418" y="1590"/>
                    <a:pt x="1141" y="2040"/>
                    <a:pt x="692" y="2454"/>
                  </a:cubicBezTo>
                  <a:cubicBezTo>
                    <a:pt x="554" y="2454"/>
                    <a:pt x="416" y="2593"/>
                    <a:pt x="277" y="2766"/>
                  </a:cubicBezTo>
                  <a:cubicBezTo>
                    <a:pt x="277" y="2904"/>
                    <a:pt x="139" y="3042"/>
                    <a:pt x="139" y="3180"/>
                  </a:cubicBezTo>
                  <a:cubicBezTo>
                    <a:pt x="139" y="3319"/>
                    <a:pt x="1" y="3319"/>
                    <a:pt x="1" y="3457"/>
                  </a:cubicBezTo>
                  <a:lnTo>
                    <a:pt x="1" y="3630"/>
                  </a:lnTo>
                  <a:cubicBezTo>
                    <a:pt x="1" y="3906"/>
                    <a:pt x="1" y="4183"/>
                    <a:pt x="139" y="4321"/>
                  </a:cubicBezTo>
                  <a:lnTo>
                    <a:pt x="139" y="4909"/>
                  </a:lnTo>
                  <a:cubicBezTo>
                    <a:pt x="139" y="5047"/>
                    <a:pt x="277" y="5185"/>
                    <a:pt x="277" y="5185"/>
                  </a:cubicBezTo>
                  <a:cubicBezTo>
                    <a:pt x="416" y="5358"/>
                    <a:pt x="416" y="5496"/>
                    <a:pt x="416" y="5496"/>
                  </a:cubicBezTo>
                  <a:cubicBezTo>
                    <a:pt x="1141" y="5911"/>
                    <a:pt x="1729" y="6499"/>
                    <a:pt x="2420" y="6913"/>
                  </a:cubicBezTo>
                  <a:cubicBezTo>
                    <a:pt x="3008" y="7363"/>
                    <a:pt x="3734" y="7777"/>
                    <a:pt x="4598" y="8089"/>
                  </a:cubicBezTo>
                  <a:lnTo>
                    <a:pt x="4736" y="8089"/>
                  </a:lnTo>
                  <a:cubicBezTo>
                    <a:pt x="4874" y="8089"/>
                    <a:pt x="4874" y="8227"/>
                    <a:pt x="5013" y="8227"/>
                  </a:cubicBezTo>
                  <a:cubicBezTo>
                    <a:pt x="5186" y="8227"/>
                    <a:pt x="5324" y="8227"/>
                    <a:pt x="5324" y="8089"/>
                  </a:cubicBezTo>
                  <a:cubicBezTo>
                    <a:pt x="5877" y="7639"/>
                    <a:pt x="6326" y="7224"/>
                    <a:pt x="6741" y="6775"/>
                  </a:cubicBezTo>
                  <a:cubicBezTo>
                    <a:pt x="7190" y="6222"/>
                    <a:pt x="7605" y="5773"/>
                    <a:pt x="8054" y="5185"/>
                  </a:cubicBezTo>
                  <a:cubicBezTo>
                    <a:pt x="8193" y="5185"/>
                    <a:pt x="8193" y="4909"/>
                    <a:pt x="8193" y="4770"/>
                  </a:cubicBezTo>
                  <a:lnTo>
                    <a:pt x="8193" y="4632"/>
                  </a:lnTo>
                  <a:lnTo>
                    <a:pt x="8193" y="3319"/>
                  </a:lnTo>
                  <a:cubicBezTo>
                    <a:pt x="8193" y="3180"/>
                    <a:pt x="8054" y="3180"/>
                    <a:pt x="8054" y="3180"/>
                  </a:cubicBezTo>
                  <a:cubicBezTo>
                    <a:pt x="8193" y="3042"/>
                    <a:pt x="8054" y="2904"/>
                    <a:pt x="7916" y="2766"/>
                  </a:cubicBezTo>
                  <a:cubicBezTo>
                    <a:pt x="6741" y="1729"/>
                    <a:pt x="5600" y="726"/>
                    <a:pt x="4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8"/>
            <p:cNvSpPr/>
            <p:nvPr/>
          </p:nvSpPr>
          <p:spPr>
            <a:xfrm>
              <a:off x="3398686" y="3874701"/>
              <a:ext cx="147775" cy="147146"/>
            </a:xfrm>
            <a:custGeom>
              <a:avLst/>
              <a:gdLst/>
              <a:ahLst/>
              <a:cxnLst/>
              <a:rect l="l" t="t" r="r" b="b"/>
              <a:pathLst>
                <a:path w="8228" h="8193" extrusionOk="0">
                  <a:moveTo>
                    <a:pt x="3907" y="1003"/>
                  </a:moveTo>
                  <a:cubicBezTo>
                    <a:pt x="4183" y="1141"/>
                    <a:pt x="4494" y="1279"/>
                    <a:pt x="4771" y="1418"/>
                  </a:cubicBezTo>
                  <a:cubicBezTo>
                    <a:pt x="5497" y="2005"/>
                    <a:pt x="6361" y="2593"/>
                    <a:pt x="7087" y="3284"/>
                  </a:cubicBezTo>
                  <a:cubicBezTo>
                    <a:pt x="6223" y="4010"/>
                    <a:pt x="5359" y="4736"/>
                    <a:pt x="4633" y="5600"/>
                  </a:cubicBezTo>
                  <a:cubicBezTo>
                    <a:pt x="3769" y="5185"/>
                    <a:pt x="3043" y="4736"/>
                    <a:pt x="2317" y="4321"/>
                  </a:cubicBezTo>
                  <a:cubicBezTo>
                    <a:pt x="1729" y="4010"/>
                    <a:pt x="1453" y="3733"/>
                    <a:pt x="1038" y="3284"/>
                  </a:cubicBezTo>
                  <a:cubicBezTo>
                    <a:pt x="1591" y="2869"/>
                    <a:pt x="2040" y="2282"/>
                    <a:pt x="2593" y="1867"/>
                  </a:cubicBezTo>
                  <a:cubicBezTo>
                    <a:pt x="2904" y="1556"/>
                    <a:pt x="3181" y="1279"/>
                    <a:pt x="3630" y="1141"/>
                  </a:cubicBezTo>
                  <a:cubicBezTo>
                    <a:pt x="3630" y="1141"/>
                    <a:pt x="3630" y="1003"/>
                    <a:pt x="3769" y="1003"/>
                  </a:cubicBezTo>
                  <a:close/>
                  <a:moveTo>
                    <a:pt x="1038" y="4459"/>
                  </a:moveTo>
                  <a:cubicBezTo>
                    <a:pt x="1314" y="4736"/>
                    <a:pt x="1729" y="5012"/>
                    <a:pt x="2040" y="5185"/>
                  </a:cubicBezTo>
                  <a:cubicBezTo>
                    <a:pt x="2766" y="5600"/>
                    <a:pt x="3457" y="6049"/>
                    <a:pt x="4183" y="6326"/>
                  </a:cubicBezTo>
                  <a:cubicBezTo>
                    <a:pt x="4183" y="6464"/>
                    <a:pt x="4322" y="6602"/>
                    <a:pt x="4322" y="6741"/>
                  </a:cubicBezTo>
                  <a:lnTo>
                    <a:pt x="4322" y="7052"/>
                  </a:lnTo>
                  <a:cubicBezTo>
                    <a:pt x="4183" y="7052"/>
                    <a:pt x="4045" y="6913"/>
                    <a:pt x="3907" y="6913"/>
                  </a:cubicBezTo>
                  <a:cubicBezTo>
                    <a:pt x="3630" y="6602"/>
                    <a:pt x="3181" y="6464"/>
                    <a:pt x="2766" y="6188"/>
                  </a:cubicBezTo>
                  <a:cubicBezTo>
                    <a:pt x="2179" y="5738"/>
                    <a:pt x="1591" y="5323"/>
                    <a:pt x="1038" y="4874"/>
                  </a:cubicBezTo>
                  <a:cubicBezTo>
                    <a:pt x="1038" y="4736"/>
                    <a:pt x="865" y="4598"/>
                    <a:pt x="865" y="4459"/>
                  </a:cubicBezTo>
                  <a:close/>
                  <a:moveTo>
                    <a:pt x="7225" y="4148"/>
                  </a:moveTo>
                  <a:lnTo>
                    <a:pt x="7225" y="4459"/>
                  </a:lnTo>
                  <a:cubicBezTo>
                    <a:pt x="7225" y="4459"/>
                    <a:pt x="7363" y="4598"/>
                    <a:pt x="7363" y="4736"/>
                  </a:cubicBezTo>
                  <a:cubicBezTo>
                    <a:pt x="6637" y="5600"/>
                    <a:pt x="5912" y="6326"/>
                    <a:pt x="5186" y="7052"/>
                  </a:cubicBezTo>
                  <a:lnTo>
                    <a:pt x="5186" y="6602"/>
                  </a:lnTo>
                  <a:cubicBezTo>
                    <a:pt x="5186" y="6464"/>
                    <a:pt x="5186" y="6326"/>
                    <a:pt x="5047" y="6326"/>
                  </a:cubicBezTo>
                  <a:cubicBezTo>
                    <a:pt x="5186" y="6326"/>
                    <a:pt x="5186" y="6326"/>
                    <a:pt x="5186" y="6188"/>
                  </a:cubicBezTo>
                  <a:cubicBezTo>
                    <a:pt x="5773" y="5600"/>
                    <a:pt x="6361" y="5012"/>
                    <a:pt x="6914" y="4598"/>
                  </a:cubicBezTo>
                  <a:cubicBezTo>
                    <a:pt x="7087" y="4459"/>
                    <a:pt x="7225" y="4321"/>
                    <a:pt x="7225" y="4148"/>
                  </a:cubicBezTo>
                  <a:close/>
                  <a:moveTo>
                    <a:pt x="3907" y="0"/>
                  </a:moveTo>
                  <a:cubicBezTo>
                    <a:pt x="3769" y="0"/>
                    <a:pt x="3630" y="139"/>
                    <a:pt x="3630" y="139"/>
                  </a:cubicBezTo>
                  <a:cubicBezTo>
                    <a:pt x="3457" y="139"/>
                    <a:pt x="3457" y="139"/>
                    <a:pt x="3457" y="277"/>
                  </a:cubicBezTo>
                  <a:cubicBezTo>
                    <a:pt x="3181" y="277"/>
                    <a:pt x="2904" y="553"/>
                    <a:pt x="2593" y="692"/>
                  </a:cubicBezTo>
                  <a:cubicBezTo>
                    <a:pt x="2317" y="865"/>
                    <a:pt x="2179" y="1003"/>
                    <a:pt x="1902" y="1279"/>
                  </a:cubicBezTo>
                  <a:cubicBezTo>
                    <a:pt x="1453" y="1729"/>
                    <a:pt x="1038" y="2143"/>
                    <a:pt x="589" y="2420"/>
                  </a:cubicBezTo>
                  <a:cubicBezTo>
                    <a:pt x="589" y="2593"/>
                    <a:pt x="450" y="2731"/>
                    <a:pt x="312" y="2731"/>
                  </a:cubicBezTo>
                  <a:cubicBezTo>
                    <a:pt x="174" y="2869"/>
                    <a:pt x="174" y="3008"/>
                    <a:pt x="174" y="3146"/>
                  </a:cubicBezTo>
                  <a:cubicBezTo>
                    <a:pt x="1" y="3284"/>
                    <a:pt x="1" y="3457"/>
                    <a:pt x="1" y="3595"/>
                  </a:cubicBezTo>
                  <a:lnTo>
                    <a:pt x="1" y="3733"/>
                  </a:lnTo>
                  <a:lnTo>
                    <a:pt x="1" y="4321"/>
                  </a:lnTo>
                  <a:cubicBezTo>
                    <a:pt x="1" y="4459"/>
                    <a:pt x="1" y="4736"/>
                    <a:pt x="174" y="5012"/>
                  </a:cubicBezTo>
                  <a:cubicBezTo>
                    <a:pt x="174" y="5185"/>
                    <a:pt x="174" y="5185"/>
                    <a:pt x="312" y="5323"/>
                  </a:cubicBezTo>
                  <a:cubicBezTo>
                    <a:pt x="312" y="5462"/>
                    <a:pt x="312" y="5462"/>
                    <a:pt x="450" y="5600"/>
                  </a:cubicBezTo>
                  <a:cubicBezTo>
                    <a:pt x="1038" y="6049"/>
                    <a:pt x="1729" y="6464"/>
                    <a:pt x="2317" y="6913"/>
                  </a:cubicBezTo>
                  <a:cubicBezTo>
                    <a:pt x="3043" y="7328"/>
                    <a:pt x="3769" y="7778"/>
                    <a:pt x="4494" y="8054"/>
                  </a:cubicBezTo>
                  <a:lnTo>
                    <a:pt x="4771" y="8054"/>
                  </a:lnTo>
                  <a:cubicBezTo>
                    <a:pt x="4771" y="8192"/>
                    <a:pt x="4909" y="8192"/>
                    <a:pt x="5047" y="8192"/>
                  </a:cubicBezTo>
                  <a:lnTo>
                    <a:pt x="5359" y="8192"/>
                  </a:lnTo>
                  <a:cubicBezTo>
                    <a:pt x="5773" y="7778"/>
                    <a:pt x="6223" y="7328"/>
                    <a:pt x="6637" y="6741"/>
                  </a:cubicBezTo>
                  <a:cubicBezTo>
                    <a:pt x="7087" y="6326"/>
                    <a:pt x="7640" y="5738"/>
                    <a:pt x="8089" y="5323"/>
                  </a:cubicBezTo>
                  <a:cubicBezTo>
                    <a:pt x="8089" y="5185"/>
                    <a:pt x="8227" y="5012"/>
                    <a:pt x="8089" y="4874"/>
                  </a:cubicBezTo>
                  <a:cubicBezTo>
                    <a:pt x="8227" y="4736"/>
                    <a:pt x="8227" y="4736"/>
                    <a:pt x="8227" y="4598"/>
                  </a:cubicBezTo>
                  <a:cubicBezTo>
                    <a:pt x="8089" y="4148"/>
                    <a:pt x="8089" y="3733"/>
                    <a:pt x="8089" y="3284"/>
                  </a:cubicBezTo>
                  <a:cubicBezTo>
                    <a:pt x="8089" y="3146"/>
                    <a:pt x="8089" y="3008"/>
                    <a:pt x="7951" y="2869"/>
                  </a:cubicBezTo>
                  <a:cubicBezTo>
                    <a:pt x="6776" y="1867"/>
                    <a:pt x="5497" y="865"/>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8"/>
            <p:cNvSpPr/>
            <p:nvPr/>
          </p:nvSpPr>
          <p:spPr>
            <a:xfrm>
              <a:off x="3145414" y="4228549"/>
              <a:ext cx="147757" cy="147757"/>
            </a:xfrm>
            <a:custGeom>
              <a:avLst/>
              <a:gdLst/>
              <a:ahLst/>
              <a:cxnLst/>
              <a:rect l="l" t="t" r="r" b="b"/>
              <a:pathLst>
                <a:path w="8227" h="8227" extrusionOk="0">
                  <a:moveTo>
                    <a:pt x="3906" y="865"/>
                  </a:moveTo>
                  <a:cubicBezTo>
                    <a:pt x="4183" y="1037"/>
                    <a:pt x="4459" y="1176"/>
                    <a:pt x="4770" y="1314"/>
                  </a:cubicBezTo>
                  <a:cubicBezTo>
                    <a:pt x="5462" y="1902"/>
                    <a:pt x="6326" y="2593"/>
                    <a:pt x="7052" y="3180"/>
                  </a:cubicBezTo>
                  <a:cubicBezTo>
                    <a:pt x="6188" y="3906"/>
                    <a:pt x="5323" y="4632"/>
                    <a:pt x="4598" y="5496"/>
                  </a:cubicBezTo>
                  <a:cubicBezTo>
                    <a:pt x="3733" y="5185"/>
                    <a:pt x="3042" y="4770"/>
                    <a:pt x="2316" y="4321"/>
                  </a:cubicBezTo>
                  <a:cubicBezTo>
                    <a:pt x="1867" y="3906"/>
                    <a:pt x="1452" y="3630"/>
                    <a:pt x="1003" y="3319"/>
                  </a:cubicBezTo>
                  <a:cubicBezTo>
                    <a:pt x="1590" y="2766"/>
                    <a:pt x="2005" y="2178"/>
                    <a:pt x="2593" y="1729"/>
                  </a:cubicBezTo>
                  <a:cubicBezTo>
                    <a:pt x="2869" y="1452"/>
                    <a:pt x="3319" y="1176"/>
                    <a:pt x="3595" y="1037"/>
                  </a:cubicBezTo>
                  <a:lnTo>
                    <a:pt x="3733" y="1037"/>
                  </a:lnTo>
                  <a:lnTo>
                    <a:pt x="3906" y="865"/>
                  </a:lnTo>
                  <a:close/>
                  <a:moveTo>
                    <a:pt x="1003" y="4494"/>
                  </a:moveTo>
                  <a:cubicBezTo>
                    <a:pt x="1314" y="4770"/>
                    <a:pt x="1729" y="4909"/>
                    <a:pt x="2005" y="5185"/>
                  </a:cubicBezTo>
                  <a:cubicBezTo>
                    <a:pt x="2455" y="5358"/>
                    <a:pt x="2869" y="5635"/>
                    <a:pt x="3180" y="5773"/>
                  </a:cubicBezTo>
                  <a:cubicBezTo>
                    <a:pt x="3595" y="6049"/>
                    <a:pt x="3906" y="6222"/>
                    <a:pt x="4321" y="6360"/>
                  </a:cubicBezTo>
                  <a:lnTo>
                    <a:pt x="4321" y="6499"/>
                  </a:lnTo>
                  <a:lnTo>
                    <a:pt x="4321" y="6913"/>
                  </a:lnTo>
                  <a:cubicBezTo>
                    <a:pt x="3733" y="6775"/>
                    <a:pt x="3319" y="6499"/>
                    <a:pt x="2869" y="6049"/>
                  </a:cubicBezTo>
                  <a:cubicBezTo>
                    <a:pt x="2178" y="5773"/>
                    <a:pt x="1590" y="5185"/>
                    <a:pt x="1003" y="4770"/>
                  </a:cubicBezTo>
                  <a:lnTo>
                    <a:pt x="1003" y="4494"/>
                  </a:lnTo>
                  <a:close/>
                  <a:moveTo>
                    <a:pt x="7363" y="4183"/>
                  </a:moveTo>
                  <a:lnTo>
                    <a:pt x="7363" y="4632"/>
                  </a:lnTo>
                  <a:lnTo>
                    <a:pt x="7363" y="4770"/>
                  </a:lnTo>
                  <a:cubicBezTo>
                    <a:pt x="6637" y="5496"/>
                    <a:pt x="5911" y="6222"/>
                    <a:pt x="5185" y="7086"/>
                  </a:cubicBezTo>
                  <a:lnTo>
                    <a:pt x="5185" y="6499"/>
                  </a:lnTo>
                  <a:lnTo>
                    <a:pt x="5185" y="6222"/>
                  </a:lnTo>
                  <a:lnTo>
                    <a:pt x="6913" y="4494"/>
                  </a:lnTo>
                  <a:cubicBezTo>
                    <a:pt x="7052" y="4321"/>
                    <a:pt x="7190" y="4321"/>
                    <a:pt x="7363" y="4183"/>
                  </a:cubicBezTo>
                  <a:close/>
                  <a:moveTo>
                    <a:pt x="3906" y="0"/>
                  </a:moveTo>
                  <a:cubicBezTo>
                    <a:pt x="3733" y="0"/>
                    <a:pt x="3733" y="0"/>
                    <a:pt x="3595" y="173"/>
                  </a:cubicBezTo>
                  <a:lnTo>
                    <a:pt x="3457" y="173"/>
                  </a:lnTo>
                  <a:cubicBezTo>
                    <a:pt x="3180" y="312"/>
                    <a:pt x="2869" y="450"/>
                    <a:pt x="2593" y="588"/>
                  </a:cubicBezTo>
                  <a:cubicBezTo>
                    <a:pt x="2316" y="726"/>
                    <a:pt x="2178" y="1037"/>
                    <a:pt x="1867" y="1176"/>
                  </a:cubicBezTo>
                  <a:cubicBezTo>
                    <a:pt x="1452" y="1590"/>
                    <a:pt x="1141" y="2040"/>
                    <a:pt x="726" y="2455"/>
                  </a:cubicBezTo>
                  <a:cubicBezTo>
                    <a:pt x="588" y="2455"/>
                    <a:pt x="450" y="2593"/>
                    <a:pt x="277" y="2766"/>
                  </a:cubicBezTo>
                  <a:cubicBezTo>
                    <a:pt x="139" y="2904"/>
                    <a:pt x="139" y="3042"/>
                    <a:pt x="139" y="3180"/>
                  </a:cubicBezTo>
                  <a:cubicBezTo>
                    <a:pt x="0" y="3180"/>
                    <a:pt x="0" y="3319"/>
                    <a:pt x="0" y="3457"/>
                  </a:cubicBezTo>
                  <a:cubicBezTo>
                    <a:pt x="0" y="4045"/>
                    <a:pt x="0" y="4494"/>
                    <a:pt x="139" y="4909"/>
                  </a:cubicBezTo>
                  <a:cubicBezTo>
                    <a:pt x="139" y="5047"/>
                    <a:pt x="139" y="5185"/>
                    <a:pt x="277" y="5185"/>
                  </a:cubicBezTo>
                  <a:cubicBezTo>
                    <a:pt x="277" y="5358"/>
                    <a:pt x="450" y="5496"/>
                    <a:pt x="450" y="5496"/>
                  </a:cubicBezTo>
                  <a:cubicBezTo>
                    <a:pt x="1003" y="5911"/>
                    <a:pt x="1729" y="6499"/>
                    <a:pt x="2316" y="6913"/>
                  </a:cubicBezTo>
                  <a:cubicBezTo>
                    <a:pt x="3042" y="7363"/>
                    <a:pt x="3733" y="7778"/>
                    <a:pt x="4598" y="8089"/>
                  </a:cubicBezTo>
                  <a:lnTo>
                    <a:pt x="4770" y="8089"/>
                  </a:lnTo>
                  <a:cubicBezTo>
                    <a:pt x="4909" y="8089"/>
                    <a:pt x="4909" y="8227"/>
                    <a:pt x="5047" y="8227"/>
                  </a:cubicBezTo>
                  <a:cubicBezTo>
                    <a:pt x="5047" y="8227"/>
                    <a:pt x="5323" y="8227"/>
                    <a:pt x="5323" y="8089"/>
                  </a:cubicBezTo>
                  <a:cubicBezTo>
                    <a:pt x="5773" y="7639"/>
                    <a:pt x="6326" y="7225"/>
                    <a:pt x="6775" y="6775"/>
                  </a:cubicBezTo>
                  <a:cubicBezTo>
                    <a:pt x="7190" y="6222"/>
                    <a:pt x="7639" y="5773"/>
                    <a:pt x="8054" y="5185"/>
                  </a:cubicBezTo>
                  <a:cubicBezTo>
                    <a:pt x="8227" y="5185"/>
                    <a:pt x="8227" y="4909"/>
                    <a:pt x="8054" y="4770"/>
                  </a:cubicBezTo>
                  <a:cubicBezTo>
                    <a:pt x="8227" y="4770"/>
                    <a:pt x="8227" y="4632"/>
                    <a:pt x="8227" y="4632"/>
                  </a:cubicBezTo>
                  <a:lnTo>
                    <a:pt x="8227" y="3906"/>
                  </a:lnTo>
                  <a:cubicBezTo>
                    <a:pt x="8054" y="3630"/>
                    <a:pt x="8054" y="3457"/>
                    <a:pt x="8054" y="3319"/>
                  </a:cubicBezTo>
                  <a:lnTo>
                    <a:pt x="8054" y="3180"/>
                  </a:lnTo>
                  <a:cubicBezTo>
                    <a:pt x="8054" y="3042"/>
                    <a:pt x="8054" y="2904"/>
                    <a:pt x="7916" y="2766"/>
                  </a:cubicBezTo>
                  <a:cubicBezTo>
                    <a:pt x="7778" y="2766"/>
                    <a:pt x="7639" y="2593"/>
                    <a:pt x="7501" y="2455"/>
                  </a:cubicBezTo>
                  <a:cubicBezTo>
                    <a:pt x="6499" y="1452"/>
                    <a:pt x="5323"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8"/>
            <p:cNvSpPr/>
            <p:nvPr/>
          </p:nvSpPr>
          <p:spPr>
            <a:xfrm>
              <a:off x="3264597" y="4138533"/>
              <a:ext cx="147146" cy="147146"/>
            </a:xfrm>
            <a:custGeom>
              <a:avLst/>
              <a:gdLst/>
              <a:ahLst/>
              <a:cxnLst/>
              <a:rect l="l" t="t" r="r" b="b"/>
              <a:pathLst>
                <a:path w="8193" h="8193" extrusionOk="0">
                  <a:moveTo>
                    <a:pt x="3872" y="865"/>
                  </a:moveTo>
                  <a:cubicBezTo>
                    <a:pt x="4183" y="1141"/>
                    <a:pt x="4460" y="1279"/>
                    <a:pt x="4736" y="1418"/>
                  </a:cubicBezTo>
                  <a:cubicBezTo>
                    <a:pt x="5600" y="2005"/>
                    <a:pt x="6326" y="2593"/>
                    <a:pt x="7190" y="3284"/>
                  </a:cubicBezTo>
                  <a:cubicBezTo>
                    <a:pt x="6326" y="4010"/>
                    <a:pt x="5462" y="4736"/>
                    <a:pt x="4736" y="5600"/>
                  </a:cubicBezTo>
                  <a:cubicBezTo>
                    <a:pt x="3872" y="5185"/>
                    <a:pt x="3146" y="4736"/>
                    <a:pt x="2282" y="4321"/>
                  </a:cubicBezTo>
                  <a:cubicBezTo>
                    <a:pt x="1867" y="4010"/>
                    <a:pt x="1418" y="3734"/>
                    <a:pt x="1142" y="3284"/>
                  </a:cubicBezTo>
                  <a:cubicBezTo>
                    <a:pt x="1729" y="2869"/>
                    <a:pt x="2144" y="2282"/>
                    <a:pt x="2732" y="1867"/>
                  </a:cubicBezTo>
                  <a:cubicBezTo>
                    <a:pt x="3008" y="1556"/>
                    <a:pt x="3319" y="1279"/>
                    <a:pt x="3734" y="1141"/>
                  </a:cubicBezTo>
                  <a:lnTo>
                    <a:pt x="3734" y="1003"/>
                  </a:lnTo>
                  <a:cubicBezTo>
                    <a:pt x="3872" y="1003"/>
                    <a:pt x="3872" y="1003"/>
                    <a:pt x="3872" y="865"/>
                  </a:cubicBezTo>
                  <a:close/>
                  <a:moveTo>
                    <a:pt x="1142" y="4459"/>
                  </a:moveTo>
                  <a:cubicBezTo>
                    <a:pt x="1418" y="4736"/>
                    <a:pt x="1729" y="5012"/>
                    <a:pt x="2144" y="5185"/>
                  </a:cubicBezTo>
                  <a:cubicBezTo>
                    <a:pt x="2870" y="5600"/>
                    <a:pt x="3596" y="6049"/>
                    <a:pt x="4322" y="6326"/>
                  </a:cubicBezTo>
                  <a:lnTo>
                    <a:pt x="4322" y="6602"/>
                  </a:lnTo>
                  <a:cubicBezTo>
                    <a:pt x="4322" y="6741"/>
                    <a:pt x="4460" y="6914"/>
                    <a:pt x="4460" y="7052"/>
                  </a:cubicBezTo>
                  <a:cubicBezTo>
                    <a:pt x="3872" y="6741"/>
                    <a:pt x="3319" y="6464"/>
                    <a:pt x="2870" y="6188"/>
                  </a:cubicBezTo>
                  <a:cubicBezTo>
                    <a:pt x="2282" y="5738"/>
                    <a:pt x="1729" y="5324"/>
                    <a:pt x="1142" y="4874"/>
                  </a:cubicBezTo>
                  <a:lnTo>
                    <a:pt x="1003" y="4874"/>
                  </a:lnTo>
                  <a:lnTo>
                    <a:pt x="1003" y="4459"/>
                  </a:lnTo>
                  <a:close/>
                  <a:moveTo>
                    <a:pt x="7329" y="4148"/>
                  </a:moveTo>
                  <a:lnTo>
                    <a:pt x="7329" y="4736"/>
                  </a:lnTo>
                  <a:cubicBezTo>
                    <a:pt x="6776" y="5462"/>
                    <a:pt x="6050" y="6326"/>
                    <a:pt x="5324" y="7052"/>
                  </a:cubicBezTo>
                  <a:lnTo>
                    <a:pt x="5324" y="6741"/>
                  </a:lnTo>
                  <a:cubicBezTo>
                    <a:pt x="5186" y="6602"/>
                    <a:pt x="5186" y="6464"/>
                    <a:pt x="5186" y="6326"/>
                  </a:cubicBezTo>
                  <a:lnTo>
                    <a:pt x="5324" y="6188"/>
                  </a:lnTo>
                  <a:cubicBezTo>
                    <a:pt x="5739" y="5600"/>
                    <a:pt x="6326" y="5012"/>
                    <a:pt x="7052" y="4598"/>
                  </a:cubicBezTo>
                  <a:cubicBezTo>
                    <a:pt x="7052" y="4459"/>
                    <a:pt x="7190" y="4321"/>
                    <a:pt x="7329" y="4148"/>
                  </a:cubicBezTo>
                  <a:close/>
                  <a:moveTo>
                    <a:pt x="4010" y="1"/>
                  </a:moveTo>
                  <a:cubicBezTo>
                    <a:pt x="3872" y="1"/>
                    <a:pt x="3734" y="139"/>
                    <a:pt x="3734" y="139"/>
                  </a:cubicBezTo>
                  <a:lnTo>
                    <a:pt x="3596" y="139"/>
                  </a:lnTo>
                  <a:lnTo>
                    <a:pt x="3457" y="277"/>
                  </a:lnTo>
                  <a:cubicBezTo>
                    <a:pt x="3146" y="277"/>
                    <a:pt x="2870" y="415"/>
                    <a:pt x="2732" y="692"/>
                  </a:cubicBezTo>
                  <a:cubicBezTo>
                    <a:pt x="2455" y="865"/>
                    <a:pt x="2144" y="1003"/>
                    <a:pt x="2006" y="1279"/>
                  </a:cubicBezTo>
                  <a:cubicBezTo>
                    <a:pt x="1591" y="1729"/>
                    <a:pt x="1142" y="2144"/>
                    <a:pt x="727" y="2420"/>
                  </a:cubicBezTo>
                  <a:cubicBezTo>
                    <a:pt x="554" y="2593"/>
                    <a:pt x="554" y="2731"/>
                    <a:pt x="416" y="2731"/>
                  </a:cubicBezTo>
                  <a:cubicBezTo>
                    <a:pt x="277" y="2869"/>
                    <a:pt x="139" y="3008"/>
                    <a:pt x="277" y="3146"/>
                  </a:cubicBezTo>
                  <a:cubicBezTo>
                    <a:pt x="139" y="3284"/>
                    <a:pt x="1" y="3457"/>
                    <a:pt x="1" y="3595"/>
                  </a:cubicBezTo>
                  <a:cubicBezTo>
                    <a:pt x="1" y="4010"/>
                    <a:pt x="139" y="4598"/>
                    <a:pt x="139" y="5012"/>
                  </a:cubicBezTo>
                  <a:lnTo>
                    <a:pt x="416" y="5324"/>
                  </a:lnTo>
                  <a:cubicBezTo>
                    <a:pt x="416" y="5462"/>
                    <a:pt x="416" y="5462"/>
                    <a:pt x="554" y="5462"/>
                  </a:cubicBezTo>
                  <a:cubicBezTo>
                    <a:pt x="1142" y="6049"/>
                    <a:pt x="1729" y="6464"/>
                    <a:pt x="2455" y="6914"/>
                  </a:cubicBezTo>
                  <a:cubicBezTo>
                    <a:pt x="3146" y="7328"/>
                    <a:pt x="3872" y="7778"/>
                    <a:pt x="4598" y="8054"/>
                  </a:cubicBezTo>
                  <a:lnTo>
                    <a:pt x="4875" y="8054"/>
                  </a:lnTo>
                  <a:cubicBezTo>
                    <a:pt x="4875" y="8192"/>
                    <a:pt x="5047" y="8192"/>
                    <a:pt x="5047" y="8192"/>
                  </a:cubicBezTo>
                  <a:lnTo>
                    <a:pt x="5462" y="8192"/>
                  </a:lnTo>
                  <a:cubicBezTo>
                    <a:pt x="5912" y="7778"/>
                    <a:pt x="6326" y="7328"/>
                    <a:pt x="6776" y="6741"/>
                  </a:cubicBezTo>
                  <a:cubicBezTo>
                    <a:pt x="7190" y="6326"/>
                    <a:pt x="7640" y="5738"/>
                    <a:pt x="8055" y="5324"/>
                  </a:cubicBezTo>
                  <a:cubicBezTo>
                    <a:pt x="8193" y="5185"/>
                    <a:pt x="8193" y="5012"/>
                    <a:pt x="8193" y="4874"/>
                  </a:cubicBezTo>
                  <a:lnTo>
                    <a:pt x="8193" y="4598"/>
                  </a:lnTo>
                  <a:lnTo>
                    <a:pt x="8193" y="4010"/>
                  </a:lnTo>
                  <a:lnTo>
                    <a:pt x="8193" y="3284"/>
                  </a:lnTo>
                  <a:lnTo>
                    <a:pt x="8193" y="3008"/>
                  </a:lnTo>
                  <a:cubicBezTo>
                    <a:pt x="8055" y="3008"/>
                    <a:pt x="8055" y="2869"/>
                    <a:pt x="8055" y="2869"/>
                  </a:cubicBezTo>
                  <a:cubicBezTo>
                    <a:pt x="6914" y="1867"/>
                    <a:pt x="5600"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8"/>
            <p:cNvSpPr/>
            <p:nvPr/>
          </p:nvSpPr>
          <p:spPr>
            <a:xfrm>
              <a:off x="3396208" y="4047907"/>
              <a:ext cx="147775" cy="147128"/>
            </a:xfrm>
            <a:custGeom>
              <a:avLst/>
              <a:gdLst/>
              <a:ahLst/>
              <a:cxnLst/>
              <a:rect l="l" t="t" r="r" b="b"/>
              <a:pathLst>
                <a:path w="8228" h="8192" extrusionOk="0">
                  <a:moveTo>
                    <a:pt x="3907" y="864"/>
                  </a:moveTo>
                  <a:cubicBezTo>
                    <a:pt x="4183" y="1002"/>
                    <a:pt x="4460" y="1141"/>
                    <a:pt x="4771" y="1417"/>
                  </a:cubicBezTo>
                  <a:cubicBezTo>
                    <a:pt x="5635" y="2005"/>
                    <a:pt x="6361" y="2592"/>
                    <a:pt x="7052" y="3145"/>
                  </a:cubicBezTo>
                  <a:cubicBezTo>
                    <a:pt x="6361" y="4010"/>
                    <a:pt x="5497" y="4735"/>
                    <a:pt x="4632" y="5600"/>
                  </a:cubicBezTo>
                  <a:cubicBezTo>
                    <a:pt x="3907" y="5185"/>
                    <a:pt x="3042" y="4735"/>
                    <a:pt x="2317" y="4321"/>
                  </a:cubicBezTo>
                  <a:cubicBezTo>
                    <a:pt x="1867" y="4010"/>
                    <a:pt x="1452" y="3595"/>
                    <a:pt x="1176" y="3318"/>
                  </a:cubicBezTo>
                  <a:lnTo>
                    <a:pt x="2731" y="1728"/>
                  </a:lnTo>
                  <a:cubicBezTo>
                    <a:pt x="3042" y="1417"/>
                    <a:pt x="3319" y="1279"/>
                    <a:pt x="3595" y="1002"/>
                  </a:cubicBezTo>
                  <a:lnTo>
                    <a:pt x="3768" y="1002"/>
                  </a:lnTo>
                  <a:cubicBezTo>
                    <a:pt x="3907" y="1002"/>
                    <a:pt x="3907" y="1002"/>
                    <a:pt x="3907" y="864"/>
                  </a:cubicBezTo>
                  <a:close/>
                  <a:moveTo>
                    <a:pt x="1176" y="4459"/>
                  </a:moveTo>
                  <a:cubicBezTo>
                    <a:pt x="1452" y="4735"/>
                    <a:pt x="1729" y="5047"/>
                    <a:pt x="2178" y="5185"/>
                  </a:cubicBezTo>
                  <a:cubicBezTo>
                    <a:pt x="2904" y="5600"/>
                    <a:pt x="3595" y="6049"/>
                    <a:pt x="4321" y="6325"/>
                  </a:cubicBezTo>
                  <a:lnTo>
                    <a:pt x="4321" y="6913"/>
                  </a:lnTo>
                  <a:cubicBezTo>
                    <a:pt x="4183" y="6913"/>
                    <a:pt x="4045" y="6775"/>
                    <a:pt x="3907" y="6775"/>
                  </a:cubicBezTo>
                  <a:cubicBezTo>
                    <a:pt x="3595" y="6602"/>
                    <a:pt x="3181" y="6325"/>
                    <a:pt x="2904" y="6187"/>
                  </a:cubicBezTo>
                  <a:lnTo>
                    <a:pt x="2731" y="6049"/>
                  </a:lnTo>
                  <a:cubicBezTo>
                    <a:pt x="2178" y="5600"/>
                    <a:pt x="1591" y="5323"/>
                    <a:pt x="1003" y="4874"/>
                  </a:cubicBezTo>
                  <a:lnTo>
                    <a:pt x="1003" y="4459"/>
                  </a:lnTo>
                  <a:close/>
                  <a:moveTo>
                    <a:pt x="7363" y="4182"/>
                  </a:moveTo>
                  <a:lnTo>
                    <a:pt x="7363" y="4597"/>
                  </a:lnTo>
                  <a:lnTo>
                    <a:pt x="7363" y="4735"/>
                  </a:lnTo>
                  <a:cubicBezTo>
                    <a:pt x="7225" y="4874"/>
                    <a:pt x="7052" y="5047"/>
                    <a:pt x="6914" y="5185"/>
                  </a:cubicBezTo>
                  <a:cubicBezTo>
                    <a:pt x="6499" y="5738"/>
                    <a:pt x="6050" y="6187"/>
                    <a:pt x="5497" y="6775"/>
                  </a:cubicBezTo>
                  <a:lnTo>
                    <a:pt x="5497" y="6913"/>
                  </a:lnTo>
                  <a:cubicBezTo>
                    <a:pt x="5324" y="6913"/>
                    <a:pt x="5324" y="6913"/>
                    <a:pt x="5324" y="7051"/>
                  </a:cubicBezTo>
                  <a:lnTo>
                    <a:pt x="5324" y="6913"/>
                  </a:lnTo>
                  <a:cubicBezTo>
                    <a:pt x="5185" y="6775"/>
                    <a:pt x="5185" y="6464"/>
                    <a:pt x="5185" y="6325"/>
                  </a:cubicBezTo>
                  <a:lnTo>
                    <a:pt x="5185" y="6187"/>
                  </a:lnTo>
                  <a:lnTo>
                    <a:pt x="5324" y="6187"/>
                  </a:lnTo>
                  <a:cubicBezTo>
                    <a:pt x="5773" y="5600"/>
                    <a:pt x="6361" y="5047"/>
                    <a:pt x="6914" y="4459"/>
                  </a:cubicBezTo>
                  <a:cubicBezTo>
                    <a:pt x="7052" y="4459"/>
                    <a:pt x="7225" y="4321"/>
                    <a:pt x="7363" y="4182"/>
                  </a:cubicBezTo>
                  <a:close/>
                  <a:moveTo>
                    <a:pt x="4045" y="0"/>
                  </a:moveTo>
                  <a:cubicBezTo>
                    <a:pt x="3907" y="0"/>
                    <a:pt x="3768" y="0"/>
                    <a:pt x="3595" y="138"/>
                  </a:cubicBezTo>
                  <a:lnTo>
                    <a:pt x="3457" y="138"/>
                  </a:lnTo>
                  <a:cubicBezTo>
                    <a:pt x="3181" y="277"/>
                    <a:pt x="2904" y="415"/>
                    <a:pt x="2731" y="726"/>
                  </a:cubicBezTo>
                  <a:cubicBezTo>
                    <a:pt x="2455" y="864"/>
                    <a:pt x="2178" y="1002"/>
                    <a:pt x="2040" y="1279"/>
                  </a:cubicBezTo>
                  <a:cubicBezTo>
                    <a:pt x="1591" y="1590"/>
                    <a:pt x="1176" y="2005"/>
                    <a:pt x="727" y="2454"/>
                  </a:cubicBezTo>
                  <a:cubicBezTo>
                    <a:pt x="588" y="2592"/>
                    <a:pt x="450" y="2592"/>
                    <a:pt x="450" y="2731"/>
                  </a:cubicBezTo>
                  <a:cubicBezTo>
                    <a:pt x="312" y="2869"/>
                    <a:pt x="139" y="3007"/>
                    <a:pt x="139" y="3145"/>
                  </a:cubicBezTo>
                  <a:cubicBezTo>
                    <a:pt x="139" y="3318"/>
                    <a:pt x="1" y="3457"/>
                    <a:pt x="1" y="3595"/>
                  </a:cubicBezTo>
                  <a:cubicBezTo>
                    <a:pt x="1" y="4010"/>
                    <a:pt x="139" y="4459"/>
                    <a:pt x="139" y="5047"/>
                  </a:cubicBezTo>
                  <a:cubicBezTo>
                    <a:pt x="139" y="5047"/>
                    <a:pt x="312" y="5185"/>
                    <a:pt x="312" y="5323"/>
                  </a:cubicBezTo>
                  <a:lnTo>
                    <a:pt x="450" y="5323"/>
                  </a:lnTo>
                  <a:lnTo>
                    <a:pt x="450" y="5461"/>
                  </a:lnTo>
                  <a:cubicBezTo>
                    <a:pt x="1176" y="6049"/>
                    <a:pt x="1729" y="6464"/>
                    <a:pt x="2455" y="6913"/>
                  </a:cubicBezTo>
                  <a:cubicBezTo>
                    <a:pt x="3181" y="7328"/>
                    <a:pt x="3907" y="7777"/>
                    <a:pt x="4632" y="8054"/>
                  </a:cubicBezTo>
                  <a:lnTo>
                    <a:pt x="4909" y="8054"/>
                  </a:lnTo>
                  <a:lnTo>
                    <a:pt x="5047" y="8192"/>
                  </a:lnTo>
                  <a:cubicBezTo>
                    <a:pt x="5185" y="8192"/>
                    <a:pt x="5324" y="8192"/>
                    <a:pt x="5324" y="8054"/>
                  </a:cubicBezTo>
                  <a:cubicBezTo>
                    <a:pt x="5911" y="7639"/>
                    <a:pt x="6361" y="7190"/>
                    <a:pt x="6775" y="6775"/>
                  </a:cubicBezTo>
                  <a:cubicBezTo>
                    <a:pt x="7225" y="6325"/>
                    <a:pt x="7640" y="5738"/>
                    <a:pt x="8089" y="5323"/>
                  </a:cubicBezTo>
                  <a:cubicBezTo>
                    <a:pt x="8227" y="5185"/>
                    <a:pt x="8227" y="5047"/>
                    <a:pt x="8227" y="4874"/>
                  </a:cubicBezTo>
                  <a:lnTo>
                    <a:pt x="8227" y="4597"/>
                  </a:lnTo>
                  <a:lnTo>
                    <a:pt x="8227" y="3318"/>
                  </a:lnTo>
                  <a:lnTo>
                    <a:pt x="8227" y="3145"/>
                  </a:lnTo>
                  <a:cubicBezTo>
                    <a:pt x="8227" y="3007"/>
                    <a:pt x="8089" y="2869"/>
                    <a:pt x="8089" y="2869"/>
                  </a:cubicBezTo>
                  <a:cubicBezTo>
                    <a:pt x="6775"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8"/>
            <p:cNvSpPr/>
            <p:nvPr/>
          </p:nvSpPr>
          <p:spPr>
            <a:xfrm>
              <a:off x="3517887" y="3957263"/>
              <a:ext cx="147757" cy="149481"/>
            </a:xfrm>
            <a:custGeom>
              <a:avLst/>
              <a:gdLst/>
              <a:ahLst/>
              <a:cxnLst/>
              <a:rect l="l" t="t" r="r" b="b"/>
              <a:pathLst>
                <a:path w="8227" h="8323" extrusionOk="0">
                  <a:moveTo>
                    <a:pt x="3906" y="1003"/>
                  </a:moveTo>
                  <a:cubicBezTo>
                    <a:pt x="4183" y="1141"/>
                    <a:pt x="4459" y="1279"/>
                    <a:pt x="4770" y="1452"/>
                  </a:cubicBezTo>
                  <a:cubicBezTo>
                    <a:pt x="5462" y="2005"/>
                    <a:pt x="6326" y="2593"/>
                    <a:pt x="7052" y="3319"/>
                  </a:cubicBezTo>
                  <a:cubicBezTo>
                    <a:pt x="6188" y="4045"/>
                    <a:pt x="5323" y="4736"/>
                    <a:pt x="4598" y="5600"/>
                  </a:cubicBezTo>
                  <a:cubicBezTo>
                    <a:pt x="3733" y="5185"/>
                    <a:pt x="3042" y="4909"/>
                    <a:pt x="2316" y="4321"/>
                  </a:cubicBezTo>
                  <a:cubicBezTo>
                    <a:pt x="1867" y="4045"/>
                    <a:pt x="1452" y="3734"/>
                    <a:pt x="1003" y="3319"/>
                  </a:cubicBezTo>
                  <a:cubicBezTo>
                    <a:pt x="1590" y="2869"/>
                    <a:pt x="2005" y="2316"/>
                    <a:pt x="2593" y="1867"/>
                  </a:cubicBezTo>
                  <a:cubicBezTo>
                    <a:pt x="2869" y="1591"/>
                    <a:pt x="3319" y="1279"/>
                    <a:pt x="3595" y="1141"/>
                  </a:cubicBezTo>
                  <a:lnTo>
                    <a:pt x="3733" y="1141"/>
                  </a:lnTo>
                  <a:cubicBezTo>
                    <a:pt x="3733" y="1003"/>
                    <a:pt x="3906" y="1003"/>
                    <a:pt x="3906" y="1003"/>
                  </a:cubicBezTo>
                  <a:close/>
                  <a:moveTo>
                    <a:pt x="865" y="4459"/>
                  </a:moveTo>
                  <a:cubicBezTo>
                    <a:pt x="1003" y="4459"/>
                    <a:pt x="1003" y="4598"/>
                    <a:pt x="1003" y="4598"/>
                  </a:cubicBezTo>
                  <a:cubicBezTo>
                    <a:pt x="1314" y="4736"/>
                    <a:pt x="1729" y="5047"/>
                    <a:pt x="2005" y="5324"/>
                  </a:cubicBezTo>
                  <a:cubicBezTo>
                    <a:pt x="2731" y="5773"/>
                    <a:pt x="3457" y="6049"/>
                    <a:pt x="4183" y="6464"/>
                  </a:cubicBezTo>
                  <a:cubicBezTo>
                    <a:pt x="4321" y="6637"/>
                    <a:pt x="4321" y="6775"/>
                    <a:pt x="4321" y="6914"/>
                  </a:cubicBezTo>
                  <a:lnTo>
                    <a:pt x="4321" y="7052"/>
                  </a:lnTo>
                  <a:cubicBezTo>
                    <a:pt x="3733" y="6914"/>
                    <a:pt x="3319" y="6464"/>
                    <a:pt x="2731" y="6188"/>
                  </a:cubicBezTo>
                  <a:cubicBezTo>
                    <a:pt x="2178" y="5773"/>
                    <a:pt x="1590" y="5324"/>
                    <a:pt x="1003" y="4909"/>
                  </a:cubicBezTo>
                  <a:cubicBezTo>
                    <a:pt x="1003" y="4736"/>
                    <a:pt x="1003" y="4598"/>
                    <a:pt x="865" y="4459"/>
                  </a:cubicBezTo>
                  <a:close/>
                  <a:moveTo>
                    <a:pt x="7190" y="4321"/>
                  </a:moveTo>
                  <a:cubicBezTo>
                    <a:pt x="7363" y="4459"/>
                    <a:pt x="7363" y="4598"/>
                    <a:pt x="7363" y="4736"/>
                  </a:cubicBezTo>
                  <a:cubicBezTo>
                    <a:pt x="7190" y="5047"/>
                    <a:pt x="6913" y="5185"/>
                    <a:pt x="6775" y="5324"/>
                  </a:cubicBezTo>
                  <a:cubicBezTo>
                    <a:pt x="6499" y="5773"/>
                    <a:pt x="6049" y="6188"/>
                    <a:pt x="5773" y="6464"/>
                  </a:cubicBezTo>
                  <a:lnTo>
                    <a:pt x="5323" y="6914"/>
                  </a:lnTo>
                  <a:cubicBezTo>
                    <a:pt x="5323" y="7052"/>
                    <a:pt x="5323" y="7052"/>
                    <a:pt x="5185" y="7052"/>
                  </a:cubicBezTo>
                  <a:lnTo>
                    <a:pt x="5185" y="6326"/>
                  </a:lnTo>
                  <a:cubicBezTo>
                    <a:pt x="5773" y="5600"/>
                    <a:pt x="6326" y="5185"/>
                    <a:pt x="6913" y="4598"/>
                  </a:cubicBezTo>
                  <a:cubicBezTo>
                    <a:pt x="7052" y="4459"/>
                    <a:pt x="7190" y="4321"/>
                    <a:pt x="7190" y="4321"/>
                  </a:cubicBezTo>
                  <a:close/>
                  <a:moveTo>
                    <a:pt x="3906" y="1"/>
                  </a:moveTo>
                  <a:cubicBezTo>
                    <a:pt x="3733" y="1"/>
                    <a:pt x="3733" y="139"/>
                    <a:pt x="3595" y="277"/>
                  </a:cubicBezTo>
                  <a:lnTo>
                    <a:pt x="3457" y="277"/>
                  </a:lnTo>
                  <a:cubicBezTo>
                    <a:pt x="3180" y="415"/>
                    <a:pt x="2869" y="588"/>
                    <a:pt x="2593" y="726"/>
                  </a:cubicBezTo>
                  <a:cubicBezTo>
                    <a:pt x="2316" y="865"/>
                    <a:pt x="2178" y="1141"/>
                    <a:pt x="1867" y="1279"/>
                  </a:cubicBezTo>
                  <a:cubicBezTo>
                    <a:pt x="1452" y="1729"/>
                    <a:pt x="1003" y="2144"/>
                    <a:pt x="726" y="2593"/>
                  </a:cubicBezTo>
                  <a:cubicBezTo>
                    <a:pt x="588" y="2593"/>
                    <a:pt x="450" y="2731"/>
                    <a:pt x="277" y="2869"/>
                  </a:cubicBezTo>
                  <a:cubicBezTo>
                    <a:pt x="139" y="2869"/>
                    <a:pt x="139" y="3181"/>
                    <a:pt x="139" y="3319"/>
                  </a:cubicBezTo>
                  <a:cubicBezTo>
                    <a:pt x="0" y="3319"/>
                    <a:pt x="0" y="3457"/>
                    <a:pt x="0" y="3595"/>
                  </a:cubicBezTo>
                  <a:cubicBezTo>
                    <a:pt x="0" y="4183"/>
                    <a:pt x="0" y="4598"/>
                    <a:pt x="139" y="5047"/>
                  </a:cubicBezTo>
                  <a:cubicBezTo>
                    <a:pt x="139" y="5185"/>
                    <a:pt x="139" y="5324"/>
                    <a:pt x="277" y="5324"/>
                  </a:cubicBezTo>
                  <a:cubicBezTo>
                    <a:pt x="277" y="5462"/>
                    <a:pt x="277" y="5462"/>
                    <a:pt x="450" y="5600"/>
                  </a:cubicBezTo>
                  <a:cubicBezTo>
                    <a:pt x="1003" y="6049"/>
                    <a:pt x="1729" y="6464"/>
                    <a:pt x="2316" y="6914"/>
                  </a:cubicBezTo>
                  <a:cubicBezTo>
                    <a:pt x="3042" y="7501"/>
                    <a:pt x="3733" y="7916"/>
                    <a:pt x="4598" y="8054"/>
                  </a:cubicBezTo>
                  <a:cubicBezTo>
                    <a:pt x="4598" y="8192"/>
                    <a:pt x="4770" y="8192"/>
                    <a:pt x="4770" y="8192"/>
                  </a:cubicBezTo>
                  <a:lnTo>
                    <a:pt x="5047" y="8192"/>
                  </a:lnTo>
                  <a:cubicBezTo>
                    <a:pt x="5047" y="8279"/>
                    <a:pt x="5082" y="8322"/>
                    <a:pt x="5133" y="8322"/>
                  </a:cubicBezTo>
                  <a:cubicBezTo>
                    <a:pt x="5185" y="8322"/>
                    <a:pt x="5254" y="8279"/>
                    <a:pt x="5323" y="8192"/>
                  </a:cubicBezTo>
                  <a:lnTo>
                    <a:pt x="6637" y="6914"/>
                  </a:lnTo>
                  <a:cubicBezTo>
                    <a:pt x="7190" y="6326"/>
                    <a:pt x="7639" y="5911"/>
                    <a:pt x="8054" y="5324"/>
                  </a:cubicBezTo>
                  <a:cubicBezTo>
                    <a:pt x="8227" y="5185"/>
                    <a:pt x="8227" y="5047"/>
                    <a:pt x="8054" y="4909"/>
                  </a:cubicBezTo>
                  <a:cubicBezTo>
                    <a:pt x="8227" y="4909"/>
                    <a:pt x="8227" y="4736"/>
                    <a:pt x="8227" y="4598"/>
                  </a:cubicBezTo>
                  <a:cubicBezTo>
                    <a:pt x="8227" y="4183"/>
                    <a:pt x="8054" y="3734"/>
                    <a:pt x="8054" y="3319"/>
                  </a:cubicBezTo>
                  <a:cubicBezTo>
                    <a:pt x="8054" y="3181"/>
                    <a:pt x="8054" y="3008"/>
                    <a:pt x="7916" y="2869"/>
                  </a:cubicBezTo>
                  <a:cubicBezTo>
                    <a:pt x="6775" y="1867"/>
                    <a:pt x="5462" y="865"/>
                    <a:pt x="4183" y="139"/>
                  </a:cubicBezTo>
                  <a:cubicBezTo>
                    <a:pt x="4045" y="139"/>
                    <a:pt x="4045" y="1"/>
                    <a:pt x="3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8"/>
            <p:cNvSpPr/>
            <p:nvPr/>
          </p:nvSpPr>
          <p:spPr>
            <a:xfrm>
              <a:off x="3272050" y="4309243"/>
              <a:ext cx="147775" cy="147146"/>
            </a:xfrm>
            <a:custGeom>
              <a:avLst/>
              <a:gdLst/>
              <a:ahLst/>
              <a:cxnLst/>
              <a:rect l="l" t="t" r="r" b="b"/>
              <a:pathLst>
                <a:path w="8228" h="8193" extrusionOk="0">
                  <a:moveTo>
                    <a:pt x="3907" y="1003"/>
                  </a:moveTo>
                  <a:cubicBezTo>
                    <a:pt x="4183" y="1142"/>
                    <a:pt x="4460" y="1280"/>
                    <a:pt x="4771" y="1418"/>
                  </a:cubicBezTo>
                  <a:cubicBezTo>
                    <a:pt x="5497" y="2006"/>
                    <a:pt x="6361" y="2593"/>
                    <a:pt x="7052" y="3285"/>
                  </a:cubicBezTo>
                  <a:cubicBezTo>
                    <a:pt x="6188" y="4010"/>
                    <a:pt x="5324" y="4736"/>
                    <a:pt x="4632" y="5600"/>
                  </a:cubicBezTo>
                  <a:cubicBezTo>
                    <a:pt x="3907" y="5186"/>
                    <a:pt x="3042" y="4875"/>
                    <a:pt x="2317" y="4322"/>
                  </a:cubicBezTo>
                  <a:cubicBezTo>
                    <a:pt x="1867" y="4010"/>
                    <a:pt x="1452" y="3734"/>
                    <a:pt x="1003" y="3285"/>
                  </a:cubicBezTo>
                  <a:cubicBezTo>
                    <a:pt x="1591" y="2870"/>
                    <a:pt x="2040" y="2282"/>
                    <a:pt x="2593" y="1867"/>
                  </a:cubicBezTo>
                  <a:cubicBezTo>
                    <a:pt x="2904" y="1556"/>
                    <a:pt x="3319" y="1280"/>
                    <a:pt x="3595" y="1142"/>
                  </a:cubicBezTo>
                  <a:cubicBezTo>
                    <a:pt x="3595" y="1142"/>
                    <a:pt x="3768" y="1142"/>
                    <a:pt x="3768" y="1003"/>
                  </a:cubicBezTo>
                  <a:close/>
                  <a:moveTo>
                    <a:pt x="1003" y="4598"/>
                  </a:moveTo>
                  <a:cubicBezTo>
                    <a:pt x="1314" y="4736"/>
                    <a:pt x="1729" y="5013"/>
                    <a:pt x="2040" y="5186"/>
                  </a:cubicBezTo>
                  <a:cubicBezTo>
                    <a:pt x="2731" y="5739"/>
                    <a:pt x="3457" y="6050"/>
                    <a:pt x="4321" y="6465"/>
                  </a:cubicBezTo>
                  <a:lnTo>
                    <a:pt x="4321" y="6741"/>
                  </a:lnTo>
                  <a:lnTo>
                    <a:pt x="4321" y="7052"/>
                  </a:lnTo>
                  <a:cubicBezTo>
                    <a:pt x="3768" y="6741"/>
                    <a:pt x="3319" y="6465"/>
                    <a:pt x="2904" y="6188"/>
                  </a:cubicBezTo>
                  <a:cubicBezTo>
                    <a:pt x="2178" y="5739"/>
                    <a:pt x="1591" y="5324"/>
                    <a:pt x="1003" y="4875"/>
                  </a:cubicBezTo>
                  <a:lnTo>
                    <a:pt x="1003" y="4598"/>
                  </a:lnTo>
                  <a:close/>
                  <a:moveTo>
                    <a:pt x="7363" y="4322"/>
                  </a:moveTo>
                  <a:lnTo>
                    <a:pt x="7363" y="4598"/>
                  </a:lnTo>
                  <a:lnTo>
                    <a:pt x="7363" y="4736"/>
                  </a:lnTo>
                  <a:cubicBezTo>
                    <a:pt x="6637" y="5600"/>
                    <a:pt x="5911" y="6326"/>
                    <a:pt x="5185" y="7052"/>
                  </a:cubicBezTo>
                  <a:lnTo>
                    <a:pt x="5185" y="6741"/>
                  </a:lnTo>
                  <a:lnTo>
                    <a:pt x="5185" y="6326"/>
                  </a:lnTo>
                  <a:lnTo>
                    <a:pt x="5185" y="6188"/>
                  </a:lnTo>
                  <a:cubicBezTo>
                    <a:pt x="5773" y="5600"/>
                    <a:pt x="6361" y="5186"/>
                    <a:pt x="6914" y="4598"/>
                  </a:cubicBezTo>
                  <a:cubicBezTo>
                    <a:pt x="7052" y="4460"/>
                    <a:pt x="7225" y="4322"/>
                    <a:pt x="7363" y="4322"/>
                  </a:cubicBezTo>
                  <a:close/>
                  <a:moveTo>
                    <a:pt x="3907" y="1"/>
                  </a:moveTo>
                  <a:cubicBezTo>
                    <a:pt x="3907" y="1"/>
                    <a:pt x="3768" y="139"/>
                    <a:pt x="3595" y="139"/>
                  </a:cubicBezTo>
                  <a:cubicBezTo>
                    <a:pt x="3457" y="139"/>
                    <a:pt x="3457" y="277"/>
                    <a:pt x="3457" y="277"/>
                  </a:cubicBezTo>
                  <a:cubicBezTo>
                    <a:pt x="3181" y="416"/>
                    <a:pt x="2904" y="554"/>
                    <a:pt x="2593" y="692"/>
                  </a:cubicBezTo>
                  <a:cubicBezTo>
                    <a:pt x="2317" y="865"/>
                    <a:pt x="2178" y="1142"/>
                    <a:pt x="1867" y="1280"/>
                  </a:cubicBezTo>
                  <a:cubicBezTo>
                    <a:pt x="1452" y="1729"/>
                    <a:pt x="1176" y="2144"/>
                    <a:pt x="727" y="2420"/>
                  </a:cubicBezTo>
                  <a:cubicBezTo>
                    <a:pt x="588" y="2593"/>
                    <a:pt x="450" y="2732"/>
                    <a:pt x="312" y="2732"/>
                  </a:cubicBezTo>
                  <a:cubicBezTo>
                    <a:pt x="139" y="2870"/>
                    <a:pt x="139" y="3008"/>
                    <a:pt x="139" y="3285"/>
                  </a:cubicBezTo>
                  <a:cubicBezTo>
                    <a:pt x="1" y="3285"/>
                    <a:pt x="1" y="3457"/>
                    <a:pt x="1" y="3596"/>
                  </a:cubicBezTo>
                  <a:cubicBezTo>
                    <a:pt x="1" y="4010"/>
                    <a:pt x="1" y="4598"/>
                    <a:pt x="139" y="5013"/>
                  </a:cubicBezTo>
                  <a:cubicBezTo>
                    <a:pt x="139" y="5186"/>
                    <a:pt x="139" y="5186"/>
                    <a:pt x="312" y="5324"/>
                  </a:cubicBezTo>
                  <a:cubicBezTo>
                    <a:pt x="312" y="5462"/>
                    <a:pt x="450" y="5462"/>
                    <a:pt x="450" y="5600"/>
                  </a:cubicBezTo>
                  <a:cubicBezTo>
                    <a:pt x="1003" y="6050"/>
                    <a:pt x="1729" y="6465"/>
                    <a:pt x="2317" y="6914"/>
                  </a:cubicBezTo>
                  <a:cubicBezTo>
                    <a:pt x="3042" y="7329"/>
                    <a:pt x="3768" y="7778"/>
                    <a:pt x="4632" y="8055"/>
                  </a:cubicBezTo>
                  <a:lnTo>
                    <a:pt x="4771" y="8055"/>
                  </a:lnTo>
                  <a:cubicBezTo>
                    <a:pt x="4909" y="8193"/>
                    <a:pt x="4909" y="8193"/>
                    <a:pt x="5047" y="8193"/>
                  </a:cubicBezTo>
                  <a:lnTo>
                    <a:pt x="5324" y="8193"/>
                  </a:lnTo>
                  <a:cubicBezTo>
                    <a:pt x="5773" y="7778"/>
                    <a:pt x="6361" y="7329"/>
                    <a:pt x="6775" y="6741"/>
                  </a:cubicBezTo>
                  <a:cubicBezTo>
                    <a:pt x="7225" y="6326"/>
                    <a:pt x="7640" y="5739"/>
                    <a:pt x="8089" y="5324"/>
                  </a:cubicBezTo>
                  <a:cubicBezTo>
                    <a:pt x="8227" y="5186"/>
                    <a:pt x="8227" y="5013"/>
                    <a:pt x="8089" y="4875"/>
                  </a:cubicBezTo>
                  <a:cubicBezTo>
                    <a:pt x="8227" y="4875"/>
                    <a:pt x="8227" y="4736"/>
                    <a:pt x="8227" y="4598"/>
                  </a:cubicBezTo>
                  <a:cubicBezTo>
                    <a:pt x="8227" y="4149"/>
                    <a:pt x="8089" y="3734"/>
                    <a:pt x="8089" y="3285"/>
                  </a:cubicBezTo>
                  <a:cubicBezTo>
                    <a:pt x="8089" y="3146"/>
                    <a:pt x="8089" y="3008"/>
                    <a:pt x="7916" y="2870"/>
                  </a:cubicBezTo>
                  <a:cubicBezTo>
                    <a:pt x="6775" y="1867"/>
                    <a:pt x="5497" y="865"/>
                    <a:pt x="4183" y="139"/>
                  </a:cubicBezTo>
                  <a:cubicBezTo>
                    <a:pt x="4045" y="1"/>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8"/>
            <p:cNvSpPr/>
            <p:nvPr/>
          </p:nvSpPr>
          <p:spPr>
            <a:xfrm>
              <a:off x="3391251" y="4221096"/>
              <a:ext cx="150235" cy="147146"/>
            </a:xfrm>
            <a:custGeom>
              <a:avLst/>
              <a:gdLst/>
              <a:ahLst/>
              <a:cxnLst/>
              <a:rect l="l" t="t" r="r" b="b"/>
              <a:pathLst>
                <a:path w="8365" h="8193" extrusionOk="0">
                  <a:moveTo>
                    <a:pt x="3871" y="865"/>
                  </a:moveTo>
                  <a:cubicBezTo>
                    <a:pt x="4183" y="1003"/>
                    <a:pt x="4459" y="1141"/>
                    <a:pt x="4736" y="1452"/>
                  </a:cubicBezTo>
                  <a:cubicBezTo>
                    <a:pt x="5600" y="1867"/>
                    <a:pt x="6326" y="2593"/>
                    <a:pt x="7190" y="3181"/>
                  </a:cubicBezTo>
                  <a:cubicBezTo>
                    <a:pt x="6326" y="4045"/>
                    <a:pt x="5461" y="4736"/>
                    <a:pt x="4736" y="5462"/>
                  </a:cubicBezTo>
                  <a:cubicBezTo>
                    <a:pt x="3871" y="5185"/>
                    <a:pt x="3180" y="4736"/>
                    <a:pt x="2316" y="4321"/>
                  </a:cubicBezTo>
                  <a:cubicBezTo>
                    <a:pt x="1867" y="4045"/>
                    <a:pt x="1452" y="3595"/>
                    <a:pt x="1141" y="3319"/>
                  </a:cubicBezTo>
                  <a:cubicBezTo>
                    <a:pt x="1728" y="2731"/>
                    <a:pt x="2143" y="2317"/>
                    <a:pt x="2731" y="1729"/>
                  </a:cubicBezTo>
                  <a:cubicBezTo>
                    <a:pt x="3007" y="1452"/>
                    <a:pt x="3318" y="1280"/>
                    <a:pt x="3733" y="1003"/>
                  </a:cubicBezTo>
                  <a:cubicBezTo>
                    <a:pt x="3871" y="1003"/>
                    <a:pt x="3871" y="865"/>
                    <a:pt x="3871" y="865"/>
                  </a:cubicBezTo>
                  <a:close/>
                  <a:moveTo>
                    <a:pt x="1141" y="4460"/>
                  </a:moveTo>
                  <a:cubicBezTo>
                    <a:pt x="1452" y="4736"/>
                    <a:pt x="1728" y="4909"/>
                    <a:pt x="2143" y="5185"/>
                  </a:cubicBezTo>
                  <a:cubicBezTo>
                    <a:pt x="2869" y="5600"/>
                    <a:pt x="3595" y="6050"/>
                    <a:pt x="4321" y="6326"/>
                  </a:cubicBezTo>
                  <a:lnTo>
                    <a:pt x="4321" y="6775"/>
                  </a:lnTo>
                  <a:cubicBezTo>
                    <a:pt x="4459" y="6914"/>
                    <a:pt x="4459" y="6914"/>
                    <a:pt x="4459" y="7052"/>
                  </a:cubicBezTo>
                  <a:cubicBezTo>
                    <a:pt x="3871" y="6775"/>
                    <a:pt x="3318" y="6464"/>
                    <a:pt x="2869" y="6188"/>
                  </a:cubicBezTo>
                  <a:cubicBezTo>
                    <a:pt x="2316" y="5773"/>
                    <a:pt x="1728" y="5324"/>
                    <a:pt x="1141" y="4909"/>
                  </a:cubicBezTo>
                  <a:lnTo>
                    <a:pt x="1141" y="4736"/>
                  </a:lnTo>
                  <a:lnTo>
                    <a:pt x="1003" y="4736"/>
                  </a:lnTo>
                  <a:lnTo>
                    <a:pt x="1003" y="4460"/>
                  </a:lnTo>
                  <a:close/>
                  <a:moveTo>
                    <a:pt x="7328" y="4183"/>
                  </a:moveTo>
                  <a:lnTo>
                    <a:pt x="7328" y="4598"/>
                  </a:lnTo>
                  <a:lnTo>
                    <a:pt x="7328" y="4736"/>
                  </a:lnTo>
                  <a:lnTo>
                    <a:pt x="7501" y="4736"/>
                  </a:lnTo>
                  <a:cubicBezTo>
                    <a:pt x="6775" y="5462"/>
                    <a:pt x="6049" y="6326"/>
                    <a:pt x="5323" y="7052"/>
                  </a:cubicBezTo>
                  <a:lnTo>
                    <a:pt x="5323" y="6775"/>
                  </a:lnTo>
                  <a:cubicBezTo>
                    <a:pt x="5185" y="6637"/>
                    <a:pt x="5185" y="6464"/>
                    <a:pt x="5185" y="6326"/>
                  </a:cubicBezTo>
                  <a:lnTo>
                    <a:pt x="5185" y="6188"/>
                  </a:lnTo>
                  <a:lnTo>
                    <a:pt x="5323" y="6188"/>
                  </a:lnTo>
                  <a:cubicBezTo>
                    <a:pt x="5773" y="5600"/>
                    <a:pt x="6326" y="5047"/>
                    <a:pt x="7051" y="4460"/>
                  </a:cubicBezTo>
                  <a:lnTo>
                    <a:pt x="7328" y="4183"/>
                  </a:lnTo>
                  <a:close/>
                  <a:moveTo>
                    <a:pt x="4044" y="1"/>
                  </a:moveTo>
                  <a:cubicBezTo>
                    <a:pt x="3871" y="1"/>
                    <a:pt x="3733" y="1"/>
                    <a:pt x="3733" y="139"/>
                  </a:cubicBezTo>
                  <a:lnTo>
                    <a:pt x="3457" y="139"/>
                  </a:lnTo>
                  <a:cubicBezTo>
                    <a:pt x="3180" y="277"/>
                    <a:pt x="2869" y="415"/>
                    <a:pt x="2731" y="588"/>
                  </a:cubicBezTo>
                  <a:cubicBezTo>
                    <a:pt x="2454" y="865"/>
                    <a:pt x="2143" y="1003"/>
                    <a:pt x="2005" y="1280"/>
                  </a:cubicBezTo>
                  <a:cubicBezTo>
                    <a:pt x="1590" y="1591"/>
                    <a:pt x="1141" y="2005"/>
                    <a:pt x="726" y="2455"/>
                  </a:cubicBezTo>
                  <a:cubicBezTo>
                    <a:pt x="588" y="2593"/>
                    <a:pt x="588" y="2593"/>
                    <a:pt x="415" y="2731"/>
                  </a:cubicBezTo>
                  <a:cubicBezTo>
                    <a:pt x="277" y="2870"/>
                    <a:pt x="138" y="3008"/>
                    <a:pt x="277" y="3181"/>
                  </a:cubicBezTo>
                  <a:cubicBezTo>
                    <a:pt x="138" y="3319"/>
                    <a:pt x="0" y="3457"/>
                    <a:pt x="0" y="3595"/>
                  </a:cubicBezTo>
                  <a:cubicBezTo>
                    <a:pt x="138" y="4045"/>
                    <a:pt x="138" y="4460"/>
                    <a:pt x="138" y="4909"/>
                  </a:cubicBezTo>
                  <a:cubicBezTo>
                    <a:pt x="277" y="5047"/>
                    <a:pt x="277" y="5185"/>
                    <a:pt x="415" y="5324"/>
                  </a:cubicBezTo>
                  <a:cubicBezTo>
                    <a:pt x="415" y="5324"/>
                    <a:pt x="415" y="5462"/>
                    <a:pt x="588" y="5462"/>
                  </a:cubicBezTo>
                  <a:cubicBezTo>
                    <a:pt x="1141" y="6050"/>
                    <a:pt x="1728" y="6464"/>
                    <a:pt x="2454" y="6914"/>
                  </a:cubicBezTo>
                  <a:cubicBezTo>
                    <a:pt x="3180" y="7328"/>
                    <a:pt x="3871" y="7778"/>
                    <a:pt x="4597" y="8054"/>
                  </a:cubicBezTo>
                  <a:lnTo>
                    <a:pt x="4908" y="8054"/>
                  </a:lnTo>
                  <a:lnTo>
                    <a:pt x="5047" y="8193"/>
                  </a:lnTo>
                  <a:cubicBezTo>
                    <a:pt x="5185" y="8193"/>
                    <a:pt x="5323" y="8193"/>
                    <a:pt x="5461" y="8054"/>
                  </a:cubicBezTo>
                  <a:lnTo>
                    <a:pt x="6775" y="6775"/>
                  </a:lnTo>
                  <a:cubicBezTo>
                    <a:pt x="7190" y="6188"/>
                    <a:pt x="7639" y="5773"/>
                    <a:pt x="8054" y="5324"/>
                  </a:cubicBezTo>
                  <a:cubicBezTo>
                    <a:pt x="8192" y="5185"/>
                    <a:pt x="8192" y="5047"/>
                    <a:pt x="8192" y="4909"/>
                  </a:cubicBezTo>
                  <a:cubicBezTo>
                    <a:pt x="8192" y="4736"/>
                    <a:pt x="8365" y="4736"/>
                    <a:pt x="8192" y="4598"/>
                  </a:cubicBezTo>
                  <a:lnTo>
                    <a:pt x="8192" y="3319"/>
                  </a:lnTo>
                  <a:lnTo>
                    <a:pt x="8192" y="3181"/>
                  </a:lnTo>
                  <a:cubicBezTo>
                    <a:pt x="8192" y="3008"/>
                    <a:pt x="8192" y="2870"/>
                    <a:pt x="8054" y="2870"/>
                  </a:cubicBezTo>
                  <a:cubicBezTo>
                    <a:pt x="6913" y="1729"/>
                    <a:pt x="5600"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8"/>
            <p:cNvSpPr/>
            <p:nvPr/>
          </p:nvSpPr>
          <p:spPr>
            <a:xfrm>
              <a:off x="3522844" y="4130469"/>
              <a:ext cx="147775" cy="147757"/>
            </a:xfrm>
            <a:custGeom>
              <a:avLst/>
              <a:gdLst/>
              <a:ahLst/>
              <a:cxnLst/>
              <a:rect l="l" t="t" r="r" b="b"/>
              <a:pathLst>
                <a:path w="8228" h="8227" extrusionOk="0">
                  <a:moveTo>
                    <a:pt x="3907" y="864"/>
                  </a:moveTo>
                  <a:cubicBezTo>
                    <a:pt x="4183" y="1003"/>
                    <a:pt x="4494" y="1141"/>
                    <a:pt x="4771" y="1314"/>
                  </a:cubicBezTo>
                  <a:cubicBezTo>
                    <a:pt x="5635" y="1867"/>
                    <a:pt x="6361" y="2593"/>
                    <a:pt x="7087" y="3180"/>
                  </a:cubicBezTo>
                  <a:cubicBezTo>
                    <a:pt x="6361" y="3906"/>
                    <a:pt x="5497" y="4597"/>
                    <a:pt x="4633" y="5461"/>
                  </a:cubicBezTo>
                  <a:cubicBezTo>
                    <a:pt x="3907" y="5185"/>
                    <a:pt x="3043" y="4770"/>
                    <a:pt x="2317" y="4321"/>
                  </a:cubicBezTo>
                  <a:cubicBezTo>
                    <a:pt x="1902" y="3906"/>
                    <a:pt x="1453" y="3595"/>
                    <a:pt x="1176" y="3318"/>
                  </a:cubicBezTo>
                  <a:cubicBezTo>
                    <a:pt x="1591" y="2731"/>
                    <a:pt x="2179" y="2178"/>
                    <a:pt x="2766" y="1728"/>
                  </a:cubicBezTo>
                  <a:cubicBezTo>
                    <a:pt x="3043" y="1452"/>
                    <a:pt x="3319" y="1141"/>
                    <a:pt x="3630" y="1003"/>
                  </a:cubicBezTo>
                  <a:lnTo>
                    <a:pt x="3769" y="1003"/>
                  </a:lnTo>
                  <a:cubicBezTo>
                    <a:pt x="3907" y="1003"/>
                    <a:pt x="3907" y="864"/>
                    <a:pt x="3907" y="864"/>
                  </a:cubicBezTo>
                  <a:close/>
                  <a:moveTo>
                    <a:pt x="1038" y="4321"/>
                  </a:moveTo>
                  <a:cubicBezTo>
                    <a:pt x="1038" y="4321"/>
                    <a:pt x="1038" y="4459"/>
                    <a:pt x="1176" y="4459"/>
                  </a:cubicBezTo>
                  <a:cubicBezTo>
                    <a:pt x="1453" y="4770"/>
                    <a:pt x="1729" y="4908"/>
                    <a:pt x="2179" y="5185"/>
                  </a:cubicBezTo>
                  <a:cubicBezTo>
                    <a:pt x="2904" y="5634"/>
                    <a:pt x="3630" y="5911"/>
                    <a:pt x="4322" y="6326"/>
                  </a:cubicBezTo>
                  <a:lnTo>
                    <a:pt x="4322" y="6913"/>
                  </a:lnTo>
                  <a:cubicBezTo>
                    <a:pt x="3907" y="6775"/>
                    <a:pt x="3319" y="6498"/>
                    <a:pt x="2904" y="6049"/>
                  </a:cubicBezTo>
                  <a:cubicBezTo>
                    <a:pt x="2317" y="5773"/>
                    <a:pt x="1591" y="5185"/>
                    <a:pt x="1038" y="4770"/>
                  </a:cubicBezTo>
                  <a:lnTo>
                    <a:pt x="1038" y="4321"/>
                  </a:lnTo>
                  <a:close/>
                  <a:moveTo>
                    <a:pt x="7363" y="4183"/>
                  </a:moveTo>
                  <a:lnTo>
                    <a:pt x="7363" y="4597"/>
                  </a:lnTo>
                  <a:lnTo>
                    <a:pt x="7363" y="4770"/>
                  </a:lnTo>
                  <a:cubicBezTo>
                    <a:pt x="7363" y="4770"/>
                    <a:pt x="7225" y="4908"/>
                    <a:pt x="7225" y="5047"/>
                  </a:cubicBezTo>
                  <a:cubicBezTo>
                    <a:pt x="6499" y="5634"/>
                    <a:pt x="5912" y="6326"/>
                    <a:pt x="5359" y="6913"/>
                  </a:cubicBezTo>
                  <a:cubicBezTo>
                    <a:pt x="5186" y="6637"/>
                    <a:pt x="5186" y="6498"/>
                    <a:pt x="5186" y="6187"/>
                  </a:cubicBezTo>
                  <a:lnTo>
                    <a:pt x="5359" y="6187"/>
                  </a:lnTo>
                  <a:cubicBezTo>
                    <a:pt x="5773" y="5634"/>
                    <a:pt x="6361" y="5047"/>
                    <a:pt x="6914" y="4459"/>
                  </a:cubicBezTo>
                  <a:cubicBezTo>
                    <a:pt x="7087" y="4321"/>
                    <a:pt x="7225" y="4321"/>
                    <a:pt x="7363" y="4183"/>
                  </a:cubicBezTo>
                  <a:close/>
                  <a:moveTo>
                    <a:pt x="4045" y="0"/>
                  </a:moveTo>
                  <a:cubicBezTo>
                    <a:pt x="3907" y="0"/>
                    <a:pt x="3769" y="0"/>
                    <a:pt x="3630" y="138"/>
                  </a:cubicBezTo>
                  <a:lnTo>
                    <a:pt x="3457" y="138"/>
                  </a:lnTo>
                  <a:cubicBezTo>
                    <a:pt x="3181" y="277"/>
                    <a:pt x="2904" y="450"/>
                    <a:pt x="2766" y="588"/>
                  </a:cubicBezTo>
                  <a:cubicBezTo>
                    <a:pt x="2455" y="726"/>
                    <a:pt x="2179" y="1003"/>
                    <a:pt x="2040" y="1141"/>
                  </a:cubicBezTo>
                  <a:lnTo>
                    <a:pt x="727" y="2454"/>
                  </a:lnTo>
                  <a:cubicBezTo>
                    <a:pt x="589" y="2454"/>
                    <a:pt x="450" y="2593"/>
                    <a:pt x="450" y="2731"/>
                  </a:cubicBezTo>
                  <a:cubicBezTo>
                    <a:pt x="312" y="2869"/>
                    <a:pt x="174" y="3042"/>
                    <a:pt x="174" y="3180"/>
                  </a:cubicBezTo>
                  <a:cubicBezTo>
                    <a:pt x="174" y="3180"/>
                    <a:pt x="1" y="3318"/>
                    <a:pt x="1" y="3457"/>
                  </a:cubicBezTo>
                  <a:cubicBezTo>
                    <a:pt x="1" y="4044"/>
                    <a:pt x="174" y="4459"/>
                    <a:pt x="174" y="4908"/>
                  </a:cubicBezTo>
                  <a:cubicBezTo>
                    <a:pt x="174" y="5047"/>
                    <a:pt x="312" y="5185"/>
                    <a:pt x="312" y="5185"/>
                  </a:cubicBezTo>
                  <a:lnTo>
                    <a:pt x="450" y="5185"/>
                  </a:lnTo>
                  <a:lnTo>
                    <a:pt x="450" y="5461"/>
                  </a:lnTo>
                  <a:cubicBezTo>
                    <a:pt x="1176" y="5911"/>
                    <a:pt x="1729" y="6498"/>
                    <a:pt x="2455" y="6913"/>
                  </a:cubicBezTo>
                  <a:cubicBezTo>
                    <a:pt x="3181" y="7363"/>
                    <a:pt x="3907" y="7777"/>
                    <a:pt x="4633" y="7916"/>
                  </a:cubicBezTo>
                  <a:cubicBezTo>
                    <a:pt x="4771" y="8054"/>
                    <a:pt x="4771" y="8054"/>
                    <a:pt x="4909" y="8054"/>
                  </a:cubicBezTo>
                  <a:lnTo>
                    <a:pt x="5047" y="8227"/>
                  </a:lnTo>
                  <a:cubicBezTo>
                    <a:pt x="5186" y="8227"/>
                    <a:pt x="5359" y="8227"/>
                    <a:pt x="5359" y="8054"/>
                  </a:cubicBezTo>
                  <a:cubicBezTo>
                    <a:pt x="5912" y="7639"/>
                    <a:pt x="6361" y="7190"/>
                    <a:pt x="6776" y="6775"/>
                  </a:cubicBezTo>
                  <a:cubicBezTo>
                    <a:pt x="7225" y="6187"/>
                    <a:pt x="7640" y="5773"/>
                    <a:pt x="8089" y="5185"/>
                  </a:cubicBezTo>
                  <a:cubicBezTo>
                    <a:pt x="8227" y="5047"/>
                    <a:pt x="8227" y="4908"/>
                    <a:pt x="8227" y="4770"/>
                  </a:cubicBezTo>
                  <a:lnTo>
                    <a:pt x="8227" y="4597"/>
                  </a:lnTo>
                  <a:lnTo>
                    <a:pt x="8227" y="3180"/>
                  </a:lnTo>
                  <a:cubicBezTo>
                    <a:pt x="8227" y="3042"/>
                    <a:pt x="8089" y="2869"/>
                    <a:pt x="8089" y="2731"/>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8"/>
            <p:cNvSpPr/>
            <p:nvPr/>
          </p:nvSpPr>
          <p:spPr>
            <a:xfrm>
              <a:off x="3644523" y="4039825"/>
              <a:ext cx="147775" cy="147775"/>
            </a:xfrm>
            <a:custGeom>
              <a:avLst/>
              <a:gdLst/>
              <a:ahLst/>
              <a:cxnLst/>
              <a:rect l="l" t="t" r="r" b="b"/>
              <a:pathLst>
                <a:path w="8228" h="8228" extrusionOk="0">
                  <a:moveTo>
                    <a:pt x="3907" y="865"/>
                  </a:moveTo>
                  <a:cubicBezTo>
                    <a:pt x="4183" y="1176"/>
                    <a:pt x="4460" y="1314"/>
                    <a:pt x="4771" y="1452"/>
                  </a:cubicBezTo>
                  <a:cubicBezTo>
                    <a:pt x="5497" y="2040"/>
                    <a:pt x="6361" y="2593"/>
                    <a:pt x="7052" y="3319"/>
                  </a:cubicBezTo>
                  <a:cubicBezTo>
                    <a:pt x="6188" y="4045"/>
                    <a:pt x="5324" y="4771"/>
                    <a:pt x="4632" y="5635"/>
                  </a:cubicBezTo>
                  <a:cubicBezTo>
                    <a:pt x="3768" y="5185"/>
                    <a:pt x="3042" y="4771"/>
                    <a:pt x="2317" y="4321"/>
                  </a:cubicBezTo>
                  <a:cubicBezTo>
                    <a:pt x="1867" y="4045"/>
                    <a:pt x="1452" y="3768"/>
                    <a:pt x="1003" y="3319"/>
                  </a:cubicBezTo>
                  <a:cubicBezTo>
                    <a:pt x="1591" y="2904"/>
                    <a:pt x="2040" y="2317"/>
                    <a:pt x="2593" y="1729"/>
                  </a:cubicBezTo>
                  <a:cubicBezTo>
                    <a:pt x="2904" y="1591"/>
                    <a:pt x="3319" y="1314"/>
                    <a:pt x="3596" y="1176"/>
                  </a:cubicBezTo>
                  <a:cubicBezTo>
                    <a:pt x="3596" y="1003"/>
                    <a:pt x="3596" y="1003"/>
                    <a:pt x="3768" y="1003"/>
                  </a:cubicBezTo>
                  <a:cubicBezTo>
                    <a:pt x="3768" y="1003"/>
                    <a:pt x="3907" y="1003"/>
                    <a:pt x="3907" y="865"/>
                  </a:cubicBezTo>
                  <a:close/>
                  <a:moveTo>
                    <a:pt x="1003" y="4460"/>
                  </a:moveTo>
                  <a:cubicBezTo>
                    <a:pt x="1314" y="4771"/>
                    <a:pt x="1729" y="5047"/>
                    <a:pt x="2040" y="5185"/>
                  </a:cubicBezTo>
                  <a:cubicBezTo>
                    <a:pt x="2731" y="5635"/>
                    <a:pt x="3457" y="6050"/>
                    <a:pt x="4183" y="6361"/>
                  </a:cubicBezTo>
                  <a:cubicBezTo>
                    <a:pt x="4321" y="6637"/>
                    <a:pt x="4321" y="6775"/>
                    <a:pt x="4321" y="7052"/>
                  </a:cubicBezTo>
                  <a:cubicBezTo>
                    <a:pt x="3768" y="6775"/>
                    <a:pt x="3319" y="6499"/>
                    <a:pt x="2731" y="6188"/>
                  </a:cubicBezTo>
                  <a:cubicBezTo>
                    <a:pt x="2178" y="5773"/>
                    <a:pt x="1591" y="5324"/>
                    <a:pt x="1003" y="4909"/>
                  </a:cubicBezTo>
                  <a:cubicBezTo>
                    <a:pt x="1003" y="4771"/>
                    <a:pt x="1003" y="4632"/>
                    <a:pt x="865" y="4460"/>
                  </a:cubicBezTo>
                  <a:close/>
                  <a:moveTo>
                    <a:pt x="7363" y="4183"/>
                  </a:moveTo>
                  <a:lnTo>
                    <a:pt x="7363" y="4771"/>
                  </a:lnTo>
                  <a:cubicBezTo>
                    <a:pt x="7225" y="4909"/>
                    <a:pt x="7052" y="5047"/>
                    <a:pt x="7052" y="5185"/>
                  </a:cubicBezTo>
                  <a:cubicBezTo>
                    <a:pt x="6499" y="5773"/>
                    <a:pt x="5911" y="6499"/>
                    <a:pt x="5186" y="7052"/>
                  </a:cubicBezTo>
                  <a:lnTo>
                    <a:pt x="5186" y="6361"/>
                  </a:lnTo>
                  <a:lnTo>
                    <a:pt x="5186" y="6188"/>
                  </a:lnTo>
                  <a:cubicBezTo>
                    <a:pt x="5773" y="5635"/>
                    <a:pt x="6361" y="5047"/>
                    <a:pt x="6914" y="4632"/>
                  </a:cubicBezTo>
                  <a:cubicBezTo>
                    <a:pt x="7052" y="4460"/>
                    <a:pt x="7225" y="4321"/>
                    <a:pt x="7363" y="4183"/>
                  </a:cubicBezTo>
                  <a:close/>
                  <a:moveTo>
                    <a:pt x="3907" y="1"/>
                  </a:moveTo>
                  <a:cubicBezTo>
                    <a:pt x="3768" y="1"/>
                    <a:pt x="3768" y="139"/>
                    <a:pt x="3596" y="139"/>
                  </a:cubicBezTo>
                  <a:lnTo>
                    <a:pt x="3457" y="139"/>
                  </a:lnTo>
                  <a:cubicBezTo>
                    <a:pt x="3181" y="312"/>
                    <a:pt x="2904" y="450"/>
                    <a:pt x="2593" y="727"/>
                  </a:cubicBezTo>
                  <a:cubicBezTo>
                    <a:pt x="2317" y="865"/>
                    <a:pt x="2178" y="1003"/>
                    <a:pt x="1867" y="1314"/>
                  </a:cubicBezTo>
                  <a:lnTo>
                    <a:pt x="727" y="2455"/>
                  </a:lnTo>
                  <a:cubicBezTo>
                    <a:pt x="588" y="2593"/>
                    <a:pt x="450" y="2731"/>
                    <a:pt x="312" y="2731"/>
                  </a:cubicBezTo>
                  <a:cubicBezTo>
                    <a:pt x="139" y="2904"/>
                    <a:pt x="139" y="3042"/>
                    <a:pt x="139" y="3181"/>
                  </a:cubicBezTo>
                  <a:cubicBezTo>
                    <a:pt x="1" y="3319"/>
                    <a:pt x="1" y="3457"/>
                    <a:pt x="1" y="3595"/>
                  </a:cubicBezTo>
                  <a:cubicBezTo>
                    <a:pt x="1" y="4045"/>
                    <a:pt x="1" y="4460"/>
                    <a:pt x="139" y="5047"/>
                  </a:cubicBezTo>
                  <a:cubicBezTo>
                    <a:pt x="139" y="5185"/>
                    <a:pt x="139" y="5185"/>
                    <a:pt x="312" y="5324"/>
                  </a:cubicBezTo>
                  <a:cubicBezTo>
                    <a:pt x="312" y="5497"/>
                    <a:pt x="312" y="5497"/>
                    <a:pt x="450" y="5497"/>
                  </a:cubicBezTo>
                  <a:cubicBezTo>
                    <a:pt x="1003" y="6050"/>
                    <a:pt x="1729" y="6499"/>
                    <a:pt x="2317" y="6914"/>
                  </a:cubicBezTo>
                  <a:cubicBezTo>
                    <a:pt x="3042" y="7363"/>
                    <a:pt x="3768" y="7778"/>
                    <a:pt x="4632" y="8089"/>
                  </a:cubicBezTo>
                  <a:lnTo>
                    <a:pt x="4771" y="8089"/>
                  </a:lnTo>
                  <a:cubicBezTo>
                    <a:pt x="4909" y="8227"/>
                    <a:pt x="4909" y="8227"/>
                    <a:pt x="5047" y="8227"/>
                  </a:cubicBezTo>
                  <a:lnTo>
                    <a:pt x="5324" y="8227"/>
                  </a:lnTo>
                  <a:cubicBezTo>
                    <a:pt x="5773" y="7778"/>
                    <a:pt x="6188" y="7363"/>
                    <a:pt x="6637" y="6775"/>
                  </a:cubicBezTo>
                  <a:cubicBezTo>
                    <a:pt x="7225" y="6361"/>
                    <a:pt x="7640" y="5773"/>
                    <a:pt x="8089" y="5324"/>
                  </a:cubicBezTo>
                  <a:cubicBezTo>
                    <a:pt x="8227" y="5185"/>
                    <a:pt x="8227" y="5047"/>
                    <a:pt x="8089" y="4909"/>
                  </a:cubicBezTo>
                  <a:cubicBezTo>
                    <a:pt x="8227" y="4771"/>
                    <a:pt x="8227" y="4771"/>
                    <a:pt x="8227" y="4632"/>
                  </a:cubicBezTo>
                  <a:cubicBezTo>
                    <a:pt x="8227" y="4183"/>
                    <a:pt x="8089" y="3768"/>
                    <a:pt x="8089" y="3319"/>
                  </a:cubicBezTo>
                  <a:cubicBezTo>
                    <a:pt x="8089" y="3181"/>
                    <a:pt x="8089" y="3042"/>
                    <a:pt x="7916" y="2904"/>
                  </a:cubicBezTo>
                  <a:cubicBezTo>
                    <a:pt x="6776" y="1867"/>
                    <a:pt x="5497"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8"/>
            <p:cNvSpPr/>
            <p:nvPr/>
          </p:nvSpPr>
          <p:spPr>
            <a:xfrm>
              <a:off x="3078370" y="4181997"/>
              <a:ext cx="44092" cy="39117"/>
            </a:xfrm>
            <a:custGeom>
              <a:avLst/>
              <a:gdLst/>
              <a:ahLst/>
              <a:cxnLst/>
              <a:rect l="l" t="t" r="r" b="b"/>
              <a:pathLst>
                <a:path w="2455" h="2178" extrusionOk="0">
                  <a:moveTo>
                    <a:pt x="139" y="0"/>
                  </a:moveTo>
                  <a:lnTo>
                    <a:pt x="0" y="173"/>
                  </a:lnTo>
                  <a:lnTo>
                    <a:pt x="0" y="449"/>
                  </a:lnTo>
                  <a:cubicBezTo>
                    <a:pt x="139" y="726"/>
                    <a:pt x="415" y="1175"/>
                    <a:pt x="553" y="1452"/>
                  </a:cubicBezTo>
                  <a:lnTo>
                    <a:pt x="553" y="1901"/>
                  </a:lnTo>
                  <a:cubicBezTo>
                    <a:pt x="553" y="2039"/>
                    <a:pt x="726" y="2178"/>
                    <a:pt x="864" y="2178"/>
                  </a:cubicBezTo>
                  <a:cubicBezTo>
                    <a:pt x="1141" y="2178"/>
                    <a:pt x="1141" y="2039"/>
                    <a:pt x="1141" y="1901"/>
                  </a:cubicBezTo>
                  <a:lnTo>
                    <a:pt x="1141" y="1452"/>
                  </a:lnTo>
                  <a:cubicBezTo>
                    <a:pt x="1418" y="1590"/>
                    <a:pt x="1729" y="1728"/>
                    <a:pt x="2005" y="1901"/>
                  </a:cubicBezTo>
                  <a:cubicBezTo>
                    <a:pt x="2045" y="1941"/>
                    <a:pt x="2084" y="1958"/>
                    <a:pt x="2124" y="1958"/>
                  </a:cubicBezTo>
                  <a:cubicBezTo>
                    <a:pt x="2225" y="1958"/>
                    <a:pt x="2331" y="1852"/>
                    <a:pt x="2454" y="1728"/>
                  </a:cubicBezTo>
                  <a:cubicBezTo>
                    <a:pt x="2454" y="1590"/>
                    <a:pt x="2454" y="1452"/>
                    <a:pt x="2282" y="1452"/>
                  </a:cubicBezTo>
                  <a:cubicBezTo>
                    <a:pt x="2143" y="1314"/>
                    <a:pt x="2005" y="1314"/>
                    <a:pt x="2005" y="1314"/>
                  </a:cubicBezTo>
                  <a:cubicBezTo>
                    <a:pt x="1590" y="1037"/>
                    <a:pt x="1141" y="726"/>
                    <a:pt x="726" y="311"/>
                  </a:cubicBezTo>
                  <a:lnTo>
                    <a:pt x="726" y="311"/>
                  </a:lnTo>
                  <a:lnTo>
                    <a:pt x="864" y="449"/>
                  </a:lnTo>
                  <a:cubicBezTo>
                    <a:pt x="726" y="311"/>
                    <a:pt x="553" y="173"/>
                    <a:pt x="553" y="173"/>
                  </a:cubicBez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8"/>
            <p:cNvSpPr/>
            <p:nvPr/>
          </p:nvSpPr>
          <p:spPr>
            <a:xfrm>
              <a:off x="3194463" y="4094460"/>
              <a:ext cx="54634" cy="44092"/>
            </a:xfrm>
            <a:custGeom>
              <a:avLst/>
              <a:gdLst/>
              <a:ahLst/>
              <a:cxnLst/>
              <a:rect l="l" t="t" r="r" b="b"/>
              <a:pathLst>
                <a:path w="3042" h="2455" extrusionOk="0">
                  <a:moveTo>
                    <a:pt x="726" y="0"/>
                  </a:moveTo>
                  <a:cubicBezTo>
                    <a:pt x="588" y="0"/>
                    <a:pt x="449" y="0"/>
                    <a:pt x="449" y="139"/>
                  </a:cubicBezTo>
                  <a:cubicBezTo>
                    <a:pt x="138" y="139"/>
                    <a:pt x="138" y="415"/>
                    <a:pt x="0" y="553"/>
                  </a:cubicBezTo>
                  <a:cubicBezTo>
                    <a:pt x="0" y="726"/>
                    <a:pt x="138" y="1003"/>
                    <a:pt x="138" y="1279"/>
                  </a:cubicBezTo>
                  <a:cubicBezTo>
                    <a:pt x="311" y="1418"/>
                    <a:pt x="449" y="1418"/>
                    <a:pt x="588" y="1418"/>
                  </a:cubicBezTo>
                  <a:cubicBezTo>
                    <a:pt x="726" y="1279"/>
                    <a:pt x="726" y="1141"/>
                    <a:pt x="726" y="1003"/>
                  </a:cubicBezTo>
                  <a:lnTo>
                    <a:pt x="726" y="865"/>
                  </a:lnTo>
                  <a:lnTo>
                    <a:pt x="588" y="726"/>
                  </a:lnTo>
                  <a:lnTo>
                    <a:pt x="588" y="553"/>
                  </a:lnTo>
                  <a:lnTo>
                    <a:pt x="864" y="553"/>
                  </a:lnTo>
                  <a:cubicBezTo>
                    <a:pt x="1002" y="726"/>
                    <a:pt x="1175" y="726"/>
                    <a:pt x="1175" y="726"/>
                  </a:cubicBezTo>
                  <a:cubicBezTo>
                    <a:pt x="1314" y="726"/>
                    <a:pt x="1452" y="865"/>
                    <a:pt x="1452" y="865"/>
                  </a:cubicBezTo>
                  <a:cubicBezTo>
                    <a:pt x="1452" y="1003"/>
                    <a:pt x="1590" y="1003"/>
                    <a:pt x="1590" y="1141"/>
                  </a:cubicBezTo>
                  <a:lnTo>
                    <a:pt x="1728" y="1279"/>
                  </a:lnTo>
                  <a:lnTo>
                    <a:pt x="1728" y="1418"/>
                  </a:lnTo>
                  <a:cubicBezTo>
                    <a:pt x="1590" y="1590"/>
                    <a:pt x="1452" y="1867"/>
                    <a:pt x="1314" y="2005"/>
                  </a:cubicBezTo>
                  <a:lnTo>
                    <a:pt x="1314" y="2282"/>
                  </a:lnTo>
                  <a:cubicBezTo>
                    <a:pt x="1452" y="2455"/>
                    <a:pt x="1590" y="2455"/>
                    <a:pt x="1728" y="2455"/>
                  </a:cubicBezTo>
                  <a:cubicBezTo>
                    <a:pt x="1867" y="2143"/>
                    <a:pt x="2039" y="2005"/>
                    <a:pt x="2178" y="1867"/>
                  </a:cubicBezTo>
                  <a:cubicBezTo>
                    <a:pt x="2178" y="1729"/>
                    <a:pt x="2178" y="1729"/>
                    <a:pt x="2316" y="1729"/>
                  </a:cubicBezTo>
                  <a:lnTo>
                    <a:pt x="2178" y="1729"/>
                  </a:lnTo>
                  <a:cubicBezTo>
                    <a:pt x="2454" y="1590"/>
                    <a:pt x="2731" y="1279"/>
                    <a:pt x="2903" y="1003"/>
                  </a:cubicBezTo>
                  <a:cubicBezTo>
                    <a:pt x="3042" y="865"/>
                    <a:pt x="2903" y="726"/>
                    <a:pt x="2731" y="553"/>
                  </a:cubicBezTo>
                  <a:cubicBezTo>
                    <a:pt x="2592" y="553"/>
                    <a:pt x="2454" y="553"/>
                    <a:pt x="2454" y="726"/>
                  </a:cubicBezTo>
                  <a:cubicBezTo>
                    <a:pt x="2316" y="726"/>
                    <a:pt x="2316" y="865"/>
                    <a:pt x="2178" y="1003"/>
                  </a:cubicBezTo>
                  <a:cubicBezTo>
                    <a:pt x="2178" y="865"/>
                    <a:pt x="2039" y="726"/>
                    <a:pt x="2039" y="553"/>
                  </a:cubicBezTo>
                  <a:cubicBezTo>
                    <a:pt x="1728" y="415"/>
                    <a:pt x="1590" y="277"/>
                    <a:pt x="1452" y="139"/>
                  </a:cubicBezTo>
                  <a:cubicBezTo>
                    <a:pt x="1314" y="139"/>
                    <a:pt x="1002"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8"/>
            <p:cNvSpPr/>
            <p:nvPr/>
          </p:nvSpPr>
          <p:spPr>
            <a:xfrm>
              <a:off x="3326685" y="4003815"/>
              <a:ext cx="49067" cy="40841"/>
            </a:xfrm>
            <a:custGeom>
              <a:avLst/>
              <a:gdLst/>
              <a:ahLst/>
              <a:cxnLst/>
              <a:rect l="l" t="t" r="r" b="b"/>
              <a:pathLst>
                <a:path w="2732" h="2274" extrusionOk="0">
                  <a:moveTo>
                    <a:pt x="277" y="1"/>
                  </a:moveTo>
                  <a:cubicBezTo>
                    <a:pt x="277" y="139"/>
                    <a:pt x="139" y="139"/>
                    <a:pt x="139" y="139"/>
                  </a:cubicBezTo>
                  <a:lnTo>
                    <a:pt x="139" y="277"/>
                  </a:lnTo>
                  <a:cubicBezTo>
                    <a:pt x="0" y="416"/>
                    <a:pt x="0" y="416"/>
                    <a:pt x="0" y="589"/>
                  </a:cubicBezTo>
                  <a:cubicBezTo>
                    <a:pt x="0" y="727"/>
                    <a:pt x="139" y="865"/>
                    <a:pt x="139" y="1003"/>
                  </a:cubicBezTo>
                  <a:cubicBezTo>
                    <a:pt x="139" y="1142"/>
                    <a:pt x="277" y="1142"/>
                    <a:pt x="277" y="1142"/>
                  </a:cubicBezTo>
                  <a:cubicBezTo>
                    <a:pt x="346" y="1211"/>
                    <a:pt x="381" y="1245"/>
                    <a:pt x="415" y="1245"/>
                  </a:cubicBezTo>
                  <a:cubicBezTo>
                    <a:pt x="450" y="1245"/>
                    <a:pt x="484" y="1211"/>
                    <a:pt x="553" y="1142"/>
                  </a:cubicBezTo>
                  <a:lnTo>
                    <a:pt x="726" y="1003"/>
                  </a:lnTo>
                  <a:lnTo>
                    <a:pt x="726" y="865"/>
                  </a:lnTo>
                  <a:cubicBezTo>
                    <a:pt x="726" y="727"/>
                    <a:pt x="553" y="727"/>
                    <a:pt x="553" y="589"/>
                  </a:cubicBezTo>
                  <a:lnTo>
                    <a:pt x="726" y="589"/>
                  </a:lnTo>
                  <a:lnTo>
                    <a:pt x="865" y="727"/>
                  </a:lnTo>
                  <a:cubicBezTo>
                    <a:pt x="865" y="865"/>
                    <a:pt x="1003" y="865"/>
                    <a:pt x="1003" y="865"/>
                  </a:cubicBezTo>
                  <a:lnTo>
                    <a:pt x="1003" y="1003"/>
                  </a:lnTo>
                  <a:lnTo>
                    <a:pt x="1003" y="1142"/>
                  </a:lnTo>
                  <a:cubicBezTo>
                    <a:pt x="1003" y="1280"/>
                    <a:pt x="1003" y="1453"/>
                    <a:pt x="1141" y="1453"/>
                  </a:cubicBezTo>
                  <a:cubicBezTo>
                    <a:pt x="1279" y="1453"/>
                    <a:pt x="1418" y="1453"/>
                    <a:pt x="1590" y="1280"/>
                  </a:cubicBezTo>
                  <a:lnTo>
                    <a:pt x="1590" y="1142"/>
                  </a:lnTo>
                  <a:cubicBezTo>
                    <a:pt x="1590" y="1142"/>
                    <a:pt x="1590" y="1003"/>
                    <a:pt x="1729" y="1003"/>
                  </a:cubicBezTo>
                  <a:lnTo>
                    <a:pt x="1867" y="865"/>
                  </a:lnTo>
                  <a:lnTo>
                    <a:pt x="2005" y="865"/>
                  </a:lnTo>
                  <a:lnTo>
                    <a:pt x="2005" y="1003"/>
                  </a:lnTo>
                  <a:lnTo>
                    <a:pt x="2143" y="1003"/>
                  </a:lnTo>
                  <a:lnTo>
                    <a:pt x="2143" y="1142"/>
                  </a:lnTo>
                  <a:lnTo>
                    <a:pt x="2143" y="1280"/>
                  </a:lnTo>
                  <a:cubicBezTo>
                    <a:pt x="2005" y="1280"/>
                    <a:pt x="2005" y="1453"/>
                    <a:pt x="2005" y="1453"/>
                  </a:cubicBezTo>
                  <a:cubicBezTo>
                    <a:pt x="2005" y="1591"/>
                    <a:pt x="1867" y="1729"/>
                    <a:pt x="1867" y="1729"/>
                  </a:cubicBezTo>
                  <a:cubicBezTo>
                    <a:pt x="1729" y="1867"/>
                    <a:pt x="1729" y="2144"/>
                    <a:pt x="1867" y="2144"/>
                  </a:cubicBezTo>
                  <a:cubicBezTo>
                    <a:pt x="1936" y="2230"/>
                    <a:pt x="2005" y="2274"/>
                    <a:pt x="2074" y="2274"/>
                  </a:cubicBezTo>
                  <a:cubicBezTo>
                    <a:pt x="2143" y="2274"/>
                    <a:pt x="2213" y="2230"/>
                    <a:pt x="2282" y="2144"/>
                  </a:cubicBezTo>
                  <a:cubicBezTo>
                    <a:pt x="2455" y="1867"/>
                    <a:pt x="2731" y="1591"/>
                    <a:pt x="2731" y="1142"/>
                  </a:cubicBezTo>
                  <a:cubicBezTo>
                    <a:pt x="2731" y="1003"/>
                    <a:pt x="2731" y="865"/>
                    <a:pt x="2593" y="727"/>
                  </a:cubicBezTo>
                  <a:lnTo>
                    <a:pt x="2282" y="416"/>
                  </a:lnTo>
                  <a:cubicBezTo>
                    <a:pt x="2213" y="347"/>
                    <a:pt x="2109" y="312"/>
                    <a:pt x="1988" y="312"/>
                  </a:cubicBezTo>
                  <a:cubicBezTo>
                    <a:pt x="1867" y="312"/>
                    <a:pt x="1729" y="347"/>
                    <a:pt x="1590" y="416"/>
                  </a:cubicBezTo>
                  <a:lnTo>
                    <a:pt x="1279" y="416"/>
                  </a:lnTo>
                  <a:cubicBezTo>
                    <a:pt x="1279" y="277"/>
                    <a:pt x="1141" y="139"/>
                    <a:pt x="1141" y="139"/>
                  </a:cubicBezTo>
                  <a:cubicBezTo>
                    <a:pt x="1003" y="1"/>
                    <a:pt x="865"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8"/>
            <p:cNvSpPr/>
            <p:nvPr/>
          </p:nvSpPr>
          <p:spPr>
            <a:xfrm>
              <a:off x="3191967" y="4267666"/>
              <a:ext cx="54652" cy="33531"/>
            </a:xfrm>
            <a:custGeom>
              <a:avLst/>
              <a:gdLst/>
              <a:ahLst/>
              <a:cxnLst/>
              <a:rect l="l" t="t" r="r" b="b"/>
              <a:pathLst>
                <a:path w="3043" h="1867" extrusionOk="0">
                  <a:moveTo>
                    <a:pt x="1453" y="0"/>
                  </a:moveTo>
                  <a:lnTo>
                    <a:pt x="1314" y="138"/>
                  </a:lnTo>
                  <a:cubicBezTo>
                    <a:pt x="1141" y="277"/>
                    <a:pt x="1141" y="415"/>
                    <a:pt x="1314" y="588"/>
                  </a:cubicBezTo>
                  <a:cubicBezTo>
                    <a:pt x="1314" y="726"/>
                    <a:pt x="1453" y="726"/>
                    <a:pt x="1591" y="864"/>
                  </a:cubicBezTo>
                  <a:cubicBezTo>
                    <a:pt x="1591" y="1002"/>
                    <a:pt x="1453" y="1002"/>
                    <a:pt x="1453" y="1141"/>
                  </a:cubicBezTo>
                  <a:cubicBezTo>
                    <a:pt x="1453" y="1141"/>
                    <a:pt x="1453" y="1279"/>
                    <a:pt x="1314" y="1279"/>
                  </a:cubicBezTo>
                  <a:cubicBezTo>
                    <a:pt x="1141" y="1279"/>
                    <a:pt x="1141" y="1279"/>
                    <a:pt x="1141" y="1141"/>
                  </a:cubicBezTo>
                  <a:cubicBezTo>
                    <a:pt x="865" y="1002"/>
                    <a:pt x="727" y="588"/>
                    <a:pt x="450" y="277"/>
                  </a:cubicBezTo>
                  <a:lnTo>
                    <a:pt x="277" y="138"/>
                  </a:lnTo>
                  <a:cubicBezTo>
                    <a:pt x="139" y="138"/>
                    <a:pt x="139" y="277"/>
                    <a:pt x="1" y="277"/>
                  </a:cubicBezTo>
                  <a:lnTo>
                    <a:pt x="1" y="415"/>
                  </a:lnTo>
                  <a:lnTo>
                    <a:pt x="1" y="726"/>
                  </a:lnTo>
                  <a:cubicBezTo>
                    <a:pt x="139" y="864"/>
                    <a:pt x="277" y="1141"/>
                    <a:pt x="450" y="1279"/>
                  </a:cubicBezTo>
                  <a:cubicBezTo>
                    <a:pt x="588" y="1590"/>
                    <a:pt x="865" y="1728"/>
                    <a:pt x="1003" y="1867"/>
                  </a:cubicBezTo>
                  <a:cubicBezTo>
                    <a:pt x="1141" y="1867"/>
                    <a:pt x="1453" y="1867"/>
                    <a:pt x="1591" y="1728"/>
                  </a:cubicBezTo>
                  <a:cubicBezTo>
                    <a:pt x="1867" y="1728"/>
                    <a:pt x="1867" y="1452"/>
                    <a:pt x="2006" y="1279"/>
                  </a:cubicBezTo>
                  <a:lnTo>
                    <a:pt x="2455" y="1728"/>
                  </a:lnTo>
                  <a:cubicBezTo>
                    <a:pt x="2495" y="1769"/>
                    <a:pt x="2548" y="1786"/>
                    <a:pt x="2602" y="1786"/>
                  </a:cubicBezTo>
                  <a:cubicBezTo>
                    <a:pt x="2731" y="1786"/>
                    <a:pt x="2870" y="1688"/>
                    <a:pt x="2870" y="1590"/>
                  </a:cubicBezTo>
                  <a:cubicBezTo>
                    <a:pt x="3042" y="1590"/>
                    <a:pt x="3042" y="1279"/>
                    <a:pt x="2870" y="1279"/>
                  </a:cubicBezTo>
                  <a:cubicBezTo>
                    <a:pt x="2593" y="1141"/>
                    <a:pt x="2455" y="864"/>
                    <a:pt x="2178" y="726"/>
                  </a:cubicBezTo>
                  <a:cubicBezTo>
                    <a:pt x="2006" y="588"/>
                    <a:pt x="1867" y="277"/>
                    <a:pt x="1729" y="138"/>
                  </a:cubicBezTo>
                  <a:cubicBezTo>
                    <a:pt x="1591" y="138"/>
                    <a:pt x="1591"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8"/>
            <p:cNvSpPr/>
            <p:nvPr/>
          </p:nvSpPr>
          <p:spPr>
            <a:xfrm>
              <a:off x="3313646" y="4177022"/>
              <a:ext cx="46570" cy="39135"/>
            </a:xfrm>
            <a:custGeom>
              <a:avLst/>
              <a:gdLst/>
              <a:ahLst/>
              <a:cxnLst/>
              <a:rect l="l" t="t" r="r" b="b"/>
              <a:pathLst>
                <a:path w="2593" h="2179" extrusionOk="0">
                  <a:moveTo>
                    <a:pt x="865" y="1"/>
                  </a:moveTo>
                  <a:cubicBezTo>
                    <a:pt x="726" y="1"/>
                    <a:pt x="726" y="1"/>
                    <a:pt x="588" y="139"/>
                  </a:cubicBezTo>
                  <a:cubicBezTo>
                    <a:pt x="415" y="450"/>
                    <a:pt x="277" y="726"/>
                    <a:pt x="1" y="1003"/>
                  </a:cubicBezTo>
                  <a:lnTo>
                    <a:pt x="1" y="1314"/>
                  </a:lnTo>
                  <a:cubicBezTo>
                    <a:pt x="139" y="1314"/>
                    <a:pt x="139" y="1314"/>
                    <a:pt x="139" y="1452"/>
                  </a:cubicBezTo>
                  <a:cubicBezTo>
                    <a:pt x="277" y="1591"/>
                    <a:pt x="415" y="1729"/>
                    <a:pt x="588" y="1729"/>
                  </a:cubicBezTo>
                  <a:cubicBezTo>
                    <a:pt x="726" y="1867"/>
                    <a:pt x="726" y="1867"/>
                    <a:pt x="865" y="1867"/>
                  </a:cubicBezTo>
                  <a:cubicBezTo>
                    <a:pt x="1003" y="1867"/>
                    <a:pt x="1003" y="1729"/>
                    <a:pt x="1003" y="1591"/>
                  </a:cubicBezTo>
                  <a:lnTo>
                    <a:pt x="1141" y="1591"/>
                  </a:lnTo>
                  <a:cubicBezTo>
                    <a:pt x="1141" y="1591"/>
                    <a:pt x="1141" y="1452"/>
                    <a:pt x="1279" y="1452"/>
                  </a:cubicBezTo>
                  <a:lnTo>
                    <a:pt x="1279" y="1314"/>
                  </a:lnTo>
                  <a:lnTo>
                    <a:pt x="1452" y="1314"/>
                  </a:lnTo>
                  <a:lnTo>
                    <a:pt x="1591" y="1141"/>
                  </a:lnTo>
                  <a:lnTo>
                    <a:pt x="1729" y="1141"/>
                  </a:lnTo>
                  <a:cubicBezTo>
                    <a:pt x="1729" y="1314"/>
                    <a:pt x="1867" y="1314"/>
                    <a:pt x="1867" y="1314"/>
                  </a:cubicBezTo>
                  <a:lnTo>
                    <a:pt x="2005" y="1452"/>
                  </a:lnTo>
                  <a:lnTo>
                    <a:pt x="1867" y="1452"/>
                  </a:lnTo>
                  <a:lnTo>
                    <a:pt x="1867" y="1591"/>
                  </a:lnTo>
                  <a:cubicBezTo>
                    <a:pt x="1729" y="1729"/>
                    <a:pt x="1729" y="1729"/>
                    <a:pt x="1729" y="1867"/>
                  </a:cubicBezTo>
                  <a:lnTo>
                    <a:pt x="1729" y="2005"/>
                  </a:lnTo>
                  <a:cubicBezTo>
                    <a:pt x="1867" y="2178"/>
                    <a:pt x="1867" y="2178"/>
                    <a:pt x="2005" y="2178"/>
                  </a:cubicBezTo>
                  <a:lnTo>
                    <a:pt x="2144" y="2178"/>
                  </a:lnTo>
                  <a:cubicBezTo>
                    <a:pt x="2316" y="2005"/>
                    <a:pt x="2316" y="2005"/>
                    <a:pt x="2316" y="1867"/>
                  </a:cubicBezTo>
                  <a:cubicBezTo>
                    <a:pt x="2455" y="1867"/>
                    <a:pt x="2455" y="1729"/>
                    <a:pt x="2455" y="1729"/>
                  </a:cubicBezTo>
                  <a:cubicBezTo>
                    <a:pt x="2593" y="1591"/>
                    <a:pt x="2593" y="1452"/>
                    <a:pt x="2593" y="1314"/>
                  </a:cubicBezTo>
                  <a:cubicBezTo>
                    <a:pt x="2455" y="1141"/>
                    <a:pt x="2455" y="1003"/>
                    <a:pt x="2316" y="1003"/>
                  </a:cubicBezTo>
                  <a:cubicBezTo>
                    <a:pt x="2316" y="865"/>
                    <a:pt x="2144" y="726"/>
                    <a:pt x="2005" y="726"/>
                  </a:cubicBezTo>
                  <a:cubicBezTo>
                    <a:pt x="1867" y="588"/>
                    <a:pt x="1729" y="588"/>
                    <a:pt x="1729" y="588"/>
                  </a:cubicBezTo>
                  <a:lnTo>
                    <a:pt x="1591" y="588"/>
                  </a:lnTo>
                  <a:cubicBezTo>
                    <a:pt x="1452" y="588"/>
                    <a:pt x="1279" y="726"/>
                    <a:pt x="1279" y="726"/>
                  </a:cubicBezTo>
                  <a:cubicBezTo>
                    <a:pt x="1003" y="726"/>
                    <a:pt x="1003" y="865"/>
                    <a:pt x="865" y="1003"/>
                  </a:cubicBezTo>
                  <a:cubicBezTo>
                    <a:pt x="836" y="1003"/>
                    <a:pt x="813" y="1003"/>
                    <a:pt x="795" y="1004"/>
                  </a:cubicBezTo>
                  <a:lnTo>
                    <a:pt x="795" y="1004"/>
                  </a:lnTo>
                  <a:cubicBezTo>
                    <a:pt x="911" y="777"/>
                    <a:pt x="1026" y="565"/>
                    <a:pt x="1141" y="450"/>
                  </a:cubicBezTo>
                  <a:cubicBezTo>
                    <a:pt x="1141" y="277"/>
                    <a:pt x="1141"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8"/>
            <p:cNvSpPr/>
            <p:nvPr/>
          </p:nvSpPr>
          <p:spPr>
            <a:xfrm>
              <a:off x="3450842" y="4083899"/>
              <a:ext cx="40985" cy="44092"/>
            </a:xfrm>
            <a:custGeom>
              <a:avLst/>
              <a:gdLst/>
              <a:ahLst/>
              <a:cxnLst/>
              <a:rect l="l" t="t" r="r" b="b"/>
              <a:pathLst>
                <a:path w="2282" h="2455" extrusionOk="0">
                  <a:moveTo>
                    <a:pt x="1729" y="1314"/>
                  </a:moveTo>
                  <a:lnTo>
                    <a:pt x="1729" y="1453"/>
                  </a:lnTo>
                  <a:lnTo>
                    <a:pt x="1729" y="1591"/>
                  </a:lnTo>
                  <a:lnTo>
                    <a:pt x="1590" y="1591"/>
                  </a:lnTo>
                  <a:lnTo>
                    <a:pt x="1590" y="1729"/>
                  </a:lnTo>
                  <a:lnTo>
                    <a:pt x="1279" y="1729"/>
                  </a:lnTo>
                  <a:lnTo>
                    <a:pt x="1279" y="1591"/>
                  </a:lnTo>
                  <a:cubicBezTo>
                    <a:pt x="1418" y="1591"/>
                    <a:pt x="1418" y="1453"/>
                    <a:pt x="1418" y="1453"/>
                  </a:cubicBezTo>
                  <a:lnTo>
                    <a:pt x="1418" y="1314"/>
                  </a:lnTo>
                  <a:close/>
                  <a:moveTo>
                    <a:pt x="277" y="1"/>
                  </a:moveTo>
                  <a:lnTo>
                    <a:pt x="0" y="277"/>
                  </a:lnTo>
                  <a:lnTo>
                    <a:pt x="0" y="1141"/>
                  </a:lnTo>
                  <a:cubicBezTo>
                    <a:pt x="139" y="1453"/>
                    <a:pt x="277" y="1729"/>
                    <a:pt x="415" y="2006"/>
                  </a:cubicBezTo>
                  <a:cubicBezTo>
                    <a:pt x="726" y="2317"/>
                    <a:pt x="1003" y="2455"/>
                    <a:pt x="1279" y="2455"/>
                  </a:cubicBezTo>
                  <a:cubicBezTo>
                    <a:pt x="1418" y="2317"/>
                    <a:pt x="1590" y="2317"/>
                    <a:pt x="1729" y="2317"/>
                  </a:cubicBezTo>
                  <a:cubicBezTo>
                    <a:pt x="1867" y="2178"/>
                    <a:pt x="2005" y="2006"/>
                    <a:pt x="2143" y="1867"/>
                  </a:cubicBezTo>
                  <a:cubicBezTo>
                    <a:pt x="2143" y="1867"/>
                    <a:pt x="2282" y="1729"/>
                    <a:pt x="2282" y="1591"/>
                  </a:cubicBezTo>
                  <a:lnTo>
                    <a:pt x="2282" y="1314"/>
                  </a:lnTo>
                  <a:cubicBezTo>
                    <a:pt x="2282" y="1141"/>
                    <a:pt x="2143" y="1003"/>
                    <a:pt x="2143" y="1003"/>
                  </a:cubicBezTo>
                  <a:lnTo>
                    <a:pt x="1867" y="727"/>
                  </a:lnTo>
                  <a:lnTo>
                    <a:pt x="1279" y="727"/>
                  </a:lnTo>
                  <a:cubicBezTo>
                    <a:pt x="1279" y="727"/>
                    <a:pt x="1279" y="865"/>
                    <a:pt x="1141" y="865"/>
                  </a:cubicBezTo>
                  <a:lnTo>
                    <a:pt x="1003" y="1003"/>
                  </a:lnTo>
                  <a:lnTo>
                    <a:pt x="1003" y="1141"/>
                  </a:lnTo>
                  <a:cubicBezTo>
                    <a:pt x="865" y="1314"/>
                    <a:pt x="865" y="1453"/>
                    <a:pt x="865" y="1453"/>
                  </a:cubicBezTo>
                  <a:lnTo>
                    <a:pt x="726" y="1453"/>
                  </a:lnTo>
                  <a:cubicBezTo>
                    <a:pt x="726" y="1314"/>
                    <a:pt x="553" y="1141"/>
                    <a:pt x="553" y="1141"/>
                  </a:cubicBezTo>
                  <a:lnTo>
                    <a:pt x="553" y="865"/>
                  </a:lnTo>
                  <a:lnTo>
                    <a:pt x="553" y="588"/>
                  </a:lnTo>
                  <a:lnTo>
                    <a:pt x="553" y="450"/>
                  </a:lnTo>
                  <a:cubicBezTo>
                    <a:pt x="726" y="277"/>
                    <a:pt x="553" y="139"/>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8"/>
            <p:cNvSpPr/>
            <p:nvPr/>
          </p:nvSpPr>
          <p:spPr>
            <a:xfrm>
              <a:off x="3313646" y="4347731"/>
              <a:ext cx="49067" cy="35417"/>
            </a:xfrm>
            <a:custGeom>
              <a:avLst/>
              <a:gdLst/>
              <a:ahLst/>
              <a:cxnLst/>
              <a:rect l="l" t="t" r="r" b="b"/>
              <a:pathLst>
                <a:path w="2732" h="1972" extrusionOk="0">
                  <a:moveTo>
                    <a:pt x="865" y="1"/>
                  </a:moveTo>
                  <a:cubicBezTo>
                    <a:pt x="865" y="139"/>
                    <a:pt x="726" y="139"/>
                    <a:pt x="726" y="139"/>
                  </a:cubicBezTo>
                  <a:lnTo>
                    <a:pt x="588" y="277"/>
                  </a:lnTo>
                  <a:cubicBezTo>
                    <a:pt x="415" y="277"/>
                    <a:pt x="415" y="450"/>
                    <a:pt x="415" y="450"/>
                  </a:cubicBezTo>
                  <a:cubicBezTo>
                    <a:pt x="277" y="589"/>
                    <a:pt x="139" y="727"/>
                    <a:pt x="139" y="727"/>
                  </a:cubicBezTo>
                  <a:cubicBezTo>
                    <a:pt x="1" y="865"/>
                    <a:pt x="1" y="1142"/>
                    <a:pt x="139" y="1142"/>
                  </a:cubicBezTo>
                  <a:cubicBezTo>
                    <a:pt x="208" y="1228"/>
                    <a:pt x="320" y="1271"/>
                    <a:pt x="415" y="1271"/>
                  </a:cubicBezTo>
                  <a:cubicBezTo>
                    <a:pt x="510" y="1271"/>
                    <a:pt x="588" y="1228"/>
                    <a:pt x="588" y="1142"/>
                  </a:cubicBezTo>
                  <a:cubicBezTo>
                    <a:pt x="726" y="1003"/>
                    <a:pt x="726" y="865"/>
                    <a:pt x="865" y="727"/>
                  </a:cubicBezTo>
                  <a:cubicBezTo>
                    <a:pt x="865" y="727"/>
                    <a:pt x="1003" y="727"/>
                    <a:pt x="1003" y="589"/>
                  </a:cubicBezTo>
                  <a:lnTo>
                    <a:pt x="1279" y="589"/>
                  </a:lnTo>
                  <a:cubicBezTo>
                    <a:pt x="1279" y="589"/>
                    <a:pt x="1279" y="727"/>
                    <a:pt x="1452" y="727"/>
                  </a:cubicBezTo>
                  <a:cubicBezTo>
                    <a:pt x="1591" y="865"/>
                    <a:pt x="1591" y="1003"/>
                    <a:pt x="1729" y="1142"/>
                  </a:cubicBezTo>
                  <a:cubicBezTo>
                    <a:pt x="1867" y="1453"/>
                    <a:pt x="2005" y="1591"/>
                    <a:pt x="2144" y="1867"/>
                  </a:cubicBezTo>
                  <a:cubicBezTo>
                    <a:pt x="2230" y="1937"/>
                    <a:pt x="2308" y="1971"/>
                    <a:pt x="2381" y="1971"/>
                  </a:cubicBezTo>
                  <a:cubicBezTo>
                    <a:pt x="2455" y="1971"/>
                    <a:pt x="2524" y="1937"/>
                    <a:pt x="2593" y="1867"/>
                  </a:cubicBezTo>
                  <a:cubicBezTo>
                    <a:pt x="2731" y="1867"/>
                    <a:pt x="2731" y="1729"/>
                    <a:pt x="2731" y="1729"/>
                  </a:cubicBezTo>
                  <a:lnTo>
                    <a:pt x="2731" y="1453"/>
                  </a:lnTo>
                  <a:cubicBezTo>
                    <a:pt x="2455" y="1142"/>
                    <a:pt x="2316" y="865"/>
                    <a:pt x="2144" y="727"/>
                  </a:cubicBezTo>
                  <a:cubicBezTo>
                    <a:pt x="2005" y="450"/>
                    <a:pt x="1729" y="139"/>
                    <a:pt x="1591" y="139"/>
                  </a:cubicBezTo>
                  <a:cubicBezTo>
                    <a:pt x="1452" y="1"/>
                    <a:pt x="1279" y="1"/>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8"/>
            <p:cNvSpPr/>
            <p:nvPr/>
          </p:nvSpPr>
          <p:spPr>
            <a:xfrm>
              <a:off x="3440282" y="4254627"/>
              <a:ext cx="54652" cy="48169"/>
            </a:xfrm>
            <a:custGeom>
              <a:avLst/>
              <a:gdLst/>
              <a:ahLst/>
              <a:cxnLst/>
              <a:rect l="l" t="t" r="r" b="b"/>
              <a:pathLst>
                <a:path w="3043" h="2682" extrusionOk="0">
                  <a:moveTo>
                    <a:pt x="1141" y="588"/>
                  </a:moveTo>
                  <a:lnTo>
                    <a:pt x="1141" y="726"/>
                  </a:lnTo>
                  <a:lnTo>
                    <a:pt x="1314" y="726"/>
                  </a:lnTo>
                  <a:lnTo>
                    <a:pt x="1314" y="864"/>
                  </a:lnTo>
                  <a:lnTo>
                    <a:pt x="1314" y="1003"/>
                  </a:lnTo>
                  <a:cubicBezTo>
                    <a:pt x="1314" y="1141"/>
                    <a:pt x="1141" y="1141"/>
                    <a:pt x="1141" y="1141"/>
                  </a:cubicBezTo>
                  <a:lnTo>
                    <a:pt x="1003" y="1314"/>
                  </a:lnTo>
                  <a:lnTo>
                    <a:pt x="727" y="1314"/>
                  </a:lnTo>
                  <a:lnTo>
                    <a:pt x="727" y="1141"/>
                  </a:lnTo>
                  <a:lnTo>
                    <a:pt x="588" y="1141"/>
                  </a:lnTo>
                  <a:lnTo>
                    <a:pt x="588" y="1003"/>
                  </a:lnTo>
                  <a:cubicBezTo>
                    <a:pt x="588" y="864"/>
                    <a:pt x="588" y="864"/>
                    <a:pt x="727" y="864"/>
                  </a:cubicBezTo>
                  <a:lnTo>
                    <a:pt x="727" y="726"/>
                  </a:lnTo>
                  <a:cubicBezTo>
                    <a:pt x="727" y="726"/>
                    <a:pt x="865" y="726"/>
                    <a:pt x="865" y="588"/>
                  </a:cubicBezTo>
                  <a:close/>
                  <a:moveTo>
                    <a:pt x="2178" y="1314"/>
                  </a:moveTo>
                  <a:lnTo>
                    <a:pt x="2317" y="1452"/>
                  </a:lnTo>
                  <a:lnTo>
                    <a:pt x="2317" y="1590"/>
                  </a:lnTo>
                  <a:lnTo>
                    <a:pt x="2317" y="1728"/>
                  </a:lnTo>
                  <a:lnTo>
                    <a:pt x="2317" y="1867"/>
                  </a:lnTo>
                  <a:lnTo>
                    <a:pt x="2178" y="1867"/>
                  </a:lnTo>
                  <a:cubicBezTo>
                    <a:pt x="2178" y="2005"/>
                    <a:pt x="2006" y="2005"/>
                    <a:pt x="2006" y="2005"/>
                  </a:cubicBezTo>
                  <a:cubicBezTo>
                    <a:pt x="2006" y="2005"/>
                    <a:pt x="2006" y="2178"/>
                    <a:pt x="1867" y="2178"/>
                  </a:cubicBezTo>
                  <a:cubicBezTo>
                    <a:pt x="1729" y="2178"/>
                    <a:pt x="1729" y="2178"/>
                    <a:pt x="1729" y="2005"/>
                  </a:cubicBezTo>
                  <a:lnTo>
                    <a:pt x="1729" y="1867"/>
                  </a:lnTo>
                  <a:cubicBezTo>
                    <a:pt x="1729" y="1728"/>
                    <a:pt x="1729" y="1728"/>
                    <a:pt x="1867" y="1590"/>
                  </a:cubicBezTo>
                  <a:lnTo>
                    <a:pt x="1867" y="1452"/>
                  </a:lnTo>
                  <a:lnTo>
                    <a:pt x="2006" y="1452"/>
                  </a:lnTo>
                  <a:lnTo>
                    <a:pt x="2006" y="1314"/>
                  </a:lnTo>
                  <a:close/>
                  <a:moveTo>
                    <a:pt x="865" y="0"/>
                  </a:moveTo>
                  <a:lnTo>
                    <a:pt x="865" y="138"/>
                  </a:lnTo>
                  <a:lnTo>
                    <a:pt x="588" y="138"/>
                  </a:lnTo>
                  <a:cubicBezTo>
                    <a:pt x="139" y="450"/>
                    <a:pt x="1" y="864"/>
                    <a:pt x="1" y="1314"/>
                  </a:cubicBezTo>
                  <a:cubicBezTo>
                    <a:pt x="139" y="1452"/>
                    <a:pt x="139" y="1590"/>
                    <a:pt x="277" y="1728"/>
                  </a:cubicBezTo>
                  <a:cubicBezTo>
                    <a:pt x="450" y="1728"/>
                    <a:pt x="450" y="1867"/>
                    <a:pt x="588" y="1867"/>
                  </a:cubicBezTo>
                  <a:lnTo>
                    <a:pt x="1141" y="1867"/>
                  </a:lnTo>
                  <a:lnTo>
                    <a:pt x="1141" y="2005"/>
                  </a:lnTo>
                  <a:cubicBezTo>
                    <a:pt x="1141" y="2178"/>
                    <a:pt x="1141" y="2316"/>
                    <a:pt x="1314" y="2454"/>
                  </a:cubicBezTo>
                  <a:cubicBezTo>
                    <a:pt x="1314" y="2454"/>
                    <a:pt x="1453" y="2593"/>
                    <a:pt x="1591" y="2593"/>
                  </a:cubicBezTo>
                  <a:cubicBezTo>
                    <a:pt x="1684" y="2654"/>
                    <a:pt x="1785" y="2682"/>
                    <a:pt x="1888" y="2682"/>
                  </a:cubicBezTo>
                  <a:cubicBezTo>
                    <a:pt x="2246" y="2682"/>
                    <a:pt x="2624" y="2354"/>
                    <a:pt x="2731" y="2005"/>
                  </a:cubicBezTo>
                  <a:cubicBezTo>
                    <a:pt x="3043" y="1728"/>
                    <a:pt x="2870" y="1314"/>
                    <a:pt x="2731" y="1003"/>
                  </a:cubicBezTo>
                  <a:cubicBezTo>
                    <a:pt x="2593" y="864"/>
                    <a:pt x="2317" y="726"/>
                    <a:pt x="2178" y="726"/>
                  </a:cubicBezTo>
                  <a:cubicBezTo>
                    <a:pt x="2006" y="726"/>
                    <a:pt x="2006" y="726"/>
                    <a:pt x="1867" y="864"/>
                  </a:cubicBezTo>
                  <a:lnTo>
                    <a:pt x="1867" y="726"/>
                  </a:lnTo>
                  <a:cubicBezTo>
                    <a:pt x="1867" y="588"/>
                    <a:pt x="1729" y="588"/>
                    <a:pt x="1729" y="450"/>
                  </a:cubicBezTo>
                  <a:cubicBezTo>
                    <a:pt x="1591" y="277"/>
                    <a:pt x="1453" y="138"/>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8"/>
            <p:cNvSpPr/>
            <p:nvPr/>
          </p:nvSpPr>
          <p:spPr>
            <a:xfrm>
              <a:off x="3471335" y="4290619"/>
              <a:ext cx="18" cy="3125"/>
            </a:xfrm>
            <a:custGeom>
              <a:avLst/>
              <a:gdLst/>
              <a:ahLst/>
              <a:cxnLst/>
              <a:rect l="l" t="t" r="r" b="b"/>
              <a:pathLst>
                <a:path w="1" h="174" extrusionOk="0">
                  <a:moveTo>
                    <a:pt x="0" y="1"/>
                  </a:moveTo>
                  <a:lnTo>
                    <a:pt x="0" y="174"/>
                  </a:lnTo>
                  <a:lnTo>
                    <a:pt x="0" y="1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8"/>
            <p:cNvSpPr/>
            <p:nvPr/>
          </p:nvSpPr>
          <p:spPr>
            <a:xfrm>
              <a:off x="3569414" y="4166461"/>
              <a:ext cx="54652" cy="34178"/>
            </a:xfrm>
            <a:custGeom>
              <a:avLst/>
              <a:gdLst/>
              <a:ahLst/>
              <a:cxnLst/>
              <a:rect l="l" t="t" r="r" b="b"/>
              <a:pathLst>
                <a:path w="3043" h="1903" extrusionOk="0">
                  <a:moveTo>
                    <a:pt x="1037" y="589"/>
                  </a:moveTo>
                  <a:lnTo>
                    <a:pt x="1176" y="727"/>
                  </a:lnTo>
                  <a:lnTo>
                    <a:pt x="1176" y="865"/>
                  </a:lnTo>
                  <a:lnTo>
                    <a:pt x="1176" y="1038"/>
                  </a:lnTo>
                  <a:lnTo>
                    <a:pt x="1176" y="1176"/>
                  </a:lnTo>
                  <a:lnTo>
                    <a:pt x="1037" y="1176"/>
                  </a:lnTo>
                  <a:lnTo>
                    <a:pt x="1037" y="1314"/>
                  </a:lnTo>
                  <a:lnTo>
                    <a:pt x="864" y="1314"/>
                  </a:lnTo>
                  <a:lnTo>
                    <a:pt x="726" y="1176"/>
                  </a:lnTo>
                  <a:lnTo>
                    <a:pt x="588" y="1176"/>
                  </a:lnTo>
                  <a:lnTo>
                    <a:pt x="588" y="1038"/>
                  </a:lnTo>
                  <a:cubicBezTo>
                    <a:pt x="588" y="865"/>
                    <a:pt x="726" y="865"/>
                    <a:pt x="726" y="865"/>
                  </a:cubicBezTo>
                  <a:lnTo>
                    <a:pt x="726" y="727"/>
                  </a:lnTo>
                  <a:cubicBezTo>
                    <a:pt x="726" y="727"/>
                    <a:pt x="864" y="727"/>
                    <a:pt x="864" y="589"/>
                  </a:cubicBezTo>
                  <a:close/>
                  <a:moveTo>
                    <a:pt x="1037" y="1"/>
                  </a:moveTo>
                  <a:cubicBezTo>
                    <a:pt x="726" y="1"/>
                    <a:pt x="588" y="174"/>
                    <a:pt x="450" y="312"/>
                  </a:cubicBezTo>
                  <a:lnTo>
                    <a:pt x="0" y="727"/>
                  </a:lnTo>
                  <a:lnTo>
                    <a:pt x="0" y="1038"/>
                  </a:lnTo>
                  <a:cubicBezTo>
                    <a:pt x="0" y="1176"/>
                    <a:pt x="0" y="1314"/>
                    <a:pt x="173" y="1314"/>
                  </a:cubicBezTo>
                  <a:cubicBezTo>
                    <a:pt x="173" y="1453"/>
                    <a:pt x="173" y="1453"/>
                    <a:pt x="311" y="1591"/>
                  </a:cubicBezTo>
                  <a:cubicBezTo>
                    <a:pt x="311" y="1591"/>
                    <a:pt x="450" y="1729"/>
                    <a:pt x="588" y="1729"/>
                  </a:cubicBezTo>
                  <a:cubicBezTo>
                    <a:pt x="726" y="1902"/>
                    <a:pt x="726" y="1902"/>
                    <a:pt x="864" y="1902"/>
                  </a:cubicBezTo>
                  <a:cubicBezTo>
                    <a:pt x="1037" y="1902"/>
                    <a:pt x="1176" y="1902"/>
                    <a:pt x="1176" y="1729"/>
                  </a:cubicBezTo>
                  <a:cubicBezTo>
                    <a:pt x="1314" y="1729"/>
                    <a:pt x="1452" y="1729"/>
                    <a:pt x="1452" y="1591"/>
                  </a:cubicBezTo>
                  <a:cubicBezTo>
                    <a:pt x="1590" y="1591"/>
                    <a:pt x="1590" y="1453"/>
                    <a:pt x="1590" y="1314"/>
                  </a:cubicBezTo>
                  <a:cubicBezTo>
                    <a:pt x="1729" y="1314"/>
                    <a:pt x="1729" y="1176"/>
                    <a:pt x="1729" y="1038"/>
                  </a:cubicBezTo>
                  <a:lnTo>
                    <a:pt x="1729" y="865"/>
                  </a:lnTo>
                  <a:cubicBezTo>
                    <a:pt x="2040" y="1038"/>
                    <a:pt x="2178" y="1176"/>
                    <a:pt x="2454" y="1314"/>
                  </a:cubicBezTo>
                  <a:cubicBezTo>
                    <a:pt x="2524" y="1384"/>
                    <a:pt x="2601" y="1418"/>
                    <a:pt x="2679" y="1418"/>
                  </a:cubicBezTo>
                  <a:cubicBezTo>
                    <a:pt x="2757" y="1418"/>
                    <a:pt x="2835" y="1384"/>
                    <a:pt x="2904" y="1314"/>
                  </a:cubicBezTo>
                  <a:cubicBezTo>
                    <a:pt x="3042" y="1176"/>
                    <a:pt x="2904" y="865"/>
                    <a:pt x="2766" y="865"/>
                  </a:cubicBezTo>
                  <a:cubicBezTo>
                    <a:pt x="2316" y="589"/>
                    <a:pt x="1901" y="174"/>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8"/>
            <p:cNvSpPr/>
            <p:nvPr/>
          </p:nvSpPr>
          <p:spPr>
            <a:xfrm>
              <a:off x="2951734" y="4112455"/>
              <a:ext cx="27946" cy="33549"/>
            </a:xfrm>
            <a:custGeom>
              <a:avLst/>
              <a:gdLst/>
              <a:ahLst/>
              <a:cxnLst/>
              <a:rect l="l" t="t" r="r" b="b"/>
              <a:pathLst>
                <a:path w="1556" h="1868" extrusionOk="0">
                  <a:moveTo>
                    <a:pt x="691" y="588"/>
                  </a:moveTo>
                  <a:lnTo>
                    <a:pt x="691" y="727"/>
                  </a:lnTo>
                  <a:lnTo>
                    <a:pt x="864" y="727"/>
                  </a:lnTo>
                  <a:lnTo>
                    <a:pt x="864" y="865"/>
                  </a:lnTo>
                  <a:cubicBezTo>
                    <a:pt x="1002" y="865"/>
                    <a:pt x="1002" y="1003"/>
                    <a:pt x="1002" y="1003"/>
                  </a:cubicBezTo>
                  <a:lnTo>
                    <a:pt x="1002" y="1141"/>
                  </a:lnTo>
                  <a:lnTo>
                    <a:pt x="864" y="1141"/>
                  </a:lnTo>
                  <a:lnTo>
                    <a:pt x="864" y="1280"/>
                  </a:lnTo>
                  <a:lnTo>
                    <a:pt x="691" y="1280"/>
                  </a:lnTo>
                  <a:cubicBezTo>
                    <a:pt x="691" y="1280"/>
                    <a:pt x="553" y="1280"/>
                    <a:pt x="553" y="1141"/>
                  </a:cubicBezTo>
                  <a:lnTo>
                    <a:pt x="553" y="1003"/>
                  </a:lnTo>
                  <a:lnTo>
                    <a:pt x="553" y="865"/>
                  </a:lnTo>
                  <a:lnTo>
                    <a:pt x="553" y="727"/>
                  </a:lnTo>
                  <a:lnTo>
                    <a:pt x="691" y="588"/>
                  </a:lnTo>
                  <a:close/>
                  <a:moveTo>
                    <a:pt x="553" y="1"/>
                  </a:moveTo>
                  <a:cubicBezTo>
                    <a:pt x="415" y="1"/>
                    <a:pt x="415" y="1"/>
                    <a:pt x="277" y="139"/>
                  </a:cubicBezTo>
                  <a:cubicBezTo>
                    <a:pt x="277" y="139"/>
                    <a:pt x="277" y="277"/>
                    <a:pt x="138" y="277"/>
                  </a:cubicBezTo>
                  <a:cubicBezTo>
                    <a:pt x="138" y="416"/>
                    <a:pt x="0" y="416"/>
                    <a:pt x="0" y="588"/>
                  </a:cubicBezTo>
                  <a:lnTo>
                    <a:pt x="0" y="1141"/>
                  </a:lnTo>
                  <a:cubicBezTo>
                    <a:pt x="0" y="1280"/>
                    <a:pt x="138" y="1453"/>
                    <a:pt x="277" y="1591"/>
                  </a:cubicBezTo>
                  <a:cubicBezTo>
                    <a:pt x="415" y="1729"/>
                    <a:pt x="553" y="1867"/>
                    <a:pt x="691" y="1867"/>
                  </a:cubicBezTo>
                  <a:cubicBezTo>
                    <a:pt x="1002" y="1867"/>
                    <a:pt x="1141" y="1729"/>
                    <a:pt x="1279" y="1591"/>
                  </a:cubicBezTo>
                  <a:cubicBezTo>
                    <a:pt x="1555" y="1453"/>
                    <a:pt x="1555" y="1141"/>
                    <a:pt x="1555" y="1003"/>
                  </a:cubicBezTo>
                  <a:cubicBezTo>
                    <a:pt x="1555" y="588"/>
                    <a:pt x="1141" y="139"/>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8"/>
            <p:cNvSpPr/>
            <p:nvPr/>
          </p:nvSpPr>
          <p:spPr>
            <a:xfrm>
              <a:off x="2967251" y="4091981"/>
              <a:ext cx="33531" cy="36010"/>
            </a:xfrm>
            <a:custGeom>
              <a:avLst/>
              <a:gdLst/>
              <a:ahLst/>
              <a:cxnLst/>
              <a:rect l="l" t="t" r="r" b="b"/>
              <a:pathLst>
                <a:path w="1867" h="2005" extrusionOk="0">
                  <a:moveTo>
                    <a:pt x="277" y="0"/>
                  </a:moveTo>
                  <a:cubicBezTo>
                    <a:pt x="277" y="138"/>
                    <a:pt x="277" y="415"/>
                    <a:pt x="415" y="415"/>
                  </a:cubicBezTo>
                  <a:lnTo>
                    <a:pt x="415" y="553"/>
                  </a:lnTo>
                  <a:cubicBezTo>
                    <a:pt x="415" y="415"/>
                    <a:pt x="415" y="415"/>
                    <a:pt x="277" y="415"/>
                  </a:cubicBezTo>
                  <a:cubicBezTo>
                    <a:pt x="138" y="415"/>
                    <a:pt x="138" y="553"/>
                    <a:pt x="0" y="553"/>
                  </a:cubicBezTo>
                  <a:lnTo>
                    <a:pt x="0" y="864"/>
                  </a:lnTo>
                  <a:cubicBezTo>
                    <a:pt x="0" y="1003"/>
                    <a:pt x="138" y="1003"/>
                    <a:pt x="138" y="1141"/>
                  </a:cubicBezTo>
                  <a:cubicBezTo>
                    <a:pt x="415" y="1279"/>
                    <a:pt x="553" y="1556"/>
                    <a:pt x="691" y="1867"/>
                  </a:cubicBezTo>
                  <a:cubicBezTo>
                    <a:pt x="864" y="2005"/>
                    <a:pt x="1003" y="2005"/>
                    <a:pt x="1141" y="2005"/>
                  </a:cubicBezTo>
                  <a:cubicBezTo>
                    <a:pt x="1279" y="1867"/>
                    <a:pt x="1279" y="1867"/>
                    <a:pt x="1279" y="1728"/>
                  </a:cubicBezTo>
                  <a:lnTo>
                    <a:pt x="1279" y="1556"/>
                  </a:lnTo>
                  <a:lnTo>
                    <a:pt x="1141" y="1417"/>
                  </a:lnTo>
                  <a:lnTo>
                    <a:pt x="1556" y="1417"/>
                  </a:lnTo>
                  <a:cubicBezTo>
                    <a:pt x="1556" y="1417"/>
                    <a:pt x="1728" y="1417"/>
                    <a:pt x="1728" y="1279"/>
                  </a:cubicBezTo>
                  <a:cubicBezTo>
                    <a:pt x="1867" y="1279"/>
                    <a:pt x="1867" y="1003"/>
                    <a:pt x="1728" y="864"/>
                  </a:cubicBezTo>
                  <a:cubicBezTo>
                    <a:pt x="1417" y="553"/>
                    <a:pt x="1141" y="277"/>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8"/>
            <p:cNvSpPr/>
            <p:nvPr/>
          </p:nvSpPr>
          <p:spPr>
            <a:xfrm>
              <a:off x="3326685" y="3838081"/>
              <a:ext cx="9950" cy="10560"/>
            </a:xfrm>
            <a:custGeom>
              <a:avLst/>
              <a:gdLst/>
              <a:ahLst/>
              <a:cxnLst/>
              <a:rect l="l" t="t" r="r" b="b"/>
              <a:pathLst>
                <a:path w="554" h="588" extrusionOk="0">
                  <a:moveTo>
                    <a:pt x="277" y="0"/>
                  </a:moveTo>
                  <a:cubicBezTo>
                    <a:pt x="139" y="0"/>
                    <a:pt x="139" y="0"/>
                    <a:pt x="0" y="138"/>
                  </a:cubicBezTo>
                  <a:lnTo>
                    <a:pt x="0" y="311"/>
                  </a:lnTo>
                  <a:lnTo>
                    <a:pt x="0" y="588"/>
                  </a:lnTo>
                  <a:lnTo>
                    <a:pt x="415" y="588"/>
                  </a:lnTo>
                  <a:cubicBezTo>
                    <a:pt x="415" y="449"/>
                    <a:pt x="553" y="449"/>
                    <a:pt x="553" y="311"/>
                  </a:cubicBezTo>
                  <a:cubicBezTo>
                    <a:pt x="553" y="311"/>
                    <a:pt x="553" y="138"/>
                    <a:pt x="415" y="138"/>
                  </a:cubicBez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8"/>
            <p:cNvSpPr/>
            <p:nvPr/>
          </p:nvSpPr>
          <p:spPr>
            <a:xfrm>
              <a:off x="3329163" y="3838081"/>
              <a:ext cx="28574" cy="29670"/>
            </a:xfrm>
            <a:custGeom>
              <a:avLst/>
              <a:gdLst/>
              <a:ahLst/>
              <a:cxnLst/>
              <a:rect l="l" t="t" r="r" b="b"/>
              <a:pathLst>
                <a:path w="1591" h="1652" extrusionOk="0">
                  <a:moveTo>
                    <a:pt x="1141" y="0"/>
                  </a:moveTo>
                  <a:cubicBezTo>
                    <a:pt x="727" y="449"/>
                    <a:pt x="415" y="726"/>
                    <a:pt x="1" y="1175"/>
                  </a:cubicBezTo>
                  <a:cubicBezTo>
                    <a:pt x="1" y="1314"/>
                    <a:pt x="1" y="1452"/>
                    <a:pt x="139" y="1590"/>
                  </a:cubicBezTo>
                  <a:cubicBezTo>
                    <a:pt x="185" y="1636"/>
                    <a:pt x="231" y="1651"/>
                    <a:pt x="278" y="1651"/>
                  </a:cubicBezTo>
                  <a:cubicBezTo>
                    <a:pt x="373" y="1651"/>
                    <a:pt x="473" y="1590"/>
                    <a:pt x="588" y="1590"/>
                  </a:cubicBezTo>
                  <a:cubicBezTo>
                    <a:pt x="727" y="1314"/>
                    <a:pt x="865" y="1175"/>
                    <a:pt x="1003" y="864"/>
                  </a:cubicBezTo>
                  <a:cubicBezTo>
                    <a:pt x="1141" y="726"/>
                    <a:pt x="1280" y="588"/>
                    <a:pt x="1452" y="588"/>
                  </a:cubicBezTo>
                  <a:cubicBezTo>
                    <a:pt x="1591" y="449"/>
                    <a:pt x="1591" y="311"/>
                    <a:pt x="1452" y="138"/>
                  </a:cubicBezTo>
                  <a:cubicBezTo>
                    <a:pt x="1452" y="0"/>
                    <a:pt x="1280" y="0"/>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8"/>
            <p:cNvSpPr/>
            <p:nvPr/>
          </p:nvSpPr>
          <p:spPr>
            <a:xfrm>
              <a:off x="3349656" y="3856076"/>
              <a:ext cx="10560" cy="10578"/>
            </a:xfrm>
            <a:custGeom>
              <a:avLst/>
              <a:gdLst/>
              <a:ahLst/>
              <a:cxnLst/>
              <a:rect l="l" t="t" r="r" b="b"/>
              <a:pathLst>
                <a:path w="588" h="589" extrusionOk="0">
                  <a:moveTo>
                    <a:pt x="139" y="0"/>
                  </a:moveTo>
                  <a:cubicBezTo>
                    <a:pt x="0" y="173"/>
                    <a:pt x="0" y="173"/>
                    <a:pt x="0" y="312"/>
                  </a:cubicBezTo>
                  <a:lnTo>
                    <a:pt x="0" y="450"/>
                  </a:lnTo>
                  <a:cubicBezTo>
                    <a:pt x="139" y="450"/>
                    <a:pt x="139" y="588"/>
                    <a:pt x="311" y="588"/>
                  </a:cubicBezTo>
                  <a:cubicBezTo>
                    <a:pt x="311" y="588"/>
                    <a:pt x="450" y="588"/>
                    <a:pt x="450" y="450"/>
                  </a:cubicBezTo>
                  <a:cubicBezTo>
                    <a:pt x="588" y="450"/>
                    <a:pt x="588" y="450"/>
                    <a:pt x="588" y="312"/>
                  </a:cubicBez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8"/>
            <p:cNvSpPr/>
            <p:nvPr/>
          </p:nvSpPr>
          <p:spPr>
            <a:xfrm>
              <a:off x="3450842" y="3910711"/>
              <a:ext cx="36028" cy="37051"/>
            </a:xfrm>
            <a:custGeom>
              <a:avLst/>
              <a:gdLst/>
              <a:ahLst/>
              <a:cxnLst/>
              <a:rect l="l" t="t" r="r" b="b"/>
              <a:pathLst>
                <a:path w="2006" h="2063" extrusionOk="0">
                  <a:moveTo>
                    <a:pt x="553" y="0"/>
                  </a:moveTo>
                  <a:cubicBezTo>
                    <a:pt x="415" y="0"/>
                    <a:pt x="277" y="138"/>
                    <a:pt x="415" y="415"/>
                  </a:cubicBezTo>
                  <a:cubicBezTo>
                    <a:pt x="415" y="588"/>
                    <a:pt x="415" y="726"/>
                    <a:pt x="553" y="1003"/>
                  </a:cubicBezTo>
                  <a:lnTo>
                    <a:pt x="277" y="1003"/>
                  </a:lnTo>
                  <a:cubicBezTo>
                    <a:pt x="139" y="1141"/>
                    <a:pt x="139" y="1141"/>
                    <a:pt x="0" y="1141"/>
                  </a:cubicBezTo>
                  <a:lnTo>
                    <a:pt x="0" y="1452"/>
                  </a:lnTo>
                  <a:cubicBezTo>
                    <a:pt x="0" y="1452"/>
                    <a:pt x="0" y="1590"/>
                    <a:pt x="139" y="1590"/>
                  </a:cubicBezTo>
                  <a:lnTo>
                    <a:pt x="277" y="1728"/>
                  </a:lnTo>
                  <a:cubicBezTo>
                    <a:pt x="415" y="1590"/>
                    <a:pt x="553" y="1590"/>
                    <a:pt x="726" y="1590"/>
                  </a:cubicBezTo>
                  <a:cubicBezTo>
                    <a:pt x="865" y="1590"/>
                    <a:pt x="865" y="1728"/>
                    <a:pt x="865" y="1867"/>
                  </a:cubicBezTo>
                  <a:cubicBezTo>
                    <a:pt x="962" y="1964"/>
                    <a:pt x="1060" y="2062"/>
                    <a:pt x="1158" y="2062"/>
                  </a:cubicBezTo>
                  <a:cubicBezTo>
                    <a:pt x="1198" y="2062"/>
                    <a:pt x="1239" y="2045"/>
                    <a:pt x="1279" y="2005"/>
                  </a:cubicBezTo>
                  <a:cubicBezTo>
                    <a:pt x="1418" y="2005"/>
                    <a:pt x="1418" y="1867"/>
                    <a:pt x="1418" y="1728"/>
                  </a:cubicBezTo>
                  <a:cubicBezTo>
                    <a:pt x="1418" y="1590"/>
                    <a:pt x="1279" y="1452"/>
                    <a:pt x="1279" y="1279"/>
                  </a:cubicBezTo>
                  <a:cubicBezTo>
                    <a:pt x="1418" y="1279"/>
                    <a:pt x="1418" y="1279"/>
                    <a:pt x="1590" y="1141"/>
                  </a:cubicBezTo>
                  <a:lnTo>
                    <a:pt x="1729" y="1141"/>
                  </a:lnTo>
                  <a:cubicBezTo>
                    <a:pt x="1867" y="1141"/>
                    <a:pt x="2005" y="1003"/>
                    <a:pt x="2005" y="864"/>
                  </a:cubicBezTo>
                  <a:cubicBezTo>
                    <a:pt x="2005" y="726"/>
                    <a:pt x="1867" y="588"/>
                    <a:pt x="1729" y="588"/>
                  </a:cubicBezTo>
                  <a:cubicBezTo>
                    <a:pt x="1418" y="588"/>
                    <a:pt x="1279" y="726"/>
                    <a:pt x="1141" y="726"/>
                  </a:cubicBezTo>
                  <a:cubicBezTo>
                    <a:pt x="1141" y="726"/>
                    <a:pt x="1003" y="726"/>
                    <a:pt x="1003" y="588"/>
                  </a:cubicBezTo>
                  <a:lnTo>
                    <a:pt x="1003" y="277"/>
                  </a:lnTo>
                  <a:cubicBezTo>
                    <a:pt x="1003" y="138"/>
                    <a:pt x="865"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8"/>
            <p:cNvSpPr/>
            <p:nvPr/>
          </p:nvSpPr>
          <p:spPr>
            <a:xfrm>
              <a:off x="3577478" y="4003815"/>
              <a:ext cx="20510" cy="25324"/>
            </a:xfrm>
            <a:custGeom>
              <a:avLst/>
              <a:gdLst/>
              <a:ahLst/>
              <a:cxnLst/>
              <a:rect l="l" t="t" r="r" b="b"/>
              <a:pathLst>
                <a:path w="1142" h="1410" extrusionOk="0">
                  <a:moveTo>
                    <a:pt x="727" y="1"/>
                  </a:moveTo>
                  <a:cubicBezTo>
                    <a:pt x="727" y="1"/>
                    <a:pt x="727" y="139"/>
                    <a:pt x="588" y="139"/>
                  </a:cubicBezTo>
                  <a:cubicBezTo>
                    <a:pt x="415" y="416"/>
                    <a:pt x="139" y="589"/>
                    <a:pt x="1" y="865"/>
                  </a:cubicBezTo>
                  <a:lnTo>
                    <a:pt x="1" y="1142"/>
                  </a:lnTo>
                  <a:cubicBezTo>
                    <a:pt x="1" y="1142"/>
                    <a:pt x="1" y="1280"/>
                    <a:pt x="139" y="1280"/>
                  </a:cubicBezTo>
                  <a:cubicBezTo>
                    <a:pt x="208" y="1366"/>
                    <a:pt x="277" y="1409"/>
                    <a:pt x="351" y="1409"/>
                  </a:cubicBezTo>
                  <a:cubicBezTo>
                    <a:pt x="424" y="1409"/>
                    <a:pt x="502" y="1366"/>
                    <a:pt x="588" y="1280"/>
                  </a:cubicBezTo>
                  <a:cubicBezTo>
                    <a:pt x="727" y="1003"/>
                    <a:pt x="865" y="727"/>
                    <a:pt x="1003" y="589"/>
                  </a:cubicBezTo>
                  <a:cubicBezTo>
                    <a:pt x="1141" y="416"/>
                    <a:pt x="1141" y="277"/>
                    <a:pt x="1141" y="277"/>
                  </a:cubicBezTo>
                  <a:cubicBezTo>
                    <a:pt x="1141" y="139"/>
                    <a:pt x="1003" y="139"/>
                    <a:pt x="1003" y="139"/>
                  </a:cubicBezTo>
                  <a:cubicBezTo>
                    <a:pt x="1003" y="1"/>
                    <a:pt x="86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8"/>
            <p:cNvSpPr/>
            <p:nvPr/>
          </p:nvSpPr>
          <p:spPr>
            <a:xfrm>
              <a:off x="3696679" y="4083899"/>
              <a:ext cx="20492" cy="20510"/>
            </a:xfrm>
            <a:custGeom>
              <a:avLst/>
              <a:gdLst/>
              <a:ahLst/>
              <a:cxnLst/>
              <a:rect l="l" t="t" r="r" b="b"/>
              <a:pathLst>
                <a:path w="1141" h="1142" extrusionOk="0">
                  <a:moveTo>
                    <a:pt x="864" y="1"/>
                  </a:moveTo>
                  <a:cubicBezTo>
                    <a:pt x="692" y="1"/>
                    <a:pt x="692" y="1"/>
                    <a:pt x="553" y="139"/>
                  </a:cubicBezTo>
                  <a:cubicBezTo>
                    <a:pt x="415" y="277"/>
                    <a:pt x="277" y="450"/>
                    <a:pt x="138" y="727"/>
                  </a:cubicBezTo>
                  <a:cubicBezTo>
                    <a:pt x="0" y="865"/>
                    <a:pt x="0" y="1003"/>
                    <a:pt x="138" y="1141"/>
                  </a:cubicBezTo>
                  <a:cubicBezTo>
                    <a:pt x="277" y="1141"/>
                    <a:pt x="553" y="1141"/>
                    <a:pt x="553" y="1003"/>
                  </a:cubicBezTo>
                  <a:cubicBezTo>
                    <a:pt x="692" y="865"/>
                    <a:pt x="864" y="727"/>
                    <a:pt x="864" y="588"/>
                  </a:cubicBezTo>
                  <a:lnTo>
                    <a:pt x="1003" y="588"/>
                  </a:lnTo>
                  <a:cubicBezTo>
                    <a:pt x="1003" y="450"/>
                    <a:pt x="1141" y="450"/>
                    <a:pt x="1141" y="277"/>
                  </a:cubicBezTo>
                  <a:cubicBezTo>
                    <a:pt x="1141" y="277"/>
                    <a:pt x="1141" y="139"/>
                    <a:pt x="1003" y="139"/>
                  </a:cubicBezTo>
                  <a:cubicBezTo>
                    <a:pt x="1003" y="1"/>
                    <a:pt x="864" y="1"/>
                    <a:pt x="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8"/>
            <p:cNvSpPr/>
            <p:nvPr/>
          </p:nvSpPr>
          <p:spPr>
            <a:xfrm>
              <a:off x="3712196" y="4088874"/>
              <a:ext cx="20492" cy="23599"/>
            </a:xfrm>
            <a:custGeom>
              <a:avLst/>
              <a:gdLst/>
              <a:ahLst/>
              <a:cxnLst/>
              <a:rect l="l" t="t" r="r" b="b"/>
              <a:pathLst>
                <a:path w="1141" h="1314" extrusionOk="0">
                  <a:moveTo>
                    <a:pt x="864" y="0"/>
                  </a:moveTo>
                  <a:cubicBezTo>
                    <a:pt x="692" y="0"/>
                    <a:pt x="553" y="0"/>
                    <a:pt x="553" y="173"/>
                  </a:cubicBezTo>
                  <a:cubicBezTo>
                    <a:pt x="415" y="311"/>
                    <a:pt x="277" y="588"/>
                    <a:pt x="139" y="864"/>
                  </a:cubicBezTo>
                  <a:cubicBezTo>
                    <a:pt x="0" y="1037"/>
                    <a:pt x="0" y="1176"/>
                    <a:pt x="139" y="1314"/>
                  </a:cubicBezTo>
                  <a:cubicBezTo>
                    <a:pt x="277" y="1314"/>
                    <a:pt x="553" y="1314"/>
                    <a:pt x="553" y="1176"/>
                  </a:cubicBezTo>
                  <a:cubicBezTo>
                    <a:pt x="692" y="864"/>
                    <a:pt x="864" y="726"/>
                    <a:pt x="1003" y="450"/>
                  </a:cubicBezTo>
                  <a:cubicBezTo>
                    <a:pt x="1141" y="450"/>
                    <a:pt x="1141" y="311"/>
                    <a:pt x="1141" y="173"/>
                  </a:cubicBez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8"/>
            <p:cNvSpPr/>
            <p:nvPr/>
          </p:nvSpPr>
          <p:spPr>
            <a:xfrm>
              <a:off x="3205006" y="3928707"/>
              <a:ext cx="31053" cy="27946"/>
            </a:xfrm>
            <a:custGeom>
              <a:avLst/>
              <a:gdLst/>
              <a:ahLst/>
              <a:cxnLst/>
              <a:rect l="l" t="t" r="r" b="b"/>
              <a:pathLst>
                <a:path w="1729" h="1556" extrusionOk="0">
                  <a:moveTo>
                    <a:pt x="277" y="1"/>
                  </a:moveTo>
                  <a:cubicBezTo>
                    <a:pt x="139" y="1"/>
                    <a:pt x="139" y="139"/>
                    <a:pt x="1" y="139"/>
                  </a:cubicBezTo>
                  <a:lnTo>
                    <a:pt x="1" y="450"/>
                  </a:lnTo>
                  <a:cubicBezTo>
                    <a:pt x="1" y="450"/>
                    <a:pt x="1" y="588"/>
                    <a:pt x="139" y="588"/>
                  </a:cubicBezTo>
                  <a:cubicBezTo>
                    <a:pt x="277" y="726"/>
                    <a:pt x="277" y="726"/>
                    <a:pt x="415" y="865"/>
                  </a:cubicBezTo>
                  <a:lnTo>
                    <a:pt x="277" y="1003"/>
                  </a:lnTo>
                  <a:cubicBezTo>
                    <a:pt x="277" y="1141"/>
                    <a:pt x="277" y="1452"/>
                    <a:pt x="415" y="1452"/>
                  </a:cubicBezTo>
                  <a:cubicBezTo>
                    <a:pt x="502" y="1521"/>
                    <a:pt x="580" y="1556"/>
                    <a:pt x="636" y="1556"/>
                  </a:cubicBezTo>
                  <a:cubicBezTo>
                    <a:pt x="692" y="1556"/>
                    <a:pt x="727" y="1521"/>
                    <a:pt x="727" y="1452"/>
                  </a:cubicBezTo>
                  <a:cubicBezTo>
                    <a:pt x="865" y="1314"/>
                    <a:pt x="865" y="1314"/>
                    <a:pt x="1003" y="1141"/>
                  </a:cubicBezTo>
                  <a:cubicBezTo>
                    <a:pt x="1003" y="1314"/>
                    <a:pt x="1141" y="1314"/>
                    <a:pt x="1280" y="1452"/>
                  </a:cubicBezTo>
                  <a:lnTo>
                    <a:pt x="1452" y="1452"/>
                  </a:lnTo>
                  <a:cubicBezTo>
                    <a:pt x="1591" y="1452"/>
                    <a:pt x="1591" y="1314"/>
                    <a:pt x="1729" y="1314"/>
                  </a:cubicBezTo>
                  <a:lnTo>
                    <a:pt x="1729" y="1141"/>
                  </a:lnTo>
                  <a:cubicBezTo>
                    <a:pt x="1729" y="1003"/>
                    <a:pt x="1591" y="865"/>
                    <a:pt x="1591" y="865"/>
                  </a:cubicBezTo>
                  <a:cubicBezTo>
                    <a:pt x="1452" y="865"/>
                    <a:pt x="1452" y="726"/>
                    <a:pt x="1280" y="726"/>
                  </a:cubicBezTo>
                  <a:cubicBezTo>
                    <a:pt x="1280" y="588"/>
                    <a:pt x="1452" y="588"/>
                    <a:pt x="1452" y="450"/>
                  </a:cubicBezTo>
                  <a:cubicBezTo>
                    <a:pt x="1591" y="450"/>
                    <a:pt x="1591" y="277"/>
                    <a:pt x="1591" y="277"/>
                  </a:cubicBezTo>
                  <a:cubicBezTo>
                    <a:pt x="1591" y="139"/>
                    <a:pt x="1452" y="139"/>
                    <a:pt x="1452" y="1"/>
                  </a:cubicBezTo>
                  <a:lnTo>
                    <a:pt x="1141" y="1"/>
                  </a:lnTo>
                  <a:cubicBezTo>
                    <a:pt x="1141" y="1"/>
                    <a:pt x="1003" y="1"/>
                    <a:pt x="1003" y="139"/>
                  </a:cubicBezTo>
                  <a:cubicBezTo>
                    <a:pt x="865" y="139"/>
                    <a:pt x="865" y="277"/>
                    <a:pt x="865" y="450"/>
                  </a:cubicBezTo>
                  <a:cubicBezTo>
                    <a:pt x="727" y="277"/>
                    <a:pt x="588" y="139"/>
                    <a:pt x="415" y="139"/>
                  </a:cubicBezTo>
                  <a:cubicBezTo>
                    <a:pt x="415" y="1"/>
                    <a:pt x="27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8"/>
            <p:cNvSpPr/>
            <p:nvPr/>
          </p:nvSpPr>
          <p:spPr>
            <a:xfrm>
              <a:off x="3067809" y="4011269"/>
              <a:ext cx="44092" cy="41613"/>
            </a:xfrm>
            <a:custGeom>
              <a:avLst/>
              <a:gdLst/>
              <a:ahLst/>
              <a:cxnLst/>
              <a:rect l="l" t="t" r="r" b="b"/>
              <a:pathLst>
                <a:path w="2455" h="2317" extrusionOk="0">
                  <a:moveTo>
                    <a:pt x="1003" y="1"/>
                  </a:moveTo>
                  <a:cubicBezTo>
                    <a:pt x="865" y="1"/>
                    <a:pt x="865" y="1"/>
                    <a:pt x="865" y="174"/>
                  </a:cubicBezTo>
                  <a:cubicBezTo>
                    <a:pt x="727" y="174"/>
                    <a:pt x="727" y="312"/>
                    <a:pt x="865" y="312"/>
                  </a:cubicBezTo>
                  <a:cubicBezTo>
                    <a:pt x="865" y="450"/>
                    <a:pt x="865" y="588"/>
                    <a:pt x="1003" y="727"/>
                  </a:cubicBezTo>
                  <a:cubicBezTo>
                    <a:pt x="727" y="865"/>
                    <a:pt x="450" y="1038"/>
                    <a:pt x="139" y="1176"/>
                  </a:cubicBezTo>
                  <a:cubicBezTo>
                    <a:pt x="1" y="1176"/>
                    <a:pt x="1" y="1452"/>
                    <a:pt x="1" y="1591"/>
                  </a:cubicBezTo>
                  <a:cubicBezTo>
                    <a:pt x="1" y="1591"/>
                    <a:pt x="139" y="1729"/>
                    <a:pt x="277" y="1729"/>
                  </a:cubicBezTo>
                  <a:cubicBezTo>
                    <a:pt x="588" y="1902"/>
                    <a:pt x="865" y="2040"/>
                    <a:pt x="1141" y="2178"/>
                  </a:cubicBezTo>
                  <a:cubicBezTo>
                    <a:pt x="1314" y="2317"/>
                    <a:pt x="1314" y="2317"/>
                    <a:pt x="1452" y="2317"/>
                  </a:cubicBezTo>
                  <a:lnTo>
                    <a:pt x="1591" y="2178"/>
                  </a:lnTo>
                  <a:cubicBezTo>
                    <a:pt x="1729" y="2040"/>
                    <a:pt x="1591" y="1902"/>
                    <a:pt x="1591" y="1729"/>
                  </a:cubicBezTo>
                  <a:cubicBezTo>
                    <a:pt x="1314" y="1591"/>
                    <a:pt x="1141" y="1591"/>
                    <a:pt x="1003" y="1452"/>
                  </a:cubicBezTo>
                  <a:cubicBezTo>
                    <a:pt x="1003" y="1314"/>
                    <a:pt x="1141" y="1314"/>
                    <a:pt x="1314" y="1314"/>
                  </a:cubicBezTo>
                  <a:cubicBezTo>
                    <a:pt x="1452" y="1176"/>
                    <a:pt x="1452" y="1176"/>
                    <a:pt x="1452" y="1038"/>
                  </a:cubicBezTo>
                  <a:cubicBezTo>
                    <a:pt x="1452" y="865"/>
                    <a:pt x="1591" y="865"/>
                    <a:pt x="1591" y="865"/>
                  </a:cubicBezTo>
                  <a:cubicBezTo>
                    <a:pt x="1729" y="1038"/>
                    <a:pt x="1867" y="1176"/>
                    <a:pt x="2006" y="1176"/>
                  </a:cubicBezTo>
                  <a:cubicBezTo>
                    <a:pt x="2092" y="1245"/>
                    <a:pt x="2170" y="1280"/>
                    <a:pt x="2226" y="1280"/>
                  </a:cubicBezTo>
                  <a:cubicBezTo>
                    <a:pt x="2282" y="1280"/>
                    <a:pt x="2317" y="1245"/>
                    <a:pt x="2317" y="1176"/>
                  </a:cubicBezTo>
                  <a:cubicBezTo>
                    <a:pt x="2455" y="1038"/>
                    <a:pt x="2455" y="727"/>
                    <a:pt x="2317" y="727"/>
                  </a:cubicBezTo>
                  <a:cubicBezTo>
                    <a:pt x="2006" y="450"/>
                    <a:pt x="1591" y="312"/>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7" name="Google Shape;1687;p8"/>
          <p:cNvSpPr/>
          <p:nvPr/>
        </p:nvSpPr>
        <p:spPr>
          <a:xfrm>
            <a:off x="1262685"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8"/>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8"/>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8"/>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8"/>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8"/>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8"/>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8"/>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8"/>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8"/>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8"/>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8"/>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8"/>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8"/>
          <p:cNvSpPr/>
          <p:nvPr/>
        </p:nvSpPr>
        <p:spPr>
          <a:xfrm flipH="1">
            <a:off x="7560550" y="3402016"/>
            <a:ext cx="40150" cy="31937"/>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8"/>
          <p:cNvSpPr/>
          <p:nvPr/>
        </p:nvSpPr>
        <p:spPr>
          <a:xfrm flipH="1">
            <a:off x="7482837" y="3428174"/>
            <a:ext cx="37260" cy="29047"/>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8"/>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8"/>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8"/>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8"/>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8"/>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8"/>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8"/>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8"/>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8"/>
          <p:cNvSpPr/>
          <p:nvPr/>
        </p:nvSpPr>
        <p:spPr>
          <a:xfrm>
            <a:off x="8655168" y="805725"/>
            <a:ext cx="252704" cy="244945"/>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8"/>
          <p:cNvSpPr/>
          <p:nvPr/>
        </p:nvSpPr>
        <p:spPr>
          <a:xfrm>
            <a:off x="7117700" y="4206195"/>
            <a:ext cx="302716" cy="350776"/>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
          <p:cNvSpPr/>
          <p:nvPr/>
        </p:nvSpPr>
        <p:spPr>
          <a:xfrm rot="-5172461">
            <a:off x="2767399" y="4206188"/>
            <a:ext cx="302721" cy="350782"/>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
          <p:cNvSpPr/>
          <p:nvPr/>
        </p:nvSpPr>
        <p:spPr>
          <a:xfrm flipH="1">
            <a:off x="8336626" y="320331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
          <p:cNvSpPr/>
          <p:nvPr/>
        </p:nvSpPr>
        <p:spPr>
          <a:xfrm flipH="1">
            <a:off x="531976" y="23175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8"/>
          <p:cNvSpPr/>
          <p:nvPr/>
        </p:nvSpPr>
        <p:spPr>
          <a:xfrm flipH="1">
            <a:off x="3369438" y="52351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8"/>
          <p:cNvSpPr/>
          <p:nvPr/>
        </p:nvSpPr>
        <p:spPr>
          <a:xfrm flipH="1">
            <a:off x="4639156" y="839440"/>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
          <p:cNvSpPr/>
          <p:nvPr/>
        </p:nvSpPr>
        <p:spPr>
          <a:xfrm>
            <a:off x="5603130" y="412125"/>
            <a:ext cx="252703" cy="244945"/>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
          <p:cNvSpPr/>
          <p:nvPr/>
        </p:nvSpPr>
        <p:spPr>
          <a:xfrm flipH="1">
            <a:off x="2013876" y="3520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
          <p:cNvSpPr/>
          <p:nvPr/>
        </p:nvSpPr>
        <p:spPr>
          <a:xfrm flipH="1">
            <a:off x="6290497" y="348484"/>
            <a:ext cx="89350" cy="68930"/>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8"/>
          <p:cNvSpPr/>
          <p:nvPr/>
        </p:nvSpPr>
        <p:spPr>
          <a:xfrm flipH="1">
            <a:off x="4006852" y="315498"/>
            <a:ext cx="86324" cy="66609"/>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27"/>
        <p:cNvGrpSpPr/>
        <p:nvPr/>
      </p:nvGrpSpPr>
      <p:grpSpPr>
        <a:xfrm>
          <a:off x="0" y="0"/>
          <a:ext cx="0" cy="0"/>
          <a:chOff x="0" y="0"/>
          <a:chExt cx="0" cy="0"/>
        </a:xfrm>
      </p:grpSpPr>
      <p:sp>
        <p:nvSpPr>
          <p:cNvPr id="1928" name="Google Shape;1928;p11"/>
          <p:cNvSpPr/>
          <p:nvPr/>
        </p:nvSpPr>
        <p:spPr>
          <a:xfrm rot="-7192781">
            <a:off x="6428160" y="-489207"/>
            <a:ext cx="4064925" cy="1673257"/>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
          <p:cNvSpPr/>
          <p:nvPr/>
        </p:nvSpPr>
        <p:spPr>
          <a:xfrm rot="9899926">
            <a:off x="-170759" y="-570169"/>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1"/>
          <p:cNvSpPr txBox="1">
            <a:spLocks noGrp="1"/>
          </p:cNvSpPr>
          <p:nvPr>
            <p:ph type="title" hasCustomPrompt="1"/>
          </p:nvPr>
        </p:nvSpPr>
        <p:spPr>
          <a:xfrm>
            <a:off x="720000" y="1897238"/>
            <a:ext cx="77040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grpSp>
        <p:nvGrpSpPr>
          <p:cNvPr id="1931" name="Google Shape;1931;p11"/>
          <p:cNvGrpSpPr/>
          <p:nvPr/>
        </p:nvGrpSpPr>
        <p:grpSpPr>
          <a:xfrm>
            <a:off x="8070946" y="3069630"/>
            <a:ext cx="1606980" cy="2271789"/>
            <a:chOff x="581498" y="885400"/>
            <a:chExt cx="494516" cy="699098"/>
          </a:xfrm>
        </p:grpSpPr>
        <p:sp>
          <p:nvSpPr>
            <p:cNvPr id="1932" name="Google Shape;1932;p11"/>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1"/>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1"/>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1"/>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1"/>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1"/>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1"/>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1"/>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11"/>
          <p:cNvSpPr/>
          <p:nvPr/>
        </p:nvSpPr>
        <p:spPr>
          <a:xfrm>
            <a:off x="-641650" y="3731175"/>
            <a:ext cx="2178849" cy="1736729"/>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 name="Google Shape;1944;p11"/>
          <p:cNvGrpSpPr/>
          <p:nvPr/>
        </p:nvGrpSpPr>
        <p:grpSpPr>
          <a:xfrm>
            <a:off x="1166641" y="4176013"/>
            <a:ext cx="1259736" cy="847039"/>
            <a:chOff x="1229612" y="4497338"/>
            <a:chExt cx="1417663" cy="953229"/>
          </a:xfrm>
        </p:grpSpPr>
        <p:sp>
          <p:nvSpPr>
            <p:cNvPr id="1945" name="Google Shape;1945;p11"/>
            <p:cNvSpPr/>
            <p:nvPr/>
          </p:nvSpPr>
          <p:spPr>
            <a:xfrm>
              <a:off x="1537196" y="472917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
            <p:cNvSpPr/>
            <p:nvPr/>
          </p:nvSpPr>
          <p:spPr>
            <a:xfrm>
              <a:off x="1819657" y="4675486"/>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
            <p:cNvSpPr/>
            <p:nvPr/>
          </p:nvSpPr>
          <p:spPr>
            <a:xfrm>
              <a:off x="1806650" y="4891636"/>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
            <p:cNvSpPr/>
            <p:nvPr/>
          </p:nvSpPr>
          <p:spPr>
            <a:xfrm>
              <a:off x="1997040" y="4815506"/>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
            <p:cNvSpPr/>
            <p:nvPr/>
          </p:nvSpPr>
          <p:spPr>
            <a:xfrm>
              <a:off x="1923970" y="4557528"/>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
            <p:cNvSpPr/>
            <p:nvPr/>
          </p:nvSpPr>
          <p:spPr>
            <a:xfrm>
              <a:off x="2349511" y="4700353"/>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
            <p:cNvSpPr/>
            <p:nvPr/>
          </p:nvSpPr>
          <p:spPr>
            <a:xfrm>
              <a:off x="2206431" y="5011380"/>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1"/>
            <p:cNvSpPr/>
            <p:nvPr/>
          </p:nvSpPr>
          <p:spPr>
            <a:xfrm>
              <a:off x="2491826" y="4858991"/>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1"/>
            <p:cNvSpPr/>
            <p:nvPr/>
          </p:nvSpPr>
          <p:spPr>
            <a:xfrm>
              <a:off x="1708458" y="515050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1"/>
            <p:cNvSpPr/>
            <p:nvPr/>
          </p:nvSpPr>
          <p:spPr>
            <a:xfrm>
              <a:off x="1381874" y="4989956"/>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
            <p:cNvSpPr/>
            <p:nvPr/>
          </p:nvSpPr>
          <p:spPr>
            <a:xfrm>
              <a:off x="1974979" y="5122324"/>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
            <p:cNvSpPr/>
            <p:nvPr/>
          </p:nvSpPr>
          <p:spPr>
            <a:xfrm>
              <a:off x="2412634" y="5148976"/>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
            <p:cNvSpPr/>
            <p:nvPr/>
          </p:nvSpPr>
          <p:spPr>
            <a:xfrm>
              <a:off x="1493073" y="4497338"/>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
            <p:cNvSpPr/>
            <p:nvPr/>
          </p:nvSpPr>
          <p:spPr>
            <a:xfrm>
              <a:off x="2212425" y="533796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
            <p:cNvSpPr/>
            <p:nvPr/>
          </p:nvSpPr>
          <p:spPr>
            <a:xfrm>
              <a:off x="1229612" y="4807982"/>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
            <p:cNvSpPr/>
            <p:nvPr/>
          </p:nvSpPr>
          <p:spPr>
            <a:xfrm>
              <a:off x="1765588" y="5378899"/>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
            <p:cNvSpPr/>
            <p:nvPr/>
          </p:nvSpPr>
          <p:spPr>
            <a:xfrm>
              <a:off x="1378813" y="5183280"/>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11"/>
          <p:cNvSpPr txBox="1">
            <a:spLocks noGrp="1"/>
          </p:cNvSpPr>
          <p:nvPr>
            <p:ph type="body" idx="1"/>
          </p:nvPr>
        </p:nvSpPr>
        <p:spPr>
          <a:xfrm>
            <a:off x="720000" y="2961816"/>
            <a:ext cx="7704000" cy="387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963" name="Google Shape;1963;p11"/>
          <p:cNvGrpSpPr/>
          <p:nvPr/>
        </p:nvGrpSpPr>
        <p:grpSpPr>
          <a:xfrm>
            <a:off x="-158051" y="3527340"/>
            <a:ext cx="1499664" cy="1946517"/>
            <a:chOff x="6458086" y="3089685"/>
            <a:chExt cx="290250" cy="376750"/>
          </a:xfrm>
        </p:grpSpPr>
        <p:sp>
          <p:nvSpPr>
            <p:cNvPr id="1964" name="Google Shape;1964;p11"/>
            <p:cNvSpPr/>
            <p:nvPr/>
          </p:nvSpPr>
          <p:spPr>
            <a:xfrm>
              <a:off x="6462936"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
            <p:cNvSpPr/>
            <p:nvPr/>
          </p:nvSpPr>
          <p:spPr>
            <a:xfrm>
              <a:off x="6458086"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
            <p:cNvSpPr/>
            <p:nvPr/>
          </p:nvSpPr>
          <p:spPr>
            <a:xfrm>
              <a:off x="6587861"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
            <p:cNvSpPr/>
            <p:nvPr/>
          </p:nvSpPr>
          <p:spPr>
            <a:xfrm>
              <a:off x="6510111"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
            <p:cNvSpPr/>
            <p:nvPr/>
          </p:nvSpPr>
          <p:spPr>
            <a:xfrm>
              <a:off x="6582936"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
            <p:cNvSpPr/>
            <p:nvPr/>
          </p:nvSpPr>
          <p:spPr>
            <a:xfrm>
              <a:off x="6592786"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
            <p:cNvSpPr/>
            <p:nvPr/>
          </p:nvSpPr>
          <p:spPr>
            <a:xfrm>
              <a:off x="6594711"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1"/>
            <p:cNvSpPr/>
            <p:nvPr/>
          </p:nvSpPr>
          <p:spPr>
            <a:xfrm>
              <a:off x="6669336"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1"/>
            <p:cNvSpPr/>
            <p:nvPr/>
          </p:nvSpPr>
          <p:spPr>
            <a:xfrm>
              <a:off x="6678611"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1"/>
            <p:cNvSpPr/>
            <p:nvPr/>
          </p:nvSpPr>
          <p:spPr>
            <a:xfrm>
              <a:off x="6683086"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
            <p:cNvSpPr/>
            <p:nvPr/>
          </p:nvSpPr>
          <p:spPr>
            <a:xfrm>
              <a:off x="6539961"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
            <p:cNvSpPr/>
            <p:nvPr/>
          </p:nvSpPr>
          <p:spPr>
            <a:xfrm>
              <a:off x="6547411"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
            <p:cNvSpPr/>
            <p:nvPr/>
          </p:nvSpPr>
          <p:spPr>
            <a:xfrm>
              <a:off x="6599061"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
            <p:cNvSpPr/>
            <p:nvPr/>
          </p:nvSpPr>
          <p:spPr>
            <a:xfrm>
              <a:off x="6603986"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
            <p:cNvSpPr/>
            <p:nvPr/>
          </p:nvSpPr>
          <p:spPr>
            <a:xfrm>
              <a:off x="6612786"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
            <p:cNvSpPr/>
            <p:nvPr/>
          </p:nvSpPr>
          <p:spPr>
            <a:xfrm>
              <a:off x="6487111"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
            <p:cNvSpPr/>
            <p:nvPr/>
          </p:nvSpPr>
          <p:spPr>
            <a:xfrm>
              <a:off x="6489661"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
            <p:cNvSpPr/>
            <p:nvPr/>
          </p:nvSpPr>
          <p:spPr>
            <a:xfrm>
              <a:off x="6696661"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1"/>
            <p:cNvSpPr/>
            <p:nvPr/>
          </p:nvSpPr>
          <p:spPr>
            <a:xfrm>
              <a:off x="6705461"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11"/>
          <p:cNvGrpSpPr/>
          <p:nvPr/>
        </p:nvGrpSpPr>
        <p:grpSpPr>
          <a:xfrm>
            <a:off x="8106339" y="4021869"/>
            <a:ext cx="1210840" cy="1568321"/>
            <a:chOff x="5879975" y="3227400"/>
            <a:chExt cx="234350" cy="303550"/>
          </a:xfrm>
        </p:grpSpPr>
        <p:sp>
          <p:nvSpPr>
            <p:cNvPr id="1984" name="Google Shape;1984;p11"/>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1"/>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1"/>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1"/>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11"/>
          <p:cNvSpPr/>
          <p:nvPr/>
        </p:nvSpPr>
        <p:spPr>
          <a:xfrm rot="6975567">
            <a:off x="-509065" y="-49008"/>
            <a:ext cx="1573926" cy="1177994"/>
          </a:xfrm>
          <a:custGeom>
            <a:avLst/>
            <a:gdLst/>
            <a:ahLst/>
            <a:cxnLst/>
            <a:rect l="l" t="t" r="r" b="b"/>
            <a:pathLst>
              <a:path w="13905" h="10407" extrusionOk="0">
                <a:moveTo>
                  <a:pt x="7151" y="0"/>
                </a:moveTo>
                <a:cubicBezTo>
                  <a:pt x="6687" y="0"/>
                  <a:pt x="6182" y="232"/>
                  <a:pt x="5899" y="601"/>
                </a:cubicBezTo>
                <a:cubicBezTo>
                  <a:pt x="5397" y="1276"/>
                  <a:pt x="5349" y="2172"/>
                  <a:pt x="5302" y="2989"/>
                </a:cubicBezTo>
                <a:cubicBezTo>
                  <a:pt x="5272" y="3437"/>
                  <a:pt x="5248" y="3909"/>
                  <a:pt x="5003" y="4285"/>
                </a:cubicBezTo>
                <a:cubicBezTo>
                  <a:pt x="4826" y="4592"/>
                  <a:pt x="4486" y="4812"/>
                  <a:pt x="4144" y="4812"/>
                </a:cubicBezTo>
                <a:cubicBezTo>
                  <a:pt x="4047" y="4812"/>
                  <a:pt x="3950" y="4795"/>
                  <a:pt x="3857" y="4757"/>
                </a:cubicBezTo>
                <a:cubicBezTo>
                  <a:pt x="3236" y="4482"/>
                  <a:pt x="3332" y="3586"/>
                  <a:pt x="3182" y="2918"/>
                </a:cubicBezTo>
                <a:cubicBezTo>
                  <a:pt x="3063" y="2392"/>
                  <a:pt x="2687" y="1748"/>
                  <a:pt x="2138" y="1748"/>
                </a:cubicBezTo>
                <a:cubicBezTo>
                  <a:pt x="0" y="1772"/>
                  <a:pt x="526" y="6076"/>
                  <a:pt x="824" y="7067"/>
                </a:cubicBezTo>
                <a:cubicBezTo>
                  <a:pt x="1123" y="8064"/>
                  <a:pt x="1666" y="9007"/>
                  <a:pt x="2514" y="9604"/>
                </a:cubicBezTo>
                <a:cubicBezTo>
                  <a:pt x="3461" y="10252"/>
                  <a:pt x="4685" y="10407"/>
                  <a:pt x="5848" y="10407"/>
                </a:cubicBezTo>
                <a:cubicBezTo>
                  <a:pt x="5939" y="10407"/>
                  <a:pt x="6029" y="10406"/>
                  <a:pt x="6120" y="10404"/>
                </a:cubicBezTo>
                <a:cubicBezTo>
                  <a:pt x="7958" y="10380"/>
                  <a:pt x="9851" y="10052"/>
                  <a:pt x="11343" y="9037"/>
                </a:cubicBezTo>
                <a:cubicBezTo>
                  <a:pt x="12860" y="7992"/>
                  <a:pt x="13904" y="6100"/>
                  <a:pt x="13457" y="4333"/>
                </a:cubicBezTo>
                <a:cubicBezTo>
                  <a:pt x="13361" y="3861"/>
                  <a:pt x="13134" y="3413"/>
                  <a:pt x="12788" y="3115"/>
                </a:cubicBezTo>
                <a:cubicBezTo>
                  <a:pt x="12545" y="2922"/>
                  <a:pt x="12232" y="2801"/>
                  <a:pt x="11927" y="2801"/>
                </a:cubicBezTo>
                <a:cubicBezTo>
                  <a:pt x="11760" y="2801"/>
                  <a:pt x="11595" y="2838"/>
                  <a:pt x="11445" y="2918"/>
                </a:cubicBezTo>
                <a:cubicBezTo>
                  <a:pt x="10973" y="3186"/>
                  <a:pt x="10794" y="3736"/>
                  <a:pt x="10597" y="4231"/>
                </a:cubicBezTo>
                <a:cubicBezTo>
                  <a:pt x="10376" y="4733"/>
                  <a:pt x="10000" y="5252"/>
                  <a:pt x="9481" y="5252"/>
                </a:cubicBezTo>
                <a:cubicBezTo>
                  <a:pt x="9105" y="5228"/>
                  <a:pt x="8782" y="4954"/>
                  <a:pt x="8633" y="4607"/>
                </a:cubicBezTo>
                <a:cubicBezTo>
                  <a:pt x="8460" y="4285"/>
                  <a:pt x="8436" y="3909"/>
                  <a:pt x="8406" y="3539"/>
                </a:cubicBezTo>
                <a:cubicBezTo>
                  <a:pt x="8358" y="2816"/>
                  <a:pt x="8311" y="2118"/>
                  <a:pt x="8257" y="1425"/>
                </a:cubicBezTo>
                <a:cubicBezTo>
                  <a:pt x="8233" y="1073"/>
                  <a:pt x="8209" y="703"/>
                  <a:pt x="8012" y="428"/>
                </a:cubicBezTo>
                <a:cubicBezTo>
                  <a:pt x="7821" y="130"/>
                  <a:pt x="7497" y="0"/>
                  <a:pt x="7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
          <p:cNvSpPr/>
          <p:nvPr/>
        </p:nvSpPr>
        <p:spPr>
          <a:xfrm>
            <a:off x="716671" y="284354"/>
            <a:ext cx="87407" cy="84936"/>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
          <p:cNvSpPr/>
          <p:nvPr/>
        </p:nvSpPr>
        <p:spPr>
          <a:xfrm>
            <a:off x="821786" y="79685"/>
            <a:ext cx="74435" cy="74538"/>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
          <p:cNvSpPr/>
          <p:nvPr/>
        </p:nvSpPr>
        <p:spPr>
          <a:xfrm>
            <a:off x="1106347" y="166371"/>
            <a:ext cx="66507" cy="67125"/>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
          <p:cNvSpPr/>
          <p:nvPr/>
        </p:nvSpPr>
        <p:spPr>
          <a:xfrm>
            <a:off x="1157411" y="-73921"/>
            <a:ext cx="51064" cy="53535"/>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
          <p:cNvSpPr/>
          <p:nvPr/>
        </p:nvSpPr>
        <p:spPr>
          <a:xfrm>
            <a:off x="955212" y="411089"/>
            <a:ext cx="38195" cy="38504"/>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
          <p:cNvSpPr/>
          <p:nvPr/>
        </p:nvSpPr>
        <p:spPr>
          <a:xfrm>
            <a:off x="1003703" y="112938"/>
            <a:ext cx="51167" cy="52197"/>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
          <p:cNvSpPr/>
          <p:nvPr/>
        </p:nvSpPr>
        <p:spPr>
          <a:xfrm>
            <a:off x="660768" y="18222"/>
            <a:ext cx="56006" cy="55491"/>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
          <p:cNvSpPr/>
          <p:nvPr/>
        </p:nvSpPr>
        <p:spPr>
          <a:xfrm>
            <a:off x="445700" y="240702"/>
            <a:ext cx="40666" cy="38813"/>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1"/>
          <p:cNvSpPr/>
          <p:nvPr/>
        </p:nvSpPr>
        <p:spPr>
          <a:xfrm>
            <a:off x="755381" y="-117572"/>
            <a:ext cx="86789" cy="87407"/>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
          <p:cNvSpPr/>
          <p:nvPr/>
        </p:nvSpPr>
        <p:spPr>
          <a:xfrm>
            <a:off x="1293205" y="192006"/>
            <a:ext cx="53535" cy="47976"/>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
          <p:cNvSpPr/>
          <p:nvPr/>
        </p:nvSpPr>
        <p:spPr>
          <a:xfrm>
            <a:off x="1223712" y="438063"/>
            <a:ext cx="105217" cy="1010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
          <p:cNvSpPr/>
          <p:nvPr/>
        </p:nvSpPr>
        <p:spPr>
          <a:xfrm>
            <a:off x="1456694" y="133220"/>
            <a:ext cx="46226" cy="51682"/>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
          <p:cNvSpPr/>
          <p:nvPr/>
        </p:nvSpPr>
        <p:spPr>
          <a:xfrm>
            <a:off x="1472034" y="332948"/>
            <a:ext cx="79994" cy="61566"/>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1"/>
          <p:cNvSpPr/>
          <p:nvPr/>
        </p:nvSpPr>
        <p:spPr>
          <a:xfrm>
            <a:off x="747454" y="570357"/>
            <a:ext cx="67022" cy="65066"/>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1"/>
          <p:cNvSpPr/>
          <p:nvPr/>
        </p:nvSpPr>
        <p:spPr>
          <a:xfrm>
            <a:off x="1034486" y="630378"/>
            <a:ext cx="43755" cy="40666"/>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1"/>
          <p:cNvSpPr/>
          <p:nvPr/>
        </p:nvSpPr>
        <p:spPr>
          <a:xfrm>
            <a:off x="1398320" y="492113"/>
            <a:ext cx="117469" cy="117469"/>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1"/>
          <p:cNvSpPr/>
          <p:nvPr/>
        </p:nvSpPr>
        <p:spPr>
          <a:xfrm>
            <a:off x="499132" y="427561"/>
            <a:ext cx="71964" cy="72067"/>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1"/>
          <p:cNvSpPr/>
          <p:nvPr/>
        </p:nvSpPr>
        <p:spPr>
          <a:xfrm>
            <a:off x="934313" y="-194375"/>
            <a:ext cx="69493" cy="66404"/>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1"/>
          <p:cNvSpPr/>
          <p:nvPr/>
        </p:nvSpPr>
        <p:spPr>
          <a:xfrm>
            <a:off x="1382980" y="-48697"/>
            <a:ext cx="86686" cy="87304"/>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1"/>
          <p:cNvSpPr/>
          <p:nvPr/>
        </p:nvSpPr>
        <p:spPr>
          <a:xfrm>
            <a:off x="1607931" y="222892"/>
            <a:ext cx="48594" cy="41284"/>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1"/>
          <p:cNvSpPr/>
          <p:nvPr/>
        </p:nvSpPr>
        <p:spPr>
          <a:xfrm>
            <a:off x="896117" y="264073"/>
            <a:ext cx="51167" cy="48697"/>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1"/>
          <p:cNvSpPr/>
          <p:nvPr/>
        </p:nvSpPr>
        <p:spPr>
          <a:xfrm>
            <a:off x="7973163" y="238924"/>
            <a:ext cx="901670" cy="784600"/>
          </a:xfrm>
          <a:custGeom>
            <a:avLst/>
            <a:gdLst/>
            <a:ahLst/>
            <a:cxnLst/>
            <a:rect l="l" t="t" r="r" b="b"/>
            <a:pathLst>
              <a:path w="10621" h="9242" extrusionOk="0">
                <a:moveTo>
                  <a:pt x="4829" y="0"/>
                </a:moveTo>
                <a:cubicBezTo>
                  <a:pt x="4380" y="0"/>
                  <a:pt x="3946" y="59"/>
                  <a:pt x="3558" y="188"/>
                </a:cubicBezTo>
                <a:cubicBezTo>
                  <a:pt x="2239" y="636"/>
                  <a:pt x="1218" y="1758"/>
                  <a:pt x="824" y="3102"/>
                </a:cubicBezTo>
                <a:cubicBezTo>
                  <a:pt x="0" y="6009"/>
                  <a:pt x="1845" y="8176"/>
                  <a:pt x="3934" y="8970"/>
                </a:cubicBezTo>
                <a:cubicBezTo>
                  <a:pt x="4419" y="9154"/>
                  <a:pt x="4931" y="9241"/>
                  <a:pt x="5445" y="9241"/>
                </a:cubicBezTo>
                <a:cubicBezTo>
                  <a:pt x="7147" y="9241"/>
                  <a:pt x="8864" y="8287"/>
                  <a:pt x="9630" y="6755"/>
                </a:cubicBezTo>
                <a:cubicBezTo>
                  <a:pt x="10621" y="4767"/>
                  <a:pt x="9875" y="2081"/>
                  <a:pt x="7988" y="887"/>
                </a:cubicBezTo>
                <a:cubicBezTo>
                  <a:pt x="7139" y="356"/>
                  <a:pt x="5936" y="0"/>
                  <a:pt x="4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1"/>
          <p:cNvSpPr/>
          <p:nvPr/>
        </p:nvSpPr>
        <p:spPr>
          <a:xfrm rot="7885463">
            <a:off x="7720803" y="863391"/>
            <a:ext cx="1030181" cy="643165"/>
          </a:xfrm>
          <a:custGeom>
            <a:avLst/>
            <a:gdLst/>
            <a:ahLst/>
            <a:cxnLst/>
            <a:rect l="l" t="t" r="r" b="b"/>
            <a:pathLst>
              <a:path w="11619" h="7254" extrusionOk="0">
                <a:moveTo>
                  <a:pt x="5831" y="0"/>
                </a:moveTo>
                <a:cubicBezTo>
                  <a:pt x="4796" y="0"/>
                  <a:pt x="3778" y="272"/>
                  <a:pt x="2866" y="843"/>
                </a:cubicBezTo>
                <a:cubicBezTo>
                  <a:pt x="1523" y="1666"/>
                  <a:pt x="526" y="3057"/>
                  <a:pt x="150" y="4574"/>
                </a:cubicBezTo>
                <a:cubicBezTo>
                  <a:pt x="54" y="4950"/>
                  <a:pt x="1" y="5344"/>
                  <a:pt x="1" y="5720"/>
                </a:cubicBezTo>
                <a:cubicBezTo>
                  <a:pt x="1" y="5845"/>
                  <a:pt x="78" y="5965"/>
                  <a:pt x="204" y="5995"/>
                </a:cubicBezTo>
                <a:cubicBezTo>
                  <a:pt x="216" y="5997"/>
                  <a:pt x="229" y="5998"/>
                  <a:pt x="242" y="5998"/>
                </a:cubicBezTo>
                <a:cubicBezTo>
                  <a:pt x="362" y="5998"/>
                  <a:pt x="502" y="5905"/>
                  <a:pt x="502" y="5792"/>
                </a:cubicBezTo>
                <a:cubicBezTo>
                  <a:pt x="526" y="4275"/>
                  <a:pt x="1248" y="2831"/>
                  <a:pt x="2365" y="1816"/>
                </a:cubicBezTo>
                <a:cubicBezTo>
                  <a:pt x="2938" y="1314"/>
                  <a:pt x="3583" y="944"/>
                  <a:pt x="4305" y="717"/>
                </a:cubicBezTo>
                <a:cubicBezTo>
                  <a:pt x="4794" y="568"/>
                  <a:pt x="5294" y="495"/>
                  <a:pt x="5798" y="495"/>
                </a:cubicBezTo>
                <a:cubicBezTo>
                  <a:pt x="6038" y="495"/>
                  <a:pt x="6279" y="511"/>
                  <a:pt x="6520" y="544"/>
                </a:cubicBezTo>
                <a:cubicBezTo>
                  <a:pt x="8012" y="741"/>
                  <a:pt x="9433" y="1541"/>
                  <a:pt x="10299" y="2783"/>
                </a:cubicBezTo>
                <a:cubicBezTo>
                  <a:pt x="10776" y="3457"/>
                  <a:pt x="11099" y="4299"/>
                  <a:pt x="10973" y="5123"/>
                </a:cubicBezTo>
                <a:cubicBezTo>
                  <a:pt x="10926" y="5422"/>
                  <a:pt x="10848" y="5696"/>
                  <a:pt x="10699" y="5965"/>
                </a:cubicBezTo>
                <a:cubicBezTo>
                  <a:pt x="10651" y="6114"/>
                  <a:pt x="10573" y="6239"/>
                  <a:pt x="10502" y="6365"/>
                </a:cubicBezTo>
                <a:cubicBezTo>
                  <a:pt x="10400" y="6490"/>
                  <a:pt x="10329" y="6562"/>
                  <a:pt x="10227" y="6639"/>
                </a:cubicBezTo>
                <a:cubicBezTo>
                  <a:pt x="10203" y="6663"/>
                  <a:pt x="10179" y="6687"/>
                  <a:pt x="10150" y="6687"/>
                </a:cubicBezTo>
                <a:cubicBezTo>
                  <a:pt x="10150" y="6687"/>
                  <a:pt x="10150" y="6687"/>
                  <a:pt x="10150" y="6687"/>
                </a:cubicBezTo>
                <a:lnTo>
                  <a:pt x="10150" y="6687"/>
                </a:lnTo>
                <a:cubicBezTo>
                  <a:pt x="10138" y="6699"/>
                  <a:pt x="10138" y="6705"/>
                  <a:pt x="10141" y="6705"/>
                </a:cubicBezTo>
                <a:cubicBezTo>
                  <a:pt x="10142" y="6705"/>
                  <a:pt x="10143" y="6705"/>
                  <a:pt x="10144" y="6703"/>
                </a:cubicBezTo>
                <a:lnTo>
                  <a:pt x="10144" y="6703"/>
                </a:lnTo>
                <a:cubicBezTo>
                  <a:pt x="10137" y="6711"/>
                  <a:pt x="10126" y="6711"/>
                  <a:pt x="10126" y="6711"/>
                </a:cubicBezTo>
                <a:cubicBezTo>
                  <a:pt x="10102" y="6741"/>
                  <a:pt x="10078" y="6741"/>
                  <a:pt x="10030" y="6765"/>
                </a:cubicBezTo>
                <a:cubicBezTo>
                  <a:pt x="10046" y="6757"/>
                  <a:pt x="10048" y="6754"/>
                  <a:pt x="10043" y="6754"/>
                </a:cubicBezTo>
                <a:cubicBezTo>
                  <a:pt x="10032" y="6754"/>
                  <a:pt x="9992" y="6765"/>
                  <a:pt x="9976" y="6765"/>
                </a:cubicBezTo>
                <a:lnTo>
                  <a:pt x="9953" y="6765"/>
                </a:lnTo>
                <a:cubicBezTo>
                  <a:pt x="9953" y="6765"/>
                  <a:pt x="9921" y="6754"/>
                  <a:pt x="9914" y="6754"/>
                </a:cubicBezTo>
                <a:cubicBezTo>
                  <a:pt x="9910" y="6754"/>
                  <a:pt x="9913" y="6757"/>
                  <a:pt x="9929" y="6765"/>
                </a:cubicBezTo>
                <a:cubicBezTo>
                  <a:pt x="9881" y="6741"/>
                  <a:pt x="9851" y="6741"/>
                  <a:pt x="9827" y="6711"/>
                </a:cubicBezTo>
                <a:cubicBezTo>
                  <a:pt x="9803" y="6711"/>
                  <a:pt x="9779" y="6687"/>
                  <a:pt x="9779" y="6687"/>
                </a:cubicBezTo>
                <a:cubicBezTo>
                  <a:pt x="9771" y="6683"/>
                  <a:pt x="9766" y="6681"/>
                  <a:pt x="9762" y="6680"/>
                </a:cubicBezTo>
                <a:lnTo>
                  <a:pt x="9762" y="6680"/>
                </a:lnTo>
                <a:cubicBezTo>
                  <a:pt x="9762" y="6677"/>
                  <a:pt x="9760" y="6672"/>
                  <a:pt x="9756" y="6663"/>
                </a:cubicBezTo>
                <a:lnTo>
                  <a:pt x="9732" y="6639"/>
                </a:lnTo>
                <a:cubicBezTo>
                  <a:pt x="9732" y="6615"/>
                  <a:pt x="9732" y="6639"/>
                  <a:pt x="9702" y="6592"/>
                </a:cubicBezTo>
                <a:cubicBezTo>
                  <a:pt x="9678" y="6538"/>
                  <a:pt x="9678" y="6490"/>
                  <a:pt x="9678" y="6413"/>
                </a:cubicBezTo>
                <a:cubicBezTo>
                  <a:pt x="9654" y="6293"/>
                  <a:pt x="9678" y="6144"/>
                  <a:pt x="9702" y="5995"/>
                </a:cubicBezTo>
                <a:cubicBezTo>
                  <a:pt x="9732" y="5619"/>
                  <a:pt x="9756" y="5296"/>
                  <a:pt x="9678" y="4950"/>
                </a:cubicBezTo>
                <a:cubicBezTo>
                  <a:pt x="9606" y="4574"/>
                  <a:pt x="9481" y="4204"/>
                  <a:pt x="9284" y="3851"/>
                </a:cubicBezTo>
                <a:cubicBezTo>
                  <a:pt x="8573" y="2527"/>
                  <a:pt x="7186" y="1630"/>
                  <a:pt x="5678" y="1630"/>
                </a:cubicBezTo>
                <a:cubicBezTo>
                  <a:pt x="5603" y="1630"/>
                  <a:pt x="5527" y="1632"/>
                  <a:pt x="5451" y="1637"/>
                </a:cubicBezTo>
                <a:cubicBezTo>
                  <a:pt x="3911" y="1714"/>
                  <a:pt x="2419" y="2735"/>
                  <a:pt x="1822" y="4174"/>
                </a:cubicBezTo>
                <a:cubicBezTo>
                  <a:pt x="1642" y="4622"/>
                  <a:pt x="1571" y="5147"/>
                  <a:pt x="1822" y="5571"/>
                </a:cubicBezTo>
                <a:cubicBezTo>
                  <a:pt x="1988" y="5832"/>
                  <a:pt x="2284" y="5995"/>
                  <a:pt x="2591" y="5995"/>
                </a:cubicBezTo>
                <a:cubicBezTo>
                  <a:pt x="2691" y="5995"/>
                  <a:pt x="2792" y="5978"/>
                  <a:pt x="2890" y="5941"/>
                </a:cubicBezTo>
                <a:cubicBezTo>
                  <a:pt x="3236" y="5816"/>
                  <a:pt x="3463" y="5469"/>
                  <a:pt x="3660" y="5171"/>
                </a:cubicBezTo>
                <a:cubicBezTo>
                  <a:pt x="3857" y="4848"/>
                  <a:pt x="4108" y="4574"/>
                  <a:pt x="4407" y="4323"/>
                </a:cubicBezTo>
                <a:cubicBezTo>
                  <a:pt x="4843" y="3982"/>
                  <a:pt x="5394" y="3759"/>
                  <a:pt x="5951" y="3759"/>
                </a:cubicBezTo>
                <a:cubicBezTo>
                  <a:pt x="6125" y="3759"/>
                  <a:pt x="6300" y="3781"/>
                  <a:pt x="6472" y="3828"/>
                </a:cubicBezTo>
                <a:cubicBezTo>
                  <a:pt x="7141" y="4001"/>
                  <a:pt x="7762" y="4574"/>
                  <a:pt x="7887" y="5248"/>
                </a:cubicBezTo>
                <a:cubicBezTo>
                  <a:pt x="7965" y="5547"/>
                  <a:pt x="7941" y="5893"/>
                  <a:pt x="7714" y="6114"/>
                </a:cubicBezTo>
                <a:cubicBezTo>
                  <a:pt x="7661" y="6154"/>
                  <a:pt x="7605" y="6177"/>
                  <a:pt x="7539" y="6177"/>
                </a:cubicBezTo>
                <a:cubicBezTo>
                  <a:pt x="7515" y="6177"/>
                  <a:pt x="7490" y="6174"/>
                  <a:pt x="7463" y="6168"/>
                </a:cubicBezTo>
                <a:cubicBezTo>
                  <a:pt x="7344" y="6114"/>
                  <a:pt x="7266" y="5965"/>
                  <a:pt x="7195" y="5845"/>
                </a:cubicBezTo>
                <a:cubicBezTo>
                  <a:pt x="7093" y="5642"/>
                  <a:pt x="7015" y="5469"/>
                  <a:pt x="6896" y="5296"/>
                </a:cubicBezTo>
                <a:cubicBezTo>
                  <a:pt x="6747" y="5123"/>
                  <a:pt x="6568" y="4974"/>
                  <a:pt x="6371" y="4872"/>
                </a:cubicBezTo>
                <a:cubicBezTo>
                  <a:pt x="6182" y="4752"/>
                  <a:pt x="5956" y="4688"/>
                  <a:pt x="5728" y="4688"/>
                </a:cubicBezTo>
                <a:cubicBezTo>
                  <a:pt x="5538" y="4688"/>
                  <a:pt x="5348" y="4732"/>
                  <a:pt x="5177" y="4825"/>
                </a:cubicBezTo>
                <a:cubicBezTo>
                  <a:pt x="4830" y="5045"/>
                  <a:pt x="4580" y="5398"/>
                  <a:pt x="4627" y="5816"/>
                </a:cubicBezTo>
                <a:cubicBezTo>
                  <a:pt x="4641" y="5964"/>
                  <a:pt x="4749" y="6029"/>
                  <a:pt x="4861" y="6029"/>
                </a:cubicBezTo>
                <a:cubicBezTo>
                  <a:pt x="4998" y="6029"/>
                  <a:pt x="5142" y="5932"/>
                  <a:pt x="5129" y="5768"/>
                </a:cubicBezTo>
                <a:cubicBezTo>
                  <a:pt x="5075" y="5445"/>
                  <a:pt x="5427" y="5195"/>
                  <a:pt x="5726" y="5171"/>
                </a:cubicBezTo>
                <a:cubicBezTo>
                  <a:pt x="6096" y="5171"/>
                  <a:pt x="6418" y="5469"/>
                  <a:pt x="6621" y="5792"/>
                </a:cubicBezTo>
                <a:cubicBezTo>
                  <a:pt x="6818" y="6144"/>
                  <a:pt x="6968" y="6562"/>
                  <a:pt x="7415" y="6663"/>
                </a:cubicBezTo>
                <a:cubicBezTo>
                  <a:pt x="7459" y="6672"/>
                  <a:pt x="7502" y="6677"/>
                  <a:pt x="7544" y="6677"/>
                </a:cubicBezTo>
                <a:cubicBezTo>
                  <a:pt x="7864" y="6677"/>
                  <a:pt x="8134" y="6429"/>
                  <a:pt x="8287" y="6144"/>
                </a:cubicBezTo>
                <a:cubicBezTo>
                  <a:pt x="8633" y="5445"/>
                  <a:pt x="8287" y="4574"/>
                  <a:pt x="7791" y="4054"/>
                </a:cubicBezTo>
                <a:cubicBezTo>
                  <a:pt x="7293" y="3535"/>
                  <a:pt x="6605" y="3260"/>
                  <a:pt x="5896" y="3260"/>
                </a:cubicBezTo>
                <a:cubicBezTo>
                  <a:pt x="5790" y="3260"/>
                  <a:pt x="5683" y="3266"/>
                  <a:pt x="5577" y="3278"/>
                </a:cubicBezTo>
                <a:cubicBezTo>
                  <a:pt x="4753" y="3404"/>
                  <a:pt x="4007" y="3875"/>
                  <a:pt x="3487" y="4550"/>
                </a:cubicBezTo>
                <a:cubicBezTo>
                  <a:pt x="3284" y="4825"/>
                  <a:pt x="3135" y="5171"/>
                  <a:pt x="2866" y="5398"/>
                </a:cubicBezTo>
                <a:cubicBezTo>
                  <a:pt x="2763" y="5457"/>
                  <a:pt x="2676" y="5499"/>
                  <a:pt x="2565" y="5499"/>
                </a:cubicBezTo>
                <a:cubicBezTo>
                  <a:pt x="2542" y="5499"/>
                  <a:pt x="2517" y="5497"/>
                  <a:pt x="2490" y="5493"/>
                </a:cubicBezTo>
                <a:cubicBezTo>
                  <a:pt x="2341" y="5469"/>
                  <a:pt x="2239" y="5320"/>
                  <a:pt x="2192" y="5171"/>
                </a:cubicBezTo>
                <a:cubicBezTo>
                  <a:pt x="2042" y="4801"/>
                  <a:pt x="2293" y="4323"/>
                  <a:pt x="2466" y="4001"/>
                </a:cubicBezTo>
                <a:cubicBezTo>
                  <a:pt x="2639" y="3678"/>
                  <a:pt x="2890" y="3380"/>
                  <a:pt x="3135" y="3129"/>
                </a:cubicBezTo>
                <a:cubicBezTo>
                  <a:pt x="3708" y="2634"/>
                  <a:pt x="4407" y="2287"/>
                  <a:pt x="5153" y="2162"/>
                </a:cubicBezTo>
                <a:cubicBezTo>
                  <a:pt x="5319" y="2137"/>
                  <a:pt x="5485" y="2125"/>
                  <a:pt x="5650" y="2125"/>
                </a:cubicBezTo>
                <a:cubicBezTo>
                  <a:pt x="6972" y="2125"/>
                  <a:pt x="8239" y="2908"/>
                  <a:pt x="8860" y="4102"/>
                </a:cubicBezTo>
                <a:cubicBezTo>
                  <a:pt x="9033" y="4448"/>
                  <a:pt x="9159" y="4801"/>
                  <a:pt x="9230" y="5171"/>
                </a:cubicBezTo>
                <a:cubicBezTo>
                  <a:pt x="9284" y="5493"/>
                  <a:pt x="9206" y="5792"/>
                  <a:pt x="9182" y="6114"/>
                </a:cubicBezTo>
                <a:cubicBezTo>
                  <a:pt x="9159" y="6466"/>
                  <a:pt x="9182" y="6813"/>
                  <a:pt x="9457" y="7063"/>
                </a:cubicBezTo>
                <a:cubicBezTo>
                  <a:pt x="9598" y="7188"/>
                  <a:pt x="9791" y="7253"/>
                  <a:pt x="9982" y="7253"/>
                </a:cubicBezTo>
                <a:cubicBezTo>
                  <a:pt x="10092" y="7253"/>
                  <a:pt x="10201" y="7232"/>
                  <a:pt x="10299" y="7189"/>
                </a:cubicBezTo>
                <a:cubicBezTo>
                  <a:pt x="10573" y="7063"/>
                  <a:pt x="10800" y="6813"/>
                  <a:pt x="10950" y="6562"/>
                </a:cubicBezTo>
                <a:cubicBezTo>
                  <a:pt x="11147" y="6263"/>
                  <a:pt x="11272" y="5965"/>
                  <a:pt x="11373" y="5642"/>
                </a:cubicBezTo>
                <a:cubicBezTo>
                  <a:pt x="11618" y="4825"/>
                  <a:pt x="11493" y="3977"/>
                  <a:pt x="11123" y="3207"/>
                </a:cubicBezTo>
                <a:cubicBezTo>
                  <a:pt x="10424" y="1738"/>
                  <a:pt x="9009" y="669"/>
                  <a:pt x="7463" y="222"/>
                </a:cubicBezTo>
                <a:cubicBezTo>
                  <a:pt x="6924" y="76"/>
                  <a:pt x="6375" y="0"/>
                  <a:pt x="5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1"/>
          <p:cNvSpPr/>
          <p:nvPr/>
        </p:nvSpPr>
        <p:spPr>
          <a:xfrm rot="-2860879">
            <a:off x="6467356" y="-51005"/>
            <a:ext cx="1194828" cy="1181988"/>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022"/>
        <p:cNvGrpSpPr/>
        <p:nvPr/>
      </p:nvGrpSpPr>
      <p:grpSpPr>
        <a:xfrm>
          <a:off x="0" y="0"/>
          <a:ext cx="0" cy="0"/>
          <a:chOff x="0" y="0"/>
          <a:chExt cx="0" cy="0"/>
        </a:xfrm>
      </p:grpSpPr>
      <p:sp>
        <p:nvSpPr>
          <p:cNvPr id="2023" name="Google Shape;2023;p1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2024" name="Google Shape;2024;p13"/>
          <p:cNvSpPr txBox="1">
            <a:spLocks noGrp="1"/>
          </p:cNvSpPr>
          <p:nvPr>
            <p:ph type="subTitle" idx="1"/>
          </p:nvPr>
        </p:nvSpPr>
        <p:spPr>
          <a:xfrm>
            <a:off x="206906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5" name="Google Shape;2025;p13"/>
          <p:cNvSpPr txBox="1">
            <a:spLocks noGrp="1"/>
          </p:cNvSpPr>
          <p:nvPr>
            <p:ph type="title" idx="2"/>
          </p:nvPr>
        </p:nvSpPr>
        <p:spPr>
          <a:xfrm>
            <a:off x="2069063"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26" name="Google Shape;2026;p13"/>
          <p:cNvSpPr txBox="1">
            <a:spLocks noGrp="1"/>
          </p:cNvSpPr>
          <p:nvPr>
            <p:ph type="title" idx="3" hasCustomPrompt="1"/>
          </p:nvPr>
        </p:nvSpPr>
        <p:spPr>
          <a:xfrm>
            <a:off x="2069100" y="1479061"/>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27" name="Google Shape;2027;p13"/>
          <p:cNvSpPr txBox="1">
            <a:spLocks noGrp="1"/>
          </p:cNvSpPr>
          <p:nvPr>
            <p:ph type="subTitle" idx="4"/>
          </p:nvPr>
        </p:nvSpPr>
        <p:spPr>
          <a:xfrm>
            <a:off x="475893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8" name="Google Shape;2028;p13"/>
          <p:cNvSpPr txBox="1">
            <a:spLocks noGrp="1"/>
          </p:cNvSpPr>
          <p:nvPr>
            <p:ph type="title" idx="5"/>
          </p:nvPr>
        </p:nvSpPr>
        <p:spPr>
          <a:xfrm>
            <a:off x="4758936"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29" name="Google Shape;2029;p13"/>
          <p:cNvSpPr txBox="1">
            <a:spLocks noGrp="1"/>
          </p:cNvSpPr>
          <p:nvPr>
            <p:ph type="title" idx="6" hasCustomPrompt="1"/>
          </p:nvPr>
        </p:nvSpPr>
        <p:spPr>
          <a:xfrm>
            <a:off x="4758946" y="147899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0" name="Google Shape;2030;p13"/>
          <p:cNvSpPr txBox="1">
            <a:spLocks noGrp="1"/>
          </p:cNvSpPr>
          <p:nvPr>
            <p:ph type="subTitle" idx="7"/>
          </p:nvPr>
        </p:nvSpPr>
        <p:spPr>
          <a:xfrm>
            <a:off x="206906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1" name="Google Shape;2031;p13"/>
          <p:cNvSpPr txBox="1">
            <a:spLocks noGrp="1"/>
          </p:cNvSpPr>
          <p:nvPr>
            <p:ph type="title" idx="8"/>
          </p:nvPr>
        </p:nvSpPr>
        <p:spPr>
          <a:xfrm>
            <a:off x="2069063"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2" name="Google Shape;2032;p13"/>
          <p:cNvSpPr txBox="1">
            <a:spLocks noGrp="1"/>
          </p:cNvSpPr>
          <p:nvPr>
            <p:ph type="title" idx="9" hasCustomPrompt="1"/>
          </p:nvPr>
        </p:nvSpPr>
        <p:spPr>
          <a:xfrm>
            <a:off x="2069075"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3" name="Google Shape;2033;p13"/>
          <p:cNvSpPr txBox="1">
            <a:spLocks noGrp="1"/>
          </p:cNvSpPr>
          <p:nvPr>
            <p:ph type="subTitle" idx="13"/>
          </p:nvPr>
        </p:nvSpPr>
        <p:spPr>
          <a:xfrm>
            <a:off x="475893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4" name="Google Shape;2034;p13"/>
          <p:cNvSpPr txBox="1">
            <a:spLocks noGrp="1"/>
          </p:cNvSpPr>
          <p:nvPr>
            <p:ph type="title" idx="14"/>
          </p:nvPr>
        </p:nvSpPr>
        <p:spPr>
          <a:xfrm>
            <a:off x="4758936"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5" name="Google Shape;2035;p13"/>
          <p:cNvSpPr txBox="1">
            <a:spLocks noGrp="1"/>
          </p:cNvSpPr>
          <p:nvPr>
            <p:ph type="title" idx="15" hasCustomPrompt="1"/>
          </p:nvPr>
        </p:nvSpPr>
        <p:spPr>
          <a:xfrm>
            <a:off x="4758946"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6" name="Google Shape;2036;p13"/>
          <p:cNvSpPr/>
          <p:nvPr/>
        </p:nvSpPr>
        <p:spPr>
          <a:xfrm rot="2700000">
            <a:off x="-1515370" y="3373821"/>
            <a:ext cx="3287761" cy="1760467"/>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119249" y="2752651"/>
            <a:ext cx="633919" cy="584179"/>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8" name="Google Shape;2038;p13"/>
          <p:cNvGrpSpPr/>
          <p:nvPr/>
        </p:nvGrpSpPr>
        <p:grpSpPr>
          <a:xfrm>
            <a:off x="7135951" y="-1661517"/>
            <a:ext cx="3753445" cy="4021041"/>
            <a:chOff x="7135951" y="-1661517"/>
            <a:chExt cx="3753445" cy="4021041"/>
          </a:xfrm>
        </p:grpSpPr>
        <p:sp>
          <p:nvSpPr>
            <p:cNvPr id="2039" name="Google Shape;2039;p13"/>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13"/>
            <p:cNvGrpSpPr/>
            <p:nvPr/>
          </p:nvGrpSpPr>
          <p:grpSpPr>
            <a:xfrm>
              <a:off x="8090250" y="1355275"/>
              <a:ext cx="1404941" cy="1004250"/>
              <a:chOff x="8090250" y="1355275"/>
              <a:chExt cx="1404941" cy="1004250"/>
            </a:xfrm>
          </p:grpSpPr>
          <p:sp>
            <p:nvSpPr>
              <p:cNvPr id="2041" name="Google Shape;2041;p1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2" name="Google Shape;2062;p13"/>
          <p:cNvGrpSpPr/>
          <p:nvPr/>
        </p:nvGrpSpPr>
        <p:grpSpPr>
          <a:xfrm>
            <a:off x="324650" y="4073250"/>
            <a:ext cx="1106519" cy="522875"/>
            <a:chOff x="1259825" y="1188950"/>
            <a:chExt cx="1106519" cy="522875"/>
          </a:xfrm>
        </p:grpSpPr>
        <p:sp>
          <p:nvSpPr>
            <p:cNvPr id="2063" name="Google Shape;2063;p13"/>
            <p:cNvSpPr/>
            <p:nvPr/>
          </p:nvSpPr>
          <p:spPr>
            <a:xfrm>
              <a:off x="1259825" y="1488606"/>
              <a:ext cx="1106519" cy="22321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1259904" y="1340954"/>
              <a:ext cx="1106440" cy="222744"/>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1259825" y="1188950"/>
              <a:ext cx="1106519" cy="223140"/>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13"/>
          <p:cNvSpPr/>
          <p:nvPr/>
        </p:nvSpPr>
        <p:spPr>
          <a:xfrm>
            <a:off x="-1340312" y="-9153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8115301" y="37928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13"/>
          <p:cNvGrpSpPr/>
          <p:nvPr/>
        </p:nvGrpSpPr>
        <p:grpSpPr>
          <a:xfrm>
            <a:off x="7937078" y="3939050"/>
            <a:ext cx="973848" cy="1049877"/>
            <a:chOff x="301225" y="1363100"/>
            <a:chExt cx="229600" cy="247525"/>
          </a:xfrm>
        </p:grpSpPr>
        <p:sp>
          <p:nvSpPr>
            <p:cNvPr id="2069" name="Google Shape;2069;p13"/>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13"/>
          <p:cNvGrpSpPr/>
          <p:nvPr/>
        </p:nvGrpSpPr>
        <p:grpSpPr>
          <a:xfrm>
            <a:off x="288804" y="439028"/>
            <a:ext cx="701393" cy="522868"/>
            <a:chOff x="2634075" y="475000"/>
            <a:chExt cx="193200" cy="144025"/>
          </a:xfrm>
        </p:grpSpPr>
        <p:sp>
          <p:nvSpPr>
            <p:cNvPr id="2080" name="Google Shape;2080;p13"/>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096"/>
        <p:cNvGrpSpPr/>
        <p:nvPr/>
      </p:nvGrpSpPr>
      <p:grpSpPr>
        <a:xfrm>
          <a:off x="0" y="0"/>
          <a:ext cx="0" cy="0"/>
          <a:chOff x="0" y="0"/>
          <a:chExt cx="0" cy="0"/>
        </a:xfrm>
      </p:grpSpPr>
      <p:sp>
        <p:nvSpPr>
          <p:cNvPr id="2097" name="Google Shape;2097;p14"/>
          <p:cNvSpPr txBox="1">
            <a:spLocks noGrp="1"/>
          </p:cNvSpPr>
          <p:nvPr>
            <p:ph type="title"/>
          </p:nvPr>
        </p:nvSpPr>
        <p:spPr>
          <a:xfrm>
            <a:off x="1266900" y="1477000"/>
            <a:ext cx="6610200" cy="1977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98" name="Google Shape;2098;p14"/>
          <p:cNvSpPr txBox="1">
            <a:spLocks noGrp="1"/>
          </p:cNvSpPr>
          <p:nvPr>
            <p:ph type="title" idx="2"/>
          </p:nvPr>
        </p:nvSpPr>
        <p:spPr>
          <a:xfrm>
            <a:off x="3160600" y="3296750"/>
            <a:ext cx="2822700" cy="398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sz="1400" b="0">
                <a:solidFill>
                  <a:schemeClr val="dk2"/>
                </a:solidFill>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2099" name="Google Shape;2099;p14"/>
          <p:cNvSpPr/>
          <p:nvPr/>
        </p:nvSpPr>
        <p:spPr>
          <a:xfrm rot="9234458">
            <a:off x="-367420" y="-294943"/>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0" name="Google Shape;2100;p14"/>
          <p:cNvGrpSpPr/>
          <p:nvPr/>
        </p:nvGrpSpPr>
        <p:grpSpPr>
          <a:xfrm rot="8820624">
            <a:off x="7872127" y="-217232"/>
            <a:ext cx="2052321" cy="1362055"/>
            <a:chOff x="508625" y="1276225"/>
            <a:chExt cx="388750" cy="258000"/>
          </a:xfrm>
        </p:grpSpPr>
        <p:sp>
          <p:nvSpPr>
            <p:cNvPr id="2101" name="Google Shape;2101;p14"/>
            <p:cNvSpPr/>
            <p:nvPr/>
          </p:nvSpPr>
          <p:spPr>
            <a:xfrm>
              <a:off x="508625" y="1276225"/>
              <a:ext cx="323725" cy="2580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732450" y="1423900"/>
              <a:ext cx="38700" cy="1047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774400" y="1415925"/>
              <a:ext cx="32050" cy="9975"/>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772475" y="1448025"/>
              <a:ext cx="29225" cy="9425"/>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800750" y="1436725"/>
              <a:ext cx="29225" cy="9425"/>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789900" y="1398400"/>
              <a:ext cx="36325" cy="12500"/>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853125" y="1419600"/>
              <a:ext cx="26375" cy="12075"/>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831850" y="1465825"/>
              <a:ext cx="24575" cy="9400"/>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874275" y="1443175"/>
              <a:ext cx="23100" cy="10650"/>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757900" y="1486475"/>
              <a:ext cx="27850" cy="105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709375" y="1462625"/>
              <a:ext cx="30100" cy="1087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797475" y="1482300"/>
              <a:ext cx="29650" cy="12925"/>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862500" y="1486275"/>
              <a:ext cx="24000" cy="10300"/>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725900" y="1389450"/>
              <a:ext cx="31575" cy="12975"/>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832775" y="1514325"/>
              <a:ext cx="23200" cy="11525"/>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686750" y="1435600"/>
              <a:ext cx="30125" cy="1205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766375" y="1520425"/>
              <a:ext cx="26375" cy="10650"/>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708925" y="1491350"/>
              <a:ext cx="29650" cy="1047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14"/>
          <p:cNvSpPr/>
          <p:nvPr/>
        </p:nvSpPr>
        <p:spPr>
          <a:xfrm>
            <a:off x="8080477" y="3916602"/>
            <a:ext cx="1634561" cy="1506200"/>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0" name="Google Shape;2120;p14"/>
          <p:cNvGrpSpPr/>
          <p:nvPr/>
        </p:nvGrpSpPr>
        <p:grpSpPr>
          <a:xfrm>
            <a:off x="7958346" y="3529986"/>
            <a:ext cx="890665" cy="960198"/>
            <a:chOff x="7769968" y="3326773"/>
            <a:chExt cx="1079332" cy="1163594"/>
          </a:xfrm>
        </p:grpSpPr>
        <p:sp>
          <p:nvSpPr>
            <p:cNvPr id="2121" name="Google Shape;2121;p14"/>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14"/>
          <p:cNvSpPr/>
          <p:nvPr/>
        </p:nvSpPr>
        <p:spPr>
          <a:xfrm>
            <a:off x="-1874319" y="4005519"/>
            <a:ext cx="3227084" cy="1328350"/>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14"/>
          <p:cNvGrpSpPr/>
          <p:nvPr/>
        </p:nvGrpSpPr>
        <p:grpSpPr>
          <a:xfrm>
            <a:off x="617775" y="4381922"/>
            <a:ext cx="1217971" cy="575552"/>
            <a:chOff x="617775" y="4327922"/>
            <a:chExt cx="1217971" cy="575552"/>
          </a:xfrm>
        </p:grpSpPr>
        <p:sp>
          <p:nvSpPr>
            <p:cNvPr id="2133" name="Google Shape;2133;p14"/>
            <p:cNvSpPr/>
            <p:nvPr/>
          </p:nvSpPr>
          <p:spPr>
            <a:xfrm>
              <a:off x="617775" y="4657765"/>
              <a:ext cx="1217971" cy="24570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a:off x="617862" y="4495239"/>
              <a:ext cx="1217884" cy="245186"/>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a:off x="617775" y="4327922"/>
              <a:ext cx="1217971" cy="245622"/>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304"/>
        <p:cNvGrpSpPr/>
        <p:nvPr/>
      </p:nvGrpSpPr>
      <p:grpSpPr>
        <a:xfrm>
          <a:off x="0" y="0"/>
          <a:ext cx="0" cy="0"/>
          <a:chOff x="0" y="0"/>
          <a:chExt cx="0" cy="0"/>
        </a:xfrm>
      </p:grpSpPr>
      <p:sp>
        <p:nvSpPr>
          <p:cNvPr id="2305" name="Google Shape;2305;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grpSp>
        <p:nvGrpSpPr>
          <p:cNvPr id="2306" name="Google Shape;2306;p17"/>
          <p:cNvGrpSpPr/>
          <p:nvPr/>
        </p:nvGrpSpPr>
        <p:grpSpPr>
          <a:xfrm>
            <a:off x="142975" y="118750"/>
            <a:ext cx="878525" cy="627975"/>
            <a:chOff x="142975" y="118750"/>
            <a:chExt cx="878525" cy="627975"/>
          </a:xfrm>
        </p:grpSpPr>
        <p:sp>
          <p:nvSpPr>
            <p:cNvPr id="2307" name="Google Shape;2307;p17"/>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7"/>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7"/>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7"/>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7"/>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7"/>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7"/>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7"/>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7"/>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7"/>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7"/>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7"/>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7"/>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7"/>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7"/>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7"/>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7"/>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7"/>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7"/>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7"/>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7"/>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17"/>
          <p:cNvGrpSpPr/>
          <p:nvPr/>
        </p:nvGrpSpPr>
        <p:grpSpPr>
          <a:xfrm>
            <a:off x="8043068" y="66315"/>
            <a:ext cx="1006274" cy="876685"/>
            <a:chOff x="8043068" y="66315"/>
            <a:chExt cx="1006274" cy="876685"/>
          </a:xfrm>
        </p:grpSpPr>
        <p:sp>
          <p:nvSpPr>
            <p:cNvPr id="2329" name="Google Shape;2329;p17"/>
            <p:cNvSpPr/>
            <p:nvPr/>
          </p:nvSpPr>
          <p:spPr>
            <a:xfrm rot="-3439216">
              <a:off x="8199825" y="438753"/>
              <a:ext cx="186964" cy="111391"/>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7"/>
            <p:cNvSpPr/>
            <p:nvPr/>
          </p:nvSpPr>
          <p:spPr>
            <a:xfrm rot="-3439216">
              <a:off x="8350564" y="297962"/>
              <a:ext cx="155846"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7"/>
            <p:cNvSpPr/>
            <p:nvPr/>
          </p:nvSpPr>
          <p:spPr>
            <a:xfrm rot="-3439216">
              <a:off x="8438759" y="443508"/>
              <a:ext cx="140858" cy="85353"/>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7"/>
            <p:cNvSpPr/>
            <p:nvPr/>
          </p:nvSpPr>
          <p:spPr>
            <a:xfrm rot="-3439216">
              <a:off x="8522236" y="315416"/>
              <a:ext cx="141493" cy="85226"/>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7"/>
            <p:cNvSpPr/>
            <p:nvPr/>
          </p:nvSpPr>
          <p:spPr>
            <a:xfrm rot="-3439216">
              <a:off x="8369635" y="170263"/>
              <a:ext cx="167404" cy="113677"/>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7"/>
            <p:cNvSpPr/>
            <p:nvPr/>
          </p:nvSpPr>
          <p:spPr>
            <a:xfrm rot="-3439216">
              <a:off x="8695895" y="94902"/>
              <a:ext cx="119647" cy="94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7"/>
            <p:cNvSpPr/>
            <p:nvPr/>
          </p:nvSpPr>
          <p:spPr>
            <a:xfrm rot="-3439216">
              <a:off x="8738948" y="353955"/>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7"/>
            <p:cNvSpPr/>
            <p:nvPr/>
          </p:nvSpPr>
          <p:spPr>
            <a:xfrm rot="-3439216">
              <a:off x="8852924" y="138209"/>
              <a:ext cx="105294" cy="80908"/>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7"/>
            <p:cNvSpPr/>
            <p:nvPr/>
          </p:nvSpPr>
          <p:spPr>
            <a:xfrm rot="-3439216">
              <a:off x="8496075" y="648999"/>
              <a:ext cx="129427" cy="90053"/>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7"/>
            <p:cNvSpPr/>
            <p:nvPr/>
          </p:nvSpPr>
          <p:spPr>
            <a:xfrm rot="-3439216">
              <a:off x="8225122" y="689079"/>
              <a:ext cx="139207" cy="95133"/>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7"/>
            <p:cNvSpPr/>
            <p:nvPr/>
          </p:nvSpPr>
          <p:spPr>
            <a:xfrm rot="-3439216">
              <a:off x="8653687" y="509329"/>
              <a:ext cx="132221" cy="104405"/>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7"/>
            <p:cNvSpPr/>
            <p:nvPr/>
          </p:nvSpPr>
          <p:spPr>
            <a:xfrm rot="-3439216">
              <a:off x="8930200" y="348632"/>
              <a:ext cx="110375" cy="81162"/>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7"/>
            <p:cNvSpPr/>
            <p:nvPr/>
          </p:nvSpPr>
          <p:spPr>
            <a:xfrm rot="-3439216">
              <a:off x="8892801" y="554689"/>
              <a:ext cx="105294" cy="84083"/>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7"/>
            <p:cNvSpPr/>
            <p:nvPr/>
          </p:nvSpPr>
          <p:spPr>
            <a:xfrm rot="-3439216">
              <a:off x="8053999" y="644117"/>
              <a:ext cx="139080" cy="101992"/>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7"/>
            <p:cNvSpPr/>
            <p:nvPr/>
          </p:nvSpPr>
          <p:spPr>
            <a:xfrm rot="-3439216">
              <a:off x="8632796" y="768265"/>
              <a:ext cx="122568"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7"/>
            <p:cNvSpPr/>
            <p:nvPr/>
          </p:nvSpPr>
          <p:spPr>
            <a:xfrm rot="-3439216">
              <a:off x="8304129" y="810219"/>
              <a:ext cx="143779" cy="93863"/>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17"/>
          <p:cNvGrpSpPr/>
          <p:nvPr/>
        </p:nvGrpSpPr>
        <p:grpSpPr>
          <a:xfrm>
            <a:off x="67029" y="4188513"/>
            <a:ext cx="769875" cy="829975"/>
            <a:chOff x="67029" y="4188513"/>
            <a:chExt cx="769875" cy="829975"/>
          </a:xfrm>
        </p:grpSpPr>
        <p:sp>
          <p:nvSpPr>
            <p:cNvPr id="2346" name="Google Shape;2346;p17"/>
            <p:cNvSpPr/>
            <p:nvPr/>
          </p:nvSpPr>
          <p:spPr>
            <a:xfrm>
              <a:off x="67029" y="4556599"/>
              <a:ext cx="126747" cy="95563"/>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7"/>
            <p:cNvSpPr/>
            <p:nvPr/>
          </p:nvSpPr>
          <p:spPr>
            <a:xfrm>
              <a:off x="193106" y="4750827"/>
              <a:ext cx="139405" cy="111574"/>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7"/>
            <p:cNvSpPr/>
            <p:nvPr/>
          </p:nvSpPr>
          <p:spPr>
            <a:xfrm>
              <a:off x="359421" y="4885286"/>
              <a:ext cx="155165" cy="133202"/>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7"/>
            <p:cNvSpPr/>
            <p:nvPr/>
          </p:nvSpPr>
          <p:spPr>
            <a:xfrm>
              <a:off x="560272" y="4595494"/>
              <a:ext cx="172349" cy="127166"/>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7"/>
            <p:cNvSpPr/>
            <p:nvPr/>
          </p:nvSpPr>
          <p:spPr>
            <a:xfrm>
              <a:off x="356319" y="4514014"/>
              <a:ext cx="159775" cy="142591"/>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7"/>
            <p:cNvSpPr/>
            <p:nvPr/>
          </p:nvSpPr>
          <p:spPr>
            <a:xfrm>
              <a:off x="680482" y="4820739"/>
              <a:ext cx="156422" cy="14845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7"/>
            <p:cNvSpPr/>
            <p:nvPr/>
          </p:nvSpPr>
          <p:spPr>
            <a:xfrm>
              <a:off x="228565" y="4341246"/>
              <a:ext cx="92965" cy="7921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7"/>
            <p:cNvSpPr/>
            <p:nvPr/>
          </p:nvSpPr>
          <p:spPr>
            <a:xfrm>
              <a:off x="365875" y="4188513"/>
              <a:ext cx="189618" cy="138651"/>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7"/>
            <p:cNvSpPr/>
            <p:nvPr/>
          </p:nvSpPr>
          <p:spPr>
            <a:xfrm>
              <a:off x="536465" y="4831636"/>
              <a:ext cx="69493" cy="57003"/>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7"/>
            <p:cNvSpPr/>
            <p:nvPr/>
          </p:nvSpPr>
          <p:spPr>
            <a:xfrm>
              <a:off x="613838" y="4349796"/>
              <a:ext cx="109311" cy="7477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2385"/>
        <p:cNvGrpSpPr/>
        <p:nvPr/>
      </p:nvGrpSpPr>
      <p:grpSpPr>
        <a:xfrm>
          <a:off x="0" y="0"/>
          <a:ext cx="0" cy="0"/>
          <a:chOff x="0" y="0"/>
          <a:chExt cx="0" cy="0"/>
        </a:xfrm>
      </p:grpSpPr>
      <p:sp>
        <p:nvSpPr>
          <p:cNvPr id="2386" name="Google Shape;2386;p19"/>
          <p:cNvSpPr/>
          <p:nvPr/>
        </p:nvSpPr>
        <p:spPr>
          <a:xfrm rot="3785861">
            <a:off x="8142422" y="-897857"/>
            <a:ext cx="2683335" cy="213854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rot="-4452864">
            <a:off x="7890656" y="4190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rot="-4452864">
            <a:off x="-1829069" y="4433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rot="5595821">
            <a:off x="-1361465" y="-897865"/>
            <a:ext cx="2683338" cy="213854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391" name="Google Shape;2391;p19"/>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2" name="Google Shape;2392;p19"/>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3" name="Google Shape;2393;p19"/>
          <p:cNvSpPr txBox="1">
            <a:spLocks noGrp="1"/>
          </p:cNvSpPr>
          <p:nvPr>
            <p:ph type="title" idx="3" hasCustomPrompt="1"/>
          </p:nvPr>
        </p:nvSpPr>
        <p:spPr>
          <a:xfrm>
            <a:off x="724137"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4" name="Google Shape;2394;p19"/>
          <p:cNvSpPr txBox="1">
            <a:spLocks noGrp="1"/>
          </p:cNvSpPr>
          <p:nvPr>
            <p:ph type="subTitle" idx="4"/>
          </p:nvPr>
        </p:nvSpPr>
        <p:spPr>
          <a:xfrm>
            <a:off x="341399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5" name="Google Shape;2395;p19"/>
          <p:cNvSpPr txBox="1">
            <a:spLocks noGrp="1"/>
          </p:cNvSpPr>
          <p:nvPr>
            <p:ph type="title" idx="5"/>
          </p:nvPr>
        </p:nvSpPr>
        <p:spPr>
          <a:xfrm>
            <a:off x="3413999"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6" name="Google Shape;2396;p19"/>
          <p:cNvSpPr txBox="1">
            <a:spLocks noGrp="1"/>
          </p:cNvSpPr>
          <p:nvPr>
            <p:ph type="title" idx="6" hasCustomPrompt="1"/>
          </p:nvPr>
        </p:nvSpPr>
        <p:spPr>
          <a:xfrm>
            <a:off x="3414008"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7" name="Google Shape;2397;p19"/>
          <p:cNvSpPr txBox="1">
            <a:spLocks noGrp="1"/>
          </p:cNvSpPr>
          <p:nvPr>
            <p:ph type="subTitle" idx="7"/>
          </p:nvPr>
        </p:nvSpPr>
        <p:spPr>
          <a:xfrm>
            <a:off x="610386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8" name="Google Shape;2398;p19"/>
          <p:cNvSpPr txBox="1">
            <a:spLocks noGrp="1"/>
          </p:cNvSpPr>
          <p:nvPr>
            <p:ph type="title" idx="8"/>
          </p:nvPr>
        </p:nvSpPr>
        <p:spPr>
          <a:xfrm>
            <a:off x="6103872"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9" name="Google Shape;2399;p19"/>
          <p:cNvSpPr txBox="1">
            <a:spLocks noGrp="1"/>
          </p:cNvSpPr>
          <p:nvPr>
            <p:ph type="title" idx="9" hasCustomPrompt="1"/>
          </p:nvPr>
        </p:nvSpPr>
        <p:spPr>
          <a:xfrm>
            <a:off x="6103879"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0" name="Google Shape;2400;p19"/>
          <p:cNvSpPr txBox="1">
            <a:spLocks noGrp="1"/>
          </p:cNvSpPr>
          <p:nvPr>
            <p:ph type="subTitle" idx="13"/>
          </p:nvPr>
        </p:nvSpPr>
        <p:spPr>
          <a:xfrm>
            <a:off x="724125"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1" name="Google Shape;2401;p19"/>
          <p:cNvSpPr txBox="1">
            <a:spLocks noGrp="1"/>
          </p:cNvSpPr>
          <p:nvPr>
            <p:ph type="title" idx="14"/>
          </p:nvPr>
        </p:nvSpPr>
        <p:spPr>
          <a:xfrm>
            <a:off x="724125"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2" name="Google Shape;2402;p19"/>
          <p:cNvSpPr txBox="1">
            <a:spLocks noGrp="1"/>
          </p:cNvSpPr>
          <p:nvPr>
            <p:ph type="title" idx="15" hasCustomPrompt="1"/>
          </p:nvPr>
        </p:nvSpPr>
        <p:spPr>
          <a:xfrm>
            <a:off x="724137"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3" name="Google Shape;2403;p19"/>
          <p:cNvSpPr txBox="1">
            <a:spLocks noGrp="1"/>
          </p:cNvSpPr>
          <p:nvPr>
            <p:ph type="subTitle" idx="16"/>
          </p:nvPr>
        </p:nvSpPr>
        <p:spPr>
          <a:xfrm>
            <a:off x="341399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4" name="Google Shape;2404;p19"/>
          <p:cNvSpPr txBox="1">
            <a:spLocks noGrp="1"/>
          </p:cNvSpPr>
          <p:nvPr>
            <p:ph type="title" idx="17"/>
          </p:nvPr>
        </p:nvSpPr>
        <p:spPr>
          <a:xfrm>
            <a:off x="3413999"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5" name="Google Shape;2405;p19"/>
          <p:cNvSpPr txBox="1">
            <a:spLocks noGrp="1"/>
          </p:cNvSpPr>
          <p:nvPr>
            <p:ph type="title" idx="18" hasCustomPrompt="1"/>
          </p:nvPr>
        </p:nvSpPr>
        <p:spPr>
          <a:xfrm>
            <a:off x="3414008"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6" name="Google Shape;2406;p19"/>
          <p:cNvSpPr txBox="1">
            <a:spLocks noGrp="1"/>
          </p:cNvSpPr>
          <p:nvPr>
            <p:ph type="subTitle" idx="19"/>
          </p:nvPr>
        </p:nvSpPr>
        <p:spPr>
          <a:xfrm>
            <a:off x="610386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7" name="Google Shape;2407;p19"/>
          <p:cNvSpPr txBox="1">
            <a:spLocks noGrp="1"/>
          </p:cNvSpPr>
          <p:nvPr>
            <p:ph type="title" idx="20"/>
          </p:nvPr>
        </p:nvSpPr>
        <p:spPr>
          <a:xfrm>
            <a:off x="6103872"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8" name="Google Shape;2408;p19"/>
          <p:cNvSpPr txBox="1">
            <a:spLocks noGrp="1"/>
          </p:cNvSpPr>
          <p:nvPr>
            <p:ph type="title" idx="21" hasCustomPrompt="1"/>
          </p:nvPr>
        </p:nvSpPr>
        <p:spPr>
          <a:xfrm>
            <a:off x="6103879"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409" name="Google Shape;2409;p19"/>
          <p:cNvGrpSpPr/>
          <p:nvPr/>
        </p:nvGrpSpPr>
        <p:grpSpPr>
          <a:xfrm rot="9401011">
            <a:off x="123746" y="91426"/>
            <a:ext cx="973981" cy="753848"/>
            <a:chOff x="1642400" y="1129775"/>
            <a:chExt cx="193200" cy="144025"/>
          </a:xfrm>
        </p:grpSpPr>
        <p:sp>
          <p:nvSpPr>
            <p:cNvPr id="2410" name="Google Shape;2410;p19"/>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9"/>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9"/>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9"/>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9"/>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9"/>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9"/>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9"/>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9"/>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9"/>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9"/>
          <p:cNvGrpSpPr/>
          <p:nvPr/>
        </p:nvGrpSpPr>
        <p:grpSpPr>
          <a:xfrm rot="1024943">
            <a:off x="7935185" y="51235"/>
            <a:ext cx="1167069" cy="834182"/>
            <a:chOff x="3287500" y="1126625"/>
            <a:chExt cx="222800" cy="159250"/>
          </a:xfrm>
        </p:grpSpPr>
        <p:sp>
          <p:nvSpPr>
            <p:cNvPr id="2427" name="Google Shape;2427;p19"/>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9"/>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9"/>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19"/>
          <p:cNvGrpSpPr/>
          <p:nvPr/>
        </p:nvGrpSpPr>
        <p:grpSpPr>
          <a:xfrm>
            <a:off x="8185518" y="4127845"/>
            <a:ext cx="882445" cy="951313"/>
            <a:chOff x="301225" y="1363100"/>
            <a:chExt cx="229600" cy="247525"/>
          </a:xfrm>
        </p:grpSpPr>
        <p:sp>
          <p:nvSpPr>
            <p:cNvPr id="2449" name="Google Shape;2449;p19"/>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9" name="Google Shape;2459;p19"/>
          <p:cNvSpPr/>
          <p:nvPr/>
        </p:nvSpPr>
        <p:spPr>
          <a:xfrm>
            <a:off x="-448425" y="4042624"/>
            <a:ext cx="1006830" cy="1191316"/>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Patrick Hand"/>
              <a:buNone/>
              <a:defRPr sz="2800" b="1">
                <a:solidFill>
                  <a:schemeClr val="dk2"/>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7" r:id="rId4"/>
    <p:sldLayoutId id="2147483658" r:id="rId5"/>
    <p:sldLayoutId id="2147483659" r:id="rId6"/>
    <p:sldLayoutId id="2147483660" r:id="rId7"/>
    <p:sldLayoutId id="2147483663" r:id="rId8"/>
    <p:sldLayoutId id="2147483665" r:id="rId9"/>
    <p:sldLayoutId id="2147483666" r:id="rId10"/>
    <p:sldLayoutId id="2147483667" r:id="rId11"/>
    <p:sldLayoutId id="2147483668"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1"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17" Type="http://schemas.openxmlformats.org/officeDocument/2006/relationships/image" Target="NULL"/><Relationship Id="rId2" Type="http://schemas.openxmlformats.org/officeDocument/2006/relationships/notesSlide" Target="../notesSlides/notesSlide12.xml"/><Relationship Id="rId16" Type="http://schemas.openxmlformats.org/officeDocument/2006/relationships/image" Target="../media/image11.png"/><Relationship Id="rId1" Type="http://schemas.openxmlformats.org/officeDocument/2006/relationships/slideLayout" Target="../slideLayouts/slideLayout10.xml"/><Relationship Id="rId15"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1"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15"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55"/>
          <p:cNvSpPr/>
          <p:nvPr/>
        </p:nvSpPr>
        <p:spPr>
          <a:xfrm rot="5400000">
            <a:off x="3495790" y="-2429708"/>
            <a:ext cx="2108529" cy="9144001"/>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5"/>
          <p:cNvSpPr/>
          <p:nvPr/>
        </p:nvSpPr>
        <p:spPr>
          <a:xfrm rot="5400000">
            <a:off x="3489941" y="-2259994"/>
            <a:ext cx="2120228" cy="8792874"/>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5"/>
          <p:cNvSpPr txBox="1">
            <a:spLocks noGrp="1"/>
          </p:cNvSpPr>
          <p:nvPr>
            <p:ph type="title"/>
          </p:nvPr>
        </p:nvSpPr>
        <p:spPr>
          <a:xfrm>
            <a:off x="-1" y="1208003"/>
            <a:ext cx="9144001" cy="1301111"/>
          </a:xfrm>
          <a:prstGeom prst="rect">
            <a:avLst/>
          </a:prstGeom>
        </p:spPr>
        <p:txBody>
          <a:bodyPr spcFirstLastPara="1" wrap="square" lIns="91425" tIns="91425" rIns="91425" bIns="91425" anchor="b" anchorCtr="0">
            <a:noAutofit/>
          </a:bodyPr>
          <a:lstStyle/>
          <a:p>
            <a:pPr marL="0" lvl="0" indent="0" algn="ctr" rtl="0">
              <a:lnSpc>
                <a:spcPts val="4400"/>
              </a:lnSpc>
              <a:spcBef>
                <a:spcPts val="0"/>
              </a:spcBef>
              <a:spcAft>
                <a:spcPts val="0"/>
              </a:spcAft>
              <a:buNone/>
            </a:pPr>
            <a:r>
              <a:rPr lang="en" sz="3600" dirty="0" smtClean="0">
                <a:latin typeface="+mn-lt"/>
              </a:rPr>
              <a:t>CHÀO MỪNG CÁC EM</a:t>
            </a:r>
            <a:br>
              <a:rPr lang="en" sz="3600" dirty="0" smtClean="0">
                <a:latin typeface="+mn-lt"/>
              </a:rPr>
            </a:br>
            <a:r>
              <a:rPr lang="en" sz="3600" dirty="0" smtClean="0">
                <a:latin typeface="+mn-lt"/>
              </a:rPr>
              <a:t>ĐẾN VỚI BÀI HỌC NGÀY HÔM NAY!</a:t>
            </a:r>
            <a:endParaRPr sz="3600" dirty="0">
              <a:latin typeface="+mn-lt"/>
            </a:endParaRPr>
          </a:p>
        </p:txBody>
      </p:sp>
      <p:pic>
        <p:nvPicPr>
          <p:cNvPr id="7" name="Picture 3">
            <a:extLst>
              <a:ext uri="{FF2B5EF4-FFF2-40B4-BE49-F238E27FC236}">
                <a16:creationId xmlns="" xmlns:a16="http://schemas.microsoft.com/office/drawing/2014/main"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130905" y="2366922"/>
            <a:ext cx="2635225" cy="2776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37"/>
                                        </p:tgtEl>
                                        <p:attrNameLst>
                                          <p:attrName>style.visibility</p:attrName>
                                        </p:attrNameLst>
                                      </p:cBhvr>
                                      <p:to>
                                        <p:strVal val="visible"/>
                                      </p:to>
                                    </p:set>
                                    <p:animEffect transition="in" filter="barn(inVertical)">
                                      <p:cBhvr>
                                        <p:cTn id="7" dur="500"/>
                                        <p:tgtEl>
                                          <p:spTgt spid="40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35"/>
                                        </p:tgtEl>
                                        <p:attrNameLst>
                                          <p:attrName>style.visibility</p:attrName>
                                        </p:attrNameLst>
                                      </p:cBhvr>
                                      <p:to>
                                        <p:strVal val="visible"/>
                                      </p:to>
                                    </p:set>
                                    <p:animEffect transition="in" filter="barn(inVertical)">
                                      <p:cBhvr>
                                        <p:cTn id="10" dur="500"/>
                                        <p:tgtEl>
                                          <p:spTgt spid="40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036"/>
                                        </p:tgtEl>
                                        <p:attrNameLst>
                                          <p:attrName>style.visibility</p:attrName>
                                        </p:attrNameLst>
                                      </p:cBhvr>
                                      <p:to>
                                        <p:strVal val="visible"/>
                                      </p:to>
                                    </p:set>
                                    <p:animEffect transition="in" filter="barn(inVertical)">
                                      <p:cBhvr>
                                        <p:cTn id="13" dur="500"/>
                                        <p:tgtEl>
                                          <p:spTgt spid="403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5" grpId="0" animBg="1"/>
      <p:bldP spid="4036" grpId="0" animBg="1"/>
      <p:bldP spid="40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1"/>
        <p:cNvGrpSpPr/>
        <p:nvPr/>
      </p:nvGrpSpPr>
      <p:grpSpPr>
        <a:xfrm>
          <a:off x="0" y="0"/>
          <a:ext cx="0" cy="0"/>
          <a:chOff x="0" y="0"/>
          <a:chExt cx="0" cy="0"/>
        </a:xfrm>
      </p:grpSpPr>
      <p:grpSp>
        <p:nvGrpSpPr>
          <p:cNvPr id="3541" name="Google Shape;3541;p39"/>
          <p:cNvGrpSpPr/>
          <p:nvPr/>
        </p:nvGrpSpPr>
        <p:grpSpPr>
          <a:xfrm>
            <a:off x="882817" y="1152644"/>
            <a:ext cx="772365" cy="763632"/>
            <a:chOff x="496256" y="1136537"/>
            <a:chExt cx="747040" cy="738736"/>
          </a:xfrm>
        </p:grpSpPr>
        <p:sp>
          <p:nvSpPr>
            <p:cNvPr id="354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4" name="Google Shape;3544;p39"/>
          <p:cNvSpPr txBox="1">
            <a:spLocks noGrp="1"/>
          </p:cNvSpPr>
          <p:nvPr>
            <p:ph type="title"/>
          </p:nvPr>
        </p:nvSpPr>
        <p:spPr>
          <a:xfrm>
            <a:off x="0" y="406491"/>
            <a:ext cx="9068430" cy="638897"/>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US" sz="2600" b="0" dirty="0" smtClean="0">
                <a:latin typeface="+mj-lt"/>
              </a:rPr>
              <a:t>Hệ Mặt trời gồm:</a:t>
            </a:r>
            <a:endParaRPr sz="2600" b="0" dirty="0">
              <a:latin typeface="+mj-lt"/>
            </a:endParaRPr>
          </a:p>
        </p:txBody>
      </p:sp>
      <p:sp>
        <p:nvSpPr>
          <p:cNvPr id="3546" name="Google Shape;3546;p39"/>
          <p:cNvSpPr txBox="1">
            <a:spLocks noGrp="1"/>
          </p:cNvSpPr>
          <p:nvPr>
            <p:ph type="title" idx="2"/>
          </p:nvPr>
        </p:nvSpPr>
        <p:spPr>
          <a:xfrm>
            <a:off x="1806840" y="1112997"/>
            <a:ext cx="5577083" cy="883585"/>
          </a:xfrm>
          <a:prstGeom prst="rect">
            <a:avLst/>
          </a:prstGeom>
        </p:spPr>
        <p:txBody>
          <a:bodyPr spcFirstLastPara="1" wrap="square" lIns="91425" tIns="91425" rIns="91425" bIns="91425" anchor="ctr" anchorCtr="0">
            <a:noAutofit/>
          </a:bodyPr>
          <a:lstStyle/>
          <a:p>
            <a:pPr lvl="0" algn="just">
              <a:lnSpc>
                <a:spcPts val="3800"/>
              </a:lnSpc>
            </a:pPr>
            <a:r>
              <a:rPr lang="en-US" sz="2600" b="0" dirty="0" smtClean="0">
                <a:latin typeface="+mj-lt"/>
              </a:rPr>
              <a:t>Các </a:t>
            </a:r>
            <a:r>
              <a:rPr lang="en-US" sz="2600" b="0" dirty="0">
                <a:latin typeface="+mj-lt"/>
              </a:rPr>
              <a:t>Thiên Hà, dải Ngân Hà, hành </a:t>
            </a:r>
            <a:r>
              <a:rPr lang="en-US" sz="2600" b="0" dirty="0" smtClean="0">
                <a:latin typeface="+mj-lt"/>
              </a:rPr>
              <a:t>tinh</a:t>
            </a:r>
            <a:r>
              <a:rPr lang="en-US" sz="2600" b="0" dirty="0">
                <a:latin typeface="+mj-lt"/>
              </a:rPr>
              <a:t>, vệ tinh, các đám bụi khí.</a:t>
            </a:r>
            <a:endParaRPr sz="2600" b="0" dirty="0">
              <a:latin typeface="+mj-lt"/>
            </a:endParaRPr>
          </a:p>
        </p:txBody>
      </p:sp>
      <p:sp>
        <p:nvSpPr>
          <p:cNvPr id="3547" name="Google Shape;3547;p39"/>
          <p:cNvSpPr txBox="1">
            <a:spLocks noGrp="1"/>
          </p:cNvSpPr>
          <p:nvPr>
            <p:ph type="title" idx="3"/>
          </p:nvPr>
        </p:nvSpPr>
        <p:spPr>
          <a:xfrm>
            <a:off x="972792" y="1335040"/>
            <a:ext cx="654762"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A</a:t>
            </a:r>
            <a:endParaRPr dirty="0">
              <a:latin typeface="+mj-lt"/>
            </a:endParaRPr>
          </a:p>
        </p:txBody>
      </p:sp>
      <p:grpSp>
        <p:nvGrpSpPr>
          <p:cNvPr id="32" name="Google Shape;3541;p39"/>
          <p:cNvGrpSpPr/>
          <p:nvPr/>
        </p:nvGrpSpPr>
        <p:grpSpPr>
          <a:xfrm>
            <a:off x="792842" y="2197423"/>
            <a:ext cx="772365" cy="763632"/>
            <a:chOff x="496256" y="1136537"/>
            <a:chExt cx="747040" cy="738736"/>
          </a:xfrm>
        </p:grpSpPr>
        <p:sp>
          <p:nvSpPr>
            <p:cNvPr id="33"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46;p39"/>
          <p:cNvSpPr txBox="1">
            <a:spLocks noGrp="1"/>
          </p:cNvSpPr>
          <p:nvPr>
            <p:ph type="title" idx="2"/>
          </p:nvPr>
        </p:nvSpPr>
        <p:spPr>
          <a:xfrm>
            <a:off x="1731270" y="2145392"/>
            <a:ext cx="6679701" cy="883585"/>
          </a:xfrm>
          <a:prstGeom prst="rect">
            <a:avLst/>
          </a:prstGeom>
        </p:spPr>
        <p:txBody>
          <a:bodyPr spcFirstLastPara="1" wrap="square" lIns="91425" tIns="91425" rIns="91425" bIns="91425" anchor="ctr" anchorCtr="0">
            <a:noAutofit/>
          </a:bodyPr>
          <a:lstStyle/>
          <a:p>
            <a:pPr lvl="0" algn="just">
              <a:lnSpc>
                <a:spcPts val="3800"/>
              </a:lnSpc>
            </a:pPr>
            <a:r>
              <a:rPr lang="en-US" sz="2600" b="0" dirty="0">
                <a:latin typeface="+mj-lt"/>
              </a:rPr>
              <a:t>Mặt Trời, các thiên thể chuyển động xung quanh Mặt Trời và các đám bụi, khí.</a:t>
            </a:r>
            <a:endParaRPr sz="2600" b="0" dirty="0">
              <a:latin typeface="+mj-lt"/>
            </a:endParaRPr>
          </a:p>
        </p:txBody>
      </p:sp>
      <p:sp>
        <p:nvSpPr>
          <p:cNvPr id="36" name="Google Shape;3547;p39"/>
          <p:cNvSpPr txBox="1">
            <a:spLocks noGrp="1"/>
          </p:cNvSpPr>
          <p:nvPr>
            <p:ph type="title" idx="3"/>
          </p:nvPr>
        </p:nvSpPr>
        <p:spPr>
          <a:xfrm>
            <a:off x="882817" y="2380182"/>
            <a:ext cx="654762"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B</a:t>
            </a:r>
            <a:endParaRPr dirty="0">
              <a:latin typeface="+mj-lt"/>
            </a:endParaRPr>
          </a:p>
        </p:txBody>
      </p:sp>
      <p:grpSp>
        <p:nvGrpSpPr>
          <p:cNvPr id="42" name="Google Shape;3541;p39"/>
          <p:cNvGrpSpPr/>
          <p:nvPr/>
        </p:nvGrpSpPr>
        <p:grpSpPr>
          <a:xfrm>
            <a:off x="765214" y="3143814"/>
            <a:ext cx="772365" cy="763632"/>
            <a:chOff x="496256" y="1136537"/>
            <a:chExt cx="747040" cy="738736"/>
          </a:xfrm>
        </p:grpSpPr>
        <p:sp>
          <p:nvSpPr>
            <p:cNvPr id="43"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3546;p39"/>
          <p:cNvSpPr txBox="1">
            <a:spLocks noGrp="1"/>
          </p:cNvSpPr>
          <p:nvPr>
            <p:ph type="title" idx="2"/>
          </p:nvPr>
        </p:nvSpPr>
        <p:spPr>
          <a:xfrm>
            <a:off x="1655182" y="3299478"/>
            <a:ext cx="7331769" cy="493689"/>
          </a:xfrm>
          <a:prstGeom prst="rect">
            <a:avLst/>
          </a:prstGeom>
        </p:spPr>
        <p:txBody>
          <a:bodyPr spcFirstLastPara="1" wrap="square" lIns="91425" tIns="91425" rIns="91425" bIns="91425" anchor="ctr" anchorCtr="0">
            <a:noAutofit/>
          </a:bodyPr>
          <a:lstStyle/>
          <a:p>
            <a:pPr lvl="0" algn="just">
              <a:lnSpc>
                <a:spcPts val="3800"/>
              </a:lnSpc>
            </a:pPr>
            <a:r>
              <a:rPr lang="en-US" sz="2600" b="0" dirty="0" smtClean="0">
                <a:latin typeface="+mj-lt"/>
              </a:rPr>
              <a:t>Dải </a:t>
            </a:r>
            <a:r>
              <a:rPr lang="en-US" sz="2600" b="0" dirty="0">
                <a:latin typeface="+mj-lt"/>
              </a:rPr>
              <a:t>Ngân Hà, các hành </a:t>
            </a:r>
            <a:r>
              <a:rPr lang="en-US" sz="2600" b="0" dirty="0" smtClean="0">
                <a:latin typeface="+mj-lt"/>
              </a:rPr>
              <a:t>tinh </a:t>
            </a:r>
            <a:r>
              <a:rPr lang="en-US" sz="2600" b="0" dirty="0">
                <a:latin typeface="+mj-lt"/>
              </a:rPr>
              <a:t>và các đám bụi, khí</a:t>
            </a:r>
            <a:r>
              <a:rPr lang="en-US" sz="2600" b="0" dirty="0" smtClean="0">
                <a:latin typeface="+mj-lt"/>
              </a:rPr>
              <a:t>.</a:t>
            </a:r>
            <a:endParaRPr sz="2600" b="0" dirty="0">
              <a:latin typeface="+mj-lt"/>
            </a:endParaRPr>
          </a:p>
        </p:txBody>
      </p:sp>
      <p:sp>
        <p:nvSpPr>
          <p:cNvPr id="46" name="Google Shape;3547;p39"/>
          <p:cNvSpPr txBox="1">
            <a:spLocks noGrp="1"/>
          </p:cNvSpPr>
          <p:nvPr>
            <p:ph type="title" idx="3"/>
          </p:nvPr>
        </p:nvSpPr>
        <p:spPr>
          <a:xfrm>
            <a:off x="855189" y="3326573"/>
            <a:ext cx="654762"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C</a:t>
            </a:r>
            <a:endParaRPr dirty="0">
              <a:latin typeface="+mj-lt"/>
            </a:endParaRPr>
          </a:p>
        </p:txBody>
      </p:sp>
      <p:grpSp>
        <p:nvGrpSpPr>
          <p:cNvPr id="57" name="Google Shape;3541;p39"/>
          <p:cNvGrpSpPr/>
          <p:nvPr/>
        </p:nvGrpSpPr>
        <p:grpSpPr>
          <a:xfrm>
            <a:off x="702867" y="4057935"/>
            <a:ext cx="772365" cy="763632"/>
            <a:chOff x="496256" y="1136537"/>
            <a:chExt cx="747040" cy="738736"/>
          </a:xfrm>
        </p:grpSpPr>
        <p:sp>
          <p:nvSpPr>
            <p:cNvPr id="58"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546;p39"/>
          <p:cNvSpPr txBox="1">
            <a:spLocks noGrp="1"/>
          </p:cNvSpPr>
          <p:nvPr>
            <p:ph type="title" idx="2"/>
          </p:nvPr>
        </p:nvSpPr>
        <p:spPr>
          <a:xfrm>
            <a:off x="1592835" y="4213599"/>
            <a:ext cx="7331769" cy="493689"/>
          </a:xfrm>
          <a:prstGeom prst="rect">
            <a:avLst/>
          </a:prstGeom>
        </p:spPr>
        <p:txBody>
          <a:bodyPr spcFirstLastPara="1" wrap="square" lIns="91425" tIns="91425" rIns="91425" bIns="91425" anchor="ctr" anchorCtr="0">
            <a:noAutofit/>
          </a:bodyPr>
          <a:lstStyle/>
          <a:p>
            <a:pPr lvl="0" algn="just">
              <a:lnSpc>
                <a:spcPts val="3800"/>
              </a:lnSpc>
            </a:pPr>
            <a:r>
              <a:rPr lang="en-US" sz="2600" b="0" dirty="0" smtClean="0">
                <a:latin typeface="+mj-lt"/>
              </a:rPr>
              <a:t>Rất </a:t>
            </a:r>
            <a:r>
              <a:rPr lang="en-US" sz="2600" b="0" dirty="0">
                <a:latin typeface="+mj-lt"/>
              </a:rPr>
              <a:t>nhiều các ngôi sao, các hành tinh, các vệ tỉnh và các đám bụi, khí..</a:t>
            </a:r>
            <a:endParaRPr sz="2600" b="0" dirty="0">
              <a:latin typeface="+mj-lt"/>
            </a:endParaRPr>
          </a:p>
        </p:txBody>
      </p:sp>
      <p:sp>
        <p:nvSpPr>
          <p:cNvPr id="61" name="Google Shape;3547;p39"/>
          <p:cNvSpPr txBox="1">
            <a:spLocks noGrp="1"/>
          </p:cNvSpPr>
          <p:nvPr>
            <p:ph type="title" idx="3"/>
          </p:nvPr>
        </p:nvSpPr>
        <p:spPr>
          <a:xfrm>
            <a:off x="792842" y="4240694"/>
            <a:ext cx="654762"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D</a:t>
            </a:r>
            <a:endParaRPr dirty="0">
              <a:latin typeface="+mj-lt"/>
            </a:endParaRPr>
          </a:p>
        </p:txBody>
      </p:sp>
      <p:sp>
        <p:nvSpPr>
          <p:cNvPr id="62" name="Oval 61"/>
          <p:cNvSpPr/>
          <p:nvPr/>
        </p:nvSpPr>
        <p:spPr>
          <a:xfrm>
            <a:off x="962297" y="2397532"/>
            <a:ext cx="468173" cy="422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44"/>
                                        </p:tgtEl>
                                        <p:attrNameLst>
                                          <p:attrName>style.visibility</p:attrName>
                                        </p:attrNameLst>
                                      </p:cBhvr>
                                      <p:to>
                                        <p:strVal val="visible"/>
                                      </p:to>
                                    </p:set>
                                    <p:animEffect transition="in" filter="barn(inVertical)">
                                      <p:cBhvr>
                                        <p:cTn id="7" dur="500"/>
                                        <p:tgtEl>
                                          <p:spTgt spid="35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47"/>
                                        </p:tgtEl>
                                        <p:attrNameLst>
                                          <p:attrName>style.visibility</p:attrName>
                                        </p:attrNameLst>
                                      </p:cBhvr>
                                      <p:to>
                                        <p:strVal val="visible"/>
                                      </p:to>
                                    </p:set>
                                    <p:animEffect transition="in" filter="barn(inVertical)">
                                      <p:cBhvr>
                                        <p:cTn id="12" dur="500"/>
                                        <p:tgtEl>
                                          <p:spTgt spid="3547"/>
                                        </p:tgtEl>
                                      </p:cBhvr>
                                    </p:animEffect>
                                  </p:childTnLst>
                                </p:cTn>
                              </p:par>
                              <p:par>
                                <p:cTn id="13" presetID="16" presetClass="entr" presetSubtype="21" fill="hold" nodeType="withEffect">
                                  <p:stCondLst>
                                    <p:cond delay="0"/>
                                  </p:stCondLst>
                                  <p:childTnLst>
                                    <p:set>
                                      <p:cBhvr>
                                        <p:cTn id="14" dur="1" fill="hold">
                                          <p:stCondLst>
                                            <p:cond delay="0"/>
                                          </p:stCondLst>
                                        </p:cTn>
                                        <p:tgtEl>
                                          <p:spTgt spid="3541"/>
                                        </p:tgtEl>
                                        <p:attrNameLst>
                                          <p:attrName>style.visibility</p:attrName>
                                        </p:attrNameLst>
                                      </p:cBhvr>
                                      <p:to>
                                        <p:strVal val="visible"/>
                                      </p:to>
                                    </p:set>
                                    <p:animEffect transition="in" filter="barn(inVertical)">
                                      <p:cBhvr>
                                        <p:cTn id="15" dur="500"/>
                                        <p:tgtEl>
                                          <p:spTgt spid="354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46"/>
                                        </p:tgtEl>
                                        <p:attrNameLst>
                                          <p:attrName>style.visibility</p:attrName>
                                        </p:attrNameLst>
                                      </p:cBhvr>
                                      <p:to>
                                        <p:strVal val="visible"/>
                                      </p:to>
                                    </p:set>
                                    <p:animEffect transition="in" filter="barn(inVertical)">
                                      <p:cBhvr>
                                        <p:cTn id="18" dur="500"/>
                                        <p:tgtEl>
                                          <p:spTgt spid="35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par>
                                <p:cTn id="35" presetID="16" presetClass="entr" presetSubtype="2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arn(inVertical)">
                                      <p:cBhvr>
                                        <p:cTn id="45" dur="500"/>
                                        <p:tgtEl>
                                          <p:spTgt spid="61"/>
                                        </p:tgtEl>
                                      </p:cBhvr>
                                    </p:animEffect>
                                  </p:childTnLst>
                                </p:cTn>
                              </p:par>
                              <p:par>
                                <p:cTn id="46" presetID="16" presetClass="entr" presetSubtype="21"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arn(inVertical)">
                                      <p:cBhvr>
                                        <p:cTn id="48" dur="500"/>
                                        <p:tgtEl>
                                          <p:spTgt spid="5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barn(inVertical)">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4" grpId="0"/>
      <p:bldP spid="3546" grpId="0"/>
      <p:bldP spid="3547" grpId="0"/>
      <p:bldP spid="35" grpId="0"/>
      <p:bldP spid="36" grpId="0"/>
      <p:bldP spid="45" grpId="0"/>
      <p:bldP spid="46" grpId="0"/>
      <p:bldP spid="60" grpId="0"/>
      <p:bldP spid="61" grpId="0"/>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sp>
        <p:nvSpPr>
          <p:cNvPr id="3639" name="Google Shape;3639;p45"/>
          <p:cNvSpPr txBox="1">
            <a:spLocks noGrp="1"/>
          </p:cNvSpPr>
          <p:nvPr>
            <p:ph type="title"/>
          </p:nvPr>
        </p:nvSpPr>
        <p:spPr>
          <a:xfrm>
            <a:off x="952030" y="655778"/>
            <a:ext cx="7411287" cy="884279"/>
          </a:xfrm>
          <a:prstGeom prst="rect">
            <a:avLst/>
          </a:prstGeom>
        </p:spPr>
        <p:txBody>
          <a:bodyPr spcFirstLastPara="1" wrap="square" lIns="91425" tIns="91425" rIns="91425" bIns="91425" anchor="t" anchorCtr="0">
            <a:noAutofit/>
          </a:bodyPr>
          <a:lstStyle/>
          <a:p>
            <a:pPr lvl="0">
              <a:lnSpc>
                <a:spcPts val="3600"/>
              </a:lnSpc>
            </a:pPr>
            <a:r>
              <a:rPr lang="en-US" sz="2600" b="0" dirty="0">
                <a:latin typeface="+mj-lt"/>
              </a:rPr>
              <a:t>Trong hệ Mặt Trời, theo thứ tự xa dần Mặt Trời, Trái Đất là hành </a:t>
            </a:r>
            <a:r>
              <a:rPr lang="en-US" sz="2600" b="0" dirty="0" smtClean="0">
                <a:latin typeface="+mj-lt"/>
              </a:rPr>
              <a:t>tinh </a:t>
            </a:r>
            <a:r>
              <a:rPr lang="en-US" sz="2600" b="0" dirty="0">
                <a:latin typeface="+mj-lt"/>
              </a:rPr>
              <a:t>ở vị </a:t>
            </a:r>
            <a:r>
              <a:rPr lang="en-US" sz="2600" b="0" dirty="0" smtClean="0">
                <a:latin typeface="+mj-lt"/>
              </a:rPr>
              <a:t>trí:</a:t>
            </a:r>
            <a:endParaRPr sz="2600" b="0" dirty="0">
              <a:latin typeface="+mj-lt"/>
            </a:endParaRPr>
          </a:p>
        </p:txBody>
      </p:sp>
      <p:sp>
        <p:nvSpPr>
          <p:cNvPr id="3652" name="Google Shape;3652;p45"/>
          <p:cNvSpPr/>
          <p:nvPr/>
        </p:nvSpPr>
        <p:spPr>
          <a:xfrm rot="13545">
            <a:off x="3291661" y="2489825"/>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3" name="Google Shape;3653;p45"/>
          <p:cNvGrpSpPr/>
          <p:nvPr/>
        </p:nvGrpSpPr>
        <p:grpSpPr>
          <a:xfrm>
            <a:off x="1095623" y="1923050"/>
            <a:ext cx="7720576" cy="2891610"/>
            <a:chOff x="1095623" y="2075450"/>
            <a:chExt cx="7720576" cy="2891610"/>
          </a:xfrm>
        </p:grpSpPr>
        <p:sp>
          <p:nvSpPr>
            <p:cNvPr id="3654" name="Google Shape;3654;p45"/>
            <p:cNvSpPr/>
            <p:nvPr/>
          </p:nvSpPr>
          <p:spPr>
            <a:xfrm rot="13545">
              <a:off x="5872821" y="2482714"/>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5"/>
            <p:cNvSpPr/>
            <p:nvPr/>
          </p:nvSpPr>
          <p:spPr>
            <a:xfrm rot="13545">
              <a:off x="5702900" y="2522334"/>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6" name="Google Shape;3656;p45"/>
            <p:cNvGrpSpPr/>
            <p:nvPr/>
          </p:nvGrpSpPr>
          <p:grpSpPr>
            <a:xfrm>
              <a:off x="1095623" y="2075450"/>
              <a:ext cx="7720576" cy="2891610"/>
              <a:chOff x="1095623" y="2075450"/>
              <a:chExt cx="7720576" cy="2891610"/>
            </a:xfrm>
          </p:grpSpPr>
          <p:sp>
            <p:nvSpPr>
              <p:cNvPr id="3657" name="Google Shape;3657;p45"/>
              <p:cNvSpPr/>
              <p:nvPr/>
            </p:nvSpPr>
            <p:spPr>
              <a:xfrm rot="-10786615">
                <a:off x="1577153" y="233145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5"/>
              <p:cNvSpPr/>
              <p:nvPr/>
            </p:nvSpPr>
            <p:spPr>
              <a:xfrm rot="13385" flipH="1">
                <a:off x="6154097" y="2326876"/>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5"/>
              <p:cNvSpPr/>
              <p:nvPr/>
            </p:nvSpPr>
            <p:spPr>
              <a:xfrm rot="13385" flipH="1">
                <a:off x="6921280" y="2336120"/>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5"/>
              <p:cNvSpPr/>
              <p:nvPr/>
            </p:nvSpPr>
            <p:spPr>
              <a:xfrm rot="1453787" flipH="1">
                <a:off x="7117126" y="2243540"/>
                <a:ext cx="74832" cy="62456"/>
              </a:xfrm>
              <a:custGeom>
                <a:avLst/>
                <a:gdLst/>
                <a:ahLst/>
                <a:cxnLst/>
                <a:rect l="l" t="t" r="r" b="b"/>
                <a:pathLst>
                  <a:path w="4662" h="3891" extrusionOk="0">
                    <a:moveTo>
                      <a:pt x="258" y="1"/>
                    </a:moveTo>
                    <a:cubicBezTo>
                      <a:pt x="129" y="1"/>
                      <a:pt x="0" y="290"/>
                      <a:pt x="0" y="547"/>
                    </a:cubicBezTo>
                    <a:cubicBezTo>
                      <a:pt x="0" y="933"/>
                      <a:pt x="258" y="1351"/>
                      <a:pt x="804" y="1736"/>
                    </a:cubicBezTo>
                    <a:lnTo>
                      <a:pt x="1190" y="2026"/>
                    </a:lnTo>
                    <a:cubicBezTo>
                      <a:pt x="2122" y="2540"/>
                      <a:pt x="2926" y="3087"/>
                      <a:pt x="3858" y="3633"/>
                    </a:cubicBezTo>
                    <a:cubicBezTo>
                      <a:pt x="4147" y="3762"/>
                      <a:pt x="4404" y="3890"/>
                      <a:pt x="4661" y="3890"/>
                    </a:cubicBezTo>
                    <a:cubicBezTo>
                      <a:pt x="4661" y="3633"/>
                      <a:pt x="4661" y="3344"/>
                      <a:pt x="4533" y="3087"/>
                    </a:cubicBezTo>
                    <a:cubicBezTo>
                      <a:pt x="3858" y="1608"/>
                      <a:pt x="2540" y="1094"/>
                      <a:pt x="1190" y="419"/>
                    </a:cubicBezTo>
                    <a:cubicBezTo>
                      <a:pt x="933" y="419"/>
                      <a:pt x="643" y="290"/>
                      <a:pt x="386" y="129"/>
                    </a:cubicBezTo>
                    <a:cubicBezTo>
                      <a:pt x="386" y="1"/>
                      <a:pt x="258"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5"/>
              <p:cNvSpPr/>
              <p:nvPr/>
            </p:nvSpPr>
            <p:spPr>
              <a:xfrm rot="1453787" flipH="1">
                <a:off x="7285912" y="2228961"/>
                <a:ext cx="83612" cy="44896"/>
              </a:xfrm>
              <a:custGeom>
                <a:avLst/>
                <a:gdLst/>
                <a:ahLst/>
                <a:cxnLst/>
                <a:rect l="l" t="t" r="r" b="b"/>
                <a:pathLst>
                  <a:path w="5209" h="2797" extrusionOk="0">
                    <a:moveTo>
                      <a:pt x="515" y="0"/>
                    </a:moveTo>
                    <a:cubicBezTo>
                      <a:pt x="129" y="129"/>
                      <a:pt x="129" y="257"/>
                      <a:pt x="129" y="257"/>
                    </a:cubicBezTo>
                    <a:cubicBezTo>
                      <a:pt x="1" y="386"/>
                      <a:pt x="129" y="515"/>
                      <a:pt x="129" y="804"/>
                    </a:cubicBezTo>
                    <a:cubicBezTo>
                      <a:pt x="258" y="932"/>
                      <a:pt x="515" y="1061"/>
                      <a:pt x="804" y="1190"/>
                    </a:cubicBezTo>
                    <a:cubicBezTo>
                      <a:pt x="1061" y="1318"/>
                      <a:pt x="1479" y="1607"/>
                      <a:pt x="1865" y="1865"/>
                    </a:cubicBezTo>
                    <a:cubicBezTo>
                      <a:pt x="2283" y="1993"/>
                      <a:pt x="2669" y="2283"/>
                      <a:pt x="3087" y="2411"/>
                    </a:cubicBezTo>
                    <a:cubicBezTo>
                      <a:pt x="3601" y="2668"/>
                      <a:pt x="4019" y="2797"/>
                      <a:pt x="4276" y="2797"/>
                    </a:cubicBezTo>
                    <a:cubicBezTo>
                      <a:pt x="4694" y="2797"/>
                      <a:pt x="4951" y="2797"/>
                      <a:pt x="5208" y="2540"/>
                    </a:cubicBezTo>
                    <a:lnTo>
                      <a:pt x="5080" y="2411"/>
                    </a:lnTo>
                    <a:cubicBezTo>
                      <a:pt x="4822" y="2122"/>
                      <a:pt x="4533" y="1865"/>
                      <a:pt x="4276" y="1607"/>
                    </a:cubicBezTo>
                    <a:cubicBezTo>
                      <a:pt x="3472" y="1190"/>
                      <a:pt x="2540" y="804"/>
                      <a:pt x="1736" y="386"/>
                    </a:cubicBezTo>
                    <a:lnTo>
                      <a:pt x="933" y="129"/>
                    </a:lnTo>
                    <a:cubicBezTo>
                      <a:pt x="933" y="0"/>
                      <a:pt x="804"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5"/>
              <p:cNvSpPr/>
              <p:nvPr/>
            </p:nvSpPr>
            <p:spPr>
              <a:xfrm rot="1453787" flipH="1">
                <a:off x="7466469" y="2256931"/>
                <a:ext cx="92360" cy="25811"/>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3" name="Google Shape;3663;p45"/>
              <p:cNvGrpSpPr/>
              <p:nvPr/>
            </p:nvGrpSpPr>
            <p:grpSpPr>
              <a:xfrm>
                <a:off x="3946901" y="4239949"/>
                <a:ext cx="1164192" cy="727111"/>
                <a:chOff x="4185301" y="4239949"/>
                <a:chExt cx="1164192" cy="727111"/>
              </a:xfrm>
            </p:grpSpPr>
            <p:sp>
              <p:nvSpPr>
                <p:cNvPr id="3664" name="Google Shape;3664;p45"/>
                <p:cNvSpPr/>
                <p:nvPr/>
              </p:nvSpPr>
              <p:spPr>
                <a:xfrm rot="557089">
                  <a:off x="5008787" y="4435847"/>
                  <a:ext cx="290010" cy="177721"/>
                </a:xfrm>
                <a:custGeom>
                  <a:avLst/>
                  <a:gdLst/>
                  <a:ahLst/>
                  <a:cxnLst/>
                  <a:rect l="l" t="t" r="r" b="b"/>
                  <a:pathLst>
                    <a:path w="18066" h="11071" extrusionOk="0">
                      <a:moveTo>
                        <a:pt x="585" y="1"/>
                      </a:moveTo>
                      <a:cubicBezTo>
                        <a:pt x="431" y="1"/>
                        <a:pt x="282" y="30"/>
                        <a:pt x="129" y="77"/>
                      </a:cubicBezTo>
                      <a:lnTo>
                        <a:pt x="1" y="77"/>
                      </a:lnTo>
                      <a:lnTo>
                        <a:pt x="258" y="495"/>
                      </a:lnTo>
                      <a:cubicBezTo>
                        <a:pt x="386" y="752"/>
                        <a:pt x="676" y="881"/>
                        <a:pt x="933" y="1138"/>
                      </a:cubicBezTo>
                      <a:cubicBezTo>
                        <a:pt x="1479" y="1685"/>
                        <a:pt x="1994" y="2103"/>
                        <a:pt x="2540" y="2488"/>
                      </a:cubicBezTo>
                      <a:cubicBezTo>
                        <a:pt x="6430" y="4899"/>
                        <a:pt x="10576" y="7310"/>
                        <a:pt x="15269" y="10139"/>
                      </a:cubicBezTo>
                      <a:cubicBezTo>
                        <a:pt x="15816" y="10524"/>
                        <a:pt x="16459" y="10653"/>
                        <a:pt x="17134" y="10942"/>
                      </a:cubicBezTo>
                      <a:cubicBezTo>
                        <a:pt x="17262" y="10942"/>
                        <a:pt x="17423" y="11071"/>
                        <a:pt x="17552" y="11071"/>
                      </a:cubicBezTo>
                      <a:lnTo>
                        <a:pt x="18066" y="11071"/>
                      </a:lnTo>
                      <a:lnTo>
                        <a:pt x="17937" y="10942"/>
                      </a:lnTo>
                      <a:cubicBezTo>
                        <a:pt x="17809" y="10782"/>
                        <a:pt x="17680" y="10653"/>
                        <a:pt x="17423" y="10524"/>
                      </a:cubicBezTo>
                      <a:cubicBezTo>
                        <a:pt x="17005" y="10139"/>
                        <a:pt x="16459" y="9592"/>
                        <a:pt x="15944" y="9335"/>
                      </a:cubicBezTo>
                      <a:cubicBezTo>
                        <a:pt x="13534" y="7856"/>
                        <a:pt x="11123" y="6378"/>
                        <a:pt x="8712" y="5028"/>
                      </a:cubicBezTo>
                      <a:cubicBezTo>
                        <a:pt x="6976" y="3967"/>
                        <a:pt x="5208" y="2906"/>
                        <a:pt x="3344" y="1813"/>
                      </a:cubicBezTo>
                      <a:cubicBezTo>
                        <a:pt x="2797" y="1428"/>
                        <a:pt x="2154" y="881"/>
                        <a:pt x="1479" y="335"/>
                      </a:cubicBezTo>
                      <a:cubicBezTo>
                        <a:pt x="1133" y="90"/>
                        <a:pt x="851" y="1"/>
                        <a:pt x="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5"/>
                <p:cNvSpPr/>
                <p:nvPr/>
              </p:nvSpPr>
              <p:spPr>
                <a:xfrm rot="557089">
                  <a:off x="4223254" y="4324082"/>
                  <a:ext cx="1088285" cy="558847"/>
                </a:xfrm>
                <a:custGeom>
                  <a:avLst/>
                  <a:gdLst/>
                  <a:ahLst/>
                  <a:cxnLst/>
                  <a:rect l="l" t="t" r="r" b="b"/>
                  <a:pathLst>
                    <a:path w="67794" h="34813" extrusionOk="0">
                      <a:moveTo>
                        <a:pt x="44874" y="22244"/>
                      </a:moveTo>
                      <a:lnTo>
                        <a:pt x="45549" y="23980"/>
                      </a:lnTo>
                      <a:lnTo>
                        <a:pt x="45164" y="24108"/>
                      </a:lnTo>
                      <a:cubicBezTo>
                        <a:pt x="41531" y="24366"/>
                        <a:pt x="38060" y="25169"/>
                        <a:pt x="34717" y="26133"/>
                      </a:cubicBezTo>
                      <a:cubicBezTo>
                        <a:pt x="32306" y="26776"/>
                        <a:pt x="29734" y="27451"/>
                        <a:pt x="27324" y="27869"/>
                      </a:cubicBezTo>
                      <a:lnTo>
                        <a:pt x="27195" y="27323"/>
                      </a:lnTo>
                      <a:lnTo>
                        <a:pt x="30538" y="26391"/>
                      </a:lnTo>
                      <a:cubicBezTo>
                        <a:pt x="35231" y="25041"/>
                        <a:pt x="39924" y="23723"/>
                        <a:pt x="44617" y="22373"/>
                      </a:cubicBezTo>
                      <a:lnTo>
                        <a:pt x="44874" y="22244"/>
                      </a:lnTo>
                      <a:close/>
                      <a:moveTo>
                        <a:pt x="31084" y="0"/>
                      </a:moveTo>
                      <a:cubicBezTo>
                        <a:pt x="30699" y="129"/>
                        <a:pt x="30281" y="129"/>
                        <a:pt x="29895" y="257"/>
                      </a:cubicBezTo>
                      <a:cubicBezTo>
                        <a:pt x="28545" y="546"/>
                        <a:pt x="27066" y="804"/>
                        <a:pt x="25716" y="1221"/>
                      </a:cubicBezTo>
                      <a:lnTo>
                        <a:pt x="23466" y="1736"/>
                      </a:lnTo>
                      <a:lnTo>
                        <a:pt x="23466" y="1350"/>
                      </a:lnTo>
                      <a:lnTo>
                        <a:pt x="23466" y="1061"/>
                      </a:lnTo>
                      <a:cubicBezTo>
                        <a:pt x="23305" y="1221"/>
                        <a:pt x="23305" y="1221"/>
                        <a:pt x="23177" y="1221"/>
                      </a:cubicBezTo>
                      <a:cubicBezTo>
                        <a:pt x="22791" y="1607"/>
                        <a:pt x="22502" y="1864"/>
                        <a:pt x="22245" y="2154"/>
                      </a:cubicBezTo>
                      <a:lnTo>
                        <a:pt x="21570" y="2957"/>
                      </a:lnTo>
                      <a:cubicBezTo>
                        <a:pt x="18645" y="6975"/>
                        <a:pt x="15430" y="11251"/>
                        <a:pt x="12473" y="15397"/>
                      </a:cubicBezTo>
                      <a:cubicBezTo>
                        <a:pt x="8198" y="21312"/>
                        <a:pt x="4694" y="26391"/>
                        <a:pt x="1479" y="31759"/>
                      </a:cubicBezTo>
                      <a:lnTo>
                        <a:pt x="1094" y="32562"/>
                      </a:lnTo>
                      <a:lnTo>
                        <a:pt x="290" y="33752"/>
                      </a:lnTo>
                      <a:cubicBezTo>
                        <a:pt x="161" y="34170"/>
                        <a:pt x="1" y="34298"/>
                        <a:pt x="161" y="34427"/>
                      </a:cubicBezTo>
                      <a:lnTo>
                        <a:pt x="804" y="34427"/>
                      </a:lnTo>
                      <a:cubicBezTo>
                        <a:pt x="804" y="34427"/>
                        <a:pt x="965" y="34427"/>
                        <a:pt x="965" y="34555"/>
                      </a:cubicBezTo>
                      <a:cubicBezTo>
                        <a:pt x="1222" y="34684"/>
                        <a:pt x="1479" y="34812"/>
                        <a:pt x="1897" y="34812"/>
                      </a:cubicBezTo>
                      <a:cubicBezTo>
                        <a:pt x="2412" y="34812"/>
                        <a:pt x="2829" y="34555"/>
                        <a:pt x="3376" y="34427"/>
                      </a:cubicBezTo>
                      <a:cubicBezTo>
                        <a:pt x="3633" y="34298"/>
                        <a:pt x="3890" y="34170"/>
                        <a:pt x="4180" y="34170"/>
                      </a:cubicBezTo>
                      <a:cubicBezTo>
                        <a:pt x="4822" y="34009"/>
                        <a:pt x="5369" y="33752"/>
                        <a:pt x="6044" y="33623"/>
                      </a:cubicBezTo>
                      <a:cubicBezTo>
                        <a:pt x="8455" y="32820"/>
                        <a:pt x="10866" y="32145"/>
                        <a:pt x="13534" y="31759"/>
                      </a:cubicBezTo>
                      <a:cubicBezTo>
                        <a:pt x="15430" y="31598"/>
                        <a:pt x="17423" y="31084"/>
                        <a:pt x="19448" y="30537"/>
                      </a:cubicBezTo>
                      <a:cubicBezTo>
                        <a:pt x="20252" y="30409"/>
                        <a:pt x="21055" y="30152"/>
                        <a:pt x="21859" y="29991"/>
                      </a:cubicBezTo>
                      <a:lnTo>
                        <a:pt x="23048" y="29734"/>
                      </a:lnTo>
                      <a:cubicBezTo>
                        <a:pt x="26520" y="28930"/>
                        <a:pt x="29895" y="28126"/>
                        <a:pt x="33367" y="27451"/>
                      </a:cubicBezTo>
                      <a:cubicBezTo>
                        <a:pt x="35231" y="26937"/>
                        <a:pt x="37128" y="26519"/>
                        <a:pt x="39121" y="26133"/>
                      </a:cubicBezTo>
                      <a:cubicBezTo>
                        <a:pt x="40599" y="25716"/>
                        <a:pt x="41949" y="25330"/>
                        <a:pt x="43396" y="25041"/>
                      </a:cubicBezTo>
                      <a:cubicBezTo>
                        <a:pt x="43685" y="24912"/>
                        <a:pt x="43942" y="24912"/>
                        <a:pt x="44360" y="24912"/>
                      </a:cubicBezTo>
                      <a:cubicBezTo>
                        <a:pt x="44746" y="24783"/>
                        <a:pt x="45164" y="24655"/>
                        <a:pt x="45549" y="24655"/>
                      </a:cubicBezTo>
                      <a:cubicBezTo>
                        <a:pt x="45678" y="24526"/>
                        <a:pt x="45807" y="24366"/>
                        <a:pt x="45807" y="24237"/>
                      </a:cubicBezTo>
                      <a:cubicBezTo>
                        <a:pt x="45807" y="23851"/>
                        <a:pt x="45807" y="23433"/>
                        <a:pt x="45678" y="22919"/>
                      </a:cubicBezTo>
                      <a:lnTo>
                        <a:pt x="45678" y="22244"/>
                      </a:lnTo>
                      <a:lnTo>
                        <a:pt x="45678" y="22115"/>
                      </a:lnTo>
                      <a:lnTo>
                        <a:pt x="45807" y="21955"/>
                      </a:lnTo>
                      <a:cubicBezTo>
                        <a:pt x="45967" y="21955"/>
                        <a:pt x="45967" y="21826"/>
                        <a:pt x="46096" y="21826"/>
                      </a:cubicBezTo>
                      <a:cubicBezTo>
                        <a:pt x="46900" y="21569"/>
                        <a:pt x="47575" y="21440"/>
                        <a:pt x="48378" y="21151"/>
                      </a:cubicBezTo>
                      <a:cubicBezTo>
                        <a:pt x="50114" y="20637"/>
                        <a:pt x="51721" y="20090"/>
                        <a:pt x="53457" y="19544"/>
                      </a:cubicBezTo>
                      <a:cubicBezTo>
                        <a:pt x="54936" y="19158"/>
                        <a:pt x="56414" y="18740"/>
                        <a:pt x="58022" y="18226"/>
                      </a:cubicBezTo>
                      <a:cubicBezTo>
                        <a:pt x="60272" y="17679"/>
                        <a:pt x="62554" y="16876"/>
                        <a:pt x="64836" y="16201"/>
                      </a:cubicBezTo>
                      <a:cubicBezTo>
                        <a:pt x="65640" y="15944"/>
                        <a:pt x="66315" y="15687"/>
                        <a:pt x="66990" y="15269"/>
                      </a:cubicBezTo>
                      <a:cubicBezTo>
                        <a:pt x="67247" y="15140"/>
                        <a:pt x="67504" y="15011"/>
                        <a:pt x="67793" y="14883"/>
                      </a:cubicBezTo>
                      <a:lnTo>
                        <a:pt x="67793" y="14722"/>
                      </a:lnTo>
                      <a:lnTo>
                        <a:pt x="66186" y="14722"/>
                      </a:lnTo>
                      <a:lnTo>
                        <a:pt x="65768" y="14883"/>
                      </a:lnTo>
                      <a:cubicBezTo>
                        <a:pt x="59629" y="16747"/>
                        <a:pt x="53457" y="18483"/>
                        <a:pt x="47285" y="20219"/>
                      </a:cubicBezTo>
                      <a:cubicBezTo>
                        <a:pt x="32820" y="24526"/>
                        <a:pt x="17680" y="28930"/>
                        <a:pt x="2829" y="33495"/>
                      </a:cubicBezTo>
                      <a:lnTo>
                        <a:pt x="1897" y="33752"/>
                      </a:lnTo>
                      <a:lnTo>
                        <a:pt x="2572" y="33077"/>
                      </a:lnTo>
                      <a:lnTo>
                        <a:pt x="2829" y="32820"/>
                      </a:lnTo>
                      <a:cubicBezTo>
                        <a:pt x="2958" y="32691"/>
                        <a:pt x="3087" y="32402"/>
                        <a:pt x="3215" y="32273"/>
                      </a:cubicBezTo>
                      <a:lnTo>
                        <a:pt x="5626" y="30666"/>
                      </a:lnTo>
                      <a:cubicBezTo>
                        <a:pt x="8198" y="28930"/>
                        <a:pt x="10737" y="27066"/>
                        <a:pt x="13276" y="25458"/>
                      </a:cubicBezTo>
                      <a:lnTo>
                        <a:pt x="13951" y="24912"/>
                      </a:lnTo>
                      <a:cubicBezTo>
                        <a:pt x="20509" y="20637"/>
                        <a:pt x="27195" y="16072"/>
                        <a:pt x="34170" y="11926"/>
                      </a:cubicBezTo>
                      <a:cubicBezTo>
                        <a:pt x="35906" y="10993"/>
                        <a:pt x="37642" y="9772"/>
                        <a:pt x="39378" y="8711"/>
                      </a:cubicBezTo>
                      <a:cubicBezTo>
                        <a:pt x="40342" y="8165"/>
                        <a:pt x="41274" y="7490"/>
                        <a:pt x="42206" y="6975"/>
                      </a:cubicBezTo>
                      <a:cubicBezTo>
                        <a:pt x="43557" y="6172"/>
                        <a:pt x="44746" y="5368"/>
                        <a:pt x="46096" y="4565"/>
                      </a:cubicBezTo>
                      <a:lnTo>
                        <a:pt x="47414" y="3761"/>
                      </a:lnTo>
                      <a:lnTo>
                        <a:pt x="47414" y="3472"/>
                      </a:lnTo>
                      <a:lnTo>
                        <a:pt x="47157" y="3472"/>
                      </a:lnTo>
                      <a:cubicBezTo>
                        <a:pt x="46482" y="3761"/>
                        <a:pt x="45678" y="4018"/>
                        <a:pt x="45003" y="4436"/>
                      </a:cubicBezTo>
                      <a:cubicBezTo>
                        <a:pt x="42881" y="5625"/>
                        <a:pt x="40728" y="6975"/>
                        <a:pt x="38574" y="8165"/>
                      </a:cubicBezTo>
                      <a:lnTo>
                        <a:pt x="38317" y="8454"/>
                      </a:lnTo>
                      <a:cubicBezTo>
                        <a:pt x="37385" y="8968"/>
                        <a:pt x="36581" y="9515"/>
                        <a:pt x="35778" y="10061"/>
                      </a:cubicBezTo>
                      <a:cubicBezTo>
                        <a:pt x="35360" y="10190"/>
                        <a:pt x="34974" y="10447"/>
                        <a:pt x="34556" y="10704"/>
                      </a:cubicBezTo>
                      <a:lnTo>
                        <a:pt x="34299" y="10993"/>
                      </a:lnTo>
                      <a:lnTo>
                        <a:pt x="34170" y="10576"/>
                      </a:lnTo>
                      <a:lnTo>
                        <a:pt x="34170" y="10447"/>
                      </a:lnTo>
                      <a:lnTo>
                        <a:pt x="34170" y="10190"/>
                      </a:lnTo>
                      <a:cubicBezTo>
                        <a:pt x="34170" y="9643"/>
                        <a:pt x="34299" y="9097"/>
                        <a:pt x="34427" y="8583"/>
                      </a:cubicBezTo>
                      <a:cubicBezTo>
                        <a:pt x="34556" y="7361"/>
                        <a:pt x="34717" y="6043"/>
                        <a:pt x="34845" y="4822"/>
                      </a:cubicBezTo>
                      <a:cubicBezTo>
                        <a:pt x="34974" y="4147"/>
                        <a:pt x="34974" y="3472"/>
                        <a:pt x="34845" y="2539"/>
                      </a:cubicBezTo>
                      <a:lnTo>
                        <a:pt x="34556" y="2282"/>
                      </a:lnTo>
                      <a:cubicBezTo>
                        <a:pt x="34556" y="2411"/>
                        <a:pt x="34427" y="2539"/>
                        <a:pt x="34299" y="2668"/>
                      </a:cubicBezTo>
                      <a:lnTo>
                        <a:pt x="34299" y="2957"/>
                      </a:lnTo>
                      <a:cubicBezTo>
                        <a:pt x="34042" y="4436"/>
                        <a:pt x="33752" y="6043"/>
                        <a:pt x="33495" y="7490"/>
                      </a:cubicBezTo>
                      <a:lnTo>
                        <a:pt x="32949" y="11508"/>
                      </a:lnTo>
                      <a:lnTo>
                        <a:pt x="32820" y="11668"/>
                      </a:lnTo>
                      <a:cubicBezTo>
                        <a:pt x="24527" y="17004"/>
                        <a:pt x="16234" y="22373"/>
                        <a:pt x="8037" y="27741"/>
                      </a:cubicBezTo>
                      <a:lnTo>
                        <a:pt x="6044" y="29059"/>
                      </a:lnTo>
                      <a:lnTo>
                        <a:pt x="7908" y="27194"/>
                      </a:lnTo>
                      <a:cubicBezTo>
                        <a:pt x="8037" y="26937"/>
                        <a:pt x="8198" y="26776"/>
                        <a:pt x="8455" y="26648"/>
                      </a:cubicBezTo>
                      <a:lnTo>
                        <a:pt x="14755" y="20347"/>
                      </a:lnTo>
                      <a:cubicBezTo>
                        <a:pt x="19577" y="15526"/>
                        <a:pt x="24527" y="10865"/>
                        <a:pt x="29349" y="6043"/>
                      </a:cubicBezTo>
                      <a:cubicBezTo>
                        <a:pt x="30699" y="4693"/>
                        <a:pt x="32017" y="3343"/>
                        <a:pt x="33238" y="1864"/>
                      </a:cubicBezTo>
                      <a:lnTo>
                        <a:pt x="33367" y="1736"/>
                      </a:lnTo>
                      <a:cubicBezTo>
                        <a:pt x="33495" y="1607"/>
                        <a:pt x="33624" y="1350"/>
                        <a:pt x="33752" y="1061"/>
                      </a:cubicBezTo>
                      <a:cubicBezTo>
                        <a:pt x="33752" y="932"/>
                        <a:pt x="33913" y="932"/>
                        <a:pt x="33913" y="932"/>
                      </a:cubicBezTo>
                      <a:cubicBezTo>
                        <a:pt x="33752" y="932"/>
                        <a:pt x="33624" y="932"/>
                        <a:pt x="33624" y="1061"/>
                      </a:cubicBezTo>
                      <a:cubicBezTo>
                        <a:pt x="33367" y="1221"/>
                        <a:pt x="33238" y="1350"/>
                        <a:pt x="32949" y="1479"/>
                      </a:cubicBezTo>
                      <a:cubicBezTo>
                        <a:pt x="32692" y="1607"/>
                        <a:pt x="32563" y="1864"/>
                        <a:pt x="32306" y="2025"/>
                      </a:cubicBezTo>
                      <a:cubicBezTo>
                        <a:pt x="31759" y="2411"/>
                        <a:pt x="31502" y="2668"/>
                        <a:pt x="31084" y="2957"/>
                      </a:cubicBezTo>
                      <a:cubicBezTo>
                        <a:pt x="24527" y="9515"/>
                        <a:pt x="17552" y="16201"/>
                        <a:pt x="9933" y="23562"/>
                      </a:cubicBezTo>
                      <a:cubicBezTo>
                        <a:pt x="9001" y="24655"/>
                        <a:pt x="8037" y="25587"/>
                        <a:pt x="7105" y="26519"/>
                      </a:cubicBezTo>
                      <a:cubicBezTo>
                        <a:pt x="6590" y="27066"/>
                        <a:pt x="6172" y="27451"/>
                        <a:pt x="5787" y="27998"/>
                      </a:cubicBezTo>
                      <a:lnTo>
                        <a:pt x="5497" y="28126"/>
                      </a:lnTo>
                      <a:lnTo>
                        <a:pt x="5369" y="27998"/>
                      </a:lnTo>
                      <a:lnTo>
                        <a:pt x="5240" y="27869"/>
                      </a:lnTo>
                      <a:lnTo>
                        <a:pt x="5240" y="27580"/>
                      </a:lnTo>
                      <a:cubicBezTo>
                        <a:pt x="5240" y="27451"/>
                        <a:pt x="5369" y="27451"/>
                        <a:pt x="5369" y="27323"/>
                      </a:cubicBezTo>
                      <a:cubicBezTo>
                        <a:pt x="6172" y="26133"/>
                        <a:pt x="7105" y="24912"/>
                        <a:pt x="7908" y="23562"/>
                      </a:cubicBezTo>
                      <a:cubicBezTo>
                        <a:pt x="9805" y="20765"/>
                        <a:pt x="11926" y="17808"/>
                        <a:pt x="13951" y="15011"/>
                      </a:cubicBezTo>
                      <a:cubicBezTo>
                        <a:pt x="16073" y="11926"/>
                        <a:pt x="18227" y="8840"/>
                        <a:pt x="20380" y="5882"/>
                      </a:cubicBezTo>
                      <a:cubicBezTo>
                        <a:pt x="21184" y="4950"/>
                        <a:pt x="21859" y="3889"/>
                        <a:pt x="22663" y="2957"/>
                      </a:cubicBezTo>
                      <a:cubicBezTo>
                        <a:pt x="22791" y="2668"/>
                        <a:pt x="23048" y="2539"/>
                        <a:pt x="23177" y="2539"/>
                      </a:cubicBezTo>
                      <a:cubicBezTo>
                        <a:pt x="23852" y="2282"/>
                        <a:pt x="24527" y="2154"/>
                        <a:pt x="25073" y="2154"/>
                      </a:cubicBezTo>
                      <a:cubicBezTo>
                        <a:pt x="26006" y="1864"/>
                        <a:pt x="26809" y="1736"/>
                        <a:pt x="27613" y="1607"/>
                      </a:cubicBezTo>
                      <a:cubicBezTo>
                        <a:pt x="28931" y="1350"/>
                        <a:pt x="30152" y="1061"/>
                        <a:pt x="31342" y="804"/>
                      </a:cubicBezTo>
                      <a:cubicBezTo>
                        <a:pt x="32017" y="675"/>
                        <a:pt x="32145" y="546"/>
                        <a:pt x="32017" y="257"/>
                      </a:cubicBezTo>
                      <a:cubicBezTo>
                        <a:pt x="32017" y="129"/>
                        <a:pt x="31888" y="0"/>
                        <a:pt x="31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6" name="Google Shape;3666;p45"/>
              <p:cNvSpPr/>
              <p:nvPr/>
            </p:nvSpPr>
            <p:spPr>
              <a:xfrm rot="-10786615">
                <a:off x="6358192" y="2325368"/>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5"/>
              <p:cNvSpPr/>
              <p:nvPr/>
            </p:nvSpPr>
            <p:spPr>
              <a:xfrm rot="-10786615">
                <a:off x="6540702" y="2364749"/>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5"/>
              <p:cNvSpPr/>
              <p:nvPr/>
            </p:nvSpPr>
            <p:spPr>
              <a:xfrm rot="-10786615">
                <a:off x="6721264" y="2367538"/>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5"/>
              <p:cNvSpPr/>
              <p:nvPr/>
            </p:nvSpPr>
            <p:spPr>
              <a:xfrm rot="13545">
                <a:off x="6017984" y="2381251"/>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5"/>
              <p:cNvSpPr/>
              <p:nvPr/>
            </p:nvSpPr>
            <p:spPr>
              <a:xfrm rot="13545">
                <a:off x="5537327" y="2472756"/>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5"/>
              <p:cNvSpPr/>
              <p:nvPr/>
            </p:nvSpPr>
            <p:spPr>
              <a:xfrm rot="13545">
                <a:off x="5346438" y="2374594"/>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5"/>
              <p:cNvSpPr/>
              <p:nvPr/>
            </p:nvSpPr>
            <p:spPr>
              <a:xfrm rot="13545">
                <a:off x="5172471" y="227603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5"/>
              <p:cNvSpPr/>
              <p:nvPr/>
            </p:nvSpPr>
            <p:spPr>
              <a:xfrm rot="13385" flipH="1">
                <a:off x="4833541" y="236661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5"/>
              <p:cNvSpPr/>
              <p:nvPr/>
            </p:nvSpPr>
            <p:spPr>
              <a:xfrm rot="-10786615">
                <a:off x="4270454" y="2355865"/>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5"/>
              <p:cNvSpPr/>
              <p:nvPr/>
            </p:nvSpPr>
            <p:spPr>
              <a:xfrm rot="-10786615">
                <a:off x="4452964" y="239524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5"/>
              <p:cNvSpPr/>
              <p:nvPr/>
            </p:nvSpPr>
            <p:spPr>
              <a:xfrm rot="-10786615">
                <a:off x="4633525" y="239803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5"/>
              <p:cNvSpPr/>
              <p:nvPr/>
            </p:nvSpPr>
            <p:spPr>
              <a:xfrm rot="-3453141">
                <a:off x="5001600" y="227905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5"/>
              <p:cNvSpPr/>
              <p:nvPr/>
            </p:nvSpPr>
            <p:spPr>
              <a:xfrm rot="13385" flipH="1">
                <a:off x="3742858" y="2294367"/>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5"/>
              <p:cNvSpPr/>
              <p:nvPr/>
            </p:nvSpPr>
            <p:spPr>
              <a:xfrm rot="-10786615">
                <a:off x="3946952" y="2292859"/>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5"/>
              <p:cNvSpPr/>
              <p:nvPr/>
            </p:nvSpPr>
            <p:spPr>
              <a:xfrm rot="-10786615">
                <a:off x="4129463" y="2332240"/>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5"/>
              <p:cNvSpPr/>
              <p:nvPr/>
            </p:nvSpPr>
            <p:spPr>
              <a:xfrm rot="13545">
                <a:off x="3606745" y="2348742"/>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5"/>
              <p:cNvSpPr/>
              <p:nvPr/>
            </p:nvSpPr>
            <p:spPr>
              <a:xfrm rot="13545">
                <a:off x="3461582" y="2450205"/>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5"/>
              <p:cNvSpPr/>
              <p:nvPr/>
            </p:nvSpPr>
            <p:spPr>
              <a:xfrm rot="13545">
                <a:off x="3126088" y="2440247"/>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5"/>
              <p:cNvSpPr/>
              <p:nvPr/>
            </p:nvSpPr>
            <p:spPr>
              <a:xfrm rot="13545">
                <a:off x="2935198" y="2342086"/>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5"/>
              <p:cNvSpPr/>
              <p:nvPr/>
            </p:nvSpPr>
            <p:spPr>
              <a:xfrm rot="13545">
                <a:off x="2761231" y="2243526"/>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5"/>
              <p:cNvSpPr/>
              <p:nvPr/>
            </p:nvSpPr>
            <p:spPr>
              <a:xfrm rot="13385" flipH="1">
                <a:off x="2422302" y="2334109"/>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5"/>
              <p:cNvSpPr/>
              <p:nvPr/>
            </p:nvSpPr>
            <p:spPr>
              <a:xfrm rot="-10786615">
                <a:off x="1859214" y="2323356"/>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5"/>
              <p:cNvSpPr/>
              <p:nvPr/>
            </p:nvSpPr>
            <p:spPr>
              <a:xfrm rot="-10786615">
                <a:off x="2041725" y="2362738"/>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5"/>
              <p:cNvSpPr/>
              <p:nvPr/>
            </p:nvSpPr>
            <p:spPr>
              <a:xfrm rot="-10786615">
                <a:off x="2222286" y="2365527"/>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5"/>
              <p:cNvSpPr/>
              <p:nvPr/>
            </p:nvSpPr>
            <p:spPr>
              <a:xfrm rot="-3453141">
                <a:off x="2590360" y="2246544"/>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5"/>
              <p:cNvSpPr/>
              <p:nvPr/>
            </p:nvSpPr>
            <p:spPr>
              <a:xfrm rot="-10786615">
                <a:off x="1697856" y="232476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5"/>
              <p:cNvSpPr/>
              <p:nvPr/>
            </p:nvSpPr>
            <p:spPr>
              <a:xfrm rot="9631252">
                <a:off x="1247220" y="2363787"/>
                <a:ext cx="92359" cy="25810"/>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5"/>
              <p:cNvSpPr/>
              <p:nvPr/>
            </p:nvSpPr>
            <p:spPr>
              <a:xfrm rot="9631252">
                <a:off x="1431833" y="2342713"/>
                <a:ext cx="73274" cy="19615"/>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5"/>
              <p:cNvSpPr/>
              <p:nvPr/>
            </p:nvSpPr>
            <p:spPr>
              <a:xfrm rot="9631252">
                <a:off x="1095623" y="2420632"/>
                <a:ext cx="86179" cy="23756"/>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5"/>
              <p:cNvSpPr/>
              <p:nvPr/>
            </p:nvSpPr>
            <p:spPr>
              <a:xfrm rot="-13385">
                <a:off x="5495894" y="4320526"/>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5"/>
              <p:cNvSpPr/>
              <p:nvPr/>
            </p:nvSpPr>
            <p:spPr>
              <a:xfrm rot="10786615" flipH="1">
                <a:off x="5289761" y="4319018"/>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5"/>
              <p:cNvSpPr/>
              <p:nvPr/>
            </p:nvSpPr>
            <p:spPr>
              <a:xfrm rot="10786615" flipH="1">
                <a:off x="5126336" y="4358399"/>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5"/>
              <p:cNvSpPr/>
              <p:nvPr/>
            </p:nvSpPr>
            <p:spPr>
              <a:xfrm rot="10786615" flipH="1">
                <a:off x="4932869" y="4361188"/>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5"/>
              <p:cNvSpPr/>
              <p:nvPr/>
            </p:nvSpPr>
            <p:spPr>
              <a:xfrm rot="-13545" flipH="1">
                <a:off x="5663183" y="4374901"/>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5"/>
              <p:cNvSpPr/>
              <p:nvPr/>
            </p:nvSpPr>
            <p:spPr>
              <a:xfrm rot="-13545" flipH="1">
                <a:off x="5782331" y="4476364"/>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5"/>
              <p:cNvSpPr/>
              <p:nvPr/>
            </p:nvSpPr>
            <p:spPr>
              <a:xfrm rot="-13545" flipH="1">
                <a:off x="5946145" y="4515984"/>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5"/>
              <p:cNvSpPr/>
              <p:nvPr/>
            </p:nvSpPr>
            <p:spPr>
              <a:xfrm rot="-13545" flipH="1">
                <a:off x="6098965" y="4466406"/>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5"/>
              <p:cNvSpPr/>
              <p:nvPr/>
            </p:nvSpPr>
            <p:spPr>
              <a:xfrm rot="-13545" flipH="1">
                <a:off x="6304622" y="4368244"/>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5"/>
              <p:cNvSpPr/>
              <p:nvPr/>
            </p:nvSpPr>
            <p:spPr>
              <a:xfrm rot="-13545" flipH="1">
                <a:off x="6463298" y="426968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5"/>
              <p:cNvSpPr/>
              <p:nvPr/>
            </p:nvSpPr>
            <p:spPr>
              <a:xfrm rot="-13385">
                <a:off x="6799434" y="436026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5"/>
              <p:cNvSpPr/>
              <p:nvPr/>
            </p:nvSpPr>
            <p:spPr>
              <a:xfrm rot="10786615" flipH="1">
                <a:off x="7377499" y="4349515"/>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5"/>
              <p:cNvSpPr/>
              <p:nvPr/>
            </p:nvSpPr>
            <p:spPr>
              <a:xfrm rot="10786615" flipH="1">
                <a:off x="7214075" y="438889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5"/>
              <p:cNvSpPr/>
              <p:nvPr/>
            </p:nvSpPr>
            <p:spPr>
              <a:xfrm rot="10786615" flipH="1">
                <a:off x="7020607" y="439168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5"/>
              <p:cNvSpPr/>
              <p:nvPr/>
            </p:nvSpPr>
            <p:spPr>
              <a:xfrm rot="3453141" flipH="1">
                <a:off x="6634178" y="427270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5"/>
              <p:cNvSpPr/>
              <p:nvPr/>
            </p:nvSpPr>
            <p:spPr>
              <a:xfrm rot="-3102411" flipH="1">
                <a:off x="8399831" y="4330039"/>
                <a:ext cx="85168" cy="34169"/>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5"/>
              <p:cNvSpPr/>
              <p:nvPr/>
            </p:nvSpPr>
            <p:spPr>
              <a:xfrm rot="-3102411" flipH="1">
                <a:off x="8525105" y="4227320"/>
                <a:ext cx="91275"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5"/>
              <p:cNvSpPr/>
              <p:nvPr/>
            </p:nvSpPr>
            <p:spPr>
              <a:xfrm rot="-1795378">
                <a:off x="7848590" y="2273538"/>
                <a:ext cx="104023" cy="40813"/>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5"/>
              <p:cNvSpPr/>
              <p:nvPr/>
            </p:nvSpPr>
            <p:spPr>
              <a:xfrm rot="-1795378">
                <a:off x="7640986" y="2286638"/>
                <a:ext cx="89255" cy="63749"/>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4" name="Google Shape;3714;p45"/>
              <p:cNvGrpSpPr/>
              <p:nvPr/>
            </p:nvGrpSpPr>
            <p:grpSpPr>
              <a:xfrm>
                <a:off x="8061000" y="2181884"/>
                <a:ext cx="755199" cy="1977146"/>
                <a:chOff x="8061000" y="2181884"/>
                <a:chExt cx="755199" cy="1977146"/>
              </a:xfrm>
            </p:grpSpPr>
            <p:grpSp>
              <p:nvGrpSpPr>
                <p:cNvPr id="3715" name="Google Shape;3715;p45"/>
                <p:cNvGrpSpPr/>
                <p:nvPr/>
              </p:nvGrpSpPr>
              <p:grpSpPr>
                <a:xfrm rot="-216038">
                  <a:off x="8422345" y="2192829"/>
                  <a:ext cx="371389" cy="727083"/>
                  <a:chOff x="8915667" y="2383456"/>
                  <a:chExt cx="371399" cy="727102"/>
                </a:xfrm>
              </p:grpSpPr>
              <p:sp>
                <p:nvSpPr>
                  <p:cNvPr id="3716" name="Google Shape;3716;p45"/>
                  <p:cNvSpPr/>
                  <p:nvPr/>
                </p:nvSpPr>
                <p:spPr>
                  <a:xfrm rot="-5400000" flipH="1">
                    <a:off x="9009248" y="3062409"/>
                    <a:ext cx="50164" cy="46134"/>
                  </a:xfrm>
                  <a:custGeom>
                    <a:avLst/>
                    <a:gdLst/>
                    <a:ahLst/>
                    <a:cxnLst/>
                    <a:rect l="l" t="t" r="r" b="b"/>
                    <a:pathLst>
                      <a:path w="3087" h="2839" extrusionOk="0">
                        <a:moveTo>
                          <a:pt x="2926" y="0"/>
                        </a:moveTo>
                        <a:cubicBezTo>
                          <a:pt x="1608" y="0"/>
                          <a:pt x="804" y="932"/>
                          <a:pt x="258" y="1897"/>
                        </a:cubicBezTo>
                        <a:cubicBezTo>
                          <a:pt x="129" y="2154"/>
                          <a:pt x="0" y="2411"/>
                          <a:pt x="386" y="2700"/>
                        </a:cubicBezTo>
                        <a:cubicBezTo>
                          <a:pt x="494" y="2797"/>
                          <a:pt x="598" y="2839"/>
                          <a:pt x="699" y="2839"/>
                        </a:cubicBezTo>
                        <a:cubicBezTo>
                          <a:pt x="868" y="2839"/>
                          <a:pt x="1029" y="2721"/>
                          <a:pt x="1190" y="2540"/>
                        </a:cubicBezTo>
                        <a:cubicBezTo>
                          <a:pt x="1736" y="2025"/>
                          <a:pt x="2283" y="1350"/>
                          <a:pt x="2926" y="547"/>
                        </a:cubicBezTo>
                        <a:cubicBezTo>
                          <a:pt x="3086" y="418"/>
                          <a:pt x="3086" y="290"/>
                          <a:pt x="3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5"/>
                  <p:cNvSpPr/>
                  <p:nvPr/>
                </p:nvSpPr>
                <p:spPr>
                  <a:xfrm rot="-5400000" flipH="1">
                    <a:off x="9119119" y="2915457"/>
                    <a:ext cx="97695" cy="74181"/>
                  </a:xfrm>
                  <a:custGeom>
                    <a:avLst/>
                    <a:gdLst/>
                    <a:ahLst/>
                    <a:cxnLst/>
                    <a:rect l="l" t="t" r="r" b="b"/>
                    <a:pathLst>
                      <a:path w="6012" h="4565" extrusionOk="0">
                        <a:moveTo>
                          <a:pt x="6011" y="0"/>
                        </a:moveTo>
                        <a:lnTo>
                          <a:pt x="6011" y="0"/>
                        </a:lnTo>
                        <a:cubicBezTo>
                          <a:pt x="5625" y="161"/>
                          <a:pt x="5336" y="290"/>
                          <a:pt x="5079" y="547"/>
                        </a:cubicBezTo>
                        <a:cubicBezTo>
                          <a:pt x="4532" y="804"/>
                          <a:pt x="4147" y="1222"/>
                          <a:pt x="3729" y="1608"/>
                        </a:cubicBezTo>
                        <a:cubicBezTo>
                          <a:pt x="2668" y="2411"/>
                          <a:pt x="1607" y="3376"/>
                          <a:pt x="257" y="3761"/>
                        </a:cubicBezTo>
                        <a:cubicBezTo>
                          <a:pt x="257" y="3890"/>
                          <a:pt x="257" y="3890"/>
                          <a:pt x="129" y="3890"/>
                        </a:cubicBezTo>
                        <a:cubicBezTo>
                          <a:pt x="129" y="4018"/>
                          <a:pt x="0" y="4308"/>
                          <a:pt x="129" y="4308"/>
                        </a:cubicBezTo>
                        <a:cubicBezTo>
                          <a:pt x="129" y="4436"/>
                          <a:pt x="257" y="4565"/>
                          <a:pt x="386" y="4565"/>
                        </a:cubicBezTo>
                        <a:lnTo>
                          <a:pt x="514" y="4565"/>
                        </a:lnTo>
                        <a:cubicBezTo>
                          <a:pt x="804" y="4565"/>
                          <a:pt x="1189" y="4565"/>
                          <a:pt x="1479" y="4436"/>
                        </a:cubicBezTo>
                        <a:cubicBezTo>
                          <a:pt x="2797" y="3890"/>
                          <a:pt x="4018" y="2958"/>
                          <a:pt x="5079" y="1608"/>
                        </a:cubicBezTo>
                        <a:cubicBezTo>
                          <a:pt x="5336" y="1222"/>
                          <a:pt x="5625" y="675"/>
                          <a:pt x="5882" y="290"/>
                        </a:cubicBezTo>
                        <a:cubicBezTo>
                          <a:pt x="6011" y="161"/>
                          <a:pt x="6011" y="161"/>
                          <a:pt x="6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5"/>
                  <p:cNvSpPr/>
                  <p:nvPr/>
                </p:nvSpPr>
                <p:spPr>
                  <a:xfrm rot="-5400000" flipH="1">
                    <a:off x="9226454" y="2740718"/>
                    <a:ext cx="100311" cy="20914"/>
                  </a:xfrm>
                  <a:custGeom>
                    <a:avLst/>
                    <a:gdLst/>
                    <a:ahLst/>
                    <a:cxnLst/>
                    <a:rect l="l" t="t" r="r" b="b"/>
                    <a:pathLst>
                      <a:path w="6173" h="1287" extrusionOk="0">
                        <a:moveTo>
                          <a:pt x="4694" y="1"/>
                        </a:moveTo>
                        <a:cubicBezTo>
                          <a:pt x="3890" y="1"/>
                          <a:pt x="3215" y="129"/>
                          <a:pt x="2412" y="129"/>
                        </a:cubicBezTo>
                        <a:lnTo>
                          <a:pt x="547" y="129"/>
                        </a:lnTo>
                        <a:cubicBezTo>
                          <a:pt x="290" y="129"/>
                          <a:pt x="130" y="258"/>
                          <a:pt x="1" y="258"/>
                        </a:cubicBezTo>
                        <a:cubicBezTo>
                          <a:pt x="1" y="387"/>
                          <a:pt x="1" y="676"/>
                          <a:pt x="130" y="676"/>
                        </a:cubicBezTo>
                        <a:cubicBezTo>
                          <a:pt x="419" y="1062"/>
                          <a:pt x="805" y="1190"/>
                          <a:pt x="1094" y="1190"/>
                        </a:cubicBezTo>
                        <a:cubicBezTo>
                          <a:pt x="1689" y="1254"/>
                          <a:pt x="2219" y="1287"/>
                          <a:pt x="2701" y="1287"/>
                        </a:cubicBezTo>
                        <a:cubicBezTo>
                          <a:pt x="3183" y="1287"/>
                          <a:pt x="3617" y="1254"/>
                          <a:pt x="4019" y="1190"/>
                        </a:cubicBezTo>
                        <a:cubicBezTo>
                          <a:pt x="4694" y="1062"/>
                          <a:pt x="5241" y="933"/>
                          <a:pt x="6044" y="387"/>
                        </a:cubicBezTo>
                        <a:cubicBezTo>
                          <a:pt x="6173" y="387"/>
                          <a:pt x="6173" y="258"/>
                          <a:pt x="6173" y="258"/>
                        </a:cubicBezTo>
                        <a:lnTo>
                          <a:pt x="6044" y="258"/>
                        </a:lnTo>
                        <a:cubicBezTo>
                          <a:pt x="5626" y="129"/>
                          <a:pt x="5112" y="1"/>
                          <a:pt x="4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5"/>
                  <p:cNvSpPr/>
                  <p:nvPr/>
                </p:nvSpPr>
                <p:spPr>
                  <a:xfrm rot="-5400000" flipH="1">
                    <a:off x="9192250" y="2505425"/>
                    <a:ext cx="84630" cy="71565"/>
                  </a:xfrm>
                  <a:custGeom>
                    <a:avLst/>
                    <a:gdLst/>
                    <a:ahLst/>
                    <a:cxnLst/>
                    <a:rect l="l" t="t" r="r" b="b"/>
                    <a:pathLst>
                      <a:path w="5208" h="4404" extrusionOk="0">
                        <a:moveTo>
                          <a:pt x="129" y="0"/>
                        </a:moveTo>
                        <a:cubicBezTo>
                          <a:pt x="0" y="129"/>
                          <a:pt x="0" y="514"/>
                          <a:pt x="129" y="643"/>
                        </a:cubicBezTo>
                        <a:cubicBezTo>
                          <a:pt x="932" y="1607"/>
                          <a:pt x="1864" y="2668"/>
                          <a:pt x="2925" y="3600"/>
                        </a:cubicBezTo>
                        <a:cubicBezTo>
                          <a:pt x="3215" y="3858"/>
                          <a:pt x="3600" y="4018"/>
                          <a:pt x="4018" y="4147"/>
                        </a:cubicBezTo>
                        <a:cubicBezTo>
                          <a:pt x="4147" y="4275"/>
                          <a:pt x="4404" y="4275"/>
                          <a:pt x="4532" y="4404"/>
                        </a:cubicBezTo>
                        <a:cubicBezTo>
                          <a:pt x="4822" y="4275"/>
                          <a:pt x="5079" y="4147"/>
                          <a:pt x="5207" y="4018"/>
                        </a:cubicBezTo>
                        <a:cubicBezTo>
                          <a:pt x="5207" y="3858"/>
                          <a:pt x="5079" y="3600"/>
                          <a:pt x="4950" y="3600"/>
                        </a:cubicBezTo>
                        <a:cubicBezTo>
                          <a:pt x="3890" y="2540"/>
                          <a:pt x="2668" y="1607"/>
                          <a:pt x="1607" y="643"/>
                        </a:cubicBezTo>
                        <a:lnTo>
                          <a:pt x="1479" y="643"/>
                        </a:lnTo>
                        <a:cubicBezTo>
                          <a:pt x="1189" y="386"/>
                          <a:pt x="932" y="129"/>
                          <a:pt x="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5"/>
                  <p:cNvSpPr/>
                  <p:nvPr/>
                </p:nvSpPr>
                <p:spPr>
                  <a:xfrm rot="-5400000" flipH="1">
                    <a:off x="9074466" y="2364126"/>
                    <a:ext cx="52244" cy="112840"/>
                  </a:xfrm>
                  <a:custGeom>
                    <a:avLst/>
                    <a:gdLst/>
                    <a:ahLst/>
                    <a:cxnLst/>
                    <a:rect l="l" t="t" r="r" b="b"/>
                    <a:pathLst>
                      <a:path w="3215" h="6944" extrusionOk="0">
                        <a:moveTo>
                          <a:pt x="386" y="0"/>
                        </a:moveTo>
                        <a:cubicBezTo>
                          <a:pt x="386" y="0"/>
                          <a:pt x="257" y="129"/>
                          <a:pt x="129" y="386"/>
                        </a:cubicBezTo>
                        <a:cubicBezTo>
                          <a:pt x="0" y="386"/>
                          <a:pt x="0" y="515"/>
                          <a:pt x="0" y="675"/>
                        </a:cubicBezTo>
                        <a:lnTo>
                          <a:pt x="0" y="933"/>
                        </a:lnTo>
                        <a:cubicBezTo>
                          <a:pt x="129" y="2926"/>
                          <a:pt x="804" y="4822"/>
                          <a:pt x="1865" y="6140"/>
                        </a:cubicBezTo>
                        <a:cubicBezTo>
                          <a:pt x="2122" y="6429"/>
                          <a:pt x="2411" y="6686"/>
                          <a:pt x="2925" y="6944"/>
                        </a:cubicBezTo>
                        <a:lnTo>
                          <a:pt x="3215" y="6944"/>
                        </a:lnTo>
                        <a:lnTo>
                          <a:pt x="3215" y="6686"/>
                        </a:lnTo>
                        <a:cubicBezTo>
                          <a:pt x="3086" y="6301"/>
                          <a:pt x="3086" y="5883"/>
                          <a:pt x="2925" y="5626"/>
                        </a:cubicBezTo>
                        <a:cubicBezTo>
                          <a:pt x="2411" y="4276"/>
                          <a:pt x="1865" y="2926"/>
                          <a:pt x="1318" y="1608"/>
                        </a:cubicBezTo>
                        <a:lnTo>
                          <a:pt x="932" y="515"/>
                        </a:lnTo>
                        <a:lnTo>
                          <a:pt x="804" y="386"/>
                        </a:lnTo>
                        <a:lnTo>
                          <a:pt x="804" y="258"/>
                        </a:lnTo>
                        <a:cubicBezTo>
                          <a:pt x="675" y="129"/>
                          <a:pt x="514" y="0"/>
                          <a:pt x="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5"/>
                  <p:cNvSpPr/>
                  <p:nvPr/>
                </p:nvSpPr>
                <p:spPr>
                  <a:xfrm rot="-5400000" flipH="1">
                    <a:off x="8938856" y="2360267"/>
                    <a:ext cx="32403" cy="78780"/>
                  </a:xfrm>
                  <a:custGeom>
                    <a:avLst/>
                    <a:gdLst/>
                    <a:ahLst/>
                    <a:cxnLst/>
                    <a:rect l="l" t="t" r="r" b="b"/>
                    <a:pathLst>
                      <a:path w="1994" h="4848" extrusionOk="0">
                        <a:moveTo>
                          <a:pt x="1865" y="1"/>
                        </a:moveTo>
                        <a:cubicBezTo>
                          <a:pt x="1736" y="1"/>
                          <a:pt x="1479" y="129"/>
                          <a:pt x="1350" y="129"/>
                        </a:cubicBezTo>
                        <a:cubicBezTo>
                          <a:pt x="1189" y="258"/>
                          <a:pt x="1189" y="258"/>
                          <a:pt x="1061" y="258"/>
                        </a:cubicBezTo>
                        <a:lnTo>
                          <a:pt x="1061" y="387"/>
                        </a:lnTo>
                        <a:lnTo>
                          <a:pt x="257" y="2797"/>
                        </a:lnTo>
                        <a:lnTo>
                          <a:pt x="0" y="3762"/>
                        </a:lnTo>
                        <a:cubicBezTo>
                          <a:pt x="0" y="3890"/>
                          <a:pt x="129" y="4019"/>
                          <a:pt x="129" y="4147"/>
                        </a:cubicBezTo>
                        <a:cubicBezTo>
                          <a:pt x="129" y="4694"/>
                          <a:pt x="257" y="4823"/>
                          <a:pt x="547" y="4823"/>
                        </a:cubicBezTo>
                        <a:cubicBezTo>
                          <a:pt x="580" y="4839"/>
                          <a:pt x="612" y="4847"/>
                          <a:pt x="642" y="4847"/>
                        </a:cubicBezTo>
                        <a:cubicBezTo>
                          <a:pt x="840" y="4847"/>
                          <a:pt x="966" y="4494"/>
                          <a:pt x="1189" y="4019"/>
                        </a:cubicBezTo>
                        <a:cubicBezTo>
                          <a:pt x="1479" y="2797"/>
                          <a:pt x="1736" y="1737"/>
                          <a:pt x="1993" y="547"/>
                        </a:cubicBezTo>
                        <a:cubicBezTo>
                          <a:pt x="1993" y="387"/>
                          <a:pt x="1865" y="1"/>
                          <a:pt x="1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2" name="Google Shape;3722;p45"/>
                <p:cNvSpPr/>
                <p:nvPr/>
              </p:nvSpPr>
              <p:spPr>
                <a:xfrm rot="-5934294">
                  <a:off x="8376494" y="3165671"/>
                  <a:ext cx="90333" cy="29956"/>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5"/>
                <p:cNvSpPr/>
                <p:nvPr/>
              </p:nvSpPr>
              <p:spPr>
                <a:xfrm rot="4865706" flipH="1">
                  <a:off x="8402926" y="3371030"/>
                  <a:ext cx="92372" cy="25814"/>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5"/>
                <p:cNvSpPr/>
                <p:nvPr/>
              </p:nvSpPr>
              <p:spPr>
                <a:xfrm rot="2793892" flipH="1">
                  <a:off x="8466443" y="3495825"/>
                  <a:ext cx="73285" cy="19618"/>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5"/>
                <p:cNvSpPr/>
                <p:nvPr/>
              </p:nvSpPr>
              <p:spPr>
                <a:xfrm rot="-5935315" flipH="1">
                  <a:off x="8437596" y="2990398"/>
                  <a:ext cx="59149" cy="59673"/>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5"/>
                <p:cNvSpPr/>
                <p:nvPr/>
              </p:nvSpPr>
              <p:spPr>
                <a:xfrm rot="438387">
                  <a:off x="8234223" y="2273014"/>
                  <a:ext cx="85173" cy="34171"/>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5"/>
                <p:cNvSpPr/>
                <p:nvPr/>
              </p:nvSpPr>
              <p:spPr>
                <a:xfrm rot="438387">
                  <a:off x="8061733" y="2291817"/>
                  <a:ext cx="91280" cy="17355"/>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5"/>
                <p:cNvSpPr/>
                <p:nvPr/>
              </p:nvSpPr>
              <p:spPr>
                <a:xfrm rot="4865706">
                  <a:off x="8665505" y="3949793"/>
                  <a:ext cx="90333" cy="29956"/>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5"/>
                <p:cNvSpPr/>
                <p:nvPr/>
              </p:nvSpPr>
              <p:spPr>
                <a:xfrm rot="-5934294" flipH="1">
                  <a:off x="8637034" y="3748576"/>
                  <a:ext cx="92372" cy="25814"/>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5"/>
                <p:cNvSpPr/>
                <p:nvPr/>
              </p:nvSpPr>
              <p:spPr>
                <a:xfrm rot="-8006108" flipH="1">
                  <a:off x="8592604" y="3629977"/>
                  <a:ext cx="73285" cy="19618"/>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5"/>
                <p:cNvSpPr/>
                <p:nvPr/>
              </p:nvSpPr>
              <p:spPr>
                <a:xfrm rot="4864685" flipH="1">
                  <a:off x="8635587" y="4095350"/>
                  <a:ext cx="59149" cy="59673"/>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2" name="Google Shape;3732;p45"/>
              <p:cNvSpPr/>
              <p:nvPr/>
            </p:nvSpPr>
            <p:spPr>
              <a:xfrm rot="-13545" flipH="1">
                <a:off x="7539223" y="426968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5"/>
              <p:cNvSpPr/>
              <p:nvPr/>
            </p:nvSpPr>
            <p:spPr>
              <a:xfrm rot="-13385">
                <a:off x="7875359" y="436026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5"/>
              <p:cNvSpPr/>
              <p:nvPr/>
            </p:nvSpPr>
            <p:spPr>
              <a:xfrm rot="10786615" flipH="1">
                <a:off x="8290000" y="438889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5"/>
              <p:cNvSpPr/>
              <p:nvPr/>
            </p:nvSpPr>
            <p:spPr>
              <a:xfrm rot="10786615" flipH="1">
                <a:off x="8096532" y="439168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5"/>
              <p:cNvSpPr/>
              <p:nvPr/>
            </p:nvSpPr>
            <p:spPr>
              <a:xfrm rot="3453141" flipH="1">
                <a:off x="7710103" y="427270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5"/>
              <p:cNvSpPr/>
              <p:nvPr/>
            </p:nvSpPr>
            <p:spPr>
              <a:xfrm rot="10800000" flipH="1">
                <a:off x="1214325" y="2075450"/>
                <a:ext cx="572400" cy="572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5"/>
              <p:cNvSpPr/>
              <p:nvPr/>
            </p:nvSpPr>
            <p:spPr>
              <a:xfrm>
                <a:off x="3120191" y="2075450"/>
                <a:ext cx="572400" cy="572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5"/>
              <p:cNvSpPr/>
              <p:nvPr/>
            </p:nvSpPr>
            <p:spPr>
              <a:xfrm>
                <a:off x="5035732" y="2075450"/>
                <a:ext cx="572400" cy="572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5"/>
              <p:cNvSpPr/>
              <p:nvPr/>
            </p:nvSpPr>
            <p:spPr>
              <a:xfrm>
                <a:off x="6969599" y="2075450"/>
                <a:ext cx="572400" cy="572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3547;p39"/>
          <p:cNvSpPr txBox="1">
            <a:spLocks/>
          </p:cNvSpPr>
          <p:nvPr/>
        </p:nvSpPr>
        <p:spPr>
          <a:xfrm>
            <a:off x="1145778" y="1990445"/>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latin typeface="+mj-lt"/>
              </a:rPr>
              <a:t>A</a:t>
            </a:r>
            <a:endParaRPr lang="en-US" sz="2600" b="1" dirty="0">
              <a:latin typeface="+mj-lt"/>
            </a:endParaRPr>
          </a:p>
        </p:txBody>
      </p:sp>
      <p:sp>
        <p:nvSpPr>
          <p:cNvPr id="105" name="Google Shape;3547;p39"/>
          <p:cNvSpPr txBox="1">
            <a:spLocks/>
          </p:cNvSpPr>
          <p:nvPr/>
        </p:nvSpPr>
        <p:spPr>
          <a:xfrm>
            <a:off x="3096334" y="2007219"/>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latin typeface="+mj-lt"/>
              </a:rPr>
              <a:t>B</a:t>
            </a:r>
            <a:endParaRPr lang="en-US" sz="2600" b="1" dirty="0">
              <a:latin typeface="+mj-lt"/>
            </a:endParaRPr>
          </a:p>
        </p:txBody>
      </p:sp>
      <p:sp>
        <p:nvSpPr>
          <p:cNvPr id="106" name="Google Shape;3547;p39"/>
          <p:cNvSpPr txBox="1">
            <a:spLocks/>
          </p:cNvSpPr>
          <p:nvPr/>
        </p:nvSpPr>
        <p:spPr>
          <a:xfrm>
            <a:off x="4994297" y="2008337"/>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latin typeface="+mj-lt"/>
              </a:rPr>
              <a:t>C</a:t>
            </a:r>
            <a:endParaRPr lang="en-US" sz="2600" b="1" dirty="0">
              <a:latin typeface="+mj-lt"/>
            </a:endParaRPr>
          </a:p>
        </p:txBody>
      </p:sp>
      <p:sp>
        <p:nvSpPr>
          <p:cNvPr id="107" name="Google Shape;3547;p39"/>
          <p:cNvSpPr txBox="1">
            <a:spLocks/>
          </p:cNvSpPr>
          <p:nvPr/>
        </p:nvSpPr>
        <p:spPr>
          <a:xfrm>
            <a:off x="6945009" y="2022953"/>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latin typeface="+mj-lt"/>
              </a:rPr>
              <a:t>D</a:t>
            </a:r>
            <a:endParaRPr lang="en-US" sz="2600" b="1" dirty="0">
              <a:latin typeface="+mj-lt"/>
            </a:endParaRPr>
          </a:p>
        </p:txBody>
      </p:sp>
      <p:sp>
        <p:nvSpPr>
          <p:cNvPr id="108" name="Google Shape;3546;p39"/>
          <p:cNvSpPr txBox="1">
            <a:spLocks/>
          </p:cNvSpPr>
          <p:nvPr/>
        </p:nvSpPr>
        <p:spPr>
          <a:xfrm>
            <a:off x="316830" y="2805306"/>
            <a:ext cx="2593925"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smtClean="0">
                <a:solidFill>
                  <a:srgbClr val="002060"/>
                </a:solidFill>
                <a:latin typeface="+mj-lt"/>
              </a:rPr>
              <a:t>Thứ nhất</a:t>
            </a:r>
            <a:endParaRPr lang="vi-VN" sz="2600" dirty="0">
              <a:solidFill>
                <a:srgbClr val="002060"/>
              </a:solidFill>
              <a:latin typeface="+mj-lt"/>
            </a:endParaRPr>
          </a:p>
        </p:txBody>
      </p:sp>
      <p:sp>
        <p:nvSpPr>
          <p:cNvPr id="109" name="Google Shape;3546;p39"/>
          <p:cNvSpPr txBox="1">
            <a:spLocks/>
          </p:cNvSpPr>
          <p:nvPr/>
        </p:nvSpPr>
        <p:spPr>
          <a:xfrm>
            <a:off x="2207202" y="2805306"/>
            <a:ext cx="2593925"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smtClean="0">
                <a:solidFill>
                  <a:srgbClr val="002060"/>
                </a:solidFill>
                <a:latin typeface="+mj-lt"/>
              </a:rPr>
              <a:t>Thứ ba</a:t>
            </a:r>
            <a:endParaRPr lang="vi-VN" sz="2600" dirty="0">
              <a:solidFill>
                <a:srgbClr val="002060"/>
              </a:solidFill>
              <a:latin typeface="+mj-lt"/>
            </a:endParaRPr>
          </a:p>
        </p:txBody>
      </p:sp>
      <p:sp>
        <p:nvSpPr>
          <p:cNvPr id="110" name="Google Shape;3546;p39"/>
          <p:cNvSpPr txBox="1">
            <a:spLocks/>
          </p:cNvSpPr>
          <p:nvPr/>
        </p:nvSpPr>
        <p:spPr>
          <a:xfrm>
            <a:off x="4094104" y="2809966"/>
            <a:ext cx="2593925"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smtClean="0">
                <a:solidFill>
                  <a:srgbClr val="002060"/>
                </a:solidFill>
                <a:latin typeface="+mj-lt"/>
              </a:rPr>
              <a:t>Thứ tư</a:t>
            </a:r>
            <a:endParaRPr lang="vi-VN" sz="2600" dirty="0">
              <a:solidFill>
                <a:srgbClr val="002060"/>
              </a:solidFill>
              <a:latin typeface="+mj-lt"/>
            </a:endParaRPr>
          </a:p>
        </p:txBody>
      </p:sp>
      <p:sp>
        <p:nvSpPr>
          <p:cNvPr id="111" name="Google Shape;3546;p39"/>
          <p:cNvSpPr txBox="1">
            <a:spLocks/>
          </p:cNvSpPr>
          <p:nvPr/>
        </p:nvSpPr>
        <p:spPr>
          <a:xfrm>
            <a:off x="5968468" y="2814626"/>
            <a:ext cx="2593925"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smtClean="0">
                <a:solidFill>
                  <a:srgbClr val="002060"/>
                </a:solidFill>
                <a:latin typeface="+mj-lt"/>
              </a:rPr>
              <a:t>Cuối cùng</a:t>
            </a:r>
            <a:endParaRPr lang="vi-VN" sz="2600" dirty="0">
              <a:solidFill>
                <a:srgbClr val="002060"/>
              </a:solidFill>
              <a:latin typeface="+mj-lt"/>
            </a:endParaRPr>
          </a:p>
        </p:txBody>
      </p:sp>
      <p:sp>
        <p:nvSpPr>
          <p:cNvPr id="2" name="Oval 1"/>
          <p:cNvSpPr/>
          <p:nvPr/>
        </p:nvSpPr>
        <p:spPr>
          <a:xfrm>
            <a:off x="3230196" y="1990445"/>
            <a:ext cx="367340" cy="45627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39"/>
                                        </p:tgtEl>
                                        <p:attrNameLst>
                                          <p:attrName>style.visibility</p:attrName>
                                        </p:attrNameLst>
                                      </p:cBhvr>
                                      <p:to>
                                        <p:strVal val="visible"/>
                                      </p:to>
                                    </p:set>
                                    <p:animEffect transition="in" filter="barn(inVertical)">
                                      <p:cBhvr>
                                        <p:cTn id="7" dur="500"/>
                                        <p:tgtEl>
                                          <p:spTgt spid="36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barn(inVertical)">
                                      <p:cBhvr>
                                        <p:cTn id="12" dur="500"/>
                                        <p:tgtEl>
                                          <p:spTgt spid="10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barn(inVertical)">
                                      <p:cBhvr>
                                        <p:cTn id="15" dur="500"/>
                                        <p:tgtEl>
                                          <p:spTgt spid="1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barn(inVertical)">
                                      <p:cBhvr>
                                        <p:cTn id="18" dur="500"/>
                                        <p:tgtEl>
                                          <p:spTgt spid="10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barn(inVertical)">
                                      <p:cBhvr>
                                        <p:cTn id="21" dur="500"/>
                                        <p:tgtEl>
                                          <p:spTgt spid="10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arn(inVertical)">
                                      <p:cBhvr>
                                        <p:cTn id="24" dur="500"/>
                                        <p:tgtEl>
                                          <p:spTgt spid="10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barn(inVertical)">
                                      <p:cBhvr>
                                        <p:cTn id="27" dur="500"/>
                                        <p:tgtEl>
                                          <p:spTgt spid="110"/>
                                        </p:tgtEl>
                                      </p:cBhvr>
                                    </p:animEffect>
                                  </p:childTnLst>
                                </p:cTn>
                              </p:par>
                              <p:par>
                                <p:cTn id="28" presetID="16" presetClass="entr" presetSubtype="21" fill="hold" nodeType="withEffect">
                                  <p:stCondLst>
                                    <p:cond delay="0"/>
                                  </p:stCondLst>
                                  <p:childTnLst>
                                    <p:set>
                                      <p:cBhvr>
                                        <p:cTn id="29" dur="1" fill="hold">
                                          <p:stCondLst>
                                            <p:cond delay="0"/>
                                          </p:stCondLst>
                                        </p:cTn>
                                        <p:tgtEl>
                                          <p:spTgt spid="3653"/>
                                        </p:tgtEl>
                                        <p:attrNameLst>
                                          <p:attrName>style.visibility</p:attrName>
                                        </p:attrNameLst>
                                      </p:cBhvr>
                                      <p:to>
                                        <p:strVal val="visible"/>
                                      </p:to>
                                    </p:set>
                                    <p:animEffect transition="in" filter="barn(inVertical)">
                                      <p:cBhvr>
                                        <p:cTn id="30" dur="500"/>
                                        <p:tgtEl>
                                          <p:spTgt spid="365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barn(inVertical)">
                                      <p:cBhvr>
                                        <p:cTn id="33" dur="500"/>
                                        <p:tgtEl>
                                          <p:spTgt spid="10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arn(inVertical)">
                                      <p:cBhvr>
                                        <p:cTn id="36" dur="500"/>
                                        <p:tgtEl>
                                          <p:spTgt spid="1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9" grpId="0"/>
      <p:bldP spid="104" grpId="0"/>
      <p:bldP spid="105" grpId="0"/>
      <p:bldP spid="106" grpId="0"/>
      <p:bldP spid="107" grpId="0"/>
      <p:bldP spid="108" grpId="0"/>
      <p:bldP spid="109" grpId="0"/>
      <p:bldP spid="110" grpId="0"/>
      <p:bldP spid="1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0"/>
          <p:cNvSpPr txBox="1">
            <a:spLocks noGrp="1"/>
          </p:cNvSpPr>
          <p:nvPr>
            <p:ph type="title"/>
          </p:nvPr>
        </p:nvSpPr>
        <p:spPr>
          <a:xfrm>
            <a:off x="0" y="869953"/>
            <a:ext cx="9144000" cy="667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smtClean="0">
                <a:latin typeface="+mj-lt"/>
              </a:rPr>
              <a:t>VẬN DỤNG</a:t>
            </a:r>
            <a:endParaRPr sz="3400" dirty="0">
              <a:latin typeface="+mj-lt"/>
            </a:endParaRPr>
          </a:p>
        </p:txBody>
      </p:sp>
      <p:pic>
        <p:nvPicPr>
          <p:cNvPr id="4"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173532" y="2414017"/>
            <a:ext cx="2448825" cy="2729484"/>
          </a:xfrm>
          <a:prstGeom prst="rect">
            <a:avLst/>
          </a:prstGeom>
        </p:spPr>
      </p:pic>
      <p:pic>
        <p:nvPicPr>
          <p:cNvPr id="5" name="Picture 2">
            <a:extLst>
              <a:ext uri="{FF2B5EF4-FFF2-40B4-BE49-F238E27FC236}">
                <a16:creationId xmlns="" xmlns:a16="http://schemas.microsoft.com/office/drawing/2014/main" id="{5AE0AB7B-E8BC-458A-B550-6F6D86EEBD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01797" y="752506"/>
            <a:ext cx="816631" cy="901901"/>
          </a:xfrm>
          <a:prstGeom prst="rect">
            <a:avLst/>
          </a:prstGeom>
        </p:spPr>
      </p:pic>
    </p:spTree>
    <p:extLst>
      <p:ext uri="{BB962C8B-B14F-4D97-AF65-F5344CB8AC3E}">
        <p14:creationId xmlns:p14="http://schemas.microsoft.com/office/powerpoint/2010/main" val="9883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70"/>
                                        </p:tgtEl>
                                        <p:attrNameLst>
                                          <p:attrName>style.visibility</p:attrName>
                                        </p:attrNameLst>
                                      </p:cBhvr>
                                      <p:to>
                                        <p:strVal val="visible"/>
                                      </p:to>
                                    </p:set>
                                    <p:animEffect transition="in" filter="barn(inVertical)">
                                      <p:cBhvr>
                                        <p:cTn id="7" dur="500"/>
                                        <p:tgtEl>
                                          <p:spTgt spid="3970"/>
                                        </p:tgtEl>
                                      </p:cBhvr>
                                    </p:animEffect>
                                  </p:childTnLst>
                                </p:cTn>
                              </p:par>
                              <p:par>
                                <p:cTn id="8" presetID="1" presetClass="entr" presetSubtype="0" fill="hold" nodeType="withEffect">
                                  <p:stCondLst>
                                    <p:cond delay="0"/>
                                  </p:stCondLst>
                                  <p:childTnLst>
                                    <p:set>
                                      <p:cBhvr>
                                        <p:cTn id="9" dur="1" fill="hold">
                                          <p:stCondLst>
                                            <p:cond delay="2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7" name="Rectangle 6"/>
          <p:cNvSpPr/>
          <p:nvPr/>
        </p:nvSpPr>
        <p:spPr>
          <a:xfrm>
            <a:off x="1284694" y="749403"/>
            <a:ext cx="7239630" cy="1477328"/>
          </a:xfrm>
          <a:prstGeom prst="rect">
            <a:avLst/>
          </a:prstGeom>
        </p:spPr>
        <p:txBody>
          <a:bodyPr wrap="square">
            <a:spAutoFit/>
          </a:bodyPr>
          <a:lstStyle/>
          <a:p>
            <a:pPr algn="just">
              <a:lnSpc>
                <a:spcPts val="3600"/>
              </a:lnSpc>
            </a:pPr>
            <a:r>
              <a:rPr lang="vi-VN" sz="2600" dirty="0">
                <a:solidFill>
                  <a:srgbClr val="002060"/>
                </a:solidFill>
                <a:latin typeface="+mn-lt"/>
                <a:ea typeface="Calibri" panose="020F0502020204030204" pitchFamily="34" charset="0"/>
              </a:rPr>
              <a:t>Vào ban đêm, khi quan sát các ngôi sao, ta thấy chúng “chuyển động” trên bầu trời từ đông sang tây. Em hãy giải thích hiện tượng đó.</a:t>
            </a:r>
            <a:endParaRPr lang="en-US" sz="2600" dirty="0">
              <a:solidFill>
                <a:srgbClr val="002060"/>
              </a:solidFill>
              <a:latin typeface="+mn-lt"/>
              <a:ea typeface="Calibri" panose="020F0502020204030204" pitchFamily="34" charset="0"/>
            </a:endParaRPr>
          </a:p>
        </p:txBody>
      </p:sp>
      <p:sp>
        <p:nvSpPr>
          <p:cNvPr id="2" name="Rectangle 1"/>
          <p:cNvSpPr/>
          <p:nvPr/>
        </p:nvSpPr>
        <p:spPr>
          <a:xfrm>
            <a:off x="2561499" y="2797901"/>
            <a:ext cx="5391938" cy="1015663"/>
          </a:xfrm>
          <a:prstGeom prst="rect">
            <a:avLst/>
          </a:prstGeom>
        </p:spPr>
        <p:txBody>
          <a:bodyPr wrap="square">
            <a:spAutoFit/>
          </a:bodyPr>
          <a:lstStyle/>
          <a:p>
            <a:pPr algn="just">
              <a:lnSpc>
                <a:spcPts val="3600"/>
              </a:lnSpc>
            </a:pPr>
            <a:r>
              <a:rPr lang="fr-FR" sz="2600" dirty="0" smtClean="0">
                <a:solidFill>
                  <a:srgbClr val="002060"/>
                </a:solidFill>
                <a:latin typeface="+mj-lt"/>
                <a:ea typeface="Calibri" panose="020F0502020204030204" pitchFamily="34" charset="0"/>
              </a:rPr>
              <a:t>Do </a:t>
            </a:r>
            <a:r>
              <a:rPr lang="fr-FR" sz="2600" dirty="0">
                <a:solidFill>
                  <a:srgbClr val="002060"/>
                </a:solidFill>
                <a:latin typeface="+mj-lt"/>
                <a:ea typeface="Calibri" panose="020F0502020204030204" pitchFamily="34" charset="0"/>
              </a:rPr>
              <a:t>Trái Đất tự quay quanh trục của nó theo chiều từ tây sang đông.</a:t>
            </a:r>
            <a:endParaRPr lang="en-US" sz="2600" dirty="0">
              <a:solidFill>
                <a:srgbClr val="002060"/>
              </a:solidFill>
              <a:latin typeface="+mj-lt"/>
              <a:ea typeface="Calibri" panose="020F0502020204030204" pitchFamily="34" charset="0"/>
            </a:endParaRPr>
          </a:p>
        </p:txBody>
      </p:sp>
      <p:pic>
        <p:nvPicPr>
          <p:cNvPr id="6" name="Picture 5">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7354" y="2296973"/>
            <a:ext cx="1639786" cy="2539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6"/>
        <p:cNvGrpSpPr/>
        <p:nvPr/>
      </p:nvGrpSpPr>
      <p:grpSpPr>
        <a:xfrm>
          <a:off x="0" y="0"/>
          <a:ext cx="0" cy="0"/>
          <a:chOff x="0" y="0"/>
          <a:chExt cx="0" cy="0"/>
        </a:xfrm>
      </p:grpSpPr>
      <p:sp>
        <p:nvSpPr>
          <p:cNvPr id="21" name="Rectangle 20"/>
          <p:cNvSpPr/>
          <p:nvPr/>
        </p:nvSpPr>
        <p:spPr>
          <a:xfrm>
            <a:off x="872835" y="1017422"/>
            <a:ext cx="7613704" cy="3569695"/>
          </a:xfrm>
          <a:prstGeom prst="rect">
            <a:avLst/>
          </a:prstGeom>
        </p:spPr>
        <p:txBody>
          <a:bodyPr wrap="square">
            <a:spAutoFit/>
          </a:bodyPr>
          <a:lstStyle/>
          <a:p>
            <a:pPr algn="just">
              <a:lnSpc>
                <a:spcPct val="115000"/>
              </a:lnSpc>
              <a:spcAft>
                <a:spcPts val="1000"/>
              </a:spcAft>
            </a:pPr>
            <a:r>
              <a:rPr lang="vi-VN" sz="2600" dirty="0">
                <a:solidFill>
                  <a:srgbClr val="002060"/>
                </a:solidFill>
                <a:latin typeface="+mn-lt"/>
                <a:ea typeface="Calibri" panose="020F0502020204030204" pitchFamily="34" charset="0"/>
              </a:rPr>
              <a:t>Tạo một hộp carton hình hộp chữ nhật kích thước 40 cm x 40 cm x 50 cm. Treo một bóng đèn điện công suất 5 W và một quả bóng đường kính cỡ 10 cm cách đều các thành hộp. Tạo một khe hở nhỏ để nhìn vào trong hộp.</a:t>
            </a:r>
          </a:p>
          <a:p>
            <a:pPr algn="just">
              <a:lnSpc>
                <a:spcPct val="115000"/>
              </a:lnSpc>
              <a:spcAft>
                <a:spcPts val="1000"/>
              </a:spcAft>
            </a:pPr>
            <a:r>
              <a:rPr lang="vi-VN" sz="2600" dirty="0" smtClean="0">
                <a:solidFill>
                  <a:srgbClr val="002060"/>
                </a:solidFill>
                <a:latin typeface="+mn-lt"/>
                <a:ea typeface="Calibri" panose="020F0502020204030204" pitchFamily="34" charset="0"/>
              </a:rPr>
              <a:t>Khi </a:t>
            </a:r>
            <a:r>
              <a:rPr lang="vi-VN" sz="2600" dirty="0">
                <a:solidFill>
                  <a:srgbClr val="002060"/>
                </a:solidFill>
                <a:latin typeface="+mn-lt"/>
                <a:ea typeface="Calibri" panose="020F0502020204030204" pitchFamily="34" charset="0"/>
              </a:rPr>
              <a:t>đèn tắt em có nhìn thấy quả bóng không?</a:t>
            </a:r>
          </a:p>
          <a:p>
            <a:pPr algn="just">
              <a:lnSpc>
                <a:spcPct val="115000"/>
              </a:lnSpc>
              <a:spcAft>
                <a:spcPts val="1000"/>
              </a:spcAft>
            </a:pPr>
            <a:r>
              <a:rPr lang="vi-VN" sz="2600" dirty="0" smtClean="0">
                <a:solidFill>
                  <a:srgbClr val="002060"/>
                </a:solidFill>
                <a:latin typeface="+mn-lt"/>
                <a:ea typeface="Calibri" panose="020F0502020204030204" pitchFamily="34" charset="0"/>
              </a:rPr>
              <a:t>Bật </a:t>
            </a:r>
            <a:r>
              <a:rPr lang="vi-VN" sz="2600" dirty="0">
                <a:solidFill>
                  <a:srgbClr val="002060"/>
                </a:solidFill>
                <a:latin typeface="+mn-lt"/>
                <a:ea typeface="Calibri" panose="020F0502020204030204" pitchFamily="34" charset="0"/>
              </a:rPr>
              <a:t>đèn lên, em có nhìn thấy quả bóng không</a:t>
            </a:r>
            <a:r>
              <a:rPr lang="vi-VN" sz="2600" dirty="0" smtClean="0">
                <a:solidFill>
                  <a:srgbClr val="002060"/>
                </a:solidFill>
                <a:latin typeface="+mn-lt"/>
                <a:ea typeface="Calibri" panose="020F0502020204030204" pitchFamily="34" charset="0"/>
              </a:rPr>
              <a:t>?</a:t>
            </a:r>
            <a:endParaRPr lang="vi-VN" sz="2600" dirty="0">
              <a:solidFill>
                <a:srgbClr val="00206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6"/>
        <p:cNvGrpSpPr/>
        <p:nvPr/>
      </p:nvGrpSpPr>
      <p:grpSpPr>
        <a:xfrm>
          <a:off x="0" y="0"/>
          <a:ext cx="0" cy="0"/>
          <a:chOff x="0" y="0"/>
          <a:chExt cx="0" cy="0"/>
        </a:xfrm>
      </p:grpSpPr>
      <p:sp>
        <p:nvSpPr>
          <p:cNvPr id="21" name="Rectangle 20"/>
          <p:cNvSpPr/>
          <p:nvPr/>
        </p:nvSpPr>
        <p:spPr>
          <a:xfrm>
            <a:off x="1586977" y="1115663"/>
            <a:ext cx="6869336" cy="3441455"/>
          </a:xfrm>
          <a:prstGeom prst="rect">
            <a:avLst/>
          </a:prstGeom>
        </p:spPr>
        <p:txBody>
          <a:bodyPr wrap="square">
            <a:spAutoFit/>
          </a:bodyPr>
          <a:lstStyle/>
          <a:p>
            <a:pPr marL="457200" indent="-457200" algn="just">
              <a:lnSpc>
                <a:spcPct val="115000"/>
              </a:lnSpc>
              <a:spcAft>
                <a:spcPts val="1000"/>
              </a:spcAft>
              <a:buFont typeface="Arial" panose="020B0604020202020204" pitchFamily="34" charset="0"/>
              <a:buChar char="•"/>
            </a:pPr>
            <a:r>
              <a:rPr lang="vi-VN" sz="2600" dirty="0">
                <a:solidFill>
                  <a:srgbClr val="002060"/>
                </a:solidFill>
                <a:latin typeface="+mn-lt"/>
                <a:ea typeface="Calibri" panose="020F0502020204030204" pitchFamily="34" charset="0"/>
              </a:rPr>
              <a:t>Khi đèn tắt, em không nhìn thấy quả bóng.</a:t>
            </a:r>
          </a:p>
          <a:p>
            <a:pPr marL="457200" indent="-457200" algn="just">
              <a:lnSpc>
                <a:spcPct val="115000"/>
              </a:lnSpc>
              <a:spcAft>
                <a:spcPts val="1000"/>
              </a:spcAft>
              <a:buFont typeface="Arial" panose="020B0604020202020204" pitchFamily="34" charset="0"/>
              <a:buChar char="•"/>
            </a:pPr>
            <a:r>
              <a:rPr lang="vi-VN" sz="2600" dirty="0">
                <a:solidFill>
                  <a:srgbClr val="002060"/>
                </a:solidFill>
                <a:latin typeface="+mn-lt"/>
                <a:ea typeface="Calibri" panose="020F0502020204030204" pitchFamily="34" charset="0"/>
              </a:rPr>
              <a:t>Bật đèn lên, em nhìn thấy một phần quả bóng. Đó là phần quả bóng được chiếu sáng bởi bóng đèn hướng về mắt ta. Tuỳ theo góc độ nhìn khác nhau mà phần quả bóng mà ta nhìn thấy là khác nhau</a:t>
            </a:r>
          </a:p>
        </p:txBody>
      </p:sp>
      <p:pic>
        <p:nvPicPr>
          <p:cNvPr id="6" name="Picture 5">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5463" y="1405607"/>
            <a:ext cx="1639786" cy="3151511"/>
          </a:xfrm>
          <a:prstGeom prst="rect">
            <a:avLst/>
          </a:prstGeom>
        </p:spPr>
      </p:pic>
    </p:spTree>
    <p:extLst>
      <p:ext uri="{BB962C8B-B14F-4D97-AF65-F5344CB8AC3E}">
        <p14:creationId xmlns:p14="http://schemas.microsoft.com/office/powerpoint/2010/main" val="38624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0"/>
        <p:cNvGrpSpPr/>
        <p:nvPr/>
      </p:nvGrpSpPr>
      <p:grpSpPr>
        <a:xfrm>
          <a:off x="0" y="0"/>
          <a:ext cx="0" cy="0"/>
          <a:chOff x="0" y="0"/>
          <a:chExt cx="0" cy="0"/>
        </a:xfrm>
      </p:grpSpPr>
      <p:sp>
        <p:nvSpPr>
          <p:cNvPr id="4171" name="Google Shape;4171;p66"/>
          <p:cNvSpPr txBox="1">
            <a:spLocks noGrp="1"/>
          </p:cNvSpPr>
          <p:nvPr>
            <p:ph type="title"/>
          </p:nvPr>
        </p:nvSpPr>
        <p:spPr>
          <a:xfrm>
            <a:off x="-71217" y="819304"/>
            <a:ext cx="9144000" cy="6889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latin typeface="+mj-lt"/>
              </a:rPr>
              <a:t>HƯỚNG DẪN VỀ NHÀ</a:t>
            </a:r>
            <a:endParaRPr sz="3000" dirty="0">
              <a:latin typeface="+mj-lt"/>
            </a:endParaRPr>
          </a:p>
        </p:txBody>
      </p:sp>
      <p:grpSp>
        <p:nvGrpSpPr>
          <p:cNvPr id="4242" name="Google Shape;4242;p66"/>
          <p:cNvGrpSpPr/>
          <p:nvPr/>
        </p:nvGrpSpPr>
        <p:grpSpPr>
          <a:xfrm>
            <a:off x="206400" y="3091799"/>
            <a:ext cx="1149427" cy="1991955"/>
            <a:chOff x="5251500" y="2774450"/>
            <a:chExt cx="261600" cy="420350"/>
          </a:xfrm>
        </p:grpSpPr>
        <p:sp>
          <p:nvSpPr>
            <p:cNvPr id="4243" name="Google Shape;4243;p66"/>
            <p:cNvSpPr/>
            <p:nvPr/>
          </p:nvSpPr>
          <p:spPr>
            <a:xfrm>
              <a:off x="5256700" y="2776900"/>
              <a:ext cx="61325" cy="147050"/>
            </a:xfrm>
            <a:custGeom>
              <a:avLst/>
              <a:gdLst/>
              <a:ahLst/>
              <a:cxnLst/>
              <a:rect l="l" t="t" r="r" b="b"/>
              <a:pathLst>
                <a:path w="2453" h="5882" extrusionOk="0">
                  <a:moveTo>
                    <a:pt x="1026" y="0"/>
                  </a:moveTo>
                  <a:cubicBezTo>
                    <a:pt x="984" y="0"/>
                    <a:pt x="938" y="5"/>
                    <a:pt x="887" y="18"/>
                  </a:cubicBezTo>
                  <a:cubicBezTo>
                    <a:pt x="566" y="113"/>
                    <a:pt x="489" y="376"/>
                    <a:pt x="512" y="566"/>
                  </a:cubicBezTo>
                  <a:cubicBezTo>
                    <a:pt x="530" y="769"/>
                    <a:pt x="625" y="1149"/>
                    <a:pt x="625" y="1149"/>
                  </a:cubicBezTo>
                  <a:lnTo>
                    <a:pt x="738" y="1430"/>
                  </a:lnTo>
                  <a:lnTo>
                    <a:pt x="0" y="1507"/>
                  </a:lnTo>
                  <a:lnTo>
                    <a:pt x="566" y="3823"/>
                  </a:lnTo>
                  <a:lnTo>
                    <a:pt x="738" y="3656"/>
                  </a:lnTo>
                  <a:lnTo>
                    <a:pt x="417" y="1864"/>
                  </a:lnTo>
                  <a:lnTo>
                    <a:pt x="792" y="1787"/>
                  </a:lnTo>
                  <a:lnTo>
                    <a:pt x="1394" y="5881"/>
                  </a:lnTo>
                  <a:cubicBezTo>
                    <a:pt x="1584" y="5859"/>
                    <a:pt x="1774" y="5859"/>
                    <a:pt x="1941" y="5859"/>
                  </a:cubicBezTo>
                  <a:cubicBezTo>
                    <a:pt x="2113" y="5841"/>
                    <a:pt x="2280" y="5804"/>
                    <a:pt x="2452" y="5804"/>
                  </a:cubicBezTo>
                  <a:lnTo>
                    <a:pt x="1715" y="1335"/>
                  </a:lnTo>
                  <a:lnTo>
                    <a:pt x="1620" y="769"/>
                  </a:lnTo>
                  <a:lnTo>
                    <a:pt x="1321" y="132"/>
                  </a:lnTo>
                  <a:cubicBezTo>
                    <a:pt x="1321" y="132"/>
                    <a:pt x="1231" y="0"/>
                    <a:pt x="1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6"/>
            <p:cNvSpPr/>
            <p:nvPr/>
          </p:nvSpPr>
          <p:spPr>
            <a:xfrm>
              <a:off x="5330650" y="2777350"/>
              <a:ext cx="28300" cy="144225"/>
            </a:xfrm>
            <a:custGeom>
              <a:avLst/>
              <a:gdLst/>
              <a:ahLst/>
              <a:cxnLst/>
              <a:rect l="l" t="t" r="r" b="b"/>
              <a:pathLst>
                <a:path w="1132" h="5769" extrusionOk="0">
                  <a:moveTo>
                    <a:pt x="417" y="0"/>
                  </a:moveTo>
                  <a:lnTo>
                    <a:pt x="1" y="1204"/>
                  </a:lnTo>
                  <a:lnTo>
                    <a:pt x="155" y="5768"/>
                  </a:lnTo>
                  <a:cubicBezTo>
                    <a:pt x="471" y="5768"/>
                    <a:pt x="811" y="5768"/>
                    <a:pt x="1132" y="5709"/>
                  </a:cubicBezTo>
                  <a:lnTo>
                    <a:pt x="870" y="1073"/>
                  </a:ln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6"/>
            <p:cNvSpPr/>
            <p:nvPr/>
          </p:nvSpPr>
          <p:spPr>
            <a:xfrm>
              <a:off x="5382000" y="2821575"/>
              <a:ext cx="39150" cy="97875"/>
            </a:xfrm>
            <a:custGeom>
              <a:avLst/>
              <a:gdLst/>
              <a:ahLst/>
              <a:cxnLst/>
              <a:rect l="l" t="t" r="r" b="b"/>
              <a:pathLst>
                <a:path w="1566" h="3915" extrusionOk="0">
                  <a:moveTo>
                    <a:pt x="1154" y="0"/>
                  </a:moveTo>
                  <a:lnTo>
                    <a:pt x="1" y="3886"/>
                  </a:lnTo>
                  <a:cubicBezTo>
                    <a:pt x="114" y="3904"/>
                    <a:pt x="209" y="3904"/>
                    <a:pt x="322" y="3904"/>
                  </a:cubicBezTo>
                  <a:cubicBezTo>
                    <a:pt x="359" y="3910"/>
                    <a:pt x="398" y="3914"/>
                    <a:pt x="437" y="3914"/>
                  </a:cubicBezTo>
                  <a:cubicBezTo>
                    <a:pt x="517" y="3914"/>
                    <a:pt x="597" y="3897"/>
                    <a:pt x="661" y="3845"/>
                  </a:cubicBezTo>
                  <a:lnTo>
                    <a:pt x="661" y="3845"/>
                  </a:lnTo>
                  <a:lnTo>
                    <a:pt x="607" y="3868"/>
                  </a:lnTo>
                  <a:lnTo>
                    <a:pt x="1566" y="95"/>
                  </a:lnTo>
                  <a:lnTo>
                    <a:pt x="11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6"/>
            <p:cNvSpPr/>
            <p:nvPr/>
          </p:nvSpPr>
          <p:spPr>
            <a:xfrm>
              <a:off x="5251500" y="2916800"/>
              <a:ext cx="247025" cy="278000"/>
            </a:xfrm>
            <a:custGeom>
              <a:avLst/>
              <a:gdLst/>
              <a:ahLst/>
              <a:cxnLst/>
              <a:rect l="l" t="t" r="r" b="b"/>
              <a:pathLst>
                <a:path w="9881" h="11120" extrusionOk="0">
                  <a:moveTo>
                    <a:pt x="9880" y="0"/>
                  </a:moveTo>
                  <a:lnTo>
                    <a:pt x="5827" y="245"/>
                  </a:lnTo>
                  <a:cubicBezTo>
                    <a:pt x="5732" y="321"/>
                    <a:pt x="5601" y="321"/>
                    <a:pt x="5488" y="321"/>
                  </a:cubicBezTo>
                  <a:cubicBezTo>
                    <a:pt x="5356" y="321"/>
                    <a:pt x="5243" y="303"/>
                    <a:pt x="5108" y="303"/>
                  </a:cubicBezTo>
                  <a:cubicBezTo>
                    <a:pt x="5090" y="303"/>
                    <a:pt x="5090" y="303"/>
                    <a:pt x="5090" y="285"/>
                  </a:cubicBezTo>
                  <a:lnTo>
                    <a:pt x="4262" y="340"/>
                  </a:lnTo>
                  <a:lnTo>
                    <a:pt x="4244" y="340"/>
                  </a:lnTo>
                  <a:cubicBezTo>
                    <a:pt x="3922" y="398"/>
                    <a:pt x="3565" y="398"/>
                    <a:pt x="3226" y="398"/>
                  </a:cubicBezTo>
                  <a:lnTo>
                    <a:pt x="2583" y="435"/>
                  </a:lnTo>
                  <a:lnTo>
                    <a:pt x="2565" y="435"/>
                  </a:lnTo>
                  <a:cubicBezTo>
                    <a:pt x="2416" y="435"/>
                    <a:pt x="2244" y="453"/>
                    <a:pt x="2077" y="471"/>
                  </a:cubicBezTo>
                  <a:cubicBezTo>
                    <a:pt x="1887" y="489"/>
                    <a:pt x="1715" y="489"/>
                    <a:pt x="1529" y="489"/>
                  </a:cubicBezTo>
                  <a:lnTo>
                    <a:pt x="1529" y="511"/>
                  </a:lnTo>
                  <a:lnTo>
                    <a:pt x="0" y="602"/>
                  </a:lnTo>
                  <a:lnTo>
                    <a:pt x="1511" y="10238"/>
                  </a:lnTo>
                  <a:cubicBezTo>
                    <a:pt x="2416" y="10351"/>
                    <a:pt x="3280" y="10577"/>
                    <a:pt x="4149" y="10762"/>
                  </a:cubicBezTo>
                  <a:cubicBezTo>
                    <a:pt x="4452" y="10821"/>
                    <a:pt x="4750" y="10875"/>
                    <a:pt x="5053" y="10916"/>
                  </a:cubicBezTo>
                  <a:cubicBezTo>
                    <a:pt x="5356" y="10952"/>
                    <a:pt x="5655" y="11007"/>
                    <a:pt x="5958" y="11065"/>
                  </a:cubicBezTo>
                  <a:cubicBezTo>
                    <a:pt x="6261" y="11102"/>
                    <a:pt x="6542" y="11120"/>
                    <a:pt x="6845" y="11120"/>
                  </a:cubicBezTo>
                  <a:cubicBezTo>
                    <a:pt x="6986" y="11109"/>
                    <a:pt x="7121" y="11099"/>
                    <a:pt x="7253" y="11099"/>
                  </a:cubicBezTo>
                  <a:cubicBezTo>
                    <a:pt x="7350" y="11099"/>
                    <a:pt x="7446" y="11104"/>
                    <a:pt x="7541" y="11120"/>
                  </a:cubicBezTo>
                  <a:lnTo>
                    <a:pt x="8559" y="6578"/>
                  </a:lnTo>
                  <a:lnTo>
                    <a:pt x="9880" y="0"/>
                  </a:ln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6"/>
            <p:cNvSpPr/>
            <p:nvPr/>
          </p:nvSpPr>
          <p:spPr>
            <a:xfrm>
              <a:off x="5251500" y="2911600"/>
              <a:ext cx="250750" cy="280875"/>
            </a:xfrm>
            <a:custGeom>
              <a:avLst/>
              <a:gdLst/>
              <a:ahLst/>
              <a:cxnLst/>
              <a:rect l="l" t="t" r="r" b="b"/>
              <a:pathLst>
                <a:path w="10030" h="11235" extrusionOk="0">
                  <a:moveTo>
                    <a:pt x="9953" y="0"/>
                  </a:moveTo>
                  <a:cubicBezTo>
                    <a:pt x="6673" y="303"/>
                    <a:pt x="3375" y="303"/>
                    <a:pt x="95" y="606"/>
                  </a:cubicBezTo>
                  <a:cubicBezTo>
                    <a:pt x="41" y="624"/>
                    <a:pt x="0" y="661"/>
                    <a:pt x="0" y="719"/>
                  </a:cubicBezTo>
                  <a:cubicBezTo>
                    <a:pt x="530" y="3904"/>
                    <a:pt x="964" y="7107"/>
                    <a:pt x="1434" y="10292"/>
                  </a:cubicBezTo>
                  <a:cubicBezTo>
                    <a:pt x="1442" y="10337"/>
                    <a:pt x="1469" y="10355"/>
                    <a:pt x="1501" y="10355"/>
                  </a:cubicBezTo>
                  <a:cubicBezTo>
                    <a:pt x="1548" y="10355"/>
                    <a:pt x="1602" y="10313"/>
                    <a:pt x="1602" y="10256"/>
                  </a:cubicBezTo>
                  <a:cubicBezTo>
                    <a:pt x="1208" y="7691"/>
                    <a:pt x="869" y="5130"/>
                    <a:pt x="471" y="2547"/>
                  </a:cubicBezTo>
                  <a:cubicBezTo>
                    <a:pt x="435" y="2339"/>
                    <a:pt x="77" y="774"/>
                    <a:pt x="340" y="756"/>
                  </a:cubicBezTo>
                  <a:cubicBezTo>
                    <a:pt x="1000" y="679"/>
                    <a:pt x="1661" y="643"/>
                    <a:pt x="2321" y="606"/>
                  </a:cubicBezTo>
                  <a:cubicBezTo>
                    <a:pt x="3601" y="511"/>
                    <a:pt x="4881" y="471"/>
                    <a:pt x="6148" y="416"/>
                  </a:cubicBezTo>
                  <a:cubicBezTo>
                    <a:pt x="6786" y="380"/>
                    <a:pt x="7410" y="339"/>
                    <a:pt x="8048" y="303"/>
                  </a:cubicBezTo>
                  <a:cubicBezTo>
                    <a:pt x="8369" y="285"/>
                    <a:pt x="8672" y="267"/>
                    <a:pt x="8994" y="244"/>
                  </a:cubicBezTo>
                  <a:cubicBezTo>
                    <a:pt x="9146" y="236"/>
                    <a:pt x="9353" y="177"/>
                    <a:pt x="9520" y="177"/>
                  </a:cubicBezTo>
                  <a:cubicBezTo>
                    <a:pt x="9706" y="177"/>
                    <a:pt x="9844" y="250"/>
                    <a:pt x="9803" y="548"/>
                  </a:cubicBezTo>
                  <a:cubicBezTo>
                    <a:pt x="9672" y="1547"/>
                    <a:pt x="9405" y="2547"/>
                    <a:pt x="9220" y="3547"/>
                  </a:cubicBezTo>
                  <a:cubicBezTo>
                    <a:pt x="8994" y="4845"/>
                    <a:pt x="8691" y="6148"/>
                    <a:pt x="8387" y="7428"/>
                  </a:cubicBezTo>
                  <a:cubicBezTo>
                    <a:pt x="8089" y="8672"/>
                    <a:pt x="7673" y="9880"/>
                    <a:pt x="7465" y="11142"/>
                  </a:cubicBezTo>
                  <a:cubicBezTo>
                    <a:pt x="7454" y="11198"/>
                    <a:pt x="7502" y="11234"/>
                    <a:pt x="7547" y="11234"/>
                  </a:cubicBezTo>
                  <a:cubicBezTo>
                    <a:pt x="7579" y="11234"/>
                    <a:pt x="7609" y="11217"/>
                    <a:pt x="7618" y="11178"/>
                  </a:cubicBezTo>
                  <a:cubicBezTo>
                    <a:pt x="7958" y="9201"/>
                    <a:pt x="8614" y="7279"/>
                    <a:pt x="9048" y="5297"/>
                  </a:cubicBezTo>
                  <a:cubicBezTo>
                    <a:pt x="9428" y="3583"/>
                    <a:pt x="9803" y="1828"/>
                    <a:pt x="10030" y="95"/>
                  </a:cubicBezTo>
                  <a:cubicBezTo>
                    <a:pt x="10030" y="41"/>
                    <a:pt x="9993" y="0"/>
                    <a:pt x="9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6"/>
            <p:cNvSpPr/>
            <p:nvPr/>
          </p:nvSpPr>
          <p:spPr>
            <a:xfrm>
              <a:off x="5271275" y="2794300"/>
              <a:ext cx="49825" cy="131775"/>
            </a:xfrm>
            <a:custGeom>
              <a:avLst/>
              <a:gdLst/>
              <a:ahLst/>
              <a:cxnLst/>
              <a:rect l="l" t="t" r="r" b="b"/>
              <a:pathLst>
                <a:path w="1993" h="5271" extrusionOk="0">
                  <a:moveTo>
                    <a:pt x="983" y="1"/>
                  </a:moveTo>
                  <a:cubicBezTo>
                    <a:pt x="643" y="73"/>
                    <a:pt x="381" y="168"/>
                    <a:pt x="60" y="300"/>
                  </a:cubicBezTo>
                  <a:cubicBezTo>
                    <a:pt x="19" y="322"/>
                    <a:pt x="1" y="358"/>
                    <a:pt x="1" y="395"/>
                  </a:cubicBezTo>
                  <a:cubicBezTo>
                    <a:pt x="268" y="1996"/>
                    <a:pt x="585" y="3579"/>
                    <a:pt x="756" y="5185"/>
                  </a:cubicBezTo>
                  <a:cubicBezTo>
                    <a:pt x="765" y="5242"/>
                    <a:pt x="807" y="5270"/>
                    <a:pt x="847" y="5270"/>
                  </a:cubicBezTo>
                  <a:cubicBezTo>
                    <a:pt x="886" y="5270"/>
                    <a:pt x="924" y="5242"/>
                    <a:pt x="924" y="5185"/>
                  </a:cubicBezTo>
                  <a:cubicBezTo>
                    <a:pt x="811" y="4240"/>
                    <a:pt x="661" y="3317"/>
                    <a:pt x="512" y="2394"/>
                  </a:cubicBezTo>
                  <a:cubicBezTo>
                    <a:pt x="417" y="1865"/>
                    <a:pt x="322" y="1340"/>
                    <a:pt x="227" y="793"/>
                  </a:cubicBezTo>
                  <a:cubicBezTo>
                    <a:pt x="173" y="413"/>
                    <a:pt x="381" y="300"/>
                    <a:pt x="720" y="227"/>
                  </a:cubicBezTo>
                  <a:cubicBezTo>
                    <a:pt x="740" y="222"/>
                    <a:pt x="759" y="220"/>
                    <a:pt x="777" y="220"/>
                  </a:cubicBezTo>
                  <a:cubicBezTo>
                    <a:pt x="1100" y="220"/>
                    <a:pt x="1135" y="993"/>
                    <a:pt x="1191" y="1263"/>
                  </a:cubicBezTo>
                  <a:cubicBezTo>
                    <a:pt x="1286" y="1734"/>
                    <a:pt x="1376" y="2222"/>
                    <a:pt x="1453" y="2697"/>
                  </a:cubicBezTo>
                  <a:cubicBezTo>
                    <a:pt x="1584" y="3525"/>
                    <a:pt x="1679" y="4371"/>
                    <a:pt x="1810" y="5203"/>
                  </a:cubicBezTo>
                  <a:cubicBezTo>
                    <a:pt x="1818" y="5250"/>
                    <a:pt x="1852" y="5270"/>
                    <a:pt x="1887" y="5270"/>
                  </a:cubicBezTo>
                  <a:cubicBezTo>
                    <a:pt x="1938" y="5270"/>
                    <a:pt x="1993" y="5229"/>
                    <a:pt x="1982" y="5163"/>
                  </a:cubicBezTo>
                  <a:cubicBezTo>
                    <a:pt x="1697" y="3448"/>
                    <a:pt x="1489" y="1752"/>
                    <a:pt x="1078" y="55"/>
                  </a:cubicBezTo>
                  <a:cubicBezTo>
                    <a:pt x="1060" y="19"/>
                    <a:pt x="1019"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6"/>
            <p:cNvSpPr/>
            <p:nvPr/>
          </p:nvSpPr>
          <p:spPr>
            <a:xfrm>
              <a:off x="5274125" y="2810250"/>
              <a:ext cx="27825" cy="8525"/>
            </a:xfrm>
            <a:custGeom>
              <a:avLst/>
              <a:gdLst/>
              <a:ahLst/>
              <a:cxnLst/>
              <a:rect l="l" t="t" r="r" b="b"/>
              <a:pathLst>
                <a:path w="1113" h="341" extrusionOk="0">
                  <a:moveTo>
                    <a:pt x="1018" y="1"/>
                  </a:moveTo>
                  <a:cubicBezTo>
                    <a:pt x="719" y="42"/>
                    <a:pt x="416" y="137"/>
                    <a:pt x="113" y="173"/>
                  </a:cubicBezTo>
                  <a:cubicBezTo>
                    <a:pt x="0" y="191"/>
                    <a:pt x="0" y="340"/>
                    <a:pt x="113" y="340"/>
                  </a:cubicBezTo>
                  <a:cubicBezTo>
                    <a:pt x="416" y="304"/>
                    <a:pt x="719" y="209"/>
                    <a:pt x="1018" y="173"/>
                  </a:cubicBezTo>
                  <a:cubicBezTo>
                    <a:pt x="1113" y="155"/>
                    <a:pt x="1113" y="1"/>
                    <a:pt x="1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6"/>
            <p:cNvSpPr/>
            <p:nvPr/>
          </p:nvSpPr>
          <p:spPr>
            <a:xfrm>
              <a:off x="5264275" y="2774450"/>
              <a:ext cx="33225" cy="31925"/>
            </a:xfrm>
            <a:custGeom>
              <a:avLst/>
              <a:gdLst/>
              <a:ahLst/>
              <a:cxnLst/>
              <a:rect l="l" t="t" r="r" b="b"/>
              <a:pathLst>
                <a:path w="1329" h="1277" extrusionOk="0">
                  <a:moveTo>
                    <a:pt x="715" y="0"/>
                  </a:moveTo>
                  <a:cubicBezTo>
                    <a:pt x="650" y="0"/>
                    <a:pt x="586" y="13"/>
                    <a:pt x="525" y="40"/>
                  </a:cubicBezTo>
                  <a:cubicBezTo>
                    <a:pt x="0" y="230"/>
                    <a:pt x="55" y="849"/>
                    <a:pt x="299" y="1247"/>
                  </a:cubicBezTo>
                  <a:cubicBezTo>
                    <a:pt x="316" y="1268"/>
                    <a:pt x="340" y="1277"/>
                    <a:pt x="364" y="1277"/>
                  </a:cubicBezTo>
                  <a:cubicBezTo>
                    <a:pt x="426" y="1277"/>
                    <a:pt x="492" y="1220"/>
                    <a:pt x="453" y="1152"/>
                  </a:cubicBezTo>
                  <a:cubicBezTo>
                    <a:pt x="245" y="849"/>
                    <a:pt x="168" y="397"/>
                    <a:pt x="548" y="211"/>
                  </a:cubicBezTo>
                  <a:cubicBezTo>
                    <a:pt x="618" y="171"/>
                    <a:pt x="682" y="153"/>
                    <a:pt x="739" y="153"/>
                  </a:cubicBezTo>
                  <a:cubicBezTo>
                    <a:pt x="1030" y="153"/>
                    <a:pt x="1152" y="618"/>
                    <a:pt x="1168" y="867"/>
                  </a:cubicBezTo>
                  <a:cubicBezTo>
                    <a:pt x="1168" y="924"/>
                    <a:pt x="1211" y="952"/>
                    <a:pt x="1251" y="952"/>
                  </a:cubicBezTo>
                  <a:cubicBezTo>
                    <a:pt x="1291" y="952"/>
                    <a:pt x="1328" y="924"/>
                    <a:pt x="1317" y="867"/>
                  </a:cubicBezTo>
                  <a:cubicBezTo>
                    <a:pt x="1317" y="605"/>
                    <a:pt x="1263" y="302"/>
                    <a:pt x="1055" y="116"/>
                  </a:cubicBezTo>
                  <a:cubicBezTo>
                    <a:pt x="958" y="43"/>
                    <a:pt x="836"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6"/>
            <p:cNvSpPr/>
            <p:nvPr/>
          </p:nvSpPr>
          <p:spPr>
            <a:xfrm>
              <a:off x="5253875" y="2808875"/>
              <a:ext cx="25475" cy="65525"/>
            </a:xfrm>
            <a:custGeom>
              <a:avLst/>
              <a:gdLst/>
              <a:ahLst/>
              <a:cxnLst/>
              <a:rect l="l" t="t" r="r" b="b"/>
              <a:pathLst>
                <a:path w="1019" h="2621" extrusionOk="0">
                  <a:moveTo>
                    <a:pt x="753" y="0"/>
                  </a:moveTo>
                  <a:cubicBezTo>
                    <a:pt x="748" y="0"/>
                    <a:pt x="743" y="1"/>
                    <a:pt x="738" y="2"/>
                  </a:cubicBezTo>
                  <a:cubicBezTo>
                    <a:pt x="511" y="56"/>
                    <a:pt x="285" y="97"/>
                    <a:pt x="59" y="151"/>
                  </a:cubicBezTo>
                  <a:cubicBezTo>
                    <a:pt x="18" y="169"/>
                    <a:pt x="0" y="210"/>
                    <a:pt x="0" y="246"/>
                  </a:cubicBezTo>
                  <a:cubicBezTo>
                    <a:pt x="113" y="1037"/>
                    <a:pt x="376" y="1793"/>
                    <a:pt x="511" y="2567"/>
                  </a:cubicBezTo>
                  <a:cubicBezTo>
                    <a:pt x="530" y="2585"/>
                    <a:pt x="566" y="2621"/>
                    <a:pt x="602" y="2621"/>
                  </a:cubicBezTo>
                  <a:cubicBezTo>
                    <a:pt x="715" y="2603"/>
                    <a:pt x="810" y="2585"/>
                    <a:pt x="923" y="2508"/>
                  </a:cubicBezTo>
                  <a:cubicBezTo>
                    <a:pt x="964" y="2490"/>
                    <a:pt x="964" y="2453"/>
                    <a:pt x="964" y="2413"/>
                  </a:cubicBezTo>
                  <a:cubicBezTo>
                    <a:pt x="905" y="2073"/>
                    <a:pt x="851" y="1734"/>
                    <a:pt x="774" y="1395"/>
                  </a:cubicBezTo>
                  <a:cubicBezTo>
                    <a:pt x="738" y="1227"/>
                    <a:pt x="697" y="1056"/>
                    <a:pt x="643" y="888"/>
                  </a:cubicBezTo>
                  <a:cubicBezTo>
                    <a:pt x="566" y="603"/>
                    <a:pt x="602" y="603"/>
                    <a:pt x="923" y="585"/>
                  </a:cubicBezTo>
                  <a:cubicBezTo>
                    <a:pt x="1018" y="585"/>
                    <a:pt x="1018" y="418"/>
                    <a:pt x="923" y="418"/>
                  </a:cubicBezTo>
                  <a:cubicBezTo>
                    <a:pt x="756" y="436"/>
                    <a:pt x="602" y="454"/>
                    <a:pt x="453" y="490"/>
                  </a:cubicBezTo>
                  <a:cubicBezTo>
                    <a:pt x="398" y="490"/>
                    <a:pt x="376" y="549"/>
                    <a:pt x="398" y="585"/>
                  </a:cubicBezTo>
                  <a:cubicBezTo>
                    <a:pt x="548" y="1096"/>
                    <a:pt x="661" y="1603"/>
                    <a:pt x="756" y="2132"/>
                  </a:cubicBezTo>
                  <a:cubicBezTo>
                    <a:pt x="828" y="2263"/>
                    <a:pt x="792" y="2358"/>
                    <a:pt x="661" y="2431"/>
                  </a:cubicBezTo>
                  <a:cubicBezTo>
                    <a:pt x="643" y="2358"/>
                    <a:pt x="625" y="2300"/>
                    <a:pt x="625" y="2227"/>
                  </a:cubicBezTo>
                  <a:cubicBezTo>
                    <a:pt x="566" y="2019"/>
                    <a:pt x="511" y="1829"/>
                    <a:pt x="471" y="1621"/>
                  </a:cubicBezTo>
                  <a:cubicBezTo>
                    <a:pt x="376" y="1246"/>
                    <a:pt x="285" y="870"/>
                    <a:pt x="208" y="490"/>
                  </a:cubicBezTo>
                  <a:cubicBezTo>
                    <a:pt x="172" y="323"/>
                    <a:pt x="131" y="282"/>
                    <a:pt x="321" y="246"/>
                  </a:cubicBezTo>
                  <a:cubicBezTo>
                    <a:pt x="471" y="210"/>
                    <a:pt x="625" y="192"/>
                    <a:pt x="774" y="151"/>
                  </a:cubicBezTo>
                  <a:cubicBezTo>
                    <a:pt x="881" y="134"/>
                    <a:pt x="834" y="0"/>
                    <a:pt x="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6"/>
            <p:cNvSpPr/>
            <p:nvPr/>
          </p:nvSpPr>
          <p:spPr>
            <a:xfrm>
              <a:off x="5329300" y="2800875"/>
              <a:ext cx="30400" cy="122825"/>
            </a:xfrm>
            <a:custGeom>
              <a:avLst/>
              <a:gdLst/>
              <a:ahLst/>
              <a:cxnLst/>
              <a:rect l="l" t="t" r="r" b="b"/>
              <a:pathLst>
                <a:path w="1216" h="4913" extrusionOk="0">
                  <a:moveTo>
                    <a:pt x="942" y="0"/>
                  </a:moveTo>
                  <a:cubicBezTo>
                    <a:pt x="661" y="37"/>
                    <a:pt x="376" y="77"/>
                    <a:pt x="96" y="113"/>
                  </a:cubicBezTo>
                  <a:cubicBezTo>
                    <a:pt x="55" y="113"/>
                    <a:pt x="37" y="150"/>
                    <a:pt x="37" y="190"/>
                  </a:cubicBezTo>
                  <a:cubicBezTo>
                    <a:pt x="1" y="1733"/>
                    <a:pt x="37" y="3280"/>
                    <a:pt x="132" y="4827"/>
                  </a:cubicBezTo>
                  <a:cubicBezTo>
                    <a:pt x="132" y="4884"/>
                    <a:pt x="174" y="4912"/>
                    <a:pt x="216" y="4912"/>
                  </a:cubicBezTo>
                  <a:cubicBezTo>
                    <a:pt x="257" y="4912"/>
                    <a:pt x="299" y="4884"/>
                    <a:pt x="299" y="4827"/>
                  </a:cubicBezTo>
                  <a:cubicBezTo>
                    <a:pt x="245" y="3959"/>
                    <a:pt x="227" y="3090"/>
                    <a:pt x="209" y="2226"/>
                  </a:cubicBezTo>
                  <a:cubicBezTo>
                    <a:pt x="209" y="1774"/>
                    <a:pt x="186" y="1321"/>
                    <a:pt x="186" y="869"/>
                  </a:cubicBezTo>
                  <a:lnTo>
                    <a:pt x="186" y="435"/>
                  </a:lnTo>
                  <a:cubicBezTo>
                    <a:pt x="186" y="214"/>
                    <a:pt x="346" y="198"/>
                    <a:pt x="532" y="198"/>
                  </a:cubicBezTo>
                  <a:cubicBezTo>
                    <a:pt x="564" y="198"/>
                    <a:pt x="596" y="199"/>
                    <a:pt x="629" y="199"/>
                  </a:cubicBezTo>
                  <a:cubicBezTo>
                    <a:pt x="684" y="199"/>
                    <a:pt x="740" y="197"/>
                    <a:pt x="792" y="190"/>
                  </a:cubicBezTo>
                  <a:cubicBezTo>
                    <a:pt x="803" y="189"/>
                    <a:pt x="812" y="189"/>
                    <a:pt x="821" y="189"/>
                  </a:cubicBezTo>
                  <a:cubicBezTo>
                    <a:pt x="953" y="189"/>
                    <a:pt x="905" y="314"/>
                    <a:pt x="905" y="471"/>
                  </a:cubicBezTo>
                  <a:cubicBezTo>
                    <a:pt x="924" y="679"/>
                    <a:pt x="924" y="905"/>
                    <a:pt x="942" y="1113"/>
                  </a:cubicBezTo>
                  <a:cubicBezTo>
                    <a:pt x="942" y="1584"/>
                    <a:pt x="960" y="2054"/>
                    <a:pt x="978" y="2525"/>
                  </a:cubicBezTo>
                  <a:cubicBezTo>
                    <a:pt x="1000" y="3280"/>
                    <a:pt x="1000" y="4054"/>
                    <a:pt x="1055" y="4827"/>
                  </a:cubicBezTo>
                  <a:cubicBezTo>
                    <a:pt x="1055" y="4884"/>
                    <a:pt x="1098" y="4912"/>
                    <a:pt x="1138" y="4912"/>
                  </a:cubicBezTo>
                  <a:cubicBezTo>
                    <a:pt x="1178" y="4912"/>
                    <a:pt x="1215" y="4884"/>
                    <a:pt x="1204" y="4827"/>
                  </a:cubicBezTo>
                  <a:cubicBezTo>
                    <a:pt x="1132" y="3244"/>
                    <a:pt x="1150" y="1661"/>
                    <a:pt x="1055" y="77"/>
                  </a:cubicBezTo>
                  <a:cubicBezTo>
                    <a:pt x="1055" y="18"/>
                    <a:pt x="1000"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6"/>
            <p:cNvSpPr/>
            <p:nvPr/>
          </p:nvSpPr>
          <p:spPr>
            <a:xfrm>
              <a:off x="5330375" y="2774600"/>
              <a:ext cx="24100" cy="33050"/>
            </a:xfrm>
            <a:custGeom>
              <a:avLst/>
              <a:gdLst/>
              <a:ahLst/>
              <a:cxnLst/>
              <a:rect l="l" t="t" r="r" b="b"/>
              <a:pathLst>
                <a:path w="964" h="1322" extrusionOk="0">
                  <a:moveTo>
                    <a:pt x="447" y="1"/>
                  </a:moveTo>
                  <a:cubicBezTo>
                    <a:pt x="412" y="1"/>
                    <a:pt x="382" y="20"/>
                    <a:pt x="369" y="52"/>
                  </a:cubicBezTo>
                  <a:cubicBezTo>
                    <a:pt x="238" y="450"/>
                    <a:pt x="89" y="825"/>
                    <a:pt x="12" y="1223"/>
                  </a:cubicBezTo>
                  <a:cubicBezTo>
                    <a:pt x="1" y="1278"/>
                    <a:pt x="52" y="1322"/>
                    <a:pt x="99" y="1322"/>
                  </a:cubicBezTo>
                  <a:cubicBezTo>
                    <a:pt x="129" y="1322"/>
                    <a:pt x="157" y="1304"/>
                    <a:pt x="166" y="1259"/>
                  </a:cubicBezTo>
                  <a:cubicBezTo>
                    <a:pt x="228" y="918"/>
                    <a:pt x="350" y="594"/>
                    <a:pt x="466" y="271"/>
                  </a:cubicBezTo>
                  <a:lnTo>
                    <a:pt x="466" y="271"/>
                  </a:lnTo>
                  <a:cubicBezTo>
                    <a:pt x="616" y="535"/>
                    <a:pt x="675" y="861"/>
                    <a:pt x="786" y="1146"/>
                  </a:cubicBezTo>
                  <a:cubicBezTo>
                    <a:pt x="803" y="1174"/>
                    <a:pt x="826" y="1186"/>
                    <a:pt x="850" y="1186"/>
                  </a:cubicBezTo>
                  <a:cubicBezTo>
                    <a:pt x="906" y="1186"/>
                    <a:pt x="964" y="1119"/>
                    <a:pt x="935" y="1051"/>
                  </a:cubicBezTo>
                  <a:cubicBezTo>
                    <a:pt x="786" y="712"/>
                    <a:pt x="749" y="337"/>
                    <a:pt x="523" y="34"/>
                  </a:cubicBezTo>
                  <a:cubicBezTo>
                    <a:pt x="499" y="11"/>
                    <a:pt x="471" y="1"/>
                    <a:pt x="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6"/>
            <p:cNvSpPr/>
            <p:nvPr/>
          </p:nvSpPr>
          <p:spPr>
            <a:xfrm>
              <a:off x="5335875" y="2779950"/>
              <a:ext cx="10425" cy="9175"/>
            </a:xfrm>
            <a:custGeom>
              <a:avLst/>
              <a:gdLst/>
              <a:ahLst/>
              <a:cxnLst/>
              <a:rect l="l" t="t" r="r" b="b"/>
              <a:pathLst>
                <a:path w="417" h="367" extrusionOk="0">
                  <a:moveTo>
                    <a:pt x="227" y="0"/>
                  </a:moveTo>
                  <a:cubicBezTo>
                    <a:pt x="178" y="0"/>
                    <a:pt x="125" y="40"/>
                    <a:pt x="149" y="105"/>
                  </a:cubicBezTo>
                  <a:cubicBezTo>
                    <a:pt x="149" y="141"/>
                    <a:pt x="172" y="177"/>
                    <a:pt x="172" y="195"/>
                  </a:cubicBezTo>
                  <a:lnTo>
                    <a:pt x="113" y="195"/>
                  </a:lnTo>
                  <a:cubicBezTo>
                    <a:pt x="0" y="195"/>
                    <a:pt x="0" y="367"/>
                    <a:pt x="113" y="367"/>
                  </a:cubicBezTo>
                  <a:cubicBezTo>
                    <a:pt x="190" y="367"/>
                    <a:pt x="262" y="367"/>
                    <a:pt x="339" y="349"/>
                  </a:cubicBezTo>
                  <a:cubicBezTo>
                    <a:pt x="416" y="331"/>
                    <a:pt x="416" y="236"/>
                    <a:pt x="357" y="195"/>
                  </a:cubicBezTo>
                  <a:cubicBezTo>
                    <a:pt x="398" y="177"/>
                    <a:pt x="376" y="123"/>
                    <a:pt x="339" y="82"/>
                  </a:cubicBezTo>
                  <a:cubicBezTo>
                    <a:pt x="339" y="64"/>
                    <a:pt x="321" y="46"/>
                    <a:pt x="285" y="28"/>
                  </a:cubicBezTo>
                  <a:cubicBezTo>
                    <a:pt x="272" y="9"/>
                    <a:pt x="250"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6"/>
            <p:cNvSpPr/>
            <p:nvPr/>
          </p:nvSpPr>
          <p:spPr>
            <a:xfrm>
              <a:off x="5340625" y="2817975"/>
              <a:ext cx="7025" cy="47350"/>
            </a:xfrm>
            <a:custGeom>
              <a:avLst/>
              <a:gdLst/>
              <a:ahLst/>
              <a:cxnLst/>
              <a:rect l="l" t="t" r="r" b="b"/>
              <a:pathLst>
                <a:path w="281" h="1894" extrusionOk="0">
                  <a:moveTo>
                    <a:pt x="122" y="1"/>
                  </a:moveTo>
                  <a:cubicBezTo>
                    <a:pt x="61" y="1"/>
                    <a:pt x="0" y="24"/>
                    <a:pt x="0" y="72"/>
                  </a:cubicBezTo>
                  <a:cubicBezTo>
                    <a:pt x="18" y="655"/>
                    <a:pt x="54" y="1239"/>
                    <a:pt x="54" y="1823"/>
                  </a:cubicBezTo>
                  <a:cubicBezTo>
                    <a:pt x="54" y="1870"/>
                    <a:pt x="111" y="1894"/>
                    <a:pt x="167" y="1894"/>
                  </a:cubicBezTo>
                  <a:cubicBezTo>
                    <a:pt x="224" y="1894"/>
                    <a:pt x="281" y="1870"/>
                    <a:pt x="281" y="1823"/>
                  </a:cubicBezTo>
                  <a:cubicBezTo>
                    <a:pt x="281" y="1239"/>
                    <a:pt x="262" y="655"/>
                    <a:pt x="244" y="72"/>
                  </a:cubicBezTo>
                  <a:cubicBezTo>
                    <a:pt x="244" y="24"/>
                    <a:pt x="183"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6"/>
            <p:cNvSpPr/>
            <p:nvPr/>
          </p:nvSpPr>
          <p:spPr>
            <a:xfrm>
              <a:off x="5380125" y="2818175"/>
              <a:ext cx="44325" cy="103325"/>
            </a:xfrm>
            <a:custGeom>
              <a:avLst/>
              <a:gdLst/>
              <a:ahLst/>
              <a:cxnLst/>
              <a:rect l="l" t="t" r="r" b="b"/>
              <a:pathLst>
                <a:path w="1773" h="4133" extrusionOk="0">
                  <a:moveTo>
                    <a:pt x="1226" y="0"/>
                  </a:moveTo>
                  <a:cubicBezTo>
                    <a:pt x="1194" y="0"/>
                    <a:pt x="1167" y="31"/>
                    <a:pt x="1152" y="64"/>
                  </a:cubicBezTo>
                  <a:cubicBezTo>
                    <a:pt x="700" y="1362"/>
                    <a:pt x="415" y="2719"/>
                    <a:pt x="21" y="4040"/>
                  </a:cubicBezTo>
                  <a:cubicBezTo>
                    <a:pt x="0" y="4096"/>
                    <a:pt x="50" y="4132"/>
                    <a:pt x="98" y="4132"/>
                  </a:cubicBezTo>
                  <a:cubicBezTo>
                    <a:pt x="131" y="4132"/>
                    <a:pt x="163" y="4115"/>
                    <a:pt x="171" y="4076"/>
                  </a:cubicBezTo>
                  <a:cubicBezTo>
                    <a:pt x="551" y="2832"/>
                    <a:pt x="813" y="1570"/>
                    <a:pt x="1229" y="326"/>
                  </a:cubicBezTo>
                  <a:cubicBezTo>
                    <a:pt x="1297" y="240"/>
                    <a:pt x="1357" y="198"/>
                    <a:pt x="1406" y="198"/>
                  </a:cubicBezTo>
                  <a:cubicBezTo>
                    <a:pt x="1465" y="198"/>
                    <a:pt x="1508" y="261"/>
                    <a:pt x="1528" y="385"/>
                  </a:cubicBezTo>
                  <a:cubicBezTo>
                    <a:pt x="1492" y="534"/>
                    <a:pt x="1456" y="684"/>
                    <a:pt x="1397" y="855"/>
                  </a:cubicBezTo>
                  <a:cubicBezTo>
                    <a:pt x="1302" y="1231"/>
                    <a:pt x="1189" y="1629"/>
                    <a:pt x="1094" y="2005"/>
                  </a:cubicBezTo>
                  <a:cubicBezTo>
                    <a:pt x="926" y="2665"/>
                    <a:pt x="777" y="3344"/>
                    <a:pt x="569" y="3981"/>
                  </a:cubicBezTo>
                  <a:cubicBezTo>
                    <a:pt x="558" y="4040"/>
                    <a:pt x="609" y="4084"/>
                    <a:pt x="655" y="4084"/>
                  </a:cubicBezTo>
                  <a:cubicBezTo>
                    <a:pt x="684" y="4084"/>
                    <a:pt x="711" y="4066"/>
                    <a:pt x="718" y="4022"/>
                  </a:cubicBezTo>
                  <a:cubicBezTo>
                    <a:pt x="1116" y="2760"/>
                    <a:pt x="1379" y="1457"/>
                    <a:pt x="1754" y="195"/>
                  </a:cubicBezTo>
                  <a:cubicBezTo>
                    <a:pt x="1772" y="159"/>
                    <a:pt x="1754" y="118"/>
                    <a:pt x="1700" y="100"/>
                  </a:cubicBezTo>
                  <a:cubicBezTo>
                    <a:pt x="1546" y="64"/>
                    <a:pt x="1397" y="23"/>
                    <a:pt x="1247" y="5"/>
                  </a:cubicBezTo>
                  <a:cubicBezTo>
                    <a:pt x="1240" y="2"/>
                    <a:pt x="1233"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6"/>
            <p:cNvSpPr/>
            <p:nvPr/>
          </p:nvSpPr>
          <p:spPr>
            <a:xfrm>
              <a:off x="5402750" y="2834475"/>
              <a:ext cx="16375" cy="8075"/>
            </a:xfrm>
            <a:custGeom>
              <a:avLst/>
              <a:gdLst/>
              <a:ahLst/>
              <a:cxnLst/>
              <a:rect l="l" t="t" r="r" b="b"/>
              <a:pathLst>
                <a:path w="655" h="323" extrusionOk="0">
                  <a:moveTo>
                    <a:pt x="108" y="1"/>
                  </a:moveTo>
                  <a:cubicBezTo>
                    <a:pt x="38" y="1"/>
                    <a:pt x="0" y="99"/>
                    <a:pt x="76" y="145"/>
                  </a:cubicBezTo>
                  <a:cubicBezTo>
                    <a:pt x="211" y="222"/>
                    <a:pt x="361" y="240"/>
                    <a:pt x="492" y="317"/>
                  </a:cubicBezTo>
                  <a:cubicBezTo>
                    <a:pt x="503" y="321"/>
                    <a:pt x="514" y="323"/>
                    <a:pt x="524" y="323"/>
                  </a:cubicBezTo>
                  <a:cubicBezTo>
                    <a:pt x="603" y="323"/>
                    <a:pt x="655" y="215"/>
                    <a:pt x="587" y="163"/>
                  </a:cubicBezTo>
                  <a:cubicBezTo>
                    <a:pt x="437" y="108"/>
                    <a:pt x="284" y="72"/>
                    <a:pt x="152" y="13"/>
                  </a:cubicBezTo>
                  <a:cubicBezTo>
                    <a:pt x="137" y="4"/>
                    <a:pt x="122"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6"/>
            <p:cNvSpPr/>
            <p:nvPr/>
          </p:nvSpPr>
          <p:spPr>
            <a:xfrm>
              <a:off x="5430075" y="2800875"/>
              <a:ext cx="83025" cy="116400"/>
            </a:xfrm>
            <a:custGeom>
              <a:avLst/>
              <a:gdLst/>
              <a:ahLst/>
              <a:cxnLst/>
              <a:rect l="l" t="t" r="r" b="b"/>
              <a:pathLst>
                <a:path w="3321" h="4656" extrusionOk="0">
                  <a:moveTo>
                    <a:pt x="1321" y="0"/>
                  </a:moveTo>
                  <a:cubicBezTo>
                    <a:pt x="1226" y="398"/>
                    <a:pt x="322" y="3637"/>
                    <a:pt x="0" y="4655"/>
                  </a:cubicBezTo>
                  <a:lnTo>
                    <a:pt x="2077" y="4524"/>
                  </a:lnTo>
                  <a:cubicBezTo>
                    <a:pt x="2488" y="3262"/>
                    <a:pt x="2905" y="1715"/>
                    <a:pt x="3321" y="471"/>
                  </a:cubicBezTo>
                  <a:cubicBezTo>
                    <a:pt x="2810" y="376"/>
                    <a:pt x="1964" y="77"/>
                    <a:pt x="1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6"/>
            <p:cNvSpPr/>
            <p:nvPr/>
          </p:nvSpPr>
          <p:spPr>
            <a:xfrm>
              <a:off x="5462650" y="2817375"/>
              <a:ext cx="5225" cy="4225"/>
            </a:xfrm>
            <a:custGeom>
              <a:avLst/>
              <a:gdLst/>
              <a:ahLst/>
              <a:cxnLst/>
              <a:rect l="l" t="t" r="r" b="b"/>
              <a:pathLst>
                <a:path w="209" h="169" extrusionOk="0">
                  <a:moveTo>
                    <a:pt x="113" y="1"/>
                  </a:moveTo>
                  <a:cubicBezTo>
                    <a:pt x="0" y="1"/>
                    <a:pt x="0" y="168"/>
                    <a:pt x="113" y="168"/>
                  </a:cubicBezTo>
                  <a:cubicBezTo>
                    <a:pt x="208" y="168"/>
                    <a:pt x="208"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6"/>
            <p:cNvSpPr/>
            <p:nvPr/>
          </p:nvSpPr>
          <p:spPr>
            <a:xfrm>
              <a:off x="5470675" y="2808450"/>
              <a:ext cx="5675" cy="4200"/>
            </a:xfrm>
            <a:custGeom>
              <a:avLst/>
              <a:gdLst/>
              <a:ahLst/>
              <a:cxnLst/>
              <a:rect l="l" t="t" r="r" b="b"/>
              <a:pathLst>
                <a:path w="227" h="168" extrusionOk="0">
                  <a:moveTo>
                    <a:pt x="114" y="0"/>
                  </a:moveTo>
                  <a:cubicBezTo>
                    <a:pt x="0" y="0"/>
                    <a:pt x="0" y="168"/>
                    <a:pt x="114" y="168"/>
                  </a:cubicBezTo>
                  <a:cubicBezTo>
                    <a:pt x="227" y="168"/>
                    <a:pt x="227"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6"/>
            <p:cNvSpPr/>
            <p:nvPr/>
          </p:nvSpPr>
          <p:spPr>
            <a:xfrm>
              <a:off x="5470675" y="2817375"/>
              <a:ext cx="5675" cy="4225"/>
            </a:xfrm>
            <a:custGeom>
              <a:avLst/>
              <a:gdLst/>
              <a:ahLst/>
              <a:cxnLst/>
              <a:rect l="l" t="t" r="r" b="b"/>
              <a:pathLst>
                <a:path w="227" h="169" extrusionOk="0">
                  <a:moveTo>
                    <a:pt x="114" y="1"/>
                  </a:moveTo>
                  <a:cubicBezTo>
                    <a:pt x="0" y="1"/>
                    <a:pt x="0" y="168"/>
                    <a:pt x="114" y="168"/>
                  </a:cubicBezTo>
                  <a:cubicBezTo>
                    <a:pt x="227" y="168"/>
                    <a:pt x="22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6"/>
            <p:cNvSpPr/>
            <p:nvPr/>
          </p:nvSpPr>
          <p:spPr>
            <a:xfrm>
              <a:off x="5477225" y="2849850"/>
              <a:ext cx="5225" cy="3850"/>
            </a:xfrm>
            <a:custGeom>
              <a:avLst/>
              <a:gdLst/>
              <a:ahLst/>
              <a:cxnLst/>
              <a:rect l="l" t="t" r="r" b="b"/>
              <a:pathLst>
                <a:path w="209" h="154" extrusionOk="0">
                  <a:moveTo>
                    <a:pt x="114" y="0"/>
                  </a:moveTo>
                  <a:cubicBezTo>
                    <a:pt x="1" y="0"/>
                    <a:pt x="1" y="154"/>
                    <a:pt x="114" y="154"/>
                  </a:cubicBezTo>
                  <a:cubicBezTo>
                    <a:pt x="209" y="154"/>
                    <a:pt x="209"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6"/>
            <p:cNvSpPr/>
            <p:nvPr/>
          </p:nvSpPr>
          <p:spPr>
            <a:xfrm>
              <a:off x="5481975" y="2843275"/>
              <a:ext cx="6150" cy="3775"/>
            </a:xfrm>
            <a:custGeom>
              <a:avLst/>
              <a:gdLst/>
              <a:ahLst/>
              <a:cxnLst/>
              <a:rect l="l" t="t" r="r" b="b"/>
              <a:pathLst>
                <a:path w="246" h="151" extrusionOk="0">
                  <a:moveTo>
                    <a:pt x="114" y="1"/>
                  </a:moveTo>
                  <a:cubicBezTo>
                    <a:pt x="1" y="1"/>
                    <a:pt x="1" y="150"/>
                    <a:pt x="114" y="150"/>
                  </a:cubicBezTo>
                  <a:lnTo>
                    <a:pt x="150" y="150"/>
                  </a:lnTo>
                  <a:cubicBezTo>
                    <a:pt x="245" y="150"/>
                    <a:pt x="245"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6"/>
            <p:cNvSpPr/>
            <p:nvPr/>
          </p:nvSpPr>
          <p:spPr>
            <a:xfrm>
              <a:off x="5484800" y="2852675"/>
              <a:ext cx="5700" cy="3875"/>
            </a:xfrm>
            <a:custGeom>
              <a:avLst/>
              <a:gdLst/>
              <a:ahLst/>
              <a:cxnLst/>
              <a:rect l="l" t="t" r="r" b="b"/>
              <a:pathLst>
                <a:path w="228" h="155" extrusionOk="0">
                  <a:moveTo>
                    <a:pt x="114" y="0"/>
                  </a:moveTo>
                  <a:cubicBezTo>
                    <a:pt x="1" y="0"/>
                    <a:pt x="1" y="154"/>
                    <a:pt x="114" y="154"/>
                  </a:cubicBezTo>
                  <a:cubicBezTo>
                    <a:pt x="227" y="154"/>
                    <a:pt x="227"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6"/>
            <p:cNvSpPr/>
            <p:nvPr/>
          </p:nvSpPr>
          <p:spPr>
            <a:xfrm>
              <a:off x="5450425" y="2870650"/>
              <a:ext cx="5125" cy="4200"/>
            </a:xfrm>
            <a:custGeom>
              <a:avLst/>
              <a:gdLst/>
              <a:ahLst/>
              <a:cxnLst/>
              <a:rect l="l" t="t" r="r" b="b"/>
              <a:pathLst>
                <a:path w="205" h="168" extrusionOk="0">
                  <a:moveTo>
                    <a:pt x="91" y="1"/>
                  </a:moveTo>
                  <a:cubicBezTo>
                    <a:pt x="1" y="1"/>
                    <a:pt x="1" y="168"/>
                    <a:pt x="91" y="168"/>
                  </a:cubicBezTo>
                  <a:cubicBezTo>
                    <a:pt x="204" y="168"/>
                    <a:pt x="204"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6"/>
            <p:cNvSpPr/>
            <p:nvPr/>
          </p:nvSpPr>
          <p:spPr>
            <a:xfrm>
              <a:off x="5456525" y="2866350"/>
              <a:ext cx="5250" cy="3875"/>
            </a:xfrm>
            <a:custGeom>
              <a:avLst/>
              <a:gdLst/>
              <a:ahLst/>
              <a:cxnLst/>
              <a:rect l="l" t="t" r="r" b="b"/>
              <a:pathLst>
                <a:path w="210" h="155" extrusionOk="0">
                  <a:moveTo>
                    <a:pt x="96" y="1"/>
                  </a:moveTo>
                  <a:cubicBezTo>
                    <a:pt x="1" y="1"/>
                    <a:pt x="1" y="154"/>
                    <a:pt x="96" y="154"/>
                  </a:cubicBezTo>
                  <a:cubicBezTo>
                    <a:pt x="209" y="154"/>
                    <a:pt x="209" y="1"/>
                    <a:pt x="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6"/>
            <p:cNvSpPr/>
            <p:nvPr/>
          </p:nvSpPr>
          <p:spPr>
            <a:xfrm>
              <a:off x="5456525" y="2877200"/>
              <a:ext cx="5250" cy="3775"/>
            </a:xfrm>
            <a:custGeom>
              <a:avLst/>
              <a:gdLst/>
              <a:ahLst/>
              <a:cxnLst/>
              <a:rect l="l" t="t" r="r" b="b"/>
              <a:pathLst>
                <a:path w="210" h="151" extrusionOk="0">
                  <a:moveTo>
                    <a:pt x="96" y="1"/>
                  </a:moveTo>
                  <a:cubicBezTo>
                    <a:pt x="1" y="1"/>
                    <a:pt x="1" y="150"/>
                    <a:pt x="96" y="150"/>
                  </a:cubicBezTo>
                  <a:cubicBezTo>
                    <a:pt x="209" y="150"/>
                    <a:pt x="209" y="1"/>
                    <a:pt x="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6"/>
            <p:cNvSpPr/>
            <p:nvPr/>
          </p:nvSpPr>
          <p:spPr>
            <a:xfrm>
              <a:off x="5462650" y="2899375"/>
              <a:ext cx="5225" cy="4200"/>
            </a:xfrm>
            <a:custGeom>
              <a:avLst/>
              <a:gdLst/>
              <a:ahLst/>
              <a:cxnLst/>
              <a:rect l="l" t="t" r="r" b="b"/>
              <a:pathLst>
                <a:path w="209" h="168" extrusionOk="0">
                  <a:moveTo>
                    <a:pt x="95" y="1"/>
                  </a:moveTo>
                  <a:cubicBezTo>
                    <a:pt x="0" y="1"/>
                    <a:pt x="0" y="168"/>
                    <a:pt x="95" y="168"/>
                  </a:cubicBezTo>
                  <a:cubicBezTo>
                    <a:pt x="208" y="168"/>
                    <a:pt x="208"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6"/>
            <p:cNvSpPr/>
            <p:nvPr/>
          </p:nvSpPr>
          <p:spPr>
            <a:xfrm>
              <a:off x="5469200" y="2891800"/>
              <a:ext cx="5225" cy="3875"/>
            </a:xfrm>
            <a:custGeom>
              <a:avLst/>
              <a:gdLst/>
              <a:ahLst/>
              <a:cxnLst/>
              <a:rect l="l" t="t" r="r" b="b"/>
              <a:pathLst>
                <a:path w="209" h="155" extrusionOk="0">
                  <a:moveTo>
                    <a:pt x="114" y="0"/>
                  </a:moveTo>
                  <a:cubicBezTo>
                    <a:pt x="1" y="0"/>
                    <a:pt x="1" y="154"/>
                    <a:pt x="114" y="154"/>
                  </a:cubicBezTo>
                  <a:cubicBezTo>
                    <a:pt x="209" y="154"/>
                    <a:pt x="209"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6"/>
            <p:cNvSpPr/>
            <p:nvPr/>
          </p:nvSpPr>
          <p:spPr>
            <a:xfrm>
              <a:off x="5471125" y="2903100"/>
              <a:ext cx="5225" cy="3875"/>
            </a:xfrm>
            <a:custGeom>
              <a:avLst/>
              <a:gdLst/>
              <a:ahLst/>
              <a:cxnLst/>
              <a:rect l="l" t="t" r="r" b="b"/>
              <a:pathLst>
                <a:path w="209" h="155" extrusionOk="0">
                  <a:moveTo>
                    <a:pt x="114" y="1"/>
                  </a:moveTo>
                  <a:cubicBezTo>
                    <a:pt x="1" y="1"/>
                    <a:pt x="1" y="155"/>
                    <a:pt x="114" y="155"/>
                  </a:cubicBezTo>
                  <a:cubicBezTo>
                    <a:pt x="209" y="155"/>
                    <a:pt x="209"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6"/>
            <p:cNvSpPr/>
            <p:nvPr/>
          </p:nvSpPr>
          <p:spPr>
            <a:xfrm>
              <a:off x="5318900" y="2982275"/>
              <a:ext cx="108925" cy="108925"/>
            </a:xfrm>
            <a:custGeom>
              <a:avLst/>
              <a:gdLst/>
              <a:ahLst/>
              <a:cxnLst/>
              <a:rect l="l" t="t" r="r" b="b"/>
              <a:pathLst>
                <a:path w="4357" h="4357" extrusionOk="0">
                  <a:moveTo>
                    <a:pt x="2167" y="0"/>
                  </a:moveTo>
                  <a:cubicBezTo>
                    <a:pt x="964" y="0"/>
                    <a:pt x="0" y="964"/>
                    <a:pt x="0" y="2167"/>
                  </a:cubicBezTo>
                  <a:cubicBezTo>
                    <a:pt x="0" y="3375"/>
                    <a:pt x="964" y="4357"/>
                    <a:pt x="2167" y="4357"/>
                  </a:cubicBezTo>
                  <a:cubicBezTo>
                    <a:pt x="3375" y="4357"/>
                    <a:pt x="4357" y="3375"/>
                    <a:pt x="4357" y="2167"/>
                  </a:cubicBezTo>
                  <a:cubicBezTo>
                    <a:pt x="4357" y="964"/>
                    <a:pt x="3375"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6"/>
            <p:cNvSpPr/>
            <p:nvPr/>
          </p:nvSpPr>
          <p:spPr>
            <a:xfrm>
              <a:off x="5269400" y="2928025"/>
              <a:ext cx="215150" cy="37125"/>
            </a:xfrm>
            <a:custGeom>
              <a:avLst/>
              <a:gdLst/>
              <a:ahLst/>
              <a:cxnLst/>
              <a:rect l="l" t="t" r="r" b="b"/>
              <a:pathLst>
                <a:path w="8606" h="1485" extrusionOk="0">
                  <a:moveTo>
                    <a:pt x="8366" y="1"/>
                  </a:moveTo>
                  <a:cubicBezTo>
                    <a:pt x="8355" y="1"/>
                    <a:pt x="8344" y="2"/>
                    <a:pt x="8332" y="4"/>
                  </a:cubicBezTo>
                  <a:cubicBezTo>
                    <a:pt x="7707" y="158"/>
                    <a:pt x="7398" y="884"/>
                    <a:pt x="6799" y="884"/>
                  </a:cubicBezTo>
                  <a:cubicBezTo>
                    <a:pt x="6730" y="884"/>
                    <a:pt x="6658" y="875"/>
                    <a:pt x="6581" y="854"/>
                  </a:cubicBezTo>
                  <a:cubicBezTo>
                    <a:pt x="6065" y="700"/>
                    <a:pt x="5712" y="130"/>
                    <a:pt x="5219" y="130"/>
                  </a:cubicBezTo>
                  <a:cubicBezTo>
                    <a:pt x="5048" y="130"/>
                    <a:pt x="4859" y="199"/>
                    <a:pt x="4640" y="379"/>
                  </a:cubicBezTo>
                  <a:cubicBezTo>
                    <a:pt x="4505" y="474"/>
                    <a:pt x="4414" y="587"/>
                    <a:pt x="4301" y="718"/>
                  </a:cubicBezTo>
                  <a:cubicBezTo>
                    <a:pt x="4178" y="842"/>
                    <a:pt x="4046" y="890"/>
                    <a:pt x="3916" y="890"/>
                  </a:cubicBezTo>
                  <a:cubicBezTo>
                    <a:pt x="3688" y="890"/>
                    <a:pt x="3462" y="742"/>
                    <a:pt x="3283" y="587"/>
                  </a:cubicBezTo>
                  <a:cubicBezTo>
                    <a:pt x="3016" y="379"/>
                    <a:pt x="2790" y="194"/>
                    <a:pt x="2433" y="194"/>
                  </a:cubicBezTo>
                  <a:cubicBezTo>
                    <a:pt x="2152" y="194"/>
                    <a:pt x="1944" y="456"/>
                    <a:pt x="1790" y="646"/>
                  </a:cubicBezTo>
                  <a:cubicBezTo>
                    <a:pt x="1641" y="857"/>
                    <a:pt x="1527" y="1156"/>
                    <a:pt x="1240" y="1156"/>
                  </a:cubicBezTo>
                  <a:cubicBezTo>
                    <a:pt x="1171" y="1156"/>
                    <a:pt x="1091" y="1139"/>
                    <a:pt x="999" y="1098"/>
                  </a:cubicBezTo>
                  <a:cubicBezTo>
                    <a:pt x="718" y="967"/>
                    <a:pt x="546" y="628"/>
                    <a:pt x="379" y="402"/>
                  </a:cubicBezTo>
                  <a:cubicBezTo>
                    <a:pt x="341" y="357"/>
                    <a:pt x="290" y="338"/>
                    <a:pt x="240" y="338"/>
                  </a:cubicBezTo>
                  <a:cubicBezTo>
                    <a:pt x="117" y="338"/>
                    <a:pt x="1" y="450"/>
                    <a:pt x="94" y="569"/>
                  </a:cubicBezTo>
                  <a:cubicBezTo>
                    <a:pt x="377" y="949"/>
                    <a:pt x="782" y="1485"/>
                    <a:pt x="1243" y="1485"/>
                  </a:cubicBezTo>
                  <a:cubicBezTo>
                    <a:pt x="1402" y="1485"/>
                    <a:pt x="1567" y="1421"/>
                    <a:pt x="1736" y="1266"/>
                  </a:cubicBezTo>
                  <a:cubicBezTo>
                    <a:pt x="1867" y="1153"/>
                    <a:pt x="1962" y="967"/>
                    <a:pt x="2075" y="813"/>
                  </a:cubicBezTo>
                  <a:cubicBezTo>
                    <a:pt x="2203" y="630"/>
                    <a:pt x="2344" y="560"/>
                    <a:pt x="2487" y="560"/>
                  </a:cubicBezTo>
                  <a:cubicBezTo>
                    <a:pt x="2725" y="560"/>
                    <a:pt x="2970" y="751"/>
                    <a:pt x="3170" y="926"/>
                  </a:cubicBezTo>
                  <a:cubicBezTo>
                    <a:pt x="3386" y="1119"/>
                    <a:pt x="3595" y="1211"/>
                    <a:pt x="3842" y="1211"/>
                  </a:cubicBezTo>
                  <a:cubicBezTo>
                    <a:pt x="3937" y="1211"/>
                    <a:pt x="4038" y="1197"/>
                    <a:pt x="4147" y="1171"/>
                  </a:cubicBezTo>
                  <a:cubicBezTo>
                    <a:pt x="4659" y="1058"/>
                    <a:pt x="4754" y="515"/>
                    <a:pt x="5355" y="474"/>
                  </a:cubicBezTo>
                  <a:cubicBezTo>
                    <a:pt x="5363" y="474"/>
                    <a:pt x="5370" y="473"/>
                    <a:pt x="5378" y="473"/>
                  </a:cubicBezTo>
                  <a:cubicBezTo>
                    <a:pt x="5630" y="473"/>
                    <a:pt x="5831" y="763"/>
                    <a:pt x="5998" y="890"/>
                  </a:cubicBezTo>
                  <a:cubicBezTo>
                    <a:pt x="6201" y="1040"/>
                    <a:pt x="6409" y="1135"/>
                    <a:pt x="6654" y="1211"/>
                  </a:cubicBezTo>
                  <a:cubicBezTo>
                    <a:pt x="6737" y="1235"/>
                    <a:pt x="6815" y="1246"/>
                    <a:pt x="6889" y="1246"/>
                  </a:cubicBezTo>
                  <a:cubicBezTo>
                    <a:pt x="7510" y="1246"/>
                    <a:pt x="7802" y="474"/>
                    <a:pt x="8409" y="325"/>
                  </a:cubicBezTo>
                  <a:cubicBezTo>
                    <a:pt x="8605" y="269"/>
                    <a:pt x="8548" y="1"/>
                    <a:pt x="8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6"/>
            <p:cNvSpPr/>
            <p:nvPr/>
          </p:nvSpPr>
          <p:spPr>
            <a:xfrm>
              <a:off x="5339150" y="2999725"/>
              <a:ext cx="37225" cy="36400"/>
            </a:xfrm>
            <a:custGeom>
              <a:avLst/>
              <a:gdLst/>
              <a:ahLst/>
              <a:cxnLst/>
              <a:rect l="l" t="t" r="r" b="b"/>
              <a:pathLst>
                <a:path w="1489" h="1456" extrusionOk="0">
                  <a:moveTo>
                    <a:pt x="418" y="1"/>
                  </a:moveTo>
                  <a:cubicBezTo>
                    <a:pt x="341" y="1"/>
                    <a:pt x="267" y="51"/>
                    <a:pt x="267" y="153"/>
                  </a:cubicBezTo>
                  <a:cubicBezTo>
                    <a:pt x="267" y="266"/>
                    <a:pt x="285" y="397"/>
                    <a:pt x="285" y="510"/>
                  </a:cubicBezTo>
                  <a:cubicBezTo>
                    <a:pt x="226" y="547"/>
                    <a:pt x="172" y="605"/>
                    <a:pt x="113" y="642"/>
                  </a:cubicBezTo>
                  <a:cubicBezTo>
                    <a:pt x="0" y="718"/>
                    <a:pt x="18" y="868"/>
                    <a:pt x="154" y="927"/>
                  </a:cubicBezTo>
                  <a:cubicBezTo>
                    <a:pt x="208" y="945"/>
                    <a:pt x="285" y="963"/>
                    <a:pt x="340" y="963"/>
                  </a:cubicBezTo>
                  <a:cubicBezTo>
                    <a:pt x="358" y="1094"/>
                    <a:pt x="398" y="1225"/>
                    <a:pt x="435" y="1356"/>
                  </a:cubicBezTo>
                  <a:cubicBezTo>
                    <a:pt x="450" y="1420"/>
                    <a:pt x="493" y="1456"/>
                    <a:pt x="548" y="1456"/>
                  </a:cubicBezTo>
                  <a:cubicBezTo>
                    <a:pt x="560" y="1456"/>
                    <a:pt x="571" y="1454"/>
                    <a:pt x="584" y="1451"/>
                  </a:cubicBezTo>
                  <a:cubicBezTo>
                    <a:pt x="594" y="1454"/>
                    <a:pt x="604" y="1456"/>
                    <a:pt x="615" y="1456"/>
                  </a:cubicBezTo>
                  <a:cubicBezTo>
                    <a:pt x="667" y="1456"/>
                    <a:pt x="723" y="1420"/>
                    <a:pt x="738" y="1356"/>
                  </a:cubicBezTo>
                  <a:cubicBezTo>
                    <a:pt x="792" y="1243"/>
                    <a:pt x="833" y="1130"/>
                    <a:pt x="887" y="1017"/>
                  </a:cubicBezTo>
                  <a:lnTo>
                    <a:pt x="1285" y="1017"/>
                  </a:lnTo>
                  <a:cubicBezTo>
                    <a:pt x="1416" y="1017"/>
                    <a:pt x="1489" y="850"/>
                    <a:pt x="1398" y="755"/>
                  </a:cubicBezTo>
                  <a:cubicBezTo>
                    <a:pt x="1303" y="678"/>
                    <a:pt x="1208" y="587"/>
                    <a:pt x="1095" y="510"/>
                  </a:cubicBezTo>
                  <a:cubicBezTo>
                    <a:pt x="1149" y="415"/>
                    <a:pt x="1190" y="320"/>
                    <a:pt x="1226" y="207"/>
                  </a:cubicBezTo>
                  <a:cubicBezTo>
                    <a:pt x="1254" y="120"/>
                    <a:pt x="1172" y="33"/>
                    <a:pt x="1081" y="33"/>
                  </a:cubicBezTo>
                  <a:cubicBezTo>
                    <a:pt x="1054" y="33"/>
                    <a:pt x="1026" y="40"/>
                    <a:pt x="1000" y="58"/>
                  </a:cubicBezTo>
                  <a:cubicBezTo>
                    <a:pt x="905" y="94"/>
                    <a:pt x="833" y="153"/>
                    <a:pt x="738" y="207"/>
                  </a:cubicBezTo>
                  <a:cubicBezTo>
                    <a:pt x="661" y="153"/>
                    <a:pt x="606" y="94"/>
                    <a:pt x="530" y="40"/>
                  </a:cubicBezTo>
                  <a:cubicBezTo>
                    <a:pt x="497" y="14"/>
                    <a:pt x="457" y="1"/>
                    <a:pt x="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6"/>
            <p:cNvSpPr/>
            <p:nvPr/>
          </p:nvSpPr>
          <p:spPr>
            <a:xfrm>
              <a:off x="5387200" y="3022625"/>
              <a:ext cx="30675" cy="28250"/>
            </a:xfrm>
            <a:custGeom>
              <a:avLst/>
              <a:gdLst/>
              <a:ahLst/>
              <a:cxnLst/>
              <a:rect l="l" t="t" r="r" b="b"/>
              <a:pathLst>
                <a:path w="1227" h="1130" extrusionOk="0">
                  <a:moveTo>
                    <a:pt x="812" y="0"/>
                  </a:moveTo>
                  <a:cubicBezTo>
                    <a:pt x="788" y="0"/>
                    <a:pt x="763" y="9"/>
                    <a:pt x="738" y="29"/>
                  </a:cubicBezTo>
                  <a:cubicBezTo>
                    <a:pt x="661" y="83"/>
                    <a:pt x="584" y="142"/>
                    <a:pt x="512" y="196"/>
                  </a:cubicBezTo>
                  <a:cubicBezTo>
                    <a:pt x="453" y="178"/>
                    <a:pt x="399" y="160"/>
                    <a:pt x="340" y="142"/>
                  </a:cubicBezTo>
                  <a:cubicBezTo>
                    <a:pt x="328" y="139"/>
                    <a:pt x="316" y="138"/>
                    <a:pt x="305" y="138"/>
                  </a:cubicBezTo>
                  <a:cubicBezTo>
                    <a:pt x="224" y="138"/>
                    <a:pt x="159" y="192"/>
                    <a:pt x="191" y="291"/>
                  </a:cubicBezTo>
                  <a:cubicBezTo>
                    <a:pt x="209" y="350"/>
                    <a:pt x="227" y="404"/>
                    <a:pt x="245" y="440"/>
                  </a:cubicBezTo>
                  <a:cubicBezTo>
                    <a:pt x="173" y="517"/>
                    <a:pt x="96" y="594"/>
                    <a:pt x="42" y="666"/>
                  </a:cubicBezTo>
                  <a:cubicBezTo>
                    <a:pt x="1" y="725"/>
                    <a:pt x="1" y="780"/>
                    <a:pt x="42" y="820"/>
                  </a:cubicBezTo>
                  <a:cubicBezTo>
                    <a:pt x="56" y="850"/>
                    <a:pt x="95" y="879"/>
                    <a:pt x="141" y="879"/>
                  </a:cubicBezTo>
                  <a:cubicBezTo>
                    <a:pt x="151" y="879"/>
                    <a:pt x="162" y="878"/>
                    <a:pt x="173" y="875"/>
                  </a:cubicBezTo>
                  <a:cubicBezTo>
                    <a:pt x="268" y="856"/>
                    <a:pt x="358" y="838"/>
                    <a:pt x="453" y="820"/>
                  </a:cubicBezTo>
                  <a:cubicBezTo>
                    <a:pt x="530" y="893"/>
                    <a:pt x="584" y="988"/>
                    <a:pt x="643" y="1083"/>
                  </a:cubicBezTo>
                  <a:cubicBezTo>
                    <a:pt x="665" y="1114"/>
                    <a:pt x="703" y="1129"/>
                    <a:pt x="742" y="1129"/>
                  </a:cubicBezTo>
                  <a:cubicBezTo>
                    <a:pt x="800" y="1129"/>
                    <a:pt x="859" y="1096"/>
                    <a:pt x="869" y="1028"/>
                  </a:cubicBezTo>
                  <a:cubicBezTo>
                    <a:pt x="869" y="933"/>
                    <a:pt x="869" y="820"/>
                    <a:pt x="888" y="725"/>
                  </a:cubicBezTo>
                  <a:cubicBezTo>
                    <a:pt x="964" y="707"/>
                    <a:pt x="1059" y="689"/>
                    <a:pt x="1132" y="666"/>
                  </a:cubicBezTo>
                  <a:cubicBezTo>
                    <a:pt x="1227" y="648"/>
                    <a:pt x="1227" y="499"/>
                    <a:pt x="1132" y="463"/>
                  </a:cubicBezTo>
                  <a:cubicBezTo>
                    <a:pt x="1059" y="422"/>
                    <a:pt x="983" y="386"/>
                    <a:pt x="906" y="350"/>
                  </a:cubicBezTo>
                  <a:cubicBezTo>
                    <a:pt x="906" y="291"/>
                    <a:pt x="924" y="214"/>
                    <a:pt x="924" y="142"/>
                  </a:cubicBezTo>
                  <a:cubicBezTo>
                    <a:pt x="941" y="71"/>
                    <a:pt x="882"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6"/>
            <p:cNvSpPr/>
            <p:nvPr/>
          </p:nvSpPr>
          <p:spPr>
            <a:xfrm>
              <a:off x="5350000" y="3047900"/>
              <a:ext cx="18900" cy="18775"/>
            </a:xfrm>
            <a:custGeom>
              <a:avLst/>
              <a:gdLst/>
              <a:ahLst/>
              <a:cxnLst/>
              <a:rect l="l" t="t" r="r" b="b"/>
              <a:pathLst>
                <a:path w="756" h="751" extrusionOk="0">
                  <a:moveTo>
                    <a:pt x="220" y="1"/>
                  </a:moveTo>
                  <a:cubicBezTo>
                    <a:pt x="184" y="1"/>
                    <a:pt x="150" y="26"/>
                    <a:pt x="150" y="72"/>
                  </a:cubicBezTo>
                  <a:lnTo>
                    <a:pt x="150" y="262"/>
                  </a:lnTo>
                  <a:cubicBezTo>
                    <a:pt x="114" y="280"/>
                    <a:pt x="77" y="298"/>
                    <a:pt x="59" y="316"/>
                  </a:cubicBezTo>
                  <a:cubicBezTo>
                    <a:pt x="1" y="357"/>
                    <a:pt x="1" y="429"/>
                    <a:pt x="59" y="470"/>
                  </a:cubicBezTo>
                  <a:cubicBezTo>
                    <a:pt x="96" y="470"/>
                    <a:pt x="132" y="488"/>
                    <a:pt x="172" y="506"/>
                  </a:cubicBezTo>
                  <a:cubicBezTo>
                    <a:pt x="172" y="560"/>
                    <a:pt x="191" y="637"/>
                    <a:pt x="191" y="696"/>
                  </a:cubicBezTo>
                  <a:cubicBezTo>
                    <a:pt x="209" y="732"/>
                    <a:pt x="245" y="750"/>
                    <a:pt x="263" y="750"/>
                  </a:cubicBezTo>
                  <a:cubicBezTo>
                    <a:pt x="304" y="750"/>
                    <a:pt x="340" y="750"/>
                    <a:pt x="358" y="714"/>
                  </a:cubicBezTo>
                  <a:cubicBezTo>
                    <a:pt x="376" y="655"/>
                    <a:pt x="417" y="601"/>
                    <a:pt x="435" y="542"/>
                  </a:cubicBezTo>
                  <a:lnTo>
                    <a:pt x="643" y="542"/>
                  </a:lnTo>
                  <a:cubicBezTo>
                    <a:pt x="715" y="542"/>
                    <a:pt x="756" y="470"/>
                    <a:pt x="715" y="411"/>
                  </a:cubicBezTo>
                  <a:cubicBezTo>
                    <a:pt x="661" y="375"/>
                    <a:pt x="625" y="334"/>
                    <a:pt x="566" y="280"/>
                  </a:cubicBezTo>
                  <a:cubicBezTo>
                    <a:pt x="584" y="244"/>
                    <a:pt x="625" y="185"/>
                    <a:pt x="643" y="130"/>
                  </a:cubicBezTo>
                  <a:cubicBezTo>
                    <a:pt x="659" y="79"/>
                    <a:pt x="603" y="32"/>
                    <a:pt x="552" y="32"/>
                  </a:cubicBezTo>
                  <a:cubicBezTo>
                    <a:pt x="545" y="32"/>
                    <a:pt x="537" y="33"/>
                    <a:pt x="530" y="35"/>
                  </a:cubicBezTo>
                  <a:cubicBezTo>
                    <a:pt x="489" y="72"/>
                    <a:pt x="435" y="90"/>
                    <a:pt x="399" y="130"/>
                  </a:cubicBezTo>
                  <a:cubicBezTo>
                    <a:pt x="358" y="90"/>
                    <a:pt x="322" y="54"/>
                    <a:pt x="286" y="35"/>
                  </a:cubicBezTo>
                  <a:cubicBezTo>
                    <a:pt x="269" y="12"/>
                    <a:pt x="244"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6"/>
            <p:cNvSpPr/>
            <p:nvPr/>
          </p:nvSpPr>
          <p:spPr>
            <a:xfrm>
              <a:off x="5283625" y="2994025"/>
              <a:ext cx="6125" cy="477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6"/>
            <p:cNvSpPr/>
            <p:nvPr/>
          </p:nvSpPr>
          <p:spPr>
            <a:xfrm>
              <a:off x="5290625" y="2982725"/>
              <a:ext cx="6125" cy="5225"/>
            </a:xfrm>
            <a:custGeom>
              <a:avLst/>
              <a:gdLst/>
              <a:ahLst/>
              <a:cxnLst/>
              <a:rect l="l" t="t" r="r" b="b"/>
              <a:pathLst>
                <a:path w="245" h="209" extrusionOk="0">
                  <a:moveTo>
                    <a:pt x="114" y="1"/>
                  </a:moveTo>
                  <a:cubicBezTo>
                    <a:pt x="1" y="1"/>
                    <a:pt x="1" y="209"/>
                    <a:pt x="114" y="209"/>
                  </a:cubicBezTo>
                  <a:cubicBezTo>
                    <a:pt x="245" y="209"/>
                    <a:pt x="24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6"/>
            <p:cNvSpPr/>
            <p:nvPr/>
          </p:nvSpPr>
          <p:spPr>
            <a:xfrm>
              <a:off x="5294350" y="2993125"/>
              <a:ext cx="6700" cy="4775"/>
            </a:xfrm>
            <a:custGeom>
              <a:avLst/>
              <a:gdLst/>
              <a:ahLst/>
              <a:cxnLst/>
              <a:rect l="l" t="t" r="r" b="b"/>
              <a:pathLst>
                <a:path w="268" h="191" extrusionOk="0">
                  <a:moveTo>
                    <a:pt x="137" y="1"/>
                  </a:moveTo>
                  <a:cubicBezTo>
                    <a:pt x="1" y="1"/>
                    <a:pt x="1" y="191"/>
                    <a:pt x="137" y="191"/>
                  </a:cubicBezTo>
                  <a:cubicBezTo>
                    <a:pt x="268" y="191"/>
                    <a:pt x="268"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6"/>
            <p:cNvSpPr/>
            <p:nvPr/>
          </p:nvSpPr>
          <p:spPr>
            <a:xfrm>
              <a:off x="5406550" y="3127950"/>
              <a:ext cx="6575" cy="5225"/>
            </a:xfrm>
            <a:custGeom>
              <a:avLst/>
              <a:gdLst/>
              <a:ahLst/>
              <a:cxnLst/>
              <a:rect l="l" t="t" r="r" b="b"/>
              <a:pathLst>
                <a:path w="263" h="209" extrusionOk="0">
                  <a:moveTo>
                    <a:pt x="132" y="0"/>
                  </a:moveTo>
                  <a:cubicBezTo>
                    <a:pt x="0" y="0"/>
                    <a:pt x="0"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6"/>
            <p:cNvSpPr/>
            <p:nvPr/>
          </p:nvSpPr>
          <p:spPr>
            <a:xfrm>
              <a:off x="5384375" y="3005900"/>
              <a:ext cx="6700" cy="5125"/>
            </a:xfrm>
            <a:custGeom>
              <a:avLst/>
              <a:gdLst/>
              <a:ahLst/>
              <a:cxnLst/>
              <a:rect l="l" t="t" r="r" b="b"/>
              <a:pathLst>
                <a:path w="268" h="205" extrusionOk="0">
                  <a:moveTo>
                    <a:pt x="132" y="1"/>
                  </a:moveTo>
                  <a:cubicBezTo>
                    <a:pt x="1" y="1"/>
                    <a:pt x="1" y="205"/>
                    <a:pt x="132" y="205"/>
                  </a:cubicBezTo>
                  <a:cubicBezTo>
                    <a:pt x="268" y="205"/>
                    <a:pt x="268"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6"/>
            <p:cNvSpPr/>
            <p:nvPr/>
          </p:nvSpPr>
          <p:spPr>
            <a:xfrm>
              <a:off x="5381550" y="3052950"/>
              <a:ext cx="6125" cy="5225"/>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6"/>
            <p:cNvSpPr/>
            <p:nvPr/>
          </p:nvSpPr>
          <p:spPr>
            <a:xfrm>
              <a:off x="5340625" y="3031800"/>
              <a:ext cx="6125" cy="5225"/>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6"/>
            <p:cNvSpPr/>
            <p:nvPr/>
          </p:nvSpPr>
          <p:spPr>
            <a:xfrm>
              <a:off x="5448500" y="2974800"/>
              <a:ext cx="6600" cy="5125"/>
            </a:xfrm>
            <a:custGeom>
              <a:avLst/>
              <a:gdLst/>
              <a:ahLst/>
              <a:cxnLst/>
              <a:rect l="l" t="t" r="r" b="b"/>
              <a:pathLst>
                <a:path w="264" h="205" extrusionOk="0">
                  <a:moveTo>
                    <a:pt x="132" y="1"/>
                  </a:moveTo>
                  <a:cubicBezTo>
                    <a:pt x="1" y="1"/>
                    <a:pt x="1" y="204"/>
                    <a:pt x="132" y="204"/>
                  </a:cubicBezTo>
                  <a:cubicBezTo>
                    <a:pt x="263" y="204"/>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6"/>
            <p:cNvSpPr/>
            <p:nvPr/>
          </p:nvSpPr>
          <p:spPr>
            <a:xfrm>
              <a:off x="5455525" y="2965775"/>
              <a:ext cx="6700" cy="5225"/>
            </a:xfrm>
            <a:custGeom>
              <a:avLst/>
              <a:gdLst/>
              <a:ahLst/>
              <a:cxnLst/>
              <a:rect l="l" t="t" r="r" b="b"/>
              <a:pathLst>
                <a:path w="268" h="209" extrusionOk="0">
                  <a:moveTo>
                    <a:pt x="136" y="0"/>
                  </a:moveTo>
                  <a:cubicBezTo>
                    <a:pt x="0" y="0"/>
                    <a:pt x="0" y="208"/>
                    <a:pt x="136" y="208"/>
                  </a:cubicBezTo>
                  <a:cubicBezTo>
                    <a:pt x="267" y="208"/>
                    <a:pt x="267"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6"/>
            <p:cNvSpPr/>
            <p:nvPr/>
          </p:nvSpPr>
          <p:spPr>
            <a:xfrm>
              <a:off x="5461750" y="2979000"/>
              <a:ext cx="6125" cy="5225"/>
            </a:xfrm>
            <a:custGeom>
              <a:avLst/>
              <a:gdLst/>
              <a:ahLst/>
              <a:cxnLst/>
              <a:rect l="l" t="t" r="r" b="b"/>
              <a:pathLst>
                <a:path w="245" h="209" extrusionOk="0">
                  <a:moveTo>
                    <a:pt x="113" y="0"/>
                  </a:moveTo>
                  <a:cubicBezTo>
                    <a:pt x="0" y="0"/>
                    <a:pt x="0" y="208"/>
                    <a:pt x="113" y="208"/>
                  </a:cubicBezTo>
                  <a:cubicBezTo>
                    <a:pt x="244" y="208"/>
                    <a:pt x="244"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6"/>
            <p:cNvSpPr/>
            <p:nvPr/>
          </p:nvSpPr>
          <p:spPr>
            <a:xfrm>
              <a:off x="5317550" y="3126925"/>
              <a:ext cx="6575" cy="5225"/>
            </a:xfrm>
            <a:custGeom>
              <a:avLst/>
              <a:gdLst/>
              <a:ahLst/>
              <a:cxnLst/>
              <a:rect l="l" t="t" r="r" b="b"/>
              <a:pathLst>
                <a:path w="263" h="209" extrusionOk="0">
                  <a:moveTo>
                    <a:pt x="131" y="0"/>
                  </a:moveTo>
                  <a:cubicBezTo>
                    <a:pt x="0" y="0"/>
                    <a:pt x="0" y="208"/>
                    <a:pt x="131" y="208"/>
                  </a:cubicBezTo>
                  <a:cubicBezTo>
                    <a:pt x="263" y="208"/>
                    <a:pt x="263"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7" name="Google Shape;4287;p66"/>
          <p:cNvGrpSpPr/>
          <p:nvPr/>
        </p:nvGrpSpPr>
        <p:grpSpPr>
          <a:xfrm>
            <a:off x="7702906" y="3253829"/>
            <a:ext cx="1369877" cy="1829925"/>
            <a:chOff x="6991125" y="2902725"/>
            <a:chExt cx="392150" cy="508625"/>
          </a:xfrm>
        </p:grpSpPr>
        <p:sp>
          <p:nvSpPr>
            <p:cNvPr id="4288" name="Google Shape;4288;p66"/>
            <p:cNvSpPr/>
            <p:nvPr/>
          </p:nvSpPr>
          <p:spPr>
            <a:xfrm>
              <a:off x="6994175" y="2961550"/>
              <a:ext cx="311025" cy="444400"/>
            </a:xfrm>
            <a:custGeom>
              <a:avLst/>
              <a:gdLst/>
              <a:ahLst/>
              <a:cxnLst/>
              <a:rect l="l" t="t" r="r" b="b"/>
              <a:pathLst>
                <a:path w="12441" h="17776" extrusionOk="0">
                  <a:moveTo>
                    <a:pt x="5931" y="0"/>
                  </a:moveTo>
                  <a:cubicBezTo>
                    <a:pt x="4367" y="0"/>
                    <a:pt x="3936" y="698"/>
                    <a:pt x="3936" y="698"/>
                  </a:cubicBezTo>
                  <a:cubicBezTo>
                    <a:pt x="3936" y="698"/>
                    <a:pt x="3144" y="2187"/>
                    <a:pt x="2620" y="2978"/>
                  </a:cubicBezTo>
                  <a:cubicBezTo>
                    <a:pt x="2090" y="3770"/>
                    <a:pt x="0" y="5919"/>
                    <a:pt x="0" y="5919"/>
                  </a:cubicBezTo>
                  <a:cubicBezTo>
                    <a:pt x="2215" y="7545"/>
                    <a:pt x="5278" y="7635"/>
                    <a:pt x="5925" y="7635"/>
                  </a:cubicBezTo>
                  <a:cubicBezTo>
                    <a:pt x="6006" y="7635"/>
                    <a:pt x="6049" y="7633"/>
                    <a:pt x="6049" y="7633"/>
                  </a:cubicBezTo>
                  <a:lnTo>
                    <a:pt x="6049" y="7633"/>
                  </a:lnTo>
                  <a:lnTo>
                    <a:pt x="5936" y="17776"/>
                  </a:lnTo>
                  <a:cubicBezTo>
                    <a:pt x="5954" y="17757"/>
                    <a:pt x="5972" y="17757"/>
                    <a:pt x="5972" y="17757"/>
                  </a:cubicBezTo>
                  <a:cubicBezTo>
                    <a:pt x="6126" y="17739"/>
                    <a:pt x="6257" y="17721"/>
                    <a:pt x="6388" y="17699"/>
                  </a:cubicBezTo>
                  <a:cubicBezTo>
                    <a:pt x="6560" y="17681"/>
                    <a:pt x="6727" y="17662"/>
                    <a:pt x="6877" y="17644"/>
                  </a:cubicBezTo>
                  <a:cubicBezTo>
                    <a:pt x="6952" y="17644"/>
                    <a:pt x="7027" y="17636"/>
                    <a:pt x="7097" y="17636"/>
                  </a:cubicBezTo>
                  <a:cubicBezTo>
                    <a:pt x="7132" y="17636"/>
                    <a:pt x="7166" y="17638"/>
                    <a:pt x="7198" y="17644"/>
                  </a:cubicBezTo>
                  <a:lnTo>
                    <a:pt x="7125" y="7746"/>
                  </a:lnTo>
                  <a:cubicBezTo>
                    <a:pt x="10858" y="7674"/>
                    <a:pt x="12441" y="5145"/>
                    <a:pt x="12441" y="5145"/>
                  </a:cubicBezTo>
                  <a:lnTo>
                    <a:pt x="7822" y="454"/>
                  </a:lnTo>
                  <a:cubicBezTo>
                    <a:pt x="7767" y="39"/>
                    <a:pt x="7733" y="13"/>
                    <a:pt x="7122" y="13"/>
                  </a:cubicBezTo>
                  <a:cubicBezTo>
                    <a:pt x="7034" y="13"/>
                    <a:pt x="6932" y="14"/>
                    <a:pt x="6817" y="14"/>
                  </a:cubicBezTo>
                  <a:cubicBezTo>
                    <a:pt x="6610" y="14"/>
                    <a:pt x="6357" y="12"/>
                    <a:pt x="6049" y="2"/>
                  </a:cubicBezTo>
                  <a:cubicBezTo>
                    <a:pt x="6009" y="1"/>
                    <a:pt x="5969" y="0"/>
                    <a:pt x="5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6"/>
            <p:cNvSpPr/>
            <p:nvPr/>
          </p:nvSpPr>
          <p:spPr>
            <a:xfrm>
              <a:off x="7144025" y="3152375"/>
              <a:ext cx="35300" cy="257300"/>
            </a:xfrm>
            <a:custGeom>
              <a:avLst/>
              <a:gdLst/>
              <a:ahLst/>
              <a:cxnLst/>
              <a:rect l="l" t="t" r="r" b="b"/>
              <a:pathLst>
                <a:path w="1412" h="10292" extrusionOk="0">
                  <a:moveTo>
                    <a:pt x="114" y="0"/>
                  </a:moveTo>
                  <a:lnTo>
                    <a:pt x="0" y="10274"/>
                  </a:lnTo>
                  <a:cubicBezTo>
                    <a:pt x="55" y="10238"/>
                    <a:pt x="132" y="10219"/>
                    <a:pt x="227" y="10219"/>
                  </a:cubicBezTo>
                  <a:cubicBezTo>
                    <a:pt x="317" y="10219"/>
                    <a:pt x="376" y="10238"/>
                    <a:pt x="430" y="10274"/>
                  </a:cubicBezTo>
                  <a:lnTo>
                    <a:pt x="543" y="10274"/>
                  </a:lnTo>
                  <a:cubicBezTo>
                    <a:pt x="603" y="10286"/>
                    <a:pt x="664" y="10292"/>
                    <a:pt x="726" y="10292"/>
                  </a:cubicBezTo>
                  <a:cubicBezTo>
                    <a:pt x="955" y="10292"/>
                    <a:pt x="1191" y="10214"/>
                    <a:pt x="1412" y="10124"/>
                  </a:cubicBezTo>
                  <a:cubicBezTo>
                    <a:pt x="1358" y="10124"/>
                    <a:pt x="1317" y="10124"/>
                    <a:pt x="1263" y="10143"/>
                  </a:cubicBezTo>
                  <a:lnTo>
                    <a:pt x="1186" y="172"/>
                  </a:lnTo>
                  <a:cubicBezTo>
                    <a:pt x="883" y="172"/>
                    <a:pt x="584" y="113"/>
                    <a:pt x="281" y="59"/>
                  </a:cubicBezTo>
                  <a:cubicBezTo>
                    <a:pt x="227" y="59"/>
                    <a:pt x="186"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6"/>
            <p:cNvSpPr/>
            <p:nvPr/>
          </p:nvSpPr>
          <p:spPr>
            <a:xfrm>
              <a:off x="7159975" y="3345900"/>
              <a:ext cx="4325" cy="24050"/>
            </a:xfrm>
            <a:custGeom>
              <a:avLst/>
              <a:gdLst/>
              <a:ahLst/>
              <a:cxnLst/>
              <a:rect l="l" t="t" r="r" b="b"/>
              <a:pathLst>
                <a:path w="173" h="962" extrusionOk="0">
                  <a:moveTo>
                    <a:pt x="86" y="1"/>
                  </a:moveTo>
                  <a:cubicBezTo>
                    <a:pt x="43" y="1"/>
                    <a:pt x="0" y="29"/>
                    <a:pt x="0" y="85"/>
                  </a:cubicBezTo>
                  <a:lnTo>
                    <a:pt x="0" y="877"/>
                  </a:lnTo>
                  <a:cubicBezTo>
                    <a:pt x="0" y="934"/>
                    <a:pt x="43" y="962"/>
                    <a:pt x="86" y="962"/>
                  </a:cubicBezTo>
                  <a:cubicBezTo>
                    <a:pt x="129" y="962"/>
                    <a:pt x="172" y="934"/>
                    <a:pt x="172" y="877"/>
                  </a:cubicBezTo>
                  <a:lnTo>
                    <a:pt x="172" y="85"/>
                  </a:lnTo>
                  <a:cubicBezTo>
                    <a:pt x="172" y="29"/>
                    <a:pt x="129"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6"/>
            <p:cNvSpPr/>
            <p:nvPr/>
          </p:nvSpPr>
          <p:spPr>
            <a:xfrm>
              <a:off x="7144925" y="3152175"/>
              <a:ext cx="4225" cy="259175"/>
            </a:xfrm>
            <a:custGeom>
              <a:avLst/>
              <a:gdLst/>
              <a:ahLst/>
              <a:cxnLst/>
              <a:rect l="l" t="t" r="r" b="b"/>
              <a:pathLst>
                <a:path w="169" h="10367" extrusionOk="0">
                  <a:moveTo>
                    <a:pt x="84" y="0"/>
                  </a:moveTo>
                  <a:cubicBezTo>
                    <a:pt x="43" y="0"/>
                    <a:pt x="1" y="29"/>
                    <a:pt x="1" y="85"/>
                  </a:cubicBezTo>
                  <a:lnTo>
                    <a:pt x="1" y="10282"/>
                  </a:lnTo>
                  <a:cubicBezTo>
                    <a:pt x="1" y="10338"/>
                    <a:pt x="43" y="10367"/>
                    <a:pt x="84" y="10367"/>
                  </a:cubicBezTo>
                  <a:cubicBezTo>
                    <a:pt x="126" y="10367"/>
                    <a:pt x="168" y="10338"/>
                    <a:pt x="168" y="10282"/>
                  </a:cubicBezTo>
                  <a:lnTo>
                    <a:pt x="168" y="85"/>
                  </a:lnTo>
                  <a:cubicBezTo>
                    <a:pt x="168" y="29"/>
                    <a:pt x="126"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6"/>
            <p:cNvSpPr/>
            <p:nvPr/>
          </p:nvSpPr>
          <p:spPr>
            <a:xfrm>
              <a:off x="7173650" y="3152950"/>
              <a:ext cx="4325" cy="255125"/>
            </a:xfrm>
            <a:custGeom>
              <a:avLst/>
              <a:gdLst/>
              <a:ahLst/>
              <a:cxnLst/>
              <a:rect l="l" t="t" r="r" b="b"/>
              <a:pathLst>
                <a:path w="173" h="10205" extrusionOk="0">
                  <a:moveTo>
                    <a:pt x="87" y="1"/>
                  </a:moveTo>
                  <a:cubicBezTo>
                    <a:pt x="44" y="1"/>
                    <a:pt x="1" y="25"/>
                    <a:pt x="1" y="72"/>
                  </a:cubicBezTo>
                  <a:lnTo>
                    <a:pt x="1" y="10120"/>
                  </a:lnTo>
                  <a:cubicBezTo>
                    <a:pt x="1" y="10176"/>
                    <a:pt x="44" y="10204"/>
                    <a:pt x="87" y="10204"/>
                  </a:cubicBezTo>
                  <a:cubicBezTo>
                    <a:pt x="130" y="10204"/>
                    <a:pt x="173" y="10176"/>
                    <a:pt x="173" y="10120"/>
                  </a:cubicBezTo>
                  <a:lnTo>
                    <a:pt x="173" y="72"/>
                  </a:lnTo>
                  <a:cubicBezTo>
                    <a:pt x="173" y="25"/>
                    <a:pt x="130"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6"/>
            <p:cNvSpPr/>
            <p:nvPr/>
          </p:nvSpPr>
          <p:spPr>
            <a:xfrm>
              <a:off x="6991125" y="3089125"/>
              <a:ext cx="316900" cy="67800"/>
            </a:xfrm>
            <a:custGeom>
              <a:avLst/>
              <a:gdLst/>
              <a:ahLst/>
              <a:cxnLst/>
              <a:rect l="l" t="t" r="r" b="b"/>
              <a:pathLst>
                <a:path w="12676" h="2712" extrusionOk="0">
                  <a:moveTo>
                    <a:pt x="12569" y="1"/>
                  </a:moveTo>
                  <a:cubicBezTo>
                    <a:pt x="12541" y="1"/>
                    <a:pt x="12511" y="13"/>
                    <a:pt x="12486" y="42"/>
                  </a:cubicBezTo>
                  <a:cubicBezTo>
                    <a:pt x="11193" y="1812"/>
                    <a:pt x="9059" y="2538"/>
                    <a:pt x="6928" y="2538"/>
                  </a:cubicBezTo>
                  <a:cubicBezTo>
                    <a:pt x="6695" y="2538"/>
                    <a:pt x="6461" y="2529"/>
                    <a:pt x="6230" y="2512"/>
                  </a:cubicBezTo>
                  <a:cubicBezTo>
                    <a:pt x="4266" y="2381"/>
                    <a:pt x="1724" y="2024"/>
                    <a:pt x="177" y="685"/>
                  </a:cubicBezTo>
                  <a:cubicBezTo>
                    <a:pt x="162" y="674"/>
                    <a:pt x="147" y="670"/>
                    <a:pt x="132" y="670"/>
                  </a:cubicBezTo>
                  <a:cubicBezTo>
                    <a:pt x="64" y="670"/>
                    <a:pt x="1" y="753"/>
                    <a:pt x="64" y="798"/>
                  </a:cubicBezTo>
                  <a:cubicBezTo>
                    <a:pt x="1665" y="2191"/>
                    <a:pt x="4194" y="2512"/>
                    <a:pt x="6230" y="2684"/>
                  </a:cubicBezTo>
                  <a:cubicBezTo>
                    <a:pt x="6465" y="2702"/>
                    <a:pt x="6701" y="2711"/>
                    <a:pt x="6937" y="2711"/>
                  </a:cubicBezTo>
                  <a:cubicBezTo>
                    <a:pt x="9123" y="2711"/>
                    <a:pt x="11308" y="1924"/>
                    <a:pt x="12635" y="119"/>
                  </a:cubicBezTo>
                  <a:cubicBezTo>
                    <a:pt x="12675" y="55"/>
                    <a:pt x="12628" y="1"/>
                    <a:pt x="12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6"/>
            <p:cNvSpPr/>
            <p:nvPr/>
          </p:nvSpPr>
          <p:spPr>
            <a:xfrm>
              <a:off x="6991225" y="2974625"/>
              <a:ext cx="106275" cy="135100"/>
            </a:xfrm>
            <a:custGeom>
              <a:avLst/>
              <a:gdLst/>
              <a:ahLst/>
              <a:cxnLst/>
              <a:rect l="l" t="t" r="r" b="b"/>
              <a:pathLst>
                <a:path w="4251" h="5404" extrusionOk="0">
                  <a:moveTo>
                    <a:pt x="4145" y="1"/>
                  </a:moveTo>
                  <a:cubicBezTo>
                    <a:pt x="4120" y="1"/>
                    <a:pt x="4094" y="13"/>
                    <a:pt x="4077" y="44"/>
                  </a:cubicBezTo>
                  <a:cubicBezTo>
                    <a:pt x="3036" y="1967"/>
                    <a:pt x="1738" y="3831"/>
                    <a:pt x="60" y="5265"/>
                  </a:cubicBezTo>
                  <a:cubicBezTo>
                    <a:pt x="1" y="5323"/>
                    <a:pt x="53" y="5403"/>
                    <a:pt x="115" y="5403"/>
                  </a:cubicBezTo>
                  <a:cubicBezTo>
                    <a:pt x="135" y="5403"/>
                    <a:pt x="155" y="5396"/>
                    <a:pt x="173" y="5378"/>
                  </a:cubicBezTo>
                  <a:cubicBezTo>
                    <a:pt x="1851" y="3944"/>
                    <a:pt x="3172" y="2062"/>
                    <a:pt x="4226" y="121"/>
                  </a:cubicBezTo>
                  <a:cubicBezTo>
                    <a:pt x="4251" y="57"/>
                    <a:pt x="4198" y="1"/>
                    <a:pt x="4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6"/>
            <p:cNvSpPr/>
            <p:nvPr/>
          </p:nvSpPr>
          <p:spPr>
            <a:xfrm>
              <a:off x="7189625" y="2969200"/>
              <a:ext cx="118400" cy="124000"/>
            </a:xfrm>
            <a:custGeom>
              <a:avLst/>
              <a:gdLst/>
              <a:ahLst/>
              <a:cxnLst/>
              <a:rect l="l" t="t" r="r" b="b"/>
              <a:pathLst>
                <a:path w="4736" h="4960" extrusionOk="0">
                  <a:moveTo>
                    <a:pt x="126" y="0"/>
                  </a:moveTo>
                  <a:cubicBezTo>
                    <a:pt x="62" y="0"/>
                    <a:pt x="0" y="83"/>
                    <a:pt x="58" y="130"/>
                  </a:cubicBezTo>
                  <a:cubicBezTo>
                    <a:pt x="1606" y="1695"/>
                    <a:pt x="3017" y="3369"/>
                    <a:pt x="4564" y="4934"/>
                  </a:cubicBezTo>
                  <a:cubicBezTo>
                    <a:pt x="4582" y="4952"/>
                    <a:pt x="4602" y="4960"/>
                    <a:pt x="4621" y="4960"/>
                  </a:cubicBezTo>
                  <a:cubicBezTo>
                    <a:pt x="4684" y="4960"/>
                    <a:pt x="4736" y="4880"/>
                    <a:pt x="4677" y="4821"/>
                  </a:cubicBezTo>
                  <a:cubicBezTo>
                    <a:pt x="3130" y="3256"/>
                    <a:pt x="1719" y="1582"/>
                    <a:pt x="171" y="17"/>
                  </a:cubicBezTo>
                  <a:cubicBezTo>
                    <a:pt x="157" y="5"/>
                    <a:pt x="141"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6"/>
            <p:cNvSpPr/>
            <p:nvPr/>
          </p:nvSpPr>
          <p:spPr>
            <a:xfrm>
              <a:off x="7091975" y="2969200"/>
              <a:ext cx="103500" cy="20300"/>
            </a:xfrm>
            <a:custGeom>
              <a:avLst/>
              <a:gdLst/>
              <a:ahLst/>
              <a:cxnLst/>
              <a:rect l="l" t="t" r="r" b="b"/>
              <a:pathLst>
                <a:path w="4140" h="812" extrusionOk="0">
                  <a:moveTo>
                    <a:pt x="4012" y="0"/>
                  </a:moveTo>
                  <a:cubicBezTo>
                    <a:pt x="3996" y="0"/>
                    <a:pt x="3979" y="5"/>
                    <a:pt x="3964" y="17"/>
                  </a:cubicBezTo>
                  <a:cubicBezTo>
                    <a:pt x="3503" y="457"/>
                    <a:pt x="2767" y="643"/>
                    <a:pt x="2024" y="643"/>
                  </a:cubicBezTo>
                  <a:cubicBezTo>
                    <a:pt x="1339" y="643"/>
                    <a:pt x="648" y="485"/>
                    <a:pt x="160" y="225"/>
                  </a:cubicBezTo>
                  <a:cubicBezTo>
                    <a:pt x="147" y="220"/>
                    <a:pt x="135" y="217"/>
                    <a:pt x="124" y="217"/>
                  </a:cubicBezTo>
                  <a:cubicBezTo>
                    <a:pt x="48" y="217"/>
                    <a:pt x="0" y="323"/>
                    <a:pt x="83" y="374"/>
                  </a:cubicBezTo>
                  <a:cubicBezTo>
                    <a:pt x="599" y="649"/>
                    <a:pt x="1308" y="812"/>
                    <a:pt x="2011" y="812"/>
                  </a:cubicBezTo>
                  <a:cubicBezTo>
                    <a:pt x="2799" y="812"/>
                    <a:pt x="3580" y="608"/>
                    <a:pt x="4077" y="130"/>
                  </a:cubicBezTo>
                  <a:cubicBezTo>
                    <a:pt x="4139" y="83"/>
                    <a:pt x="4078" y="0"/>
                    <a:pt x="4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6"/>
            <p:cNvSpPr/>
            <p:nvPr/>
          </p:nvSpPr>
          <p:spPr>
            <a:xfrm>
              <a:off x="7084075" y="2956800"/>
              <a:ext cx="110650" cy="22775"/>
            </a:xfrm>
            <a:custGeom>
              <a:avLst/>
              <a:gdLst/>
              <a:ahLst/>
              <a:cxnLst/>
              <a:rect l="l" t="t" r="r" b="b"/>
              <a:pathLst>
                <a:path w="4426" h="911" extrusionOk="0">
                  <a:moveTo>
                    <a:pt x="2980" y="1"/>
                  </a:moveTo>
                  <a:cubicBezTo>
                    <a:pt x="2589" y="1"/>
                    <a:pt x="2222" y="38"/>
                    <a:pt x="2037" y="60"/>
                  </a:cubicBezTo>
                  <a:cubicBezTo>
                    <a:pt x="1774" y="97"/>
                    <a:pt x="1" y="305"/>
                    <a:pt x="399" y="870"/>
                  </a:cubicBezTo>
                  <a:cubicBezTo>
                    <a:pt x="415" y="899"/>
                    <a:pt x="440" y="910"/>
                    <a:pt x="466" y="910"/>
                  </a:cubicBezTo>
                  <a:cubicBezTo>
                    <a:pt x="526" y="910"/>
                    <a:pt x="589" y="847"/>
                    <a:pt x="548" y="793"/>
                  </a:cubicBezTo>
                  <a:cubicBezTo>
                    <a:pt x="340" y="513"/>
                    <a:pt x="1964" y="228"/>
                    <a:pt x="2132" y="210"/>
                  </a:cubicBezTo>
                  <a:cubicBezTo>
                    <a:pt x="2282" y="190"/>
                    <a:pt x="2592" y="163"/>
                    <a:pt x="2929" y="163"/>
                  </a:cubicBezTo>
                  <a:cubicBezTo>
                    <a:pt x="3522" y="163"/>
                    <a:pt x="4202" y="247"/>
                    <a:pt x="4262" y="608"/>
                  </a:cubicBezTo>
                  <a:cubicBezTo>
                    <a:pt x="4269" y="643"/>
                    <a:pt x="4297" y="659"/>
                    <a:pt x="4326" y="659"/>
                  </a:cubicBezTo>
                  <a:cubicBezTo>
                    <a:pt x="4373" y="659"/>
                    <a:pt x="4425" y="618"/>
                    <a:pt x="4412" y="549"/>
                  </a:cubicBezTo>
                  <a:cubicBezTo>
                    <a:pt x="4341" y="104"/>
                    <a:pt x="3627"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6"/>
            <p:cNvSpPr/>
            <p:nvPr/>
          </p:nvSpPr>
          <p:spPr>
            <a:xfrm>
              <a:off x="7087475" y="3147975"/>
              <a:ext cx="4200" cy="41925"/>
            </a:xfrm>
            <a:custGeom>
              <a:avLst/>
              <a:gdLst/>
              <a:ahLst/>
              <a:cxnLst/>
              <a:rect l="l" t="t" r="r" b="b"/>
              <a:pathLst>
                <a:path w="168" h="1677" extrusionOk="0">
                  <a:moveTo>
                    <a:pt x="84" y="1"/>
                  </a:moveTo>
                  <a:cubicBezTo>
                    <a:pt x="42" y="1"/>
                    <a:pt x="1" y="29"/>
                    <a:pt x="1" y="86"/>
                  </a:cubicBezTo>
                  <a:lnTo>
                    <a:pt x="1" y="1592"/>
                  </a:lnTo>
                  <a:cubicBezTo>
                    <a:pt x="1" y="1649"/>
                    <a:pt x="42" y="1677"/>
                    <a:pt x="84" y="1677"/>
                  </a:cubicBezTo>
                  <a:cubicBezTo>
                    <a:pt x="126" y="1677"/>
                    <a:pt x="168" y="1649"/>
                    <a:pt x="168" y="1592"/>
                  </a:cubicBezTo>
                  <a:lnTo>
                    <a:pt x="168" y="86"/>
                  </a:lnTo>
                  <a:cubicBezTo>
                    <a:pt x="168" y="29"/>
                    <a:pt x="126" y="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6"/>
            <p:cNvSpPr/>
            <p:nvPr/>
          </p:nvSpPr>
          <p:spPr>
            <a:xfrm>
              <a:off x="7078075" y="3187275"/>
              <a:ext cx="24925" cy="47675"/>
            </a:xfrm>
            <a:custGeom>
              <a:avLst/>
              <a:gdLst/>
              <a:ahLst/>
              <a:cxnLst/>
              <a:rect l="l" t="t" r="r" b="b"/>
              <a:pathLst>
                <a:path w="997" h="1907" extrusionOk="0">
                  <a:moveTo>
                    <a:pt x="516" y="1"/>
                  </a:moveTo>
                  <a:cubicBezTo>
                    <a:pt x="508" y="1"/>
                    <a:pt x="499" y="1"/>
                    <a:pt x="490" y="2"/>
                  </a:cubicBezTo>
                  <a:lnTo>
                    <a:pt x="413" y="20"/>
                  </a:lnTo>
                  <a:cubicBezTo>
                    <a:pt x="409" y="20"/>
                    <a:pt x="406" y="20"/>
                    <a:pt x="403" y="20"/>
                  </a:cubicBezTo>
                  <a:cubicBezTo>
                    <a:pt x="54" y="20"/>
                    <a:pt x="0" y="1907"/>
                    <a:pt x="413" y="1907"/>
                  </a:cubicBezTo>
                  <a:cubicBezTo>
                    <a:pt x="996" y="1907"/>
                    <a:pt x="716" y="549"/>
                    <a:pt x="693" y="283"/>
                  </a:cubicBezTo>
                  <a:cubicBezTo>
                    <a:pt x="676" y="158"/>
                    <a:pt x="675"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6"/>
            <p:cNvSpPr/>
            <p:nvPr/>
          </p:nvSpPr>
          <p:spPr>
            <a:xfrm>
              <a:off x="7155775" y="3170600"/>
              <a:ext cx="3775" cy="23500"/>
            </a:xfrm>
            <a:custGeom>
              <a:avLst/>
              <a:gdLst/>
              <a:ahLst/>
              <a:cxnLst/>
              <a:rect l="l" t="t" r="r" b="b"/>
              <a:pathLst>
                <a:path w="151" h="940" extrusionOk="0">
                  <a:moveTo>
                    <a:pt x="76" y="1"/>
                  </a:moveTo>
                  <a:cubicBezTo>
                    <a:pt x="38" y="1"/>
                    <a:pt x="1" y="29"/>
                    <a:pt x="1" y="86"/>
                  </a:cubicBezTo>
                  <a:lnTo>
                    <a:pt x="1" y="855"/>
                  </a:lnTo>
                  <a:cubicBezTo>
                    <a:pt x="1" y="911"/>
                    <a:pt x="38" y="939"/>
                    <a:pt x="76" y="939"/>
                  </a:cubicBezTo>
                  <a:cubicBezTo>
                    <a:pt x="113" y="939"/>
                    <a:pt x="150" y="911"/>
                    <a:pt x="150" y="855"/>
                  </a:cubicBezTo>
                  <a:lnTo>
                    <a:pt x="150" y="86"/>
                  </a:lnTo>
                  <a:cubicBezTo>
                    <a:pt x="150" y="29"/>
                    <a:pt x="113"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6"/>
            <p:cNvSpPr/>
            <p:nvPr/>
          </p:nvSpPr>
          <p:spPr>
            <a:xfrm>
              <a:off x="7165625" y="3207225"/>
              <a:ext cx="4325" cy="29850"/>
            </a:xfrm>
            <a:custGeom>
              <a:avLst/>
              <a:gdLst/>
              <a:ahLst/>
              <a:cxnLst/>
              <a:rect l="l" t="t" r="r" b="b"/>
              <a:pathLst>
                <a:path w="173" h="1194" extrusionOk="0">
                  <a:moveTo>
                    <a:pt x="86" y="0"/>
                  </a:moveTo>
                  <a:cubicBezTo>
                    <a:pt x="43" y="0"/>
                    <a:pt x="1" y="23"/>
                    <a:pt x="1" y="68"/>
                  </a:cubicBezTo>
                  <a:lnTo>
                    <a:pt x="1" y="1109"/>
                  </a:lnTo>
                  <a:cubicBezTo>
                    <a:pt x="1" y="1165"/>
                    <a:pt x="43" y="1193"/>
                    <a:pt x="86" y="1193"/>
                  </a:cubicBezTo>
                  <a:cubicBezTo>
                    <a:pt x="129" y="1193"/>
                    <a:pt x="172" y="1165"/>
                    <a:pt x="172" y="1109"/>
                  </a:cubicBezTo>
                  <a:lnTo>
                    <a:pt x="172" y="68"/>
                  </a:lnTo>
                  <a:cubicBezTo>
                    <a:pt x="172" y="23"/>
                    <a:pt x="129"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6"/>
            <p:cNvSpPr/>
            <p:nvPr/>
          </p:nvSpPr>
          <p:spPr>
            <a:xfrm>
              <a:off x="7157600" y="3249200"/>
              <a:ext cx="3875" cy="71675"/>
            </a:xfrm>
            <a:custGeom>
              <a:avLst/>
              <a:gdLst/>
              <a:ahLst/>
              <a:cxnLst/>
              <a:rect l="l" t="t" r="r" b="b"/>
              <a:pathLst>
                <a:path w="155" h="2867" extrusionOk="0">
                  <a:moveTo>
                    <a:pt x="77" y="1"/>
                  </a:moveTo>
                  <a:cubicBezTo>
                    <a:pt x="39" y="1"/>
                    <a:pt x="0" y="29"/>
                    <a:pt x="0" y="86"/>
                  </a:cubicBezTo>
                  <a:lnTo>
                    <a:pt x="0" y="2782"/>
                  </a:lnTo>
                  <a:cubicBezTo>
                    <a:pt x="0" y="2838"/>
                    <a:pt x="39" y="2867"/>
                    <a:pt x="77" y="2867"/>
                  </a:cubicBezTo>
                  <a:cubicBezTo>
                    <a:pt x="116" y="2867"/>
                    <a:pt x="154" y="2838"/>
                    <a:pt x="154" y="2782"/>
                  </a:cubicBezTo>
                  <a:lnTo>
                    <a:pt x="154" y="86"/>
                  </a:lnTo>
                  <a:cubicBezTo>
                    <a:pt x="154" y="29"/>
                    <a:pt x="116"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6"/>
            <p:cNvSpPr/>
            <p:nvPr/>
          </p:nvSpPr>
          <p:spPr>
            <a:xfrm>
              <a:off x="7140625" y="2902725"/>
              <a:ext cx="9075" cy="46050"/>
            </a:xfrm>
            <a:custGeom>
              <a:avLst/>
              <a:gdLst/>
              <a:ahLst/>
              <a:cxnLst/>
              <a:rect l="l" t="t" r="r" b="b"/>
              <a:pathLst>
                <a:path w="363" h="1842" extrusionOk="0">
                  <a:moveTo>
                    <a:pt x="182" y="0"/>
                  </a:moveTo>
                  <a:cubicBezTo>
                    <a:pt x="91" y="0"/>
                    <a:pt x="1" y="57"/>
                    <a:pt x="1" y="170"/>
                  </a:cubicBezTo>
                  <a:lnTo>
                    <a:pt x="1" y="1658"/>
                  </a:lnTo>
                  <a:cubicBezTo>
                    <a:pt x="1" y="1780"/>
                    <a:pt x="91" y="1841"/>
                    <a:pt x="182" y="1841"/>
                  </a:cubicBezTo>
                  <a:cubicBezTo>
                    <a:pt x="272" y="1841"/>
                    <a:pt x="363" y="1780"/>
                    <a:pt x="363" y="1658"/>
                  </a:cubicBezTo>
                  <a:lnTo>
                    <a:pt x="363" y="170"/>
                  </a:lnTo>
                  <a:cubicBezTo>
                    <a:pt x="363" y="57"/>
                    <a:pt x="272" y="0"/>
                    <a:pt x="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6"/>
            <p:cNvSpPr/>
            <p:nvPr/>
          </p:nvSpPr>
          <p:spPr>
            <a:xfrm>
              <a:off x="7106350" y="2928100"/>
              <a:ext cx="21150" cy="17425"/>
            </a:xfrm>
            <a:custGeom>
              <a:avLst/>
              <a:gdLst/>
              <a:ahLst/>
              <a:cxnLst/>
              <a:rect l="l" t="t" r="r" b="b"/>
              <a:pathLst>
                <a:path w="846" h="697" extrusionOk="0">
                  <a:moveTo>
                    <a:pt x="247" y="1"/>
                  </a:moveTo>
                  <a:cubicBezTo>
                    <a:pt x="111" y="1"/>
                    <a:pt x="1" y="173"/>
                    <a:pt x="128" y="304"/>
                  </a:cubicBezTo>
                  <a:cubicBezTo>
                    <a:pt x="223" y="417"/>
                    <a:pt x="336" y="530"/>
                    <a:pt x="449" y="643"/>
                  </a:cubicBezTo>
                  <a:cubicBezTo>
                    <a:pt x="488" y="681"/>
                    <a:pt x="531" y="697"/>
                    <a:pt x="573" y="697"/>
                  </a:cubicBezTo>
                  <a:cubicBezTo>
                    <a:pt x="717" y="697"/>
                    <a:pt x="845" y="509"/>
                    <a:pt x="716" y="376"/>
                  </a:cubicBezTo>
                  <a:cubicBezTo>
                    <a:pt x="603" y="286"/>
                    <a:pt x="490" y="173"/>
                    <a:pt x="377" y="59"/>
                  </a:cubicBezTo>
                  <a:cubicBezTo>
                    <a:pt x="335" y="18"/>
                    <a:pt x="290" y="1"/>
                    <a:pt x="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6"/>
            <p:cNvSpPr/>
            <p:nvPr/>
          </p:nvSpPr>
          <p:spPr>
            <a:xfrm>
              <a:off x="7158025" y="2925800"/>
              <a:ext cx="23625" cy="19725"/>
            </a:xfrm>
            <a:custGeom>
              <a:avLst/>
              <a:gdLst/>
              <a:ahLst/>
              <a:cxnLst/>
              <a:rect l="l" t="t" r="r" b="b"/>
              <a:pathLst>
                <a:path w="945" h="789" extrusionOk="0">
                  <a:moveTo>
                    <a:pt x="675" y="1"/>
                  </a:moveTo>
                  <a:cubicBezTo>
                    <a:pt x="632" y="1"/>
                    <a:pt x="588" y="17"/>
                    <a:pt x="549" y="56"/>
                  </a:cubicBezTo>
                  <a:lnTo>
                    <a:pt x="119" y="491"/>
                  </a:lnTo>
                  <a:cubicBezTo>
                    <a:pt x="0" y="606"/>
                    <a:pt x="119" y="789"/>
                    <a:pt x="258" y="789"/>
                  </a:cubicBezTo>
                  <a:cubicBezTo>
                    <a:pt x="300" y="789"/>
                    <a:pt x="342" y="773"/>
                    <a:pt x="381" y="735"/>
                  </a:cubicBezTo>
                  <a:lnTo>
                    <a:pt x="816" y="301"/>
                  </a:lnTo>
                  <a:cubicBezTo>
                    <a:pt x="945" y="186"/>
                    <a:pt x="818" y="1"/>
                    <a:pt x="6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6"/>
            <p:cNvSpPr/>
            <p:nvPr/>
          </p:nvSpPr>
          <p:spPr>
            <a:xfrm>
              <a:off x="7021425" y="3102500"/>
              <a:ext cx="16100" cy="12675"/>
            </a:xfrm>
            <a:custGeom>
              <a:avLst/>
              <a:gdLst/>
              <a:ahLst/>
              <a:cxnLst/>
              <a:rect l="l" t="t" r="r" b="b"/>
              <a:pathLst>
                <a:path w="644" h="507" extrusionOk="0">
                  <a:moveTo>
                    <a:pt x="322" y="0"/>
                  </a:moveTo>
                  <a:cubicBezTo>
                    <a:pt x="1" y="0"/>
                    <a:pt x="1" y="507"/>
                    <a:pt x="322" y="507"/>
                  </a:cubicBezTo>
                  <a:cubicBezTo>
                    <a:pt x="643" y="507"/>
                    <a:pt x="643"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6"/>
            <p:cNvSpPr/>
            <p:nvPr/>
          </p:nvSpPr>
          <p:spPr>
            <a:xfrm>
              <a:off x="7069950" y="3104300"/>
              <a:ext cx="16525" cy="12800"/>
            </a:xfrm>
            <a:custGeom>
              <a:avLst/>
              <a:gdLst/>
              <a:ahLst/>
              <a:cxnLst/>
              <a:rect l="l" t="t" r="r" b="b"/>
              <a:pathLst>
                <a:path w="661" h="512" extrusionOk="0">
                  <a:moveTo>
                    <a:pt x="322" y="1"/>
                  </a:moveTo>
                  <a:cubicBezTo>
                    <a:pt x="0" y="1"/>
                    <a:pt x="0" y="512"/>
                    <a:pt x="322" y="512"/>
                  </a:cubicBezTo>
                  <a:cubicBezTo>
                    <a:pt x="661" y="512"/>
                    <a:pt x="661"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6"/>
            <p:cNvSpPr/>
            <p:nvPr/>
          </p:nvSpPr>
          <p:spPr>
            <a:xfrm>
              <a:off x="7063400" y="3046850"/>
              <a:ext cx="16075" cy="12800"/>
            </a:xfrm>
            <a:custGeom>
              <a:avLst/>
              <a:gdLst/>
              <a:ahLst/>
              <a:cxnLst/>
              <a:rect l="l" t="t" r="r" b="b"/>
              <a:pathLst>
                <a:path w="643" h="512" extrusionOk="0">
                  <a:moveTo>
                    <a:pt x="321" y="1"/>
                  </a:moveTo>
                  <a:cubicBezTo>
                    <a:pt x="0" y="1"/>
                    <a:pt x="0" y="512"/>
                    <a:pt x="321" y="512"/>
                  </a:cubicBezTo>
                  <a:cubicBezTo>
                    <a:pt x="642" y="512"/>
                    <a:pt x="642"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6"/>
            <p:cNvSpPr/>
            <p:nvPr/>
          </p:nvSpPr>
          <p:spPr>
            <a:xfrm>
              <a:off x="7123675" y="3067100"/>
              <a:ext cx="16525" cy="12800"/>
            </a:xfrm>
            <a:custGeom>
              <a:avLst/>
              <a:gdLst/>
              <a:ahLst/>
              <a:cxnLst/>
              <a:rect l="l" t="t" r="r" b="b"/>
              <a:pathLst>
                <a:path w="661" h="512" extrusionOk="0">
                  <a:moveTo>
                    <a:pt x="339" y="0"/>
                  </a:moveTo>
                  <a:cubicBezTo>
                    <a:pt x="0" y="0"/>
                    <a:pt x="0" y="512"/>
                    <a:pt x="339" y="512"/>
                  </a:cubicBezTo>
                  <a:cubicBezTo>
                    <a:pt x="661" y="512"/>
                    <a:pt x="661"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6"/>
            <p:cNvSpPr/>
            <p:nvPr/>
          </p:nvSpPr>
          <p:spPr>
            <a:xfrm>
              <a:off x="7102075" y="3012025"/>
              <a:ext cx="16525" cy="12225"/>
            </a:xfrm>
            <a:custGeom>
              <a:avLst/>
              <a:gdLst/>
              <a:ahLst/>
              <a:cxnLst/>
              <a:rect l="l" t="t" r="r" b="b"/>
              <a:pathLst>
                <a:path w="661" h="489" extrusionOk="0">
                  <a:moveTo>
                    <a:pt x="321" y="0"/>
                  </a:moveTo>
                  <a:cubicBezTo>
                    <a:pt x="0" y="0"/>
                    <a:pt x="0" y="489"/>
                    <a:pt x="321" y="489"/>
                  </a:cubicBezTo>
                  <a:cubicBezTo>
                    <a:pt x="661" y="489"/>
                    <a:pt x="661"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6"/>
            <p:cNvSpPr/>
            <p:nvPr/>
          </p:nvSpPr>
          <p:spPr>
            <a:xfrm>
              <a:off x="7174100" y="3000250"/>
              <a:ext cx="16550" cy="12250"/>
            </a:xfrm>
            <a:custGeom>
              <a:avLst/>
              <a:gdLst/>
              <a:ahLst/>
              <a:cxnLst/>
              <a:rect l="l" t="t" r="r" b="b"/>
              <a:pathLst>
                <a:path w="662" h="490" extrusionOk="0">
                  <a:moveTo>
                    <a:pt x="340" y="1"/>
                  </a:moveTo>
                  <a:cubicBezTo>
                    <a:pt x="1" y="1"/>
                    <a:pt x="1" y="489"/>
                    <a:pt x="340" y="489"/>
                  </a:cubicBezTo>
                  <a:cubicBezTo>
                    <a:pt x="661" y="489"/>
                    <a:pt x="661"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6"/>
            <p:cNvSpPr/>
            <p:nvPr/>
          </p:nvSpPr>
          <p:spPr>
            <a:xfrm>
              <a:off x="7170825" y="3042100"/>
              <a:ext cx="16550" cy="12800"/>
            </a:xfrm>
            <a:custGeom>
              <a:avLst/>
              <a:gdLst/>
              <a:ahLst/>
              <a:cxnLst/>
              <a:rect l="l" t="t" r="r" b="b"/>
              <a:pathLst>
                <a:path w="662" h="512" extrusionOk="0">
                  <a:moveTo>
                    <a:pt x="340" y="1"/>
                  </a:moveTo>
                  <a:cubicBezTo>
                    <a:pt x="1" y="1"/>
                    <a:pt x="1" y="512"/>
                    <a:pt x="340" y="512"/>
                  </a:cubicBezTo>
                  <a:cubicBezTo>
                    <a:pt x="661" y="512"/>
                    <a:pt x="661"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6"/>
            <p:cNvSpPr/>
            <p:nvPr/>
          </p:nvSpPr>
          <p:spPr>
            <a:xfrm>
              <a:off x="7123675" y="3126025"/>
              <a:ext cx="16525" cy="12800"/>
            </a:xfrm>
            <a:custGeom>
              <a:avLst/>
              <a:gdLst/>
              <a:ahLst/>
              <a:cxnLst/>
              <a:rect l="l" t="t" r="r" b="b"/>
              <a:pathLst>
                <a:path w="661" h="512" extrusionOk="0">
                  <a:moveTo>
                    <a:pt x="339" y="0"/>
                  </a:moveTo>
                  <a:cubicBezTo>
                    <a:pt x="0" y="0"/>
                    <a:pt x="0" y="511"/>
                    <a:pt x="339" y="511"/>
                  </a:cubicBezTo>
                  <a:cubicBezTo>
                    <a:pt x="661" y="511"/>
                    <a:pt x="661"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6"/>
            <p:cNvSpPr/>
            <p:nvPr/>
          </p:nvSpPr>
          <p:spPr>
            <a:xfrm>
              <a:off x="7179300" y="3090725"/>
              <a:ext cx="16550" cy="12700"/>
            </a:xfrm>
            <a:custGeom>
              <a:avLst/>
              <a:gdLst/>
              <a:ahLst/>
              <a:cxnLst/>
              <a:rect l="l" t="t" r="r" b="b"/>
              <a:pathLst>
                <a:path w="662" h="508" extrusionOk="0">
                  <a:moveTo>
                    <a:pt x="322" y="1"/>
                  </a:moveTo>
                  <a:cubicBezTo>
                    <a:pt x="1" y="1"/>
                    <a:pt x="1" y="507"/>
                    <a:pt x="322" y="507"/>
                  </a:cubicBezTo>
                  <a:cubicBezTo>
                    <a:pt x="661" y="507"/>
                    <a:pt x="661"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6"/>
            <p:cNvSpPr/>
            <p:nvPr/>
          </p:nvSpPr>
          <p:spPr>
            <a:xfrm>
              <a:off x="7218000" y="3114250"/>
              <a:ext cx="16525" cy="12700"/>
            </a:xfrm>
            <a:custGeom>
              <a:avLst/>
              <a:gdLst/>
              <a:ahLst/>
              <a:cxnLst/>
              <a:rect l="l" t="t" r="r" b="b"/>
              <a:pathLst>
                <a:path w="661" h="508" extrusionOk="0">
                  <a:moveTo>
                    <a:pt x="321" y="1"/>
                  </a:moveTo>
                  <a:cubicBezTo>
                    <a:pt x="0" y="1"/>
                    <a:pt x="0" y="507"/>
                    <a:pt x="321" y="507"/>
                  </a:cubicBezTo>
                  <a:cubicBezTo>
                    <a:pt x="661" y="507"/>
                    <a:pt x="661"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6"/>
            <p:cNvSpPr/>
            <p:nvPr/>
          </p:nvSpPr>
          <p:spPr>
            <a:xfrm>
              <a:off x="7219800" y="3042100"/>
              <a:ext cx="16075" cy="12800"/>
            </a:xfrm>
            <a:custGeom>
              <a:avLst/>
              <a:gdLst/>
              <a:ahLst/>
              <a:cxnLst/>
              <a:rect l="l" t="t" r="r" b="b"/>
              <a:pathLst>
                <a:path w="643" h="512" extrusionOk="0">
                  <a:moveTo>
                    <a:pt x="322" y="1"/>
                  </a:moveTo>
                  <a:cubicBezTo>
                    <a:pt x="0" y="1"/>
                    <a:pt x="0" y="512"/>
                    <a:pt x="322" y="512"/>
                  </a:cubicBezTo>
                  <a:cubicBezTo>
                    <a:pt x="643" y="512"/>
                    <a:pt x="643"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6"/>
            <p:cNvSpPr/>
            <p:nvPr/>
          </p:nvSpPr>
          <p:spPr>
            <a:xfrm>
              <a:off x="7065300" y="3255175"/>
              <a:ext cx="12700" cy="10325"/>
            </a:xfrm>
            <a:custGeom>
              <a:avLst/>
              <a:gdLst/>
              <a:ahLst/>
              <a:cxnLst/>
              <a:rect l="l" t="t" r="r" b="b"/>
              <a:pathLst>
                <a:path w="508" h="413" extrusionOk="0">
                  <a:moveTo>
                    <a:pt x="245" y="0"/>
                  </a:moveTo>
                  <a:cubicBezTo>
                    <a:pt x="1" y="0"/>
                    <a:pt x="1" y="412"/>
                    <a:pt x="245" y="412"/>
                  </a:cubicBezTo>
                  <a:cubicBezTo>
                    <a:pt x="508" y="412"/>
                    <a:pt x="508"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6"/>
            <p:cNvSpPr/>
            <p:nvPr/>
          </p:nvSpPr>
          <p:spPr>
            <a:xfrm>
              <a:off x="7201825" y="3213300"/>
              <a:ext cx="181450" cy="96975"/>
            </a:xfrm>
            <a:custGeom>
              <a:avLst/>
              <a:gdLst/>
              <a:ahLst/>
              <a:cxnLst/>
              <a:rect l="l" t="t" r="r" b="b"/>
              <a:pathLst>
                <a:path w="7258" h="3879" extrusionOk="0">
                  <a:moveTo>
                    <a:pt x="2495" y="1"/>
                  </a:moveTo>
                  <a:cubicBezTo>
                    <a:pt x="2375" y="1"/>
                    <a:pt x="2244" y="34"/>
                    <a:pt x="2099" y="110"/>
                  </a:cubicBezTo>
                  <a:cubicBezTo>
                    <a:pt x="1457" y="449"/>
                    <a:pt x="1588" y="1408"/>
                    <a:pt x="1760" y="2015"/>
                  </a:cubicBezTo>
                  <a:cubicBezTo>
                    <a:pt x="1498" y="1816"/>
                    <a:pt x="1261" y="1734"/>
                    <a:pt x="1058" y="1734"/>
                  </a:cubicBezTo>
                  <a:cubicBezTo>
                    <a:pt x="226" y="1734"/>
                    <a:pt x="0" y="3131"/>
                    <a:pt x="1231" y="3539"/>
                  </a:cubicBezTo>
                  <a:cubicBezTo>
                    <a:pt x="1931" y="3831"/>
                    <a:pt x="2770" y="3854"/>
                    <a:pt x="3566" y="3854"/>
                  </a:cubicBezTo>
                  <a:cubicBezTo>
                    <a:pt x="3713" y="3854"/>
                    <a:pt x="3859" y="3853"/>
                    <a:pt x="4002" y="3853"/>
                  </a:cubicBezTo>
                  <a:cubicBezTo>
                    <a:pt x="4189" y="3853"/>
                    <a:pt x="4371" y="3854"/>
                    <a:pt x="4547" y="3860"/>
                  </a:cubicBezTo>
                  <a:cubicBezTo>
                    <a:pt x="5791" y="3824"/>
                    <a:pt x="7148" y="3878"/>
                    <a:pt x="7207" y="2634"/>
                  </a:cubicBezTo>
                  <a:cubicBezTo>
                    <a:pt x="7257" y="1934"/>
                    <a:pt x="6866" y="1373"/>
                    <a:pt x="6315" y="1373"/>
                  </a:cubicBezTo>
                  <a:cubicBezTo>
                    <a:pt x="6080" y="1373"/>
                    <a:pt x="5817" y="1475"/>
                    <a:pt x="5546" y="1712"/>
                  </a:cubicBezTo>
                  <a:cubicBezTo>
                    <a:pt x="5433" y="1110"/>
                    <a:pt x="5696" y="391"/>
                    <a:pt x="4927" y="128"/>
                  </a:cubicBezTo>
                  <a:cubicBezTo>
                    <a:pt x="4816" y="91"/>
                    <a:pt x="4713" y="74"/>
                    <a:pt x="4618" y="74"/>
                  </a:cubicBezTo>
                  <a:cubicBezTo>
                    <a:pt x="4091" y="74"/>
                    <a:pt x="3785" y="594"/>
                    <a:pt x="3624" y="1092"/>
                  </a:cubicBezTo>
                  <a:cubicBezTo>
                    <a:pt x="3332" y="659"/>
                    <a:pt x="3028" y="1"/>
                    <a:pt x="24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6"/>
            <p:cNvSpPr/>
            <p:nvPr/>
          </p:nvSpPr>
          <p:spPr>
            <a:xfrm>
              <a:off x="7043150" y="2971425"/>
              <a:ext cx="12675" cy="9975"/>
            </a:xfrm>
            <a:custGeom>
              <a:avLst/>
              <a:gdLst/>
              <a:ahLst/>
              <a:cxnLst/>
              <a:rect l="l" t="t" r="r" b="b"/>
              <a:pathLst>
                <a:path w="507" h="399" extrusionOk="0">
                  <a:moveTo>
                    <a:pt x="263" y="0"/>
                  </a:moveTo>
                  <a:cubicBezTo>
                    <a:pt x="0" y="0"/>
                    <a:pt x="0" y="398"/>
                    <a:pt x="263" y="398"/>
                  </a:cubicBezTo>
                  <a:cubicBezTo>
                    <a:pt x="507" y="398"/>
                    <a:pt x="507"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3541;p39"/>
          <p:cNvGrpSpPr/>
          <p:nvPr/>
        </p:nvGrpSpPr>
        <p:grpSpPr>
          <a:xfrm>
            <a:off x="1273443" y="1678488"/>
            <a:ext cx="772365" cy="763632"/>
            <a:chOff x="496256" y="1136537"/>
            <a:chExt cx="747040" cy="738736"/>
          </a:xfrm>
        </p:grpSpPr>
        <p:sp>
          <p:nvSpPr>
            <p:cNvPr id="15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3546;p39"/>
          <p:cNvSpPr txBox="1">
            <a:spLocks/>
          </p:cNvSpPr>
          <p:nvPr/>
        </p:nvSpPr>
        <p:spPr>
          <a:xfrm>
            <a:off x="2240061" y="1778931"/>
            <a:ext cx="6640901"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smtClean="0">
                <a:solidFill>
                  <a:srgbClr val="002060"/>
                </a:solidFill>
                <a:latin typeface="+mj-lt"/>
              </a:rPr>
              <a:t>Ôn lại các nội dung đã </a:t>
            </a:r>
            <a:r>
              <a:rPr lang="en-US" sz="2600" dirty="0" smtClean="0">
                <a:solidFill>
                  <a:srgbClr val="002060"/>
                </a:solidFill>
                <a:latin typeface="+mj-lt"/>
              </a:rPr>
              <a:t>học trong Chủ đề 11</a:t>
            </a:r>
            <a:endParaRPr lang="vi-VN" sz="2600" dirty="0">
              <a:solidFill>
                <a:srgbClr val="002060"/>
              </a:solidFill>
              <a:latin typeface="+mj-lt"/>
            </a:endParaRPr>
          </a:p>
        </p:txBody>
      </p:sp>
      <p:sp>
        <p:nvSpPr>
          <p:cNvPr id="155" name="Google Shape;3547;p39"/>
          <p:cNvSpPr txBox="1">
            <a:spLocks/>
          </p:cNvSpPr>
          <p:nvPr/>
        </p:nvSpPr>
        <p:spPr>
          <a:xfrm>
            <a:off x="1363418" y="1860884"/>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solidFill>
                  <a:srgbClr val="002060"/>
                </a:solidFill>
                <a:latin typeface="+mj-lt"/>
              </a:rPr>
              <a:t>1</a:t>
            </a:r>
            <a:endParaRPr lang="en-US" sz="2600" b="1" dirty="0">
              <a:solidFill>
                <a:srgbClr val="002060"/>
              </a:solidFill>
              <a:latin typeface="+mj-lt"/>
            </a:endParaRPr>
          </a:p>
        </p:txBody>
      </p:sp>
      <p:grpSp>
        <p:nvGrpSpPr>
          <p:cNvPr id="156" name="Google Shape;3541;p39"/>
          <p:cNvGrpSpPr/>
          <p:nvPr/>
        </p:nvGrpSpPr>
        <p:grpSpPr>
          <a:xfrm>
            <a:off x="1320830" y="2775772"/>
            <a:ext cx="772365" cy="763632"/>
            <a:chOff x="496256" y="1136537"/>
            <a:chExt cx="747040" cy="738736"/>
          </a:xfrm>
        </p:grpSpPr>
        <p:sp>
          <p:nvSpPr>
            <p:cNvPr id="157"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3546;p39"/>
          <p:cNvSpPr txBox="1">
            <a:spLocks/>
          </p:cNvSpPr>
          <p:nvPr/>
        </p:nvSpPr>
        <p:spPr>
          <a:xfrm>
            <a:off x="2348826" y="2893728"/>
            <a:ext cx="6532136"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smtClean="0">
                <a:solidFill>
                  <a:srgbClr val="002060"/>
                </a:solidFill>
                <a:latin typeface="+mj-lt"/>
              </a:rPr>
              <a:t>Chuẩn bị tốt cho tiết kiểm tra cuối học kì</a:t>
            </a:r>
            <a:endParaRPr lang="vi-VN" sz="2600" dirty="0">
              <a:solidFill>
                <a:srgbClr val="002060"/>
              </a:solidFill>
              <a:latin typeface="+mj-lt"/>
            </a:endParaRPr>
          </a:p>
        </p:txBody>
      </p:sp>
      <p:sp>
        <p:nvSpPr>
          <p:cNvPr id="160" name="Google Shape;3547;p39"/>
          <p:cNvSpPr txBox="1">
            <a:spLocks/>
          </p:cNvSpPr>
          <p:nvPr/>
        </p:nvSpPr>
        <p:spPr>
          <a:xfrm>
            <a:off x="1410805" y="2958168"/>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solidFill>
                  <a:srgbClr val="002060"/>
                </a:solidFill>
                <a:latin typeface="+mj-lt"/>
              </a:rPr>
              <a:t>2</a:t>
            </a:r>
            <a:endParaRPr lang="en-US" sz="2600" b="1" dirty="0">
              <a:solidFill>
                <a:srgbClr val="002060"/>
              </a:solidFill>
              <a:latin typeface="+mj-lt"/>
            </a:endParaRPr>
          </a:p>
        </p:txBody>
      </p:sp>
    </p:spTree>
    <p:extLst>
      <p:ext uri="{BB962C8B-B14F-4D97-AF65-F5344CB8AC3E}">
        <p14:creationId xmlns:p14="http://schemas.microsoft.com/office/powerpoint/2010/main" val="37736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71"/>
                                        </p:tgtEl>
                                        <p:attrNameLst>
                                          <p:attrName>style.visibility</p:attrName>
                                        </p:attrNameLst>
                                      </p:cBhvr>
                                      <p:to>
                                        <p:strVal val="visible"/>
                                      </p:to>
                                    </p:set>
                                    <p:animEffect transition="in" filter="barn(inVertical)">
                                      <p:cBhvr>
                                        <p:cTn id="7" dur="500"/>
                                        <p:tgtEl>
                                          <p:spTgt spid="4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barn(inVertical)">
                                      <p:cBhvr>
                                        <p:cTn id="12" dur="500"/>
                                        <p:tgtEl>
                                          <p:spTgt spid="155"/>
                                        </p:tgtEl>
                                      </p:cBhvr>
                                    </p:animEffect>
                                  </p:childTnLst>
                                </p:cTn>
                              </p:par>
                              <p:par>
                                <p:cTn id="13" presetID="16" presetClass="entr" presetSubtype="21"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barn(inVertical)">
                                      <p:cBhvr>
                                        <p:cTn id="18" dur="5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barn(inVertical)">
                                      <p:cBhvr>
                                        <p:cTn id="23" dur="500"/>
                                        <p:tgtEl>
                                          <p:spTgt spid="160"/>
                                        </p:tgtEl>
                                      </p:cBhvr>
                                    </p:animEffect>
                                  </p:childTnLst>
                                </p:cTn>
                              </p:par>
                              <p:par>
                                <p:cTn id="24" presetID="16" presetClass="entr" presetSubtype="21" fill="hold"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barn(inVertical)">
                                      <p:cBhvr>
                                        <p:cTn id="26" dur="500"/>
                                        <p:tgtEl>
                                          <p:spTgt spid="15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barn(inVertical)">
                                      <p:cBhvr>
                                        <p:cTn id="2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1" grpId="0"/>
      <p:bldP spid="154" grpId="0"/>
      <p:bldP spid="155" grpId="0"/>
      <p:bldP spid="159" grpId="0"/>
      <p:bldP spid="1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55"/>
          <p:cNvSpPr/>
          <p:nvPr/>
        </p:nvSpPr>
        <p:spPr>
          <a:xfrm rot="5400000">
            <a:off x="3495790" y="-2429708"/>
            <a:ext cx="2108529" cy="9144001"/>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5"/>
          <p:cNvSpPr/>
          <p:nvPr/>
        </p:nvSpPr>
        <p:spPr>
          <a:xfrm rot="5400000">
            <a:off x="3489941" y="-2259994"/>
            <a:ext cx="2120228" cy="8792874"/>
          </a:xfrm>
          <a:custGeom>
            <a:avLst/>
            <a:gdLst/>
            <a:ahLst/>
            <a:cxnLst/>
            <a:rect l="l" t="t" r="r" b="b"/>
            <a:pathLst>
              <a:path w="8555" h="24096" extrusionOk="0">
                <a:moveTo>
                  <a:pt x="6334" y="1"/>
                </a:moveTo>
                <a:cubicBezTo>
                  <a:pt x="6162" y="19"/>
                  <a:pt x="5994" y="37"/>
                  <a:pt x="5823" y="37"/>
                </a:cubicBezTo>
                <a:cubicBezTo>
                  <a:pt x="5334" y="60"/>
                  <a:pt x="4823" y="60"/>
                  <a:pt x="4316" y="60"/>
                </a:cubicBezTo>
                <a:cubicBezTo>
                  <a:pt x="3751" y="78"/>
                  <a:pt x="3203" y="173"/>
                  <a:pt x="2638" y="245"/>
                </a:cubicBezTo>
                <a:cubicBezTo>
                  <a:pt x="2317" y="304"/>
                  <a:pt x="1995" y="417"/>
                  <a:pt x="1674" y="512"/>
                </a:cubicBezTo>
                <a:cubicBezTo>
                  <a:pt x="1299" y="643"/>
                  <a:pt x="978" y="851"/>
                  <a:pt x="751" y="1191"/>
                </a:cubicBezTo>
                <a:cubicBezTo>
                  <a:pt x="715" y="1245"/>
                  <a:pt x="656" y="1304"/>
                  <a:pt x="620" y="1358"/>
                </a:cubicBezTo>
                <a:cubicBezTo>
                  <a:pt x="453" y="1566"/>
                  <a:pt x="317" y="1810"/>
                  <a:pt x="263" y="2073"/>
                </a:cubicBezTo>
                <a:cubicBezTo>
                  <a:pt x="168" y="2394"/>
                  <a:pt x="168" y="2733"/>
                  <a:pt x="132" y="3054"/>
                </a:cubicBezTo>
                <a:cubicBezTo>
                  <a:pt x="114" y="3358"/>
                  <a:pt x="91" y="3656"/>
                  <a:pt x="73" y="3977"/>
                </a:cubicBezTo>
                <a:cubicBezTo>
                  <a:pt x="37" y="4470"/>
                  <a:pt x="19" y="4977"/>
                  <a:pt x="19" y="5488"/>
                </a:cubicBezTo>
                <a:cubicBezTo>
                  <a:pt x="0" y="6579"/>
                  <a:pt x="0" y="7691"/>
                  <a:pt x="19" y="8804"/>
                </a:cubicBezTo>
                <a:cubicBezTo>
                  <a:pt x="55" y="10012"/>
                  <a:pt x="19" y="11233"/>
                  <a:pt x="91" y="12459"/>
                </a:cubicBezTo>
                <a:cubicBezTo>
                  <a:pt x="132" y="13382"/>
                  <a:pt x="91" y="14310"/>
                  <a:pt x="91" y="15232"/>
                </a:cubicBezTo>
                <a:cubicBezTo>
                  <a:pt x="91" y="16436"/>
                  <a:pt x="114" y="17662"/>
                  <a:pt x="91" y="18870"/>
                </a:cubicBezTo>
                <a:cubicBezTo>
                  <a:pt x="91" y="19191"/>
                  <a:pt x="114" y="19512"/>
                  <a:pt x="150" y="19811"/>
                </a:cubicBezTo>
                <a:cubicBezTo>
                  <a:pt x="168" y="20209"/>
                  <a:pt x="245" y="20602"/>
                  <a:pt x="227" y="21018"/>
                </a:cubicBezTo>
                <a:cubicBezTo>
                  <a:pt x="227" y="21095"/>
                  <a:pt x="227" y="21186"/>
                  <a:pt x="245" y="21263"/>
                </a:cubicBezTo>
                <a:cubicBezTo>
                  <a:pt x="299" y="21751"/>
                  <a:pt x="358" y="22226"/>
                  <a:pt x="358" y="22715"/>
                </a:cubicBezTo>
                <a:cubicBezTo>
                  <a:pt x="358" y="22769"/>
                  <a:pt x="358" y="22828"/>
                  <a:pt x="376" y="22864"/>
                </a:cubicBezTo>
                <a:cubicBezTo>
                  <a:pt x="453" y="23036"/>
                  <a:pt x="507" y="23203"/>
                  <a:pt x="543" y="23375"/>
                </a:cubicBezTo>
                <a:cubicBezTo>
                  <a:pt x="566" y="23448"/>
                  <a:pt x="584" y="23506"/>
                  <a:pt x="638" y="23561"/>
                </a:cubicBezTo>
                <a:cubicBezTo>
                  <a:pt x="865" y="23787"/>
                  <a:pt x="1131" y="23941"/>
                  <a:pt x="1448" y="23995"/>
                </a:cubicBezTo>
                <a:cubicBezTo>
                  <a:pt x="1828" y="24054"/>
                  <a:pt x="2185" y="24072"/>
                  <a:pt x="2561" y="24072"/>
                </a:cubicBezTo>
                <a:lnTo>
                  <a:pt x="3334" y="24072"/>
                </a:lnTo>
                <a:cubicBezTo>
                  <a:pt x="3439" y="24072"/>
                  <a:pt x="3533" y="24095"/>
                  <a:pt x="3624" y="24095"/>
                </a:cubicBezTo>
                <a:cubicBezTo>
                  <a:pt x="3647" y="24095"/>
                  <a:pt x="3669" y="24094"/>
                  <a:pt x="3692" y="24090"/>
                </a:cubicBezTo>
                <a:cubicBezTo>
                  <a:pt x="4108" y="24036"/>
                  <a:pt x="4524" y="24013"/>
                  <a:pt x="4936" y="23995"/>
                </a:cubicBezTo>
                <a:cubicBezTo>
                  <a:pt x="5067" y="23995"/>
                  <a:pt x="5203" y="23977"/>
                  <a:pt x="5334" y="23959"/>
                </a:cubicBezTo>
                <a:cubicBezTo>
                  <a:pt x="5709" y="23900"/>
                  <a:pt x="6067" y="23864"/>
                  <a:pt x="6447" y="23846"/>
                </a:cubicBezTo>
                <a:cubicBezTo>
                  <a:pt x="6578" y="23828"/>
                  <a:pt x="6727" y="23828"/>
                  <a:pt x="6859" y="23751"/>
                </a:cubicBezTo>
                <a:cubicBezTo>
                  <a:pt x="7162" y="23601"/>
                  <a:pt x="7424" y="23393"/>
                  <a:pt x="7650" y="23131"/>
                </a:cubicBezTo>
                <a:cubicBezTo>
                  <a:pt x="7781" y="23018"/>
                  <a:pt x="7840" y="22864"/>
                  <a:pt x="7840" y="22697"/>
                </a:cubicBezTo>
                <a:lnTo>
                  <a:pt x="7840" y="22471"/>
                </a:lnTo>
                <a:cubicBezTo>
                  <a:pt x="7876" y="22149"/>
                  <a:pt x="7894" y="21810"/>
                  <a:pt x="7917" y="21489"/>
                </a:cubicBezTo>
                <a:cubicBezTo>
                  <a:pt x="7953" y="21018"/>
                  <a:pt x="7989" y="20530"/>
                  <a:pt x="7971" y="20037"/>
                </a:cubicBezTo>
                <a:cubicBezTo>
                  <a:pt x="7953" y="19869"/>
                  <a:pt x="7953" y="19697"/>
                  <a:pt x="7953" y="19530"/>
                </a:cubicBezTo>
                <a:cubicBezTo>
                  <a:pt x="7989" y="19263"/>
                  <a:pt x="7971" y="19001"/>
                  <a:pt x="7989" y="18738"/>
                </a:cubicBezTo>
                <a:cubicBezTo>
                  <a:pt x="8030" y="18286"/>
                  <a:pt x="8030" y="17834"/>
                  <a:pt x="8084" y="17381"/>
                </a:cubicBezTo>
                <a:cubicBezTo>
                  <a:pt x="8121" y="17060"/>
                  <a:pt x="8161" y="16757"/>
                  <a:pt x="8179" y="16436"/>
                </a:cubicBezTo>
                <a:cubicBezTo>
                  <a:pt x="8198" y="16305"/>
                  <a:pt x="8216" y="16173"/>
                  <a:pt x="8143" y="16042"/>
                </a:cubicBezTo>
                <a:cubicBezTo>
                  <a:pt x="8121" y="16006"/>
                  <a:pt x="8143" y="15983"/>
                  <a:pt x="8161" y="15947"/>
                </a:cubicBezTo>
                <a:cubicBezTo>
                  <a:pt x="8234" y="15834"/>
                  <a:pt x="8256" y="15703"/>
                  <a:pt x="8256" y="15572"/>
                </a:cubicBezTo>
                <a:cubicBezTo>
                  <a:pt x="8256" y="15251"/>
                  <a:pt x="8274" y="14929"/>
                  <a:pt x="8293" y="14608"/>
                </a:cubicBezTo>
                <a:cubicBezTo>
                  <a:pt x="8311" y="14477"/>
                  <a:pt x="8311" y="14328"/>
                  <a:pt x="8329" y="14197"/>
                </a:cubicBezTo>
                <a:cubicBezTo>
                  <a:pt x="8388" y="13798"/>
                  <a:pt x="8424" y="13382"/>
                  <a:pt x="8442" y="12989"/>
                </a:cubicBezTo>
                <a:cubicBezTo>
                  <a:pt x="8442" y="12591"/>
                  <a:pt x="8483" y="12197"/>
                  <a:pt x="8483" y="11799"/>
                </a:cubicBezTo>
                <a:lnTo>
                  <a:pt x="8483" y="11632"/>
                </a:lnTo>
                <a:cubicBezTo>
                  <a:pt x="8519" y="11310"/>
                  <a:pt x="8519" y="11007"/>
                  <a:pt x="8537" y="10691"/>
                </a:cubicBezTo>
                <a:cubicBezTo>
                  <a:pt x="8555" y="10369"/>
                  <a:pt x="8537" y="10066"/>
                  <a:pt x="8537" y="9745"/>
                </a:cubicBezTo>
                <a:cubicBezTo>
                  <a:pt x="8555" y="9180"/>
                  <a:pt x="8501" y="8614"/>
                  <a:pt x="8483" y="8067"/>
                </a:cubicBezTo>
                <a:cubicBezTo>
                  <a:pt x="8483" y="7655"/>
                  <a:pt x="8460" y="7257"/>
                  <a:pt x="8442" y="6864"/>
                </a:cubicBezTo>
                <a:cubicBezTo>
                  <a:pt x="8424" y="6655"/>
                  <a:pt x="8424" y="6465"/>
                  <a:pt x="8406" y="6257"/>
                </a:cubicBezTo>
                <a:cubicBezTo>
                  <a:pt x="8369" y="5959"/>
                  <a:pt x="8388" y="5638"/>
                  <a:pt x="8388" y="5316"/>
                </a:cubicBezTo>
                <a:cubicBezTo>
                  <a:pt x="8406" y="4995"/>
                  <a:pt x="8460" y="4656"/>
                  <a:pt x="8442" y="4335"/>
                </a:cubicBezTo>
                <a:cubicBezTo>
                  <a:pt x="8442" y="4222"/>
                  <a:pt x="8442" y="4109"/>
                  <a:pt x="8460" y="3995"/>
                </a:cubicBezTo>
                <a:cubicBezTo>
                  <a:pt x="8483" y="3566"/>
                  <a:pt x="8501" y="3131"/>
                  <a:pt x="8519" y="2697"/>
                </a:cubicBezTo>
                <a:cubicBezTo>
                  <a:pt x="8519" y="2584"/>
                  <a:pt x="8501" y="2471"/>
                  <a:pt x="8519" y="2340"/>
                </a:cubicBezTo>
                <a:cubicBezTo>
                  <a:pt x="8555" y="2186"/>
                  <a:pt x="8519" y="2055"/>
                  <a:pt x="8501" y="1905"/>
                </a:cubicBezTo>
                <a:cubicBezTo>
                  <a:pt x="8483" y="1810"/>
                  <a:pt x="8460" y="1715"/>
                  <a:pt x="8442" y="1620"/>
                </a:cubicBezTo>
                <a:cubicBezTo>
                  <a:pt x="8442" y="1304"/>
                  <a:pt x="8347" y="1001"/>
                  <a:pt x="8216" y="716"/>
                </a:cubicBezTo>
                <a:cubicBezTo>
                  <a:pt x="8121" y="490"/>
                  <a:pt x="7953" y="376"/>
                  <a:pt x="7763" y="263"/>
                </a:cubicBezTo>
                <a:cubicBezTo>
                  <a:pt x="7578" y="173"/>
                  <a:pt x="7370" y="114"/>
                  <a:pt x="7162" y="96"/>
                </a:cubicBezTo>
                <a:cubicBezTo>
                  <a:pt x="6899" y="60"/>
                  <a:pt x="6614" y="1"/>
                  <a:pt x="6334" y="1"/>
                </a:cubicBez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5"/>
          <p:cNvSpPr txBox="1">
            <a:spLocks noGrp="1"/>
          </p:cNvSpPr>
          <p:nvPr>
            <p:ph type="title"/>
          </p:nvPr>
        </p:nvSpPr>
        <p:spPr>
          <a:xfrm>
            <a:off x="-1" y="1208003"/>
            <a:ext cx="9144001" cy="1301111"/>
          </a:xfrm>
          <a:prstGeom prst="rect">
            <a:avLst/>
          </a:prstGeom>
        </p:spPr>
        <p:txBody>
          <a:bodyPr spcFirstLastPara="1" wrap="square" lIns="91425" tIns="91425" rIns="91425" bIns="91425" anchor="b" anchorCtr="0">
            <a:noAutofit/>
          </a:bodyPr>
          <a:lstStyle/>
          <a:p>
            <a:pPr marL="0" lvl="0" indent="0" algn="ctr" rtl="0">
              <a:lnSpc>
                <a:spcPts val="4400"/>
              </a:lnSpc>
              <a:spcBef>
                <a:spcPts val="0"/>
              </a:spcBef>
              <a:spcAft>
                <a:spcPts val="0"/>
              </a:spcAft>
              <a:buNone/>
            </a:pPr>
            <a:r>
              <a:rPr lang="en" sz="3600" dirty="0" smtClean="0">
                <a:latin typeface="+mn-lt"/>
              </a:rPr>
              <a:t>CẢM ƠN CÁC EM </a:t>
            </a:r>
            <a:br>
              <a:rPr lang="en" sz="3600" dirty="0" smtClean="0">
                <a:latin typeface="+mn-lt"/>
              </a:rPr>
            </a:br>
            <a:r>
              <a:rPr lang="en" sz="3600" dirty="0" smtClean="0">
                <a:latin typeface="+mn-lt"/>
              </a:rPr>
              <a:t>ĐÃ LẮNG NGHE BÀI GIẢNG!</a:t>
            </a:r>
            <a:endParaRPr sz="3600" dirty="0">
              <a:latin typeface="+mn-lt"/>
            </a:endParaRPr>
          </a:p>
        </p:txBody>
      </p:sp>
      <p:pic>
        <p:nvPicPr>
          <p:cNvPr id="7" name="Picture 3">
            <a:extLst>
              <a:ext uri="{FF2B5EF4-FFF2-40B4-BE49-F238E27FC236}">
                <a16:creationId xmlns="" xmlns:a16="http://schemas.microsoft.com/office/drawing/2014/main"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232441" y="2359421"/>
            <a:ext cx="2635225" cy="2776578"/>
          </a:xfrm>
          <a:prstGeom prst="rect">
            <a:avLst/>
          </a:prstGeom>
        </p:spPr>
      </p:pic>
    </p:spTree>
    <p:extLst>
      <p:ext uri="{BB962C8B-B14F-4D97-AF65-F5344CB8AC3E}">
        <p14:creationId xmlns:p14="http://schemas.microsoft.com/office/powerpoint/2010/main" val="35257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37"/>
                                        </p:tgtEl>
                                        <p:attrNameLst>
                                          <p:attrName>style.visibility</p:attrName>
                                        </p:attrNameLst>
                                      </p:cBhvr>
                                      <p:to>
                                        <p:strVal val="visible"/>
                                      </p:to>
                                    </p:set>
                                    <p:animEffect transition="in" filter="barn(inVertical)">
                                      <p:cBhvr>
                                        <p:cTn id="7" dur="500"/>
                                        <p:tgtEl>
                                          <p:spTgt spid="40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35"/>
                                        </p:tgtEl>
                                        <p:attrNameLst>
                                          <p:attrName>style.visibility</p:attrName>
                                        </p:attrNameLst>
                                      </p:cBhvr>
                                      <p:to>
                                        <p:strVal val="visible"/>
                                      </p:to>
                                    </p:set>
                                    <p:animEffect transition="in" filter="barn(inVertical)">
                                      <p:cBhvr>
                                        <p:cTn id="10" dur="500"/>
                                        <p:tgtEl>
                                          <p:spTgt spid="40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036"/>
                                        </p:tgtEl>
                                        <p:attrNameLst>
                                          <p:attrName>style.visibility</p:attrName>
                                        </p:attrNameLst>
                                      </p:cBhvr>
                                      <p:to>
                                        <p:strVal val="visible"/>
                                      </p:to>
                                    </p:set>
                                    <p:animEffect transition="in" filter="barn(inVertical)">
                                      <p:cBhvr>
                                        <p:cTn id="13" dur="500"/>
                                        <p:tgtEl>
                                          <p:spTgt spid="403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5" grpId="0" animBg="1"/>
      <p:bldP spid="4036" grpId="0" animBg="1"/>
      <p:bldP spid="4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5"/>
        <p:cNvGrpSpPr/>
        <p:nvPr/>
      </p:nvGrpSpPr>
      <p:grpSpPr>
        <a:xfrm>
          <a:off x="0" y="0"/>
          <a:ext cx="0" cy="0"/>
          <a:chOff x="0" y="0"/>
          <a:chExt cx="0" cy="0"/>
        </a:xfrm>
      </p:grpSpPr>
      <p:sp>
        <p:nvSpPr>
          <p:cNvPr id="3526" name="Google Shape;3526;p38"/>
          <p:cNvSpPr txBox="1">
            <a:spLocks noGrp="1"/>
          </p:cNvSpPr>
          <p:nvPr>
            <p:ph type="title"/>
          </p:nvPr>
        </p:nvSpPr>
        <p:spPr>
          <a:xfrm>
            <a:off x="0" y="540000"/>
            <a:ext cx="914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latin typeface="+mj-lt"/>
              </a:rPr>
              <a:t>KHỞI ĐỘNG</a:t>
            </a:r>
            <a:endParaRPr sz="3000" dirty="0">
              <a:latin typeface="+mj-lt"/>
            </a:endParaRPr>
          </a:p>
        </p:txBody>
      </p:sp>
      <p:sp>
        <p:nvSpPr>
          <p:cNvPr id="5" name="Google Shape;3526;p38"/>
          <p:cNvSpPr txBox="1">
            <a:spLocks/>
          </p:cNvSpPr>
          <p:nvPr/>
        </p:nvSpPr>
        <p:spPr>
          <a:xfrm>
            <a:off x="1400860" y="1307123"/>
            <a:ext cx="6342280" cy="14728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atrick Hand"/>
              <a:buNone/>
              <a:defRPr sz="2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ts val="3800"/>
              </a:lnSpc>
            </a:pPr>
            <a:r>
              <a:rPr lang="en-US" sz="2600" b="0" dirty="0" smtClean="0">
                <a:latin typeface="+mn-lt"/>
              </a:rPr>
              <a:t>Quan sát các hình ảnh sau đây, em hãy cho biết chúng ta đã được nghiên cứu về những nội dung gì trong Chủ đề </a:t>
            </a:r>
            <a:r>
              <a:rPr lang="en-US" sz="2600" b="0" dirty="0" smtClean="0">
                <a:latin typeface="+mn-lt"/>
              </a:rPr>
              <a:t>11:</a:t>
            </a:r>
            <a:endParaRPr lang="en-US" sz="2600" b="0" dirty="0" smtClean="0">
              <a:latin typeface="+mn-lt"/>
            </a:endParaRPr>
          </a:p>
        </p:txBody>
      </p:sp>
      <p:pic>
        <p:nvPicPr>
          <p:cNvPr id="6"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738067" y="3069546"/>
            <a:ext cx="2081300" cy="212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26"/>
                                        </p:tgtEl>
                                        <p:attrNameLst>
                                          <p:attrName>style.visibility</p:attrName>
                                        </p:attrNameLst>
                                      </p:cBhvr>
                                      <p:to>
                                        <p:strVal val="visible"/>
                                      </p:to>
                                    </p:set>
                                    <p:animEffect transition="in" filter="barn(inVertical)">
                                      <p:cBhvr>
                                        <p:cTn id="7" dur="500"/>
                                        <p:tgtEl>
                                          <p:spTgt spid="35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49670" y="1013840"/>
            <a:ext cx="2864472" cy="3141193"/>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3057754" y="1013839"/>
            <a:ext cx="2922650" cy="3141193"/>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160934" y="1013839"/>
            <a:ext cx="2896820" cy="314119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1"/>
        <p:cNvGrpSpPr/>
        <p:nvPr/>
      </p:nvGrpSpPr>
      <p:grpSpPr>
        <a:xfrm>
          <a:off x="0" y="0"/>
          <a:ext cx="0" cy="0"/>
          <a:chOff x="0" y="0"/>
          <a:chExt cx="0" cy="0"/>
        </a:xfrm>
      </p:grpSpPr>
      <p:sp>
        <p:nvSpPr>
          <p:cNvPr id="4132" name="Google Shape;4132;p62"/>
          <p:cNvSpPr txBox="1">
            <a:spLocks noGrp="1"/>
          </p:cNvSpPr>
          <p:nvPr>
            <p:ph type="title"/>
          </p:nvPr>
        </p:nvSpPr>
        <p:spPr>
          <a:xfrm>
            <a:off x="0" y="1187756"/>
            <a:ext cx="9144000" cy="140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smtClean="0">
                <a:latin typeface="+mj-lt"/>
              </a:rPr>
              <a:t>ÔN TẬP CHỦ ĐỀ </a:t>
            </a:r>
            <a:r>
              <a:rPr lang="en" sz="4500" dirty="0" smtClean="0">
                <a:latin typeface="+mj-lt"/>
              </a:rPr>
              <a:t>11</a:t>
            </a:r>
            <a:endParaRPr sz="45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32"/>
                                        </p:tgtEl>
                                        <p:attrNameLst>
                                          <p:attrName>style.visibility</p:attrName>
                                        </p:attrNameLst>
                                      </p:cBhvr>
                                      <p:to>
                                        <p:strVal val="visible"/>
                                      </p:to>
                                    </p:set>
                                    <p:anim calcmode="lin" valueType="num">
                                      <p:cBhvr>
                                        <p:cTn id="7" dur="1000" fill="hold"/>
                                        <p:tgtEl>
                                          <p:spTgt spid="4132"/>
                                        </p:tgtEl>
                                        <p:attrNameLst>
                                          <p:attrName>ppt_w</p:attrName>
                                        </p:attrNameLst>
                                      </p:cBhvr>
                                      <p:tavLst>
                                        <p:tav tm="0">
                                          <p:val>
                                            <p:fltVal val="0"/>
                                          </p:val>
                                        </p:tav>
                                        <p:tav tm="100000">
                                          <p:val>
                                            <p:strVal val="#ppt_w"/>
                                          </p:val>
                                        </p:tav>
                                      </p:tavLst>
                                    </p:anim>
                                    <p:anim calcmode="lin" valueType="num">
                                      <p:cBhvr>
                                        <p:cTn id="8" dur="1000" fill="hold"/>
                                        <p:tgtEl>
                                          <p:spTgt spid="4132"/>
                                        </p:tgtEl>
                                        <p:attrNameLst>
                                          <p:attrName>ppt_h</p:attrName>
                                        </p:attrNameLst>
                                      </p:cBhvr>
                                      <p:tavLst>
                                        <p:tav tm="0">
                                          <p:val>
                                            <p:fltVal val="0"/>
                                          </p:val>
                                        </p:tav>
                                        <p:tav tm="100000">
                                          <p:val>
                                            <p:strVal val="#ppt_h"/>
                                          </p:val>
                                        </p:tav>
                                      </p:tavLst>
                                    </p:anim>
                                    <p:anim calcmode="lin" valueType="num">
                                      <p:cBhvr>
                                        <p:cTn id="9" dur="1000" fill="hold"/>
                                        <p:tgtEl>
                                          <p:spTgt spid="4132"/>
                                        </p:tgtEl>
                                        <p:attrNameLst>
                                          <p:attrName>style.rotation</p:attrName>
                                        </p:attrNameLst>
                                      </p:cBhvr>
                                      <p:tavLst>
                                        <p:tav tm="0">
                                          <p:val>
                                            <p:fltVal val="90"/>
                                          </p:val>
                                        </p:tav>
                                        <p:tav tm="100000">
                                          <p:val>
                                            <p:fltVal val="0"/>
                                          </p:val>
                                        </p:tav>
                                      </p:tavLst>
                                    </p:anim>
                                    <p:animEffect transition="in" filter="fade">
                                      <p:cBhvr>
                                        <p:cTn id="10" dur="1000"/>
                                        <p:tgtEl>
                                          <p:spTgt spid="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0"/>
        <p:cNvGrpSpPr/>
        <p:nvPr/>
      </p:nvGrpSpPr>
      <p:grpSpPr>
        <a:xfrm>
          <a:off x="0" y="0"/>
          <a:ext cx="0" cy="0"/>
          <a:chOff x="0" y="0"/>
          <a:chExt cx="0" cy="0"/>
        </a:xfrm>
      </p:grpSpPr>
      <p:sp>
        <p:nvSpPr>
          <p:cNvPr id="4171" name="Google Shape;4171;p66"/>
          <p:cNvSpPr txBox="1">
            <a:spLocks noGrp="1"/>
          </p:cNvSpPr>
          <p:nvPr>
            <p:ph type="title"/>
          </p:nvPr>
        </p:nvSpPr>
        <p:spPr>
          <a:xfrm>
            <a:off x="-71217" y="819304"/>
            <a:ext cx="9144000" cy="6889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latin typeface="+mj-lt"/>
              </a:rPr>
              <a:t>NỘI DUNG BÀI HỌC</a:t>
            </a:r>
            <a:endParaRPr sz="3000" dirty="0">
              <a:latin typeface="+mj-lt"/>
            </a:endParaRPr>
          </a:p>
        </p:txBody>
      </p:sp>
      <p:grpSp>
        <p:nvGrpSpPr>
          <p:cNvPr id="4242" name="Google Shape;4242;p66"/>
          <p:cNvGrpSpPr/>
          <p:nvPr/>
        </p:nvGrpSpPr>
        <p:grpSpPr>
          <a:xfrm>
            <a:off x="206400" y="3091799"/>
            <a:ext cx="1149427" cy="1991955"/>
            <a:chOff x="5251500" y="2774450"/>
            <a:chExt cx="261600" cy="420350"/>
          </a:xfrm>
        </p:grpSpPr>
        <p:sp>
          <p:nvSpPr>
            <p:cNvPr id="4243" name="Google Shape;4243;p66"/>
            <p:cNvSpPr/>
            <p:nvPr/>
          </p:nvSpPr>
          <p:spPr>
            <a:xfrm>
              <a:off x="5256700" y="2776900"/>
              <a:ext cx="61325" cy="147050"/>
            </a:xfrm>
            <a:custGeom>
              <a:avLst/>
              <a:gdLst/>
              <a:ahLst/>
              <a:cxnLst/>
              <a:rect l="l" t="t" r="r" b="b"/>
              <a:pathLst>
                <a:path w="2453" h="5882" extrusionOk="0">
                  <a:moveTo>
                    <a:pt x="1026" y="0"/>
                  </a:moveTo>
                  <a:cubicBezTo>
                    <a:pt x="984" y="0"/>
                    <a:pt x="938" y="5"/>
                    <a:pt x="887" y="18"/>
                  </a:cubicBezTo>
                  <a:cubicBezTo>
                    <a:pt x="566" y="113"/>
                    <a:pt x="489" y="376"/>
                    <a:pt x="512" y="566"/>
                  </a:cubicBezTo>
                  <a:cubicBezTo>
                    <a:pt x="530" y="769"/>
                    <a:pt x="625" y="1149"/>
                    <a:pt x="625" y="1149"/>
                  </a:cubicBezTo>
                  <a:lnTo>
                    <a:pt x="738" y="1430"/>
                  </a:lnTo>
                  <a:lnTo>
                    <a:pt x="0" y="1507"/>
                  </a:lnTo>
                  <a:lnTo>
                    <a:pt x="566" y="3823"/>
                  </a:lnTo>
                  <a:lnTo>
                    <a:pt x="738" y="3656"/>
                  </a:lnTo>
                  <a:lnTo>
                    <a:pt x="417" y="1864"/>
                  </a:lnTo>
                  <a:lnTo>
                    <a:pt x="792" y="1787"/>
                  </a:lnTo>
                  <a:lnTo>
                    <a:pt x="1394" y="5881"/>
                  </a:lnTo>
                  <a:cubicBezTo>
                    <a:pt x="1584" y="5859"/>
                    <a:pt x="1774" y="5859"/>
                    <a:pt x="1941" y="5859"/>
                  </a:cubicBezTo>
                  <a:cubicBezTo>
                    <a:pt x="2113" y="5841"/>
                    <a:pt x="2280" y="5804"/>
                    <a:pt x="2452" y="5804"/>
                  </a:cubicBezTo>
                  <a:lnTo>
                    <a:pt x="1715" y="1335"/>
                  </a:lnTo>
                  <a:lnTo>
                    <a:pt x="1620" y="769"/>
                  </a:lnTo>
                  <a:lnTo>
                    <a:pt x="1321" y="132"/>
                  </a:lnTo>
                  <a:cubicBezTo>
                    <a:pt x="1321" y="132"/>
                    <a:pt x="1231" y="0"/>
                    <a:pt x="1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6"/>
            <p:cNvSpPr/>
            <p:nvPr/>
          </p:nvSpPr>
          <p:spPr>
            <a:xfrm>
              <a:off x="5330650" y="2777350"/>
              <a:ext cx="28300" cy="144225"/>
            </a:xfrm>
            <a:custGeom>
              <a:avLst/>
              <a:gdLst/>
              <a:ahLst/>
              <a:cxnLst/>
              <a:rect l="l" t="t" r="r" b="b"/>
              <a:pathLst>
                <a:path w="1132" h="5769" extrusionOk="0">
                  <a:moveTo>
                    <a:pt x="417" y="0"/>
                  </a:moveTo>
                  <a:lnTo>
                    <a:pt x="1" y="1204"/>
                  </a:lnTo>
                  <a:lnTo>
                    <a:pt x="155" y="5768"/>
                  </a:lnTo>
                  <a:cubicBezTo>
                    <a:pt x="471" y="5768"/>
                    <a:pt x="811" y="5768"/>
                    <a:pt x="1132" y="5709"/>
                  </a:cubicBezTo>
                  <a:lnTo>
                    <a:pt x="870" y="1073"/>
                  </a:ln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6"/>
            <p:cNvSpPr/>
            <p:nvPr/>
          </p:nvSpPr>
          <p:spPr>
            <a:xfrm>
              <a:off x="5382000" y="2821575"/>
              <a:ext cx="39150" cy="97875"/>
            </a:xfrm>
            <a:custGeom>
              <a:avLst/>
              <a:gdLst/>
              <a:ahLst/>
              <a:cxnLst/>
              <a:rect l="l" t="t" r="r" b="b"/>
              <a:pathLst>
                <a:path w="1566" h="3915" extrusionOk="0">
                  <a:moveTo>
                    <a:pt x="1154" y="0"/>
                  </a:moveTo>
                  <a:lnTo>
                    <a:pt x="1" y="3886"/>
                  </a:lnTo>
                  <a:cubicBezTo>
                    <a:pt x="114" y="3904"/>
                    <a:pt x="209" y="3904"/>
                    <a:pt x="322" y="3904"/>
                  </a:cubicBezTo>
                  <a:cubicBezTo>
                    <a:pt x="359" y="3910"/>
                    <a:pt x="398" y="3914"/>
                    <a:pt x="437" y="3914"/>
                  </a:cubicBezTo>
                  <a:cubicBezTo>
                    <a:pt x="517" y="3914"/>
                    <a:pt x="597" y="3897"/>
                    <a:pt x="661" y="3845"/>
                  </a:cubicBezTo>
                  <a:lnTo>
                    <a:pt x="661" y="3845"/>
                  </a:lnTo>
                  <a:lnTo>
                    <a:pt x="607" y="3868"/>
                  </a:lnTo>
                  <a:lnTo>
                    <a:pt x="1566" y="95"/>
                  </a:lnTo>
                  <a:lnTo>
                    <a:pt x="11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6"/>
            <p:cNvSpPr/>
            <p:nvPr/>
          </p:nvSpPr>
          <p:spPr>
            <a:xfrm>
              <a:off x="5251500" y="2916800"/>
              <a:ext cx="247025" cy="278000"/>
            </a:xfrm>
            <a:custGeom>
              <a:avLst/>
              <a:gdLst/>
              <a:ahLst/>
              <a:cxnLst/>
              <a:rect l="l" t="t" r="r" b="b"/>
              <a:pathLst>
                <a:path w="9881" h="11120" extrusionOk="0">
                  <a:moveTo>
                    <a:pt x="9880" y="0"/>
                  </a:moveTo>
                  <a:lnTo>
                    <a:pt x="5827" y="245"/>
                  </a:lnTo>
                  <a:cubicBezTo>
                    <a:pt x="5732" y="321"/>
                    <a:pt x="5601" y="321"/>
                    <a:pt x="5488" y="321"/>
                  </a:cubicBezTo>
                  <a:cubicBezTo>
                    <a:pt x="5356" y="321"/>
                    <a:pt x="5243" y="303"/>
                    <a:pt x="5108" y="303"/>
                  </a:cubicBezTo>
                  <a:cubicBezTo>
                    <a:pt x="5090" y="303"/>
                    <a:pt x="5090" y="303"/>
                    <a:pt x="5090" y="285"/>
                  </a:cubicBezTo>
                  <a:lnTo>
                    <a:pt x="4262" y="340"/>
                  </a:lnTo>
                  <a:lnTo>
                    <a:pt x="4244" y="340"/>
                  </a:lnTo>
                  <a:cubicBezTo>
                    <a:pt x="3922" y="398"/>
                    <a:pt x="3565" y="398"/>
                    <a:pt x="3226" y="398"/>
                  </a:cubicBezTo>
                  <a:lnTo>
                    <a:pt x="2583" y="435"/>
                  </a:lnTo>
                  <a:lnTo>
                    <a:pt x="2565" y="435"/>
                  </a:lnTo>
                  <a:cubicBezTo>
                    <a:pt x="2416" y="435"/>
                    <a:pt x="2244" y="453"/>
                    <a:pt x="2077" y="471"/>
                  </a:cubicBezTo>
                  <a:cubicBezTo>
                    <a:pt x="1887" y="489"/>
                    <a:pt x="1715" y="489"/>
                    <a:pt x="1529" y="489"/>
                  </a:cubicBezTo>
                  <a:lnTo>
                    <a:pt x="1529" y="511"/>
                  </a:lnTo>
                  <a:lnTo>
                    <a:pt x="0" y="602"/>
                  </a:lnTo>
                  <a:lnTo>
                    <a:pt x="1511" y="10238"/>
                  </a:lnTo>
                  <a:cubicBezTo>
                    <a:pt x="2416" y="10351"/>
                    <a:pt x="3280" y="10577"/>
                    <a:pt x="4149" y="10762"/>
                  </a:cubicBezTo>
                  <a:cubicBezTo>
                    <a:pt x="4452" y="10821"/>
                    <a:pt x="4750" y="10875"/>
                    <a:pt x="5053" y="10916"/>
                  </a:cubicBezTo>
                  <a:cubicBezTo>
                    <a:pt x="5356" y="10952"/>
                    <a:pt x="5655" y="11007"/>
                    <a:pt x="5958" y="11065"/>
                  </a:cubicBezTo>
                  <a:cubicBezTo>
                    <a:pt x="6261" y="11102"/>
                    <a:pt x="6542" y="11120"/>
                    <a:pt x="6845" y="11120"/>
                  </a:cubicBezTo>
                  <a:cubicBezTo>
                    <a:pt x="6986" y="11109"/>
                    <a:pt x="7121" y="11099"/>
                    <a:pt x="7253" y="11099"/>
                  </a:cubicBezTo>
                  <a:cubicBezTo>
                    <a:pt x="7350" y="11099"/>
                    <a:pt x="7446" y="11104"/>
                    <a:pt x="7541" y="11120"/>
                  </a:cubicBezTo>
                  <a:lnTo>
                    <a:pt x="8559" y="6578"/>
                  </a:lnTo>
                  <a:lnTo>
                    <a:pt x="9880" y="0"/>
                  </a:ln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6"/>
            <p:cNvSpPr/>
            <p:nvPr/>
          </p:nvSpPr>
          <p:spPr>
            <a:xfrm>
              <a:off x="5251500" y="2911600"/>
              <a:ext cx="250750" cy="280875"/>
            </a:xfrm>
            <a:custGeom>
              <a:avLst/>
              <a:gdLst/>
              <a:ahLst/>
              <a:cxnLst/>
              <a:rect l="l" t="t" r="r" b="b"/>
              <a:pathLst>
                <a:path w="10030" h="11235" extrusionOk="0">
                  <a:moveTo>
                    <a:pt x="9953" y="0"/>
                  </a:moveTo>
                  <a:cubicBezTo>
                    <a:pt x="6673" y="303"/>
                    <a:pt x="3375" y="303"/>
                    <a:pt x="95" y="606"/>
                  </a:cubicBezTo>
                  <a:cubicBezTo>
                    <a:pt x="41" y="624"/>
                    <a:pt x="0" y="661"/>
                    <a:pt x="0" y="719"/>
                  </a:cubicBezTo>
                  <a:cubicBezTo>
                    <a:pt x="530" y="3904"/>
                    <a:pt x="964" y="7107"/>
                    <a:pt x="1434" y="10292"/>
                  </a:cubicBezTo>
                  <a:cubicBezTo>
                    <a:pt x="1442" y="10337"/>
                    <a:pt x="1469" y="10355"/>
                    <a:pt x="1501" y="10355"/>
                  </a:cubicBezTo>
                  <a:cubicBezTo>
                    <a:pt x="1548" y="10355"/>
                    <a:pt x="1602" y="10313"/>
                    <a:pt x="1602" y="10256"/>
                  </a:cubicBezTo>
                  <a:cubicBezTo>
                    <a:pt x="1208" y="7691"/>
                    <a:pt x="869" y="5130"/>
                    <a:pt x="471" y="2547"/>
                  </a:cubicBezTo>
                  <a:cubicBezTo>
                    <a:pt x="435" y="2339"/>
                    <a:pt x="77" y="774"/>
                    <a:pt x="340" y="756"/>
                  </a:cubicBezTo>
                  <a:cubicBezTo>
                    <a:pt x="1000" y="679"/>
                    <a:pt x="1661" y="643"/>
                    <a:pt x="2321" y="606"/>
                  </a:cubicBezTo>
                  <a:cubicBezTo>
                    <a:pt x="3601" y="511"/>
                    <a:pt x="4881" y="471"/>
                    <a:pt x="6148" y="416"/>
                  </a:cubicBezTo>
                  <a:cubicBezTo>
                    <a:pt x="6786" y="380"/>
                    <a:pt x="7410" y="339"/>
                    <a:pt x="8048" y="303"/>
                  </a:cubicBezTo>
                  <a:cubicBezTo>
                    <a:pt x="8369" y="285"/>
                    <a:pt x="8672" y="267"/>
                    <a:pt x="8994" y="244"/>
                  </a:cubicBezTo>
                  <a:cubicBezTo>
                    <a:pt x="9146" y="236"/>
                    <a:pt x="9353" y="177"/>
                    <a:pt x="9520" y="177"/>
                  </a:cubicBezTo>
                  <a:cubicBezTo>
                    <a:pt x="9706" y="177"/>
                    <a:pt x="9844" y="250"/>
                    <a:pt x="9803" y="548"/>
                  </a:cubicBezTo>
                  <a:cubicBezTo>
                    <a:pt x="9672" y="1547"/>
                    <a:pt x="9405" y="2547"/>
                    <a:pt x="9220" y="3547"/>
                  </a:cubicBezTo>
                  <a:cubicBezTo>
                    <a:pt x="8994" y="4845"/>
                    <a:pt x="8691" y="6148"/>
                    <a:pt x="8387" y="7428"/>
                  </a:cubicBezTo>
                  <a:cubicBezTo>
                    <a:pt x="8089" y="8672"/>
                    <a:pt x="7673" y="9880"/>
                    <a:pt x="7465" y="11142"/>
                  </a:cubicBezTo>
                  <a:cubicBezTo>
                    <a:pt x="7454" y="11198"/>
                    <a:pt x="7502" y="11234"/>
                    <a:pt x="7547" y="11234"/>
                  </a:cubicBezTo>
                  <a:cubicBezTo>
                    <a:pt x="7579" y="11234"/>
                    <a:pt x="7609" y="11217"/>
                    <a:pt x="7618" y="11178"/>
                  </a:cubicBezTo>
                  <a:cubicBezTo>
                    <a:pt x="7958" y="9201"/>
                    <a:pt x="8614" y="7279"/>
                    <a:pt x="9048" y="5297"/>
                  </a:cubicBezTo>
                  <a:cubicBezTo>
                    <a:pt x="9428" y="3583"/>
                    <a:pt x="9803" y="1828"/>
                    <a:pt x="10030" y="95"/>
                  </a:cubicBezTo>
                  <a:cubicBezTo>
                    <a:pt x="10030" y="41"/>
                    <a:pt x="9993" y="0"/>
                    <a:pt x="9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6"/>
            <p:cNvSpPr/>
            <p:nvPr/>
          </p:nvSpPr>
          <p:spPr>
            <a:xfrm>
              <a:off x="5271275" y="2794300"/>
              <a:ext cx="49825" cy="131775"/>
            </a:xfrm>
            <a:custGeom>
              <a:avLst/>
              <a:gdLst/>
              <a:ahLst/>
              <a:cxnLst/>
              <a:rect l="l" t="t" r="r" b="b"/>
              <a:pathLst>
                <a:path w="1993" h="5271" extrusionOk="0">
                  <a:moveTo>
                    <a:pt x="983" y="1"/>
                  </a:moveTo>
                  <a:cubicBezTo>
                    <a:pt x="643" y="73"/>
                    <a:pt x="381" y="168"/>
                    <a:pt x="60" y="300"/>
                  </a:cubicBezTo>
                  <a:cubicBezTo>
                    <a:pt x="19" y="322"/>
                    <a:pt x="1" y="358"/>
                    <a:pt x="1" y="395"/>
                  </a:cubicBezTo>
                  <a:cubicBezTo>
                    <a:pt x="268" y="1996"/>
                    <a:pt x="585" y="3579"/>
                    <a:pt x="756" y="5185"/>
                  </a:cubicBezTo>
                  <a:cubicBezTo>
                    <a:pt x="765" y="5242"/>
                    <a:pt x="807" y="5270"/>
                    <a:pt x="847" y="5270"/>
                  </a:cubicBezTo>
                  <a:cubicBezTo>
                    <a:pt x="886" y="5270"/>
                    <a:pt x="924" y="5242"/>
                    <a:pt x="924" y="5185"/>
                  </a:cubicBezTo>
                  <a:cubicBezTo>
                    <a:pt x="811" y="4240"/>
                    <a:pt x="661" y="3317"/>
                    <a:pt x="512" y="2394"/>
                  </a:cubicBezTo>
                  <a:cubicBezTo>
                    <a:pt x="417" y="1865"/>
                    <a:pt x="322" y="1340"/>
                    <a:pt x="227" y="793"/>
                  </a:cubicBezTo>
                  <a:cubicBezTo>
                    <a:pt x="173" y="413"/>
                    <a:pt x="381" y="300"/>
                    <a:pt x="720" y="227"/>
                  </a:cubicBezTo>
                  <a:cubicBezTo>
                    <a:pt x="740" y="222"/>
                    <a:pt x="759" y="220"/>
                    <a:pt x="777" y="220"/>
                  </a:cubicBezTo>
                  <a:cubicBezTo>
                    <a:pt x="1100" y="220"/>
                    <a:pt x="1135" y="993"/>
                    <a:pt x="1191" y="1263"/>
                  </a:cubicBezTo>
                  <a:cubicBezTo>
                    <a:pt x="1286" y="1734"/>
                    <a:pt x="1376" y="2222"/>
                    <a:pt x="1453" y="2697"/>
                  </a:cubicBezTo>
                  <a:cubicBezTo>
                    <a:pt x="1584" y="3525"/>
                    <a:pt x="1679" y="4371"/>
                    <a:pt x="1810" y="5203"/>
                  </a:cubicBezTo>
                  <a:cubicBezTo>
                    <a:pt x="1818" y="5250"/>
                    <a:pt x="1852" y="5270"/>
                    <a:pt x="1887" y="5270"/>
                  </a:cubicBezTo>
                  <a:cubicBezTo>
                    <a:pt x="1938" y="5270"/>
                    <a:pt x="1993" y="5229"/>
                    <a:pt x="1982" y="5163"/>
                  </a:cubicBezTo>
                  <a:cubicBezTo>
                    <a:pt x="1697" y="3448"/>
                    <a:pt x="1489" y="1752"/>
                    <a:pt x="1078" y="55"/>
                  </a:cubicBezTo>
                  <a:cubicBezTo>
                    <a:pt x="1060" y="19"/>
                    <a:pt x="1019"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6"/>
            <p:cNvSpPr/>
            <p:nvPr/>
          </p:nvSpPr>
          <p:spPr>
            <a:xfrm>
              <a:off x="5274125" y="2810250"/>
              <a:ext cx="27825" cy="8525"/>
            </a:xfrm>
            <a:custGeom>
              <a:avLst/>
              <a:gdLst/>
              <a:ahLst/>
              <a:cxnLst/>
              <a:rect l="l" t="t" r="r" b="b"/>
              <a:pathLst>
                <a:path w="1113" h="341" extrusionOk="0">
                  <a:moveTo>
                    <a:pt x="1018" y="1"/>
                  </a:moveTo>
                  <a:cubicBezTo>
                    <a:pt x="719" y="42"/>
                    <a:pt x="416" y="137"/>
                    <a:pt x="113" y="173"/>
                  </a:cubicBezTo>
                  <a:cubicBezTo>
                    <a:pt x="0" y="191"/>
                    <a:pt x="0" y="340"/>
                    <a:pt x="113" y="340"/>
                  </a:cubicBezTo>
                  <a:cubicBezTo>
                    <a:pt x="416" y="304"/>
                    <a:pt x="719" y="209"/>
                    <a:pt x="1018" y="173"/>
                  </a:cubicBezTo>
                  <a:cubicBezTo>
                    <a:pt x="1113" y="155"/>
                    <a:pt x="1113" y="1"/>
                    <a:pt x="1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6"/>
            <p:cNvSpPr/>
            <p:nvPr/>
          </p:nvSpPr>
          <p:spPr>
            <a:xfrm>
              <a:off x="5264275" y="2774450"/>
              <a:ext cx="33225" cy="31925"/>
            </a:xfrm>
            <a:custGeom>
              <a:avLst/>
              <a:gdLst/>
              <a:ahLst/>
              <a:cxnLst/>
              <a:rect l="l" t="t" r="r" b="b"/>
              <a:pathLst>
                <a:path w="1329" h="1277" extrusionOk="0">
                  <a:moveTo>
                    <a:pt x="715" y="0"/>
                  </a:moveTo>
                  <a:cubicBezTo>
                    <a:pt x="650" y="0"/>
                    <a:pt x="586" y="13"/>
                    <a:pt x="525" y="40"/>
                  </a:cubicBezTo>
                  <a:cubicBezTo>
                    <a:pt x="0" y="230"/>
                    <a:pt x="55" y="849"/>
                    <a:pt x="299" y="1247"/>
                  </a:cubicBezTo>
                  <a:cubicBezTo>
                    <a:pt x="316" y="1268"/>
                    <a:pt x="340" y="1277"/>
                    <a:pt x="364" y="1277"/>
                  </a:cubicBezTo>
                  <a:cubicBezTo>
                    <a:pt x="426" y="1277"/>
                    <a:pt x="492" y="1220"/>
                    <a:pt x="453" y="1152"/>
                  </a:cubicBezTo>
                  <a:cubicBezTo>
                    <a:pt x="245" y="849"/>
                    <a:pt x="168" y="397"/>
                    <a:pt x="548" y="211"/>
                  </a:cubicBezTo>
                  <a:cubicBezTo>
                    <a:pt x="618" y="171"/>
                    <a:pt x="682" y="153"/>
                    <a:pt x="739" y="153"/>
                  </a:cubicBezTo>
                  <a:cubicBezTo>
                    <a:pt x="1030" y="153"/>
                    <a:pt x="1152" y="618"/>
                    <a:pt x="1168" y="867"/>
                  </a:cubicBezTo>
                  <a:cubicBezTo>
                    <a:pt x="1168" y="924"/>
                    <a:pt x="1211" y="952"/>
                    <a:pt x="1251" y="952"/>
                  </a:cubicBezTo>
                  <a:cubicBezTo>
                    <a:pt x="1291" y="952"/>
                    <a:pt x="1328" y="924"/>
                    <a:pt x="1317" y="867"/>
                  </a:cubicBezTo>
                  <a:cubicBezTo>
                    <a:pt x="1317" y="605"/>
                    <a:pt x="1263" y="302"/>
                    <a:pt x="1055" y="116"/>
                  </a:cubicBezTo>
                  <a:cubicBezTo>
                    <a:pt x="958" y="43"/>
                    <a:pt x="836"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6"/>
            <p:cNvSpPr/>
            <p:nvPr/>
          </p:nvSpPr>
          <p:spPr>
            <a:xfrm>
              <a:off x="5253875" y="2808875"/>
              <a:ext cx="25475" cy="65525"/>
            </a:xfrm>
            <a:custGeom>
              <a:avLst/>
              <a:gdLst/>
              <a:ahLst/>
              <a:cxnLst/>
              <a:rect l="l" t="t" r="r" b="b"/>
              <a:pathLst>
                <a:path w="1019" h="2621" extrusionOk="0">
                  <a:moveTo>
                    <a:pt x="753" y="0"/>
                  </a:moveTo>
                  <a:cubicBezTo>
                    <a:pt x="748" y="0"/>
                    <a:pt x="743" y="1"/>
                    <a:pt x="738" y="2"/>
                  </a:cubicBezTo>
                  <a:cubicBezTo>
                    <a:pt x="511" y="56"/>
                    <a:pt x="285" y="97"/>
                    <a:pt x="59" y="151"/>
                  </a:cubicBezTo>
                  <a:cubicBezTo>
                    <a:pt x="18" y="169"/>
                    <a:pt x="0" y="210"/>
                    <a:pt x="0" y="246"/>
                  </a:cubicBezTo>
                  <a:cubicBezTo>
                    <a:pt x="113" y="1037"/>
                    <a:pt x="376" y="1793"/>
                    <a:pt x="511" y="2567"/>
                  </a:cubicBezTo>
                  <a:cubicBezTo>
                    <a:pt x="530" y="2585"/>
                    <a:pt x="566" y="2621"/>
                    <a:pt x="602" y="2621"/>
                  </a:cubicBezTo>
                  <a:cubicBezTo>
                    <a:pt x="715" y="2603"/>
                    <a:pt x="810" y="2585"/>
                    <a:pt x="923" y="2508"/>
                  </a:cubicBezTo>
                  <a:cubicBezTo>
                    <a:pt x="964" y="2490"/>
                    <a:pt x="964" y="2453"/>
                    <a:pt x="964" y="2413"/>
                  </a:cubicBezTo>
                  <a:cubicBezTo>
                    <a:pt x="905" y="2073"/>
                    <a:pt x="851" y="1734"/>
                    <a:pt x="774" y="1395"/>
                  </a:cubicBezTo>
                  <a:cubicBezTo>
                    <a:pt x="738" y="1227"/>
                    <a:pt x="697" y="1056"/>
                    <a:pt x="643" y="888"/>
                  </a:cubicBezTo>
                  <a:cubicBezTo>
                    <a:pt x="566" y="603"/>
                    <a:pt x="602" y="603"/>
                    <a:pt x="923" y="585"/>
                  </a:cubicBezTo>
                  <a:cubicBezTo>
                    <a:pt x="1018" y="585"/>
                    <a:pt x="1018" y="418"/>
                    <a:pt x="923" y="418"/>
                  </a:cubicBezTo>
                  <a:cubicBezTo>
                    <a:pt x="756" y="436"/>
                    <a:pt x="602" y="454"/>
                    <a:pt x="453" y="490"/>
                  </a:cubicBezTo>
                  <a:cubicBezTo>
                    <a:pt x="398" y="490"/>
                    <a:pt x="376" y="549"/>
                    <a:pt x="398" y="585"/>
                  </a:cubicBezTo>
                  <a:cubicBezTo>
                    <a:pt x="548" y="1096"/>
                    <a:pt x="661" y="1603"/>
                    <a:pt x="756" y="2132"/>
                  </a:cubicBezTo>
                  <a:cubicBezTo>
                    <a:pt x="828" y="2263"/>
                    <a:pt x="792" y="2358"/>
                    <a:pt x="661" y="2431"/>
                  </a:cubicBezTo>
                  <a:cubicBezTo>
                    <a:pt x="643" y="2358"/>
                    <a:pt x="625" y="2300"/>
                    <a:pt x="625" y="2227"/>
                  </a:cubicBezTo>
                  <a:cubicBezTo>
                    <a:pt x="566" y="2019"/>
                    <a:pt x="511" y="1829"/>
                    <a:pt x="471" y="1621"/>
                  </a:cubicBezTo>
                  <a:cubicBezTo>
                    <a:pt x="376" y="1246"/>
                    <a:pt x="285" y="870"/>
                    <a:pt x="208" y="490"/>
                  </a:cubicBezTo>
                  <a:cubicBezTo>
                    <a:pt x="172" y="323"/>
                    <a:pt x="131" y="282"/>
                    <a:pt x="321" y="246"/>
                  </a:cubicBezTo>
                  <a:cubicBezTo>
                    <a:pt x="471" y="210"/>
                    <a:pt x="625" y="192"/>
                    <a:pt x="774" y="151"/>
                  </a:cubicBezTo>
                  <a:cubicBezTo>
                    <a:pt x="881" y="134"/>
                    <a:pt x="834" y="0"/>
                    <a:pt x="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6"/>
            <p:cNvSpPr/>
            <p:nvPr/>
          </p:nvSpPr>
          <p:spPr>
            <a:xfrm>
              <a:off x="5329300" y="2800875"/>
              <a:ext cx="30400" cy="122825"/>
            </a:xfrm>
            <a:custGeom>
              <a:avLst/>
              <a:gdLst/>
              <a:ahLst/>
              <a:cxnLst/>
              <a:rect l="l" t="t" r="r" b="b"/>
              <a:pathLst>
                <a:path w="1216" h="4913" extrusionOk="0">
                  <a:moveTo>
                    <a:pt x="942" y="0"/>
                  </a:moveTo>
                  <a:cubicBezTo>
                    <a:pt x="661" y="37"/>
                    <a:pt x="376" y="77"/>
                    <a:pt x="96" y="113"/>
                  </a:cubicBezTo>
                  <a:cubicBezTo>
                    <a:pt x="55" y="113"/>
                    <a:pt x="37" y="150"/>
                    <a:pt x="37" y="190"/>
                  </a:cubicBezTo>
                  <a:cubicBezTo>
                    <a:pt x="1" y="1733"/>
                    <a:pt x="37" y="3280"/>
                    <a:pt x="132" y="4827"/>
                  </a:cubicBezTo>
                  <a:cubicBezTo>
                    <a:pt x="132" y="4884"/>
                    <a:pt x="174" y="4912"/>
                    <a:pt x="216" y="4912"/>
                  </a:cubicBezTo>
                  <a:cubicBezTo>
                    <a:pt x="257" y="4912"/>
                    <a:pt x="299" y="4884"/>
                    <a:pt x="299" y="4827"/>
                  </a:cubicBezTo>
                  <a:cubicBezTo>
                    <a:pt x="245" y="3959"/>
                    <a:pt x="227" y="3090"/>
                    <a:pt x="209" y="2226"/>
                  </a:cubicBezTo>
                  <a:cubicBezTo>
                    <a:pt x="209" y="1774"/>
                    <a:pt x="186" y="1321"/>
                    <a:pt x="186" y="869"/>
                  </a:cubicBezTo>
                  <a:lnTo>
                    <a:pt x="186" y="435"/>
                  </a:lnTo>
                  <a:cubicBezTo>
                    <a:pt x="186" y="214"/>
                    <a:pt x="346" y="198"/>
                    <a:pt x="532" y="198"/>
                  </a:cubicBezTo>
                  <a:cubicBezTo>
                    <a:pt x="564" y="198"/>
                    <a:pt x="596" y="199"/>
                    <a:pt x="629" y="199"/>
                  </a:cubicBezTo>
                  <a:cubicBezTo>
                    <a:pt x="684" y="199"/>
                    <a:pt x="740" y="197"/>
                    <a:pt x="792" y="190"/>
                  </a:cubicBezTo>
                  <a:cubicBezTo>
                    <a:pt x="803" y="189"/>
                    <a:pt x="812" y="189"/>
                    <a:pt x="821" y="189"/>
                  </a:cubicBezTo>
                  <a:cubicBezTo>
                    <a:pt x="953" y="189"/>
                    <a:pt x="905" y="314"/>
                    <a:pt x="905" y="471"/>
                  </a:cubicBezTo>
                  <a:cubicBezTo>
                    <a:pt x="924" y="679"/>
                    <a:pt x="924" y="905"/>
                    <a:pt x="942" y="1113"/>
                  </a:cubicBezTo>
                  <a:cubicBezTo>
                    <a:pt x="942" y="1584"/>
                    <a:pt x="960" y="2054"/>
                    <a:pt x="978" y="2525"/>
                  </a:cubicBezTo>
                  <a:cubicBezTo>
                    <a:pt x="1000" y="3280"/>
                    <a:pt x="1000" y="4054"/>
                    <a:pt x="1055" y="4827"/>
                  </a:cubicBezTo>
                  <a:cubicBezTo>
                    <a:pt x="1055" y="4884"/>
                    <a:pt x="1098" y="4912"/>
                    <a:pt x="1138" y="4912"/>
                  </a:cubicBezTo>
                  <a:cubicBezTo>
                    <a:pt x="1178" y="4912"/>
                    <a:pt x="1215" y="4884"/>
                    <a:pt x="1204" y="4827"/>
                  </a:cubicBezTo>
                  <a:cubicBezTo>
                    <a:pt x="1132" y="3244"/>
                    <a:pt x="1150" y="1661"/>
                    <a:pt x="1055" y="77"/>
                  </a:cubicBezTo>
                  <a:cubicBezTo>
                    <a:pt x="1055" y="18"/>
                    <a:pt x="1000"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6"/>
            <p:cNvSpPr/>
            <p:nvPr/>
          </p:nvSpPr>
          <p:spPr>
            <a:xfrm>
              <a:off x="5330375" y="2774600"/>
              <a:ext cx="24100" cy="33050"/>
            </a:xfrm>
            <a:custGeom>
              <a:avLst/>
              <a:gdLst/>
              <a:ahLst/>
              <a:cxnLst/>
              <a:rect l="l" t="t" r="r" b="b"/>
              <a:pathLst>
                <a:path w="964" h="1322" extrusionOk="0">
                  <a:moveTo>
                    <a:pt x="447" y="1"/>
                  </a:moveTo>
                  <a:cubicBezTo>
                    <a:pt x="412" y="1"/>
                    <a:pt x="382" y="20"/>
                    <a:pt x="369" y="52"/>
                  </a:cubicBezTo>
                  <a:cubicBezTo>
                    <a:pt x="238" y="450"/>
                    <a:pt x="89" y="825"/>
                    <a:pt x="12" y="1223"/>
                  </a:cubicBezTo>
                  <a:cubicBezTo>
                    <a:pt x="1" y="1278"/>
                    <a:pt x="52" y="1322"/>
                    <a:pt x="99" y="1322"/>
                  </a:cubicBezTo>
                  <a:cubicBezTo>
                    <a:pt x="129" y="1322"/>
                    <a:pt x="157" y="1304"/>
                    <a:pt x="166" y="1259"/>
                  </a:cubicBezTo>
                  <a:cubicBezTo>
                    <a:pt x="228" y="918"/>
                    <a:pt x="350" y="594"/>
                    <a:pt x="466" y="271"/>
                  </a:cubicBezTo>
                  <a:lnTo>
                    <a:pt x="466" y="271"/>
                  </a:lnTo>
                  <a:cubicBezTo>
                    <a:pt x="616" y="535"/>
                    <a:pt x="675" y="861"/>
                    <a:pt x="786" y="1146"/>
                  </a:cubicBezTo>
                  <a:cubicBezTo>
                    <a:pt x="803" y="1174"/>
                    <a:pt x="826" y="1186"/>
                    <a:pt x="850" y="1186"/>
                  </a:cubicBezTo>
                  <a:cubicBezTo>
                    <a:pt x="906" y="1186"/>
                    <a:pt x="964" y="1119"/>
                    <a:pt x="935" y="1051"/>
                  </a:cubicBezTo>
                  <a:cubicBezTo>
                    <a:pt x="786" y="712"/>
                    <a:pt x="749" y="337"/>
                    <a:pt x="523" y="34"/>
                  </a:cubicBezTo>
                  <a:cubicBezTo>
                    <a:pt x="499" y="11"/>
                    <a:pt x="471" y="1"/>
                    <a:pt x="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6"/>
            <p:cNvSpPr/>
            <p:nvPr/>
          </p:nvSpPr>
          <p:spPr>
            <a:xfrm>
              <a:off x="5335875" y="2779950"/>
              <a:ext cx="10425" cy="9175"/>
            </a:xfrm>
            <a:custGeom>
              <a:avLst/>
              <a:gdLst/>
              <a:ahLst/>
              <a:cxnLst/>
              <a:rect l="l" t="t" r="r" b="b"/>
              <a:pathLst>
                <a:path w="417" h="367" extrusionOk="0">
                  <a:moveTo>
                    <a:pt x="227" y="0"/>
                  </a:moveTo>
                  <a:cubicBezTo>
                    <a:pt x="178" y="0"/>
                    <a:pt x="125" y="40"/>
                    <a:pt x="149" y="105"/>
                  </a:cubicBezTo>
                  <a:cubicBezTo>
                    <a:pt x="149" y="141"/>
                    <a:pt x="172" y="177"/>
                    <a:pt x="172" y="195"/>
                  </a:cubicBezTo>
                  <a:lnTo>
                    <a:pt x="113" y="195"/>
                  </a:lnTo>
                  <a:cubicBezTo>
                    <a:pt x="0" y="195"/>
                    <a:pt x="0" y="367"/>
                    <a:pt x="113" y="367"/>
                  </a:cubicBezTo>
                  <a:cubicBezTo>
                    <a:pt x="190" y="367"/>
                    <a:pt x="262" y="367"/>
                    <a:pt x="339" y="349"/>
                  </a:cubicBezTo>
                  <a:cubicBezTo>
                    <a:pt x="416" y="331"/>
                    <a:pt x="416" y="236"/>
                    <a:pt x="357" y="195"/>
                  </a:cubicBezTo>
                  <a:cubicBezTo>
                    <a:pt x="398" y="177"/>
                    <a:pt x="376" y="123"/>
                    <a:pt x="339" y="82"/>
                  </a:cubicBezTo>
                  <a:cubicBezTo>
                    <a:pt x="339" y="64"/>
                    <a:pt x="321" y="46"/>
                    <a:pt x="285" y="28"/>
                  </a:cubicBezTo>
                  <a:cubicBezTo>
                    <a:pt x="272" y="9"/>
                    <a:pt x="250"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6"/>
            <p:cNvSpPr/>
            <p:nvPr/>
          </p:nvSpPr>
          <p:spPr>
            <a:xfrm>
              <a:off x="5340625" y="2817975"/>
              <a:ext cx="7025" cy="47350"/>
            </a:xfrm>
            <a:custGeom>
              <a:avLst/>
              <a:gdLst/>
              <a:ahLst/>
              <a:cxnLst/>
              <a:rect l="l" t="t" r="r" b="b"/>
              <a:pathLst>
                <a:path w="281" h="1894" extrusionOk="0">
                  <a:moveTo>
                    <a:pt x="122" y="1"/>
                  </a:moveTo>
                  <a:cubicBezTo>
                    <a:pt x="61" y="1"/>
                    <a:pt x="0" y="24"/>
                    <a:pt x="0" y="72"/>
                  </a:cubicBezTo>
                  <a:cubicBezTo>
                    <a:pt x="18" y="655"/>
                    <a:pt x="54" y="1239"/>
                    <a:pt x="54" y="1823"/>
                  </a:cubicBezTo>
                  <a:cubicBezTo>
                    <a:pt x="54" y="1870"/>
                    <a:pt x="111" y="1894"/>
                    <a:pt x="167" y="1894"/>
                  </a:cubicBezTo>
                  <a:cubicBezTo>
                    <a:pt x="224" y="1894"/>
                    <a:pt x="281" y="1870"/>
                    <a:pt x="281" y="1823"/>
                  </a:cubicBezTo>
                  <a:cubicBezTo>
                    <a:pt x="281" y="1239"/>
                    <a:pt x="262" y="655"/>
                    <a:pt x="244" y="72"/>
                  </a:cubicBezTo>
                  <a:cubicBezTo>
                    <a:pt x="244" y="24"/>
                    <a:pt x="183"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6"/>
            <p:cNvSpPr/>
            <p:nvPr/>
          </p:nvSpPr>
          <p:spPr>
            <a:xfrm>
              <a:off x="5380125" y="2818175"/>
              <a:ext cx="44325" cy="103325"/>
            </a:xfrm>
            <a:custGeom>
              <a:avLst/>
              <a:gdLst/>
              <a:ahLst/>
              <a:cxnLst/>
              <a:rect l="l" t="t" r="r" b="b"/>
              <a:pathLst>
                <a:path w="1773" h="4133" extrusionOk="0">
                  <a:moveTo>
                    <a:pt x="1226" y="0"/>
                  </a:moveTo>
                  <a:cubicBezTo>
                    <a:pt x="1194" y="0"/>
                    <a:pt x="1167" y="31"/>
                    <a:pt x="1152" y="64"/>
                  </a:cubicBezTo>
                  <a:cubicBezTo>
                    <a:pt x="700" y="1362"/>
                    <a:pt x="415" y="2719"/>
                    <a:pt x="21" y="4040"/>
                  </a:cubicBezTo>
                  <a:cubicBezTo>
                    <a:pt x="0" y="4096"/>
                    <a:pt x="50" y="4132"/>
                    <a:pt x="98" y="4132"/>
                  </a:cubicBezTo>
                  <a:cubicBezTo>
                    <a:pt x="131" y="4132"/>
                    <a:pt x="163" y="4115"/>
                    <a:pt x="171" y="4076"/>
                  </a:cubicBezTo>
                  <a:cubicBezTo>
                    <a:pt x="551" y="2832"/>
                    <a:pt x="813" y="1570"/>
                    <a:pt x="1229" y="326"/>
                  </a:cubicBezTo>
                  <a:cubicBezTo>
                    <a:pt x="1297" y="240"/>
                    <a:pt x="1357" y="198"/>
                    <a:pt x="1406" y="198"/>
                  </a:cubicBezTo>
                  <a:cubicBezTo>
                    <a:pt x="1465" y="198"/>
                    <a:pt x="1508" y="261"/>
                    <a:pt x="1528" y="385"/>
                  </a:cubicBezTo>
                  <a:cubicBezTo>
                    <a:pt x="1492" y="534"/>
                    <a:pt x="1456" y="684"/>
                    <a:pt x="1397" y="855"/>
                  </a:cubicBezTo>
                  <a:cubicBezTo>
                    <a:pt x="1302" y="1231"/>
                    <a:pt x="1189" y="1629"/>
                    <a:pt x="1094" y="2005"/>
                  </a:cubicBezTo>
                  <a:cubicBezTo>
                    <a:pt x="926" y="2665"/>
                    <a:pt x="777" y="3344"/>
                    <a:pt x="569" y="3981"/>
                  </a:cubicBezTo>
                  <a:cubicBezTo>
                    <a:pt x="558" y="4040"/>
                    <a:pt x="609" y="4084"/>
                    <a:pt x="655" y="4084"/>
                  </a:cubicBezTo>
                  <a:cubicBezTo>
                    <a:pt x="684" y="4084"/>
                    <a:pt x="711" y="4066"/>
                    <a:pt x="718" y="4022"/>
                  </a:cubicBezTo>
                  <a:cubicBezTo>
                    <a:pt x="1116" y="2760"/>
                    <a:pt x="1379" y="1457"/>
                    <a:pt x="1754" y="195"/>
                  </a:cubicBezTo>
                  <a:cubicBezTo>
                    <a:pt x="1772" y="159"/>
                    <a:pt x="1754" y="118"/>
                    <a:pt x="1700" y="100"/>
                  </a:cubicBezTo>
                  <a:cubicBezTo>
                    <a:pt x="1546" y="64"/>
                    <a:pt x="1397" y="23"/>
                    <a:pt x="1247" y="5"/>
                  </a:cubicBezTo>
                  <a:cubicBezTo>
                    <a:pt x="1240" y="2"/>
                    <a:pt x="1233"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6"/>
            <p:cNvSpPr/>
            <p:nvPr/>
          </p:nvSpPr>
          <p:spPr>
            <a:xfrm>
              <a:off x="5402750" y="2834475"/>
              <a:ext cx="16375" cy="8075"/>
            </a:xfrm>
            <a:custGeom>
              <a:avLst/>
              <a:gdLst/>
              <a:ahLst/>
              <a:cxnLst/>
              <a:rect l="l" t="t" r="r" b="b"/>
              <a:pathLst>
                <a:path w="655" h="323" extrusionOk="0">
                  <a:moveTo>
                    <a:pt x="108" y="1"/>
                  </a:moveTo>
                  <a:cubicBezTo>
                    <a:pt x="38" y="1"/>
                    <a:pt x="0" y="99"/>
                    <a:pt x="76" y="145"/>
                  </a:cubicBezTo>
                  <a:cubicBezTo>
                    <a:pt x="211" y="222"/>
                    <a:pt x="361" y="240"/>
                    <a:pt x="492" y="317"/>
                  </a:cubicBezTo>
                  <a:cubicBezTo>
                    <a:pt x="503" y="321"/>
                    <a:pt x="514" y="323"/>
                    <a:pt x="524" y="323"/>
                  </a:cubicBezTo>
                  <a:cubicBezTo>
                    <a:pt x="603" y="323"/>
                    <a:pt x="655" y="215"/>
                    <a:pt x="587" y="163"/>
                  </a:cubicBezTo>
                  <a:cubicBezTo>
                    <a:pt x="437" y="108"/>
                    <a:pt x="284" y="72"/>
                    <a:pt x="152" y="13"/>
                  </a:cubicBezTo>
                  <a:cubicBezTo>
                    <a:pt x="137" y="4"/>
                    <a:pt x="122"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6"/>
            <p:cNvSpPr/>
            <p:nvPr/>
          </p:nvSpPr>
          <p:spPr>
            <a:xfrm>
              <a:off x="5430075" y="2800875"/>
              <a:ext cx="83025" cy="116400"/>
            </a:xfrm>
            <a:custGeom>
              <a:avLst/>
              <a:gdLst/>
              <a:ahLst/>
              <a:cxnLst/>
              <a:rect l="l" t="t" r="r" b="b"/>
              <a:pathLst>
                <a:path w="3321" h="4656" extrusionOk="0">
                  <a:moveTo>
                    <a:pt x="1321" y="0"/>
                  </a:moveTo>
                  <a:cubicBezTo>
                    <a:pt x="1226" y="398"/>
                    <a:pt x="322" y="3637"/>
                    <a:pt x="0" y="4655"/>
                  </a:cubicBezTo>
                  <a:lnTo>
                    <a:pt x="2077" y="4524"/>
                  </a:lnTo>
                  <a:cubicBezTo>
                    <a:pt x="2488" y="3262"/>
                    <a:pt x="2905" y="1715"/>
                    <a:pt x="3321" y="471"/>
                  </a:cubicBezTo>
                  <a:cubicBezTo>
                    <a:pt x="2810" y="376"/>
                    <a:pt x="1964" y="77"/>
                    <a:pt x="1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6"/>
            <p:cNvSpPr/>
            <p:nvPr/>
          </p:nvSpPr>
          <p:spPr>
            <a:xfrm>
              <a:off x="5462650" y="2817375"/>
              <a:ext cx="5225" cy="4225"/>
            </a:xfrm>
            <a:custGeom>
              <a:avLst/>
              <a:gdLst/>
              <a:ahLst/>
              <a:cxnLst/>
              <a:rect l="l" t="t" r="r" b="b"/>
              <a:pathLst>
                <a:path w="209" h="169" extrusionOk="0">
                  <a:moveTo>
                    <a:pt x="113" y="1"/>
                  </a:moveTo>
                  <a:cubicBezTo>
                    <a:pt x="0" y="1"/>
                    <a:pt x="0" y="168"/>
                    <a:pt x="113" y="168"/>
                  </a:cubicBezTo>
                  <a:cubicBezTo>
                    <a:pt x="208" y="168"/>
                    <a:pt x="208"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6"/>
            <p:cNvSpPr/>
            <p:nvPr/>
          </p:nvSpPr>
          <p:spPr>
            <a:xfrm>
              <a:off x="5470675" y="2808450"/>
              <a:ext cx="5675" cy="4200"/>
            </a:xfrm>
            <a:custGeom>
              <a:avLst/>
              <a:gdLst/>
              <a:ahLst/>
              <a:cxnLst/>
              <a:rect l="l" t="t" r="r" b="b"/>
              <a:pathLst>
                <a:path w="227" h="168" extrusionOk="0">
                  <a:moveTo>
                    <a:pt x="114" y="0"/>
                  </a:moveTo>
                  <a:cubicBezTo>
                    <a:pt x="0" y="0"/>
                    <a:pt x="0" y="168"/>
                    <a:pt x="114" y="168"/>
                  </a:cubicBezTo>
                  <a:cubicBezTo>
                    <a:pt x="227" y="168"/>
                    <a:pt x="227"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6"/>
            <p:cNvSpPr/>
            <p:nvPr/>
          </p:nvSpPr>
          <p:spPr>
            <a:xfrm>
              <a:off x="5470675" y="2817375"/>
              <a:ext cx="5675" cy="4225"/>
            </a:xfrm>
            <a:custGeom>
              <a:avLst/>
              <a:gdLst/>
              <a:ahLst/>
              <a:cxnLst/>
              <a:rect l="l" t="t" r="r" b="b"/>
              <a:pathLst>
                <a:path w="227" h="169" extrusionOk="0">
                  <a:moveTo>
                    <a:pt x="114" y="1"/>
                  </a:moveTo>
                  <a:cubicBezTo>
                    <a:pt x="0" y="1"/>
                    <a:pt x="0" y="168"/>
                    <a:pt x="114" y="168"/>
                  </a:cubicBezTo>
                  <a:cubicBezTo>
                    <a:pt x="227" y="168"/>
                    <a:pt x="22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6"/>
            <p:cNvSpPr/>
            <p:nvPr/>
          </p:nvSpPr>
          <p:spPr>
            <a:xfrm>
              <a:off x="5477225" y="2849850"/>
              <a:ext cx="5225" cy="3850"/>
            </a:xfrm>
            <a:custGeom>
              <a:avLst/>
              <a:gdLst/>
              <a:ahLst/>
              <a:cxnLst/>
              <a:rect l="l" t="t" r="r" b="b"/>
              <a:pathLst>
                <a:path w="209" h="154" extrusionOk="0">
                  <a:moveTo>
                    <a:pt x="114" y="0"/>
                  </a:moveTo>
                  <a:cubicBezTo>
                    <a:pt x="1" y="0"/>
                    <a:pt x="1" y="154"/>
                    <a:pt x="114" y="154"/>
                  </a:cubicBezTo>
                  <a:cubicBezTo>
                    <a:pt x="209" y="154"/>
                    <a:pt x="209"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6"/>
            <p:cNvSpPr/>
            <p:nvPr/>
          </p:nvSpPr>
          <p:spPr>
            <a:xfrm>
              <a:off x="5481975" y="2843275"/>
              <a:ext cx="6150" cy="3775"/>
            </a:xfrm>
            <a:custGeom>
              <a:avLst/>
              <a:gdLst/>
              <a:ahLst/>
              <a:cxnLst/>
              <a:rect l="l" t="t" r="r" b="b"/>
              <a:pathLst>
                <a:path w="246" h="151" extrusionOk="0">
                  <a:moveTo>
                    <a:pt x="114" y="1"/>
                  </a:moveTo>
                  <a:cubicBezTo>
                    <a:pt x="1" y="1"/>
                    <a:pt x="1" y="150"/>
                    <a:pt x="114" y="150"/>
                  </a:cubicBezTo>
                  <a:lnTo>
                    <a:pt x="150" y="150"/>
                  </a:lnTo>
                  <a:cubicBezTo>
                    <a:pt x="245" y="150"/>
                    <a:pt x="245"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6"/>
            <p:cNvSpPr/>
            <p:nvPr/>
          </p:nvSpPr>
          <p:spPr>
            <a:xfrm>
              <a:off x="5484800" y="2852675"/>
              <a:ext cx="5700" cy="3875"/>
            </a:xfrm>
            <a:custGeom>
              <a:avLst/>
              <a:gdLst/>
              <a:ahLst/>
              <a:cxnLst/>
              <a:rect l="l" t="t" r="r" b="b"/>
              <a:pathLst>
                <a:path w="228" h="155" extrusionOk="0">
                  <a:moveTo>
                    <a:pt x="114" y="0"/>
                  </a:moveTo>
                  <a:cubicBezTo>
                    <a:pt x="1" y="0"/>
                    <a:pt x="1" y="154"/>
                    <a:pt x="114" y="154"/>
                  </a:cubicBezTo>
                  <a:cubicBezTo>
                    <a:pt x="227" y="154"/>
                    <a:pt x="227"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6"/>
            <p:cNvSpPr/>
            <p:nvPr/>
          </p:nvSpPr>
          <p:spPr>
            <a:xfrm>
              <a:off x="5450425" y="2870650"/>
              <a:ext cx="5125" cy="4200"/>
            </a:xfrm>
            <a:custGeom>
              <a:avLst/>
              <a:gdLst/>
              <a:ahLst/>
              <a:cxnLst/>
              <a:rect l="l" t="t" r="r" b="b"/>
              <a:pathLst>
                <a:path w="205" h="168" extrusionOk="0">
                  <a:moveTo>
                    <a:pt x="91" y="1"/>
                  </a:moveTo>
                  <a:cubicBezTo>
                    <a:pt x="1" y="1"/>
                    <a:pt x="1" y="168"/>
                    <a:pt x="91" y="168"/>
                  </a:cubicBezTo>
                  <a:cubicBezTo>
                    <a:pt x="204" y="168"/>
                    <a:pt x="204"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6"/>
            <p:cNvSpPr/>
            <p:nvPr/>
          </p:nvSpPr>
          <p:spPr>
            <a:xfrm>
              <a:off x="5456525" y="2866350"/>
              <a:ext cx="5250" cy="3875"/>
            </a:xfrm>
            <a:custGeom>
              <a:avLst/>
              <a:gdLst/>
              <a:ahLst/>
              <a:cxnLst/>
              <a:rect l="l" t="t" r="r" b="b"/>
              <a:pathLst>
                <a:path w="210" h="155" extrusionOk="0">
                  <a:moveTo>
                    <a:pt x="96" y="1"/>
                  </a:moveTo>
                  <a:cubicBezTo>
                    <a:pt x="1" y="1"/>
                    <a:pt x="1" y="154"/>
                    <a:pt x="96" y="154"/>
                  </a:cubicBezTo>
                  <a:cubicBezTo>
                    <a:pt x="209" y="154"/>
                    <a:pt x="209" y="1"/>
                    <a:pt x="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6"/>
            <p:cNvSpPr/>
            <p:nvPr/>
          </p:nvSpPr>
          <p:spPr>
            <a:xfrm>
              <a:off x="5456525" y="2877200"/>
              <a:ext cx="5250" cy="3775"/>
            </a:xfrm>
            <a:custGeom>
              <a:avLst/>
              <a:gdLst/>
              <a:ahLst/>
              <a:cxnLst/>
              <a:rect l="l" t="t" r="r" b="b"/>
              <a:pathLst>
                <a:path w="210" h="151" extrusionOk="0">
                  <a:moveTo>
                    <a:pt x="96" y="1"/>
                  </a:moveTo>
                  <a:cubicBezTo>
                    <a:pt x="1" y="1"/>
                    <a:pt x="1" y="150"/>
                    <a:pt x="96" y="150"/>
                  </a:cubicBezTo>
                  <a:cubicBezTo>
                    <a:pt x="209" y="150"/>
                    <a:pt x="209" y="1"/>
                    <a:pt x="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6"/>
            <p:cNvSpPr/>
            <p:nvPr/>
          </p:nvSpPr>
          <p:spPr>
            <a:xfrm>
              <a:off x="5462650" y="2899375"/>
              <a:ext cx="5225" cy="4200"/>
            </a:xfrm>
            <a:custGeom>
              <a:avLst/>
              <a:gdLst/>
              <a:ahLst/>
              <a:cxnLst/>
              <a:rect l="l" t="t" r="r" b="b"/>
              <a:pathLst>
                <a:path w="209" h="168" extrusionOk="0">
                  <a:moveTo>
                    <a:pt x="95" y="1"/>
                  </a:moveTo>
                  <a:cubicBezTo>
                    <a:pt x="0" y="1"/>
                    <a:pt x="0" y="168"/>
                    <a:pt x="95" y="168"/>
                  </a:cubicBezTo>
                  <a:cubicBezTo>
                    <a:pt x="208" y="168"/>
                    <a:pt x="208"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6"/>
            <p:cNvSpPr/>
            <p:nvPr/>
          </p:nvSpPr>
          <p:spPr>
            <a:xfrm>
              <a:off x="5469200" y="2891800"/>
              <a:ext cx="5225" cy="3875"/>
            </a:xfrm>
            <a:custGeom>
              <a:avLst/>
              <a:gdLst/>
              <a:ahLst/>
              <a:cxnLst/>
              <a:rect l="l" t="t" r="r" b="b"/>
              <a:pathLst>
                <a:path w="209" h="155" extrusionOk="0">
                  <a:moveTo>
                    <a:pt x="114" y="0"/>
                  </a:moveTo>
                  <a:cubicBezTo>
                    <a:pt x="1" y="0"/>
                    <a:pt x="1" y="154"/>
                    <a:pt x="114" y="154"/>
                  </a:cubicBezTo>
                  <a:cubicBezTo>
                    <a:pt x="209" y="154"/>
                    <a:pt x="209"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6"/>
            <p:cNvSpPr/>
            <p:nvPr/>
          </p:nvSpPr>
          <p:spPr>
            <a:xfrm>
              <a:off x="5471125" y="2903100"/>
              <a:ext cx="5225" cy="3875"/>
            </a:xfrm>
            <a:custGeom>
              <a:avLst/>
              <a:gdLst/>
              <a:ahLst/>
              <a:cxnLst/>
              <a:rect l="l" t="t" r="r" b="b"/>
              <a:pathLst>
                <a:path w="209" h="155" extrusionOk="0">
                  <a:moveTo>
                    <a:pt x="114" y="1"/>
                  </a:moveTo>
                  <a:cubicBezTo>
                    <a:pt x="1" y="1"/>
                    <a:pt x="1" y="155"/>
                    <a:pt x="114" y="155"/>
                  </a:cubicBezTo>
                  <a:cubicBezTo>
                    <a:pt x="209" y="155"/>
                    <a:pt x="209"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6"/>
            <p:cNvSpPr/>
            <p:nvPr/>
          </p:nvSpPr>
          <p:spPr>
            <a:xfrm>
              <a:off x="5318900" y="2982275"/>
              <a:ext cx="108925" cy="108925"/>
            </a:xfrm>
            <a:custGeom>
              <a:avLst/>
              <a:gdLst/>
              <a:ahLst/>
              <a:cxnLst/>
              <a:rect l="l" t="t" r="r" b="b"/>
              <a:pathLst>
                <a:path w="4357" h="4357" extrusionOk="0">
                  <a:moveTo>
                    <a:pt x="2167" y="0"/>
                  </a:moveTo>
                  <a:cubicBezTo>
                    <a:pt x="964" y="0"/>
                    <a:pt x="0" y="964"/>
                    <a:pt x="0" y="2167"/>
                  </a:cubicBezTo>
                  <a:cubicBezTo>
                    <a:pt x="0" y="3375"/>
                    <a:pt x="964" y="4357"/>
                    <a:pt x="2167" y="4357"/>
                  </a:cubicBezTo>
                  <a:cubicBezTo>
                    <a:pt x="3375" y="4357"/>
                    <a:pt x="4357" y="3375"/>
                    <a:pt x="4357" y="2167"/>
                  </a:cubicBezTo>
                  <a:cubicBezTo>
                    <a:pt x="4357" y="964"/>
                    <a:pt x="3375"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6"/>
            <p:cNvSpPr/>
            <p:nvPr/>
          </p:nvSpPr>
          <p:spPr>
            <a:xfrm>
              <a:off x="5269400" y="2928025"/>
              <a:ext cx="215150" cy="37125"/>
            </a:xfrm>
            <a:custGeom>
              <a:avLst/>
              <a:gdLst/>
              <a:ahLst/>
              <a:cxnLst/>
              <a:rect l="l" t="t" r="r" b="b"/>
              <a:pathLst>
                <a:path w="8606" h="1485" extrusionOk="0">
                  <a:moveTo>
                    <a:pt x="8366" y="1"/>
                  </a:moveTo>
                  <a:cubicBezTo>
                    <a:pt x="8355" y="1"/>
                    <a:pt x="8344" y="2"/>
                    <a:pt x="8332" y="4"/>
                  </a:cubicBezTo>
                  <a:cubicBezTo>
                    <a:pt x="7707" y="158"/>
                    <a:pt x="7398" y="884"/>
                    <a:pt x="6799" y="884"/>
                  </a:cubicBezTo>
                  <a:cubicBezTo>
                    <a:pt x="6730" y="884"/>
                    <a:pt x="6658" y="875"/>
                    <a:pt x="6581" y="854"/>
                  </a:cubicBezTo>
                  <a:cubicBezTo>
                    <a:pt x="6065" y="700"/>
                    <a:pt x="5712" y="130"/>
                    <a:pt x="5219" y="130"/>
                  </a:cubicBezTo>
                  <a:cubicBezTo>
                    <a:pt x="5048" y="130"/>
                    <a:pt x="4859" y="199"/>
                    <a:pt x="4640" y="379"/>
                  </a:cubicBezTo>
                  <a:cubicBezTo>
                    <a:pt x="4505" y="474"/>
                    <a:pt x="4414" y="587"/>
                    <a:pt x="4301" y="718"/>
                  </a:cubicBezTo>
                  <a:cubicBezTo>
                    <a:pt x="4178" y="842"/>
                    <a:pt x="4046" y="890"/>
                    <a:pt x="3916" y="890"/>
                  </a:cubicBezTo>
                  <a:cubicBezTo>
                    <a:pt x="3688" y="890"/>
                    <a:pt x="3462" y="742"/>
                    <a:pt x="3283" y="587"/>
                  </a:cubicBezTo>
                  <a:cubicBezTo>
                    <a:pt x="3016" y="379"/>
                    <a:pt x="2790" y="194"/>
                    <a:pt x="2433" y="194"/>
                  </a:cubicBezTo>
                  <a:cubicBezTo>
                    <a:pt x="2152" y="194"/>
                    <a:pt x="1944" y="456"/>
                    <a:pt x="1790" y="646"/>
                  </a:cubicBezTo>
                  <a:cubicBezTo>
                    <a:pt x="1641" y="857"/>
                    <a:pt x="1527" y="1156"/>
                    <a:pt x="1240" y="1156"/>
                  </a:cubicBezTo>
                  <a:cubicBezTo>
                    <a:pt x="1171" y="1156"/>
                    <a:pt x="1091" y="1139"/>
                    <a:pt x="999" y="1098"/>
                  </a:cubicBezTo>
                  <a:cubicBezTo>
                    <a:pt x="718" y="967"/>
                    <a:pt x="546" y="628"/>
                    <a:pt x="379" y="402"/>
                  </a:cubicBezTo>
                  <a:cubicBezTo>
                    <a:pt x="341" y="357"/>
                    <a:pt x="290" y="338"/>
                    <a:pt x="240" y="338"/>
                  </a:cubicBezTo>
                  <a:cubicBezTo>
                    <a:pt x="117" y="338"/>
                    <a:pt x="1" y="450"/>
                    <a:pt x="94" y="569"/>
                  </a:cubicBezTo>
                  <a:cubicBezTo>
                    <a:pt x="377" y="949"/>
                    <a:pt x="782" y="1485"/>
                    <a:pt x="1243" y="1485"/>
                  </a:cubicBezTo>
                  <a:cubicBezTo>
                    <a:pt x="1402" y="1485"/>
                    <a:pt x="1567" y="1421"/>
                    <a:pt x="1736" y="1266"/>
                  </a:cubicBezTo>
                  <a:cubicBezTo>
                    <a:pt x="1867" y="1153"/>
                    <a:pt x="1962" y="967"/>
                    <a:pt x="2075" y="813"/>
                  </a:cubicBezTo>
                  <a:cubicBezTo>
                    <a:pt x="2203" y="630"/>
                    <a:pt x="2344" y="560"/>
                    <a:pt x="2487" y="560"/>
                  </a:cubicBezTo>
                  <a:cubicBezTo>
                    <a:pt x="2725" y="560"/>
                    <a:pt x="2970" y="751"/>
                    <a:pt x="3170" y="926"/>
                  </a:cubicBezTo>
                  <a:cubicBezTo>
                    <a:pt x="3386" y="1119"/>
                    <a:pt x="3595" y="1211"/>
                    <a:pt x="3842" y="1211"/>
                  </a:cubicBezTo>
                  <a:cubicBezTo>
                    <a:pt x="3937" y="1211"/>
                    <a:pt x="4038" y="1197"/>
                    <a:pt x="4147" y="1171"/>
                  </a:cubicBezTo>
                  <a:cubicBezTo>
                    <a:pt x="4659" y="1058"/>
                    <a:pt x="4754" y="515"/>
                    <a:pt x="5355" y="474"/>
                  </a:cubicBezTo>
                  <a:cubicBezTo>
                    <a:pt x="5363" y="474"/>
                    <a:pt x="5370" y="473"/>
                    <a:pt x="5378" y="473"/>
                  </a:cubicBezTo>
                  <a:cubicBezTo>
                    <a:pt x="5630" y="473"/>
                    <a:pt x="5831" y="763"/>
                    <a:pt x="5998" y="890"/>
                  </a:cubicBezTo>
                  <a:cubicBezTo>
                    <a:pt x="6201" y="1040"/>
                    <a:pt x="6409" y="1135"/>
                    <a:pt x="6654" y="1211"/>
                  </a:cubicBezTo>
                  <a:cubicBezTo>
                    <a:pt x="6737" y="1235"/>
                    <a:pt x="6815" y="1246"/>
                    <a:pt x="6889" y="1246"/>
                  </a:cubicBezTo>
                  <a:cubicBezTo>
                    <a:pt x="7510" y="1246"/>
                    <a:pt x="7802" y="474"/>
                    <a:pt x="8409" y="325"/>
                  </a:cubicBezTo>
                  <a:cubicBezTo>
                    <a:pt x="8605" y="269"/>
                    <a:pt x="8548" y="1"/>
                    <a:pt x="8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6"/>
            <p:cNvSpPr/>
            <p:nvPr/>
          </p:nvSpPr>
          <p:spPr>
            <a:xfrm>
              <a:off x="5339150" y="2999725"/>
              <a:ext cx="37225" cy="36400"/>
            </a:xfrm>
            <a:custGeom>
              <a:avLst/>
              <a:gdLst/>
              <a:ahLst/>
              <a:cxnLst/>
              <a:rect l="l" t="t" r="r" b="b"/>
              <a:pathLst>
                <a:path w="1489" h="1456" extrusionOk="0">
                  <a:moveTo>
                    <a:pt x="418" y="1"/>
                  </a:moveTo>
                  <a:cubicBezTo>
                    <a:pt x="341" y="1"/>
                    <a:pt x="267" y="51"/>
                    <a:pt x="267" y="153"/>
                  </a:cubicBezTo>
                  <a:cubicBezTo>
                    <a:pt x="267" y="266"/>
                    <a:pt x="285" y="397"/>
                    <a:pt x="285" y="510"/>
                  </a:cubicBezTo>
                  <a:cubicBezTo>
                    <a:pt x="226" y="547"/>
                    <a:pt x="172" y="605"/>
                    <a:pt x="113" y="642"/>
                  </a:cubicBezTo>
                  <a:cubicBezTo>
                    <a:pt x="0" y="718"/>
                    <a:pt x="18" y="868"/>
                    <a:pt x="154" y="927"/>
                  </a:cubicBezTo>
                  <a:cubicBezTo>
                    <a:pt x="208" y="945"/>
                    <a:pt x="285" y="963"/>
                    <a:pt x="340" y="963"/>
                  </a:cubicBezTo>
                  <a:cubicBezTo>
                    <a:pt x="358" y="1094"/>
                    <a:pt x="398" y="1225"/>
                    <a:pt x="435" y="1356"/>
                  </a:cubicBezTo>
                  <a:cubicBezTo>
                    <a:pt x="450" y="1420"/>
                    <a:pt x="493" y="1456"/>
                    <a:pt x="548" y="1456"/>
                  </a:cubicBezTo>
                  <a:cubicBezTo>
                    <a:pt x="560" y="1456"/>
                    <a:pt x="571" y="1454"/>
                    <a:pt x="584" y="1451"/>
                  </a:cubicBezTo>
                  <a:cubicBezTo>
                    <a:pt x="594" y="1454"/>
                    <a:pt x="604" y="1456"/>
                    <a:pt x="615" y="1456"/>
                  </a:cubicBezTo>
                  <a:cubicBezTo>
                    <a:pt x="667" y="1456"/>
                    <a:pt x="723" y="1420"/>
                    <a:pt x="738" y="1356"/>
                  </a:cubicBezTo>
                  <a:cubicBezTo>
                    <a:pt x="792" y="1243"/>
                    <a:pt x="833" y="1130"/>
                    <a:pt x="887" y="1017"/>
                  </a:cubicBezTo>
                  <a:lnTo>
                    <a:pt x="1285" y="1017"/>
                  </a:lnTo>
                  <a:cubicBezTo>
                    <a:pt x="1416" y="1017"/>
                    <a:pt x="1489" y="850"/>
                    <a:pt x="1398" y="755"/>
                  </a:cubicBezTo>
                  <a:cubicBezTo>
                    <a:pt x="1303" y="678"/>
                    <a:pt x="1208" y="587"/>
                    <a:pt x="1095" y="510"/>
                  </a:cubicBezTo>
                  <a:cubicBezTo>
                    <a:pt x="1149" y="415"/>
                    <a:pt x="1190" y="320"/>
                    <a:pt x="1226" y="207"/>
                  </a:cubicBezTo>
                  <a:cubicBezTo>
                    <a:pt x="1254" y="120"/>
                    <a:pt x="1172" y="33"/>
                    <a:pt x="1081" y="33"/>
                  </a:cubicBezTo>
                  <a:cubicBezTo>
                    <a:pt x="1054" y="33"/>
                    <a:pt x="1026" y="40"/>
                    <a:pt x="1000" y="58"/>
                  </a:cubicBezTo>
                  <a:cubicBezTo>
                    <a:pt x="905" y="94"/>
                    <a:pt x="833" y="153"/>
                    <a:pt x="738" y="207"/>
                  </a:cubicBezTo>
                  <a:cubicBezTo>
                    <a:pt x="661" y="153"/>
                    <a:pt x="606" y="94"/>
                    <a:pt x="530" y="40"/>
                  </a:cubicBezTo>
                  <a:cubicBezTo>
                    <a:pt x="497" y="14"/>
                    <a:pt x="457" y="1"/>
                    <a:pt x="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6"/>
            <p:cNvSpPr/>
            <p:nvPr/>
          </p:nvSpPr>
          <p:spPr>
            <a:xfrm>
              <a:off x="5387200" y="3022625"/>
              <a:ext cx="30675" cy="28250"/>
            </a:xfrm>
            <a:custGeom>
              <a:avLst/>
              <a:gdLst/>
              <a:ahLst/>
              <a:cxnLst/>
              <a:rect l="l" t="t" r="r" b="b"/>
              <a:pathLst>
                <a:path w="1227" h="1130" extrusionOk="0">
                  <a:moveTo>
                    <a:pt x="812" y="0"/>
                  </a:moveTo>
                  <a:cubicBezTo>
                    <a:pt x="788" y="0"/>
                    <a:pt x="763" y="9"/>
                    <a:pt x="738" y="29"/>
                  </a:cubicBezTo>
                  <a:cubicBezTo>
                    <a:pt x="661" y="83"/>
                    <a:pt x="584" y="142"/>
                    <a:pt x="512" y="196"/>
                  </a:cubicBezTo>
                  <a:cubicBezTo>
                    <a:pt x="453" y="178"/>
                    <a:pt x="399" y="160"/>
                    <a:pt x="340" y="142"/>
                  </a:cubicBezTo>
                  <a:cubicBezTo>
                    <a:pt x="328" y="139"/>
                    <a:pt x="316" y="138"/>
                    <a:pt x="305" y="138"/>
                  </a:cubicBezTo>
                  <a:cubicBezTo>
                    <a:pt x="224" y="138"/>
                    <a:pt x="159" y="192"/>
                    <a:pt x="191" y="291"/>
                  </a:cubicBezTo>
                  <a:cubicBezTo>
                    <a:pt x="209" y="350"/>
                    <a:pt x="227" y="404"/>
                    <a:pt x="245" y="440"/>
                  </a:cubicBezTo>
                  <a:cubicBezTo>
                    <a:pt x="173" y="517"/>
                    <a:pt x="96" y="594"/>
                    <a:pt x="42" y="666"/>
                  </a:cubicBezTo>
                  <a:cubicBezTo>
                    <a:pt x="1" y="725"/>
                    <a:pt x="1" y="780"/>
                    <a:pt x="42" y="820"/>
                  </a:cubicBezTo>
                  <a:cubicBezTo>
                    <a:pt x="56" y="850"/>
                    <a:pt x="95" y="879"/>
                    <a:pt x="141" y="879"/>
                  </a:cubicBezTo>
                  <a:cubicBezTo>
                    <a:pt x="151" y="879"/>
                    <a:pt x="162" y="878"/>
                    <a:pt x="173" y="875"/>
                  </a:cubicBezTo>
                  <a:cubicBezTo>
                    <a:pt x="268" y="856"/>
                    <a:pt x="358" y="838"/>
                    <a:pt x="453" y="820"/>
                  </a:cubicBezTo>
                  <a:cubicBezTo>
                    <a:pt x="530" y="893"/>
                    <a:pt x="584" y="988"/>
                    <a:pt x="643" y="1083"/>
                  </a:cubicBezTo>
                  <a:cubicBezTo>
                    <a:pt x="665" y="1114"/>
                    <a:pt x="703" y="1129"/>
                    <a:pt x="742" y="1129"/>
                  </a:cubicBezTo>
                  <a:cubicBezTo>
                    <a:pt x="800" y="1129"/>
                    <a:pt x="859" y="1096"/>
                    <a:pt x="869" y="1028"/>
                  </a:cubicBezTo>
                  <a:cubicBezTo>
                    <a:pt x="869" y="933"/>
                    <a:pt x="869" y="820"/>
                    <a:pt x="888" y="725"/>
                  </a:cubicBezTo>
                  <a:cubicBezTo>
                    <a:pt x="964" y="707"/>
                    <a:pt x="1059" y="689"/>
                    <a:pt x="1132" y="666"/>
                  </a:cubicBezTo>
                  <a:cubicBezTo>
                    <a:pt x="1227" y="648"/>
                    <a:pt x="1227" y="499"/>
                    <a:pt x="1132" y="463"/>
                  </a:cubicBezTo>
                  <a:cubicBezTo>
                    <a:pt x="1059" y="422"/>
                    <a:pt x="983" y="386"/>
                    <a:pt x="906" y="350"/>
                  </a:cubicBezTo>
                  <a:cubicBezTo>
                    <a:pt x="906" y="291"/>
                    <a:pt x="924" y="214"/>
                    <a:pt x="924" y="142"/>
                  </a:cubicBezTo>
                  <a:cubicBezTo>
                    <a:pt x="941" y="71"/>
                    <a:pt x="882"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6"/>
            <p:cNvSpPr/>
            <p:nvPr/>
          </p:nvSpPr>
          <p:spPr>
            <a:xfrm>
              <a:off x="5350000" y="3047900"/>
              <a:ext cx="18900" cy="18775"/>
            </a:xfrm>
            <a:custGeom>
              <a:avLst/>
              <a:gdLst/>
              <a:ahLst/>
              <a:cxnLst/>
              <a:rect l="l" t="t" r="r" b="b"/>
              <a:pathLst>
                <a:path w="756" h="751" extrusionOk="0">
                  <a:moveTo>
                    <a:pt x="220" y="1"/>
                  </a:moveTo>
                  <a:cubicBezTo>
                    <a:pt x="184" y="1"/>
                    <a:pt x="150" y="26"/>
                    <a:pt x="150" y="72"/>
                  </a:cubicBezTo>
                  <a:lnTo>
                    <a:pt x="150" y="262"/>
                  </a:lnTo>
                  <a:cubicBezTo>
                    <a:pt x="114" y="280"/>
                    <a:pt x="77" y="298"/>
                    <a:pt x="59" y="316"/>
                  </a:cubicBezTo>
                  <a:cubicBezTo>
                    <a:pt x="1" y="357"/>
                    <a:pt x="1" y="429"/>
                    <a:pt x="59" y="470"/>
                  </a:cubicBezTo>
                  <a:cubicBezTo>
                    <a:pt x="96" y="470"/>
                    <a:pt x="132" y="488"/>
                    <a:pt x="172" y="506"/>
                  </a:cubicBezTo>
                  <a:cubicBezTo>
                    <a:pt x="172" y="560"/>
                    <a:pt x="191" y="637"/>
                    <a:pt x="191" y="696"/>
                  </a:cubicBezTo>
                  <a:cubicBezTo>
                    <a:pt x="209" y="732"/>
                    <a:pt x="245" y="750"/>
                    <a:pt x="263" y="750"/>
                  </a:cubicBezTo>
                  <a:cubicBezTo>
                    <a:pt x="304" y="750"/>
                    <a:pt x="340" y="750"/>
                    <a:pt x="358" y="714"/>
                  </a:cubicBezTo>
                  <a:cubicBezTo>
                    <a:pt x="376" y="655"/>
                    <a:pt x="417" y="601"/>
                    <a:pt x="435" y="542"/>
                  </a:cubicBezTo>
                  <a:lnTo>
                    <a:pt x="643" y="542"/>
                  </a:lnTo>
                  <a:cubicBezTo>
                    <a:pt x="715" y="542"/>
                    <a:pt x="756" y="470"/>
                    <a:pt x="715" y="411"/>
                  </a:cubicBezTo>
                  <a:cubicBezTo>
                    <a:pt x="661" y="375"/>
                    <a:pt x="625" y="334"/>
                    <a:pt x="566" y="280"/>
                  </a:cubicBezTo>
                  <a:cubicBezTo>
                    <a:pt x="584" y="244"/>
                    <a:pt x="625" y="185"/>
                    <a:pt x="643" y="130"/>
                  </a:cubicBezTo>
                  <a:cubicBezTo>
                    <a:pt x="659" y="79"/>
                    <a:pt x="603" y="32"/>
                    <a:pt x="552" y="32"/>
                  </a:cubicBezTo>
                  <a:cubicBezTo>
                    <a:pt x="545" y="32"/>
                    <a:pt x="537" y="33"/>
                    <a:pt x="530" y="35"/>
                  </a:cubicBezTo>
                  <a:cubicBezTo>
                    <a:pt x="489" y="72"/>
                    <a:pt x="435" y="90"/>
                    <a:pt x="399" y="130"/>
                  </a:cubicBezTo>
                  <a:cubicBezTo>
                    <a:pt x="358" y="90"/>
                    <a:pt x="322" y="54"/>
                    <a:pt x="286" y="35"/>
                  </a:cubicBezTo>
                  <a:cubicBezTo>
                    <a:pt x="269" y="12"/>
                    <a:pt x="244"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6"/>
            <p:cNvSpPr/>
            <p:nvPr/>
          </p:nvSpPr>
          <p:spPr>
            <a:xfrm>
              <a:off x="5283625" y="2994025"/>
              <a:ext cx="6125" cy="477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6"/>
            <p:cNvSpPr/>
            <p:nvPr/>
          </p:nvSpPr>
          <p:spPr>
            <a:xfrm>
              <a:off x="5290625" y="2982725"/>
              <a:ext cx="6125" cy="5225"/>
            </a:xfrm>
            <a:custGeom>
              <a:avLst/>
              <a:gdLst/>
              <a:ahLst/>
              <a:cxnLst/>
              <a:rect l="l" t="t" r="r" b="b"/>
              <a:pathLst>
                <a:path w="245" h="209" extrusionOk="0">
                  <a:moveTo>
                    <a:pt x="114" y="1"/>
                  </a:moveTo>
                  <a:cubicBezTo>
                    <a:pt x="1" y="1"/>
                    <a:pt x="1" y="209"/>
                    <a:pt x="114" y="209"/>
                  </a:cubicBezTo>
                  <a:cubicBezTo>
                    <a:pt x="245" y="209"/>
                    <a:pt x="24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6"/>
            <p:cNvSpPr/>
            <p:nvPr/>
          </p:nvSpPr>
          <p:spPr>
            <a:xfrm>
              <a:off x="5294350" y="2993125"/>
              <a:ext cx="6700" cy="4775"/>
            </a:xfrm>
            <a:custGeom>
              <a:avLst/>
              <a:gdLst/>
              <a:ahLst/>
              <a:cxnLst/>
              <a:rect l="l" t="t" r="r" b="b"/>
              <a:pathLst>
                <a:path w="268" h="191" extrusionOk="0">
                  <a:moveTo>
                    <a:pt x="137" y="1"/>
                  </a:moveTo>
                  <a:cubicBezTo>
                    <a:pt x="1" y="1"/>
                    <a:pt x="1" y="191"/>
                    <a:pt x="137" y="191"/>
                  </a:cubicBezTo>
                  <a:cubicBezTo>
                    <a:pt x="268" y="191"/>
                    <a:pt x="268"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6"/>
            <p:cNvSpPr/>
            <p:nvPr/>
          </p:nvSpPr>
          <p:spPr>
            <a:xfrm>
              <a:off x="5406550" y="3127950"/>
              <a:ext cx="6575" cy="5225"/>
            </a:xfrm>
            <a:custGeom>
              <a:avLst/>
              <a:gdLst/>
              <a:ahLst/>
              <a:cxnLst/>
              <a:rect l="l" t="t" r="r" b="b"/>
              <a:pathLst>
                <a:path w="263" h="209" extrusionOk="0">
                  <a:moveTo>
                    <a:pt x="132" y="0"/>
                  </a:moveTo>
                  <a:cubicBezTo>
                    <a:pt x="0" y="0"/>
                    <a:pt x="0"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6"/>
            <p:cNvSpPr/>
            <p:nvPr/>
          </p:nvSpPr>
          <p:spPr>
            <a:xfrm>
              <a:off x="5384375" y="3005900"/>
              <a:ext cx="6700" cy="5125"/>
            </a:xfrm>
            <a:custGeom>
              <a:avLst/>
              <a:gdLst/>
              <a:ahLst/>
              <a:cxnLst/>
              <a:rect l="l" t="t" r="r" b="b"/>
              <a:pathLst>
                <a:path w="268" h="205" extrusionOk="0">
                  <a:moveTo>
                    <a:pt x="132" y="1"/>
                  </a:moveTo>
                  <a:cubicBezTo>
                    <a:pt x="1" y="1"/>
                    <a:pt x="1" y="205"/>
                    <a:pt x="132" y="205"/>
                  </a:cubicBezTo>
                  <a:cubicBezTo>
                    <a:pt x="268" y="205"/>
                    <a:pt x="268"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6"/>
            <p:cNvSpPr/>
            <p:nvPr/>
          </p:nvSpPr>
          <p:spPr>
            <a:xfrm>
              <a:off x="5381550" y="3052950"/>
              <a:ext cx="6125" cy="5225"/>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6"/>
            <p:cNvSpPr/>
            <p:nvPr/>
          </p:nvSpPr>
          <p:spPr>
            <a:xfrm>
              <a:off x="5340625" y="3031800"/>
              <a:ext cx="6125" cy="5225"/>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6"/>
            <p:cNvSpPr/>
            <p:nvPr/>
          </p:nvSpPr>
          <p:spPr>
            <a:xfrm>
              <a:off x="5448500" y="2974800"/>
              <a:ext cx="6600" cy="5125"/>
            </a:xfrm>
            <a:custGeom>
              <a:avLst/>
              <a:gdLst/>
              <a:ahLst/>
              <a:cxnLst/>
              <a:rect l="l" t="t" r="r" b="b"/>
              <a:pathLst>
                <a:path w="264" h="205" extrusionOk="0">
                  <a:moveTo>
                    <a:pt x="132" y="1"/>
                  </a:moveTo>
                  <a:cubicBezTo>
                    <a:pt x="1" y="1"/>
                    <a:pt x="1" y="204"/>
                    <a:pt x="132" y="204"/>
                  </a:cubicBezTo>
                  <a:cubicBezTo>
                    <a:pt x="263" y="204"/>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6"/>
            <p:cNvSpPr/>
            <p:nvPr/>
          </p:nvSpPr>
          <p:spPr>
            <a:xfrm>
              <a:off x="5455525" y="2965775"/>
              <a:ext cx="6700" cy="5225"/>
            </a:xfrm>
            <a:custGeom>
              <a:avLst/>
              <a:gdLst/>
              <a:ahLst/>
              <a:cxnLst/>
              <a:rect l="l" t="t" r="r" b="b"/>
              <a:pathLst>
                <a:path w="268" h="209" extrusionOk="0">
                  <a:moveTo>
                    <a:pt x="136" y="0"/>
                  </a:moveTo>
                  <a:cubicBezTo>
                    <a:pt x="0" y="0"/>
                    <a:pt x="0" y="208"/>
                    <a:pt x="136" y="208"/>
                  </a:cubicBezTo>
                  <a:cubicBezTo>
                    <a:pt x="267" y="208"/>
                    <a:pt x="267"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6"/>
            <p:cNvSpPr/>
            <p:nvPr/>
          </p:nvSpPr>
          <p:spPr>
            <a:xfrm>
              <a:off x="5461750" y="2979000"/>
              <a:ext cx="6125" cy="5225"/>
            </a:xfrm>
            <a:custGeom>
              <a:avLst/>
              <a:gdLst/>
              <a:ahLst/>
              <a:cxnLst/>
              <a:rect l="l" t="t" r="r" b="b"/>
              <a:pathLst>
                <a:path w="245" h="209" extrusionOk="0">
                  <a:moveTo>
                    <a:pt x="113" y="0"/>
                  </a:moveTo>
                  <a:cubicBezTo>
                    <a:pt x="0" y="0"/>
                    <a:pt x="0" y="208"/>
                    <a:pt x="113" y="208"/>
                  </a:cubicBezTo>
                  <a:cubicBezTo>
                    <a:pt x="244" y="208"/>
                    <a:pt x="244"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6"/>
            <p:cNvSpPr/>
            <p:nvPr/>
          </p:nvSpPr>
          <p:spPr>
            <a:xfrm>
              <a:off x="5317550" y="3126925"/>
              <a:ext cx="6575" cy="5225"/>
            </a:xfrm>
            <a:custGeom>
              <a:avLst/>
              <a:gdLst/>
              <a:ahLst/>
              <a:cxnLst/>
              <a:rect l="l" t="t" r="r" b="b"/>
              <a:pathLst>
                <a:path w="263" h="209" extrusionOk="0">
                  <a:moveTo>
                    <a:pt x="131" y="0"/>
                  </a:moveTo>
                  <a:cubicBezTo>
                    <a:pt x="0" y="0"/>
                    <a:pt x="0" y="208"/>
                    <a:pt x="131" y="208"/>
                  </a:cubicBezTo>
                  <a:cubicBezTo>
                    <a:pt x="263" y="208"/>
                    <a:pt x="263"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7" name="Google Shape;4287;p66"/>
          <p:cNvGrpSpPr/>
          <p:nvPr/>
        </p:nvGrpSpPr>
        <p:grpSpPr>
          <a:xfrm>
            <a:off x="7320206" y="2876620"/>
            <a:ext cx="1752577" cy="2268420"/>
            <a:chOff x="6991125" y="2902725"/>
            <a:chExt cx="392150" cy="508625"/>
          </a:xfrm>
        </p:grpSpPr>
        <p:sp>
          <p:nvSpPr>
            <p:cNvPr id="4288" name="Google Shape;4288;p66"/>
            <p:cNvSpPr/>
            <p:nvPr/>
          </p:nvSpPr>
          <p:spPr>
            <a:xfrm>
              <a:off x="6994175" y="2961550"/>
              <a:ext cx="311025" cy="444400"/>
            </a:xfrm>
            <a:custGeom>
              <a:avLst/>
              <a:gdLst/>
              <a:ahLst/>
              <a:cxnLst/>
              <a:rect l="l" t="t" r="r" b="b"/>
              <a:pathLst>
                <a:path w="12441" h="17776" extrusionOk="0">
                  <a:moveTo>
                    <a:pt x="5931" y="0"/>
                  </a:moveTo>
                  <a:cubicBezTo>
                    <a:pt x="4367" y="0"/>
                    <a:pt x="3936" y="698"/>
                    <a:pt x="3936" y="698"/>
                  </a:cubicBezTo>
                  <a:cubicBezTo>
                    <a:pt x="3936" y="698"/>
                    <a:pt x="3144" y="2187"/>
                    <a:pt x="2620" y="2978"/>
                  </a:cubicBezTo>
                  <a:cubicBezTo>
                    <a:pt x="2090" y="3770"/>
                    <a:pt x="0" y="5919"/>
                    <a:pt x="0" y="5919"/>
                  </a:cubicBezTo>
                  <a:cubicBezTo>
                    <a:pt x="2215" y="7545"/>
                    <a:pt x="5278" y="7635"/>
                    <a:pt x="5925" y="7635"/>
                  </a:cubicBezTo>
                  <a:cubicBezTo>
                    <a:pt x="6006" y="7635"/>
                    <a:pt x="6049" y="7633"/>
                    <a:pt x="6049" y="7633"/>
                  </a:cubicBezTo>
                  <a:lnTo>
                    <a:pt x="6049" y="7633"/>
                  </a:lnTo>
                  <a:lnTo>
                    <a:pt x="5936" y="17776"/>
                  </a:lnTo>
                  <a:cubicBezTo>
                    <a:pt x="5954" y="17757"/>
                    <a:pt x="5972" y="17757"/>
                    <a:pt x="5972" y="17757"/>
                  </a:cubicBezTo>
                  <a:cubicBezTo>
                    <a:pt x="6126" y="17739"/>
                    <a:pt x="6257" y="17721"/>
                    <a:pt x="6388" y="17699"/>
                  </a:cubicBezTo>
                  <a:cubicBezTo>
                    <a:pt x="6560" y="17681"/>
                    <a:pt x="6727" y="17662"/>
                    <a:pt x="6877" y="17644"/>
                  </a:cubicBezTo>
                  <a:cubicBezTo>
                    <a:pt x="6952" y="17644"/>
                    <a:pt x="7027" y="17636"/>
                    <a:pt x="7097" y="17636"/>
                  </a:cubicBezTo>
                  <a:cubicBezTo>
                    <a:pt x="7132" y="17636"/>
                    <a:pt x="7166" y="17638"/>
                    <a:pt x="7198" y="17644"/>
                  </a:cubicBezTo>
                  <a:lnTo>
                    <a:pt x="7125" y="7746"/>
                  </a:lnTo>
                  <a:cubicBezTo>
                    <a:pt x="10858" y="7674"/>
                    <a:pt x="12441" y="5145"/>
                    <a:pt x="12441" y="5145"/>
                  </a:cubicBezTo>
                  <a:lnTo>
                    <a:pt x="7822" y="454"/>
                  </a:lnTo>
                  <a:cubicBezTo>
                    <a:pt x="7767" y="39"/>
                    <a:pt x="7733" y="13"/>
                    <a:pt x="7122" y="13"/>
                  </a:cubicBezTo>
                  <a:cubicBezTo>
                    <a:pt x="7034" y="13"/>
                    <a:pt x="6932" y="14"/>
                    <a:pt x="6817" y="14"/>
                  </a:cubicBezTo>
                  <a:cubicBezTo>
                    <a:pt x="6610" y="14"/>
                    <a:pt x="6357" y="12"/>
                    <a:pt x="6049" y="2"/>
                  </a:cubicBezTo>
                  <a:cubicBezTo>
                    <a:pt x="6009" y="1"/>
                    <a:pt x="5969" y="0"/>
                    <a:pt x="5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6"/>
            <p:cNvSpPr/>
            <p:nvPr/>
          </p:nvSpPr>
          <p:spPr>
            <a:xfrm>
              <a:off x="7144025" y="3152375"/>
              <a:ext cx="35300" cy="257300"/>
            </a:xfrm>
            <a:custGeom>
              <a:avLst/>
              <a:gdLst/>
              <a:ahLst/>
              <a:cxnLst/>
              <a:rect l="l" t="t" r="r" b="b"/>
              <a:pathLst>
                <a:path w="1412" h="10292" extrusionOk="0">
                  <a:moveTo>
                    <a:pt x="114" y="0"/>
                  </a:moveTo>
                  <a:lnTo>
                    <a:pt x="0" y="10274"/>
                  </a:lnTo>
                  <a:cubicBezTo>
                    <a:pt x="55" y="10238"/>
                    <a:pt x="132" y="10219"/>
                    <a:pt x="227" y="10219"/>
                  </a:cubicBezTo>
                  <a:cubicBezTo>
                    <a:pt x="317" y="10219"/>
                    <a:pt x="376" y="10238"/>
                    <a:pt x="430" y="10274"/>
                  </a:cubicBezTo>
                  <a:lnTo>
                    <a:pt x="543" y="10274"/>
                  </a:lnTo>
                  <a:cubicBezTo>
                    <a:pt x="603" y="10286"/>
                    <a:pt x="664" y="10292"/>
                    <a:pt x="726" y="10292"/>
                  </a:cubicBezTo>
                  <a:cubicBezTo>
                    <a:pt x="955" y="10292"/>
                    <a:pt x="1191" y="10214"/>
                    <a:pt x="1412" y="10124"/>
                  </a:cubicBezTo>
                  <a:cubicBezTo>
                    <a:pt x="1358" y="10124"/>
                    <a:pt x="1317" y="10124"/>
                    <a:pt x="1263" y="10143"/>
                  </a:cubicBezTo>
                  <a:lnTo>
                    <a:pt x="1186" y="172"/>
                  </a:lnTo>
                  <a:cubicBezTo>
                    <a:pt x="883" y="172"/>
                    <a:pt x="584" y="113"/>
                    <a:pt x="281" y="59"/>
                  </a:cubicBezTo>
                  <a:cubicBezTo>
                    <a:pt x="227" y="59"/>
                    <a:pt x="186"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6"/>
            <p:cNvSpPr/>
            <p:nvPr/>
          </p:nvSpPr>
          <p:spPr>
            <a:xfrm>
              <a:off x="7159975" y="3345900"/>
              <a:ext cx="4325" cy="24050"/>
            </a:xfrm>
            <a:custGeom>
              <a:avLst/>
              <a:gdLst/>
              <a:ahLst/>
              <a:cxnLst/>
              <a:rect l="l" t="t" r="r" b="b"/>
              <a:pathLst>
                <a:path w="173" h="962" extrusionOk="0">
                  <a:moveTo>
                    <a:pt x="86" y="1"/>
                  </a:moveTo>
                  <a:cubicBezTo>
                    <a:pt x="43" y="1"/>
                    <a:pt x="0" y="29"/>
                    <a:pt x="0" y="85"/>
                  </a:cubicBezTo>
                  <a:lnTo>
                    <a:pt x="0" y="877"/>
                  </a:lnTo>
                  <a:cubicBezTo>
                    <a:pt x="0" y="934"/>
                    <a:pt x="43" y="962"/>
                    <a:pt x="86" y="962"/>
                  </a:cubicBezTo>
                  <a:cubicBezTo>
                    <a:pt x="129" y="962"/>
                    <a:pt x="172" y="934"/>
                    <a:pt x="172" y="877"/>
                  </a:cubicBezTo>
                  <a:lnTo>
                    <a:pt x="172" y="85"/>
                  </a:lnTo>
                  <a:cubicBezTo>
                    <a:pt x="172" y="29"/>
                    <a:pt x="129"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6"/>
            <p:cNvSpPr/>
            <p:nvPr/>
          </p:nvSpPr>
          <p:spPr>
            <a:xfrm>
              <a:off x="7144925" y="3152175"/>
              <a:ext cx="4225" cy="259175"/>
            </a:xfrm>
            <a:custGeom>
              <a:avLst/>
              <a:gdLst/>
              <a:ahLst/>
              <a:cxnLst/>
              <a:rect l="l" t="t" r="r" b="b"/>
              <a:pathLst>
                <a:path w="169" h="10367" extrusionOk="0">
                  <a:moveTo>
                    <a:pt x="84" y="0"/>
                  </a:moveTo>
                  <a:cubicBezTo>
                    <a:pt x="43" y="0"/>
                    <a:pt x="1" y="29"/>
                    <a:pt x="1" y="85"/>
                  </a:cubicBezTo>
                  <a:lnTo>
                    <a:pt x="1" y="10282"/>
                  </a:lnTo>
                  <a:cubicBezTo>
                    <a:pt x="1" y="10338"/>
                    <a:pt x="43" y="10367"/>
                    <a:pt x="84" y="10367"/>
                  </a:cubicBezTo>
                  <a:cubicBezTo>
                    <a:pt x="126" y="10367"/>
                    <a:pt x="168" y="10338"/>
                    <a:pt x="168" y="10282"/>
                  </a:cubicBezTo>
                  <a:lnTo>
                    <a:pt x="168" y="85"/>
                  </a:lnTo>
                  <a:cubicBezTo>
                    <a:pt x="168" y="29"/>
                    <a:pt x="126"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6"/>
            <p:cNvSpPr/>
            <p:nvPr/>
          </p:nvSpPr>
          <p:spPr>
            <a:xfrm>
              <a:off x="7173650" y="3152950"/>
              <a:ext cx="4325" cy="255125"/>
            </a:xfrm>
            <a:custGeom>
              <a:avLst/>
              <a:gdLst/>
              <a:ahLst/>
              <a:cxnLst/>
              <a:rect l="l" t="t" r="r" b="b"/>
              <a:pathLst>
                <a:path w="173" h="10205" extrusionOk="0">
                  <a:moveTo>
                    <a:pt x="87" y="1"/>
                  </a:moveTo>
                  <a:cubicBezTo>
                    <a:pt x="44" y="1"/>
                    <a:pt x="1" y="25"/>
                    <a:pt x="1" y="72"/>
                  </a:cubicBezTo>
                  <a:lnTo>
                    <a:pt x="1" y="10120"/>
                  </a:lnTo>
                  <a:cubicBezTo>
                    <a:pt x="1" y="10176"/>
                    <a:pt x="44" y="10204"/>
                    <a:pt x="87" y="10204"/>
                  </a:cubicBezTo>
                  <a:cubicBezTo>
                    <a:pt x="130" y="10204"/>
                    <a:pt x="173" y="10176"/>
                    <a:pt x="173" y="10120"/>
                  </a:cubicBezTo>
                  <a:lnTo>
                    <a:pt x="173" y="72"/>
                  </a:lnTo>
                  <a:cubicBezTo>
                    <a:pt x="173" y="25"/>
                    <a:pt x="130"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6"/>
            <p:cNvSpPr/>
            <p:nvPr/>
          </p:nvSpPr>
          <p:spPr>
            <a:xfrm>
              <a:off x="6991125" y="3089125"/>
              <a:ext cx="316900" cy="67800"/>
            </a:xfrm>
            <a:custGeom>
              <a:avLst/>
              <a:gdLst/>
              <a:ahLst/>
              <a:cxnLst/>
              <a:rect l="l" t="t" r="r" b="b"/>
              <a:pathLst>
                <a:path w="12676" h="2712" extrusionOk="0">
                  <a:moveTo>
                    <a:pt x="12569" y="1"/>
                  </a:moveTo>
                  <a:cubicBezTo>
                    <a:pt x="12541" y="1"/>
                    <a:pt x="12511" y="13"/>
                    <a:pt x="12486" y="42"/>
                  </a:cubicBezTo>
                  <a:cubicBezTo>
                    <a:pt x="11193" y="1812"/>
                    <a:pt x="9059" y="2538"/>
                    <a:pt x="6928" y="2538"/>
                  </a:cubicBezTo>
                  <a:cubicBezTo>
                    <a:pt x="6695" y="2538"/>
                    <a:pt x="6461" y="2529"/>
                    <a:pt x="6230" y="2512"/>
                  </a:cubicBezTo>
                  <a:cubicBezTo>
                    <a:pt x="4266" y="2381"/>
                    <a:pt x="1724" y="2024"/>
                    <a:pt x="177" y="685"/>
                  </a:cubicBezTo>
                  <a:cubicBezTo>
                    <a:pt x="162" y="674"/>
                    <a:pt x="147" y="670"/>
                    <a:pt x="132" y="670"/>
                  </a:cubicBezTo>
                  <a:cubicBezTo>
                    <a:pt x="64" y="670"/>
                    <a:pt x="1" y="753"/>
                    <a:pt x="64" y="798"/>
                  </a:cubicBezTo>
                  <a:cubicBezTo>
                    <a:pt x="1665" y="2191"/>
                    <a:pt x="4194" y="2512"/>
                    <a:pt x="6230" y="2684"/>
                  </a:cubicBezTo>
                  <a:cubicBezTo>
                    <a:pt x="6465" y="2702"/>
                    <a:pt x="6701" y="2711"/>
                    <a:pt x="6937" y="2711"/>
                  </a:cubicBezTo>
                  <a:cubicBezTo>
                    <a:pt x="9123" y="2711"/>
                    <a:pt x="11308" y="1924"/>
                    <a:pt x="12635" y="119"/>
                  </a:cubicBezTo>
                  <a:cubicBezTo>
                    <a:pt x="12675" y="55"/>
                    <a:pt x="12628" y="1"/>
                    <a:pt x="12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6"/>
            <p:cNvSpPr/>
            <p:nvPr/>
          </p:nvSpPr>
          <p:spPr>
            <a:xfrm>
              <a:off x="6991225" y="2974625"/>
              <a:ext cx="106275" cy="135100"/>
            </a:xfrm>
            <a:custGeom>
              <a:avLst/>
              <a:gdLst/>
              <a:ahLst/>
              <a:cxnLst/>
              <a:rect l="l" t="t" r="r" b="b"/>
              <a:pathLst>
                <a:path w="4251" h="5404" extrusionOk="0">
                  <a:moveTo>
                    <a:pt x="4145" y="1"/>
                  </a:moveTo>
                  <a:cubicBezTo>
                    <a:pt x="4120" y="1"/>
                    <a:pt x="4094" y="13"/>
                    <a:pt x="4077" y="44"/>
                  </a:cubicBezTo>
                  <a:cubicBezTo>
                    <a:pt x="3036" y="1967"/>
                    <a:pt x="1738" y="3831"/>
                    <a:pt x="60" y="5265"/>
                  </a:cubicBezTo>
                  <a:cubicBezTo>
                    <a:pt x="1" y="5323"/>
                    <a:pt x="53" y="5403"/>
                    <a:pt x="115" y="5403"/>
                  </a:cubicBezTo>
                  <a:cubicBezTo>
                    <a:pt x="135" y="5403"/>
                    <a:pt x="155" y="5396"/>
                    <a:pt x="173" y="5378"/>
                  </a:cubicBezTo>
                  <a:cubicBezTo>
                    <a:pt x="1851" y="3944"/>
                    <a:pt x="3172" y="2062"/>
                    <a:pt x="4226" y="121"/>
                  </a:cubicBezTo>
                  <a:cubicBezTo>
                    <a:pt x="4251" y="57"/>
                    <a:pt x="4198" y="1"/>
                    <a:pt x="4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6"/>
            <p:cNvSpPr/>
            <p:nvPr/>
          </p:nvSpPr>
          <p:spPr>
            <a:xfrm>
              <a:off x="7189625" y="2969200"/>
              <a:ext cx="118400" cy="124000"/>
            </a:xfrm>
            <a:custGeom>
              <a:avLst/>
              <a:gdLst/>
              <a:ahLst/>
              <a:cxnLst/>
              <a:rect l="l" t="t" r="r" b="b"/>
              <a:pathLst>
                <a:path w="4736" h="4960" extrusionOk="0">
                  <a:moveTo>
                    <a:pt x="126" y="0"/>
                  </a:moveTo>
                  <a:cubicBezTo>
                    <a:pt x="62" y="0"/>
                    <a:pt x="0" y="83"/>
                    <a:pt x="58" y="130"/>
                  </a:cubicBezTo>
                  <a:cubicBezTo>
                    <a:pt x="1606" y="1695"/>
                    <a:pt x="3017" y="3369"/>
                    <a:pt x="4564" y="4934"/>
                  </a:cubicBezTo>
                  <a:cubicBezTo>
                    <a:pt x="4582" y="4952"/>
                    <a:pt x="4602" y="4960"/>
                    <a:pt x="4621" y="4960"/>
                  </a:cubicBezTo>
                  <a:cubicBezTo>
                    <a:pt x="4684" y="4960"/>
                    <a:pt x="4736" y="4880"/>
                    <a:pt x="4677" y="4821"/>
                  </a:cubicBezTo>
                  <a:cubicBezTo>
                    <a:pt x="3130" y="3256"/>
                    <a:pt x="1719" y="1582"/>
                    <a:pt x="171" y="17"/>
                  </a:cubicBezTo>
                  <a:cubicBezTo>
                    <a:pt x="157" y="5"/>
                    <a:pt x="141"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6"/>
            <p:cNvSpPr/>
            <p:nvPr/>
          </p:nvSpPr>
          <p:spPr>
            <a:xfrm>
              <a:off x="7091975" y="2969200"/>
              <a:ext cx="103500" cy="20300"/>
            </a:xfrm>
            <a:custGeom>
              <a:avLst/>
              <a:gdLst/>
              <a:ahLst/>
              <a:cxnLst/>
              <a:rect l="l" t="t" r="r" b="b"/>
              <a:pathLst>
                <a:path w="4140" h="812" extrusionOk="0">
                  <a:moveTo>
                    <a:pt x="4012" y="0"/>
                  </a:moveTo>
                  <a:cubicBezTo>
                    <a:pt x="3996" y="0"/>
                    <a:pt x="3979" y="5"/>
                    <a:pt x="3964" y="17"/>
                  </a:cubicBezTo>
                  <a:cubicBezTo>
                    <a:pt x="3503" y="457"/>
                    <a:pt x="2767" y="643"/>
                    <a:pt x="2024" y="643"/>
                  </a:cubicBezTo>
                  <a:cubicBezTo>
                    <a:pt x="1339" y="643"/>
                    <a:pt x="648" y="485"/>
                    <a:pt x="160" y="225"/>
                  </a:cubicBezTo>
                  <a:cubicBezTo>
                    <a:pt x="147" y="220"/>
                    <a:pt x="135" y="217"/>
                    <a:pt x="124" y="217"/>
                  </a:cubicBezTo>
                  <a:cubicBezTo>
                    <a:pt x="48" y="217"/>
                    <a:pt x="0" y="323"/>
                    <a:pt x="83" y="374"/>
                  </a:cubicBezTo>
                  <a:cubicBezTo>
                    <a:pt x="599" y="649"/>
                    <a:pt x="1308" y="812"/>
                    <a:pt x="2011" y="812"/>
                  </a:cubicBezTo>
                  <a:cubicBezTo>
                    <a:pt x="2799" y="812"/>
                    <a:pt x="3580" y="608"/>
                    <a:pt x="4077" y="130"/>
                  </a:cubicBezTo>
                  <a:cubicBezTo>
                    <a:pt x="4139" y="83"/>
                    <a:pt x="4078" y="0"/>
                    <a:pt x="4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6"/>
            <p:cNvSpPr/>
            <p:nvPr/>
          </p:nvSpPr>
          <p:spPr>
            <a:xfrm>
              <a:off x="7084075" y="2956800"/>
              <a:ext cx="110650" cy="22775"/>
            </a:xfrm>
            <a:custGeom>
              <a:avLst/>
              <a:gdLst/>
              <a:ahLst/>
              <a:cxnLst/>
              <a:rect l="l" t="t" r="r" b="b"/>
              <a:pathLst>
                <a:path w="4426" h="911" extrusionOk="0">
                  <a:moveTo>
                    <a:pt x="2980" y="1"/>
                  </a:moveTo>
                  <a:cubicBezTo>
                    <a:pt x="2589" y="1"/>
                    <a:pt x="2222" y="38"/>
                    <a:pt x="2037" y="60"/>
                  </a:cubicBezTo>
                  <a:cubicBezTo>
                    <a:pt x="1774" y="97"/>
                    <a:pt x="1" y="305"/>
                    <a:pt x="399" y="870"/>
                  </a:cubicBezTo>
                  <a:cubicBezTo>
                    <a:pt x="415" y="899"/>
                    <a:pt x="440" y="910"/>
                    <a:pt x="466" y="910"/>
                  </a:cubicBezTo>
                  <a:cubicBezTo>
                    <a:pt x="526" y="910"/>
                    <a:pt x="589" y="847"/>
                    <a:pt x="548" y="793"/>
                  </a:cubicBezTo>
                  <a:cubicBezTo>
                    <a:pt x="340" y="513"/>
                    <a:pt x="1964" y="228"/>
                    <a:pt x="2132" y="210"/>
                  </a:cubicBezTo>
                  <a:cubicBezTo>
                    <a:pt x="2282" y="190"/>
                    <a:pt x="2592" y="163"/>
                    <a:pt x="2929" y="163"/>
                  </a:cubicBezTo>
                  <a:cubicBezTo>
                    <a:pt x="3522" y="163"/>
                    <a:pt x="4202" y="247"/>
                    <a:pt x="4262" y="608"/>
                  </a:cubicBezTo>
                  <a:cubicBezTo>
                    <a:pt x="4269" y="643"/>
                    <a:pt x="4297" y="659"/>
                    <a:pt x="4326" y="659"/>
                  </a:cubicBezTo>
                  <a:cubicBezTo>
                    <a:pt x="4373" y="659"/>
                    <a:pt x="4425" y="618"/>
                    <a:pt x="4412" y="549"/>
                  </a:cubicBezTo>
                  <a:cubicBezTo>
                    <a:pt x="4341" y="104"/>
                    <a:pt x="3627"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6"/>
            <p:cNvSpPr/>
            <p:nvPr/>
          </p:nvSpPr>
          <p:spPr>
            <a:xfrm>
              <a:off x="7087475" y="3147975"/>
              <a:ext cx="4200" cy="41925"/>
            </a:xfrm>
            <a:custGeom>
              <a:avLst/>
              <a:gdLst/>
              <a:ahLst/>
              <a:cxnLst/>
              <a:rect l="l" t="t" r="r" b="b"/>
              <a:pathLst>
                <a:path w="168" h="1677" extrusionOk="0">
                  <a:moveTo>
                    <a:pt x="84" y="1"/>
                  </a:moveTo>
                  <a:cubicBezTo>
                    <a:pt x="42" y="1"/>
                    <a:pt x="1" y="29"/>
                    <a:pt x="1" y="86"/>
                  </a:cubicBezTo>
                  <a:lnTo>
                    <a:pt x="1" y="1592"/>
                  </a:lnTo>
                  <a:cubicBezTo>
                    <a:pt x="1" y="1649"/>
                    <a:pt x="42" y="1677"/>
                    <a:pt x="84" y="1677"/>
                  </a:cubicBezTo>
                  <a:cubicBezTo>
                    <a:pt x="126" y="1677"/>
                    <a:pt x="168" y="1649"/>
                    <a:pt x="168" y="1592"/>
                  </a:cubicBezTo>
                  <a:lnTo>
                    <a:pt x="168" y="86"/>
                  </a:lnTo>
                  <a:cubicBezTo>
                    <a:pt x="168" y="29"/>
                    <a:pt x="126" y="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6"/>
            <p:cNvSpPr/>
            <p:nvPr/>
          </p:nvSpPr>
          <p:spPr>
            <a:xfrm>
              <a:off x="7078075" y="3187275"/>
              <a:ext cx="24925" cy="47675"/>
            </a:xfrm>
            <a:custGeom>
              <a:avLst/>
              <a:gdLst/>
              <a:ahLst/>
              <a:cxnLst/>
              <a:rect l="l" t="t" r="r" b="b"/>
              <a:pathLst>
                <a:path w="997" h="1907" extrusionOk="0">
                  <a:moveTo>
                    <a:pt x="516" y="1"/>
                  </a:moveTo>
                  <a:cubicBezTo>
                    <a:pt x="508" y="1"/>
                    <a:pt x="499" y="1"/>
                    <a:pt x="490" y="2"/>
                  </a:cubicBezTo>
                  <a:lnTo>
                    <a:pt x="413" y="20"/>
                  </a:lnTo>
                  <a:cubicBezTo>
                    <a:pt x="409" y="20"/>
                    <a:pt x="406" y="20"/>
                    <a:pt x="403" y="20"/>
                  </a:cubicBezTo>
                  <a:cubicBezTo>
                    <a:pt x="54" y="20"/>
                    <a:pt x="0" y="1907"/>
                    <a:pt x="413" y="1907"/>
                  </a:cubicBezTo>
                  <a:cubicBezTo>
                    <a:pt x="996" y="1907"/>
                    <a:pt x="716" y="549"/>
                    <a:pt x="693" y="283"/>
                  </a:cubicBezTo>
                  <a:cubicBezTo>
                    <a:pt x="676" y="158"/>
                    <a:pt x="675"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6"/>
            <p:cNvSpPr/>
            <p:nvPr/>
          </p:nvSpPr>
          <p:spPr>
            <a:xfrm>
              <a:off x="7155775" y="3170600"/>
              <a:ext cx="3775" cy="23500"/>
            </a:xfrm>
            <a:custGeom>
              <a:avLst/>
              <a:gdLst/>
              <a:ahLst/>
              <a:cxnLst/>
              <a:rect l="l" t="t" r="r" b="b"/>
              <a:pathLst>
                <a:path w="151" h="940" extrusionOk="0">
                  <a:moveTo>
                    <a:pt x="76" y="1"/>
                  </a:moveTo>
                  <a:cubicBezTo>
                    <a:pt x="38" y="1"/>
                    <a:pt x="1" y="29"/>
                    <a:pt x="1" y="86"/>
                  </a:cubicBezTo>
                  <a:lnTo>
                    <a:pt x="1" y="855"/>
                  </a:lnTo>
                  <a:cubicBezTo>
                    <a:pt x="1" y="911"/>
                    <a:pt x="38" y="939"/>
                    <a:pt x="76" y="939"/>
                  </a:cubicBezTo>
                  <a:cubicBezTo>
                    <a:pt x="113" y="939"/>
                    <a:pt x="150" y="911"/>
                    <a:pt x="150" y="855"/>
                  </a:cubicBezTo>
                  <a:lnTo>
                    <a:pt x="150" y="86"/>
                  </a:lnTo>
                  <a:cubicBezTo>
                    <a:pt x="150" y="29"/>
                    <a:pt x="113"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6"/>
            <p:cNvSpPr/>
            <p:nvPr/>
          </p:nvSpPr>
          <p:spPr>
            <a:xfrm>
              <a:off x="7165625" y="3207225"/>
              <a:ext cx="4325" cy="29850"/>
            </a:xfrm>
            <a:custGeom>
              <a:avLst/>
              <a:gdLst/>
              <a:ahLst/>
              <a:cxnLst/>
              <a:rect l="l" t="t" r="r" b="b"/>
              <a:pathLst>
                <a:path w="173" h="1194" extrusionOk="0">
                  <a:moveTo>
                    <a:pt x="86" y="0"/>
                  </a:moveTo>
                  <a:cubicBezTo>
                    <a:pt x="43" y="0"/>
                    <a:pt x="1" y="23"/>
                    <a:pt x="1" y="68"/>
                  </a:cubicBezTo>
                  <a:lnTo>
                    <a:pt x="1" y="1109"/>
                  </a:lnTo>
                  <a:cubicBezTo>
                    <a:pt x="1" y="1165"/>
                    <a:pt x="43" y="1193"/>
                    <a:pt x="86" y="1193"/>
                  </a:cubicBezTo>
                  <a:cubicBezTo>
                    <a:pt x="129" y="1193"/>
                    <a:pt x="172" y="1165"/>
                    <a:pt x="172" y="1109"/>
                  </a:cubicBezTo>
                  <a:lnTo>
                    <a:pt x="172" y="68"/>
                  </a:lnTo>
                  <a:cubicBezTo>
                    <a:pt x="172" y="23"/>
                    <a:pt x="129"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6"/>
            <p:cNvSpPr/>
            <p:nvPr/>
          </p:nvSpPr>
          <p:spPr>
            <a:xfrm>
              <a:off x="7157600" y="3249200"/>
              <a:ext cx="3875" cy="71675"/>
            </a:xfrm>
            <a:custGeom>
              <a:avLst/>
              <a:gdLst/>
              <a:ahLst/>
              <a:cxnLst/>
              <a:rect l="l" t="t" r="r" b="b"/>
              <a:pathLst>
                <a:path w="155" h="2867" extrusionOk="0">
                  <a:moveTo>
                    <a:pt x="77" y="1"/>
                  </a:moveTo>
                  <a:cubicBezTo>
                    <a:pt x="39" y="1"/>
                    <a:pt x="0" y="29"/>
                    <a:pt x="0" y="86"/>
                  </a:cubicBezTo>
                  <a:lnTo>
                    <a:pt x="0" y="2782"/>
                  </a:lnTo>
                  <a:cubicBezTo>
                    <a:pt x="0" y="2838"/>
                    <a:pt x="39" y="2867"/>
                    <a:pt x="77" y="2867"/>
                  </a:cubicBezTo>
                  <a:cubicBezTo>
                    <a:pt x="116" y="2867"/>
                    <a:pt x="154" y="2838"/>
                    <a:pt x="154" y="2782"/>
                  </a:cubicBezTo>
                  <a:lnTo>
                    <a:pt x="154" y="86"/>
                  </a:lnTo>
                  <a:cubicBezTo>
                    <a:pt x="154" y="29"/>
                    <a:pt x="116"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6"/>
            <p:cNvSpPr/>
            <p:nvPr/>
          </p:nvSpPr>
          <p:spPr>
            <a:xfrm>
              <a:off x="7140625" y="2902725"/>
              <a:ext cx="9075" cy="46050"/>
            </a:xfrm>
            <a:custGeom>
              <a:avLst/>
              <a:gdLst/>
              <a:ahLst/>
              <a:cxnLst/>
              <a:rect l="l" t="t" r="r" b="b"/>
              <a:pathLst>
                <a:path w="363" h="1842" extrusionOk="0">
                  <a:moveTo>
                    <a:pt x="182" y="0"/>
                  </a:moveTo>
                  <a:cubicBezTo>
                    <a:pt x="91" y="0"/>
                    <a:pt x="1" y="57"/>
                    <a:pt x="1" y="170"/>
                  </a:cubicBezTo>
                  <a:lnTo>
                    <a:pt x="1" y="1658"/>
                  </a:lnTo>
                  <a:cubicBezTo>
                    <a:pt x="1" y="1780"/>
                    <a:pt x="91" y="1841"/>
                    <a:pt x="182" y="1841"/>
                  </a:cubicBezTo>
                  <a:cubicBezTo>
                    <a:pt x="272" y="1841"/>
                    <a:pt x="363" y="1780"/>
                    <a:pt x="363" y="1658"/>
                  </a:cubicBezTo>
                  <a:lnTo>
                    <a:pt x="363" y="170"/>
                  </a:lnTo>
                  <a:cubicBezTo>
                    <a:pt x="363" y="57"/>
                    <a:pt x="272" y="0"/>
                    <a:pt x="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6"/>
            <p:cNvSpPr/>
            <p:nvPr/>
          </p:nvSpPr>
          <p:spPr>
            <a:xfrm>
              <a:off x="7106350" y="2928100"/>
              <a:ext cx="21150" cy="17425"/>
            </a:xfrm>
            <a:custGeom>
              <a:avLst/>
              <a:gdLst/>
              <a:ahLst/>
              <a:cxnLst/>
              <a:rect l="l" t="t" r="r" b="b"/>
              <a:pathLst>
                <a:path w="846" h="697" extrusionOk="0">
                  <a:moveTo>
                    <a:pt x="247" y="1"/>
                  </a:moveTo>
                  <a:cubicBezTo>
                    <a:pt x="111" y="1"/>
                    <a:pt x="1" y="173"/>
                    <a:pt x="128" y="304"/>
                  </a:cubicBezTo>
                  <a:cubicBezTo>
                    <a:pt x="223" y="417"/>
                    <a:pt x="336" y="530"/>
                    <a:pt x="449" y="643"/>
                  </a:cubicBezTo>
                  <a:cubicBezTo>
                    <a:pt x="488" y="681"/>
                    <a:pt x="531" y="697"/>
                    <a:pt x="573" y="697"/>
                  </a:cubicBezTo>
                  <a:cubicBezTo>
                    <a:pt x="717" y="697"/>
                    <a:pt x="845" y="509"/>
                    <a:pt x="716" y="376"/>
                  </a:cubicBezTo>
                  <a:cubicBezTo>
                    <a:pt x="603" y="286"/>
                    <a:pt x="490" y="173"/>
                    <a:pt x="377" y="59"/>
                  </a:cubicBezTo>
                  <a:cubicBezTo>
                    <a:pt x="335" y="18"/>
                    <a:pt x="290" y="1"/>
                    <a:pt x="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6"/>
            <p:cNvSpPr/>
            <p:nvPr/>
          </p:nvSpPr>
          <p:spPr>
            <a:xfrm>
              <a:off x="7158025" y="2925800"/>
              <a:ext cx="23625" cy="19725"/>
            </a:xfrm>
            <a:custGeom>
              <a:avLst/>
              <a:gdLst/>
              <a:ahLst/>
              <a:cxnLst/>
              <a:rect l="l" t="t" r="r" b="b"/>
              <a:pathLst>
                <a:path w="945" h="789" extrusionOk="0">
                  <a:moveTo>
                    <a:pt x="675" y="1"/>
                  </a:moveTo>
                  <a:cubicBezTo>
                    <a:pt x="632" y="1"/>
                    <a:pt x="588" y="17"/>
                    <a:pt x="549" y="56"/>
                  </a:cubicBezTo>
                  <a:lnTo>
                    <a:pt x="119" y="491"/>
                  </a:lnTo>
                  <a:cubicBezTo>
                    <a:pt x="0" y="606"/>
                    <a:pt x="119" y="789"/>
                    <a:pt x="258" y="789"/>
                  </a:cubicBezTo>
                  <a:cubicBezTo>
                    <a:pt x="300" y="789"/>
                    <a:pt x="342" y="773"/>
                    <a:pt x="381" y="735"/>
                  </a:cubicBezTo>
                  <a:lnTo>
                    <a:pt x="816" y="301"/>
                  </a:lnTo>
                  <a:cubicBezTo>
                    <a:pt x="945" y="186"/>
                    <a:pt x="818" y="1"/>
                    <a:pt x="6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6"/>
            <p:cNvSpPr/>
            <p:nvPr/>
          </p:nvSpPr>
          <p:spPr>
            <a:xfrm>
              <a:off x="7021425" y="3102500"/>
              <a:ext cx="16100" cy="12675"/>
            </a:xfrm>
            <a:custGeom>
              <a:avLst/>
              <a:gdLst/>
              <a:ahLst/>
              <a:cxnLst/>
              <a:rect l="l" t="t" r="r" b="b"/>
              <a:pathLst>
                <a:path w="644" h="507" extrusionOk="0">
                  <a:moveTo>
                    <a:pt x="322" y="0"/>
                  </a:moveTo>
                  <a:cubicBezTo>
                    <a:pt x="1" y="0"/>
                    <a:pt x="1" y="507"/>
                    <a:pt x="322" y="507"/>
                  </a:cubicBezTo>
                  <a:cubicBezTo>
                    <a:pt x="643" y="507"/>
                    <a:pt x="643"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6"/>
            <p:cNvSpPr/>
            <p:nvPr/>
          </p:nvSpPr>
          <p:spPr>
            <a:xfrm>
              <a:off x="7069950" y="3104300"/>
              <a:ext cx="16525" cy="12800"/>
            </a:xfrm>
            <a:custGeom>
              <a:avLst/>
              <a:gdLst/>
              <a:ahLst/>
              <a:cxnLst/>
              <a:rect l="l" t="t" r="r" b="b"/>
              <a:pathLst>
                <a:path w="661" h="512" extrusionOk="0">
                  <a:moveTo>
                    <a:pt x="322" y="1"/>
                  </a:moveTo>
                  <a:cubicBezTo>
                    <a:pt x="0" y="1"/>
                    <a:pt x="0" y="512"/>
                    <a:pt x="322" y="512"/>
                  </a:cubicBezTo>
                  <a:cubicBezTo>
                    <a:pt x="661" y="512"/>
                    <a:pt x="661"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6"/>
            <p:cNvSpPr/>
            <p:nvPr/>
          </p:nvSpPr>
          <p:spPr>
            <a:xfrm>
              <a:off x="7063400" y="3046850"/>
              <a:ext cx="16075" cy="12800"/>
            </a:xfrm>
            <a:custGeom>
              <a:avLst/>
              <a:gdLst/>
              <a:ahLst/>
              <a:cxnLst/>
              <a:rect l="l" t="t" r="r" b="b"/>
              <a:pathLst>
                <a:path w="643" h="512" extrusionOk="0">
                  <a:moveTo>
                    <a:pt x="321" y="1"/>
                  </a:moveTo>
                  <a:cubicBezTo>
                    <a:pt x="0" y="1"/>
                    <a:pt x="0" y="512"/>
                    <a:pt x="321" y="512"/>
                  </a:cubicBezTo>
                  <a:cubicBezTo>
                    <a:pt x="642" y="512"/>
                    <a:pt x="642"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6"/>
            <p:cNvSpPr/>
            <p:nvPr/>
          </p:nvSpPr>
          <p:spPr>
            <a:xfrm>
              <a:off x="7123675" y="3067100"/>
              <a:ext cx="16525" cy="12800"/>
            </a:xfrm>
            <a:custGeom>
              <a:avLst/>
              <a:gdLst/>
              <a:ahLst/>
              <a:cxnLst/>
              <a:rect l="l" t="t" r="r" b="b"/>
              <a:pathLst>
                <a:path w="661" h="512" extrusionOk="0">
                  <a:moveTo>
                    <a:pt x="339" y="0"/>
                  </a:moveTo>
                  <a:cubicBezTo>
                    <a:pt x="0" y="0"/>
                    <a:pt x="0" y="512"/>
                    <a:pt x="339" y="512"/>
                  </a:cubicBezTo>
                  <a:cubicBezTo>
                    <a:pt x="661" y="512"/>
                    <a:pt x="661"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6"/>
            <p:cNvSpPr/>
            <p:nvPr/>
          </p:nvSpPr>
          <p:spPr>
            <a:xfrm>
              <a:off x="7102075" y="3012025"/>
              <a:ext cx="16525" cy="12225"/>
            </a:xfrm>
            <a:custGeom>
              <a:avLst/>
              <a:gdLst/>
              <a:ahLst/>
              <a:cxnLst/>
              <a:rect l="l" t="t" r="r" b="b"/>
              <a:pathLst>
                <a:path w="661" h="489" extrusionOk="0">
                  <a:moveTo>
                    <a:pt x="321" y="0"/>
                  </a:moveTo>
                  <a:cubicBezTo>
                    <a:pt x="0" y="0"/>
                    <a:pt x="0" y="489"/>
                    <a:pt x="321" y="489"/>
                  </a:cubicBezTo>
                  <a:cubicBezTo>
                    <a:pt x="661" y="489"/>
                    <a:pt x="661"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6"/>
            <p:cNvSpPr/>
            <p:nvPr/>
          </p:nvSpPr>
          <p:spPr>
            <a:xfrm>
              <a:off x="7174100" y="3000250"/>
              <a:ext cx="16550" cy="12250"/>
            </a:xfrm>
            <a:custGeom>
              <a:avLst/>
              <a:gdLst/>
              <a:ahLst/>
              <a:cxnLst/>
              <a:rect l="l" t="t" r="r" b="b"/>
              <a:pathLst>
                <a:path w="662" h="490" extrusionOk="0">
                  <a:moveTo>
                    <a:pt x="340" y="1"/>
                  </a:moveTo>
                  <a:cubicBezTo>
                    <a:pt x="1" y="1"/>
                    <a:pt x="1" y="489"/>
                    <a:pt x="340" y="489"/>
                  </a:cubicBezTo>
                  <a:cubicBezTo>
                    <a:pt x="661" y="489"/>
                    <a:pt x="661"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6"/>
            <p:cNvSpPr/>
            <p:nvPr/>
          </p:nvSpPr>
          <p:spPr>
            <a:xfrm>
              <a:off x="7170825" y="3042100"/>
              <a:ext cx="16550" cy="12800"/>
            </a:xfrm>
            <a:custGeom>
              <a:avLst/>
              <a:gdLst/>
              <a:ahLst/>
              <a:cxnLst/>
              <a:rect l="l" t="t" r="r" b="b"/>
              <a:pathLst>
                <a:path w="662" h="512" extrusionOk="0">
                  <a:moveTo>
                    <a:pt x="340" y="1"/>
                  </a:moveTo>
                  <a:cubicBezTo>
                    <a:pt x="1" y="1"/>
                    <a:pt x="1" y="512"/>
                    <a:pt x="340" y="512"/>
                  </a:cubicBezTo>
                  <a:cubicBezTo>
                    <a:pt x="661" y="512"/>
                    <a:pt x="661"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6"/>
            <p:cNvSpPr/>
            <p:nvPr/>
          </p:nvSpPr>
          <p:spPr>
            <a:xfrm>
              <a:off x="7123675" y="3126025"/>
              <a:ext cx="16525" cy="12800"/>
            </a:xfrm>
            <a:custGeom>
              <a:avLst/>
              <a:gdLst/>
              <a:ahLst/>
              <a:cxnLst/>
              <a:rect l="l" t="t" r="r" b="b"/>
              <a:pathLst>
                <a:path w="661" h="512" extrusionOk="0">
                  <a:moveTo>
                    <a:pt x="339" y="0"/>
                  </a:moveTo>
                  <a:cubicBezTo>
                    <a:pt x="0" y="0"/>
                    <a:pt x="0" y="511"/>
                    <a:pt x="339" y="511"/>
                  </a:cubicBezTo>
                  <a:cubicBezTo>
                    <a:pt x="661" y="511"/>
                    <a:pt x="661"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6"/>
            <p:cNvSpPr/>
            <p:nvPr/>
          </p:nvSpPr>
          <p:spPr>
            <a:xfrm>
              <a:off x="7179300" y="3090725"/>
              <a:ext cx="16550" cy="12700"/>
            </a:xfrm>
            <a:custGeom>
              <a:avLst/>
              <a:gdLst/>
              <a:ahLst/>
              <a:cxnLst/>
              <a:rect l="l" t="t" r="r" b="b"/>
              <a:pathLst>
                <a:path w="662" h="508" extrusionOk="0">
                  <a:moveTo>
                    <a:pt x="322" y="1"/>
                  </a:moveTo>
                  <a:cubicBezTo>
                    <a:pt x="1" y="1"/>
                    <a:pt x="1" y="507"/>
                    <a:pt x="322" y="507"/>
                  </a:cubicBezTo>
                  <a:cubicBezTo>
                    <a:pt x="661" y="507"/>
                    <a:pt x="661"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6"/>
            <p:cNvSpPr/>
            <p:nvPr/>
          </p:nvSpPr>
          <p:spPr>
            <a:xfrm>
              <a:off x="7218000" y="3114250"/>
              <a:ext cx="16525" cy="12700"/>
            </a:xfrm>
            <a:custGeom>
              <a:avLst/>
              <a:gdLst/>
              <a:ahLst/>
              <a:cxnLst/>
              <a:rect l="l" t="t" r="r" b="b"/>
              <a:pathLst>
                <a:path w="661" h="508" extrusionOk="0">
                  <a:moveTo>
                    <a:pt x="321" y="1"/>
                  </a:moveTo>
                  <a:cubicBezTo>
                    <a:pt x="0" y="1"/>
                    <a:pt x="0" y="507"/>
                    <a:pt x="321" y="507"/>
                  </a:cubicBezTo>
                  <a:cubicBezTo>
                    <a:pt x="661" y="507"/>
                    <a:pt x="661"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6"/>
            <p:cNvSpPr/>
            <p:nvPr/>
          </p:nvSpPr>
          <p:spPr>
            <a:xfrm>
              <a:off x="7219800" y="3042100"/>
              <a:ext cx="16075" cy="12800"/>
            </a:xfrm>
            <a:custGeom>
              <a:avLst/>
              <a:gdLst/>
              <a:ahLst/>
              <a:cxnLst/>
              <a:rect l="l" t="t" r="r" b="b"/>
              <a:pathLst>
                <a:path w="643" h="512" extrusionOk="0">
                  <a:moveTo>
                    <a:pt x="322" y="1"/>
                  </a:moveTo>
                  <a:cubicBezTo>
                    <a:pt x="0" y="1"/>
                    <a:pt x="0" y="512"/>
                    <a:pt x="322" y="512"/>
                  </a:cubicBezTo>
                  <a:cubicBezTo>
                    <a:pt x="643" y="512"/>
                    <a:pt x="643"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6"/>
            <p:cNvSpPr/>
            <p:nvPr/>
          </p:nvSpPr>
          <p:spPr>
            <a:xfrm>
              <a:off x="7065300" y="3255175"/>
              <a:ext cx="12700" cy="10325"/>
            </a:xfrm>
            <a:custGeom>
              <a:avLst/>
              <a:gdLst/>
              <a:ahLst/>
              <a:cxnLst/>
              <a:rect l="l" t="t" r="r" b="b"/>
              <a:pathLst>
                <a:path w="508" h="413" extrusionOk="0">
                  <a:moveTo>
                    <a:pt x="245" y="0"/>
                  </a:moveTo>
                  <a:cubicBezTo>
                    <a:pt x="1" y="0"/>
                    <a:pt x="1" y="412"/>
                    <a:pt x="245" y="412"/>
                  </a:cubicBezTo>
                  <a:cubicBezTo>
                    <a:pt x="508" y="412"/>
                    <a:pt x="508"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6"/>
            <p:cNvSpPr/>
            <p:nvPr/>
          </p:nvSpPr>
          <p:spPr>
            <a:xfrm>
              <a:off x="7201825" y="3213300"/>
              <a:ext cx="181450" cy="96975"/>
            </a:xfrm>
            <a:custGeom>
              <a:avLst/>
              <a:gdLst/>
              <a:ahLst/>
              <a:cxnLst/>
              <a:rect l="l" t="t" r="r" b="b"/>
              <a:pathLst>
                <a:path w="7258" h="3879" extrusionOk="0">
                  <a:moveTo>
                    <a:pt x="2495" y="1"/>
                  </a:moveTo>
                  <a:cubicBezTo>
                    <a:pt x="2375" y="1"/>
                    <a:pt x="2244" y="34"/>
                    <a:pt x="2099" y="110"/>
                  </a:cubicBezTo>
                  <a:cubicBezTo>
                    <a:pt x="1457" y="449"/>
                    <a:pt x="1588" y="1408"/>
                    <a:pt x="1760" y="2015"/>
                  </a:cubicBezTo>
                  <a:cubicBezTo>
                    <a:pt x="1498" y="1816"/>
                    <a:pt x="1261" y="1734"/>
                    <a:pt x="1058" y="1734"/>
                  </a:cubicBezTo>
                  <a:cubicBezTo>
                    <a:pt x="226" y="1734"/>
                    <a:pt x="0" y="3131"/>
                    <a:pt x="1231" y="3539"/>
                  </a:cubicBezTo>
                  <a:cubicBezTo>
                    <a:pt x="1931" y="3831"/>
                    <a:pt x="2770" y="3854"/>
                    <a:pt x="3566" y="3854"/>
                  </a:cubicBezTo>
                  <a:cubicBezTo>
                    <a:pt x="3713" y="3854"/>
                    <a:pt x="3859" y="3853"/>
                    <a:pt x="4002" y="3853"/>
                  </a:cubicBezTo>
                  <a:cubicBezTo>
                    <a:pt x="4189" y="3853"/>
                    <a:pt x="4371" y="3854"/>
                    <a:pt x="4547" y="3860"/>
                  </a:cubicBezTo>
                  <a:cubicBezTo>
                    <a:pt x="5791" y="3824"/>
                    <a:pt x="7148" y="3878"/>
                    <a:pt x="7207" y="2634"/>
                  </a:cubicBezTo>
                  <a:cubicBezTo>
                    <a:pt x="7257" y="1934"/>
                    <a:pt x="6866" y="1373"/>
                    <a:pt x="6315" y="1373"/>
                  </a:cubicBezTo>
                  <a:cubicBezTo>
                    <a:pt x="6080" y="1373"/>
                    <a:pt x="5817" y="1475"/>
                    <a:pt x="5546" y="1712"/>
                  </a:cubicBezTo>
                  <a:cubicBezTo>
                    <a:pt x="5433" y="1110"/>
                    <a:pt x="5696" y="391"/>
                    <a:pt x="4927" y="128"/>
                  </a:cubicBezTo>
                  <a:cubicBezTo>
                    <a:pt x="4816" y="91"/>
                    <a:pt x="4713" y="74"/>
                    <a:pt x="4618" y="74"/>
                  </a:cubicBezTo>
                  <a:cubicBezTo>
                    <a:pt x="4091" y="74"/>
                    <a:pt x="3785" y="594"/>
                    <a:pt x="3624" y="1092"/>
                  </a:cubicBezTo>
                  <a:cubicBezTo>
                    <a:pt x="3332" y="659"/>
                    <a:pt x="3028" y="1"/>
                    <a:pt x="24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6"/>
            <p:cNvSpPr/>
            <p:nvPr/>
          </p:nvSpPr>
          <p:spPr>
            <a:xfrm>
              <a:off x="7043150" y="2971425"/>
              <a:ext cx="12675" cy="9975"/>
            </a:xfrm>
            <a:custGeom>
              <a:avLst/>
              <a:gdLst/>
              <a:ahLst/>
              <a:cxnLst/>
              <a:rect l="l" t="t" r="r" b="b"/>
              <a:pathLst>
                <a:path w="507" h="399" extrusionOk="0">
                  <a:moveTo>
                    <a:pt x="263" y="0"/>
                  </a:moveTo>
                  <a:cubicBezTo>
                    <a:pt x="0" y="0"/>
                    <a:pt x="0" y="398"/>
                    <a:pt x="263" y="398"/>
                  </a:cubicBezTo>
                  <a:cubicBezTo>
                    <a:pt x="507" y="398"/>
                    <a:pt x="507"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3541;p39"/>
          <p:cNvGrpSpPr/>
          <p:nvPr/>
        </p:nvGrpSpPr>
        <p:grpSpPr>
          <a:xfrm>
            <a:off x="2259708" y="1545651"/>
            <a:ext cx="772365" cy="763632"/>
            <a:chOff x="496256" y="1136537"/>
            <a:chExt cx="747040" cy="738736"/>
          </a:xfrm>
        </p:grpSpPr>
        <p:sp>
          <p:nvSpPr>
            <p:cNvPr id="15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3546;p39"/>
          <p:cNvSpPr txBox="1">
            <a:spLocks/>
          </p:cNvSpPr>
          <p:nvPr/>
        </p:nvSpPr>
        <p:spPr>
          <a:xfrm>
            <a:off x="3322391" y="1639073"/>
            <a:ext cx="3773353"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smtClean="0">
                <a:solidFill>
                  <a:srgbClr val="002060"/>
                </a:solidFill>
                <a:latin typeface="+mj-lt"/>
              </a:rPr>
              <a:t>Hệ thống hóa kiến thức</a:t>
            </a:r>
            <a:endParaRPr lang="vi-VN" sz="2600" dirty="0">
              <a:solidFill>
                <a:srgbClr val="002060"/>
              </a:solidFill>
              <a:latin typeface="+mj-lt"/>
            </a:endParaRPr>
          </a:p>
        </p:txBody>
      </p:sp>
      <p:sp>
        <p:nvSpPr>
          <p:cNvPr id="155" name="Google Shape;3547;p39"/>
          <p:cNvSpPr txBox="1">
            <a:spLocks/>
          </p:cNvSpPr>
          <p:nvPr/>
        </p:nvSpPr>
        <p:spPr>
          <a:xfrm>
            <a:off x="2349683" y="1728047"/>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solidFill>
                  <a:srgbClr val="002060"/>
                </a:solidFill>
                <a:latin typeface="+mj-lt"/>
              </a:rPr>
              <a:t>1</a:t>
            </a:r>
            <a:endParaRPr lang="en-US" sz="2600" b="1" dirty="0">
              <a:solidFill>
                <a:srgbClr val="002060"/>
              </a:solidFill>
              <a:latin typeface="+mj-lt"/>
            </a:endParaRPr>
          </a:p>
        </p:txBody>
      </p:sp>
      <p:grpSp>
        <p:nvGrpSpPr>
          <p:cNvPr id="156" name="Google Shape;3541;p39"/>
          <p:cNvGrpSpPr/>
          <p:nvPr/>
        </p:nvGrpSpPr>
        <p:grpSpPr>
          <a:xfrm>
            <a:off x="2246516" y="2642292"/>
            <a:ext cx="772365" cy="763632"/>
            <a:chOff x="496256" y="1136537"/>
            <a:chExt cx="747040" cy="738736"/>
          </a:xfrm>
        </p:grpSpPr>
        <p:sp>
          <p:nvSpPr>
            <p:cNvPr id="157"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3546;p39"/>
          <p:cNvSpPr txBox="1">
            <a:spLocks/>
          </p:cNvSpPr>
          <p:nvPr/>
        </p:nvSpPr>
        <p:spPr>
          <a:xfrm>
            <a:off x="3332447" y="2735714"/>
            <a:ext cx="3773353"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smtClean="0">
                <a:solidFill>
                  <a:srgbClr val="002060"/>
                </a:solidFill>
                <a:latin typeface="+mj-lt"/>
              </a:rPr>
              <a:t>Luyện tập</a:t>
            </a:r>
            <a:endParaRPr lang="vi-VN" sz="2600" dirty="0">
              <a:solidFill>
                <a:srgbClr val="002060"/>
              </a:solidFill>
              <a:latin typeface="+mj-lt"/>
            </a:endParaRPr>
          </a:p>
        </p:txBody>
      </p:sp>
      <p:sp>
        <p:nvSpPr>
          <p:cNvPr id="160" name="Google Shape;3547;p39"/>
          <p:cNvSpPr txBox="1">
            <a:spLocks/>
          </p:cNvSpPr>
          <p:nvPr/>
        </p:nvSpPr>
        <p:spPr>
          <a:xfrm>
            <a:off x="2336491" y="2824688"/>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solidFill>
                  <a:srgbClr val="002060"/>
                </a:solidFill>
                <a:latin typeface="+mj-lt"/>
              </a:rPr>
              <a:t>2</a:t>
            </a:r>
            <a:endParaRPr lang="en-US" sz="2600" b="1" dirty="0">
              <a:solidFill>
                <a:srgbClr val="002060"/>
              </a:solidFill>
              <a:latin typeface="+mj-lt"/>
            </a:endParaRPr>
          </a:p>
        </p:txBody>
      </p:sp>
      <p:grpSp>
        <p:nvGrpSpPr>
          <p:cNvPr id="161" name="Google Shape;3541;p39"/>
          <p:cNvGrpSpPr/>
          <p:nvPr/>
        </p:nvGrpSpPr>
        <p:grpSpPr>
          <a:xfrm>
            <a:off x="2232015" y="3779258"/>
            <a:ext cx="772365" cy="763632"/>
            <a:chOff x="496256" y="1136537"/>
            <a:chExt cx="747040" cy="738736"/>
          </a:xfrm>
        </p:grpSpPr>
        <p:sp>
          <p:nvSpPr>
            <p:cNvPr id="16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3546;p39"/>
          <p:cNvSpPr txBox="1">
            <a:spLocks/>
          </p:cNvSpPr>
          <p:nvPr/>
        </p:nvSpPr>
        <p:spPr>
          <a:xfrm>
            <a:off x="3317946" y="3872680"/>
            <a:ext cx="3773353" cy="53976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smtClean="0">
                <a:solidFill>
                  <a:srgbClr val="002060"/>
                </a:solidFill>
                <a:latin typeface="+mj-lt"/>
              </a:rPr>
              <a:t>Vận dụng</a:t>
            </a:r>
            <a:endParaRPr lang="vi-VN" sz="2600" dirty="0">
              <a:solidFill>
                <a:srgbClr val="002060"/>
              </a:solidFill>
              <a:latin typeface="+mj-lt"/>
            </a:endParaRPr>
          </a:p>
        </p:txBody>
      </p:sp>
      <p:sp>
        <p:nvSpPr>
          <p:cNvPr id="165" name="Google Shape;3547;p39"/>
          <p:cNvSpPr txBox="1">
            <a:spLocks/>
          </p:cNvSpPr>
          <p:nvPr/>
        </p:nvSpPr>
        <p:spPr>
          <a:xfrm>
            <a:off x="2321990" y="3961654"/>
            <a:ext cx="654762" cy="439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smtClean="0">
                <a:solidFill>
                  <a:srgbClr val="002060"/>
                </a:solidFill>
                <a:latin typeface="+mj-lt"/>
              </a:rPr>
              <a:t>3</a:t>
            </a:r>
            <a:endParaRPr lang="en-US" sz="2600" b="1"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71"/>
                                        </p:tgtEl>
                                        <p:attrNameLst>
                                          <p:attrName>style.visibility</p:attrName>
                                        </p:attrNameLst>
                                      </p:cBhvr>
                                      <p:to>
                                        <p:strVal val="visible"/>
                                      </p:to>
                                    </p:set>
                                    <p:animEffect transition="in" filter="barn(inVertical)">
                                      <p:cBhvr>
                                        <p:cTn id="7" dur="500"/>
                                        <p:tgtEl>
                                          <p:spTgt spid="4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barn(inVertical)">
                                      <p:cBhvr>
                                        <p:cTn id="12" dur="500"/>
                                        <p:tgtEl>
                                          <p:spTgt spid="155"/>
                                        </p:tgtEl>
                                      </p:cBhvr>
                                    </p:animEffect>
                                  </p:childTnLst>
                                </p:cTn>
                              </p:par>
                              <p:par>
                                <p:cTn id="13" presetID="16" presetClass="entr" presetSubtype="21"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barn(inVertical)">
                                      <p:cBhvr>
                                        <p:cTn id="18" dur="5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barn(inVertical)">
                                      <p:cBhvr>
                                        <p:cTn id="23" dur="500"/>
                                        <p:tgtEl>
                                          <p:spTgt spid="160"/>
                                        </p:tgtEl>
                                      </p:cBhvr>
                                    </p:animEffect>
                                  </p:childTnLst>
                                </p:cTn>
                              </p:par>
                              <p:par>
                                <p:cTn id="24" presetID="16" presetClass="entr" presetSubtype="21" fill="hold"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barn(inVertical)">
                                      <p:cBhvr>
                                        <p:cTn id="26" dur="500"/>
                                        <p:tgtEl>
                                          <p:spTgt spid="15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barn(inVertical)">
                                      <p:cBhvr>
                                        <p:cTn id="29" dur="500"/>
                                        <p:tgtEl>
                                          <p:spTgt spid="15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barn(inVertical)">
                                      <p:cBhvr>
                                        <p:cTn id="34" dur="500"/>
                                        <p:tgtEl>
                                          <p:spTgt spid="165"/>
                                        </p:tgtEl>
                                      </p:cBhvr>
                                    </p:animEffect>
                                  </p:childTnLst>
                                </p:cTn>
                              </p:par>
                              <p:par>
                                <p:cTn id="35" presetID="16" presetClass="entr" presetSubtype="21" fill="hold" nodeType="with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barn(inVertical)">
                                      <p:cBhvr>
                                        <p:cTn id="37" dur="500"/>
                                        <p:tgtEl>
                                          <p:spTgt spid="16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4"/>
                                        </p:tgtEl>
                                        <p:attrNameLst>
                                          <p:attrName>style.visibility</p:attrName>
                                        </p:attrNameLst>
                                      </p:cBhvr>
                                      <p:to>
                                        <p:strVal val="visible"/>
                                      </p:to>
                                    </p:set>
                                    <p:animEffect transition="in" filter="barn(inVertical)">
                                      <p:cBhvr>
                                        <p:cTn id="40"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1" grpId="0"/>
      <p:bldP spid="154" grpId="0"/>
      <p:bldP spid="155" grpId="0"/>
      <p:bldP spid="159" grpId="0"/>
      <p:bldP spid="160" grpId="0"/>
      <p:bldP spid="164" grpId="0"/>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41"/>
          <p:cNvGrpSpPr/>
          <p:nvPr/>
        </p:nvGrpSpPr>
        <p:grpSpPr>
          <a:xfrm>
            <a:off x="621792" y="817142"/>
            <a:ext cx="7776057" cy="2448454"/>
            <a:chOff x="1129025" y="609299"/>
            <a:chExt cx="6902748" cy="3837844"/>
          </a:xfrm>
        </p:grpSpPr>
        <p:sp>
          <p:nvSpPr>
            <p:cNvPr id="3568" name="Google Shape;3568;p41"/>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1"/>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0" name="Google Shape;3570;p41"/>
          <p:cNvSpPr txBox="1">
            <a:spLocks noGrp="1"/>
          </p:cNvSpPr>
          <p:nvPr>
            <p:ph type="title"/>
          </p:nvPr>
        </p:nvSpPr>
        <p:spPr>
          <a:xfrm>
            <a:off x="1219351" y="1594407"/>
            <a:ext cx="6610200" cy="8419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j-lt"/>
              </a:rPr>
              <a:t>HỆ THỐNG HÓA KIẾN THỨC</a:t>
            </a:r>
            <a:endParaRPr sz="3200" dirty="0">
              <a:latin typeface="+mj-lt"/>
            </a:endParaRPr>
          </a:p>
        </p:txBody>
      </p:sp>
      <p:pic>
        <p:nvPicPr>
          <p:cNvPr id="8" name="Picture 6">
            <a:extLst>
              <a:ext uri="{FF2B5EF4-FFF2-40B4-BE49-F238E27FC236}">
                <a16:creationId xmlns="" xmlns:a16="http://schemas.microsoft.com/office/drawing/2014/main" id="{FE790BEB-BA8F-482B-B565-CED3924AD6B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3176"/>
          <a:stretch/>
        </p:blipFill>
        <p:spPr>
          <a:xfrm>
            <a:off x="3501091" y="2304288"/>
            <a:ext cx="1858060" cy="273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70"/>
                                        </p:tgtEl>
                                        <p:attrNameLst>
                                          <p:attrName>style.visibility</p:attrName>
                                        </p:attrNameLst>
                                      </p:cBhvr>
                                      <p:to>
                                        <p:strVal val="visible"/>
                                      </p:to>
                                    </p:set>
                                    <p:animEffect transition="in" filter="barn(inVertical)">
                                      <p:cBhvr>
                                        <p:cTn id="7" dur="500"/>
                                        <p:tgtEl>
                                          <p:spTgt spid="3570"/>
                                        </p:tgtEl>
                                      </p:cBhvr>
                                    </p:animEffect>
                                  </p:childTnLst>
                                </p:cTn>
                              </p:par>
                              <p:par>
                                <p:cTn id="8" presetID="16" presetClass="entr" presetSubtype="21" fill="hold" nodeType="withEffect">
                                  <p:stCondLst>
                                    <p:cond delay="0"/>
                                  </p:stCondLst>
                                  <p:childTnLst>
                                    <p:set>
                                      <p:cBhvr>
                                        <p:cTn id="9" dur="1" fill="hold">
                                          <p:stCondLst>
                                            <p:cond delay="0"/>
                                          </p:stCondLst>
                                        </p:cTn>
                                        <p:tgtEl>
                                          <p:spTgt spid="3567"/>
                                        </p:tgtEl>
                                        <p:attrNameLst>
                                          <p:attrName>style.visibility</p:attrName>
                                        </p:attrNameLst>
                                      </p:cBhvr>
                                      <p:to>
                                        <p:strVal val="visible"/>
                                      </p:to>
                                    </p:set>
                                    <p:animEffect transition="in" filter="barn(inVertical)">
                                      <p:cBhvr>
                                        <p:cTn id="10" dur="500"/>
                                        <p:tgtEl>
                                          <p:spTgt spid="356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2"/>
        <p:cNvGrpSpPr/>
        <p:nvPr/>
      </p:nvGrpSpPr>
      <p:grpSpPr>
        <a:xfrm>
          <a:off x="0" y="0"/>
          <a:ext cx="0" cy="0"/>
          <a:chOff x="0" y="0"/>
          <a:chExt cx="0" cy="0"/>
        </a:xfrm>
      </p:grpSpPr>
      <p:sp>
        <p:nvSpPr>
          <p:cNvPr id="4013" name="Google Shape;4013;p53"/>
          <p:cNvSpPr txBox="1">
            <a:spLocks noGrp="1"/>
          </p:cNvSpPr>
          <p:nvPr>
            <p:ph type="title"/>
          </p:nvPr>
        </p:nvSpPr>
        <p:spPr>
          <a:xfrm>
            <a:off x="0" y="1052064"/>
            <a:ext cx="914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Thảo luận và trả lời câu hỏi</a:t>
            </a:r>
            <a:endParaRPr dirty="0">
              <a:latin typeface="+mj-lt"/>
            </a:endParaRPr>
          </a:p>
        </p:txBody>
      </p:sp>
      <p:pic>
        <p:nvPicPr>
          <p:cNvPr id="15"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59672" flipH="1">
            <a:off x="924805" y="851625"/>
            <a:ext cx="1249887" cy="1321602"/>
          </a:xfrm>
          <a:prstGeom prst="rect">
            <a:avLst/>
          </a:prstGeom>
        </p:spPr>
      </p:pic>
      <p:sp>
        <p:nvSpPr>
          <p:cNvPr id="16" name="TextBox 33"/>
          <p:cNvSpPr txBox="1"/>
          <p:nvPr/>
        </p:nvSpPr>
        <p:spPr>
          <a:xfrm>
            <a:off x="994867" y="996303"/>
            <a:ext cx="1043296" cy="359073"/>
          </a:xfrm>
          <a:prstGeom prst="rect">
            <a:avLst/>
          </a:prstGeom>
        </p:spPr>
        <p:txBody>
          <a:bodyPr wrap="square" lIns="0" tIns="0" rIns="0" bIns="0" rtlCol="0" anchor="t">
            <a:spAutoFit/>
          </a:bodyPr>
          <a:lstStyle/>
          <a:p>
            <a:pPr algn="ctr">
              <a:lnSpc>
                <a:spcPts val="2800"/>
              </a:lnSpc>
            </a:pPr>
            <a:r>
              <a:rPr lang="en-US" sz="2400" dirty="0">
                <a:latin typeface="Arial" panose="020B0604020202020204" pitchFamily="34" charset="0"/>
                <a:cs typeface="Arial" panose="020B0604020202020204" pitchFamily="34" charset="0"/>
              </a:rPr>
              <a:t>7</a:t>
            </a:r>
            <a:r>
              <a:rPr lang="en-US" sz="2400" dirty="0" smtClean="0">
                <a:solidFill>
                  <a:srgbClr val="000000"/>
                </a:solidFill>
                <a:latin typeface="Arial" panose="020B0604020202020204" pitchFamily="34" charset="0"/>
                <a:cs typeface="Arial" panose="020B0604020202020204" pitchFamily="34" charset="0"/>
              </a:rPr>
              <a:t> phút </a:t>
            </a:r>
            <a:endParaRPr lang="en-US" sz="24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1549748" y="1840907"/>
            <a:ext cx="6053328" cy="1012585"/>
          </a:xfrm>
          <a:prstGeom prst="rect">
            <a:avLst/>
          </a:prstGeom>
        </p:spPr>
        <p:txBody>
          <a:bodyPr wrap="square">
            <a:spAutoFit/>
          </a:bodyPr>
          <a:lstStyle/>
          <a:p>
            <a:pPr algn="ctr">
              <a:lnSpc>
                <a:spcPct val="115000"/>
              </a:lnSpc>
            </a:pPr>
            <a:r>
              <a:rPr lang="en-US" sz="2600" dirty="0" smtClean="0">
                <a:latin typeface="+mj-lt"/>
                <a:ea typeface="Calibri" panose="020F0502020204030204" pitchFamily="34" charset="0"/>
              </a:rPr>
              <a:t>Thiết </a:t>
            </a:r>
            <a:r>
              <a:rPr lang="en-US" sz="2600" dirty="0">
                <a:latin typeface="+mj-lt"/>
                <a:ea typeface="Calibri" panose="020F0502020204030204" pitchFamily="34" charset="0"/>
              </a:rPr>
              <a:t>kế sơ đồ tư duy để tổng kết </a:t>
            </a:r>
            <a:endParaRPr lang="en-US" sz="2600" dirty="0" smtClean="0">
              <a:latin typeface="+mj-lt"/>
              <a:ea typeface="Calibri" panose="020F0502020204030204" pitchFamily="34" charset="0"/>
            </a:endParaRPr>
          </a:p>
          <a:p>
            <a:pPr algn="ctr">
              <a:lnSpc>
                <a:spcPct val="115000"/>
              </a:lnSpc>
            </a:pPr>
            <a:r>
              <a:rPr lang="en-US" sz="2600" dirty="0" smtClean="0">
                <a:latin typeface="+mj-lt"/>
                <a:ea typeface="Calibri" panose="020F0502020204030204" pitchFamily="34" charset="0"/>
              </a:rPr>
              <a:t>những </a:t>
            </a:r>
            <a:r>
              <a:rPr lang="en-US" sz="2600" dirty="0">
                <a:latin typeface="+mj-lt"/>
                <a:ea typeface="Calibri" panose="020F0502020204030204" pitchFamily="34" charset="0"/>
              </a:rPr>
              <a:t>kiến thức cơ bản của chủ </a:t>
            </a:r>
            <a:r>
              <a:rPr lang="en-US" sz="2600" dirty="0" smtClean="0">
                <a:latin typeface="+mj-lt"/>
                <a:ea typeface="Calibri" panose="020F0502020204030204" pitchFamily="34" charset="0"/>
              </a:rPr>
              <a:t>đề </a:t>
            </a:r>
            <a:r>
              <a:rPr lang="en-US" sz="2600" dirty="0" smtClean="0">
                <a:latin typeface="+mj-lt"/>
                <a:ea typeface="Calibri" panose="020F0502020204030204" pitchFamily="34" charset="0"/>
              </a:rPr>
              <a:t>11</a:t>
            </a:r>
            <a:endParaRPr lang="en-US" sz="2600" dirty="0">
              <a:latin typeface="+mj-lt"/>
              <a:ea typeface="Calibri" panose="020F0502020204030204" pitchFamily="34" charset="0"/>
            </a:endParaRPr>
          </a:p>
        </p:txBody>
      </p:sp>
      <p:pic>
        <p:nvPicPr>
          <p:cNvPr id="18" name="Picture 17">
            <a:extLst>
              <a:ext uri="{FF2B5EF4-FFF2-40B4-BE49-F238E27FC236}">
                <a16:creationId xmlns="" xmlns:a16="http://schemas.microsoft.com/office/drawing/2014/main" id="{57B7F685-2755-4A65-A4A1-4F19894862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363458" y="2814379"/>
            <a:ext cx="2417083" cy="2214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013"/>
                                        </p:tgtEl>
                                        <p:attrNameLst>
                                          <p:attrName>style.visibility</p:attrName>
                                        </p:attrNameLst>
                                      </p:cBhvr>
                                      <p:to>
                                        <p:strVal val="visible"/>
                                      </p:to>
                                    </p:set>
                                    <p:animEffect transition="in" filter="barn(inVertical)">
                                      <p:cBhvr>
                                        <p:cTn id="13" dur="500"/>
                                        <p:tgtEl>
                                          <p:spTgt spid="40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3" grpId="0"/>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5878" y="366018"/>
            <a:ext cx="8014564" cy="4564311"/>
          </a:xfrm>
          <a:prstGeom prst="rect">
            <a:avLst/>
          </a:prstGeom>
        </p:spPr>
      </p:pic>
    </p:spTree>
    <p:extLst>
      <p:ext uri="{BB962C8B-B14F-4D97-AF65-F5344CB8AC3E}">
        <p14:creationId xmlns:p14="http://schemas.microsoft.com/office/powerpoint/2010/main" val="343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0"/>
          <p:cNvSpPr txBox="1">
            <a:spLocks noGrp="1"/>
          </p:cNvSpPr>
          <p:nvPr>
            <p:ph type="title"/>
          </p:nvPr>
        </p:nvSpPr>
        <p:spPr>
          <a:xfrm>
            <a:off x="0" y="869953"/>
            <a:ext cx="9144000" cy="667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smtClean="0">
                <a:latin typeface="+mj-lt"/>
              </a:rPr>
              <a:t>LUYỆN TẬP</a:t>
            </a:r>
            <a:endParaRPr sz="3400" dirty="0">
              <a:latin typeface="+mj-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064" y="1536961"/>
            <a:ext cx="3547872" cy="2859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70"/>
                                        </p:tgtEl>
                                        <p:attrNameLst>
                                          <p:attrName>style.visibility</p:attrName>
                                        </p:attrNameLst>
                                      </p:cBhvr>
                                      <p:to>
                                        <p:strVal val="visible"/>
                                      </p:to>
                                    </p:set>
                                    <p:animEffect transition="in" filter="barn(inVertical)">
                                      <p:cBhvr>
                                        <p:cTn id="7" dur="500"/>
                                        <p:tgtEl>
                                          <p:spTgt spid="3970"/>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0" grpId="0"/>
    </p:bldLst>
  </p:timing>
</p:sld>
</file>

<file path=ppt/theme/theme1.xml><?xml version="1.0" encoding="utf-8"?>
<a:theme xmlns:a="http://schemas.openxmlformats.org/drawingml/2006/main" name="Cool Doody Thesis by Slidesgo">
  <a:themeElements>
    <a:clrScheme name="Simple Light">
      <a:dk1>
        <a:srgbClr val="FF7575"/>
      </a:dk1>
      <a:lt1>
        <a:srgbClr val="FFFFFF"/>
      </a:lt1>
      <a:dk2>
        <a:srgbClr val="0E5366"/>
      </a:dk2>
      <a:lt2>
        <a:srgbClr val="FADB73"/>
      </a:lt2>
      <a:accent1>
        <a:srgbClr val="FFD05E"/>
      </a:accent1>
      <a:accent2>
        <a:srgbClr val="FEAC58"/>
      </a:accent2>
      <a:accent3>
        <a:srgbClr val="B0BFC2"/>
      </a:accent3>
      <a:accent4>
        <a:srgbClr val="FFBCB5"/>
      </a:accent4>
      <a:accent5>
        <a:srgbClr val="FE8488"/>
      </a:accent5>
      <a:accent6>
        <a:srgbClr val="FBF2E9"/>
      </a:accent6>
      <a:hlink>
        <a:srgbClr val="0E53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421</Words>
  <Application>Microsoft Office PowerPoint</Application>
  <PresentationFormat>On-screen Show (16:9)</PresentationFormat>
  <Paragraphs>49</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Livvic</vt:lpstr>
      <vt:lpstr>Arial</vt:lpstr>
      <vt:lpstr>Lato</vt:lpstr>
      <vt:lpstr>Open Sans</vt:lpstr>
      <vt:lpstr>Roboto Condensed Light</vt:lpstr>
      <vt:lpstr>Patrick Hand</vt:lpstr>
      <vt:lpstr>Roboto</vt:lpstr>
      <vt:lpstr>Calibri</vt:lpstr>
      <vt:lpstr>Times New Roman</vt:lpstr>
      <vt:lpstr>Cool Doody Thesis by Slidesgo</vt:lpstr>
      <vt:lpstr>CHÀO MỪNG CÁC EM ĐẾN VỚI BÀI HỌC NGÀY HÔM NAY!</vt:lpstr>
      <vt:lpstr>KHỞI ĐỘNG</vt:lpstr>
      <vt:lpstr>PowerPoint Presentation</vt:lpstr>
      <vt:lpstr>ÔN TẬP CHỦ ĐỀ 11</vt:lpstr>
      <vt:lpstr>NỘI DUNG BÀI HỌC</vt:lpstr>
      <vt:lpstr>HỆ THỐNG HÓA KIẾN THỨC</vt:lpstr>
      <vt:lpstr>Thảo luận và trả lời câu hỏi</vt:lpstr>
      <vt:lpstr>PowerPoint Presentation</vt:lpstr>
      <vt:lpstr>LUYỆN TẬP</vt:lpstr>
      <vt:lpstr>Hệ Mặt trời gồm:</vt:lpstr>
      <vt:lpstr>Trong hệ Mặt Trời, theo thứ tự xa dần Mặt Trời, Trái Đất là hành tinh ở vị trí:</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 of this template</dc:title>
  <dc:creator>Trần Bích Hà</dc:creator>
  <cp:lastModifiedBy>HP</cp:lastModifiedBy>
  <cp:revision>18</cp:revision>
  <dcterms:modified xsi:type="dcterms:W3CDTF">2021-09-20T21:07:12Z</dcterms:modified>
</cp:coreProperties>
</file>