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79" r:id="rId5"/>
    <p:sldId id="261" r:id="rId6"/>
    <p:sldId id="280" r:id="rId7"/>
    <p:sldId id="262" r:id="rId8"/>
    <p:sldId id="281" r:id="rId9"/>
    <p:sldId id="276" r:id="rId10"/>
    <p:sldId id="264" r:id="rId11"/>
    <p:sldId id="282" r:id="rId12"/>
    <p:sldId id="283" r:id="rId13"/>
    <p:sldId id="27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204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>
        <p:guide orient="horz" pos="2204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667d5573a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b667d5573a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b667d5573a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b667d5573a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667d5573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667d5573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b667d5573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b667d5573a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89535"/>
            <a:ext cx="12192000" cy="6768465"/>
          </a:xfrm>
          <a:custGeom>
            <a:avLst/>
            <a:gdLst/>
            <a:ahLst/>
            <a:cxnLst/>
            <a:rect l="l" t="t" r="r" b="b"/>
            <a:pathLst>
              <a:path w="12192000" h="6768465" extrusionOk="0">
                <a:moveTo>
                  <a:pt x="12191997" y="382102"/>
                </a:moveTo>
                <a:cubicBezTo>
                  <a:pt x="12191998" y="2510890"/>
                  <a:pt x="12191999" y="4639677"/>
                  <a:pt x="12192000" y="6768465"/>
                </a:cubicBezTo>
                <a:lnTo>
                  <a:pt x="0" y="6768465"/>
                </a:lnTo>
                <a:lnTo>
                  <a:pt x="1902" y="382905"/>
                </a:lnTo>
                <a:lnTo>
                  <a:pt x="765807" y="381952"/>
                </a:lnTo>
                <a:cubicBezTo>
                  <a:pt x="845817" y="381952"/>
                  <a:pt x="878202" y="349567"/>
                  <a:pt x="878202" y="270510"/>
                </a:cubicBezTo>
                <a:lnTo>
                  <a:pt x="878202" y="99060"/>
                </a:lnTo>
                <a:cubicBezTo>
                  <a:pt x="878202" y="37147"/>
                  <a:pt x="915350" y="0"/>
                  <a:pt x="975357" y="0"/>
                </a:cubicBezTo>
                <a:lnTo>
                  <a:pt x="3478527" y="0"/>
                </a:lnTo>
                <a:cubicBezTo>
                  <a:pt x="3536630" y="0"/>
                  <a:pt x="3573777" y="38100"/>
                  <a:pt x="3574730" y="97155"/>
                </a:cubicBezTo>
                <a:lnTo>
                  <a:pt x="3574730" y="274320"/>
                </a:lnTo>
                <a:cubicBezTo>
                  <a:pt x="3574730" y="349567"/>
                  <a:pt x="3608067" y="382905"/>
                  <a:pt x="3682362" y="382905"/>
                </a:cubicBezTo>
                <a:lnTo>
                  <a:pt x="6407465" y="382905"/>
                </a:lnTo>
                <a:lnTo>
                  <a:pt x="9047795" y="382905"/>
                </a:lnTo>
                <a:cubicBezTo>
                  <a:pt x="9058272" y="382905"/>
                  <a:pt x="9069702" y="383857"/>
                  <a:pt x="9081132" y="383857"/>
                </a:cubicBezTo>
                <a:lnTo>
                  <a:pt x="9081132" y="382102"/>
                </a:lnTo>
                <a:lnTo>
                  <a:pt x="12191997" y="3821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116973" y="202172"/>
            <a:ext cx="653367" cy="145697"/>
            <a:chOff x="5810250" y="3367087"/>
            <a:chExt cx="572476" cy="127659"/>
          </a:xfrm>
        </p:grpSpPr>
        <p:sp>
          <p:nvSpPr>
            <p:cNvPr id="13" name="Google Shape;13;p2"/>
            <p:cNvSpPr/>
            <p:nvPr/>
          </p:nvSpPr>
          <p:spPr>
            <a:xfrm>
              <a:off x="6032158" y="3367087"/>
              <a:ext cx="126733" cy="127659"/>
            </a:xfrm>
            <a:custGeom>
              <a:avLst/>
              <a:gdLst/>
              <a:ahLst/>
              <a:cxnLst/>
              <a:rect l="l" t="t" r="r" b="b"/>
              <a:pathLst>
                <a:path w="126733" h="127659" extrusionOk="0">
                  <a:moveTo>
                    <a:pt x="64794" y="0"/>
                  </a:moveTo>
                  <a:cubicBezTo>
                    <a:pt x="103846" y="0"/>
                    <a:pt x="127659" y="23813"/>
                    <a:pt x="126706" y="62865"/>
                  </a:cubicBezTo>
                  <a:cubicBezTo>
                    <a:pt x="126706" y="101918"/>
                    <a:pt x="100036" y="128588"/>
                    <a:pt x="61936" y="127635"/>
                  </a:cubicBezTo>
                  <a:cubicBezTo>
                    <a:pt x="26694" y="126683"/>
                    <a:pt x="-929" y="98108"/>
                    <a:pt x="24" y="61913"/>
                  </a:cubicBezTo>
                  <a:cubicBezTo>
                    <a:pt x="976" y="23813"/>
                    <a:pt x="26694" y="0"/>
                    <a:pt x="6479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810250" y="3368039"/>
              <a:ext cx="122895" cy="122898"/>
            </a:xfrm>
            <a:custGeom>
              <a:avLst/>
              <a:gdLst/>
              <a:ahLst/>
              <a:cxnLst/>
              <a:rect l="l" t="t" r="r" b="b"/>
              <a:pathLst>
                <a:path w="122895" h="122898" extrusionOk="0">
                  <a:moveTo>
                    <a:pt x="0" y="60960"/>
                  </a:moveTo>
                  <a:cubicBezTo>
                    <a:pt x="0" y="27623"/>
                    <a:pt x="27623" y="0"/>
                    <a:pt x="60008" y="0"/>
                  </a:cubicBezTo>
                  <a:cubicBezTo>
                    <a:pt x="95250" y="953"/>
                    <a:pt x="123825" y="30480"/>
                    <a:pt x="122873" y="65723"/>
                  </a:cubicBezTo>
                  <a:cubicBezTo>
                    <a:pt x="121920" y="98108"/>
                    <a:pt x="93345" y="123825"/>
                    <a:pt x="59055" y="122873"/>
                  </a:cubicBezTo>
                  <a:cubicBezTo>
                    <a:pt x="25718" y="122873"/>
                    <a:pt x="0" y="95250"/>
                    <a:pt x="0" y="609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259805" y="3368039"/>
              <a:ext cx="122921" cy="122898"/>
            </a:xfrm>
            <a:custGeom>
              <a:avLst/>
              <a:gdLst/>
              <a:ahLst/>
              <a:cxnLst/>
              <a:rect l="l" t="t" r="r" b="b"/>
              <a:pathLst>
                <a:path w="122921" h="122898" extrusionOk="0">
                  <a:moveTo>
                    <a:pt x="58127" y="122873"/>
                  </a:moveTo>
                  <a:cubicBezTo>
                    <a:pt x="25742" y="121920"/>
                    <a:pt x="-928" y="93345"/>
                    <a:pt x="25" y="60008"/>
                  </a:cubicBezTo>
                  <a:cubicBezTo>
                    <a:pt x="977" y="25718"/>
                    <a:pt x="27647" y="0"/>
                    <a:pt x="61937" y="0"/>
                  </a:cubicBezTo>
                  <a:cubicBezTo>
                    <a:pt x="97180" y="0"/>
                    <a:pt x="123850" y="28575"/>
                    <a:pt x="122897" y="62865"/>
                  </a:cubicBezTo>
                  <a:cubicBezTo>
                    <a:pt x="121945" y="98108"/>
                    <a:pt x="94322" y="123825"/>
                    <a:pt x="58127" y="12287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6" name="Google Shape;16;p2"/>
          <p:cNvSpPr/>
          <p:nvPr/>
        </p:nvSpPr>
        <p:spPr>
          <a:xfrm rot="8100000" flipH="1">
            <a:off x="3312184" y="191568"/>
            <a:ext cx="145786" cy="145786"/>
          </a:xfrm>
          <a:custGeom>
            <a:avLst/>
            <a:gdLst/>
            <a:ahLst/>
            <a:cxnLst/>
            <a:rect l="l" t="t" r="r" b="b"/>
            <a:pathLst>
              <a:path w="1472666" h="1472666" extrusionOk="0">
                <a:moveTo>
                  <a:pt x="799973" y="1446306"/>
                </a:moveTo>
                <a:cubicBezTo>
                  <a:pt x="816259" y="1430019"/>
                  <a:pt x="826333" y="1407519"/>
                  <a:pt x="826333" y="1382666"/>
                </a:cubicBezTo>
                <a:lnTo>
                  <a:pt x="826333" y="826333"/>
                </a:lnTo>
                <a:lnTo>
                  <a:pt x="1382666" y="826333"/>
                </a:lnTo>
                <a:cubicBezTo>
                  <a:pt x="1432372" y="826333"/>
                  <a:pt x="1472666" y="786039"/>
                  <a:pt x="1472666" y="736333"/>
                </a:cubicBezTo>
                <a:cubicBezTo>
                  <a:pt x="1472666" y="686627"/>
                  <a:pt x="1432372" y="646333"/>
                  <a:pt x="1382666" y="646333"/>
                </a:cubicBezTo>
                <a:lnTo>
                  <a:pt x="826333" y="646333"/>
                </a:lnTo>
                <a:lnTo>
                  <a:pt x="826333" y="90000"/>
                </a:lnTo>
                <a:cubicBezTo>
                  <a:pt x="826333" y="40294"/>
                  <a:pt x="786039" y="0"/>
                  <a:pt x="736333" y="0"/>
                </a:cubicBezTo>
                <a:cubicBezTo>
                  <a:pt x="686627" y="0"/>
                  <a:pt x="646333" y="40294"/>
                  <a:pt x="646333" y="90000"/>
                </a:cubicBezTo>
                <a:lnTo>
                  <a:pt x="646333" y="646333"/>
                </a:lnTo>
                <a:lnTo>
                  <a:pt x="90000" y="646333"/>
                </a:lnTo>
                <a:cubicBezTo>
                  <a:pt x="40294" y="646333"/>
                  <a:pt x="0" y="686627"/>
                  <a:pt x="0" y="736333"/>
                </a:cubicBezTo>
                <a:cubicBezTo>
                  <a:pt x="0" y="786039"/>
                  <a:pt x="40294" y="826333"/>
                  <a:pt x="90000" y="826333"/>
                </a:cubicBezTo>
                <a:lnTo>
                  <a:pt x="646333" y="826333"/>
                </a:lnTo>
                <a:lnTo>
                  <a:pt x="646333" y="1382666"/>
                </a:lnTo>
                <a:cubicBezTo>
                  <a:pt x="646333" y="1432372"/>
                  <a:pt x="686627" y="1472666"/>
                  <a:pt x="736333" y="1472666"/>
                </a:cubicBezTo>
                <a:cubicBezTo>
                  <a:pt x="761186" y="1472666"/>
                  <a:pt x="783686" y="1462592"/>
                  <a:pt x="799973" y="144630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" name="Google Shape;17;p2"/>
          <p:cNvSpPr/>
          <p:nvPr/>
        </p:nvSpPr>
        <p:spPr>
          <a:xfrm rot="10714074" flipH="1">
            <a:off x="3708724" y="202021"/>
            <a:ext cx="147313" cy="147313"/>
          </a:xfrm>
          <a:custGeom>
            <a:avLst/>
            <a:gdLst/>
            <a:ahLst/>
            <a:cxnLst/>
            <a:rect l="l" t="t" r="r" b="b"/>
            <a:pathLst>
              <a:path w="1472666" h="1472666" extrusionOk="0">
                <a:moveTo>
                  <a:pt x="799973" y="1446306"/>
                </a:moveTo>
                <a:cubicBezTo>
                  <a:pt x="816259" y="1430019"/>
                  <a:pt x="826333" y="1407519"/>
                  <a:pt x="826333" y="1382666"/>
                </a:cubicBezTo>
                <a:lnTo>
                  <a:pt x="826333" y="826333"/>
                </a:lnTo>
                <a:lnTo>
                  <a:pt x="1382666" y="826333"/>
                </a:lnTo>
                <a:cubicBezTo>
                  <a:pt x="1432372" y="826333"/>
                  <a:pt x="1472666" y="786039"/>
                  <a:pt x="1472666" y="736333"/>
                </a:cubicBezTo>
                <a:cubicBezTo>
                  <a:pt x="1472666" y="686627"/>
                  <a:pt x="1432372" y="646333"/>
                  <a:pt x="1382666" y="646333"/>
                </a:cubicBezTo>
                <a:lnTo>
                  <a:pt x="826333" y="646333"/>
                </a:lnTo>
                <a:lnTo>
                  <a:pt x="826333" y="90000"/>
                </a:lnTo>
                <a:cubicBezTo>
                  <a:pt x="826333" y="40294"/>
                  <a:pt x="786039" y="0"/>
                  <a:pt x="736333" y="0"/>
                </a:cubicBezTo>
                <a:cubicBezTo>
                  <a:pt x="686627" y="0"/>
                  <a:pt x="646333" y="40294"/>
                  <a:pt x="646333" y="90000"/>
                </a:cubicBezTo>
                <a:lnTo>
                  <a:pt x="646333" y="646333"/>
                </a:lnTo>
                <a:lnTo>
                  <a:pt x="90000" y="646333"/>
                </a:lnTo>
                <a:cubicBezTo>
                  <a:pt x="40294" y="646333"/>
                  <a:pt x="0" y="686627"/>
                  <a:pt x="0" y="736333"/>
                </a:cubicBezTo>
                <a:cubicBezTo>
                  <a:pt x="0" y="786039"/>
                  <a:pt x="40294" y="826333"/>
                  <a:pt x="90000" y="826333"/>
                </a:cubicBezTo>
                <a:lnTo>
                  <a:pt x="646333" y="826333"/>
                </a:lnTo>
                <a:lnTo>
                  <a:pt x="646333" y="1382666"/>
                </a:lnTo>
                <a:cubicBezTo>
                  <a:pt x="646333" y="1432372"/>
                  <a:pt x="686627" y="1472666"/>
                  <a:pt x="736333" y="1472666"/>
                </a:cubicBezTo>
                <a:cubicBezTo>
                  <a:pt x="761186" y="1472666"/>
                  <a:pt x="783686" y="1462592"/>
                  <a:pt x="799973" y="1446306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275347" y="582328"/>
            <a:ext cx="10152000" cy="3600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19" name="Google Shape;19;p2"/>
          <p:cNvCxnSpPr/>
          <p:nvPr/>
        </p:nvCxnSpPr>
        <p:spPr>
          <a:xfrm>
            <a:off x="0" y="1036320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2"/>
          <p:cNvSpPr/>
          <p:nvPr/>
        </p:nvSpPr>
        <p:spPr>
          <a:xfrm>
            <a:off x="909118" y="666560"/>
            <a:ext cx="208279" cy="202230"/>
          </a:xfrm>
          <a:custGeom>
            <a:avLst/>
            <a:gdLst/>
            <a:ahLst/>
            <a:cxnLst/>
            <a:rect l="l" t="t" r="r" b="b"/>
            <a:pathLst>
              <a:path w="149304" h="144968" extrusionOk="0">
                <a:moveTo>
                  <a:pt x="111204" y="36383"/>
                </a:moveTo>
                <a:cubicBezTo>
                  <a:pt x="81677" y="11618"/>
                  <a:pt x="53102" y="12571"/>
                  <a:pt x="31194" y="36383"/>
                </a:cubicBezTo>
                <a:cubicBezTo>
                  <a:pt x="11192" y="59243"/>
                  <a:pt x="12144" y="90676"/>
                  <a:pt x="34052" y="111631"/>
                </a:cubicBezTo>
                <a:cubicBezTo>
                  <a:pt x="60722" y="138301"/>
                  <a:pt x="85487" y="133538"/>
                  <a:pt x="132159" y="90676"/>
                </a:cubicBezTo>
                <a:cubicBezTo>
                  <a:pt x="138827" y="107821"/>
                  <a:pt x="132159" y="120203"/>
                  <a:pt x="109299" y="134491"/>
                </a:cubicBezTo>
                <a:cubicBezTo>
                  <a:pt x="78819" y="152588"/>
                  <a:pt x="40719" y="146874"/>
                  <a:pt x="17859" y="120203"/>
                </a:cubicBezTo>
                <a:cubicBezTo>
                  <a:pt x="-5953" y="92581"/>
                  <a:pt x="-5953" y="52576"/>
                  <a:pt x="17859" y="24953"/>
                </a:cubicBezTo>
                <a:cubicBezTo>
                  <a:pt x="44529" y="-6479"/>
                  <a:pt x="80724" y="-8384"/>
                  <a:pt x="127397" y="20191"/>
                </a:cubicBezTo>
                <a:cubicBezTo>
                  <a:pt x="133112" y="15428"/>
                  <a:pt x="139779" y="10666"/>
                  <a:pt x="149304" y="3998"/>
                </a:cubicBezTo>
                <a:cubicBezTo>
                  <a:pt x="149304" y="24001"/>
                  <a:pt x="149304" y="41146"/>
                  <a:pt x="149304" y="59243"/>
                </a:cubicBezTo>
                <a:cubicBezTo>
                  <a:pt x="132159" y="59243"/>
                  <a:pt x="115967" y="59243"/>
                  <a:pt x="96917" y="59243"/>
                </a:cubicBezTo>
                <a:cubicBezTo>
                  <a:pt x="101679" y="51623"/>
                  <a:pt x="106442" y="44956"/>
                  <a:pt x="111204" y="36383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2031981" y="1086731"/>
            <a:ext cx="131778" cy="2267754"/>
          </a:xfrm>
          <a:custGeom>
            <a:avLst/>
            <a:gdLst/>
            <a:ahLst/>
            <a:cxnLst/>
            <a:rect l="l" t="t" r="r" b="b"/>
            <a:pathLst>
              <a:path w="90725" h="2256472" extrusionOk="0">
                <a:moveTo>
                  <a:pt x="0" y="1128713"/>
                </a:moveTo>
                <a:cubicBezTo>
                  <a:pt x="0" y="775335"/>
                  <a:pt x="0" y="421005"/>
                  <a:pt x="0" y="67628"/>
                </a:cubicBezTo>
                <a:cubicBezTo>
                  <a:pt x="0" y="21908"/>
                  <a:pt x="14288" y="0"/>
                  <a:pt x="44768" y="0"/>
                </a:cubicBezTo>
                <a:cubicBezTo>
                  <a:pt x="75248" y="0"/>
                  <a:pt x="90488" y="20955"/>
                  <a:pt x="90488" y="67628"/>
                </a:cubicBezTo>
                <a:cubicBezTo>
                  <a:pt x="90488" y="776288"/>
                  <a:pt x="90488" y="1484948"/>
                  <a:pt x="90488" y="2192655"/>
                </a:cubicBezTo>
                <a:cubicBezTo>
                  <a:pt x="90488" y="2201228"/>
                  <a:pt x="91440" y="2209800"/>
                  <a:pt x="89535" y="2217420"/>
                </a:cubicBezTo>
                <a:cubicBezTo>
                  <a:pt x="85725" y="2242185"/>
                  <a:pt x="70485" y="2256473"/>
                  <a:pt x="45720" y="2256473"/>
                </a:cubicBezTo>
                <a:cubicBezTo>
                  <a:pt x="20955" y="2256473"/>
                  <a:pt x="5715" y="2242185"/>
                  <a:pt x="1905" y="2217420"/>
                </a:cubicBezTo>
                <a:cubicBezTo>
                  <a:pt x="0" y="2206943"/>
                  <a:pt x="952" y="2194560"/>
                  <a:pt x="952" y="2184083"/>
                </a:cubicBezTo>
                <a:cubicBezTo>
                  <a:pt x="0" y="1832610"/>
                  <a:pt x="0" y="1481138"/>
                  <a:pt x="0" y="112871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2004357" y="1037272"/>
            <a:ext cx="12620" cy="5792571"/>
          </a:xfrm>
          <a:custGeom>
            <a:avLst/>
            <a:gdLst/>
            <a:ahLst/>
            <a:cxnLst/>
            <a:rect l="l" t="t" r="r" b="b"/>
            <a:pathLst>
              <a:path w="12620" h="3836140" extrusionOk="0">
                <a:moveTo>
                  <a:pt x="0" y="3835718"/>
                </a:moveTo>
                <a:cubicBezTo>
                  <a:pt x="0" y="3820478"/>
                  <a:pt x="953" y="3806190"/>
                  <a:pt x="953" y="3790950"/>
                </a:cubicBezTo>
                <a:cubicBezTo>
                  <a:pt x="953" y="2541270"/>
                  <a:pt x="953" y="1291590"/>
                  <a:pt x="953" y="41910"/>
                </a:cubicBezTo>
                <a:cubicBezTo>
                  <a:pt x="953" y="27623"/>
                  <a:pt x="0" y="14288"/>
                  <a:pt x="0" y="0"/>
                </a:cubicBezTo>
                <a:cubicBezTo>
                  <a:pt x="3810" y="3810"/>
                  <a:pt x="10478" y="6668"/>
                  <a:pt x="11430" y="10478"/>
                </a:cubicBezTo>
                <a:cubicBezTo>
                  <a:pt x="13335" y="21908"/>
                  <a:pt x="12383" y="33338"/>
                  <a:pt x="12383" y="43815"/>
                </a:cubicBezTo>
                <a:cubicBezTo>
                  <a:pt x="12383" y="1291590"/>
                  <a:pt x="12383" y="2539365"/>
                  <a:pt x="12383" y="3788093"/>
                </a:cubicBezTo>
                <a:cubicBezTo>
                  <a:pt x="12383" y="3804285"/>
                  <a:pt x="12383" y="3819525"/>
                  <a:pt x="12383" y="3835718"/>
                </a:cubicBezTo>
                <a:cubicBezTo>
                  <a:pt x="8573" y="3836670"/>
                  <a:pt x="3810" y="3835718"/>
                  <a:pt x="0" y="3835718"/>
                </a:cubicBezTo>
                <a:close/>
              </a:path>
            </a:pathLst>
          </a:cu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11978391" y="793297"/>
            <a:ext cx="52330" cy="39762"/>
          </a:xfrm>
          <a:custGeom>
            <a:avLst/>
            <a:gdLst/>
            <a:ahLst/>
            <a:cxnLst/>
            <a:rect l="l" t="t" r="r" b="b"/>
            <a:pathLst>
              <a:path w="39052" h="29673" extrusionOk="0">
                <a:moveTo>
                  <a:pt x="39053" y="15313"/>
                </a:moveTo>
                <a:cubicBezTo>
                  <a:pt x="28575" y="21980"/>
                  <a:pt x="20955" y="30553"/>
                  <a:pt x="15240" y="29600"/>
                </a:cubicBezTo>
                <a:cubicBezTo>
                  <a:pt x="9525" y="28648"/>
                  <a:pt x="4763" y="19123"/>
                  <a:pt x="0" y="14360"/>
                </a:cubicBezTo>
                <a:cubicBezTo>
                  <a:pt x="5715" y="9598"/>
                  <a:pt x="10478" y="73"/>
                  <a:pt x="17145" y="73"/>
                </a:cubicBezTo>
                <a:cubicBezTo>
                  <a:pt x="21908" y="-880"/>
                  <a:pt x="28575" y="7693"/>
                  <a:pt x="39053" y="15313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1978391" y="716812"/>
            <a:ext cx="52330" cy="39675"/>
          </a:xfrm>
          <a:custGeom>
            <a:avLst/>
            <a:gdLst/>
            <a:ahLst/>
            <a:cxnLst/>
            <a:rect l="l" t="t" r="r" b="b"/>
            <a:pathLst>
              <a:path w="39052" h="29608" extrusionOk="0">
                <a:moveTo>
                  <a:pt x="39053" y="16193"/>
                </a:moveTo>
                <a:cubicBezTo>
                  <a:pt x="27623" y="22860"/>
                  <a:pt x="20955" y="30480"/>
                  <a:pt x="15240" y="29528"/>
                </a:cubicBezTo>
                <a:cubicBezTo>
                  <a:pt x="9525" y="28575"/>
                  <a:pt x="4763" y="19050"/>
                  <a:pt x="0" y="14288"/>
                </a:cubicBezTo>
                <a:cubicBezTo>
                  <a:pt x="5715" y="9525"/>
                  <a:pt x="11430" y="953"/>
                  <a:pt x="17145" y="0"/>
                </a:cubicBezTo>
                <a:cubicBezTo>
                  <a:pt x="21908" y="0"/>
                  <a:pt x="28575" y="8573"/>
                  <a:pt x="39053" y="16193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1978391" y="641508"/>
            <a:ext cx="52330" cy="40950"/>
          </a:xfrm>
          <a:custGeom>
            <a:avLst/>
            <a:gdLst/>
            <a:ahLst/>
            <a:cxnLst/>
            <a:rect l="l" t="t" r="r" b="b"/>
            <a:pathLst>
              <a:path w="39052" h="30560" extrusionOk="0">
                <a:moveTo>
                  <a:pt x="39053" y="16192"/>
                </a:moveTo>
                <a:cubicBezTo>
                  <a:pt x="27623" y="23813"/>
                  <a:pt x="20955" y="31433"/>
                  <a:pt x="15240" y="30480"/>
                </a:cubicBezTo>
                <a:cubicBezTo>
                  <a:pt x="9525" y="29528"/>
                  <a:pt x="4763" y="20003"/>
                  <a:pt x="0" y="14288"/>
                </a:cubicBezTo>
                <a:cubicBezTo>
                  <a:pt x="5715" y="9525"/>
                  <a:pt x="11430" y="0"/>
                  <a:pt x="17145" y="0"/>
                </a:cubicBezTo>
                <a:cubicBezTo>
                  <a:pt x="21908" y="0"/>
                  <a:pt x="28575" y="8573"/>
                  <a:pt x="39053" y="16192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" name="Google Shape;26;p2"/>
          <p:cNvSpPr/>
          <p:nvPr/>
        </p:nvSpPr>
        <p:spPr>
          <a:xfrm rot="-5400000">
            <a:off x="520974" y="680341"/>
            <a:ext cx="177086" cy="197951"/>
          </a:xfrm>
          <a:custGeom>
            <a:avLst/>
            <a:gdLst/>
            <a:ahLst/>
            <a:cxnLst/>
            <a:rect l="l" t="t" r="r" b="b"/>
            <a:pathLst>
              <a:path w="277782" h="310512" extrusionOk="0">
                <a:moveTo>
                  <a:pt x="277782" y="171626"/>
                </a:moveTo>
                <a:cubicBezTo>
                  <a:pt x="277782" y="177779"/>
                  <a:pt x="275484" y="183931"/>
                  <a:pt x="270887" y="188691"/>
                </a:cubicBezTo>
                <a:lnTo>
                  <a:pt x="156257" y="303321"/>
                </a:lnTo>
                <a:cubicBezTo>
                  <a:pt x="146666" y="312909"/>
                  <a:pt x="131117" y="312909"/>
                  <a:pt x="121525" y="303321"/>
                </a:cubicBezTo>
                <a:lnTo>
                  <a:pt x="6895" y="188691"/>
                </a:lnTo>
                <a:cubicBezTo>
                  <a:pt x="-2529" y="178933"/>
                  <a:pt x="-2259" y="163382"/>
                  <a:pt x="7498" y="153957"/>
                </a:cubicBezTo>
                <a:cubicBezTo>
                  <a:pt x="17018" y="144765"/>
                  <a:pt x="32108" y="144765"/>
                  <a:pt x="41628" y="153957"/>
                </a:cubicBezTo>
                <a:lnTo>
                  <a:pt x="114328" y="226658"/>
                </a:lnTo>
                <a:lnTo>
                  <a:pt x="114328" y="0"/>
                </a:lnTo>
                <a:lnTo>
                  <a:pt x="163455" y="0"/>
                </a:lnTo>
                <a:lnTo>
                  <a:pt x="163455" y="226658"/>
                </a:lnTo>
                <a:lnTo>
                  <a:pt x="236154" y="153957"/>
                </a:lnTo>
                <a:cubicBezTo>
                  <a:pt x="245913" y="144533"/>
                  <a:pt x="261463" y="144804"/>
                  <a:pt x="270887" y="154561"/>
                </a:cubicBezTo>
                <a:cubicBezTo>
                  <a:pt x="275484" y="159321"/>
                  <a:pt x="277782" y="165473"/>
                  <a:pt x="277782" y="171626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206813" y="680338"/>
            <a:ext cx="177086" cy="197951"/>
          </a:xfrm>
          <a:custGeom>
            <a:avLst/>
            <a:gdLst/>
            <a:ahLst/>
            <a:cxnLst/>
            <a:rect l="l" t="t" r="r" b="b"/>
            <a:pathLst>
              <a:path w="277782" h="310512" extrusionOk="0">
                <a:moveTo>
                  <a:pt x="277782" y="171626"/>
                </a:moveTo>
                <a:cubicBezTo>
                  <a:pt x="277782" y="177779"/>
                  <a:pt x="275484" y="183931"/>
                  <a:pt x="270887" y="188691"/>
                </a:cubicBezTo>
                <a:lnTo>
                  <a:pt x="156257" y="303321"/>
                </a:lnTo>
                <a:cubicBezTo>
                  <a:pt x="146666" y="312909"/>
                  <a:pt x="131117" y="312909"/>
                  <a:pt x="121525" y="303321"/>
                </a:cubicBezTo>
                <a:lnTo>
                  <a:pt x="6895" y="188691"/>
                </a:lnTo>
                <a:cubicBezTo>
                  <a:pt x="-2529" y="178933"/>
                  <a:pt x="-2259" y="163382"/>
                  <a:pt x="7498" y="153957"/>
                </a:cubicBezTo>
                <a:cubicBezTo>
                  <a:pt x="17018" y="144765"/>
                  <a:pt x="32108" y="144765"/>
                  <a:pt x="41628" y="153957"/>
                </a:cubicBezTo>
                <a:lnTo>
                  <a:pt x="114328" y="226658"/>
                </a:lnTo>
                <a:lnTo>
                  <a:pt x="114328" y="0"/>
                </a:lnTo>
                <a:lnTo>
                  <a:pt x="163455" y="0"/>
                </a:lnTo>
                <a:lnTo>
                  <a:pt x="163455" y="226658"/>
                </a:lnTo>
                <a:lnTo>
                  <a:pt x="236154" y="153957"/>
                </a:lnTo>
                <a:cubicBezTo>
                  <a:pt x="245913" y="144533"/>
                  <a:pt x="261463" y="144804"/>
                  <a:pt x="270887" y="154561"/>
                </a:cubicBezTo>
                <a:cubicBezTo>
                  <a:pt x="275484" y="159321"/>
                  <a:pt x="277782" y="165473"/>
                  <a:pt x="277782" y="171626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2428347" y="3914096"/>
            <a:ext cx="7335300" cy="5379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" name="Google Shape;29;p2" descr="Magnifying glass with solid fill"/>
          <p:cNvSpPr/>
          <p:nvPr/>
        </p:nvSpPr>
        <p:spPr>
          <a:xfrm>
            <a:off x="2673098" y="4073422"/>
            <a:ext cx="266918" cy="267128"/>
          </a:xfrm>
          <a:custGeom>
            <a:avLst/>
            <a:gdLst/>
            <a:ahLst/>
            <a:cxnLst/>
            <a:rect l="l" t="t" r="r" b="b"/>
            <a:pathLst>
              <a:path w="751881" h="752474" extrusionOk="0">
                <a:moveTo>
                  <a:pt x="732473" y="638175"/>
                </a:moveTo>
                <a:lnTo>
                  <a:pt x="613410" y="519112"/>
                </a:lnTo>
                <a:cubicBezTo>
                  <a:pt x="597218" y="502920"/>
                  <a:pt x="575310" y="497205"/>
                  <a:pt x="554355" y="501015"/>
                </a:cubicBezTo>
                <a:lnTo>
                  <a:pt x="512445" y="459105"/>
                </a:lnTo>
                <a:cubicBezTo>
                  <a:pt x="549593" y="411480"/>
                  <a:pt x="571500" y="350520"/>
                  <a:pt x="571500" y="285750"/>
                </a:cubicBezTo>
                <a:cubicBezTo>
                  <a:pt x="571500" y="128588"/>
                  <a:pt x="442912" y="0"/>
                  <a:pt x="285750" y="0"/>
                </a:cubicBezTo>
                <a:cubicBezTo>
                  <a:pt x="128588" y="0"/>
                  <a:pt x="0" y="128588"/>
                  <a:pt x="0" y="285750"/>
                </a:cubicBezTo>
                <a:cubicBezTo>
                  <a:pt x="0" y="442912"/>
                  <a:pt x="128588" y="571500"/>
                  <a:pt x="285750" y="571500"/>
                </a:cubicBezTo>
                <a:cubicBezTo>
                  <a:pt x="350520" y="571500"/>
                  <a:pt x="410528" y="549593"/>
                  <a:pt x="459105" y="512445"/>
                </a:cubicBezTo>
                <a:lnTo>
                  <a:pt x="501015" y="554355"/>
                </a:lnTo>
                <a:cubicBezTo>
                  <a:pt x="497205" y="575310"/>
                  <a:pt x="502920" y="597218"/>
                  <a:pt x="519112" y="613410"/>
                </a:cubicBezTo>
                <a:lnTo>
                  <a:pt x="638175" y="732473"/>
                </a:lnTo>
                <a:cubicBezTo>
                  <a:pt x="651510" y="745808"/>
                  <a:pt x="668655" y="752475"/>
                  <a:pt x="685800" y="752475"/>
                </a:cubicBezTo>
                <a:cubicBezTo>
                  <a:pt x="702945" y="752475"/>
                  <a:pt x="720090" y="745808"/>
                  <a:pt x="733425" y="732473"/>
                </a:cubicBezTo>
                <a:cubicBezTo>
                  <a:pt x="758190" y="705802"/>
                  <a:pt x="758190" y="663893"/>
                  <a:pt x="732473" y="638175"/>
                </a:cubicBezTo>
                <a:close/>
                <a:moveTo>
                  <a:pt x="284798" y="513398"/>
                </a:moveTo>
                <a:cubicBezTo>
                  <a:pt x="159067" y="513398"/>
                  <a:pt x="56197" y="410528"/>
                  <a:pt x="56197" y="284798"/>
                </a:cubicBezTo>
                <a:cubicBezTo>
                  <a:pt x="56197" y="159067"/>
                  <a:pt x="159067" y="56197"/>
                  <a:pt x="284798" y="56197"/>
                </a:cubicBezTo>
                <a:cubicBezTo>
                  <a:pt x="410528" y="56197"/>
                  <a:pt x="513398" y="159067"/>
                  <a:pt x="513398" y="284798"/>
                </a:cubicBezTo>
                <a:cubicBezTo>
                  <a:pt x="513398" y="410528"/>
                  <a:pt x="410528" y="513398"/>
                  <a:pt x="284798" y="513398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0" name="Google Shape;30;p2"/>
          <p:cNvGrpSpPr/>
          <p:nvPr/>
        </p:nvGrpSpPr>
        <p:grpSpPr>
          <a:xfrm>
            <a:off x="9380922" y="4047351"/>
            <a:ext cx="149604" cy="293698"/>
            <a:chOff x="9949398" y="2089191"/>
            <a:chExt cx="854393" cy="1677317"/>
          </a:xfrm>
        </p:grpSpPr>
        <p:sp>
          <p:nvSpPr>
            <p:cNvPr id="31" name="Google Shape;31;p2"/>
            <p:cNvSpPr/>
            <p:nvPr/>
          </p:nvSpPr>
          <p:spPr>
            <a:xfrm>
              <a:off x="10312609" y="3353408"/>
              <a:ext cx="127500" cy="413100"/>
            </a:xfrm>
            <a:prstGeom prst="roundRect">
              <a:avLst>
                <a:gd name="adj" fmla="val 50000"/>
              </a:avLst>
            </a:prstGeom>
            <a:solidFill>
              <a:srgbClr val="34A8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149233" y="2089191"/>
              <a:ext cx="454200" cy="1077900"/>
            </a:xfrm>
            <a:prstGeom prst="roundRect">
              <a:avLst>
                <a:gd name="adj" fmla="val 50000"/>
              </a:avLst>
            </a:pr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949398" y="2759073"/>
              <a:ext cx="854393" cy="609219"/>
            </a:xfrm>
            <a:custGeom>
              <a:avLst/>
              <a:gdLst/>
              <a:ahLst/>
              <a:cxnLst/>
              <a:rect l="l" t="t" r="r" b="b"/>
              <a:pathLst>
                <a:path w="438150" h="312420" extrusionOk="0">
                  <a:moveTo>
                    <a:pt x="0" y="0"/>
                  </a:moveTo>
                  <a:lnTo>
                    <a:pt x="57150" y="0"/>
                  </a:lnTo>
                  <a:lnTo>
                    <a:pt x="57150" y="95250"/>
                  </a:lnTo>
                  <a:cubicBezTo>
                    <a:pt x="57150" y="184785"/>
                    <a:pt x="129540" y="257175"/>
                    <a:pt x="219075" y="257175"/>
                  </a:cubicBezTo>
                  <a:cubicBezTo>
                    <a:pt x="308610" y="257175"/>
                    <a:pt x="381000" y="184785"/>
                    <a:pt x="381000" y="95250"/>
                  </a:cubicBezTo>
                  <a:lnTo>
                    <a:pt x="381000" y="0"/>
                  </a:lnTo>
                  <a:lnTo>
                    <a:pt x="438150" y="0"/>
                  </a:lnTo>
                  <a:lnTo>
                    <a:pt x="438150" y="95250"/>
                  </a:lnTo>
                  <a:cubicBezTo>
                    <a:pt x="438150" y="206693"/>
                    <a:pt x="355283" y="298133"/>
                    <a:pt x="247650" y="312420"/>
                  </a:cubicBezTo>
                  <a:lnTo>
                    <a:pt x="190500" y="312420"/>
                  </a:lnTo>
                  <a:cubicBezTo>
                    <a:pt x="82868" y="298133"/>
                    <a:pt x="0" y="206693"/>
                    <a:pt x="0" y="9525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BBC05"/>
                </a:gs>
                <a:gs pos="25000">
                  <a:srgbClr val="EA4335"/>
                </a:gs>
                <a:gs pos="100000">
                  <a:srgbClr val="EA433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11567160" y="612648"/>
            <a:ext cx="265973" cy="265973"/>
            <a:chOff x="8610600" y="-211873"/>
            <a:chExt cx="313500" cy="313500"/>
          </a:xfrm>
        </p:grpSpPr>
        <p:sp>
          <p:nvSpPr>
            <p:cNvPr id="35" name="Google Shape;35;p2"/>
            <p:cNvSpPr/>
            <p:nvPr/>
          </p:nvSpPr>
          <p:spPr>
            <a:xfrm>
              <a:off x="8610600" y="-211873"/>
              <a:ext cx="313500" cy="313500"/>
            </a:xfrm>
            <a:prstGeom prst="ellipse">
              <a:avLst/>
            </a:pr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" name="Google Shape;36;p2"/>
            <p:cNvGrpSpPr/>
            <p:nvPr/>
          </p:nvGrpSpPr>
          <p:grpSpPr>
            <a:xfrm>
              <a:off x="8677894" y="-144833"/>
              <a:ext cx="180008" cy="191321"/>
              <a:chOff x="5145275" y="1056950"/>
              <a:chExt cx="212800" cy="226175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5198375" y="1056950"/>
                <a:ext cx="106625" cy="10617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4247" extrusionOk="0">
                    <a:moveTo>
                      <a:pt x="2141" y="0"/>
                    </a:moveTo>
                    <a:cubicBezTo>
                      <a:pt x="964" y="0"/>
                      <a:pt x="0" y="946"/>
                      <a:pt x="0" y="2124"/>
                    </a:cubicBezTo>
                    <a:cubicBezTo>
                      <a:pt x="0" y="3301"/>
                      <a:pt x="964" y="4247"/>
                      <a:pt x="2141" y="4247"/>
                    </a:cubicBezTo>
                    <a:cubicBezTo>
                      <a:pt x="3319" y="4247"/>
                      <a:pt x="4265" y="3301"/>
                      <a:pt x="4265" y="2124"/>
                    </a:cubicBezTo>
                    <a:cubicBezTo>
                      <a:pt x="4265" y="946"/>
                      <a:pt x="3319" y="0"/>
                      <a:pt x="2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145275" y="1176500"/>
                <a:ext cx="212800" cy="106625"/>
              </a:xfrm>
              <a:custGeom>
                <a:avLst/>
                <a:gdLst/>
                <a:ahLst/>
                <a:cxnLst/>
                <a:rect l="l" t="t" r="r" b="b"/>
                <a:pathLst>
                  <a:path w="8512" h="4265" extrusionOk="0">
                    <a:moveTo>
                      <a:pt x="4265" y="0"/>
                    </a:moveTo>
                    <a:cubicBezTo>
                      <a:pt x="3677" y="0"/>
                      <a:pt x="3088" y="107"/>
                      <a:pt x="2499" y="268"/>
                    </a:cubicBezTo>
                    <a:cubicBezTo>
                      <a:pt x="1767" y="482"/>
                      <a:pt x="1018" y="857"/>
                      <a:pt x="429" y="1285"/>
                    </a:cubicBezTo>
                    <a:cubicBezTo>
                      <a:pt x="162" y="1499"/>
                      <a:pt x="1" y="1820"/>
                      <a:pt x="1" y="2141"/>
                    </a:cubicBezTo>
                    <a:lnTo>
                      <a:pt x="1" y="4264"/>
                    </a:lnTo>
                    <a:lnTo>
                      <a:pt x="8512" y="4264"/>
                    </a:lnTo>
                    <a:lnTo>
                      <a:pt x="8512" y="2141"/>
                    </a:lnTo>
                    <a:cubicBezTo>
                      <a:pt x="8512" y="1820"/>
                      <a:pt x="8351" y="1499"/>
                      <a:pt x="8084" y="1285"/>
                    </a:cubicBezTo>
                    <a:cubicBezTo>
                      <a:pt x="7513" y="803"/>
                      <a:pt x="6763" y="482"/>
                      <a:pt x="6014" y="268"/>
                    </a:cubicBezTo>
                    <a:cubicBezTo>
                      <a:pt x="5497" y="107"/>
                      <a:pt x="4890" y="0"/>
                      <a:pt x="42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415600" y="1279170"/>
            <a:ext cx="11360700" cy="243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111225" y="3884225"/>
            <a:ext cx="6105600" cy="53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4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"/>
          <p:cNvSpPr txBox="1"/>
          <p:nvPr/>
        </p:nvSpPr>
        <p:spPr>
          <a:xfrm>
            <a:off x="5306100" y="65463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slidesmania.com</a:t>
            </a:r>
            <a:endParaRPr sz="12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CUSTOM_19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9" name="Google Shape;89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0" name="Google Shape;90;p4">
              <a:hlinkClick r:id="rId2"/>
            </p:cNvPr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-GB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-GB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-GB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/>
                </a:rPr>
                <a:t>FAQ</a:t>
              </a:r>
              <a:r>
                <a:rPr lang="en-GB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GB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92" name="Google Shape;92;p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93" name="Google Shape;93;p4">
              <a:hlinkClick r:id="rId5"/>
            </p:cNvPr>
            <p:cNvPicPr preferRelativeResize="0"/>
            <p:nvPr/>
          </p:nvPicPr>
          <p:blipFill>
            <a:blip r:embed="rId6"/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4">
              <a:hlinkClick r:id="rId7"/>
            </p:cNvPr>
            <p:cNvPicPr preferRelativeResize="0"/>
            <p:nvPr/>
          </p:nvPicPr>
          <p:blipFill>
            <a:blip r:embed="rId8"/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4">
              <a:hlinkClick r:id="rId9"/>
            </p:cNvPr>
            <p:cNvPicPr preferRelativeResize="0"/>
            <p:nvPr/>
          </p:nvPicPr>
          <p:blipFill>
            <a:blip r:embed="rId10"/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4">
              <a:hlinkClick r:id="rId11"/>
            </p:cNvPr>
            <p:cNvPicPr preferRelativeResize="0"/>
            <p:nvPr/>
          </p:nvPicPr>
          <p:blipFill>
            <a:blip r:embed="rId12"/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s">
  <p:cSld name="CUSTOM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/>
          <p:nvPr/>
        </p:nvSpPr>
        <p:spPr>
          <a:xfrm>
            <a:off x="0" y="89535"/>
            <a:ext cx="12192000" cy="6768465"/>
          </a:xfrm>
          <a:custGeom>
            <a:avLst/>
            <a:gdLst/>
            <a:ahLst/>
            <a:cxnLst/>
            <a:rect l="l" t="t" r="r" b="b"/>
            <a:pathLst>
              <a:path w="12192000" h="6768465" extrusionOk="0">
                <a:moveTo>
                  <a:pt x="12191997" y="382102"/>
                </a:moveTo>
                <a:cubicBezTo>
                  <a:pt x="12191998" y="2510890"/>
                  <a:pt x="12191999" y="4639677"/>
                  <a:pt x="12192000" y="6768465"/>
                </a:cubicBezTo>
                <a:lnTo>
                  <a:pt x="0" y="6768465"/>
                </a:lnTo>
                <a:lnTo>
                  <a:pt x="1902" y="382905"/>
                </a:lnTo>
                <a:lnTo>
                  <a:pt x="765807" y="381952"/>
                </a:lnTo>
                <a:cubicBezTo>
                  <a:pt x="845817" y="381952"/>
                  <a:pt x="878202" y="349567"/>
                  <a:pt x="878202" y="270510"/>
                </a:cubicBezTo>
                <a:lnTo>
                  <a:pt x="878202" y="99060"/>
                </a:lnTo>
                <a:cubicBezTo>
                  <a:pt x="878202" y="37147"/>
                  <a:pt x="915350" y="0"/>
                  <a:pt x="975357" y="0"/>
                </a:cubicBezTo>
                <a:lnTo>
                  <a:pt x="3478527" y="0"/>
                </a:lnTo>
                <a:cubicBezTo>
                  <a:pt x="3536630" y="0"/>
                  <a:pt x="3573777" y="38100"/>
                  <a:pt x="3574730" y="97155"/>
                </a:cubicBezTo>
                <a:lnTo>
                  <a:pt x="3574730" y="274320"/>
                </a:lnTo>
                <a:cubicBezTo>
                  <a:pt x="3574730" y="349567"/>
                  <a:pt x="3608067" y="382905"/>
                  <a:pt x="3682362" y="382905"/>
                </a:cubicBezTo>
                <a:lnTo>
                  <a:pt x="6407465" y="382905"/>
                </a:lnTo>
                <a:lnTo>
                  <a:pt x="9047795" y="382905"/>
                </a:lnTo>
                <a:cubicBezTo>
                  <a:pt x="9058272" y="382905"/>
                  <a:pt x="9069702" y="383857"/>
                  <a:pt x="9081132" y="383857"/>
                </a:cubicBezTo>
                <a:lnTo>
                  <a:pt x="9081132" y="382102"/>
                </a:lnTo>
                <a:lnTo>
                  <a:pt x="12191997" y="38210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0" name="Google Shape;100;p5"/>
          <p:cNvSpPr/>
          <p:nvPr/>
        </p:nvSpPr>
        <p:spPr>
          <a:xfrm rot="8100000" flipH="1">
            <a:off x="3312184" y="191568"/>
            <a:ext cx="145786" cy="145786"/>
          </a:xfrm>
          <a:custGeom>
            <a:avLst/>
            <a:gdLst/>
            <a:ahLst/>
            <a:cxnLst/>
            <a:rect l="l" t="t" r="r" b="b"/>
            <a:pathLst>
              <a:path w="1472666" h="1472666" extrusionOk="0">
                <a:moveTo>
                  <a:pt x="799973" y="1446306"/>
                </a:moveTo>
                <a:cubicBezTo>
                  <a:pt x="816259" y="1430019"/>
                  <a:pt x="826333" y="1407519"/>
                  <a:pt x="826333" y="1382666"/>
                </a:cubicBezTo>
                <a:lnTo>
                  <a:pt x="826333" y="826333"/>
                </a:lnTo>
                <a:lnTo>
                  <a:pt x="1382666" y="826333"/>
                </a:lnTo>
                <a:cubicBezTo>
                  <a:pt x="1432372" y="826333"/>
                  <a:pt x="1472666" y="786039"/>
                  <a:pt x="1472666" y="736333"/>
                </a:cubicBezTo>
                <a:cubicBezTo>
                  <a:pt x="1472666" y="686627"/>
                  <a:pt x="1432372" y="646333"/>
                  <a:pt x="1382666" y="646333"/>
                </a:cubicBezTo>
                <a:lnTo>
                  <a:pt x="826333" y="646333"/>
                </a:lnTo>
                <a:lnTo>
                  <a:pt x="826333" y="90000"/>
                </a:lnTo>
                <a:cubicBezTo>
                  <a:pt x="826333" y="40294"/>
                  <a:pt x="786039" y="0"/>
                  <a:pt x="736333" y="0"/>
                </a:cubicBezTo>
                <a:cubicBezTo>
                  <a:pt x="686627" y="0"/>
                  <a:pt x="646333" y="40294"/>
                  <a:pt x="646333" y="90000"/>
                </a:cubicBezTo>
                <a:lnTo>
                  <a:pt x="646333" y="646333"/>
                </a:lnTo>
                <a:lnTo>
                  <a:pt x="90000" y="646333"/>
                </a:lnTo>
                <a:cubicBezTo>
                  <a:pt x="40294" y="646333"/>
                  <a:pt x="0" y="686627"/>
                  <a:pt x="0" y="736333"/>
                </a:cubicBezTo>
                <a:cubicBezTo>
                  <a:pt x="0" y="786039"/>
                  <a:pt x="40294" y="826333"/>
                  <a:pt x="90000" y="826333"/>
                </a:cubicBezTo>
                <a:lnTo>
                  <a:pt x="646333" y="826333"/>
                </a:lnTo>
                <a:lnTo>
                  <a:pt x="646333" y="1382666"/>
                </a:lnTo>
                <a:cubicBezTo>
                  <a:pt x="646333" y="1432372"/>
                  <a:pt x="686627" y="1472666"/>
                  <a:pt x="736333" y="1472666"/>
                </a:cubicBezTo>
                <a:cubicBezTo>
                  <a:pt x="761186" y="1472666"/>
                  <a:pt x="783686" y="1462592"/>
                  <a:pt x="799973" y="14463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-1" y="81915"/>
            <a:ext cx="12192001" cy="6776085"/>
          </a:xfrm>
          <a:custGeom>
            <a:avLst/>
            <a:gdLst/>
            <a:ahLst/>
            <a:cxnLst/>
            <a:rect l="l" t="t" r="r" b="b"/>
            <a:pathLst>
              <a:path w="12192001" h="6776085" extrusionOk="0">
                <a:moveTo>
                  <a:pt x="3665218" y="0"/>
                </a:moveTo>
                <a:lnTo>
                  <a:pt x="6168388" y="0"/>
                </a:lnTo>
                <a:cubicBezTo>
                  <a:pt x="6226491" y="0"/>
                  <a:pt x="6263638" y="38100"/>
                  <a:pt x="6264591" y="97155"/>
                </a:cubicBezTo>
                <a:lnTo>
                  <a:pt x="6264591" y="274320"/>
                </a:lnTo>
                <a:cubicBezTo>
                  <a:pt x="6264591" y="349567"/>
                  <a:pt x="6297928" y="382905"/>
                  <a:pt x="6372223" y="382905"/>
                </a:cubicBezTo>
                <a:lnTo>
                  <a:pt x="12192001" y="382102"/>
                </a:lnTo>
                <a:lnTo>
                  <a:pt x="12192001" y="6768465"/>
                </a:lnTo>
                <a:lnTo>
                  <a:pt x="0" y="6776085"/>
                </a:lnTo>
                <a:lnTo>
                  <a:pt x="0" y="391614"/>
                </a:lnTo>
                <a:lnTo>
                  <a:pt x="3455668" y="381952"/>
                </a:lnTo>
                <a:cubicBezTo>
                  <a:pt x="3535678" y="381952"/>
                  <a:pt x="3568063" y="349567"/>
                  <a:pt x="3568063" y="270510"/>
                </a:cubicBezTo>
                <a:lnTo>
                  <a:pt x="3568063" y="99060"/>
                </a:lnTo>
                <a:cubicBezTo>
                  <a:pt x="3568063" y="37147"/>
                  <a:pt x="3605211" y="0"/>
                  <a:pt x="36652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02" name="Google Shape;102;p5"/>
          <p:cNvGrpSpPr/>
          <p:nvPr/>
        </p:nvGrpSpPr>
        <p:grpSpPr>
          <a:xfrm>
            <a:off x="116973" y="202172"/>
            <a:ext cx="653367" cy="145697"/>
            <a:chOff x="5810250" y="3367087"/>
            <a:chExt cx="572476" cy="127659"/>
          </a:xfrm>
        </p:grpSpPr>
        <p:sp>
          <p:nvSpPr>
            <p:cNvPr id="103" name="Google Shape;103;p5"/>
            <p:cNvSpPr/>
            <p:nvPr/>
          </p:nvSpPr>
          <p:spPr>
            <a:xfrm>
              <a:off x="6032158" y="3367087"/>
              <a:ext cx="126733" cy="127659"/>
            </a:xfrm>
            <a:custGeom>
              <a:avLst/>
              <a:gdLst/>
              <a:ahLst/>
              <a:cxnLst/>
              <a:rect l="l" t="t" r="r" b="b"/>
              <a:pathLst>
                <a:path w="126733" h="127659" extrusionOk="0">
                  <a:moveTo>
                    <a:pt x="64794" y="0"/>
                  </a:moveTo>
                  <a:cubicBezTo>
                    <a:pt x="103846" y="0"/>
                    <a:pt x="127659" y="23813"/>
                    <a:pt x="126706" y="62865"/>
                  </a:cubicBezTo>
                  <a:cubicBezTo>
                    <a:pt x="126706" y="101918"/>
                    <a:pt x="100036" y="128588"/>
                    <a:pt x="61936" y="127635"/>
                  </a:cubicBezTo>
                  <a:cubicBezTo>
                    <a:pt x="26694" y="126683"/>
                    <a:pt x="-929" y="98108"/>
                    <a:pt x="24" y="61913"/>
                  </a:cubicBezTo>
                  <a:cubicBezTo>
                    <a:pt x="976" y="23813"/>
                    <a:pt x="26694" y="0"/>
                    <a:pt x="6479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5810250" y="3368039"/>
              <a:ext cx="122895" cy="122898"/>
            </a:xfrm>
            <a:custGeom>
              <a:avLst/>
              <a:gdLst/>
              <a:ahLst/>
              <a:cxnLst/>
              <a:rect l="l" t="t" r="r" b="b"/>
              <a:pathLst>
                <a:path w="122895" h="122898" extrusionOk="0">
                  <a:moveTo>
                    <a:pt x="0" y="60960"/>
                  </a:moveTo>
                  <a:cubicBezTo>
                    <a:pt x="0" y="27623"/>
                    <a:pt x="27623" y="0"/>
                    <a:pt x="60008" y="0"/>
                  </a:cubicBezTo>
                  <a:cubicBezTo>
                    <a:pt x="95250" y="953"/>
                    <a:pt x="123825" y="30480"/>
                    <a:pt x="122873" y="65723"/>
                  </a:cubicBezTo>
                  <a:cubicBezTo>
                    <a:pt x="121920" y="98108"/>
                    <a:pt x="93345" y="123825"/>
                    <a:pt x="59055" y="122873"/>
                  </a:cubicBezTo>
                  <a:cubicBezTo>
                    <a:pt x="25718" y="122873"/>
                    <a:pt x="0" y="95250"/>
                    <a:pt x="0" y="609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6259805" y="3368039"/>
              <a:ext cx="122921" cy="122898"/>
            </a:xfrm>
            <a:custGeom>
              <a:avLst/>
              <a:gdLst/>
              <a:ahLst/>
              <a:cxnLst/>
              <a:rect l="l" t="t" r="r" b="b"/>
              <a:pathLst>
                <a:path w="122921" h="122898" extrusionOk="0">
                  <a:moveTo>
                    <a:pt x="58127" y="122873"/>
                  </a:moveTo>
                  <a:cubicBezTo>
                    <a:pt x="25742" y="121920"/>
                    <a:pt x="-928" y="93345"/>
                    <a:pt x="25" y="60008"/>
                  </a:cubicBezTo>
                  <a:cubicBezTo>
                    <a:pt x="977" y="25718"/>
                    <a:pt x="27647" y="0"/>
                    <a:pt x="61937" y="0"/>
                  </a:cubicBezTo>
                  <a:cubicBezTo>
                    <a:pt x="97180" y="0"/>
                    <a:pt x="123850" y="28575"/>
                    <a:pt x="122897" y="62865"/>
                  </a:cubicBezTo>
                  <a:cubicBezTo>
                    <a:pt x="121945" y="98108"/>
                    <a:pt x="94322" y="123825"/>
                    <a:pt x="58127" y="12287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06" name="Google Shape;106;p5"/>
          <p:cNvSpPr/>
          <p:nvPr/>
        </p:nvSpPr>
        <p:spPr>
          <a:xfrm rot="10714074" flipH="1">
            <a:off x="9134060" y="187391"/>
            <a:ext cx="147313" cy="147313"/>
          </a:xfrm>
          <a:custGeom>
            <a:avLst/>
            <a:gdLst/>
            <a:ahLst/>
            <a:cxnLst/>
            <a:rect l="l" t="t" r="r" b="b"/>
            <a:pathLst>
              <a:path w="1472666" h="1472666" extrusionOk="0">
                <a:moveTo>
                  <a:pt x="799973" y="1446306"/>
                </a:moveTo>
                <a:cubicBezTo>
                  <a:pt x="816259" y="1430019"/>
                  <a:pt x="826333" y="1407519"/>
                  <a:pt x="826333" y="1382666"/>
                </a:cubicBezTo>
                <a:lnTo>
                  <a:pt x="826333" y="826333"/>
                </a:lnTo>
                <a:lnTo>
                  <a:pt x="1382666" y="826333"/>
                </a:lnTo>
                <a:cubicBezTo>
                  <a:pt x="1432372" y="826333"/>
                  <a:pt x="1472666" y="786039"/>
                  <a:pt x="1472666" y="736333"/>
                </a:cubicBezTo>
                <a:cubicBezTo>
                  <a:pt x="1472666" y="686627"/>
                  <a:pt x="1432372" y="646333"/>
                  <a:pt x="1382666" y="646333"/>
                </a:cubicBezTo>
                <a:lnTo>
                  <a:pt x="826333" y="646333"/>
                </a:lnTo>
                <a:lnTo>
                  <a:pt x="826333" y="90000"/>
                </a:lnTo>
                <a:cubicBezTo>
                  <a:pt x="826333" y="40294"/>
                  <a:pt x="786039" y="0"/>
                  <a:pt x="736333" y="0"/>
                </a:cubicBezTo>
                <a:cubicBezTo>
                  <a:pt x="686627" y="0"/>
                  <a:pt x="646333" y="40294"/>
                  <a:pt x="646333" y="90000"/>
                </a:cubicBezTo>
                <a:lnTo>
                  <a:pt x="646333" y="646333"/>
                </a:lnTo>
                <a:lnTo>
                  <a:pt x="90000" y="646333"/>
                </a:lnTo>
                <a:cubicBezTo>
                  <a:pt x="40294" y="646333"/>
                  <a:pt x="0" y="686627"/>
                  <a:pt x="0" y="736333"/>
                </a:cubicBezTo>
                <a:cubicBezTo>
                  <a:pt x="0" y="786039"/>
                  <a:pt x="40294" y="826333"/>
                  <a:pt x="90000" y="826333"/>
                </a:cubicBezTo>
                <a:lnTo>
                  <a:pt x="646333" y="826333"/>
                </a:lnTo>
                <a:lnTo>
                  <a:pt x="646333" y="1382666"/>
                </a:lnTo>
                <a:cubicBezTo>
                  <a:pt x="646333" y="1432372"/>
                  <a:pt x="686627" y="1472666"/>
                  <a:pt x="736333" y="1472666"/>
                </a:cubicBezTo>
                <a:cubicBezTo>
                  <a:pt x="761186" y="1472666"/>
                  <a:pt x="783686" y="1462592"/>
                  <a:pt x="799973" y="1446306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-1" y="81915"/>
            <a:ext cx="12192001" cy="6776085"/>
          </a:xfrm>
          <a:custGeom>
            <a:avLst/>
            <a:gdLst/>
            <a:ahLst/>
            <a:cxnLst/>
            <a:rect l="l" t="t" r="r" b="b"/>
            <a:pathLst>
              <a:path w="12192001" h="6776085" extrusionOk="0">
                <a:moveTo>
                  <a:pt x="3665218" y="0"/>
                </a:moveTo>
                <a:lnTo>
                  <a:pt x="6168388" y="0"/>
                </a:lnTo>
                <a:cubicBezTo>
                  <a:pt x="6226491" y="0"/>
                  <a:pt x="6263638" y="38100"/>
                  <a:pt x="6264591" y="97155"/>
                </a:cubicBezTo>
                <a:lnTo>
                  <a:pt x="6264591" y="274320"/>
                </a:lnTo>
                <a:cubicBezTo>
                  <a:pt x="6264591" y="349567"/>
                  <a:pt x="6297928" y="382905"/>
                  <a:pt x="6372223" y="382905"/>
                </a:cubicBezTo>
                <a:lnTo>
                  <a:pt x="12192001" y="382102"/>
                </a:lnTo>
                <a:lnTo>
                  <a:pt x="12192001" y="6768465"/>
                </a:lnTo>
                <a:lnTo>
                  <a:pt x="0" y="6776085"/>
                </a:lnTo>
                <a:lnTo>
                  <a:pt x="0" y="391614"/>
                </a:lnTo>
                <a:lnTo>
                  <a:pt x="3455668" y="381952"/>
                </a:lnTo>
                <a:cubicBezTo>
                  <a:pt x="3535678" y="381952"/>
                  <a:pt x="3568063" y="349567"/>
                  <a:pt x="3568063" y="270510"/>
                </a:cubicBezTo>
                <a:lnTo>
                  <a:pt x="3568063" y="99060"/>
                </a:lnTo>
                <a:cubicBezTo>
                  <a:pt x="3568063" y="37147"/>
                  <a:pt x="3605211" y="0"/>
                  <a:pt x="3665218" y="0"/>
                </a:cubicBezTo>
                <a:close/>
              </a:path>
            </a:pathLst>
          </a:custGeom>
          <a:solidFill>
            <a:srgbClr val="FFFFFF">
              <a:alpha val="26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8" name="Google Shape;108;p5"/>
          <p:cNvSpPr/>
          <p:nvPr/>
        </p:nvSpPr>
        <p:spPr>
          <a:xfrm rot="8100000" flipH="1">
            <a:off x="6003678" y="188846"/>
            <a:ext cx="145786" cy="145786"/>
          </a:xfrm>
          <a:custGeom>
            <a:avLst/>
            <a:gdLst/>
            <a:ahLst/>
            <a:cxnLst/>
            <a:rect l="l" t="t" r="r" b="b"/>
            <a:pathLst>
              <a:path w="1472666" h="1472666" extrusionOk="0">
                <a:moveTo>
                  <a:pt x="799973" y="1446306"/>
                </a:moveTo>
                <a:cubicBezTo>
                  <a:pt x="816259" y="1430019"/>
                  <a:pt x="826333" y="1407519"/>
                  <a:pt x="826333" y="1382666"/>
                </a:cubicBezTo>
                <a:lnTo>
                  <a:pt x="826333" y="826333"/>
                </a:lnTo>
                <a:lnTo>
                  <a:pt x="1382666" y="826333"/>
                </a:lnTo>
                <a:cubicBezTo>
                  <a:pt x="1432372" y="826333"/>
                  <a:pt x="1472666" y="786039"/>
                  <a:pt x="1472666" y="736333"/>
                </a:cubicBezTo>
                <a:cubicBezTo>
                  <a:pt x="1472666" y="686627"/>
                  <a:pt x="1432372" y="646333"/>
                  <a:pt x="1382666" y="646333"/>
                </a:cubicBezTo>
                <a:lnTo>
                  <a:pt x="826333" y="646333"/>
                </a:lnTo>
                <a:lnTo>
                  <a:pt x="826333" y="90000"/>
                </a:lnTo>
                <a:cubicBezTo>
                  <a:pt x="826333" y="40294"/>
                  <a:pt x="786039" y="0"/>
                  <a:pt x="736333" y="0"/>
                </a:cubicBezTo>
                <a:cubicBezTo>
                  <a:pt x="686627" y="0"/>
                  <a:pt x="646333" y="40294"/>
                  <a:pt x="646333" y="90000"/>
                </a:cubicBezTo>
                <a:lnTo>
                  <a:pt x="646333" y="646333"/>
                </a:lnTo>
                <a:lnTo>
                  <a:pt x="90000" y="646333"/>
                </a:lnTo>
                <a:cubicBezTo>
                  <a:pt x="40294" y="646333"/>
                  <a:pt x="0" y="686627"/>
                  <a:pt x="0" y="736333"/>
                </a:cubicBezTo>
                <a:cubicBezTo>
                  <a:pt x="0" y="786039"/>
                  <a:pt x="40294" y="826333"/>
                  <a:pt x="90000" y="826333"/>
                </a:cubicBezTo>
                <a:lnTo>
                  <a:pt x="646333" y="826333"/>
                </a:lnTo>
                <a:lnTo>
                  <a:pt x="646333" y="1382666"/>
                </a:lnTo>
                <a:cubicBezTo>
                  <a:pt x="646333" y="1432372"/>
                  <a:pt x="686627" y="1472666"/>
                  <a:pt x="736333" y="1472666"/>
                </a:cubicBezTo>
                <a:cubicBezTo>
                  <a:pt x="761186" y="1472666"/>
                  <a:pt x="783686" y="1462592"/>
                  <a:pt x="799973" y="14463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0" y="69803"/>
            <a:ext cx="12192000" cy="6788197"/>
          </a:xfrm>
          <a:custGeom>
            <a:avLst/>
            <a:gdLst/>
            <a:ahLst/>
            <a:cxnLst/>
            <a:rect l="l" t="t" r="r" b="b"/>
            <a:pathLst>
              <a:path w="12192000" h="6788197" extrusionOk="0">
                <a:moveTo>
                  <a:pt x="6360982" y="0"/>
                </a:moveTo>
                <a:lnTo>
                  <a:pt x="8864151" y="0"/>
                </a:lnTo>
                <a:cubicBezTo>
                  <a:pt x="8922254" y="0"/>
                  <a:pt x="8959401" y="38168"/>
                  <a:pt x="8960354" y="97329"/>
                </a:cubicBezTo>
                <a:lnTo>
                  <a:pt x="8960354" y="274810"/>
                </a:lnTo>
                <a:cubicBezTo>
                  <a:pt x="8960354" y="350192"/>
                  <a:pt x="8993691" y="383590"/>
                  <a:pt x="9067986" y="383590"/>
                </a:cubicBezTo>
                <a:lnTo>
                  <a:pt x="12192000" y="383158"/>
                </a:lnTo>
                <a:lnTo>
                  <a:pt x="12192000" y="6782252"/>
                </a:lnTo>
                <a:lnTo>
                  <a:pt x="0" y="6788197"/>
                </a:lnTo>
                <a:lnTo>
                  <a:pt x="0" y="397489"/>
                </a:lnTo>
                <a:lnTo>
                  <a:pt x="6151431" y="382635"/>
                </a:lnTo>
                <a:cubicBezTo>
                  <a:pt x="6231441" y="382635"/>
                  <a:pt x="6263826" y="350192"/>
                  <a:pt x="6263826" y="270994"/>
                </a:cubicBezTo>
                <a:lnTo>
                  <a:pt x="6263826" y="99237"/>
                </a:lnTo>
                <a:cubicBezTo>
                  <a:pt x="6263826" y="37214"/>
                  <a:pt x="6300974" y="0"/>
                  <a:pt x="63609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1275347" y="582328"/>
            <a:ext cx="10152000" cy="3600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111" name="Google Shape;111;p5"/>
          <p:cNvCxnSpPr/>
          <p:nvPr/>
        </p:nvCxnSpPr>
        <p:spPr>
          <a:xfrm>
            <a:off x="0" y="1036320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5"/>
          <p:cNvSpPr/>
          <p:nvPr/>
        </p:nvSpPr>
        <p:spPr>
          <a:xfrm>
            <a:off x="909118" y="666560"/>
            <a:ext cx="208279" cy="202230"/>
          </a:xfrm>
          <a:custGeom>
            <a:avLst/>
            <a:gdLst/>
            <a:ahLst/>
            <a:cxnLst/>
            <a:rect l="l" t="t" r="r" b="b"/>
            <a:pathLst>
              <a:path w="149304" h="144968" extrusionOk="0">
                <a:moveTo>
                  <a:pt x="111204" y="36383"/>
                </a:moveTo>
                <a:cubicBezTo>
                  <a:pt x="81677" y="11618"/>
                  <a:pt x="53102" y="12571"/>
                  <a:pt x="31194" y="36383"/>
                </a:cubicBezTo>
                <a:cubicBezTo>
                  <a:pt x="11192" y="59243"/>
                  <a:pt x="12144" y="90676"/>
                  <a:pt x="34052" y="111631"/>
                </a:cubicBezTo>
                <a:cubicBezTo>
                  <a:pt x="60722" y="138301"/>
                  <a:pt x="85487" y="133538"/>
                  <a:pt x="132159" y="90676"/>
                </a:cubicBezTo>
                <a:cubicBezTo>
                  <a:pt x="138827" y="107821"/>
                  <a:pt x="132159" y="120203"/>
                  <a:pt x="109299" y="134491"/>
                </a:cubicBezTo>
                <a:cubicBezTo>
                  <a:pt x="78819" y="152588"/>
                  <a:pt x="40719" y="146874"/>
                  <a:pt x="17859" y="120203"/>
                </a:cubicBezTo>
                <a:cubicBezTo>
                  <a:pt x="-5953" y="92581"/>
                  <a:pt x="-5953" y="52576"/>
                  <a:pt x="17859" y="24953"/>
                </a:cubicBezTo>
                <a:cubicBezTo>
                  <a:pt x="44529" y="-6479"/>
                  <a:pt x="80724" y="-8384"/>
                  <a:pt x="127397" y="20191"/>
                </a:cubicBezTo>
                <a:cubicBezTo>
                  <a:pt x="133112" y="15428"/>
                  <a:pt x="139779" y="10666"/>
                  <a:pt x="149304" y="3998"/>
                </a:cubicBezTo>
                <a:cubicBezTo>
                  <a:pt x="149304" y="24001"/>
                  <a:pt x="149304" y="41146"/>
                  <a:pt x="149304" y="59243"/>
                </a:cubicBezTo>
                <a:cubicBezTo>
                  <a:pt x="132159" y="59243"/>
                  <a:pt x="115967" y="59243"/>
                  <a:pt x="96917" y="59243"/>
                </a:cubicBezTo>
                <a:cubicBezTo>
                  <a:pt x="101679" y="51623"/>
                  <a:pt x="106442" y="44956"/>
                  <a:pt x="111204" y="36383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3" name="Google Shape;113;p5"/>
          <p:cNvSpPr/>
          <p:nvPr/>
        </p:nvSpPr>
        <p:spPr>
          <a:xfrm>
            <a:off x="11978391" y="641508"/>
            <a:ext cx="52330" cy="40950"/>
          </a:xfrm>
          <a:custGeom>
            <a:avLst/>
            <a:gdLst/>
            <a:ahLst/>
            <a:cxnLst/>
            <a:rect l="l" t="t" r="r" b="b"/>
            <a:pathLst>
              <a:path w="39052" h="30560" extrusionOk="0">
                <a:moveTo>
                  <a:pt x="39053" y="16192"/>
                </a:moveTo>
                <a:cubicBezTo>
                  <a:pt x="27623" y="23813"/>
                  <a:pt x="20955" y="31433"/>
                  <a:pt x="15240" y="30480"/>
                </a:cubicBezTo>
                <a:cubicBezTo>
                  <a:pt x="9525" y="29528"/>
                  <a:pt x="4763" y="20003"/>
                  <a:pt x="0" y="14288"/>
                </a:cubicBezTo>
                <a:cubicBezTo>
                  <a:pt x="5715" y="9525"/>
                  <a:pt x="11430" y="0"/>
                  <a:pt x="17145" y="0"/>
                </a:cubicBezTo>
                <a:cubicBezTo>
                  <a:pt x="21908" y="0"/>
                  <a:pt x="28575" y="8573"/>
                  <a:pt x="39053" y="16192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4" name="Google Shape;114;p5"/>
          <p:cNvSpPr/>
          <p:nvPr/>
        </p:nvSpPr>
        <p:spPr>
          <a:xfrm rot="-5400000">
            <a:off x="520974" y="680341"/>
            <a:ext cx="177086" cy="197951"/>
          </a:xfrm>
          <a:custGeom>
            <a:avLst/>
            <a:gdLst/>
            <a:ahLst/>
            <a:cxnLst/>
            <a:rect l="l" t="t" r="r" b="b"/>
            <a:pathLst>
              <a:path w="277782" h="310512" extrusionOk="0">
                <a:moveTo>
                  <a:pt x="277782" y="171626"/>
                </a:moveTo>
                <a:cubicBezTo>
                  <a:pt x="277782" y="177779"/>
                  <a:pt x="275484" y="183931"/>
                  <a:pt x="270887" y="188691"/>
                </a:cubicBezTo>
                <a:lnTo>
                  <a:pt x="156257" y="303321"/>
                </a:lnTo>
                <a:cubicBezTo>
                  <a:pt x="146666" y="312909"/>
                  <a:pt x="131117" y="312909"/>
                  <a:pt x="121525" y="303321"/>
                </a:cubicBezTo>
                <a:lnTo>
                  <a:pt x="6895" y="188691"/>
                </a:lnTo>
                <a:cubicBezTo>
                  <a:pt x="-2529" y="178933"/>
                  <a:pt x="-2259" y="163382"/>
                  <a:pt x="7498" y="153957"/>
                </a:cubicBezTo>
                <a:cubicBezTo>
                  <a:pt x="17018" y="144765"/>
                  <a:pt x="32108" y="144765"/>
                  <a:pt x="41628" y="153957"/>
                </a:cubicBezTo>
                <a:lnTo>
                  <a:pt x="114328" y="226658"/>
                </a:lnTo>
                <a:lnTo>
                  <a:pt x="114328" y="0"/>
                </a:lnTo>
                <a:lnTo>
                  <a:pt x="163455" y="0"/>
                </a:lnTo>
                <a:lnTo>
                  <a:pt x="163455" y="226658"/>
                </a:lnTo>
                <a:lnTo>
                  <a:pt x="236154" y="153957"/>
                </a:lnTo>
                <a:cubicBezTo>
                  <a:pt x="245913" y="144533"/>
                  <a:pt x="261463" y="144804"/>
                  <a:pt x="270887" y="154561"/>
                </a:cubicBezTo>
                <a:cubicBezTo>
                  <a:pt x="275484" y="159321"/>
                  <a:pt x="277782" y="165473"/>
                  <a:pt x="277782" y="171626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5" name="Google Shape;115;p5"/>
          <p:cNvSpPr/>
          <p:nvPr/>
        </p:nvSpPr>
        <p:spPr>
          <a:xfrm rot="5400000">
            <a:off x="206813" y="680338"/>
            <a:ext cx="177086" cy="197951"/>
          </a:xfrm>
          <a:custGeom>
            <a:avLst/>
            <a:gdLst/>
            <a:ahLst/>
            <a:cxnLst/>
            <a:rect l="l" t="t" r="r" b="b"/>
            <a:pathLst>
              <a:path w="277782" h="310512" extrusionOk="0">
                <a:moveTo>
                  <a:pt x="277782" y="171626"/>
                </a:moveTo>
                <a:cubicBezTo>
                  <a:pt x="277782" y="177779"/>
                  <a:pt x="275484" y="183931"/>
                  <a:pt x="270887" y="188691"/>
                </a:cubicBezTo>
                <a:lnTo>
                  <a:pt x="156257" y="303321"/>
                </a:lnTo>
                <a:cubicBezTo>
                  <a:pt x="146666" y="312909"/>
                  <a:pt x="131117" y="312909"/>
                  <a:pt x="121525" y="303321"/>
                </a:cubicBezTo>
                <a:lnTo>
                  <a:pt x="6895" y="188691"/>
                </a:lnTo>
                <a:cubicBezTo>
                  <a:pt x="-2529" y="178933"/>
                  <a:pt x="-2259" y="163382"/>
                  <a:pt x="7498" y="153957"/>
                </a:cubicBezTo>
                <a:cubicBezTo>
                  <a:pt x="17018" y="144765"/>
                  <a:pt x="32108" y="144765"/>
                  <a:pt x="41628" y="153957"/>
                </a:cubicBezTo>
                <a:lnTo>
                  <a:pt x="114328" y="226658"/>
                </a:lnTo>
                <a:lnTo>
                  <a:pt x="114328" y="0"/>
                </a:lnTo>
                <a:lnTo>
                  <a:pt x="163455" y="0"/>
                </a:lnTo>
                <a:lnTo>
                  <a:pt x="163455" y="226658"/>
                </a:lnTo>
                <a:lnTo>
                  <a:pt x="236154" y="153957"/>
                </a:lnTo>
                <a:cubicBezTo>
                  <a:pt x="245913" y="144533"/>
                  <a:pt x="261463" y="144804"/>
                  <a:pt x="270887" y="154561"/>
                </a:cubicBezTo>
                <a:cubicBezTo>
                  <a:pt x="275484" y="159321"/>
                  <a:pt x="277782" y="165473"/>
                  <a:pt x="277782" y="171626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6" name="Google Shape;116;p5"/>
          <p:cNvSpPr/>
          <p:nvPr/>
        </p:nvSpPr>
        <p:spPr>
          <a:xfrm>
            <a:off x="12004357" y="1037272"/>
            <a:ext cx="12620" cy="5792571"/>
          </a:xfrm>
          <a:custGeom>
            <a:avLst/>
            <a:gdLst/>
            <a:ahLst/>
            <a:cxnLst/>
            <a:rect l="l" t="t" r="r" b="b"/>
            <a:pathLst>
              <a:path w="12620" h="3836140" extrusionOk="0">
                <a:moveTo>
                  <a:pt x="0" y="3835718"/>
                </a:moveTo>
                <a:cubicBezTo>
                  <a:pt x="0" y="3820478"/>
                  <a:pt x="953" y="3806190"/>
                  <a:pt x="953" y="3790950"/>
                </a:cubicBezTo>
                <a:cubicBezTo>
                  <a:pt x="953" y="2541270"/>
                  <a:pt x="953" y="1291590"/>
                  <a:pt x="953" y="41910"/>
                </a:cubicBezTo>
                <a:cubicBezTo>
                  <a:pt x="953" y="27623"/>
                  <a:pt x="0" y="14288"/>
                  <a:pt x="0" y="0"/>
                </a:cubicBezTo>
                <a:cubicBezTo>
                  <a:pt x="3810" y="3810"/>
                  <a:pt x="10478" y="6668"/>
                  <a:pt x="11430" y="10478"/>
                </a:cubicBezTo>
                <a:cubicBezTo>
                  <a:pt x="13335" y="21908"/>
                  <a:pt x="12383" y="33338"/>
                  <a:pt x="12383" y="43815"/>
                </a:cubicBezTo>
                <a:cubicBezTo>
                  <a:pt x="12383" y="1291590"/>
                  <a:pt x="12383" y="2539365"/>
                  <a:pt x="12383" y="3788093"/>
                </a:cubicBezTo>
                <a:cubicBezTo>
                  <a:pt x="12383" y="3804285"/>
                  <a:pt x="12383" y="3819525"/>
                  <a:pt x="12383" y="3835718"/>
                </a:cubicBezTo>
                <a:cubicBezTo>
                  <a:pt x="8573" y="3836670"/>
                  <a:pt x="3810" y="3835718"/>
                  <a:pt x="0" y="3835718"/>
                </a:cubicBezTo>
                <a:close/>
              </a:path>
            </a:pathLst>
          </a:cu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11978391" y="793297"/>
            <a:ext cx="52330" cy="39762"/>
          </a:xfrm>
          <a:custGeom>
            <a:avLst/>
            <a:gdLst/>
            <a:ahLst/>
            <a:cxnLst/>
            <a:rect l="l" t="t" r="r" b="b"/>
            <a:pathLst>
              <a:path w="39052" h="29673" extrusionOk="0">
                <a:moveTo>
                  <a:pt x="39053" y="15313"/>
                </a:moveTo>
                <a:cubicBezTo>
                  <a:pt x="28575" y="21980"/>
                  <a:pt x="20955" y="30553"/>
                  <a:pt x="15240" y="29600"/>
                </a:cubicBezTo>
                <a:cubicBezTo>
                  <a:pt x="9525" y="28648"/>
                  <a:pt x="4763" y="19123"/>
                  <a:pt x="0" y="14360"/>
                </a:cubicBezTo>
                <a:cubicBezTo>
                  <a:pt x="5715" y="9598"/>
                  <a:pt x="10478" y="73"/>
                  <a:pt x="17145" y="73"/>
                </a:cubicBezTo>
                <a:cubicBezTo>
                  <a:pt x="21908" y="-880"/>
                  <a:pt x="28575" y="7693"/>
                  <a:pt x="39053" y="15313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11978391" y="716812"/>
            <a:ext cx="52330" cy="39675"/>
          </a:xfrm>
          <a:custGeom>
            <a:avLst/>
            <a:gdLst/>
            <a:ahLst/>
            <a:cxnLst/>
            <a:rect l="l" t="t" r="r" b="b"/>
            <a:pathLst>
              <a:path w="39052" h="29608" extrusionOk="0">
                <a:moveTo>
                  <a:pt x="39053" y="16193"/>
                </a:moveTo>
                <a:cubicBezTo>
                  <a:pt x="27623" y="22860"/>
                  <a:pt x="20955" y="30480"/>
                  <a:pt x="15240" y="29528"/>
                </a:cubicBezTo>
                <a:cubicBezTo>
                  <a:pt x="9525" y="28575"/>
                  <a:pt x="4763" y="19050"/>
                  <a:pt x="0" y="14288"/>
                </a:cubicBezTo>
                <a:cubicBezTo>
                  <a:pt x="5715" y="9525"/>
                  <a:pt x="11430" y="953"/>
                  <a:pt x="17145" y="0"/>
                </a:cubicBezTo>
                <a:cubicBezTo>
                  <a:pt x="21908" y="0"/>
                  <a:pt x="28575" y="8573"/>
                  <a:pt x="39053" y="16193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9" name="Google Shape;119;p5"/>
          <p:cNvSpPr/>
          <p:nvPr/>
        </p:nvSpPr>
        <p:spPr>
          <a:xfrm rot="8100000" flipH="1">
            <a:off x="8709584" y="190352"/>
            <a:ext cx="145786" cy="145786"/>
          </a:xfrm>
          <a:custGeom>
            <a:avLst/>
            <a:gdLst/>
            <a:ahLst/>
            <a:cxnLst/>
            <a:rect l="l" t="t" r="r" b="b"/>
            <a:pathLst>
              <a:path w="1472666" h="1472666" extrusionOk="0">
                <a:moveTo>
                  <a:pt x="799973" y="1446306"/>
                </a:moveTo>
                <a:cubicBezTo>
                  <a:pt x="816259" y="1430019"/>
                  <a:pt x="826333" y="1407519"/>
                  <a:pt x="826333" y="1382666"/>
                </a:cubicBezTo>
                <a:lnTo>
                  <a:pt x="826333" y="826333"/>
                </a:lnTo>
                <a:lnTo>
                  <a:pt x="1382666" y="826333"/>
                </a:lnTo>
                <a:cubicBezTo>
                  <a:pt x="1432372" y="826333"/>
                  <a:pt x="1472666" y="786039"/>
                  <a:pt x="1472666" y="736333"/>
                </a:cubicBezTo>
                <a:cubicBezTo>
                  <a:pt x="1472666" y="686627"/>
                  <a:pt x="1432372" y="646333"/>
                  <a:pt x="1382666" y="646333"/>
                </a:cubicBezTo>
                <a:lnTo>
                  <a:pt x="826333" y="646333"/>
                </a:lnTo>
                <a:lnTo>
                  <a:pt x="826333" y="90000"/>
                </a:lnTo>
                <a:cubicBezTo>
                  <a:pt x="826333" y="40294"/>
                  <a:pt x="786039" y="0"/>
                  <a:pt x="736333" y="0"/>
                </a:cubicBezTo>
                <a:cubicBezTo>
                  <a:pt x="686627" y="0"/>
                  <a:pt x="646333" y="40294"/>
                  <a:pt x="646333" y="90000"/>
                </a:cubicBezTo>
                <a:lnTo>
                  <a:pt x="646333" y="646333"/>
                </a:lnTo>
                <a:lnTo>
                  <a:pt x="90000" y="646333"/>
                </a:lnTo>
                <a:cubicBezTo>
                  <a:pt x="40294" y="646333"/>
                  <a:pt x="0" y="686627"/>
                  <a:pt x="0" y="736333"/>
                </a:cubicBezTo>
                <a:cubicBezTo>
                  <a:pt x="0" y="786039"/>
                  <a:pt x="40294" y="826333"/>
                  <a:pt x="90000" y="826333"/>
                </a:cubicBezTo>
                <a:lnTo>
                  <a:pt x="646333" y="826333"/>
                </a:lnTo>
                <a:lnTo>
                  <a:pt x="646333" y="1382666"/>
                </a:lnTo>
                <a:cubicBezTo>
                  <a:pt x="646333" y="1432372"/>
                  <a:pt x="686627" y="1472666"/>
                  <a:pt x="736333" y="1472666"/>
                </a:cubicBezTo>
                <a:cubicBezTo>
                  <a:pt x="761186" y="1472666"/>
                  <a:pt x="783686" y="1462592"/>
                  <a:pt x="799973" y="144630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12031981" y="1086731"/>
            <a:ext cx="131778" cy="2267754"/>
          </a:xfrm>
          <a:custGeom>
            <a:avLst/>
            <a:gdLst/>
            <a:ahLst/>
            <a:cxnLst/>
            <a:rect l="l" t="t" r="r" b="b"/>
            <a:pathLst>
              <a:path w="90725" h="2256472" extrusionOk="0">
                <a:moveTo>
                  <a:pt x="0" y="1128713"/>
                </a:moveTo>
                <a:cubicBezTo>
                  <a:pt x="0" y="775335"/>
                  <a:pt x="0" y="421005"/>
                  <a:pt x="0" y="67628"/>
                </a:cubicBezTo>
                <a:cubicBezTo>
                  <a:pt x="0" y="21908"/>
                  <a:pt x="14288" y="0"/>
                  <a:pt x="44768" y="0"/>
                </a:cubicBezTo>
                <a:cubicBezTo>
                  <a:pt x="75248" y="0"/>
                  <a:pt x="90488" y="20955"/>
                  <a:pt x="90488" y="67628"/>
                </a:cubicBezTo>
                <a:cubicBezTo>
                  <a:pt x="90488" y="776288"/>
                  <a:pt x="90488" y="1484948"/>
                  <a:pt x="90488" y="2192655"/>
                </a:cubicBezTo>
                <a:cubicBezTo>
                  <a:pt x="90488" y="2201228"/>
                  <a:pt x="91440" y="2209800"/>
                  <a:pt x="89535" y="2217420"/>
                </a:cubicBezTo>
                <a:cubicBezTo>
                  <a:pt x="85725" y="2242185"/>
                  <a:pt x="70485" y="2256473"/>
                  <a:pt x="45720" y="2256473"/>
                </a:cubicBezTo>
                <a:cubicBezTo>
                  <a:pt x="20955" y="2256473"/>
                  <a:pt x="5715" y="2242185"/>
                  <a:pt x="1905" y="2217420"/>
                </a:cubicBezTo>
                <a:cubicBezTo>
                  <a:pt x="0" y="2206943"/>
                  <a:pt x="952" y="2194560"/>
                  <a:pt x="952" y="2184083"/>
                </a:cubicBezTo>
                <a:cubicBezTo>
                  <a:pt x="0" y="1832610"/>
                  <a:pt x="0" y="1481138"/>
                  <a:pt x="0" y="112871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21" name="Google Shape;121;p5"/>
          <p:cNvGrpSpPr/>
          <p:nvPr/>
        </p:nvGrpSpPr>
        <p:grpSpPr>
          <a:xfrm>
            <a:off x="11567160" y="612648"/>
            <a:ext cx="265973" cy="265973"/>
            <a:chOff x="8610600" y="-211873"/>
            <a:chExt cx="313500" cy="313500"/>
          </a:xfrm>
        </p:grpSpPr>
        <p:sp>
          <p:nvSpPr>
            <p:cNvPr id="122" name="Google Shape;122;p5"/>
            <p:cNvSpPr/>
            <p:nvPr/>
          </p:nvSpPr>
          <p:spPr>
            <a:xfrm>
              <a:off x="8610600" y="-211873"/>
              <a:ext cx="313500" cy="313500"/>
            </a:xfrm>
            <a:prstGeom prst="ellipse">
              <a:avLst/>
            </a:pr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" name="Google Shape;123;p5"/>
            <p:cNvGrpSpPr/>
            <p:nvPr/>
          </p:nvGrpSpPr>
          <p:grpSpPr>
            <a:xfrm>
              <a:off x="8677894" y="-144833"/>
              <a:ext cx="180008" cy="191321"/>
              <a:chOff x="5145275" y="1056950"/>
              <a:chExt cx="212800" cy="226175"/>
            </a:xfrm>
          </p:grpSpPr>
          <p:sp>
            <p:nvSpPr>
              <p:cNvPr id="124" name="Google Shape;124;p5"/>
              <p:cNvSpPr/>
              <p:nvPr/>
            </p:nvSpPr>
            <p:spPr>
              <a:xfrm>
                <a:off x="5198375" y="1056950"/>
                <a:ext cx="106625" cy="10617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4247" extrusionOk="0">
                    <a:moveTo>
                      <a:pt x="2141" y="0"/>
                    </a:moveTo>
                    <a:cubicBezTo>
                      <a:pt x="964" y="0"/>
                      <a:pt x="0" y="946"/>
                      <a:pt x="0" y="2124"/>
                    </a:cubicBezTo>
                    <a:cubicBezTo>
                      <a:pt x="0" y="3301"/>
                      <a:pt x="964" y="4247"/>
                      <a:pt x="2141" y="4247"/>
                    </a:cubicBezTo>
                    <a:cubicBezTo>
                      <a:pt x="3319" y="4247"/>
                      <a:pt x="4265" y="3301"/>
                      <a:pt x="4265" y="2124"/>
                    </a:cubicBezTo>
                    <a:cubicBezTo>
                      <a:pt x="4265" y="946"/>
                      <a:pt x="3319" y="0"/>
                      <a:pt x="2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5145275" y="1176500"/>
                <a:ext cx="212800" cy="106625"/>
              </a:xfrm>
              <a:custGeom>
                <a:avLst/>
                <a:gdLst/>
                <a:ahLst/>
                <a:cxnLst/>
                <a:rect l="l" t="t" r="r" b="b"/>
                <a:pathLst>
                  <a:path w="8512" h="4265" extrusionOk="0">
                    <a:moveTo>
                      <a:pt x="4265" y="0"/>
                    </a:moveTo>
                    <a:cubicBezTo>
                      <a:pt x="3677" y="0"/>
                      <a:pt x="3088" y="107"/>
                      <a:pt x="2499" y="268"/>
                    </a:cubicBezTo>
                    <a:cubicBezTo>
                      <a:pt x="1767" y="482"/>
                      <a:pt x="1018" y="857"/>
                      <a:pt x="429" y="1285"/>
                    </a:cubicBezTo>
                    <a:cubicBezTo>
                      <a:pt x="162" y="1499"/>
                      <a:pt x="1" y="1820"/>
                      <a:pt x="1" y="2141"/>
                    </a:cubicBezTo>
                    <a:lnTo>
                      <a:pt x="1" y="4264"/>
                    </a:lnTo>
                    <a:lnTo>
                      <a:pt x="8512" y="4264"/>
                    </a:lnTo>
                    <a:lnTo>
                      <a:pt x="8512" y="2141"/>
                    </a:lnTo>
                    <a:cubicBezTo>
                      <a:pt x="8512" y="1820"/>
                      <a:pt x="8351" y="1499"/>
                      <a:pt x="8084" y="1285"/>
                    </a:cubicBezTo>
                    <a:cubicBezTo>
                      <a:pt x="7513" y="803"/>
                      <a:pt x="6763" y="482"/>
                      <a:pt x="6014" y="268"/>
                    </a:cubicBezTo>
                    <a:cubicBezTo>
                      <a:pt x="5497" y="107"/>
                      <a:pt x="4890" y="0"/>
                      <a:pt x="42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196400" y="138392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bril Fatface" panose="02000503000000020003"/>
              <a:buNone/>
              <a:defRPr sz="66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bril Fatface" panose="02000503000000020003"/>
              <a:buNone/>
              <a:defRPr sz="66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bril Fatface" panose="02000503000000020003"/>
              <a:buNone/>
              <a:defRPr sz="66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bril Fatface" panose="02000503000000020003"/>
              <a:buNone/>
              <a:defRPr sz="66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bril Fatface" panose="02000503000000020003"/>
              <a:buNone/>
              <a:defRPr sz="66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bril Fatface" panose="02000503000000020003"/>
              <a:buNone/>
              <a:defRPr sz="66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bril Fatface" panose="02000503000000020003"/>
              <a:buNone/>
              <a:defRPr sz="66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bril Fatface" panose="02000503000000020003"/>
              <a:buNone/>
              <a:defRPr sz="66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xfrm>
            <a:off x="196375" y="278822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28" name="Google Shape;128;p5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tra">
  <p:cSld name="CUSTOM_16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/>
          <p:nvPr/>
        </p:nvSpPr>
        <p:spPr>
          <a:xfrm>
            <a:off x="0" y="-20975"/>
            <a:ext cx="12192000" cy="696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 panose="02000503000000020003"/>
              <a:buNone/>
              <a:defRPr sz="4000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>
            <a:endParaRPr/>
          </a:p>
        </p:txBody>
      </p:sp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"/>
              <a:buNone/>
              <a:defRPr sz="4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"/>
              <a:buNone/>
              <a:defRPr sz="4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"/>
              <a:buNone/>
              <a:defRPr sz="4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"/>
              <a:buNone/>
              <a:defRPr sz="4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"/>
              <a:buNone/>
              <a:defRPr sz="4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"/>
              <a:buNone/>
              <a:defRPr sz="4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"/>
              <a:buNone/>
              <a:defRPr sz="4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"/>
              <a:buNone/>
              <a:defRPr sz="4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"/>
              <a:buNone/>
              <a:defRPr sz="4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instagram.com/slidesmania/" TargetMode="External"/><Relationship Id="rId7" Type="http://schemas.openxmlformats.org/officeDocument/2006/relationships/hyperlink" Target="https://slidesmania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hyperlink" Target="https://twitter.com/SlidesManiaSM" TargetMode="External"/><Relationship Id="rId4" Type="http://schemas.openxmlformats.org/officeDocument/2006/relationships/hyperlink" Target="https://www.facebook.com/SlidesManiaS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file:///C:\Users\hp\AppData\Local\Temp\wps\INetCache\df434b6f41d98061d523a7bc1bd7480e" TargetMode="Externa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>
            <a:hlinkClick r:id="rId3"/>
          </p:cNvPr>
          <p:cNvSpPr/>
          <p:nvPr/>
        </p:nvSpPr>
        <p:spPr>
          <a:xfrm>
            <a:off x="6280763" y="5062925"/>
            <a:ext cx="606600" cy="6066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"/>
          <p:cNvSpPr/>
          <p:nvPr/>
        </p:nvSpPr>
        <p:spPr>
          <a:xfrm>
            <a:off x="5104988" y="5062925"/>
            <a:ext cx="606600" cy="6066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"/>
          <p:cNvSpPr/>
          <p:nvPr/>
        </p:nvSpPr>
        <p:spPr>
          <a:xfrm>
            <a:off x="3891413" y="5062925"/>
            <a:ext cx="606600" cy="6066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">
            <a:hlinkClick r:id="rId4"/>
          </p:cNvPr>
          <p:cNvSpPr/>
          <p:nvPr/>
        </p:nvSpPr>
        <p:spPr>
          <a:xfrm>
            <a:off x="5317752" y="5169928"/>
            <a:ext cx="181070" cy="392601"/>
          </a:xfrm>
          <a:custGeom>
            <a:avLst/>
            <a:gdLst/>
            <a:ahLst/>
            <a:cxnLst/>
            <a:rect l="l" t="t" r="r" b="b"/>
            <a:pathLst>
              <a:path w="7907" h="17146" extrusionOk="0">
                <a:moveTo>
                  <a:pt x="5538" y="0"/>
                </a:moveTo>
                <a:cubicBezTo>
                  <a:pt x="2969" y="0"/>
                  <a:pt x="1802" y="1134"/>
                  <a:pt x="1802" y="3303"/>
                </a:cubicBezTo>
                <a:lnTo>
                  <a:pt x="1802" y="5604"/>
                </a:lnTo>
                <a:lnTo>
                  <a:pt x="0" y="5604"/>
                </a:lnTo>
                <a:lnTo>
                  <a:pt x="0" y="8540"/>
                </a:lnTo>
                <a:lnTo>
                  <a:pt x="1802" y="8540"/>
                </a:lnTo>
                <a:lnTo>
                  <a:pt x="1802" y="17146"/>
                </a:lnTo>
                <a:lnTo>
                  <a:pt x="5238" y="17146"/>
                </a:lnTo>
                <a:lnTo>
                  <a:pt x="5238" y="8473"/>
                </a:lnTo>
                <a:lnTo>
                  <a:pt x="7673" y="8473"/>
                </a:lnTo>
                <a:lnTo>
                  <a:pt x="7906" y="5604"/>
                </a:lnTo>
                <a:lnTo>
                  <a:pt x="5238" y="5604"/>
                </a:lnTo>
                <a:lnTo>
                  <a:pt x="5238" y="3936"/>
                </a:lnTo>
                <a:cubicBezTo>
                  <a:pt x="5238" y="3269"/>
                  <a:pt x="5404" y="3002"/>
                  <a:pt x="6038" y="3002"/>
                </a:cubicBezTo>
                <a:lnTo>
                  <a:pt x="7906" y="3002"/>
                </a:lnTo>
                <a:lnTo>
                  <a:pt x="7906" y="0"/>
                </a:lnTo>
                <a:close/>
              </a:path>
            </a:pathLst>
          </a:custGeom>
          <a:solidFill>
            <a:srgbClr val="0674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" name="Google Shape;143;p7">
            <a:hlinkClick r:id="rId5"/>
          </p:cNvPr>
          <p:cNvSpPr/>
          <p:nvPr/>
        </p:nvSpPr>
        <p:spPr>
          <a:xfrm>
            <a:off x="4004288" y="5211308"/>
            <a:ext cx="380848" cy="309834"/>
          </a:xfrm>
          <a:custGeom>
            <a:avLst/>
            <a:gdLst/>
            <a:ahLst/>
            <a:cxnLst/>
            <a:rect l="l" t="t" r="r" b="b"/>
            <a:pathLst>
              <a:path w="16446" h="13378" extrusionOk="0">
                <a:moveTo>
                  <a:pt x="11375" y="1"/>
                </a:moveTo>
                <a:cubicBezTo>
                  <a:pt x="9207" y="1"/>
                  <a:pt x="7606" y="2036"/>
                  <a:pt x="8106" y="4137"/>
                </a:cubicBezTo>
                <a:cubicBezTo>
                  <a:pt x="5304" y="4004"/>
                  <a:pt x="2802" y="2669"/>
                  <a:pt x="1135" y="635"/>
                </a:cubicBezTo>
                <a:lnTo>
                  <a:pt x="1135" y="635"/>
                </a:lnTo>
                <a:cubicBezTo>
                  <a:pt x="267" y="2136"/>
                  <a:pt x="701" y="4137"/>
                  <a:pt x="2202" y="5138"/>
                </a:cubicBezTo>
                <a:cubicBezTo>
                  <a:pt x="1635" y="5104"/>
                  <a:pt x="1135" y="4971"/>
                  <a:pt x="668" y="4704"/>
                </a:cubicBezTo>
                <a:lnTo>
                  <a:pt x="668" y="4704"/>
                </a:lnTo>
                <a:cubicBezTo>
                  <a:pt x="634" y="6272"/>
                  <a:pt x="1735" y="7740"/>
                  <a:pt x="3370" y="8040"/>
                </a:cubicBezTo>
                <a:cubicBezTo>
                  <a:pt x="3087" y="8121"/>
                  <a:pt x="2780" y="8165"/>
                  <a:pt x="2463" y="8165"/>
                </a:cubicBezTo>
                <a:cubicBezTo>
                  <a:pt x="2256" y="8165"/>
                  <a:pt x="2046" y="8146"/>
                  <a:pt x="1835" y="8107"/>
                </a:cubicBezTo>
                <a:lnTo>
                  <a:pt x="1835" y="8107"/>
                </a:lnTo>
                <a:cubicBezTo>
                  <a:pt x="2269" y="9441"/>
                  <a:pt x="3503" y="10408"/>
                  <a:pt x="5004" y="10442"/>
                </a:cubicBezTo>
                <a:cubicBezTo>
                  <a:pt x="3785" y="11406"/>
                  <a:pt x="2325" y="11888"/>
                  <a:pt x="808" y="11888"/>
                </a:cubicBezTo>
                <a:cubicBezTo>
                  <a:pt x="540" y="11888"/>
                  <a:pt x="271" y="11873"/>
                  <a:pt x="0" y="11843"/>
                </a:cubicBezTo>
                <a:lnTo>
                  <a:pt x="0" y="11843"/>
                </a:lnTo>
                <a:cubicBezTo>
                  <a:pt x="1502" y="12810"/>
                  <a:pt x="3269" y="13377"/>
                  <a:pt x="5171" y="13377"/>
                </a:cubicBezTo>
                <a:cubicBezTo>
                  <a:pt x="11442" y="13377"/>
                  <a:pt x="14978" y="8073"/>
                  <a:pt x="14744" y="3337"/>
                </a:cubicBezTo>
                <a:cubicBezTo>
                  <a:pt x="15411" y="2870"/>
                  <a:pt x="15979" y="2269"/>
                  <a:pt x="16446" y="1602"/>
                </a:cubicBezTo>
                <a:lnTo>
                  <a:pt x="16446" y="1602"/>
                </a:lnTo>
                <a:cubicBezTo>
                  <a:pt x="15812" y="1869"/>
                  <a:pt x="15178" y="2036"/>
                  <a:pt x="14511" y="2136"/>
                </a:cubicBezTo>
                <a:cubicBezTo>
                  <a:pt x="15178" y="1702"/>
                  <a:pt x="15712" y="1035"/>
                  <a:pt x="15979" y="268"/>
                </a:cubicBezTo>
                <a:lnTo>
                  <a:pt x="15979" y="268"/>
                </a:lnTo>
                <a:cubicBezTo>
                  <a:pt x="15311" y="635"/>
                  <a:pt x="14611" y="935"/>
                  <a:pt x="13844" y="1068"/>
                </a:cubicBezTo>
                <a:cubicBezTo>
                  <a:pt x="13210" y="434"/>
                  <a:pt x="12343" y="1"/>
                  <a:pt x="11375" y="1"/>
                </a:cubicBezTo>
                <a:close/>
              </a:path>
            </a:pathLst>
          </a:custGeom>
          <a:solidFill>
            <a:srgbClr val="1DA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924027" y="120316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</a:p>
        </p:txBody>
      </p:sp>
      <p:sp>
        <p:nvSpPr>
          <p:cNvPr id="145" name="Google Shape;145;p7"/>
          <p:cNvSpPr txBox="1"/>
          <p:nvPr/>
        </p:nvSpPr>
        <p:spPr>
          <a:xfrm>
            <a:off x="1399261" y="621795"/>
            <a:ext cx="640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You can type something here…</a:t>
            </a:r>
          </a:p>
        </p:txBody>
      </p:sp>
      <p:grpSp>
        <p:nvGrpSpPr>
          <p:cNvPr id="146" name="Google Shape;146;p7"/>
          <p:cNvGrpSpPr/>
          <p:nvPr/>
        </p:nvGrpSpPr>
        <p:grpSpPr>
          <a:xfrm>
            <a:off x="6378138" y="5160264"/>
            <a:ext cx="411849" cy="411917"/>
            <a:chOff x="5162200" y="4097750"/>
            <a:chExt cx="338385" cy="338414"/>
          </a:xfrm>
        </p:grpSpPr>
        <p:sp>
          <p:nvSpPr>
            <p:cNvPr id="147" name="Google Shape;147;p7"/>
            <p:cNvSpPr/>
            <p:nvPr/>
          </p:nvSpPr>
          <p:spPr>
            <a:xfrm>
              <a:off x="5162200" y="4097750"/>
              <a:ext cx="338385" cy="338414"/>
            </a:xfrm>
            <a:custGeom>
              <a:avLst/>
              <a:gdLst/>
              <a:ahLst/>
              <a:cxnLst/>
              <a:rect l="l" t="t" r="r" b="b"/>
              <a:pathLst>
                <a:path w="11842" h="11843" extrusionOk="0">
                  <a:moveTo>
                    <a:pt x="5938" y="1068"/>
                  </a:moveTo>
                  <a:cubicBezTo>
                    <a:pt x="7505" y="1068"/>
                    <a:pt x="7706" y="1068"/>
                    <a:pt x="8339" y="1101"/>
                  </a:cubicBezTo>
                  <a:cubicBezTo>
                    <a:pt x="8906" y="1135"/>
                    <a:pt x="9207" y="1201"/>
                    <a:pt x="9440" y="1301"/>
                  </a:cubicBezTo>
                  <a:cubicBezTo>
                    <a:pt x="9707" y="1401"/>
                    <a:pt x="9907" y="1535"/>
                    <a:pt x="10107" y="1735"/>
                  </a:cubicBezTo>
                  <a:cubicBezTo>
                    <a:pt x="10307" y="1935"/>
                    <a:pt x="10441" y="2135"/>
                    <a:pt x="10541" y="2435"/>
                  </a:cubicBezTo>
                  <a:cubicBezTo>
                    <a:pt x="10641" y="2636"/>
                    <a:pt x="10741" y="2936"/>
                    <a:pt x="10741" y="3536"/>
                  </a:cubicBezTo>
                  <a:cubicBezTo>
                    <a:pt x="10774" y="4137"/>
                    <a:pt x="10774" y="4337"/>
                    <a:pt x="10774" y="5905"/>
                  </a:cubicBezTo>
                  <a:cubicBezTo>
                    <a:pt x="10774" y="7506"/>
                    <a:pt x="10774" y="7706"/>
                    <a:pt x="10741" y="8306"/>
                  </a:cubicBezTo>
                  <a:cubicBezTo>
                    <a:pt x="10741" y="8907"/>
                    <a:pt x="10641" y="9207"/>
                    <a:pt x="10541" y="9407"/>
                  </a:cubicBezTo>
                  <a:cubicBezTo>
                    <a:pt x="10441" y="9707"/>
                    <a:pt x="10307" y="9907"/>
                    <a:pt x="10107" y="10108"/>
                  </a:cubicBezTo>
                  <a:cubicBezTo>
                    <a:pt x="9907" y="10308"/>
                    <a:pt x="9707" y="10441"/>
                    <a:pt x="9440" y="10541"/>
                  </a:cubicBezTo>
                  <a:cubicBezTo>
                    <a:pt x="9207" y="10608"/>
                    <a:pt x="8906" y="10708"/>
                    <a:pt x="8339" y="10741"/>
                  </a:cubicBezTo>
                  <a:cubicBezTo>
                    <a:pt x="7706" y="10775"/>
                    <a:pt x="7505" y="10775"/>
                    <a:pt x="5938" y="10775"/>
                  </a:cubicBezTo>
                  <a:cubicBezTo>
                    <a:pt x="4337" y="10775"/>
                    <a:pt x="4170" y="10775"/>
                    <a:pt x="3536" y="10741"/>
                  </a:cubicBezTo>
                  <a:cubicBezTo>
                    <a:pt x="2969" y="10708"/>
                    <a:pt x="2635" y="10608"/>
                    <a:pt x="2435" y="10541"/>
                  </a:cubicBezTo>
                  <a:cubicBezTo>
                    <a:pt x="2168" y="10441"/>
                    <a:pt x="1968" y="10308"/>
                    <a:pt x="1735" y="10108"/>
                  </a:cubicBezTo>
                  <a:cubicBezTo>
                    <a:pt x="1535" y="9874"/>
                    <a:pt x="1401" y="9674"/>
                    <a:pt x="1301" y="9407"/>
                  </a:cubicBezTo>
                  <a:cubicBezTo>
                    <a:pt x="1234" y="9207"/>
                    <a:pt x="1134" y="8907"/>
                    <a:pt x="1101" y="8306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37"/>
                    <a:pt x="1101" y="3536"/>
                  </a:cubicBezTo>
                  <a:cubicBezTo>
                    <a:pt x="1134" y="2936"/>
                    <a:pt x="1234" y="2636"/>
                    <a:pt x="1301" y="2435"/>
                  </a:cubicBezTo>
                  <a:cubicBezTo>
                    <a:pt x="1401" y="2135"/>
                    <a:pt x="1535" y="1935"/>
                    <a:pt x="1735" y="1735"/>
                  </a:cubicBezTo>
                  <a:cubicBezTo>
                    <a:pt x="1968" y="1535"/>
                    <a:pt x="2168" y="1401"/>
                    <a:pt x="2435" y="1301"/>
                  </a:cubicBezTo>
                  <a:cubicBezTo>
                    <a:pt x="2635" y="1235"/>
                    <a:pt x="2969" y="1135"/>
                    <a:pt x="3536" y="1101"/>
                  </a:cubicBezTo>
                  <a:cubicBezTo>
                    <a:pt x="4170" y="1068"/>
                    <a:pt x="4337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2869" y="67"/>
                    <a:pt x="2435" y="167"/>
                    <a:pt x="2035" y="301"/>
                  </a:cubicBezTo>
                  <a:cubicBezTo>
                    <a:pt x="1668" y="467"/>
                    <a:pt x="1334" y="668"/>
                    <a:pt x="1001" y="1001"/>
                  </a:cubicBezTo>
                  <a:cubicBezTo>
                    <a:pt x="667" y="1335"/>
                    <a:pt x="467" y="1635"/>
                    <a:pt x="300" y="2035"/>
                  </a:cubicBezTo>
                  <a:cubicBezTo>
                    <a:pt x="167" y="2402"/>
                    <a:pt x="67" y="2836"/>
                    <a:pt x="33" y="3470"/>
                  </a:cubicBezTo>
                  <a:cubicBezTo>
                    <a:pt x="0" y="4103"/>
                    <a:pt x="0" y="4303"/>
                    <a:pt x="0" y="5938"/>
                  </a:cubicBezTo>
                  <a:cubicBezTo>
                    <a:pt x="0" y="7539"/>
                    <a:pt x="0" y="7739"/>
                    <a:pt x="33" y="8373"/>
                  </a:cubicBezTo>
                  <a:cubicBezTo>
                    <a:pt x="67" y="9007"/>
                    <a:pt x="167" y="9440"/>
                    <a:pt x="300" y="9807"/>
                  </a:cubicBezTo>
                  <a:cubicBezTo>
                    <a:pt x="467" y="10208"/>
                    <a:pt x="667" y="10541"/>
                    <a:pt x="1001" y="10841"/>
                  </a:cubicBezTo>
                  <a:cubicBezTo>
                    <a:pt x="1334" y="11175"/>
                    <a:pt x="1668" y="11375"/>
                    <a:pt x="2035" y="11542"/>
                  </a:cubicBezTo>
                  <a:cubicBezTo>
                    <a:pt x="2435" y="11675"/>
                    <a:pt x="2869" y="11775"/>
                    <a:pt x="3503" y="11809"/>
                  </a:cubicBezTo>
                  <a:cubicBezTo>
                    <a:pt x="4103" y="11842"/>
                    <a:pt x="4337" y="11842"/>
                    <a:pt x="5938" y="11842"/>
                  </a:cubicBezTo>
                  <a:cubicBezTo>
                    <a:pt x="7539" y="11842"/>
                    <a:pt x="7739" y="11842"/>
                    <a:pt x="8373" y="11809"/>
                  </a:cubicBezTo>
                  <a:cubicBezTo>
                    <a:pt x="9007" y="11775"/>
                    <a:pt x="9440" y="11675"/>
                    <a:pt x="9807" y="11542"/>
                  </a:cubicBezTo>
                  <a:cubicBezTo>
                    <a:pt x="10207" y="11375"/>
                    <a:pt x="10541" y="11175"/>
                    <a:pt x="10875" y="10841"/>
                  </a:cubicBezTo>
                  <a:cubicBezTo>
                    <a:pt x="11208" y="10508"/>
                    <a:pt x="11408" y="10208"/>
                    <a:pt x="11542" y="9807"/>
                  </a:cubicBezTo>
                  <a:cubicBezTo>
                    <a:pt x="11708" y="9440"/>
                    <a:pt x="11775" y="9007"/>
                    <a:pt x="11809" y="8373"/>
                  </a:cubicBezTo>
                  <a:cubicBezTo>
                    <a:pt x="11842" y="7739"/>
                    <a:pt x="11842" y="7539"/>
                    <a:pt x="11842" y="5938"/>
                  </a:cubicBezTo>
                  <a:cubicBezTo>
                    <a:pt x="11842" y="4303"/>
                    <a:pt x="11842" y="4103"/>
                    <a:pt x="11809" y="3470"/>
                  </a:cubicBezTo>
                  <a:cubicBezTo>
                    <a:pt x="11809" y="2836"/>
                    <a:pt x="11708" y="2402"/>
                    <a:pt x="11542" y="2035"/>
                  </a:cubicBezTo>
                  <a:cubicBezTo>
                    <a:pt x="11408" y="1668"/>
                    <a:pt x="11175" y="1301"/>
                    <a:pt x="10875" y="1001"/>
                  </a:cubicBezTo>
                  <a:cubicBezTo>
                    <a:pt x="10541" y="668"/>
                    <a:pt x="10207" y="467"/>
                    <a:pt x="9807" y="301"/>
                  </a:cubicBezTo>
                  <a:cubicBezTo>
                    <a:pt x="9440" y="167"/>
                    <a:pt x="9007" y="67"/>
                    <a:pt x="8373" y="34"/>
                  </a:cubicBezTo>
                  <a:cubicBezTo>
                    <a:pt x="7739" y="0"/>
                    <a:pt x="7539" y="0"/>
                    <a:pt x="5938" y="0"/>
                  </a:cubicBezTo>
                  <a:close/>
                </a:path>
              </a:pathLst>
            </a:custGeom>
            <a:gradFill>
              <a:gsLst>
                <a:gs pos="0">
                  <a:srgbClr val="FEDA75"/>
                </a:gs>
                <a:gs pos="15000">
                  <a:srgbClr val="FA7E1E"/>
                </a:gs>
                <a:gs pos="38000">
                  <a:srgbClr val="D62976"/>
                </a:gs>
                <a:gs pos="69000">
                  <a:srgbClr val="962FBF"/>
                </a:gs>
                <a:gs pos="100000">
                  <a:srgbClr val="4F5BD5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5245127" y="4179731"/>
              <a:ext cx="173507" cy="174450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1068"/>
                  </a:moveTo>
                  <a:cubicBezTo>
                    <a:pt x="4136" y="1068"/>
                    <a:pt x="5004" y="1968"/>
                    <a:pt x="5004" y="3036"/>
                  </a:cubicBezTo>
                  <a:cubicBezTo>
                    <a:pt x="5004" y="4136"/>
                    <a:pt x="4136" y="5037"/>
                    <a:pt x="3036" y="5037"/>
                  </a:cubicBezTo>
                  <a:cubicBezTo>
                    <a:pt x="1935" y="5037"/>
                    <a:pt x="1068" y="4136"/>
                    <a:pt x="1068" y="3036"/>
                  </a:cubicBezTo>
                  <a:cubicBezTo>
                    <a:pt x="1068" y="1968"/>
                    <a:pt x="1935" y="1068"/>
                    <a:pt x="3036" y="1068"/>
                  </a:cubicBezTo>
                  <a:close/>
                  <a:moveTo>
                    <a:pt x="3036" y="0"/>
                  </a:moveTo>
                  <a:cubicBezTo>
                    <a:pt x="1334" y="0"/>
                    <a:pt x="0" y="1368"/>
                    <a:pt x="0" y="3036"/>
                  </a:cubicBezTo>
                  <a:cubicBezTo>
                    <a:pt x="0" y="4737"/>
                    <a:pt x="1334" y="6104"/>
                    <a:pt x="3036" y="6104"/>
                  </a:cubicBezTo>
                  <a:cubicBezTo>
                    <a:pt x="4704" y="6104"/>
                    <a:pt x="6071" y="4737"/>
                    <a:pt x="6071" y="3036"/>
                  </a:cubicBezTo>
                  <a:cubicBezTo>
                    <a:pt x="6071" y="1368"/>
                    <a:pt x="4704" y="0"/>
                    <a:pt x="3036" y="0"/>
                  </a:cubicBezTo>
                  <a:close/>
                </a:path>
              </a:pathLst>
            </a:custGeom>
            <a:gradFill>
              <a:gsLst>
                <a:gs pos="0">
                  <a:srgbClr val="FEDA75"/>
                </a:gs>
                <a:gs pos="15000">
                  <a:srgbClr val="FA7E1E"/>
                </a:gs>
                <a:gs pos="38000">
                  <a:srgbClr val="D62976"/>
                </a:gs>
                <a:gs pos="69000">
                  <a:srgbClr val="962FBF"/>
                </a:gs>
                <a:gs pos="100000">
                  <a:srgbClr val="4F5BD5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5401436" y="4155900"/>
              <a:ext cx="41034" cy="41005"/>
            </a:xfrm>
            <a:custGeom>
              <a:avLst/>
              <a:gdLst/>
              <a:ahLst/>
              <a:cxnLst/>
              <a:rect l="l" t="t" r="r" b="b"/>
              <a:pathLst>
                <a:path w="1436" h="1435" extrusionOk="0">
                  <a:moveTo>
                    <a:pt x="735" y="0"/>
                  </a:moveTo>
                  <a:cubicBezTo>
                    <a:pt x="334" y="0"/>
                    <a:pt x="1" y="334"/>
                    <a:pt x="1" y="734"/>
                  </a:cubicBezTo>
                  <a:cubicBezTo>
                    <a:pt x="1" y="1101"/>
                    <a:pt x="334" y="1435"/>
                    <a:pt x="735" y="1435"/>
                  </a:cubicBezTo>
                  <a:cubicBezTo>
                    <a:pt x="1135" y="1435"/>
                    <a:pt x="1435" y="1101"/>
                    <a:pt x="1435" y="734"/>
                  </a:cubicBezTo>
                  <a:cubicBezTo>
                    <a:pt x="1435" y="334"/>
                    <a:pt x="1102" y="0"/>
                    <a:pt x="735" y="0"/>
                  </a:cubicBezTo>
                  <a:close/>
                </a:path>
              </a:pathLst>
            </a:custGeom>
            <a:gradFill>
              <a:gsLst>
                <a:gs pos="0">
                  <a:srgbClr val="FEDA75"/>
                </a:gs>
                <a:gs pos="15000">
                  <a:srgbClr val="FA7E1E"/>
                </a:gs>
                <a:gs pos="38000">
                  <a:srgbClr val="D62976"/>
                </a:gs>
                <a:gs pos="69000">
                  <a:srgbClr val="962FBF"/>
                </a:gs>
                <a:gs pos="100000">
                  <a:srgbClr val="4F5BD5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364490" y="2207260"/>
            <a:ext cx="11360785" cy="1600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CHỦ ĐỀ 8: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SỞ THÍCH NGHỀ NGHIỆP CỦA TÔI–HIỂU MÌNH,HIỂU NGHỀ,SÁNG TƯƠNG LAI</a:t>
            </a:r>
            <a:br>
              <a:rPr lang="vi-VN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sz="36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3853613" y="5735925"/>
            <a:ext cx="68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  <a:t>Twitter</a:t>
            </a:r>
            <a:endParaRPr sz="1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4963838" y="5735925"/>
            <a:ext cx="88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  <a:t>Facebook</a:t>
            </a:r>
            <a:endParaRPr sz="1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6139613" y="5735925"/>
            <a:ext cx="88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  <a:t>Instagram</a:t>
            </a:r>
            <a:endParaRPr sz="1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4" name="Google Shape;154;p7">
            <a:hlinkClick r:id="rId6" action="ppaction://hlinksldjump"/>
          </p:cNvPr>
          <p:cNvSpPr/>
          <p:nvPr/>
        </p:nvSpPr>
        <p:spPr>
          <a:xfrm>
            <a:off x="3632825" y="82575"/>
            <a:ext cx="8435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"/>
          <p:cNvSpPr/>
          <p:nvPr/>
        </p:nvSpPr>
        <p:spPr>
          <a:xfrm>
            <a:off x="7456538" y="5062925"/>
            <a:ext cx="606600" cy="6066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"/>
          <p:cNvSpPr txBox="1"/>
          <p:nvPr/>
        </p:nvSpPr>
        <p:spPr>
          <a:xfrm>
            <a:off x="7162988" y="5735925"/>
            <a:ext cx="117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  <a:t>SlidesMania</a:t>
            </a:r>
            <a:endParaRPr sz="1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57" name="Google Shape;157;p7">
            <a:hlinkClick r:id="rId7"/>
          </p:cNvPr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7502200" y="5127637"/>
            <a:ext cx="515273" cy="47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/>
          <p:nvPr/>
        </p:nvSpPr>
        <p:spPr>
          <a:xfrm>
            <a:off x="0" y="1045825"/>
            <a:ext cx="11971800" cy="58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title"/>
          </p:nvPr>
        </p:nvSpPr>
        <p:spPr>
          <a:xfrm>
            <a:off x="196215" y="1383665"/>
            <a:ext cx="10848975" cy="42574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 NHÓM NGHỀ NHIỆP:</a:t>
            </a:r>
            <a:br>
              <a:rPr lang="en-US" altLang="en-GB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GB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2" name="Google Shape;292;p15"/>
          <p:cNvSpPr txBox="1"/>
          <p:nvPr/>
        </p:nvSpPr>
        <p:spPr>
          <a:xfrm>
            <a:off x="924027" y="120316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</a:p>
        </p:txBody>
      </p:sp>
      <p:sp>
        <p:nvSpPr>
          <p:cNvPr id="293" name="Google Shape;293;p15"/>
          <p:cNvSpPr txBox="1"/>
          <p:nvPr/>
        </p:nvSpPr>
        <p:spPr>
          <a:xfrm>
            <a:off x="3615521" y="117594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Recent Tabs</a:t>
            </a:r>
          </a:p>
        </p:txBody>
      </p:sp>
      <p:sp>
        <p:nvSpPr>
          <p:cNvPr id="294" name="Google Shape;294;p15"/>
          <p:cNvSpPr txBox="1"/>
          <p:nvPr/>
        </p:nvSpPr>
        <p:spPr>
          <a:xfrm>
            <a:off x="6321427" y="119100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Option</a:t>
            </a:r>
            <a:r>
              <a:rPr lang="en-GB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G</a:t>
            </a:r>
          </a:p>
        </p:txBody>
      </p:sp>
      <p:sp>
        <p:nvSpPr>
          <p:cNvPr id="295" name="Google Shape;295;p15"/>
          <p:cNvSpPr txBox="1"/>
          <p:nvPr/>
        </p:nvSpPr>
        <p:spPr>
          <a:xfrm>
            <a:off x="1399261" y="621795"/>
            <a:ext cx="640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You can type something here…</a:t>
            </a:r>
          </a:p>
        </p:txBody>
      </p:sp>
      <p:sp>
        <p:nvSpPr>
          <p:cNvPr id="297" name="Google Shape;297;p15">
            <a:hlinkClick r:id="rId3" action="ppaction://hlinksldjump"/>
          </p:cNvPr>
          <p:cNvSpPr/>
          <p:nvPr/>
        </p:nvSpPr>
        <p:spPr>
          <a:xfrm>
            <a:off x="5862075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5">
            <a:hlinkClick r:id="rId3" action="ppaction://hlinksldjump"/>
          </p:cNvPr>
          <p:cNvSpPr/>
          <p:nvPr/>
        </p:nvSpPr>
        <p:spPr>
          <a:xfrm>
            <a:off x="8505150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0" y="9642475"/>
            <a:ext cx="6948488" cy="1027113"/>
            <a:chOff x="0" y="13746"/>
            <a:chExt cx="10942" cy="161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3746"/>
              <a:ext cx="10942" cy="1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898" y="14495"/>
              <a:ext cx="28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</a:rPr>
                <a:t>74</a:t>
              </a:r>
              <a:endParaRPr kumimoji="0" lang="vi-V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647496" rIns="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000" b="1" i="0" u="none" strike="noStrike" cap="none" normalizeH="0" baseline="0" smtClean="0">
                <a:ln>
                  <a:noFill/>
                </a:ln>
                <a:solidFill>
                  <a:srgbClr val="D2232A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KĨ THUẬT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000" b="0" i="1" u="none" strike="noStrike" cap="none" normalizeH="0" baseline="0" smtClean="0">
                <a:ln>
                  <a:noFill/>
                </a:ln>
                <a:solidFill>
                  <a:srgbClr val="D2232A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Realistic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kumimoji="0" lang="vi-V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0" y="9185275"/>
            <a:ext cx="6948488" cy="1027113"/>
            <a:chOff x="0" y="13746"/>
            <a:chExt cx="10942" cy="1618"/>
          </a:xfrm>
        </p:grpSpPr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3746"/>
              <a:ext cx="10942" cy="1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898" y="14495"/>
              <a:ext cx="28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</a:rPr>
                <a:t>74</a:t>
              </a:r>
              <a:endParaRPr kumimoji="0" lang="vi-V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0" y="416495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3775075" y="15192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438" algn="l"/>
              </a:tabLst>
            </a:pPr>
            <a:r>
              <a:rPr kumimoji="0" lang="vi-VN" altLang="en-US" sz="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/>
            </a:r>
            <a:br>
              <a:rPr kumimoji="0" lang="vi-VN" altLang="en-US" sz="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</a:br>
            <a:endParaRPr kumimoji="0" lang="vi-V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698600"/>
              </p:ext>
            </p:extLst>
          </p:nvPr>
        </p:nvGraphicFramePr>
        <p:xfrm>
          <a:off x="2011680" y="1969477"/>
          <a:ext cx="6868160" cy="3474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34080">
                  <a:extLst>
                    <a:ext uri="{9D8B030D-6E8A-4147-A177-3AD203B41FA5}">
                      <a16:colId xmlns:a16="http://schemas.microsoft.com/office/drawing/2014/main" val="1464589971"/>
                    </a:ext>
                  </a:extLst>
                </a:gridCol>
                <a:gridCol w="3434080">
                  <a:extLst>
                    <a:ext uri="{9D8B030D-6E8A-4147-A177-3AD203B41FA5}">
                      <a16:colId xmlns:a16="http://schemas.microsoft.com/office/drawing/2014/main" val="2968770560"/>
                    </a:ext>
                  </a:extLst>
                </a:gridCol>
              </a:tblGrid>
              <a:tr h="564973">
                <a:tc>
                  <a:txBody>
                    <a:bodyPr/>
                    <a:lstStyle/>
                    <a:p>
                      <a:pPr marL="738505" marR="0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Realistric</a:t>
                      </a:r>
                      <a:r>
                        <a:rPr lang="vi-VN" sz="1200" spc="-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– Kĩ</a:t>
                      </a:r>
                      <a:r>
                        <a:rPr lang="vi-VN" sz="1200" spc="-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thuật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3395" marR="0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Investigative</a:t>
                      </a:r>
                      <a:r>
                        <a:rPr lang="vi-VN" sz="1200" spc="15">
                          <a:effectLst/>
                        </a:rPr>
                        <a:t> </a:t>
                      </a:r>
                      <a:r>
                        <a:rPr lang="vi-VN" sz="1200">
                          <a:effectLst/>
                        </a:rPr>
                        <a:t>–</a:t>
                      </a:r>
                      <a:r>
                        <a:rPr lang="vi-VN" sz="1200" spc="20">
                          <a:effectLst/>
                        </a:rPr>
                        <a:t> </a:t>
                      </a:r>
                      <a:r>
                        <a:rPr lang="vi-VN" sz="1200">
                          <a:effectLst/>
                        </a:rPr>
                        <a:t>Nghiên</a:t>
                      </a:r>
                      <a:r>
                        <a:rPr lang="vi-VN" sz="1200" spc="15">
                          <a:effectLst/>
                        </a:rPr>
                        <a:t> </a:t>
                      </a:r>
                      <a:r>
                        <a:rPr lang="vi-VN" sz="1200">
                          <a:effectLst/>
                        </a:rPr>
                        <a:t>cứu</a:t>
                      </a:r>
                      <a:endParaRPr lang="en-US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06541463"/>
                  </a:ext>
                </a:extLst>
              </a:tr>
              <a:tr h="2909747">
                <a:tc>
                  <a:txBody>
                    <a:bodyPr/>
                    <a:lstStyle/>
                    <a:p>
                      <a:pPr marL="342900" marR="61595" lvl="0" indent="-342900" algn="just">
                        <a:lnSpc>
                          <a:spcPct val="116000"/>
                        </a:lnSpc>
                        <a:spcBef>
                          <a:spcPts val="780"/>
                        </a:spcBef>
                        <a:spcAft>
                          <a:spcPts val="0"/>
                        </a:spcAft>
                        <a:buSzPts val="1200"/>
                        <a:buFont typeface="Tahoma" panose="020B0604030504040204" pitchFamily="34" charset="0"/>
                        <a:buChar char="–"/>
                        <a:tabLst>
                          <a:tab pos="202565" algn="l"/>
                        </a:tabLst>
                      </a:pPr>
                      <a:r>
                        <a:rPr lang="vi-VN" sz="1200" dirty="0">
                          <a:effectLst/>
                        </a:rPr>
                        <a:t>Thích làm với những vật cụ thể, máy</a:t>
                      </a:r>
                      <a:r>
                        <a:rPr lang="vi-VN" sz="1200" spc="-36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móc,</a:t>
                      </a:r>
                      <a:r>
                        <a:rPr lang="vi-VN" sz="1200" spc="-6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dụng</a:t>
                      </a:r>
                      <a:r>
                        <a:rPr lang="vi-VN" sz="1200" spc="-6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cụ,</a:t>
                      </a:r>
                      <a:r>
                        <a:rPr lang="vi-VN" sz="1200" spc="-6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cây</a:t>
                      </a:r>
                      <a:r>
                        <a:rPr lang="vi-VN" sz="1200" spc="-6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cối,</a:t>
                      </a:r>
                      <a:r>
                        <a:rPr lang="vi-VN" sz="1200" spc="-6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con</a:t>
                      </a:r>
                      <a:r>
                        <a:rPr lang="vi-VN" sz="1200" spc="-6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vật</a:t>
                      </a:r>
                      <a:r>
                        <a:rPr lang="vi-VN" sz="1200" spc="-5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hoặc</a:t>
                      </a:r>
                      <a:r>
                        <a:rPr lang="vi-VN" sz="1200" spc="-6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các</a:t>
                      </a:r>
                      <a:r>
                        <a:rPr lang="vi-VN" sz="1200" spc="-36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hoạt</a:t>
                      </a:r>
                      <a:r>
                        <a:rPr lang="vi-VN" sz="1200" spc="-10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động</a:t>
                      </a:r>
                      <a:r>
                        <a:rPr lang="vi-VN" sz="1200" spc="-10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ngoài</a:t>
                      </a:r>
                      <a:r>
                        <a:rPr lang="vi-VN" sz="1200" spc="-10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trời.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61595" lvl="0" indent="-342900" algn="just">
                        <a:lnSpc>
                          <a:spcPct val="116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  <a:buSzPts val="1200"/>
                        <a:buFont typeface="Tahoma" panose="020B0604030504040204" pitchFamily="34" charset="0"/>
                        <a:buChar char="–"/>
                        <a:tabLst>
                          <a:tab pos="197485" algn="l"/>
                        </a:tabLst>
                      </a:pPr>
                      <a:r>
                        <a:rPr lang="vi-VN" sz="1200" dirty="0">
                          <a:effectLst/>
                        </a:rPr>
                        <a:t>Một</a:t>
                      </a:r>
                      <a:r>
                        <a:rPr lang="vi-VN" sz="1200" spc="-2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số</a:t>
                      </a:r>
                      <a:r>
                        <a:rPr lang="vi-VN" sz="1200" spc="-1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ngành</a:t>
                      </a:r>
                      <a:r>
                        <a:rPr lang="vi-VN" sz="1200" spc="-1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nghề</a:t>
                      </a:r>
                      <a:r>
                        <a:rPr lang="vi-VN" sz="1200" spc="-1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phù</a:t>
                      </a:r>
                      <a:r>
                        <a:rPr lang="vi-VN" sz="1200" spc="-2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hợp:</a:t>
                      </a:r>
                      <a:r>
                        <a:rPr lang="vi-VN" sz="1200" spc="-1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thợ</a:t>
                      </a:r>
                      <a:r>
                        <a:rPr lang="vi-VN" sz="1200" spc="-1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làm</a:t>
                      </a:r>
                      <a:r>
                        <a:rPr lang="vi-VN" sz="1200" spc="-36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bánh,</a:t>
                      </a:r>
                      <a:r>
                        <a:rPr lang="vi-VN" sz="1200" spc="-6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đầu</a:t>
                      </a:r>
                      <a:r>
                        <a:rPr lang="vi-VN" sz="1200" spc="-6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bếp,</a:t>
                      </a:r>
                      <a:r>
                        <a:rPr lang="vi-VN" sz="1200" spc="-6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thợ</a:t>
                      </a:r>
                      <a:r>
                        <a:rPr lang="vi-VN" sz="1200" spc="-6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máy,</a:t>
                      </a:r>
                      <a:r>
                        <a:rPr lang="vi-VN" sz="1200" spc="-6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kĩ</a:t>
                      </a:r>
                      <a:r>
                        <a:rPr lang="vi-VN" sz="1200" spc="-6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sư,</a:t>
                      </a:r>
                      <a:r>
                        <a:rPr lang="vi-VN" sz="1200" spc="-6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thợ</a:t>
                      </a:r>
                      <a:r>
                        <a:rPr lang="vi-VN" sz="1200" spc="-6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sơn,</a:t>
                      </a:r>
                      <a:r>
                        <a:rPr lang="vi-VN" sz="1200" spc="-6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kĩ</a:t>
                      </a:r>
                      <a:r>
                        <a:rPr lang="vi-VN" sz="1200" spc="-34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sư</a:t>
                      </a:r>
                      <a:r>
                        <a:rPr lang="vi-VN" sz="1200" spc="-1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ô</a:t>
                      </a:r>
                      <a:r>
                        <a:rPr lang="vi-VN" sz="1200" spc="-1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tô,</a:t>
                      </a:r>
                      <a:r>
                        <a:rPr lang="vi-VN" sz="1200" spc="-1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thợ</a:t>
                      </a:r>
                      <a:r>
                        <a:rPr lang="vi-VN" sz="1200" spc="-1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điện,</a:t>
                      </a:r>
                      <a:r>
                        <a:rPr lang="vi-VN" sz="1200" spc="-1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thợ</a:t>
                      </a:r>
                      <a:r>
                        <a:rPr lang="vi-VN" sz="1200" spc="-1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làm</a:t>
                      </a:r>
                      <a:r>
                        <a:rPr lang="vi-VN" sz="1200" spc="-1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kính,</a:t>
                      </a:r>
                      <a:r>
                        <a:rPr lang="vi-VN" sz="1200" spc="-1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y</a:t>
                      </a:r>
                      <a:r>
                        <a:rPr lang="vi-VN" sz="1200" spc="-1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tá,</a:t>
                      </a:r>
                      <a:r>
                        <a:rPr lang="vi-VN" sz="1200" spc="-1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điều</a:t>
                      </a:r>
                      <a:r>
                        <a:rPr lang="vi-VN" sz="1200" spc="-34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dưỡng,…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2230" lvl="0" indent="-342900" algn="just">
                        <a:lnSpc>
                          <a:spcPct val="116000"/>
                        </a:lnSpc>
                        <a:spcBef>
                          <a:spcPts val="785"/>
                        </a:spcBef>
                        <a:spcAft>
                          <a:spcPts val="0"/>
                        </a:spcAft>
                        <a:buSzPts val="1200"/>
                        <a:buFont typeface="Tahoma" panose="020B0604030504040204" pitchFamily="34" charset="0"/>
                        <a:buChar char="–"/>
                        <a:tabLst>
                          <a:tab pos="194310" algn="l"/>
                        </a:tabLst>
                      </a:pPr>
                      <a:r>
                        <a:rPr lang="vi-VN" sz="1200" dirty="0">
                          <a:effectLst/>
                        </a:rPr>
                        <a:t>Thích</a:t>
                      </a:r>
                      <a:r>
                        <a:rPr lang="vi-VN" sz="1200" spc="-6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quan</a:t>
                      </a:r>
                      <a:r>
                        <a:rPr lang="vi-VN" sz="1200" spc="-6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sát,</a:t>
                      </a:r>
                      <a:r>
                        <a:rPr lang="vi-VN" sz="1200" spc="-6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tìm</a:t>
                      </a:r>
                      <a:r>
                        <a:rPr lang="vi-VN" sz="1200" spc="-6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tòi,</a:t>
                      </a:r>
                      <a:r>
                        <a:rPr lang="vi-VN" sz="1200" spc="-6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điều</a:t>
                      </a:r>
                      <a:r>
                        <a:rPr lang="vi-VN" sz="1200" spc="-6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tra,</a:t>
                      </a:r>
                      <a:r>
                        <a:rPr lang="vi-VN" sz="1200" spc="-6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phân</a:t>
                      </a:r>
                      <a:r>
                        <a:rPr lang="vi-VN" sz="1200" spc="-36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tích,</a:t>
                      </a:r>
                      <a:r>
                        <a:rPr lang="vi-VN" sz="1200" spc="-9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đánh</a:t>
                      </a:r>
                      <a:r>
                        <a:rPr lang="vi-VN" sz="1200" spc="-9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giá</a:t>
                      </a:r>
                      <a:r>
                        <a:rPr lang="vi-VN" sz="1200" spc="-9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hoặc</a:t>
                      </a:r>
                      <a:r>
                        <a:rPr lang="vi-VN" sz="1200" spc="-9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giải</a:t>
                      </a:r>
                      <a:r>
                        <a:rPr lang="vi-VN" sz="1200" spc="-9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quyết</a:t>
                      </a:r>
                      <a:r>
                        <a:rPr lang="vi-VN" sz="1200" spc="-9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vấn</a:t>
                      </a:r>
                      <a:r>
                        <a:rPr lang="vi-VN" sz="1200" spc="-9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đề.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61595" lvl="0" indent="-342900" algn="just">
                        <a:lnSpc>
                          <a:spcPct val="116000"/>
                        </a:lnSpc>
                        <a:spcBef>
                          <a:spcPts val="860"/>
                        </a:spcBef>
                        <a:spcAft>
                          <a:spcPts val="0"/>
                        </a:spcAft>
                        <a:buSzPts val="1200"/>
                        <a:buFont typeface="Tahoma" panose="020B0604030504040204" pitchFamily="34" charset="0"/>
                        <a:buChar char="–"/>
                        <a:tabLst>
                          <a:tab pos="184150" algn="l"/>
                        </a:tabLst>
                      </a:pPr>
                      <a:r>
                        <a:rPr lang="vi-VN" sz="1200" dirty="0">
                          <a:effectLst/>
                        </a:rPr>
                        <a:t>Một số ngành nghề phù hợp: nhà khảo</a:t>
                      </a:r>
                      <a:r>
                        <a:rPr lang="vi-VN" sz="1200" spc="-34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cổ</a:t>
                      </a:r>
                      <a:r>
                        <a:rPr lang="vi-VN" sz="1200" spc="-6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học,</a:t>
                      </a:r>
                      <a:r>
                        <a:rPr lang="vi-VN" sz="1200" spc="-7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nhà</a:t>
                      </a:r>
                      <a:r>
                        <a:rPr lang="vi-VN" sz="1200" spc="-6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hoá</a:t>
                      </a:r>
                      <a:r>
                        <a:rPr lang="vi-VN" sz="1200" spc="-6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học,</a:t>
                      </a:r>
                      <a:r>
                        <a:rPr lang="vi-VN" sz="1200" spc="-6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nhà</a:t>
                      </a:r>
                      <a:r>
                        <a:rPr lang="vi-VN" sz="1200" spc="-6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vật</a:t>
                      </a:r>
                      <a:r>
                        <a:rPr lang="vi-VN" sz="1200" spc="-6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lí</a:t>
                      </a:r>
                      <a:r>
                        <a:rPr lang="vi-VN" sz="1200" spc="-6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học,</a:t>
                      </a:r>
                      <a:r>
                        <a:rPr lang="vi-VN" sz="1200" spc="-6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nhà</a:t>
                      </a:r>
                      <a:r>
                        <a:rPr lang="vi-VN" sz="1200" spc="-360" dirty="0">
                          <a:effectLst/>
                        </a:rPr>
                        <a:t> </a:t>
                      </a:r>
                      <a:r>
                        <a:rPr lang="vi-VN" sz="1200" spc="-5" dirty="0">
                          <a:effectLst/>
                        </a:rPr>
                        <a:t>địa</a:t>
                      </a:r>
                      <a:r>
                        <a:rPr lang="vi-VN" sz="1200" spc="-115" dirty="0">
                          <a:effectLst/>
                        </a:rPr>
                        <a:t> </a:t>
                      </a:r>
                      <a:r>
                        <a:rPr lang="vi-VN" sz="1200" spc="-5" dirty="0">
                          <a:effectLst/>
                        </a:rPr>
                        <a:t>lí</a:t>
                      </a:r>
                      <a:r>
                        <a:rPr lang="vi-VN" sz="1200" spc="-110" dirty="0">
                          <a:effectLst/>
                        </a:rPr>
                        <a:t> </a:t>
                      </a:r>
                      <a:r>
                        <a:rPr lang="vi-VN" sz="1200" spc="-5" dirty="0">
                          <a:effectLst/>
                        </a:rPr>
                        <a:t>học,</a:t>
                      </a:r>
                      <a:r>
                        <a:rPr lang="vi-VN" sz="1200" spc="-11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nhà</a:t>
                      </a:r>
                      <a:r>
                        <a:rPr lang="vi-VN" sz="1200" spc="-11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sinh</a:t>
                      </a:r>
                      <a:r>
                        <a:rPr lang="vi-VN" sz="1200" spc="-11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vật</a:t>
                      </a:r>
                      <a:r>
                        <a:rPr lang="vi-VN" sz="1200" spc="-11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học,</a:t>
                      </a:r>
                      <a:r>
                        <a:rPr lang="vi-VN" sz="1200" spc="-11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nha</a:t>
                      </a:r>
                      <a:r>
                        <a:rPr lang="vi-VN" sz="1200" spc="-11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sĩ,</a:t>
                      </a:r>
                      <a:r>
                        <a:rPr lang="vi-VN" sz="1200" spc="-11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dược</a:t>
                      </a:r>
                      <a:r>
                        <a:rPr lang="vi-VN" sz="1200" spc="-11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sĩ,</a:t>
                      </a:r>
                      <a:r>
                        <a:rPr lang="vi-VN" sz="1200" spc="-345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kĩ</a:t>
                      </a:r>
                      <a:r>
                        <a:rPr lang="vi-VN" sz="1200" spc="-10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sư</a:t>
                      </a:r>
                      <a:r>
                        <a:rPr lang="vi-VN" sz="1200" spc="-10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phần</a:t>
                      </a:r>
                      <a:r>
                        <a:rPr lang="vi-VN" sz="1200" spc="-100" dirty="0">
                          <a:effectLst/>
                        </a:rPr>
                        <a:t> </a:t>
                      </a:r>
                      <a:r>
                        <a:rPr lang="vi-VN" sz="1200" dirty="0">
                          <a:effectLst/>
                        </a:rPr>
                        <a:t>mềm,…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8369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582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74812" y="1518873"/>
          <a:ext cx="4642376" cy="47353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21188">
                  <a:extLst>
                    <a:ext uri="{9D8B030D-6E8A-4147-A177-3AD203B41FA5}">
                      <a16:colId xmlns:a16="http://schemas.microsoft.com/office/drawing/2014/main" val="1500000468"/>
                    </a:ext>
                  </a:extLst>
                </a:gridCol>
                <a:gridCol w="2321188">
                  <a:extLst>
                    <a:ext uri="{9D8B030D-6E8A-4147-A177-3AD203B41FA5}">
                      <a16:colId xmlns:a16="http://schemas.microsoft.com/office/drawing/2014/main" val="2582313355"/>
                    </a:ext>
                  </a:extLst>
                </a:gridCol>
              </a:tblGrid>
              <a:tr h="324564">
                <a:tc>
                  <a:txBody>
                    <a:bodyPr/>
                    <a:lstStyle/>
                    <a:p>
                      <a:pPr marL="509270" marR="497205" algn="ctr"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vi-VN" sz="1000">
                          <a:effectLst/>
                        </a:rPr>
                        <a:t>Artistic</a:t>
                      </a:r>
                      <a:r>
                        <a:rPr lang="vi-VN" sz="1000" spc="4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–</a:t>
                      </a:r>
                      <a:r>
                        <a:rPr lang="vi-VN" sz="1000" spc="4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Nghệ</a:t>
                      </a:r>
                      <a:r>
                        <a:rPr lang="vi-VN" sz="1000" spc="4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thuật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9270" marR="497840" algn="ctr"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vi-VN" sz="1000">
                          <a:effectLst/>
                        </a:rPr>
                        <a:t>Social – Xã hội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21929354"/>
                  </a:ext>
                </a:extLst>
              </a:tr>
              <a:tr h="1864257">
                <a:tc>
                  <a:txBody>
                    <a:bodyPr/>
                    <a:lstStyle/>
                    <a:p>
                      <a:pPr marL="342900" marR="57785" lvl="0" indent="-342900" algn="just">
                        <a:lnSpc>
                          <a:spcPct val="116000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  <a:buSzPts val="1200"/>
                        <a:buFont typeface="Tahoma" panose="020B0604030504040204" pitchFamily="34" charset="0"/>
                        <a:buChar char="–"/>
                        <a:tabLst>
                          <a:tab pos="192405" algn="l"/>
                        </a:tabLst>
                      </a:pPr>
                      <a:r>
                        <a:rPr lang="vi-VN" sz="1000">
                          <a:effectLst/>
                        </a:rPr>
                        <a:t>Có khả năng nghệ thuật, sáng tác, trực</a:t>
                      </a:r>
                      <a:r>
                        <a:rPr lang="vi-VN" sz="1000" spc="-34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giác và thích làm việc trong các tình</a:t>
                      </a:r>
                      <a:r>
                        <a:rPr lang="vi-VN" sz="1000" spc="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huống</a:t>
                      </a:r>
                      <a:r>
                        <a:rPr lang="vi-VN" sz="1000" spc="-8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không</a:t>
                      </a:r>
                      <a:r>
                        <a:rPr lang="vi-VN" sz="1000" spc="-8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có</a:t>
                      </a:r>
                      <a:r>
                        <a:rPr lang="vi-VN" sz="1000" spc="-7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kế</a:t>
                      </a:r>
                      <a:r>
                        <a:rPr lang="vi-VN" sz="1000" spc="-8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hoạch</a:t>
                      </a:r>
                      <a:r>
                        <a:rPr lang="vi-VN" sz="1000" spc="-8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trước</a:t>
                      </a:r>
                      <a:r>
                        <a:rPr lang="vi-VN" sz="1000" spc="-7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như</a:t>
                      </a:r>
                      <a:r>
                        <a:rPr lang="vi-VN" sz="1000" spc="-8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dùng</a:t>
                      </a:r>
                      <a:r>
                        <a:rPr lang="vi-VN" sz="1000" spc="-34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trí</a:t>
                      </a:r>
                      <a:r>
                        <a:rPr lang="vi-VN" sz="1000" spc="-10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tưởng</a:t>
                      </a:r>
                      <a:r>
                        <a:rPr lang="vi-VN" sz="1000" spc="-10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tượng</a:t>
                      </a:r>
                      <a:r>
                        <a:rPr lang="vi-VN" sz="1000" spc="-10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và</a:t>
                      </a:r>
                      <a:r>
                        <a:rPr lang="vi-VN" sz="1000" spc="-10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sáng</a:t>
                      </a:r>
                      <a:r>
                        <a:rPr lang="vi-VN" sz="1000" spc="-10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tạo.</a:t>
                      </a:r>
                      <a:endParaRPr lang="en-US" sz="900">
                        <a:effectLst/>
                      </a:endParaRPr>
                    </a:p>
                    <a:p>
                      <a:pPr marL="342900" marR="57785" lvl="0" indent="-342900" algn="just">
                        <a:lnSpc>
                          <a:spcPct val="116000"/>
                        </a:lnSpc>
                        <a:spcBef>
                          <a:spcPts val="875"/>
                        </a:spcBef>
                        <a:spcAft>
                          <a:spcPts val="0"/>
                        </a:spcAft>
                        <a:buSzPts val="1200"/>
                        <a:buFont typeface="Tahoma" panose="020B0604030504040204" pitchFamily="34" charset="0"/>
                        <a:buChar char="–"/>
                        <a:tabLst>
                          <a:tab pos="184785" algn="l"/>
                        </a:tabLst>
                      </a:pPr>
                      <a:r>
                        <a:rPr lang="vi-VN" sz="1000">
                          <a:effectLst/>
                        </a:rPr>
                        <a:t>Một số ngành nghề phù hợp: diễn viên,</a:t>
                      </a:r>
                      <a:r>
                        <a:rPr lang="vi-VN" sz="1000" spc="-34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giáo viên dạy kịch, phóng viên, thợ chụp</a:t>
                      </a:r>
                      <a:r>
                        <a:rPr lang="vi-VN" sz="1000" spc="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hình,</a:t>
                      </a:r>
                      <a:r>
                        <a:rPr lang="vi-VN" sz="1000" spc="-13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giám</a:t>
                      </a:r>
                      <a:r>
                        <a:rPr lang="vi-VN" sz="1000" spc="-13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đốc</a:t>
                      </a:r>
                      <a:r>
                        <a:rPr lang="vi-VN" sz="1000" spc="-13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quảng</a:t>
                      </a:r>
                      <a:r>
                        <a:rPr lang="vi-VN" sz="1000" spc="-13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cáo,</a:t>
                      </a:r>
                      <a:r>
                        <a:rPr lang="vi-VN" sz="1000" spc="-13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thiết</a:t>
                      </a:r>
                      <a:r>
                        <a:rPr lang="vi-VN" sz="1000" spc="-13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kế</a:t>
                      </a:r>
                      <a:r>
                        <a:rPr lang="vi-VN" sz="1000" spc="-13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đồ</a:t>
                      </a:r>
                      <a:r>
                        <a:rPr lang="vi-VN" sz="1000" spc="-13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hoạ,</a:t>
                      </a:r>
                      <a:r>
                        <a:rPr lang="vi-VN" sz="1000" spc="-34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kiến</a:t>
                      </a:r>
                      <a:r>
                        <a:rPr lang="vi-VN" sz="1000" spc="-10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trúc</a:t>
                      </a:r>
                      <a:r>
                        <a:rPr lang="vi-VN" sz="1000" spc="-10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sư,…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57785" lvl="0" indent="-342900" algn="just">
                        <a:lnSpc>
                          <a:spcPct val="11600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  <a:buSzPts val="1200"/>
                        <a:buFont typeface="Tahoma" panose="020B0604030504040204" pitchFamily="34" charset="0"/>
                        <a:buChar char="–"/>
                        <a:tabLst>
                          <a:tab pos="183515" algn="l"/>
                        </a:tabLst>
                      </a:pPr>
                      <a:r>
                        <a:rPr lang="vi-VN" sz="1000">
                          <a:effectLst/>
                        </a:rPr>
                        <a:t>Thích làm việc cung cấp hoặc làm sáng</a:t>
                      </a:r>
                      <a:r>
                        <a:rPr lang="vi-VN" sz="1000" spc="-34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tỏ</a:t>
                      </a:r>
                      <a:r>
                        <a:rPr lang="vi-VN" sz="1000" spc="-1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thông</a:t>
                      </a:r>
                      <a:r>
                        <a:rPr lang="vi-VN" sz="1000" spc="-1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tin,</a:t>
                      </a:r>
                      <a:r>
                        <a:rPr lang="vi-VN" sz="1000" spc="-1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thích</a:t>
                      </a:r>
                      <a:r>
                        <a:rPr lang="vi-VN" sz="1000" spc="-1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giúp</a:t>
                      </a:r>
                      <a:r>
                        <a:rPr lang="vi-VN" sz="1000" spc="-1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đỡ,</a:t>
                      </a:r>
                      <a:r>
                        <a:rPr lang="vi-VN" sz="1000" spc="-1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huấn</a:t>
                      </a:r>
                      <a:r>
                        <a:rPr lang="vi-VN" sz="1000" spc="-1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luyện,</a:t>
                      </a:r>
                      <a:r>
                        <a:rPr lang="vi-VN" sz="1000" spc="-36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chữa trị hoặc chăm sóc sức khoẻ cho</a:t>
                      </a:r>
                      <a:r>
                        <a:rPr lang="vi-VN" sz="1000" spc="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người</a:t>
                      </a:r>
                      <a:r>
                        <a:rPr lang="vi-VN" sz="1000" spc="-9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khác,</a:t>
                      </a:r>
                      <a:r>
                        <a:rPr lang="vi-VN" sz="1000" spc="-9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có</a:t>
                      </a:r>
                      <a:r>
                        <a:rPr lang="vi-VN" sz="1000" spc="-9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khả</a:t>
                      </a:r>
                      <a:r>
                        <a:rPr lang="vi-VN" sz="1000" spc="-9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năng</a:t>
                      </a:r>
                      <a:r>
                        <a:rPr lang="vi-VN" sz="1000" spc="-9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về</a:t>
                      </a:r>
                      <a:r>
                        <a:rPr lang="vi-VN" sz="1000" spc="-9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ngôn</a:t>
                      </a:r>
                      <a:r>
                        <a:rPr lang="vi-VN" sz="1000" spc="-9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ngữ.</a:t>
                      </a:r>
                      <a:endParaRPr lang="en-US" sz="900">
                        <a:effectLst/>
                      </a:endParaRPr>
                    </a:p>
                    <a:p>
                      <a:pPr marL="342900" marR="58420" lvl="0" indent="-342900" algn="just">
                        <a:lnSpc>
                          <a:spcPct val="116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  <a:buSzPts val="1200"/>
                        <a:buFont typeface="Tahoma" panose="020B0604030504040204" pitchFamily="34" charset="0"/>
                        <a:buChar char="–"/>
                        <a:tabLst>
                          <a:tab pos="185420" algn="l"/>
                        </a:tabLst>
                      </a:pPr>
                      <a:r>
                        <a:rPr lang="vi-VN" sz="1000">
                          <a:effectLst/>
                        </a:rPr>
                        <a:t>Một số ngành nghề phù hợp: giáo viên,</a:t>
                      </a:r>
                      <a:r>
                        <a:rPr lang="vi-VN" sz="1000" spc="-34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nhà</a:t>
                      </a:r>
                      <a:r>
                        <a:rPr lang="vi-VN" sz="1000" spc="-7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hoạt</a:t>
                      </a:r>
                      <a:r>
                        <a:rPr lang="vi-VN" sz="1000" spc="-7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động</a:t>
                      </a:r>
                      <a:r>
                        <a:rPr lang="vi-VN" sz="1000" spc="-7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xã</a:t>
                      </a:r>
                      <a:r>
                        <a:rPr lang="vi-VN" sz="1000" spc="-7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hội,</a:t>
                      </a:r>
                      <a:r>
                        <a:rPr lang="vi-VN" sz="1000" spc="-7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nhà</a:t>
                      </a:r>
                      <a:r>
                        <a:rPr lang="vi-VN" sz="1000" spc="-7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trị</a:t>
                      </a:r>
                      <a:r>
                        <a:rPr lang="vi-VN" sz="1000" spc="-7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liệu</a:t>
                      </a:r>
                      <a:r>
                        <a:rPr lang="vi-VN" sz="1000" spc="-7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tâm</a:t>
                      </a:r>
                      <a:r>
                        <a:rPr lang="vi-VN" sz="1000" spc="-7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lí,</a:t>
                      </a:r>
                      <a:r>
                        <a:rPr lang="vi-VN" sz="1000" spc="-36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chuyên</a:t>
                      </a:r>
                      <a:r>
                        <a:rPr lang="vi-VN" sz="1000" spc="-9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gia</a:t>
                      </a:r>
                      <a:r>
                        <a:rPr lang="vi-VN" sz="1000" spc="-9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tư</a:t>
                      </a:r>
                      <a:r>
                        <a:rPr lang="vi-VN" sz="1000" spc="-9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vấn</a:t>
                      </a:r>
                      <a:r>
                        <a:rPr lang="vi-VN" sz="1000" spc="-8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học</a:t>
                      </a:r>
                      <a:r>
                        <a:rPr lang="vi-VN" sz="1000" spc="-9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đường,…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39021368"/>
                  </a:ext>
                </a:extLst>
              </a:tr>
              <a:tr h="324564">
                <a:tc>
                  <a:txBody>
                    <a:bodyPr/>
                    <a:lstStyle/>
                    <a:p>
                      <a:pPr marL="509270" marR="497840" algn="ctr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vi-VN" sz="1000">
                          <a:effectLst/>
                        </a:rPr>
                        <a:t>Enterprising</a:t>
                      </a:r>
                      <a:r>
                        <a:rPr lang="vi-VN" sz="1000" spc="5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–</a:t>
                      </a:r>
                      <a:r>
                        <a:rPr lang="vi-VN" sz="1000" spc="5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Quản</a:t>
                      </a:r>
                      <a:r>
                        <a:rPr lang="vi-VN" sz="1000" spc="6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lí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9270" marR="497840" algn="ctr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vi-VN" sz="1000" spc="-5">
                          <a:effectLst/>
                        </a:rPr>
                        <a:t>Conventional</a:t>
                      </a:r>
                      <a:r>
                        <a:rPr lang="vi-VN" sz="1000" spc="-7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–</a:t>
                      </a:r>
                      <a:r>
                        <a:rPr lang="vi-VN" sz="1000" spc="-6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Nghiệp</a:t>
                      </a:r>
                      <a:r>
                        <a:rPr lang="vi-VN" sz="1000" spc="-6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vụ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0424530"/>
                  </a:ext>
                </a:extLst>
              </a:tr>
              <a:tr h="2041153">
                <a:tc>
                  <a:txBody>
                    <a:bodyPr/>
                    <a:lstStyle/>
                    <a:p>
                      <a:pPr marL="342900" marR="57785" lvl="0" indent="-342900" algn="just">
                        <a:lnSpc>
                          <a:spcPct val="11600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  <a:buSzPts val="1200"/>
                        <a:buFont typeface="Tahoma" panose="020B0604030504040204" pitchFamily="34" charset="0"/>
                        <a:buChar char="–"/>
                        <a:tabLst>
                          <a:tab pos="174625" algn="l"/>
                        </a:tabLst>
                      </a:pPr>
                      <a:r>
                        <a:rPr lang="vi-VN" sz="1000">
                          <a:effectLst/>
                        </a:rPr>
                        <a:t>Thích</a:t>
                      </a:r>
                      <a:r>
                        <a:rPr lang="vi-VN" sz="1000" spc="-6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làm</a:t>
                      </a:r>
                      <a:r>
                        <a:rPr lang="vi-VN" sz="1000" spc="-6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việc</a:t>
                      </a:r>
                      <a:r>
                        <a:rPr lang="vi-VN" sz="1000" spc="-6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với</a:t>
                      </a:r>
                      <a:r>
                        <a:rPr lang="vi-VN" sz="1000" spc="-6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những</a:t>
                      </a:r>
                      <a:r>
                        <a:rPr lang="vi-VN" sz="1000" spc="-6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người</a:t>
                      </a:r>
                      <a:r>
                        <a:rPr lang="vi-VN" sz="1000" spc="-6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khác,</a:t>
                      </a:r>
                      <a:r>
                        <a:rPr lang="vi-VN" sz="1000" spc="-6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có</a:t>
                      </a:r>
                      <a:r>
                        <a:rPr lang="vi-VN" sz="1000" spc="-34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khả</a:t>
                      </a:r>
                      <a:r>
                        <a:rPr lang="vi-VN" sz="1000" spc="-7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năng</a:t>
                      </a:r>
                      <a:r>
                        <a:rPr lang="vi-VN" sz="1000" spc="-7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tác</a:t>
                      </a:r>
                      <a:r>
                        <a:rPr lang="vi-VN" sz="1000" spc="-7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động,</a:t>
                      </a:r>
                      <a:r>
                        <a:rPr lang="vi-VN" sz="1000" spc="-7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thuyết</a:t>
                      </a:r>
                      <a:r>
                        <a:rPr lang="vi-VN" sz="1000" spc="-7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phục,</a:t>
                      </a:r>
                      <a:r>
                        <a:rPr lang="vi-VN" sz="1000" spc="-7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thể</a:t>
                      </a:r>
                      <a:r>
                        <a:rPr lang="vi-VN" sz="1000" spc="-7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hiện,</a:t>
                      </a:r>
                      <a:r>
                        <a:rPr lang="vi-VN" sz="1000" spc="-34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lãnh</a:t>
                      </a:r>
                      <a:r>
                        <a:rPr lang="vi-VN" sz="1000" spc="-3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đạo</a:t>
                      </a:r>
                      <a:r>
                        <a:rPr lang="vi-VN" sz="1000" spc="-3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hoặc</a:t>
                      </a:r>
                      <a:r>
                        <a:rPr lang="vi-VN" sz="1000" spc="-3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quản</a:t>
                      </a:r>
                      <a:r>
                        <a:rPr lang="vi-VN" sz="1000" spc="-3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lí</a:t>
                      </a:r>
                      <a:r>
                        <a:rPr lang="vi-VN" sz="1000" spc="-3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các</a:t>
                      </a:r>
                      <a:r>
                        <a:rPr lang="vi-VN" sz="1000" spc="-3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mục</a:t>
                      </a:r>
                      <a:r>
                        <a:rPr lang="vi-VN" sz="1000" spc="-3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tiêu</a:t>
                      </a:r>
                      <a:r>
                        <a:rPr lang="vi-VN" sz="1000" spc="-3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của</a:t>
                      </a:r>
                      <a:r>
                        <a:rPr lang="vi-VN" sz="1000" spc="-3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tổ</a:t>
                      </a:r>
                      <a:r>
                        <a:rPr lang="vi-VN" sz="1000" spc="-34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chức,</a:t>
                      </a:r>
                      <a:r>
                        <a:rPr lang="vi-VN" sz="1000" spc="-11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các</a:t>
                      </a:r>
                      <a:r>
                        <a:rPr lang="vi-VN" sz="1000" spc="-10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lợi</a:t>
                      </a:r>
                      <a:r>
                        <a:rPr lang="vi-VN" sz="1000" spc="-10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ích</a:t>
                      </a:r>
                      <a:r>
                        <a:rPr lang="vi-VN" sz="1000" spc="-10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kinh</a:t>
                      </a:r>
                      <a:r>
                        <a:rPr lang="vi-VN" sz="1000" spc="-10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tế.</a:t>
                      </a:r>
                      <a:endParaRPr lang="en-US" sz="900">
                        <a:effectLst/>
                      </a:endParaRPr>
                    </a:p>
                    <a:p>
                      <a:pPr marL="342900" marR="57785" lvl="0" indent="-342900" algn="just">
                        <a:lnSpc>
                          <a:spcPct val="116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  <a:buSzPts val="1200"/>
                        <a:buFont typeface="Tahoma" panose="020B0604030504040204" pitchFamily="34" charset="0"/>
                        <a:buChar char="–"/>
                        <a:tabLst>
                          <a:tab pos="182880" algn="l"/>
                        </a:tabLst>
                      </a:pPr>
                      <a:r>
                        <a:rPr lang="vi-VN" sz="1000">
                          <a:effectLst/>
                        </a:rPr>
                        <a:t>Một số ngành nghề phù hợp: nhân viên</a:t>
                      </a:r>
                      <a:r>
                        <a:rPr lang="vi-VN" sz="1000" spc="-35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bán</a:t>
                      </a:r>
                      <a:r>
                        <a:rPr lang="vi-VN" sz="1000" spc="-10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ô</a:t>
                      </a:r>
                      <a:r>
                        <a:rPr lang="vi-VN" sz="1000" spc="-10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tô,</a:t>
                      </a:r>
                      <a:r>
                        <a:rPr lang="vi-VN" sz="1000" spc="-10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giám</a:t>
                      </a:r>
                      <a:r>
                        <a:rPr lang="vi-VN" sz="1000" spc="-10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đốc</a:t>
                      </a:r>
                      <a:r>
                        <a:rPr lang="vi-VN" sz="1000" spc="-10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tín</a:t>
                      </a:r>
                      <a:r>
                        <a:rPr lang="vi-VN" sz="1000" spc="-9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dụng,</a:t>
                      </a:r>
                      <a:r>
                        <a:rPr lang="vi-VN" sz="1000" spc="-10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nhân</a:t>
                      </a:r>
                      <a:r>
                        <a:rPr lang="vi-VN" sz="1000" spc="-10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viên</a:t>
                      </a:r>
                      <a:r>
                        <a:rPr lang="vi-VN" sz="1000" spc="-10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bất</a:t>
                      </a:r>
                      <a:r>
                        <a:rPr lang="vi-VN" sz="1000" spc="-34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động</a:t>
                      </a:r>
                      <a:r>
                        <a:rPr lang="vi-VN" sz="1000" spc="-5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sản,</a:t>
                      </a:r>
                      <a:r>
                        <a:rPr lang="vi-VN" sz="1000" spc="-4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nhân</a:t>
                      </a:r>
                      <a:r>
                        <a:rPr lang="vi-VN" sz="1000" spc="-4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viên</a:t>
                      </a:r>
                      <a:r>
                        <a:rPr lang="vi-VN" sz="1000" spc="-5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bán</a:t>
                      </a:r>
                      <a:r>
                        <a:rPr lang="vi-VN" sz="1000" spc="-4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bảo</a:t>
                      </a:r>
                      <a:r>
                        <a:rPr lang="vi-VN" sz="1000" spc="-4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hiểm,</a:t>
                      </a:r>
                      <a:r>
                        <a:rPr lang="vi-VN" sz="1000" spc="-4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chủ</a:t>
                      </a:r>
                      <a:r>
                        <a:rPr lang="vi-VN" sz="1000" spc="-36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doanh</a:t>
                      </a:r>
                      <a:r>
                        <a:rPr lang="vi-VN" sz="1000" spc="-4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nghiệp,</a:t>
                      </a:r>
                      <a:r>
                        <a:rPr lang="vi-VN" sz="1000" spc="-4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quản</a:t>
                      </a:r>
                      <a:r>
                        <a:rPr lang="vi-VN" sz="1000" spc="-4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lí</a:t>
                      </a:r>
                      <a:r>
                        <a:rPr lang="vi-VN" sz="1000" spc="-4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khách</a:t>
                      </a:r>
                      <a:r>
                        <a:rPr lang="vi-VN" sz="1000" spc="-4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sạn,</a:t>
                      </a:r>
                      <a:r>
                        <a:rPr lang="vi-VN" sz="1000" spc="-4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người</a:t>
                      </a:r>
                      <a:r>
                        <a:rPr lang="vi-VN" sz="1000" spc="-36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mua</a:t>
                      </a:r>
                      <a:r>
                        <a:rPr lang="vi-VN" sz="1000" spc="-9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bán</a:t>
                      </a:r>
                      <a:r>
                        <a:rPr lang="vi-VN" sz="1000" spc="-95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chứng</a:t>
                      </a:r>
                      <a:r>
                        <a:rPr lang="vi-VN" sz="1000" spc="-90">
                          <a:effectLst/>
                        </a:rPr>
                        <a:t> </a:t>
                      </a:r>
                      <a:r>
                        <a:rPr lang="vi-VN" sz="1000">
                          <a:effectLst/>
                        </a:rPr>
                        <a:t>khoán,…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58420" lvl="0" indent="-342900" algn="just">
                        <a:lnSpc>
                          <a:spcPct val="11600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  <a:buSzPts val="1200"/>
                        <a:buFont typeface="Tahoma" panose="020B0604030504040204" pitchFamily="34" charset="0"/>
                        <a:buChar char="–"/>
                        <a:tabLst>
                          <a:tab pos="173355" algn="l"/>
                        </a:tabLst>
                      </a:pPr>
                      <a:r>
                        <a:rPr lang="vi-VN" sz="1000" dirty="0">
                          <a:effectLst/>
                        </a:rPr>
                        <a:t>Thích</a:t>
                      </a:r>
                      <a:r>
                        <a:rPr lang="vi-VN" sz="1000" spc="-10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làm</a:t>
                      </a:r>
                      <a:r>
                        <a:rPr lang="vi-VN" sz="1000" spc="-9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việc</a:t>
                      </a:r>
                      <a:r>
                        <a:rPr lang="vi-VN" sz="1000" spc="-9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với</a:t>
                      </a:r>
                      <a:r>
                        <a:rPr lang="vi-VN" sz="1000" spc="-10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dữ</a:t>
                      </a:r>
                      <a:r>
                        <a:rPr lang="vi-VN" sz="1000" spc="-9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liệu,</a:t>
                      </a:r>
                      <a:r>
                        <a:rPr lang="vi-VN" sz="1000" spc="-9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con</a:t>
                      </a:r>
                      <a:r>
                        <a:rPr lang="vi-VN" sz="1000" spc="-10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số,</a:t>
                      </a:r>
                      <a:r>
                        <a:rPr lang="vi-VN" sz="1000" spc="-9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có</a:t>
                      </a:r>
                      <a:r>
                        <a:rPr lang="vi-VN" sz="1000" spc="-9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khả</a:t>
                      </a:r>
                      <a:r>
                        <a:rPr lang="vi-VN" sz="1000" spc="-34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năng làm việc văn phòng, thống kê, thực</a:t>
                      </a:r>
                      <a:r>
                        <a:rPr lang="vi-VN" sz="1000" spc="-34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hiện</a:t>
                      </a:r>
                      <a:r>
                        <a:rPr lang="vi-VN" sz="1000" spc="-4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các</a:t>
                      </a:r>
                      <a:r>
                        <a:rPr lang="vi-VN" sz="1000" spc="-3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công</a:t>
                      </a:r>
                      <a:r>
                        <a:rPr lang="vi-VN" sz="1000" spc="-4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việc</a:t>
                      </a:r>
                      <a:r>
                        <a:rPr lang="vi-VN" sz="1000" spc="-3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đòi</a:t>
                      </a:r>
                      <a:r>
                        <a:rPr lang="vi-VN" sz="1000" spc="-4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hỏi</a:t>
                      </a:r>
                      <a:r>
                        <a:rPr lang="vi-VN" sz="1000" spc="-3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chi</a:t>
                      </a:r>
                      <a:r>
                        <a:rPr lang="vi-VN" sz="1000" spc="-4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tiết,</a:t>
                      </a:r>
                      <a:r>
                        <a:rPr lang="vi-VN" sz="1000" spc="-3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tỉ</a:t>
                      </a:r>
                      <a:r>
                        <a:rPr lang="vi-VN" sz="1000" spc="-4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mỉ,</a:t>
                      </a:r>
                      <a:r>
                        <a:rPr lang="vi-VN" sz="1000" spc="-36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cẩn</a:t>
                      </a:r>
                      <a:r>
                        <a:rPr lang="vi-VN" sz="1000" spc="-2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thận</a:t>
                      </a:r>
                      <a:r>
                        <a:rPr lang="vi-VN" sz="1000" spc="-1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hoặc</a:t>
                      </a:r>
                      <a:r>
                        <a:rPr lang="vi-VN" sz="1000" spc="-2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làm</a:t>
                      </a:r>
                      <a:r>
                        <a:rPr lang="vi-VN" sz="1000" spc="-1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theo</a:t>
                      </a:r>
                      <a:r>
                        <a:rPr lang="vi-VN" sz="1000" spc="-2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hướng</a:t>
                      </a:r>
                      <a:r>
                        <a:rPr lang="vi-VN" sz="1000" spc="-1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dẫn</a:t>
                      </a:r>
                      <a:r>
                        <a:rPr lang="vi-VN" sz="1000" spc="-1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của</a:t>
                      </a:r>
                      <a:r>
                        <a:rPr lang="vi-VN" sz="1000" spc="-36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người</a:t>
                      </a:r>
                      <a:r>
                        <a:rPr lang="vi-VN" sz="1000" spc="-11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khác.</a:t>
                      </a:r>
                      <a:endParaRPr lang="en-US" sz="900" dirty="0">
                        <a:effectLst/>
                      </a:endParaRPr>
                    </a:p>
                    <a:p>
                      <a:pPr marL="342900" marR="58420" lvl="0" indent="-342900" algn="just">
                        <a:lnSpc>
                          <a:spcPct val="116000"/>
                        </a:lnSpc>
                        <a:spcBef>
                          <a:spcPts val="880"/>
                        </a:spcBef>
                        <a:spcAft>
                          <a:spcPts val="0"/>
                        </a:spcAft>
                        <a:buSzPts val="1200"/>
                        <a:buFont typeface="Tahoma" panose="020B0604030504040204" pitchFamily="34" charset="0"/>
                        <a:buChar char="–"/>
                        <a:tabLst>
                          <a:tab pos="198755" algn="l"/>
                        </a:tabLst>
                      </a:pPr>
                      <a:r>
                        <a:rPr lang="vi-VN" sz="1000" dirty="0">
                          <a:effectLst/>
                        </a:rPr>
                        <a:t>Một</a:t>
                      </a:r>
                      <a:r>
                        <a:rPr lang="vi-VN" sz="1000" spc="-5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số</a:t>
                      </a:r>
                      <a:r>
                        <a:rPr lang="vi-VN" sz="1000" spc="-5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ngành</a:t>
                      </a:r>
                      <a:r>
                        <a:rPr lang="vi-VN" sz="1000" spc="-5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nghề</a:t>
                      </a:r>
                      <a:r>
                        <a:rPr lang="vi-VN" sz="1000" spc="-5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phù</a:t>
                      </a:r>
                      <a:r>
                        <a:rPr lang="vi-VN" sz="1000" spc="-4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hợp:</a:t>
                      </a:r>
                      <a:r>
                        <a:rPr lang="vi-VN" sz="1000" spc="-5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kế</a:t>
                      </a:r>
                      <a:r>
                        <a:rPr lang="vi-VN" sz="1000" spc="-5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toán,</a:t>
                      </a:r>
                      <a:r>
                        <a:rPr lang="vi-VN" sz="1000" spc="-36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kiểm</a:t>
                      </a:r>
                      <a:r>
                        <a:rPr lang="vi-VN" sz="1000" spc="-8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toán</a:t>
                      </a:r>
                      <a:r>
                        <a:rPr lang="vi-VN" sz="1000" spc="-8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viên,</a:t>
                      </a:r>
                      <a:r>
                        <a:rPr lang="vi-VN" sz="1000" spc="-8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thanh</a:t>
                      </a:r>
                      <a:r>
                        <a:rPr lang="vi-VN" sz="1000" spc="-8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tra</a:t>
                      </a:r>
                      <a:r>
                        <a:rPr lang="vi-VN" sz="1000" spc="-8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xây</a:t>
                      </a:r>
                      <a:r>
                        <a:rPr lang="vi-VN" sz="1000" spc="-8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dựng,</a:t>
                      </a:r>
                      <a:r>
                        <a:rPr lang="vi-VN" sz="1000" spc="-8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người</a:t>
                      </a:r>
                      <a:r>
                        <a:rPr lang="vi-VN" sz="1000" spc="-34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vận</a:t>
                      </a:r>
                      <a:r>
                        <a:rPr lang="vi-VN" sz="1000" spc="-12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hành</a:t>
                      </a:r>
                      <a:r>
                        <a:rPr lang="vi-VN" sz="1000" spc="-12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máy</a:t>
                      </a:r>
                      <a:r>
                        <a:rPr lang="vi-VN" sz="1000" spc="-11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tính,</a:t>
                      </a:r>
                      <a:r>
                        <a:rPr lang="vi-VN" sz="1000" spc="-12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thu</a:t>
                      </a:r>
                      <a:r>
                        <a:rPr lang="vi-VN" sz="1000" spc="-11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ngân</a:t>
                      </a:r>
                      <a:r>
                        <a:rPr lang="vi-VN" sz="1000" spc="-12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ở</a:t>
                      </a:r>
                      <a:r>
                        <a:rPr lang="vi-VN" sz="1000" spc="-11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ngân</a:t>
                      </a:r>
                      <a:r>
                        <a:rPr lang="vi-VN" sz="1000" spc="-12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hàng,</a:t>
                      </a:r>
                      <a:r>
                        <a:rPr lang="vi-VN" sz="1000" spc="-34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thư</a:t>
                      </a:r>
                      <a:r>
                        <a:rPr lang="vi-VN" sz="1000" spc="-5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kí</a:t>
                      </a:r>
                      <a:r>
                        <a:rPr lang="vi-VN" sz="1000" spc="-5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pháp</a:t>
                      </a:r>
                      <a:r>
                        <a:rPr lang="vi-VN" sz="1000" spc="-5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lí,</a:t>
                      </a:r>
                      <a:r>
                        <a:rPr lang="vi-VN" sz="1000" spc="-5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giáo</a:t>
                      </a:r>
                      <a:r>
                        <a:rPr lang="vi-VN" sz="1000" spc="-5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viên</a:t>
                      </a:r>
                      <a:r>
                        <a:rPr lang="vi-VN" sz="1000" spc="-5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khối</a:t>
                      </a:r>
                      <a:r>
                        <a:rPr lang="vi-VN" sz="1000" spc="-55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tự</a:t>
                      </a:r>
                      <a:r>
                        <a:rPr lang="vi-VN" sz="1000" spc="-50" dirty="0">
                          <a:effectLst/>
                        </a:rPr>
                        <a:t> </a:t>
                      </a:r>
                      <a:r>
                        <a:rPr lang="vi-VN" sz="1000" dirty="0">
                          <a:effectLst/>
                        </a:rPr>
                        <a:t>nhiên,…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2757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050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5290" y="1633220"/>
            <a:ext cx="11360785" cy="2084070"/>
          </a:xfrm>
        </p:spPr>
        <p:txBody>
          <a:bodyPr/>
          <a:lstStyle/>
          <a:p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CẢM ƠN CÔ VÀ CÁC BẠN ĐÃ LẮNG NGHE!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Nhóm 3 hân hạnh tài trợ cho bài thuyết trình này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/>
          <p:nvPr/>
        </p:nvSpPr>
        <p:spPr>
          <a:xfrm>
            <a:off x="0" y="1045825"/>
            <a:ext cx="11971800" cy="58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 txBox="1">
            <a:spLocks noGrp="1"/>
          </p:cNvSpPr>
          <p:nvPr>
            <p:ph type="body" idx="1"/>
          </p:nvPr>
        </p:nvSpPr>
        <p:spPr>
          <a:xfrm>
            <a:off x="196215" y="1440180"/>
            <a:ext cx="11316335" cy="522668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NỘI DUNG BÀI HỌC: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.Vai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định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nghề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nghiệp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en-GB" sz="3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II.Tìm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hiểu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bản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thân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lực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nghề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nghiệp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phù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tương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lai</a:t>
            </a:r>
            <a:endParaRPr lang="en-US" altLang="en-GB" sz="3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III.Các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định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nghề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nghiệp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thú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tại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TPHCM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IV.Xu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nghề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nghiệp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tại</a:t>
            </a:r>
            <a:r>
              <a:rPr lang="en-US" altLang="en-GB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TPHCM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z="3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924027" y="120316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</a:p>
        </p:txBody>
      </p:sp>
      <p:sp>
        <p:nvSpPr>
          <p:cNvPr id="207" name="Google Shape;207;p9"/>
          <p:cNvSpPr txBox="1"/>
          <p:nvPr/>
        </p:nvSpPr>
        <p:spPr>
          <a:xfrm>
            <a:off x="3615521" y="117594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Recent Tabs</a:t>
            </a:r>
          </a:p>
        </p:txBody>
      </p:sp>
      <p:sp>
        <p:nvSpPr>
          <p:cNvPr id="208" name="Google Shape;208;p9"/>
          <p:cNvSpPr txBox="1"/>
          <p:nvPr/>
        </p:nvSpPr>
        <p:spPr>
          <a:xfrm>
            <a:off x="6321427" y="119100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Option </a:t>
            </a:r>
            <a:r>
              <a:rPr lang="en-GB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</a:p>
        </p:txBody>
      </p:sp>
      <p:sp>
        <p:nvSpPr>
          <p:cNvPr id="209" name="Google Shape;209;p9"/>
          <p:cNvSpPr txBox="1"/>
          <p:nvPr/>
        </p:nvSpPr>
        <p:spPr>
          <a:xfrm>
            <a:off x="1399261" y="621795"/>
            <a:ext cx="640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You can type something here…</a:t>
            </a:r>
          </a:p>
        </p:txBody>
      </p:sp>
      <p:sp>
        <p:nvSpPr>
          <p:cNvPr id="211" name="Google Shape;211;p9">
            <a:hlinkClick r:id="rId3" action="ppaction://hlinksldjump"/>
          </p:cNvPr>
          <p:cNvSpPr/>
          <p:nvPr/>
        </p:nvSpPr>
        <p:spPr>
          <a:xfrm>
            <a:off x="5862075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">
            <a:hlinkClick r:id="rId3" action="ppaction://hlinksldjump"/>
          </p:cNvPr>
          <p:cNvSpPr/>
          <p:nvPr/>
        </p:nvSpPr>
        <p:spPr>
          <a:xfrm>
            <a:off x="8505150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/>
          <p:nvPr/>
        </p:nvSpPr>
        <p:spPr>
          <a:xfrm>
            <a:off x="0" y="1045825"/>
            <a:ext cx="11971800" cy="58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0"/>
          <p:cNvSpPr txBox="1">
            <a:spLocks noGrp="1"/>
          </p:cNvSpPr>
          <p:nvPr>
            <p:ph type="body" idx="1"/>
          </p:nvPr>
        </p:nvSpPr>
        <p:spPr>
          <a:xfrm>
            <a:off x="270510" y="1248410"/>
            <a:ext cx="3968115" cy="52527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I.Vai</a:t>
            </a:r>
            <a:r>
              <a:rPr lang="en-US" alt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trò</a:t>
            </a:r>
            <a:r>
              <a:rPr lang="en-US" alt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alt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GB" sz="24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</a:t>
            </a:r>
            <a:r>
              <a:rPr lang="en-US" alt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ịnh</a:t>
            </a:r>
            <a:r>
              <a:rPr lang="en-US" alt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GB" sz="24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hướng</a:t>
            </a:r>
            <a:r>
              <a:rPr lang="en-US" altLang="en-GB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GB" sz="24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nghề</a:t>
            </a:r>
            <a:r>
              <a:rPr lang="en-US" altLang="en-GB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nghiệp</a:t>
            </a:r>
            <a:r>
              <a:rPr lang="en-US" altLang="en-GB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en-US" altLang="en-GB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/>
            </a:r>
            <a:br>
              <a:rPr lang="en-US" altLang="en-GB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 alt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1.Khái </a:t>
            </a:r>
            <a:r>
              <a:rPr lang="en-US" altLang="en-GB" sz="24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niệm</a:t>
            </a:r>
            <a:r>
              <a:rPr lang="en-US" altLang="en-GB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GB" sz="24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định</a:t>
            </a:r>
            <a:r>
              <a:rPr lang="en-US" altLang="en-GB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GB" sz="24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hướng</a:t>
            </a:r>
            <a:r>
              <a:rPr lang="en-US" altLang="en-GB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GB" sz="24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nghề</a:t>
            </a:r>
            <a:r>
              <a:rPr lang="en-US" altLang="en-GB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GB" sz="24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nghiệp</a:t>
            </a:r>
            <a:r>
              <a:rPr lang="en-US" alt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z="24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Định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hướng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nghê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̀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nghiệp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được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hiểu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là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cung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cấp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kiến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cũng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thông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tin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thiết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liên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xác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định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công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phù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924027" y="120316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</a:p>
        </p:txBody>
      </p:sp>
      <p:sp>
        <p:nvSpPr>
          <p:cNvPr id="221" name="Google Shape;221;p10"/>
          <p:cNvSpPr txBox="1"/>
          <p:nvPr/>
        </p:nvSpPr>
        <p:spPr>
          <a:xfrm>
            <a:off x="3615521" y="117594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GB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Recent Tabs</a:t>
            </a:r>
          </a:p>
        </p:txBody>
      </p:sp>
      <p:sp>
        <p:nvSpPr>
          <p:cNvPr id="222" name="Google Shape;222;p10"/>
          <p:cNvSpPr txBox="1"/>
          <p:nvPr/>
        </p:nvSpPr>
        <p:spPr>
          <a:xfrm>
            <a:off x="6321427" y="119100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Option B</a:t>
            </a:r>
          </a:p>
        </p:txBody>
      </p:sp>
      <p:sp>
        <p:nvSpPr>
          <p:cNvPr id="223" name="Google Shape;223;p10"/>
          <p:cNvSpPr txBox="1"/>
          <p:nvPr/>
        </p:nvSpPr>
        <p:spPr>
          <a:xfrm>
            <a:off x="1399261" y="621795"/>
            <a:ext cx="640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GB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You can type something here…</a:t>
            </a:r>
          </a:p>
        </p:txBody>
      </p:sp>
      <p:sp>
        <p:nvSpPr>
          <p:cNvPr id="225" name="Google Shape;225;p10">
            <a:hlinkClick r:id="rId3" action="ppaction://hlinksldjump"/>
          </p:cNvPr>
          <p:cNvSpPr/>
          <p:nvPr/>
        </p:nvSpPr>
        <p:spPr>
          <a:xfrm>
            <a:off x="5862075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">
            <a:hlinkClick r:id="rId3" action="ppaction://hlinksldjump"/>
          </p:cNvPr>
          <p:cNvSpPr/>
          <p:nvPr/>
        </p:nvSpPr>
        <p:spPr>
          <a:xfrm>
            <a:off x="8505150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99"/>
          <p:cNvPicPr/>
          <p:nvPr/>
        </p:nvPicPr>
        <p:blipFill>
          <a:blip r:embed="rId4" r:link="rId5"/>
          <a:stretch>
            <a:fillRect/>
          </a:stretch>
        </p:blipFill>
        <p:spPr>
          <a:xfrm>
            <a:off x="6096000" y="3429000"/>
            <a:ext cx="1816100" cy="77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dinh-huong-nghe-nghiep-la-g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265" y="1390015"/>
            <a:ext cx="6257925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00" y="1383924"/>
            <a:ext cx="10959280" cy="536856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2.Tầm </a:t>
            </a:r>
            <a:r>
              <a:rPr lang="en-US" dirty="0" err="1" smtClean="0">
                <a:solidFill>
                  <a:srgbClr val="FF0000"/>
                </a:solidFill>
              </a:rPr>
              <a:t>quan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trọng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định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hướng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nghiệp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Chọn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được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việc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hợp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với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thích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Sẽ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giúp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dễ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thành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nghiệp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hơn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Làm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giảm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nguy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bỏ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nghề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Lên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hoạch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tập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hiệu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hơn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/>
          <p:nvPr/>
        </p:nvSpPr>
        <p:spPr>
          <a:xfrm>
            <a:off x="0" y="1045825"/>
            <a:ext cx="11971800" cy="58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2"/>
          <p:cNvSpPr txBox="1">
            <a:spLocks noGrp="1"/>
          </p:cNvSpPr>
          <p:nvPr>
            <p:ph type="title"/>
          </p:nvPr>
        </p:nvSpPr>
        <p:spPr>
          <a:xfrm>
            <a:off x="196214" y="1195070"/>
            <a:ext cx="11479971" cy="11652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II.TÌM HIỂU BẢN THÂN ĐỂ LỰA CHỌN NGHỀ NGHIỆP PHÙ HỢP</a:t>
            </a:r>
            <a:r>
              <a:rPr lang="en-US" altLang="en-GB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altLang="en-GB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8" name="Google Shape;248;p12"/>
          <p:cNvSpPr txBox="1"/>
          <p:nvPr/>
        </p:nvSpPr>
        <p:spPr>
          <a:xfrm>
            <a:off x="924027" y="120316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</a:p>
        </p:txBody>
      </p:sp>
      <p:sp>
        <p:nvSpPr>
          <p:cNvPr id="249" name="Google Shape;249;p12"/>
          <p:cNvSpPr txBox="1"/>
          <p:nvPr/>
        </p:nvSpPr>
        <p:spPr>
          <a:xfrm>
            <a:off x="3615521" y="117594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Recent Tabs</a:t>
            </a:r>
          </a:p>
        </p:txBody>
      </p:sp>
      <p:sp>
        <p:nvSpPr>
          <p:cNvPr id="250" name="Google Shape;250;p12"/>
          <p:cNvSpPr txBox="1"/>
          <p:nvPr/>
        </p:nvSpPr>
        <p:spPr>
          <a:xfrm>
            <a:off x="6321427" y="119100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Option</a:t>
            </a:r>
            <a:r>
              <a:rPr lang="en-GB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D</a:t>
            </a:r>
          </a:p>
        </p:txBody>
      </p:sp>
      <p:sp>
        <p:nvSpPr>
          <p:cNvPr id="251" name="Google Shape;251;p12"/>
          <p:cNvSpPr txBox="1"/>
          <p:nvPr/>
        </p:nvSpPr>
        <p:spPr>
          <a:xfrm>
            <a:off x="1399261" y="621795"/>
            <a:ext cx="640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You can type something here…</a:t>
            </a:r>
          </a:p>
        </p:txBody>
      </p:sp>
      <p:sp>
        <p:nvSpPr>
          <p:cNvPr id="254" name="Google Shape;254;p12"/>
          <p:cNvSpPr txBox="1">
            <a:spLocks noGrp="1"/>
          </p:cNvSpPr>
          <p:nvPr>
            <p:ph type="body" idx="1"/>
          </p:nvPr>
        </p:nvSpPr>
        <p:spPr>
          <a:xfrm>
            <a:off x="405130" y="2360295"/>
            <a:ext cx="10518140" cy="40182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Kinh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tế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xã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hội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phát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triển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đa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dạng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nhiều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nghề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khác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nhau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cầ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chủ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hơn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định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nghề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nghiệp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5" name="Google Shape;255;p12">
            <a:hlinkClick r:id="rId3" action="ppaction://hlinksldjump"/>
          </p:cNvPr>
          <p:cNvSpPr/>
          <p:nvPr/>
        </p:nvSpPr>
        <p:spPr>
          <a:xfrm>
            <a:off x="5862075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2">
            <a:hlinkClick r:id="rId3" action="ppaction://hlinksldjump"/>
          </p:cNvPr>
          <p:cNvSpPr/>
          <p:nvPr/>
        </p:nvSpPr>
        <p:spPr>
          <a:xfrm>
            <a:off x="8505150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83" y="2686930"/>
            <a:ext cx="3462606" cy="3807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913" y="3248726"/>
            <a:ext cx="2738208" cy="2684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107" y="1383925"/>
            <a:ext cx="9397767" cy="13248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</a:rPr>
              <a:t>Niềm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đam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mê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yêu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thích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bản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19" y="2708725"/>
            <a:ext cx="7737804" cy="953781"/>
          </a:xfrm>
        </p:spPr>
        <p:txBody>
          <a:bodyPr/>
          <a:lstStyle/>
          <a:p>
            <a:pPr marL="13335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35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35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"/>
          <p:cNvSpPr/>
          <p:nvPr/>
        </p:nvSpPr>
        <p:spPr>
          <a:xfrm>
            <a:off x="0" y="1045825"/>
            <a:ext cx="11971800" cy="58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title"/>
          </p:nvPr>
        </p:nvSpPr>
        <p:spPr>
          <a:xfrm>
            <a:off x="119790" y="1263700"/>
            <a:ext cx="11610300" cy="139509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III.CÁC HOẠT ĐỘNG ĐỊNH HƯỚNG NGHỀ NHIỆP</a:t>
            </a:r>
            <a:br>
              <a:rPr lang="en-US" altLang="en-GB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 altLang="en-GB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THÚ VỊ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64" name="Google Shape;264;p13"/>
          <p:cNvSpPr txBox="1"/>
          <p:nvPr/>
        </p:nvSpPr>
        <p:spPr>
          <a:xfrm>
            <a:off x="924027" y="120316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</a:p>
        </p:txBody>
      </p:sp>
      <p:sp>
        <p:nvSpPr>
          <p:cNvPr id="265" name="Google Shape;265;p13"/>
          <p:cNvSpPr txBox="1"/>
          <p:nvPr/>
        </p:nvSpPr>
        <p:spPr>
          <a:xfrm>
            <a:off x="3615521" y="117594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Recent Tabs</a:t>
            </a:r>
          </a:p>
        </p:txBody>
      </p:sp>
      <p:sp>
        <p:nvSpPr>
          <p:cNvPr id="266" name="Google Shape;266;p13"/>
          <p:cNvSpPr txBox="1"/>
          <p:nvPr/>
        </p:nvSpPr>
        <p:spPr>
          <a:xfrm>
            <a:off x="6321427" y="119100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Option</a:t>
            </a:r>
            <a:r>
              <a:rPr lang="en-GB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E</a:t>
            </a:r>
          </a:p>
        </p:txBody>
      </p:sp>
      <p:sp>
        <p:nvSpPr>
          <p:cNvPr id="267" name="Google Shape;267;p13"/>
          <p:cNvSpPr txBox="1"/>
          <p:nvPr/>
        </p:nvSpPr>
        <p:spPr>
          <a:xfrm>
            <a:off x="1399261" y="621795"/>
            <a:ext cx="640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You can type something here…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body" idx="1"/>
          </p:nvPr>
        </p:nvSpPr>
        <p:spPr>
          <a:xfrm>
            <a:off x="180975" y="1914525"/>
            <a:ext cx="11610340" cy="480631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smtClean="0">
                <a:latin typeface="Times New Roman" panose="02020603050405020304" charset="0"/>
                <a:cs typeface="Times New Roman" panose="02020603050405020304" charset="0"/>
              </a:rPr>
              <a:t>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9" name="Google Shape;269;p13">
            <a:hlinkClick r:id="rId3" action="ppaction://hlinksldjump"/>
          </p:cNvPr>
          <p:cNvSpPr/>
          <p:nvPr/>
        </p:nvSpPr>
        <p:spPr>
          <a:xfrm>
            <a:off x="5862075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3">
            <a:hlinkClick r:id="rId3" action="ppaction://hlinksldjump"/>
          </p:cNvPr>
          <p:cNvSpPr/>
          <p:nvPr/>
        </p:nvSpPr>
        <p:spPr>
          <a:xfrm>
            <a:off x="8505150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0" descr="trau-doi-cac-ky-nang-can-thiet-cho-nghe-nghie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775" y="5807710"/>
            <a:ext cx="2364105" cy="104965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162629" y="3047999"/>
            <a:ext cx="8360227" cy="288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TRẠI HÈ DÀNH CHO THANH THIẾU NIÊN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TRẢ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554515" y="1090753"/>
            <a:ext cx="5413828" cy="2873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HỌC KÌ QUÂN ĐỘI </a:t>
            </a:r>
            <a:endParaRPr lang="en-US" sz="2400" b="1" dirty="0"/>
          </a:p>
        </p:txBody>
      </p:sp>
      <p:sp>
        <p:nvSpPr>
          <p:cNvPr id="5" name="Right Arrow 4"/>
          <p:cNvSpPr/>
          <p:nvPr/>
        </p:nvSpPr>
        <p:spPr>
          <a:xfrm>
            <a:off x="1912175" y="4165264"/>
            <a:ext cx="6197600" cy="2496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TRẢI NGHIỆM THỰC ĐỊA</a:t>
            </a:r>
            <a:endParaRPr lang="en-US" sz="2400" b="1" dirty="0"/>
          </a:p>
        </p:txBody>
      </p:sp>
      <p:sp>
        <p:nvSpPr>
          <p:cNvPr id="6" name="Down Arrow 5"/>
          <p:cNvSpPr/>
          <p:nvPr/>
        </p:nvSpPr>
        <p:spPr>
          <a:xfrm>
            <a:off x="7968343" y="1974866"/>
            <a:ext cx="3889828" cy="4180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NGÀY HỘI TƯ VẤN HƯỚNG NGHIỆP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19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15" y="1383665"/>
            <a:ext cx="11215370" cy="132461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IV.XU HƯỚNG NGHỀ NGHIỆP TẠI TPHCM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6215" y="2293258"/>
            <a:ext cx="11692255" cy="4430758"/>
          </a:xfrm>
        </p:spPr>
        <p:txBody>
          <a:bodyPr/>
          <a:lstStyle/>
          <a:p>
            <a:pPr marL="133350" indent="0">
              <a:buNone/>
            </a:pPr>
            <a:endParaRPr lang="en-US" sz="1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135086" y="2708275"/>
            <a:ext cx="2598057" cy="1094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93143" y="3788229"/>
            <a:ext cx="3309257" cy="58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38286" y="3802743"/>
            <a:ext cx="2612571" cy="1262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24446" y="3549523"/>
            <a:ext cx="1378857" cy="2061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733143" y="2295662"/>
            <a:ext cx="4062185" cy="682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Lĩnh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vực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công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nghệ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thông</a:t>
            </a:r>
            <a:r>
              <a:rPr lang="en-US" sz="1600" b="1" dirty="0" smtClean="0"/>
              <a:t> tin</a:t>
            </a:r>
            <a:endParaRPr lang="en-US" sz="1600" b="1" dirty="0"/>
          </a:p>
        </p:txBody>
      </p:sp>
      <p:sp>
        <p:nvSpPr>
          <p:cNvPr id="17" name="Rectangle 16"/>
          <p:cNvSpPr/>
          <p:nvPr/>
        </p:nvSpPr>
        <p:spPr>
          <a:xfrm>
            <a:off x="6502399" y="3439885"/>
            <a:ext cx="4143271" cy="638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Lĩnh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vực</a:t>
            </a:r>
            <a:r>
              <a:rPr lang="en-US" sz="2800" b="1" dirty="0" smtClean="0"/>
              <a:t> y </a:t>
            </a:r>
            <a:r>
              <a:rPr lang="en-US" sz="2800" b="1" dirty="0" err="1" smtClean="0"/>
              <a:t>tế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33828" y="2780846"/>
            <a:ext cx="2975429" cy="1931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LĨNH VỰC NGÀNH NGHỀ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6008914" y="4493629"/>
            <a:ext cx="4868916" cy="865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Lĩnh</a:t>
            </a:r>
            <a:r>
              <a:rPr lang="en-US" sz="2800" dirty="0" smtClean="0"/>
              <a:t> </a:t>
            </a:r>
            <a:r>
              <a:rPr lang="en-US" sz="2800" dirty="0" err="1" smtClean="0"/>
              <a:t>vực</a:t>
            </a:r>
            <a:r>
              <a:rPr lang="en-US" sz="2800" dirty="0" smtClean="0"/>
              <a:t> </a:t>
            </a:r>
            <a:r>
              <a:rPr lang="en-US" sz="2800" dirty="0" err="1" smtClean="0"/>
              <a:t>chăm</a:t>
            </a:r>
            <a:r>
              <a:rPr lang="en-US" sz="2800" dirty="0" smtClean="0"/>
              <a:t> </a:t>
            </a:r>
            <a:r>
              <a:rPr lang="en-US" sz="2800" dirty="0" err="1" smtClean="0"/>
              <a:t>sóc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đẹp</a:t>
            </a:r>
            <a:endParaRPr lang="en-US" sz="28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429802" y="3875314"/>
            <a:ext cx="3585663" cy="2433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015465" y="5830671"/>
            <a:ext cx="4702923" cy="716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Lĩnh</a:t>
            </a:r>
            <a:r>
              <a:rPr lang="en-US" sz="2800" dirty="0" smtClean="0"/>
              <a:t> </a:t>
            </a:r>
            <a:r>
              <a:rPr lang="en-US" sz="2800" dirty="0" err="1" smtClean="0"/>
              <a:t>vực</a:t>
            </a:r>
            <a:r>
              <a:rPr lang="en-US" sz="2800" dirty="0" smtClean="0"/>
              <a:t> du </a:t>
            </a:r>
            <a:r>
              <a:rPr lang="en-US" sz="2800" dirty="0" err="1" smtClean="0"/>
              <a:t>lịch</a:t>
            </a:r>
            <a:r>
              <a:rPr lang="en-US" sz="2800" dirty="0" smtClean="0"/>
              <a:t>, </a:t>
            </a:r>
            <a:r>
              <a:rPr lang="en-US" sz="2800" dirty="0" err="1" smtClean="0"/>
              <a:t>quản</a:t>
            </a:r>
            <a:r>
              <a:rPr lang="en-US" sz="2800" dirty="0" smtClean="0"/>
              <a:t> </a:t>
            </a:r>
            <a:r>
              <a:rPr lang="en-US" sz="2800" dirty="0" err="1" smtClean="0"/>
              <a:t>lí</a:t>
            </a:r>
            <a:r>
              <a:rPr lang="en-US" sz="2800" dirty="0" smtClean="0"/>
              <a:t> </a:t>
            </a:r>
            <a:r>
              <a:rPr lang="en-US" sz="2800" dirty="0" err="1" smtClean="0"/>
              <a:t>khách</a:t>
            </a:r>
            <a:r>
              <a:rPr lang="en-US" sz="2800" dirty="0" smtClean="0"/>
              <a:t> </a:t>
            </a:r>
            <a:r>
              <a:rPr lang="en-US" sz="2800" dirty="0" err="1" smtClean="0"/>
              <a:t>sạn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2616591" y="5683122"/>
            <a:ext cx="3587261" cy="913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Lĩnh</a:t>
            </a:r>
            <a:r>
              <a:rPr lang="en-US" sz="2800" dirty="0" smtClean="0"/>
              <a:t> </a:t>
            </a:r>
            <a:r>
              <a:rPr lang="en-US" sz="2800" dirty="0" err="1" smtClean="0"/>
              <a:t>vực</a:t>
            </a:r>
            <a:r>
              <a:rPr lang="en-US" sz="2800" dirty="0" smtClean="0"/>
              <a:t> </a:t>
            </a:r>
            <a:r>
              <a:rPr lang="en-US" sz="2800" dirty="0" err="1" smtClean="0"/>
              <a:t>truyền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, marketing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33829" y="3875314"/>
            <a:ext cx="3095973" cy="2475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4296" y="5610552"/>
            <a:ext cx="2202377" cy="1186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Lĩnh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vực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thực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phầm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757070"/>
      </a:lt2>
      <a:accent1>
        <a:srgbClr val="FBBC05"/>
      </a:accent1>
      <a:accent2>
        <a:srgbClr val="EA4335"/>
      </a:accent2>
      <a:accent3>
        <a:srgbClr val="34A853"/>
      </a:accent3>
      <a:accent4>
        <a:srgbClr val="4285F4"/>
      </a:accent4>
      <a:accent5>
        <a:srgbClr val="7248B9"/>
      </a:accent5>
      <a:accent6>
        <a:srgbClr val="D6297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774</Words>
  <Application>Microsoft Office PowerPoint</Application>
  <PresentationFormat>Widescreen</PresentationFormat>
  <Paragraphs>84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Abril Fatface</vt:lpstr>
      <vt:lpstr>Aldrich</vt:lpstr>
      <vt:lpstr>Arial</vt:lpstr>
      <vt:lpstr>Barlow Condensed</vt:lpstr>
      <vt:lpstr>Calibri</vt:lpstr>
      <vt:lpstr>Homemade Apple</vt:lpstr>
      <vt:lpstr>Lexend Deca</vt:lpstr>
      <vt:lpstr>Poppins</vt:lpstr>
      <vt:lpstr>Roboto</vt:lpstr>
      <vt:lpstr>Roboto Medium</vt:lpstr>
      <vt:lpstr>Tahoma</vt:lpstr>
      <vt:lpstr>Times New Roman</vt:lpstr>
      <vt:lpstr>SlidesMania</vt:lpstr>
      <vt:lpstr>CHỦ ĐỀ 8:SỞ THÍCH NGHỀ NGHIỆP CỦA TÔI–HIỂU MÌNH,HIỂU NGHỀ,SÁNG TƯƠNG LAI </vt:lpstr>
      <vt:lpstr>PowerPoint Presentation</vt:lpstr>
      <vt:lpstr>PowerPoint Presentation</vt:lpstr>
      <vt:lpstr>2.Tầm quan trọng của định hướng nghề nghiệp  - Chọn được công việc phù hợp với sở thích - Sẽ giúp dễ thành đạt trong sự nghiệp hơn. - Làm giảm nguy cơ bỏ nghề. - Lên kế hoạch học tập hiệu quả hơn.</vt:lpstr>
      <vt:lpstr>II.TÌM HIỂU BẢN THÂN ĐỂ LỰA CHỌN NGHỀ NGHIỆP PHÙ HỢP </vt:lpstr>
      <vt:lpstr>- Niềm đam mê, yêu thích bản thân </vt:lpstr>
      <vt:lpstr>III.CÁC HOẠT ĐỘNG ĐỊNH HƯỚNG NGHỀ NHIỆP  THÚ VỊ </vt:lpstr>
      <vt:lpstr>PowerPoint Presentation</vt:lpstr>
      <vt:lpstr>IV.XU HƯỚNG NGHỀ NGHIỆP TẠI TPHCM</vt:lpstr>
      <vt:lpstr>6 NHÓM NGHỀ NHIỆP: </vt:lpstr>
      <vt:lpstr>PowerPoint Presentation</vt:lpstr>
      <vt:lpstr>PowerPoint Presentation</vt:lpstr>
      <vt:lpstr>CẢM ƠN CÔ VÀ CÁC BẠN ĐÃ LẮNG NGHE!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8:SỞ THÍCH NGHỀ NGHIỆP CỦA TÔI–HIỂU MÌNH,HIỂU NGHỀ,SÁNG TƯƠNG LAI</dc:title>
  <dc:creator>Trang Tran</dc:creator>
  <cp:lastModifiedBy>Trung Dang</cp:lastModifiedBy>
  <cp:revision>8</cp:revision>
  <dcterms:created xsi:type="dcterms:W3CDTF">2023-03-23T15:46:20Z</dcterms:created>
  <dcterms:modified xsi:type="dcterms:W3CDTF">2023-05-05T04:15:11Z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1BBACDE19123437889CA676CE631929B</vt:lpwstr>
  </property>
  <property fmtid="{D5CDD505-2E9C-101B-9397-08002B2CF9AE}" pid="3" name="KSOProductBuildVer">
    <vt:lpwstr>1033-11.2.0.11486</vt:lpwstr>
  </property>
</Properties>
</file>