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6" r:id="rId4"/>
    <p:sldId id="257" r:id="rId5"/>
    <p:sldId id="258" r:id="rId6"/>
    <p:sldId id="259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3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7" Type="http://schemas.openxmlformats.org/officeDocument/2006/relationships/image" Target="../media/image15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5" Type="http://schemas.openxmlformats.org/officeDocument/2006/relationships/image" Target="../media/image20.wmf"/><Relationship Id="rId4" Type="http://schemas.openxmlformats.org/officeDocument/2006/relationships/image" Target="../media/image1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3.wmf"/><Relationship Id="rId2" Type="http://schemas.openxmlformats.org/officeDocument/2006/relationships/image" Target="../media/image22.wmf"/><Relationship Id="rId1" Type="http://schemas.openxmlformats.org/officeDocument/2006/relationships/image" Target="../media/image21.wmf"/><Relationship Id="rId4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461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84765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736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248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1006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667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7809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6861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8195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4899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5831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00">
            <a:alpha val="23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1C0C14-C45F-40F2-9233-3100760E5ACE}" type="datetimeFigureOut">
              <a:rPr lang="en-US" smtClean="0"/>
              <a:t>30/03/2020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C6FBE-687E-44B0-AAFF-A51450CED5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290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4.bin"/><Relationship Id="rId3" Type="http://schemas.openxmlformats.org/officeDocument/2006/relationships/oleObject" Target="../embeddings/oleObject9.bin"/><Relationship Id="rId7" Type="http://schemas.openxmlformats.org/officeDocument/2006/relationships/oleObject" Target="../embeddings/oleObject11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3.bin"/><Relationship Id="rId5" Type="http://schemas.openxmlformats.org/officeDocument/2006/relationships/oleObject" Target="../embeddings/oleObject10.bin"/><Relationship Id="rId15" Type="http://schemas.openxmlformats.org/officeDocument/2006/relationships/oleObject" Target="../embeddings/oleObject15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2.bin"/><Relationship Id="rId14" Type="http://schemas.openxmlformats.org/officeDocument/2006/relationships/image" Target="../media/image14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wmf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0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7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0" Type="http://schemas.openxmlformats.org/officeDocument/2006/relationships/image" Target="../media/image19.wmf"/><Relationship Id="rId4" Type="http://schemas.openxmlformats.org/officeDocument/2006/relationships/image" Target="../media/image16.wmf"/><Relationship Id="rId9" Type="http://schemas.openxmlformats.org/officeDocument/2006/relationships/oleObject" Target="../embeddings/oleObject1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4.wmf"/><Relationship Id="rId4" Type="http://schemas.openxmlformats.org/officeDocument/2006/relationships/image" Target="../media/image21.wmf"/><Relationship Id="rId9" Type="http://schemas.openxmlformats.org/officeDocument/2006/relationships/oleObject" Target="../embeddings/oleObject2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3"/>
          <p:cNvSpPr txBox="1"/>
          <p:nvPr/>
        </p:nvSpPr>
        <p:spPr>
          <a:xfrm>
            <a:off x="827584" y="1332057"/>
            <a:ext cx="7416824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44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ở mẫu</a:t>
            </a:r>
            <a:r>
              <a:rPr lang="en-US" sz="4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en-US" sz="40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75656" y="4077072"/>
            <a:ext cx="561662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Chú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ý: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dung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2400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ESC</a:t>
            </a:r>
            <a:r>
              <a:rPr lang="en-US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400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thoát</a:t>
            </a:r>
            <a:endParaRPr lang="en-US" sz="2400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097331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1547664" y="1115452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74433813"/>
              </p:ext>
            </p:extLst>
          </p:nvPr>
        </p:nvGraphicFramePr>
        <p:xfrm>
          <a:off x="2599184" y="1070000"/>
          <a:ext cx="18288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7" name="Equation" r:id="rId3" imgW="1828800" imgH="558720" progId="Equation.3">
                  <p:embed/>
                </p:oleObj>
              </mc:Choice>
              <mc:Fallback>
                <p:oleObj name="Equation" r:id="rId3" imgW="182880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599184" y="1070000"/>
                        <a:ext cx="18288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00279287"/>
              </p:ext>
            </p:extLst>
          </p:nvPr>
        </p:nvGraphicFramePr>
        <p:xfrm>
          <a:off x="1711325" y="1993900"/>
          <a:ext cx="41275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8" name="Equation" r:id="rId5" imgW="4127400" imgH="558720" progId="Equation.3">
                  <p:embed/>
                </p:oleObj>
              </mc:Choice>
              <mc:Fallback>
                <p:oleObj name="Equation" r:id="rId5" imgW="412740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711325" y="1993900"/>
                        <a:ext cx="41275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444208" y="2060848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ĐKXĐ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055213"/>
              </p:ext>
            </p:extLst>
          </p:nvPr>
        </p:nvGraphicFramePr>
        <p:xfrm>
          <a:off x="1609725" y="2747963"/>
          <a:ext cx="4394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89" name="Equation" r:id="rId7" imgW="4394160" imgH="596880" progId="Equation.3">
                  <p:embed/>
                </p:oleObj>
              </mc:Choice>
              <mc:Fallback>
                <p:oleObj name="Equation" r:id="rId7" imgW="4394160" imgH="596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609725" y="2747963"/>
                        <a:ext cx="43942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6"/>
          <p:cNvSpPr txBox="1"/>
          <p:nvPr/>
        </p:nvSpPr>
        <p:spPr>
          <a:xfrm>
            <a:off x="6444208" y="2708920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B2)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mẫu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MTC</a:t>
            </a:r>
          </a:p>
        </p:txBody>
      </p:sp>
      <p:sp>
        <p:nvSpPr>
          <p:cNvPr id="10" name="TextBox 16"/>
          <p:cNvSpPr txBox="1"/>
          <p:nvPr/>
        </p:nvSpPr>
        <p:spPr>
          <a:xfrm>
            <a:off x="6480212" y="3646765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B3)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mẫu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972102"/>
              </p:ext>
            </p:extLst>
          </p:nvPr>
        </p:nvGraphicFramePr>
        <p:xfrm>
          <a:off x="1619672" y="4467225"/>
          <a:ext cx="2273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0" name="Equation" r:id="rId9" imgW="2273040" imgH="914400" progId="Equation.3">
                  <p:embed/>
                </p:oleObj>
              </mc:Choice>
              <mc:Fallback>
                <p:oleObj name="Equation" r:id="rId9" imgW="2273040" imgH="914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619672" y="4467225"/>
                        <a:ext cx="2273300" cy="914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6"/>
          <p:cNvSpPr txBox="1"/>
          <p:nvPr/>
        </p:nvSpPr>
        <p:spPr>
          <a:xfrm>
            <a:off x="6516216" y="4715852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B4)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9672" y="5579948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14" name="TextBox 16"/>
          <p:cNvSpPr txBox="1"/>
          <p:nvPr/>
        </p:nvSpPr>
        <p:spPr>
          <a:xfrm>
            <a:off x="6516216" y="5374957"/>
            <a:ext cx="19442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B5)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So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sánh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ĐKXĐ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3848" y="1547500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030274"/>
              </p:ext>
            </p:extLst>
          </p:nvPr>
        </p:nvGraphicFramePr>
        <p:xfrm>
          <a:off x="1625600" y="3356992"/>
          <a:ext cx="4216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91" name="Equation" r:id="rId11" imgW="4216320" imgH="952200" progId="Equation.3">
                  <p:embed/>
                </p:oleObj>
              </mc:Choice>
              <mc:Fallback>
                <p:oleObj name="Equation" r:id="rId11" imgW="4216320" imgH="9522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625600" y="3356992"/>
                        <a:ext cx="4216400" cy="952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3779912" y="5075892"/>
            <a:ext cx="8640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91580" y="332656"/>
            <a:ext cx="70927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ENTER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l</a:t>
            </a:r>
            <a:r>
              <a:rPr lang="vi-VN" sz="2000" dirty="0">
                <a:latin typeface="Times New Roman" pitchFamily="18" charset="0"/>
                <a:cs typeface="Times New Roman" pitchFamily="18" charset="0"/>
              </a:rPr>
              <a:t>ượt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sz="2000" dirty="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0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66443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9" grpId="0"/>
      <p:bldP spid="10" grpId="0"/>
      <p:bldP spid="12" grpId="0"/>
      <p:bldP spid="13" grpId="0"/>
      <p:bldP spid="14" grpId="0"/>
      <p:bldP spid="15" grpId="0"/>
      <p:bldP spid="16" grpId="0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47664" y="476672"/>
            <a:ext cx="56166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ở mẫu </a:t>
            </a:r>
            <a:r>
              <a:rPr lang="en-US" sz="22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2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7544" y="980728"/>
            <a:ext cx="453650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ĐKXĐ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B2)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mẫu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MTC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B3)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mẫu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B4)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B5) So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sánh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ĐKXĐ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luận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99592" y="2996952"/>
            <a:ext cx="24122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1: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0523964"/>
              </p:ext>
            </p:extLst>
          </p:nvPr>
        </p:nvGraphicFramePr>
        <p:xfrm>
          <a:off x="2486732" y="2904108"/>
          <a:ext cx="2946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5" name="Equation" r:id="rId3" imgW="2946240" imgH="596880" progId="Equation.3">
                  <p:embed/>
                </p:oleObj>
              </mc:Choice>
              <mc:Fallback>
                <p:oleObj name="Equation" r:id="rId3" imgW="2946240" imgH="596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486732" y="2904108"/>
                        <a:ext cx="2946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56232736"/>
              </p:ext>
            </p:extLst>
          </p:nvPr>
        </p:nvGraphicFramePr>
        <p:xfrm>
          <a:off x="4502150" y="3282950"/>
          <a:ext cx="139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6" name="Equation" r:id="rId5" imgW="139680" imgH="291960" progId="Equation.3">
                  <p:embed/>
                </p:oleObj>
              </mc:Choice>
              <mc:Fallback>
                <p:oleObj name="Equation" r:id="rId5" imgW="139680" imgH="291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02150" y="3282950"/>
                        <a:ext cx="1397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683568" y="3789040"/>
            <a:ext cx="525658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ĐKXĐ x≠3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≠-1  </a:t>
            </a:r>
          </a:p>
          <a:p>
            <a:endParaRPr lang="en-US" dirty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                                               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583868"/>
              </p:ext>
            </p:extLst>
          </p:nvPr>
        </p:nvGraphicFramePr>
        <p:xfrm>
          <a:off x="611560" y="4077072"/>
          <a:ext cx="2946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57" name="Equation" r:id="rId7" imgW="2946240" imgH="596880" progId="Equation.3">
                  <p:embed/>
                </p:oleObj>
              </mc:Choice>
              <mc:Fallback>
                <p:oleObj name="Equation" r:id="rId7" imgW="2946240" imgH="596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11560" y="4077072"/>
                        <a:ext cx="29464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16"/>
          <p:cNvSpPr txBox="1"/>
          <p:nvPr/>
        </p:nvSpPr>
        <p:spPr>
          <a:xfrm>
            <a:off x="6084168" y="4077072"/>
            <a:ext cx="21602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B1)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ĐKXĐ</a:t>
            </a:r>
          </a:p>
          <a:p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(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2x+2≠0 =&gt; 2x≠ -2 </a:t>
            </a:r>
            <a:endParaRPr lang="en-US" dirty="0" smtClean="0">
              <a:solidFill>
                <a:srgbClr val="000000"/>
              </a:solidFill>
              <a:latin typeface="Times New Roman"/>
              <a:cs typeface="Times New Roman"/>
            </a:endParaRPr>
          </a:p>
          <a:p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           =&gt;   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x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≠...)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724128" y="2721694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716561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3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2" grpId="0"/>
      <p:bldP spid="8" grpId="0"/>
      <p:bldP spid="10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04856"/>
              </p:ext>
            </p:extLst>
          </p:nvPr>
        </p:nvGraphicFramePr>
        <p:xfrm>
          <a:off x="395536" y="836613"/>
          <a:ext cx="5334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6" name="Equation" r:id="rId3" imgW="5333760" imgH="596880" progId="Equation.3">
                  <p:embed/>
                </p:oleObj>
              </mc:Choice>
              <mc:Fallback>
                <p:oleObj name="Equation" r:id="rId3" imgW="5333760" imgH="596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95536" y="836613"/>
                        <a:ext cx="53340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0933532"/>
              </p:ext>
            </p:extLst>
          </p:nvPr>
        </p:nvGraphicFramePr>
        <p:xfrm>
          <a:off x="338138" y="1700213"/>
          <a:ext cx="46736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7" name="Equation" r:id="rId5" imgW="4673520" imgH="596880" progId="Equation.3">
                  <p:embed/>
                </p:oleObj>
              </mc:Choice>
              <mc:Fallback>
                <p:oleObj name="Equation" r:id="rId5" imgW="4673520" imgH="5968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8138" y="1700213"/>
                        <a:ext cx="4673600" cy="596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812012"/>
              </p:ext>
            </p:extLst>
          </p:nvPr>
        </p:nvGraphicFramePr>
        <p:xfrm>
          <a:off x="1115616" y="1700808"/>
          <a:ext cx="596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8" name="Equation" r:id="rId7" imgW="596880" imgH="266400" progId="Equation.3">
                  <p:embed/>
                </p:oleObj>
              </mc:Choice>
              <mc:Fallback>
                <p:oleObj name="Equation" r:id="rId7" imgW="59688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115616" y="1700808"/>
                        <a:ext cx="596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7284245"/>
              </p:ext>
            </p:extLst>
          </p:nvPr>
        </p:nvGraphicFramePr>
        <p:xfrm>
          <a:off x="1382812" y="2010172"/>
          <a:ext cx="5969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39" name="Equation" r:id="rId9" imgW="596880" imgH="266760" progId="Equation.3">
                  <p:embed/>
                </p:oleObj>
              </mc:Choice>
              <mc:Fallback>
                <p:oleObj name="Equation" r:id="rId9" imgW="596880" imgH="266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382812" y="2010172"/>
                        <a:ext cx="5969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4208150"/>
              </p:ext>
            </p:extLst>
          </p:nvPr>
        </p:nvGraphicFramePr>
        <p:xfrm>
          <a:off x="2581548" y="1711474"/>
          <a:ext cx="62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0" name="Equation" r:id="rId11" imgW="622080" imgH="266400" progId="Equation.3">
                  <p:embed/>
                </p:oleObj>
              </mc:Choice>
              <mc:Fallback>
                <p:oleObj name="Equation" r:id="rId11" imgW="622080" imgH="26640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2581548" y="1711474"/>
                        <a:ext cx="622300" cy="266700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7604347"/>
              </p:ext>
            </p:extLst>
          </p:nvPr>
        </p:nvGraphicFramePr>
        <p:xfrm>
          <a:off x="2843808" y="2010172"/>
          <a:ext cx="6223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1" name="Equation" r:id="rId13" imgW="622440" imgH="266760" progId="Equation.3">
                  <p:embed/>
                </p:oleObj>
              </mc:Choice>
              <mc:Fallback>
                <p:oleObj name="Equation" r:id="rId13" imgW="622440" imgH="266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2843808" y="2010172"/>
                        <a:ext cx="622300" cy="26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251520" y="2564904"/>
            <a:ext cx="2736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=&gt; x(x+1) + x(x-3) = 4x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ight Brace 15"/>
          <p:cNvSpPr/>
          <p:nvPr/>
        </p:nvSpPr>
        <p:spPr>
          <a:xfrm>
            <a:off x="5220072" y="1844824"/>
            <a:ext cx="288032" cy="1008112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6156176" y="2060848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B3)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mẫu</a:t>
            </a:r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5161271"/>
              </p:ext>
            </p:extLst>
          </p:nvPr>
        </p:nvGraphicFramePr>
        <p:xfrm>
          <a:off x="323850" y="3168650"/>
          <a:ext cx="2184400" cy="170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42" name="Equation" r:id="rId15" imgW="2184120" imgH="1701720" progId="Equation.3">
                  <p:embed/>
                </p:oleObj>
              </mc:Choice>
              <mc:Fallback>
                <p:oleObj name="Equation" r:id="rId15" imgW="2184120" imgH="1701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3850" y="3168650"/>
                        <a:ext cx="2184400" cy="1701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ight Brace 13"/>
          <p:cNvSpPr/>
          <p:nvPr/>
        </p:nvSpPr>
        <p:spPr>
          <a:xfrm>
            <a:off x="5292080" y="3068960"/>
            <a:ext cx="144016" cy="2354198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sp>
        <p:nvSpPr>
          <p:cNvPr id="15" name="TextBox 16"/>
          <p:cNvSpPr txBox="1"/>
          <p:nvPr/>
        </p:nvSpPr>
        <p:spPr>
          <a:xfrm>
            <a:off x="6228184" y="3645024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B4)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p:sp>
        <p:nvSpPr>
          <p:cNvPr id="18" name="TextBox 16"/>
          <p:cNvSpPr txBox="1"/>
          <p:nvPr/>
        </p:nvSpPr>
        <p:spPr>
          <a:xfrm>
            <a:off x="6012160" y="836712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B2)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mẫu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MTC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251520" y="5301208"/>
            <a:ext cx="3384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ó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x=0(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hay x=3(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Vậy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PT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dirty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x=0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16"/>
          <p:cNvSpPr txBox="1"/>
          <p:nvPr/>
        </p:nvSpPr>
        <p:spPr>
          <a:xfrm>
            <a:off x="6228184" y="5302949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B5)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So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sánh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ĐKXĐ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1705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7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3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1" dur="3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3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6" grpId="0" animBg="1"/>
      <p:bldP spid="17" grpId="0"/>
      <p:bldP spid="14" grpId="0" animBg="1"/>
      <p:bldP spid="15" grpId="0"/>
      <p:bldP spid="18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1"/>
          <p:cNvSpPr txBox="1"/>
          <p:nvPr/>
        </p:nvSpPr>
        <p:spPr>
          <a:xfrm>
            <a:off x="467544" y="69269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2: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64122413"/>
              </p:ext>
            </p:extLst>
          </p:nvPr>
        </p:nvGraphicFramePr>
        <p:xfrm>
          <a:off x="1976760" y="627063"/>
          <a:ext cx="2235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4" name="Equation" r:id="rId3" imgW="2234880" imgH="583920" progId="Equation.3">
                  <p:embed/>
                </p:oleObj>
              </mc:Choice>
              <mc:Fallback>
                <p:oleObj name="Equation" r:id="rId3" imgW="2234880" imgH="583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976760" y="627063"/>
                        <a:ext cx="22352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02540318"/>
              </p:ext>
            </p:extLst>
          </p:nvPr>
        </p:nvGraphicFramePr>
        <p:xfrm>
          <a:off x="1475656" y="1980704"/>
          <a:ext cx="45974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5" name="Equation" r:id="rId5" imgW="4597200" imgH="583920" progId="Equation.3">
                  <p:embed/>
                </p:oleObj>
              </mc:Choice>
              <mc:Fallback>
                <p:oleObj name="Equation" r:id="rId5" imgW="4597200" imgH="5839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75656" y="1980704"/>
                        <a:ext cx="4597400" cy="584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6516216" y="2123564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B1)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ĐKXĐ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98220563"/>
              </p:ext>
            </p:extLst>
          </p:nvPr>
        </p:nvGraphicFramePr>
        <p:xfrm>
          <a:off x="1438275" y="3505200"/>
          <a:ext cx="44196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6" name="Equation" r:id="rId7" imgW="4419360" imgH="1002960" progId="Equation.3">
                  <p:embed/>
                </p:oleObj>
              </mc:Choice>
              <mc:Fallback>
                <p:oleObj name="Equation" r:id="rId7" imgW="4419360" imgH="10029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438275" y="3505200"/>
                        <a:ext cx="4419600" cy="1003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86443878"/>
              </p:ext>
            </p:extLst>
          </p:nvPr>
        </p:nvGraphicFramePr>
        <p:xfrm>
          <a:off x="1475656" y="2734692"/>
          <a:ext cx="4660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7" name="Equation" r:id="rId9" imgW="4660560" imgH="622080" progId="Equation.3">
                  <p:embed/>
                </p:oleObj>
              </mc:Choice>
              <mc:Fallback>
                <p:oleObj name="Equation" r:id="rId9" imgW="4660560" imgH="6220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475656" y="2734692"/>
                        <a:ext cx="4660900" cy="622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TextBox 16"/>
          <p:cNvSpPr txBox="1"/>
          <p:nvPr/>
        </p:nvSpPr>
        <p:spPr>
          <a:xfrm>
            <a:off x="6444208" y="2782669"/>
            <a:ext cx="23762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B2)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mẫu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MTC</a:t>
            </a:r>
          </a:p>
        </p:txBody>
      </p:sp>
      <p:sp>
        <p:nvSpPr>
          <p:cNvPr id="10" name="TextBox 16"/>
          <p:cNvSpPr txBox="1"/>
          <p:nvPr/>
        </p:nvSpPr>
        <p:spPr>
          <a:xfrm>
            <a:off x="6480212" y="3646765"/>
            <a:ext cx="16201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B3)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khử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mẫu</a:t>
            </a: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6107254"/>
              </p:ext>
            </p:extLst>
          </p:nvPr>
        </p:nvGraphicFramePr>
        <p:xfrm>
          <a:off x="1475656" y="4619600"/>
          <a:ext cx="4025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48" name="Equation" r:id="rId11" imgW="4025880" imgH="609480" progId="Equation.3">
                  <p:embed/>
                </p:oleObj>
              </mc:Choice>
              <mc:Fallback>
                <p:oleObj name="Equation" r:id="rId11" imgW="4025880" imgH="609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475656" y="4619600"/>
                        <a:ext cx="4025900" cy="609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6"/>
          <p:cNvSpPr txBox="1"/>
          <p:nvPr/>
        </p:nvSpPr>
        <p:spPr>
          <a:xfrm>
            <a:off x="6588224" y="4715852"/>
            <a:ext cx="15481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B4)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619672" y="5363924"/>
            <a:ext cx="4320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vô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x≠2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x≠-2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6"/>
          <p:cNvSpPr txBox="1"/>
          <p:nvPr/>
        </p:nvSpPr>
        <p:spPr>
          <a:xfrm>
            <a:off x="6588224" y="5374957"/>
            <a:ext cx="2232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B5)</a:t>
            </a:r>
            <a:r>
              <a:rPr lang="en-US" dirty="0" smtClean="0">
                <a:solidFill>
                  <a:srgbClr val="000000"/>
                </a:solidFill>
                <a:latin typeface="Times New Roman"/>
                <a:cs typeface="Times New Roman"/>
              </a:rPr>
              <a:t>So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sánh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ĐKXĐ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và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kết</a:t>
            </a:r>
            <a:r>
              <a:rPr lang="en-US" dirty="0">
                <a:solidFill>
                  <a:srgbClr val="000000"/>
                </a:solidFill>
                <a:latin typeface="Times New Roman"/>
                <a:cs typeface="Times New Roman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/>
                <a:cs typeface="Times New Roman"/>
              </a:rPr>
              <a:t>luận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203848" y="1412776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1"/>
          <p:cNvSpPr txBox="1"/>
          <p:nvPr/>
        </p:nvSpPr>
        <p:spPr>
          <a:xfrm>
            <a:off x="4788024" y="633462"/>
            <a:ext cx="295232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từng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mổi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b</a:t>
            </a:r>
            <a:r>
              <a:rPr lang="vi-VN" dirty="0" smtClean="0">
                <a:latin typeface="Times New Roman" pitchFamily="18" charset="0"/>
                <a:cs typeface="Times New Roman" pitchFamily="18" charset="0"/>
              </a:rPr>
              <a:t>ước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397907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  <p:bldP spid="9" grpId="0"/>
      <p:bldP spid="10" grpId="0"/>
      <p:bldP spid="12" grpId="0"/>
      <p:bldP spid="13" grpId="0"/>
      <p:bldP spid="14" grpId="0"/>
      <p:bldP spid="15" grpId="0"/>
      <p:bldP spid="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548680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3: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7158926"/>
              </p:ext>
            </p:extLst>
          </p:nvPr>
        </p:nvGraphicFramePr>
        <p:xfrm>
          <a:off x="2195736" y="476672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8" name="Equation" r:id="rId3" imgW="1892160" imgH="558720" progId="Equation.3">
                  <p:embed/>
                </p:oleObj>
              </mc:Choice>
              <mc:Fallback>
                <p:oleObj name="Equation" r:id="rId3" imgW="189216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195736" y="476672"/>
                        <a:ext cx="1892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14"/>
          <p:cNvSpPr txBox="1"/>
          <p:nvPr/>
        </p:nvSpPr>
        <p:spPr>
          <a:xfrm>
            <a:off x="3419872" y="105273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5354205"/>
              </p:ext>
            </p:extLst>
          </p:nvPr>
        </p:nvGraphicFramePr>
        <p:xfrm>
          <a:off x="611560" y="1916832"/>
          <a:ext cx="2197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99" name="Equation" r:id="rId5" imgW="2197080" imgH="558720" progId="Equation.3">
                  <p:embed/>
                </p:oleObj>
              </mc:Choice>
              <mc:Fallback>
                <p:oleObj name="Equation" r:id="rId5" imgW="219708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1560" y="1916832"/>
                        <a:ext cx="21971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42401945"/>
              </p:ext>
            </p:extLst>
          </p:nvPr>
        </p:nvGraphicFramePr>
        <p:xfrm>
          <a:off x="951508" y="1340768"/>
          <a:ext cx="18923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0" name="Equation" r:id="rId7" imgW="1892160" imgH="558720" progId="Equation.3">
                  <p:embed/>
                </p:oleObj>
              </mc:Choice>
              <mc:Fallback>
                <p:oleObj name="Equation" r:id="rId7" imgW="1892160" imgH="5587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951508" y="1340768"/>
                        <a:ext cx="1892300" cy="558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3419872" y="2060848"/>
            <a:ext cx="12241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4216472"/>
              </p:ext>
            </p:extLst>
          </p:nvPr>
        </p:nvGraphicFramePr>
        <p:xfrm>
          <a:off x="611188" y="2596852"/>
          <a:ext cx="4508500" cy="400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1" name="Equation" r:id="rId9" imgW="4508280" imgH="4000320" progId="Equation.3">
                  <p:embed/>
                </p:oleObj>
              </mc:Choice>
              <mc:Fallback>
                <p:oleObj name="Equation" r:id="rId9" imgW="4508280" imgH="40003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11188" y="2596852"/>
                        <a:ext cx="4508500" cy="4000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2051720" y="6093296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err="1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355976" y="548680"/>
            <a:ext cx="34198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(1-x) HS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nhấn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ENTER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kiểm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096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7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99592" y="836712"/>
            <a:ext cx="35283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/>
              <a:buChar char="ó"/>
            </a:pP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x=-1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loại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 hay x=      (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nhận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)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Vậy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trình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nghiệm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 x=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590213"/>
              </p:ext>
            </p:extLst>
          </p:nvPr>
        </p:nvGraphicFramePr>
        <p:xfrm>
          <a:off x="2987824" y="748328"/>
          <a:ext cx="177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5" name="Equation" r:id="rId3" imgW="177480" imgH="545760" progId="Equation.3">
                  <p:embed/>
                </p:oleObj>
              </mc:Choice>
              <mc:Fallback>
                <p:oleObj name="Equation" r:id="rId3" imgW="177480" imgH="54576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987824" y="748328"/>
                        <a:ext cx="1778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54849667"/>
              </p:ext>
            </p:extLst>
          </p:nvPr>
        </p:nvGraphicFramePr>
        <p:xfrm>
          <a:off x="3979044" y="1326754"/>
          <a:ext cx="177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6" name="Equation" r:id="rId5" imgW="177840" imgH="546120" progId="Equation.3">
                  <p:embed/>
                </p:oleObj>
              </mc:Choice>
              <mc:Fallback>
                <p:oleObj name="Equation" r:id="rId5" imgW="177840" imgH="54612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979044" y="1326754"/>
                        <a:ext cx="177800" cy="546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99592" y="1988840"/>
            <a:ext cx="540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Dặn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dò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Xem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thuộc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mẫu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31; 33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/23 SGK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8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99592" y="3429000"/>
            <a:ext cx="633670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dẩn</a:t>
            </a:r>
            <a:r>
              <a:rPr lang="en-US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31a; 31d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bước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tách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 -3x= -4x+1x ; x= 4x -3x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33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PT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chứa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ẩn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 ở mẫu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a</a:t>
            </a:r>
          </a:p>
          <a:p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HẾT</a:t>
            </a:r>
          </a:p>
          <a:p>
            <a:endParaRPr lang="en-US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Chúc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!</a:t>
            </a:r>
          </a:p>
          <a:p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221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dirty="0" err="1" smtClean="0">
            <a:latin typeface="Times New Roman" pitchFamily="18" charset="0"/>
            <a:cs typeface="Times New Roman" pitchFamily="18" charset="0"/>
          </a:defRPr>
        </a:defPPr>
      </a:lstStyle>
    </a:txDef>
  </a:objectDefaults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703</TotalTime>
  <Words>461</Words>
  <Application>Microsoft Office PowerPoint</Application>
  <PresentationFormat>On-screen Show (4:3)</PresentationFormat>
  <Paragraphs>64</Paragraphs>
  <Slides>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CKK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SONY</dc:creator>
  <cp:lastModifiedBy>SONY</cp:lastModifiedBy>
  <cp:revision>94</cp:revision>
  <dcterms:created xsi:type="dcterms:W3CDTF">2020-03-24T08:14:58Z</dcterms:created>
  <dcterms:modified xsi:type="dcterms:W3CDTF">2020-03-30T12:39:17Z</dcterms:modified>
  <cp:contentStatus/>
</cp:coreProperties>
</file>