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63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4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3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40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5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7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60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8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9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5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2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E7CFE-36A9-49A3-B5B1-0B12C7CF9B0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B0F59-FB72-45FD-A0A9-7AF0C2429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7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740DBAE2-A0A0-46F5-8EAF-BA618A0FB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148109"/>
            <a:ext cx="7543800" cy="661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471" y="90154"/>
            <a:ext cx="9144000" cy="1443061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b="1" dirty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 THI ĐUA LỚP NĂM HỌC 2021-2022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en-US" sz="36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102072"/>
              </p:ext>
            </p:extLst>
          </p:nvPr>
        </p:nvGraphicFramePr>
        <p:xfrm>
          <a:off x="2466975" y="1735508"/>
          <a:ext cx="2768957" cy="236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44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78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840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750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3078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128848"/>
              </p:ext>
            </p:extLst>
          </p:nvPr>
        </p:nvGraphicFramePr>
        <p:xfrm>
          <a:off x="6229686" y="1759960"/>
          <a:ext cx="2699422" cy="236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77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11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42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604491"/>
              </p:ext>
            </p:extLst>
          </p:nvPr>
        </p:nvGraphicFramePr>
        <p:xfrm>
          <a:off x="1042414" y="4228347"/>
          <a:ext cx="2849122" cy="259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55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46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909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939537"/>
              </p:ext>
            </p:extLst>
          </p:nvPr>
        </p:nvGraphicFramePr>
        <p:xfrm>
          <a:off x="7856128" y="4257019"/>
          <a:ext cx="2629913" cy="243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5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87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015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713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89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73</Words>
  <Application>Microsoft Office PowerPoint</Application>
  <PresentationFormat>Custom</PresentationFormat>
  <Paragraphs>67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ĐIỂM THI ĐUA LỚP NĂM HỌC 2021-2022 TUẦN 5: THÁNG 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ĐIỂM THI ĐUA LỚP NĂM HỌC 2021-2022 TUẦN 4: THÁNG 10</dc:title>
  <dc:creator>windows</dc:creator>
  <cp:lastModifiedBy>PC</cp:lastModifiedBy>
  <cp:revision>6</cp:revision>
  <dcterms:created xsi:type="dcterms:W3CDTF">2021-10-03T12:35:10Z</dcterms:created>
  <dcterms:modified xsi:type="dcterms:W3CDTF">2021-10-11T01:38:34Z</dcterms:modified>
</cp:coreProperties>
</file>