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3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4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4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7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8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9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5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E7CFE-36A9-49A3-B5B1-0B12C7CF9B0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7: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347834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266191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924403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50281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89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73</Words>
  <Application>Microsoft Office PowerPoint</Application>
  <PresentationFormat>Custom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ĐIỂM THI ĐUA LỚP NĂM HỌC 2021-2022 TUẦN 7: THÁNG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4: THÁNG 10</dc:title>
  <dc:creator>windows</dc:creator>
  <cp:lastModifiedBy>PC</cp:lastModifiedBy>
  <cp:revision>8</cp:revision>
  <dcterms:created xsi:type="dcterms:W3CDTF">2021-10-03T12:35:10Z</dcterms:created>
  <dcterms:modified xsi:type="dcterms:W3CDTF">2021-10-26T03:38:29Z</dcterms:modified>
</cp:coreProperties>
</file>