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3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7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8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2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1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9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1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4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31C0F-2967-49FE-97C9-84BA91CC6BF8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28DA8-5946-4E91-A0C2-8C0A80399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4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6: </a:t>
            </a: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143765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834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628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607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274964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781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683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808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779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8950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564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505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122521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686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589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693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566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96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73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ĐIỂM THI ĐUA LỚP NĂM HỌC 2021-2022 TUẦN 6: THÁNG 10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: THÁNG 10</dc:title>
  <dc:creator>windows</dc:creator>
  <cp:lastModifiedBy>windows</cp:lastModifiedBy>
  <cp:revision>2</cp:revision>
  <dcterms:created xsi:type="dcterms:W3CDTF">2021-10-17T12:28:47Z</dcterms:created>
  <dcterms:modified xsi:type="dcterms:W3CDTF">2021-10-17T12:39:06Z</dcterms:modified>
</cp:coreProperties>
</file>