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4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8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2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9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5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7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4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2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4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FE6CF-CB1B-4724-822D-21AA046F7C3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C39EC-56E7-4180-B18D-750E9AC8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10: </a:t>
            </a:r>
            <a:r>
              <a:rPr lang="en-US" sz="3600" b="1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296842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773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739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940116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780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647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775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765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182574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465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587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669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489625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564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562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474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14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73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ĐIỂM THI ĐUA LỚP NĂM HỌC 2021-2022 TUẦN 10: THÁNG 11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10: THÁNG 11</dc:title>
  <dc:creator>windows</dc:creator>
  <cp:lastModifiedBy>windows</cp:lastModifiedBy>
  <cp:revision>4</cp:revision>
  <dcterms:created xsi:type="dcterms:W3CDTF">2021-11-15T08:55:20Z</dcterms:created>
  <dcterms:modified xsi:type="dcterms:W3CDTF">2021-11-15T09:25:59Z</dcterms:modified>
</cp:coreProperties>
</file>