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63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17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344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31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940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54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07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604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82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49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850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823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E7CFE-36A9-49A3-B5B1-0B12C7CF9B0E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72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740DBAE2-A0A0-46F5-8EAF-BA618A0FB6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1225" y="148109"/>
            <a:ext cx="7543800" cy="6619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471" y="90154"/>
            <a:ext cx="9144000" cy="1443061"/>
          </a:xfr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b="1" dirty="0"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ĐIỂM THI ĐUA LỚP NĂM HỌC 2021-2022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en-US" sz="3600" b="1" dirty="0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36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en-US" sz="36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en-US" sz="3600" b="1" dirty="0">
              <a:solidFill>
                <a:schemeClr val="accent4">
                  <a:lumMod val="75000"/>
                </a:schemeClr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863881"/>
              </p:ext>
            </p:extLst>
          </p:nvPr>
        </p:nvGraphicFramePr>
        <p:xfrm>
          <a:off x="2466975" y="1735508"/>
          <a:ext cx="2768957" cy="2365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6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644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789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74411"/>
              </p:ext>
            </p:extLst>
          </p:nvPr>
        </p:nvGraphicFramePr>
        <p:xfrm>
          <a:off x="6229686" y="1759960"/>
          <a:ext cx="2699422" cy="2365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5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477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611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887109"/>
              </p:ext>
            </p:extLst>
          </p:nvPr>
        </p:nvGraphicFramePr>
        <p:xfrm>
          <a:off x="1042414" y="4228347"/>
          <a:ext cx="2849122" cy="2597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89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55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1461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393043"/>
              </p:ext>
            </p:extLst>
          </p:nvPr>
        </p:nvGraphicFramePr>
        <p:xfrm>
          <a:off x="7856128" y="4257019"/>
          <a:ext cx="2629913" cy="2435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95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787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0152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5894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73</Words>
  <Application>Microsoft Office PowerPoint</Application>
  <PresentationFormat>Custom</PresentationFormat>
  <Paragraphs>67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ĐIỂM THI ĐUA LỚP NĂM HỌC 2021-2022 TUẦN 8: THÁNG 11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ĐIỂM THI ĐUA LỚP NĂM HỌC 2021-2022 TUẦN 4: THÁNG 10</dc:title>
  <dc:creator>windows</dc:creator>
  <cp:lastModifiedBy>PC</cp:lastModifiedBy>
  <cp:revision>11</cp:revision>
  <dcterms:created xsi:type="dcterms:W3CDTF">2021-10-03T12:35:10Z</dcterms:created>
  <dcterms:modified xsi:type="dcterms:W3CDTF">2021-11-04T02:35:15Z</dcterms:modified>
</cp:coreProperties>
</file>