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C3339-3C83-4DFE-AF23-C354571D9140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938E0-C59E-4427-9DE6-A9C51460B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75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C3339-3C83-4DFE-AF23-C354571D9140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938E0-C59E-4427-9DE6-A9C51460B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33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C3339-3C83-4DFE-AF23-C354571D9140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938E0-C59E-4427-9DE6-A9C51460B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426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C3339-3C83-4DFE-AF23-C354571D9140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938E0-C59E-4427-9DE6-A9C51460B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769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C3339-3C83-4DFE-AF23-C354571D9140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938E0-C59E-4427-9DE6-A9C51460B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284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C3339-3C83-4DFE-AF23-C354571D9140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938E0-C59E-4427-9DE6-A9C51460B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689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C3339-3C83-4DFE-AF23-C354571D9140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938E0-C59E-4427-9DE6-A9C51460B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56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C3339-3C83-4DFE-AF23-C354571D9140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938E0-C59E-4427-9DE6-A9C51460B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790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C3339-3C83-4DFE-AF23-C354571D9140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938E0-C59E-4427-9DE6-A9C51460B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320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C3339-3C83-4DFE-AF23-C354571D9140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938E0-C59E-4427-9DE6-A9C51460B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176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C3339-3C83-4DFE-AF23-C354571D9140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938E0-C59E-4427-9DE6-A9C51460B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829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C3339-3C83-4DFE-AF23-C354571D9140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938E0-C59E-4427-9DE6-A9C51460B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369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740DBAE2-A0A0-46F5-8EAF-BA618A0FB6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1225" y="148109"/>
            <a:ext cx="7543800" cy="6619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471" y="90154"/>
            <a:ext cx="9144000" cy="1443061"/>
          </a:xfr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b="1" dirty="0"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ĐIỂM THI ĐUA LỚP NĂM HỌC 2021-2022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en-US" sz="3600" b="1"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3600" b="1" smtClean="0"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en-US" sz="3600" b="1" smtClean="0"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en-US" sz="3600" b="1" dirty="0">
              <a:solidFill>
                <a:schemeClr val="accent4">
                  <a:lumMod val="75000"/>
                </a:schemeClr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593202"/>
              </p:ext>
            </p:extLst>
          </p:nvPr>
        </p:nvGraphicFramePr>
        <p:xfrm>
          <a:off x="2466975" y="1735508"/>
          <a:ext cx="2768957" cy="2365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664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6441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7789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720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690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658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714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450296"/>
              </p:ext>
            </p:extLst>
          </p:nvPr>
        </p:nvGraphicFramePr>
        <p:xfrm>
          <a:off x="6229686" y="1759960"/>
          <a:ext cx="2699422" cy="2365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5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4776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6111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720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567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655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780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810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729046"/>
              </p:ext>
            </p:extLst>
          </p:nvPr>
        </p:nvGraphicFramePr>
        <p:xfrm>
          <a:off x="1042414" y="4228347"/>
          <a:ext cx="2849122" cy="2597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895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555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1461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699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652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622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577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592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668279"/>
              </p:ext>
            </p:extLst>
          </p:nvPr>
        </p:nvGraphicFramePr>
        <p:xfrm>
          <a:off x="7856128" y="4257019"/>
          <a:ext cx="2629913" cy="2435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959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7879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0152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592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538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647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590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7632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68</Words>
  <Application>Microsoft Office PowerPoint</Application>
  <PresentationFormat>Widescreen</PresentationFormat>
  <Paragraphs>62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ĐIỂM THI ĐUA LỚP NĂM HỌC 2021-2022 TUẦN 9: THÁNG 11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ĐIỂM THI ĐUA LỚP NĂM HỌC 2021-2022 TUẦN 9: THÁNG 11</dc:title>
  <dc:creator>windows</dc:creator>
  <cp:lastModifiedBy>windows</cp:lastModifiedBy>
  <cp:revision>4</cp:revision>
  <dcterms:created xsi:type="dcterms:W3CDTF">2021-11-15T08:53:41Z</dcterms:created>
  <dcterms:modified xsi:type="dcterms:W3CDTF">2021-11-15T09:24:52Z</dcterms:modified>
</cp:coreProperties>
</file>