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87" r:id="rId2"/>
  </p:sldMasterIdLst>
  <p:notesMasterIdLst>
    <p:notesMasterId r:id="rId17"/>
  </p:notesMasterIdLst>
  <p:sldIdLst>
    <p:sldId id="302" r:id="rId3"/>
    <p:sldId id="286" r:id="rId4"/>
    <p:sldId id="301" r:id="rId5"/>
    <p:sldId id="276" r:id="rId6"/>
    <p:sldId id="304" r:id="rId7"/>
    <p:sldId id="305" r:id="rId8"/>
    <p:sldId id="303" r:id="rId9"/>
    <p:sldId id="291" r:id="rId10"/>
    <p:sldId id="289" r:id="rId11"/>
    <p:sldId id="288" r:id="rId12"/>
    <p:sldId id="290" r:id="rId13"/>
    <p:sldId id="308" r:id="rId14"/>
    <p:sldId id="309" r:id="rId15"/>
    <p:sldId id="268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2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FFFF00"/>
    <a:srgbClr val="00FFFF"/>
    <a:srgbClr val="FF66FF"/>
    <a:srgbClr val="FF3300"/>
    <a:srgbClr val="FF99CC"/>
    <a:srgbClr val="FFCC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30" autoAdjust="0"/>
    <p:restoredTop sz="94627" autoAdjust="0"/>
  </p:normalViewPr>
  <p:slideViewPr>
    <p:cSldViewPr>
      <p:cViewPr varScale="1">
        <p:scale>
          <a:sx n="70" d="100"/>
          <a:sy n="70" d="100"/>
        </p:scale>
        <p:origin x="-132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6-04-13T21:36:18.773" idx="26">
    <p:pos x="10" y="10"/>
    <p:text/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6-04-13T21:36:18.773" idx="28">
    <p:pos x="10" y="10"/>
    <p:text/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222FC2-4A4C-4F5F-ADFB-42DA7B974F5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032A0EF-A4E4-4DEF-9242-EB5BC163A123}">
      <dgm:prSet/>
      <dgm:spPr/>
      <dgm:t>
        <a:bodyPr/>
        <a:lstStyle/>
        <a:p>
          <a:pPr rtl="0"/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Mạch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điện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2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công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tắc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3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cực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điều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khiển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một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đèn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còn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được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gọi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là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“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Mạch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đèn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cầu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thang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” .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Đây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là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mạch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điện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hiện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nay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được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sử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dụng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rộng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rãi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trong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gia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đình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và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các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cơ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quan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xí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nghiệp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nhằm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tiết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kiệm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điện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năng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tiêu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thụ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.</a:t>
          </a:r>
          <a:endParaRPr lang="en-US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C87B55B-6CD2-4CCB-9D72-84CFF9F4164E}" type="parTrans" cxnId="{A0789AE8-4B93-4844-A4F4-92C5CE87A649}">
      <dgm:prSet/>
      <dgm:spPr/>
      <dgm:t>
        <a:bodyPr/>
        <a:lstStyle/>
        <a:p>
          <a:endParaRPr lang="en-US"/>
        </a:p>
      </dgm:t>
    </dgm:pt>
    <dgm:pt modelId="{6864F336-ADEA-4D20-BC41-47FFF8611A8E}" type="sibTrans" cxnId="{A0789AE8-4B93-4844-A4F4-92C5CE87A649}">
      <dgm:prSet/>
      <dgm:spPr/>
      <dgm:t>
        <a:bodyPr/>
        <a:lstStyle/>
        <a:p>
          <a:endParaRPr lang="en-US"/>
        </a:p>
      </dgm:t>
    </dgm:pt>
    <dgm:pt modelId="{5F7564E4-B2F7-4055-9557-D8B173EF4905}" type="pres">
      <dgm:prSet presAssocID="{BC222FC2-4A4C-4F5F-ADFB-42DA7B974F5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CDED42-CA13-4528-8D3B-E3558864F306}" type="pres">
      <dgm:prSet presAssocID="{2032A0EF-A4E4-4DEF-9242-EB5BC163A123}" presName="linNode" presStyleCnt="0"/>
      <dgm:spPr/>
    </dgm:pt>
    <dgm:pt modelId="{F54025F3-AF09-4974-88AC-61F5F6C104B8}" type="pres">
      <dgm:prSet presAssocID="{2032A0EF-A4E4-4DEF-9242-EB5BC163A123}" presName="parentText" presStyleLbl="node1" presStyleIdx="0" presStyleCnt="1" custScaleX="277778" custLinFactNeighborX="-2605" custLinFactNeighborY="-476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ACF69F8-408B-404F-9EDE-B75E195C21B8}" type="presOf" srcId="{2032A0EF-A4E4-4DEF-9242-EB5BC163A123}" destId="{F54025F3-AF09-4974-88AC-61F5F6C104B8}" srcOrd="0" destOrd="0" presId="urn:microsoft.com/office/officeart/2005/8/layout/vList5"/>
    <dgm:cxn modelId="{A0789AE8-4B93-4844-A4F4-92C5CE87A649}" srcId="{BC222FC2-4A4C-4F5F-ADFB-42DA7B974F52}" destId="{2032A0EF-A4E4-4DEF-9242-EB5BC163A123}" srcOrd="0" destOrd="0" parTransId="{0C87B55B-6CD2-4CCB-9D72-84CFF9F4164E}" sibTransId="{6864F336-ADEA-4D20-BC41-47FFF8611A8E}"/>
    <dgm:cxn modelId="{BC7CC060-332F-4D3B-BF35-2D0BA87DA27A}" type="presOf" srcId="{BC222FC2-4A4C-4F5F-ADFB-42DA7B974F52}" destId="{5F7564E4-B2F7-4055-9557-D8B173EF4905}" srcOrd="0" destOrd="0" presId="urn:microsoft.com/office/officeart/2005/8/layout/vList5"/>
    <dgm:cxn modelId="{8A9FBAB6-18E6-4C1C-844C-B864658757FE}" type="presParOf" srcId="{5F7564E4-B2F7-4055-9557-D8B173EF4905}" destId="{B6CDED42-CA13-4528-8D3B-E3558864F306}" srcOrd="0" destOrd="0" presId="urn:microsoft.com/office/officeart/2005/8/layout/vList5"/>
    <dgm:cxn modelId="{306E169C-FF81-445B-A51E-8723936AE3B3}" type="presParOf" srcId="{B6CDED42-CA13-4528-8D3B-E3558864F306}" destId="{F54025F3-AF09-4974-88AC-61F5F6C104B8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4025F3-AF09-4974-88AC-61F5F6C104B8}">
      <dsp:nvSpPr>
        <dsp:cNvPr id="0" name=""/>
        <dsp:cNvSpPr/>
      </dsp:nvSpPr>
      <dsp:spPr>
        <a:xfrm>
          <a:off x="0" y="0"/>
          <a:ext cx="8602198" cy="3581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Mạch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điện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2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công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tắc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3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cực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điều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khiển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một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đèn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còn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được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gọi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là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“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Mạch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đèn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cầu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thang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” .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Đây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là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mạch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điện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hiện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nay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được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sử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dụng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rộng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rãi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trong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gia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đình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và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các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cơ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quan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xí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nghiệp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nhằm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tiết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kiệm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điện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năng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tiêu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34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thụ</a:t>
          </a:r>
          <a:r>
            <a:rPr lang="en-US" sz="3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.</a:t>
          </a:r>
          <a:endParaRPr lang="en-US" sz="34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174830" y="174830"/>
        <a:ext cx="8252538" cy="32317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0"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/>
            </a:lvl1pPr>
          </a:lstStyle>
          <a:p>
            <a:pPr>
              <a:defRPr/>
            </a:pPr>
            <a:fld id="{63DD55AE-695D-411C-8877-047B719862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8330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88C7297-12C8-4F53-A899-8EDFE6A3C4EC}" type="slidenum">
              <a:rPr kumimoji="0" lang="en-US" sz="1200" smtClean="0"/>
              <a:pPr/>
              <a:t>1</a:t>
            </a:fld>
            <a:endParaRPr kumimoji="0" 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w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w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676400"/>
            <a:ext cx="914876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" name="Picture 5" descr="blotter_button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9144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 userDrawn="1"/>
        </p:nvSpPr>
        <p:spPr bwMode="auto">
          <a:xfrm>
            <a:off x="304800" y="22860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kumimoji="0" lang="en-US" b="1" smtClean="0">
                <a:solidFill>
                  <a:srgbClr val="FFFF00"/>
                </a:solidFill>
              </a:rPr>
              <a:t>Bài 9</a:t>
            </a:r>
          </a:p>
        </p:txBody>
      </p:sp>
      <p:sp>
        <p:nvSpPr>
          <p:cNvPr id="5" name="WordArt 7"/>
          <p:cNvSpPr>
            <a:spLocks noChangeArrowheads="1" noChangeShapeType="1" noTextEdit="1"/>
          </p:cNvSpPr>
          <p:nvPr userDrawn="1"/>
        </p:nvSpPr>
        <p:spPr bwMode="auto">
          <a:xfrm>
            <a:off x="1371600" y="128588"/>
            <a:ext cx="7391400" cy="804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0066FF"/>
                  </a:outerShdw>
                </a:effectLst>
                <a:latin typeface="VNI-Franko"/>
              </a:rPr>
              <a:t>THÖÏC HAØNH : LAÉP MAÏCH ÑIEÄN</a:t>
            </a:r>
          </a:p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0066FF"/>
                  </a:outerShdw>
                </a:effectLst>
                <a:latin typeface="VNI-Franko"/>
              </a:rPr>
              <a:t>HAI COÂNG TAÉC 3 CÖÏC ÑIEÀU KHIEÅN MOÄT ÑEØN</a:t>
            </a:r>
          </a:p>
        </p:txBody>
      </p:sp>
      <p:pic>
        <p:nvPicPr>
          <p:cNvPr id="6" name="Picture 8" descr="BORCH19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066800"/>
            <a:ext cx="46069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14728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62512"/>
      </p:ext>
    </p:extLst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685800"/>
            <a:ext cx="17526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685800"/>
            <a:ext cx="51054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571461"/>
      </p:ext>
    </p:extLst>
  </p:cSld>
  <p:clrMapOvr>
    <a:masterClrMapping/>
  </p:clrMapOvr>
  <p:transition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676400"/>
            <a:ext cx="914876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solidFill>
                <a:srgbClr val="000066"/>
              </a:solidFill>
            </a:endParaRPr>
          </a:p>
        </p:txBody>
      </p:sp>
      <p:pic>
        <p:nvPicPr>
          <p:cNvPr id="3" name="Picture 5" descr="blotter_button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9144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 userDrawn="1"/>
        </p:nvSpPr>
        <p:spPr bwMode="auto">
          <a:xfrm>
            <a:off x="304800" y="22860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kumimoji="0" lang="en-US" b="1" smtClean="0">
                <a:solidFill>
                  <a:srgbClr val="FFFF00"/>
                </a:solidFill>
              </a:rPr>
              <a:t>Bài 9</a:t>
            </a:r>
          </a:p>
        </p:txBody>
      </p:sp>
      <p:sp>
        <p:nvSpPr>
          <p:cNvPr id="5" name="WordArt 7"/>
          <p:cNvSpPr>
            <a:spLocks noChangeArrowheads="1" noChangeShapeType="1" noTextEdit="1"/>
          </p:cNvSpPr>
          <p:nvPr userDrawn="1"/>
        </p:nvSpPr>
        <p:spPr bwMode="auto">
          <a:xfrm>
            <a:off x="1371600" y="128588"/>
            <a:ext cx="7391400" cy="804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0066FF"/>
                  </a:outerShdw>
                </a:effectLst>
                <a:latin typeface="VNI-Franko"/>
              </a:rPr>
              <a:t>THÖÏC HAØNH : LAÉP MAÏCH ÑIEÄN</a:t>
            </a:r>
          </a:p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0066FF"/>
                  </a:outerShdw>
                </a:effectLst>
                <a:latin typeface="VNI-Franko"/>
              </a:rPr>
              <a:t>HAI COÂNG TAÉC 3 CÖÏC ÑIEÀU KHIEÅN MOÄT ÑEØN</a:t>
            </a:r>
          </a:p>
        </p:txBody>
      </p:sp>
      <p:pic>
        <p:nvPicPr>
          <p:cNvPr id="6" name="Picture 8" descr="BORCH19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066800"/>
            <a:ext cx="46069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395203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96603"/>
      </p:ext>
    </p:extLst>
  </p:cSld>
  <p:clrMapOvr>
    <a:masterClrMapping/>
  </p:clrMapOvr>
  <p:transition spd="med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0457069"/>
      </p:ext>
    </p:extLst>
  </p:cSld>
  <p:clrMapOvr>
    <a:masterClrMapping/>
  </p:clrMapOvr>
  <p:transition spd="med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1981200"/>
            <a:ext cx="33147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1981200"/>
            <a:ext cx="33147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587905"/>
      </p:ext>
    </p:extLst>
  </p:cSld>
  <p:clrMapOvr>
    <a:masterClrMapping/>
  </p:clrMapOvr>
  <p:transition spd="med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923233"/>
      </p:ext>
    </p:extLst>
  </p:cSld>
  <p:clrMapOvr>
    <a:masterClrMapping/>
  </p:clrMapOvr>
  <p:transition spd="med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149107"/>
      </p:ext>
    </p:extLst>
  </p:cSld>
  <p:clrMapOvr>
    <a:masterClrMapping/>
  </p:clrMapOvr>
  <p:transition spd="med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663822"/>
      </p:ext>
    </p:extLst>
  </p:cSld>
  <p:clrMapOvr>
    <a:masterClrMapping/>
  </p:clrMapOvr>
  <p:transition spd="med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6896075"/>
      </p:ext>
    </p:extLst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32637"/>
      </p:ext>
    </p:extLst>
  </p:cSld>
  <p:clrMapOvr>
    <a:masterClrMapping/>
  </p:clrMapOvr>
  <p:transition spd="med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9479840"/>
      </p:ext>
    </p:extLst>
  </p:cSld>
  <p:clrMapOvr>
    <a:masterClrMapping/>
  </p:clrMapOvr>
  <p:transition spd="med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55902"/>
      </p:ext>
    </p:extLst>
  </p:cSld>
  <p:clrMapOvr>
    <a:masterClrMapping/>
  </p:clrMapOvr>
  <p:transition spd="med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685800"/>
            <a:ext cx="17526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685800"/>
            <a:ext cx="51054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323879"/>
      </p:ext>
    </p:extLst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7612742"/>
      </p:ext>
    </p:extLst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1981200"/>
            <a:ext cx="33147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1981200"/>
            <a:ext cx="33147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93709"/>
      </p:ext>
    </p:extLst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916462"/>
      </p:ext>
    </p:extLst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591569"/>
      </p:ext>
    </p:extLst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6819453"/>
      </p:ext>
    </p:extLst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6765572"/>
      </p:ext>
    </p:extLst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1781448"/>
      </p:ext>
    </p:extLst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685800"/>
            <a:ext cx="70104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add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1981200"/>
            <a:ext cx="6781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add text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pic>
        <p:nvPicPr>
          <p:cNvPr id="1028" name="Picture 4" descr="blotter_button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147637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Text Box 5"/>
          <p:cNvSpPr txBox="1">
            <a:spLocks noChangeArrowheads="1"/>
          </p:cNvSpPr>
          <p:nvPr userDrawn="1"/>
        </p:nvSpPr>
        <p:spPr bwMode="auto">
          <a:xfrm>
            <a:off x="609600" y="228600"/>
            <a:ext cx="857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kumimoji="0" lang="en-US" sz="1800" b="1" smtClean="0">
                <a:solidFill>
                  <a:srgbClr val="FFFF00"/>
                </a:solidFill>
              </a:rPr>
              <a:t>Bài 54</a:t>
            </a:r>
          </a:p>
        </p:txBody>
      </p:sp>
      <p:sp>
        <p:nvSpPr>
          <p:cNvPr id="40966" name="WordArt 6"/>
          <p:cNvSpPr>
            <a:spLocks noChangeArrowheads="1" noChangeShapeType="1" noTextEdit="1"/>
          </p:cNvSpPr>
          <p:nvPr userDrawn="1"/>
        </p:nvSpPr>
        <p:spPr bwMode="auto">
          <a:xfrm>
            <a:off x="3048000" y="152400"/>
            <a:ext cx="57531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SỰ TRỘN ÁNH SÁNG MÀU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 animBg="1"/>
    </p:bldLst>
  </p:timing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itchFamily="34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itchFamily="34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itchFamily="34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itchFamily="34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685800"/>
            <a:ext cx="70104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add title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1981200"/>
            <a:ext cx="6781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add text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pic>
        <p:nvPicPr>
          <p:cNvPr id="2052" name="Picture 4" descr="blotter_button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147637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 Box 5"/>
          <p:cNvSpPr txBox="1">
            <a:spLocks noChangeArrowheads="1"/>
          </p:cNvSpPr>
          <p:nvPr userDrawn="1"/>
        </p:nvSpPr>
        <p:spPr bwMode="auto">
          <a:xfrm>
            <a:off x="609600" y="228600"/>
            <a:ext cx="857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kumimoji="0" lang="en-US" sz="1800" b="1" smtClean="0">
                <a:solidFill>
                  <a:srgbClr val="FFFF00"/>
                </a:solidFill>
              </a:rPr>
              <a:t>Bài 54</a:t>
            </a:r>
          </a:p>
        </p:txBody>
      </p:sp>
      <p:sp>
        <p:nvSpPr>
          <p:cNvPr id="40966" name="WordArt 6"/>
          <p:cNvSpPr>
            <a:spLocks noChangeArrowheads="1" noChangeShapeType="1" noTextEdit="1"/>
          </p:cNvSpPr>
          <p:nvPr userDrawn="1"/>
        </p:nvSpPr>
        <p:spPr bwMode="auto">
          <a:xfrm>
            <a:off x="3048000" y="152400"/>
            <a:ext cx="57531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SỰ TRỘN ÁNH SÁNG MÀU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 animBg="1"/>
    </p:bldLst>
  </p:timing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itchFamily="34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itchFamily="34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itchFamily="34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itchFamily="34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3366CC"/>
        </a:buClr>
        <a:buChar char="•"/>
        <a:defRPr kumimoji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hyperlink" Target="../Du%20lieu/Luu%20du%20lieu/Ho%20so%20so%20sach/GIAO%20AN%20DIEN%20TU/Vat%20ly%209/lienket.cyp" TargetMode="External"/><Relationship Id="rId1" Type="http://schemas.openxmlformats.org/officeDocument/2006/relationships/slideLayout" Target="../slideLayouts/slideLayout1.xml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../Du%20lieu/Luu%20du%20lieu/Ho%20so%20so%20sach/GIAO%20AN%20DIEN%20TU/Vat%20ly%209/lienket.cyp" TargetMode="External"/><Relationship Id="rId1" Type="http://schemas.openxmlformats.org/officeDocument/2006/relationships/slideLayout" Target="../slideLayouts/slideLayout1.xml"/><Relationship Id="rId5" Type="http://schemas.openxmlformats.org/officeDocument/2006/relationships/slide" Target="slide8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../Du%20lieu/Luu%20du%20lieu/Ho%20so%20so%20sach/GIAO%20AN%20DIEN%20TU/Vat%20ly%209/lienket.cyp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../Du%20lieu/Luu%20du%20lieu/Ho%20so%20so%20sach/GIAO%20AN%20DIEN%20TU/Vat%20ly%209/lienket.cyp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hyperlink" Target="../Du%20lieu/Luu%20du%20lieu/Ho%20so%20so%20sach/GIAO%20AN%20DIEN%20TU/Vat%20ly%209/lienket.cyp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../Du%20lieu/Luu%20du%20lieu/Ho%20so%20so%20sach/GIAO%20AN%20DIEN%20TU/Vat%20ly%209/lienket.cyp" TargetMode="External"/><Relationship Id="rId1" Type="http://schemas.openxmlformats.org/officeDocument/2006/relationships/slideLayout" Target="../slideLayouts/slideLayout12.xml"/><Relationship Id="rId6" Type="http://schemas.openxmlformats.org/officeDocument/2006/relationships/comments" Target="../comments/commen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hyperlink" Target="../Du%20lieu/Luu%20du%20lieu/Ho%20so%20so%20sach/GIAO%20AN%20DIEN%20TU/Vat%20ly%209/lienket.cyp" TargetMode="External"/><Relationship Id="rId1" Type="http://schemas.openxmlformats.org/officeDocument/2006/relationships/slideLayout" Target="../slideLayouts/slideLayout12.xml"/><Relationship Id="rId5" Type="http://schemas.openxmlformats.org/officeDocument/2006/relationships/comments" Target="../comments/commen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hyperlink" Target="../Du%20lieu/Luu%20du%20lieu/Ho%20so%20so%20sach/GIAO%20AN%20DIEN%20TU/Vat%20ly%209/lienket.cyp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../Du%20lieu/Luu%20du%20lieu/Ho%20so%20so%20sach/GIAO%20AN%20DIEN%20TU/Vat%20ly%209/lienket.cyp" TargetMode="External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hyperlink" Target="../Du%20lieu/Luu%20du%20lieu/Ho%20so%20so%20sach/GIAO%20AN%20DIEN%20TU/Vat%20ly%209/lienket.cyp" TargetMode="External"/><Relationship Id="rId1" Type="http://schemas.openxmlformats.org/officeDocument/2006/relationships/slideLayout" Target="../slideLayouts/slideLayout1.xml"/><Relationship Id="rId5" Type="http://schemas.openxmlformats.org/officeDocument/2006/relationships/slide" Target="slide8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81000" y="1676400"/>
          <a:ext cx="8610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2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04800" y="1308100"/>
            <a:ext cx="8534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sz="2000" b="1">
                <a:solidFill>
                  <a:srgbClr val="FF3300"/>
                </a:solidFill>
              </a:rPr>
              <a:t>II. </a:t>
            </a:r>
            <a:r>
              <a:rPr kumimoji="0" lang="en-US" sz="2000" b="1" u="sng">
                <a:solidFill>
                  <a:srgbClr val="FF3300"/>
                </a:solidFill>
              </a:rPr>
              <a:t>TÌM HIỂU SƠ ĐỒ NGUYÊN LÝ MẠCH ĐIỆN</a:t>
            </a:r>
            <a:endParaRPr kumimoji="0" lang="en-US" sz="2000" b="1">
              <a:solidFill>
                <a:srgbClr val="FF3300"/>
              </a:solidFill>
            </a:endParaRPr>
          </a:p>
        </p:txBody>
      </p:sp>
      <p:sp>
        <p:nvSpPr>
          <p:cNvPr id="14339" name="Oval 2"/>
          <p:cNvSpPr>
            <a:spLocks noChangeArrowheads="1"/>
          </p:cNvSpPr>
          <p:nvPr/>
        </p:nvSpPr>
        <p:spPr bwMode="auto">
          <a:xfrm>
            <a:off x="3505200" y="3695700"/>
            <a:ext cx="152400" cy="152400"/>
          </a:xfrm>
          <a:prstGeom prst="ellipse">
            <a:avLst/>
          </a:prstGeom>
          <a:solidFill>
            <a:schemeClr val="tx1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4340" name="Oval 3"/>
          <p:cNvSpPr>
            <a:spLocks noChangeArrowheads="1"/>
          </p:cNvSpPr>
          <p:nvPr/>
        </p:nvSpPr>
        <p:spPr bwMode="auto">
          <a:xfrm>
            <a:off x="5638800" y="3695700"/>
            <a:ext cx="152400" cy="152400"/>
          </a:xfrm>
          <a:prstGeom prst="ellipse">
            <a:avLst/>
          </a:prstGeom>
          <a:solidFill>
            <a:schemeClr val="tx1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4341" name="Line 4"/>
          <p:cNvSpPr>
            <a:spLocks noChangeShapeType="1"/>
          </p:cNvSpPr>
          <p:nvPr/>
        </p:nvSpPr>
        <p:spPr bwMode="auto">
          <a:xfrm>
            <a:off x="685800" y="3200400"/>
            <a:ext cx="0" cy="1828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2" name="Line 5"/>
          <p:cNvSpPr>
            <a:spLocks noChangeShapeType="1"/>
          </p:cNvSpPr>
          <p:nvPr/>
        </p:nvSpPr>
        <p:spPr bwMode="auto">
          <a:xfrm>
            <a:off x="8534400" y="31242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6"/>
          <p:cNvSpPr>
            <a:spLocks noChangeShapeType="1"/>
          </p:cNvSpPr>
          <p:nvPr/>
        </p:nvSpPr>
        <p:spPr bwMode="auto">
          <a:xfrm>
            <a:off x="3581400" y="3752850"/>
            <a:ext cx="2133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4" name="Line 7"/>
          <p:cNvSpPr>
            <a:spLocks noChangeShapeType="1"/>
          </p:cNvSpPr>
          <p:nvPr/>
        </p:nvSpPr>
        <p:spPr bwMode="auto">
          <a:xfrm>
            <a:off x="685800" y="4114800"/>
            <a:ext cx="2286000" cy="0"/>
          </a:xfrm>
          <a:prstGeom prst="line">
            <a:avLst/>
          </a:prstGeom>
          <a:noFill/>
          <a:ln w="57150">
            <a:solidFill>
              <a:srgbClr val="FF99CC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5" name="Oval 8"/>
          <p:cNvSpPr>
            <a:spLocks noChangeArrowheads="1"/>
          </p:cNvSpPr>
          <p:nvPr/>
        </p:nvSpPr>
        <p:spPr bwMode="auto">
          <a:xfrm>
            <a:off x="2971800" y="4038600"/>
            <a:ext cx="152400" cy="152400"/>
          </a:xfrm>
          <a:prstGeom prst="ellipse">
            <a:avLst/>
          </a:prstGeom>
          <a:solidFill>
            <a:srgbClr val="FF99CC"/>
          </a:solidFill>
          <a:ln w="57150">
            <a:solidFill>
              <a:srgbClr val="FF99CC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4346" name="Oval 9"/>
          <p:cNvSpPr>
            <a:spLocks noChangeArrowheads="1"/>
          </p:cNvSpPr>
          <p:nvPr/>
        </p:nvSpPr>
        <p:spPr bwMode="auto">
          <a:xfrm>
            <a:off x="3505200" y="4381500"/>
            <a:ext cx="152400" cy="152400"/>
          </a:xfrm>
          <a:prstGeom prst="ellipse">
            <a:avLst/>
          </a:prstGeom>
          <a:solidFill>
            <a:srgbClr val="FF99CC"/>
          </a:solidFill>
          <a:ln w="57150">
            <a:solidFill>
              <a:srgbClr val="FF99CC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4347" name="Oval 10"/>
          <p:cNvSpPr>
            <a:spLocks noChangeArrowheads="1"/>
          </p:cNvSpPr>
          <p:nvPr/>
        </p:nvSpPr>
        <p:spPr bwMode="auto">
          <a:xfrm>
            <a:off x="5638800" y="4381500"/>
            <a:ext cx="152400" cy="152400"/>
          </a:xfrm>
          <a:prstGeom prst="ellipse">
            <a:avLst/>
          </a:prstGeom>
          <a:solidFill>
            <a:srgbClr val="FF99CC"/>
          </a:solidFill>
          <a:ln w="57150">
            <a:solidFill>
              <a:srgbClr val="FF99CC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4348" name="Oval 11"/>
          <p:cNvSpPr>
            <a:spLocks noChangeArrowheads="1"/>
          </p:cNvSpPr>
          <p:nvPr/>
        </p:nvSpPr>
        <p:spPr bwMode="auto">
          <a:xfrm>
            <a:off x="6172200" y="4038600"/>
            <a:ext cx="152400" cy="152400"/>
          </a:xfrm>
          <a:prstGeom prst="ellipse">
            <a:avLst/>
          </a:prstGeom>
          <a:solidFill>
            <a:srgbClr val="FF99CC"/>
          </a:solidFill>
          <a:ln w="57150">
            <a:solidFill>
              <a:srgbClr val="FF99CC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4349" name="Line 12"/>
          <p:cNvSpPr>
            <a:spLocks noChangeShapeType="1"/>
          </p:cNvSpPr>
          <p:nvPr/>
        </p:nvSpPr>
        <p:spPr bwMode="auto">
          <a:xfrm>
            <a:off x="6248400" y="4114800"/>
            <a:ext cx="2286000" cy="0"/>
          </a:xfrm>
          <a:prstGeom prst="line">
            <a:avLst/>
          </a:prstGeom>
          <a:noFill/>
          <a:ln w="57150">
            <a:solidFill>
              <a:srgbClr val="FF99CC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50" name="Line 13"/>
          <p:cNvSpPr>
            <a:spLocks noChangeShapeType="1"/>
          </p:cNvSpPr>
          <p:nvPr/>
        </p:nvSpPr>
        <p:spPr bwMode="auto">
          <a:xfrm>
            <a:off x="3581400" y="4457700"/>
            <a:ext cx="2133600" cy="0"/>
          </a:xfrm>
          <a:prstGeom prst="line">
            <a:avLst/>
          </a:prstGeom>
          <a:noFill/>
          <a:ln w="57150">
            <a:solidFill>
              <a:srgbClr val="FF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51" name="Line 14"/>
          <p:cNvSpPr>
            <a:spLocks noChangeShapeType="1"/>
          </p:cNvSpPr>
          <p:nvPr/>
        </p:nvSpPr>
        <p:spPr bwMode="auto">
          <a:xfrm>
            <a:off x="3048000" y="4114800"/>
            <a:ext cx="533400" cy="304800"/>
          </a:xfrm>
          <a:prstGeom prst="line">
            <a:avLst/>
          </a:prstGeom>
          <a:noFill/>
          <a:ln w="57150">
            <a:solidFill>
              <a:srgbClr val="FF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52" name="Line 15"/>
          <p:cNvSpPr>
            <a:spLocks noChangeShapeType="1"/>
          </p:cNvSpPr>
          <p:nvPr/>
        </p:nvSpPr>
        <p:spPr bwMode="auto">
          <a:xfrm flipV="1">
            <a:off x="5715000" y="4114800"/>
            <a:ext cx="533400" cy="304800"/>
          </a:xfrm>
          <a:prstGeom prst="line">
            <a:avLst/>
          </a:prstGeom>
          <a:noFill/>
          <a:ln w="57150">
            <a:solidFill>
              <a:srgbClr val="FF99CC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53" name="Rectangle 16"/>
          <p:cNvSpPr>
            <a:spLocks noChangeArrowheads="1"/>
          </p:cNvSpPr>
          <p:nvPr/>
        </p:nvSpPr>
        <p:spPr bwMode="auto">
          <a:xfrm>
            <a:off x="228600" y="3276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sz="1800" b="1">
                <a:solidFill>
                  <a:srgbClr val="FF3300"/>
                </a:solidFill>
                <a:latin typeface="VNI-Avo" pitchFamily="2" charset="0"/>
              </a:rPr>
              <a:t>A</a:t>
            </a:r>
          </a:p>
        </p:txBody>
      </p:sp>
      <p:sp>
        <p:nvSpPr>
          <p:cNvPr id="14354" name="Rectangle 17"/>
          <p:cNvSpPr>
            <a:spLocks noChangeArrowheads="1"/>
          </p:cNvSpPr>
          <p:nvPr/>
        </p:nvSpPr>
        <p:spPr bwMode="auto">
          <a:xfrm>
            <a:off x="8534400" y="3200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sz="1800" b="1">
                <a:latin typeface="VNI-Avo" pitchFamily="2" charset="0"/>
              </a:rPr>
              <a:t>0</a:t>
            </a:r>
          </a:p>
        </p:txBody>
      </p:sp>
      <p:grpSp>
        <p:nvGrpSpPr>
          <p:cNvPr id="2" name="Group 67"/>
          <p:cNvGrpSpPr>
            <a:grpSpLocks/>
          </p:cNvGrpSpPr>
          <p:nvPr/>
        </p:nvGrpSpPr>
        <p:grpSpPr bwMode="auto">
          <a:xfrm>
            <a:off x="685800" y="4038600"/>
            <a:ext cx="7848600" cy="495300"/>
            <a:chOff x="432" y="3480"/>
            <a:chExt cx="4944" cy="312"/>
          </a:xfrm>
        </p:grpSpPr>
        <p:sp>
          <p:nvSpPr>
            <p:cNvPr id="14368" name="Line 19"/>
            <p:cNvSpPr>
              <a:spLocks noChangeShapeType="1"/>
            </p:cNvSpPr>
            <p:nvPr/>
          </p:nvSpPr>
          <p:spPr bwMode="auto">
            <a:xfrm>
              <a:off x="432" y="3528"/>
              <a:ext cx="1440" cy="0"/>
            </a:xfrm>
            <a:prstGeom prst="line">
              <a:avLst/>
            </a:prstGeom>
            <a:noFill/>
            <a:ln w="57150">
              <a:solidFill>
                <a:srgbClr val="FF5050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69" name="Oval 20"/>
            <p:cNvSpPr>
              <a:spLocks noChangeArrowheads="1"/>
            </p:cNvSpPr>
            <p:nvPr/>
          </p:nvSpPr>
          <p:spPr bwMode="auto">
            <a:xfrm>
              <a:off x="1872" y="3480"/>
              <a:ext cx="96" cy="96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4370" name="Oval 21"/>
            <p:cNvSpPr>
              <a:spLocks noChangeArrowheads="1"/>
            </p:cNvSpPr>
            <p:nvPr/>
          </p:nvSpPr>
          <p:spPr bwMode="auto">
            <a:xfrm>
              <a:off x="2208" y="3696"/>
              <a:ext cx="96" cy="96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4371" name="Oval 22"/>
            <p:cNvSpPr>
              <a:spLocks noChangeArrowheads="1"/>
            </p:cNvSpPr>
            <p:nvPr/>
          </p:nvSpPr>
          <p:spPr bwMode="auto">
            <a:xfrm>
              <a:off x="3552" y="3696"/>
              <a:ext cx="96" cy="96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4372" name="Oval 23"/>
            <p:cNvSpPr>
              <a:spLocks noChangeArrowheads="1"/>
            </p:cNvSpPr>
            <p:nvPr/>
          </p:nvSpPr>
          <p:spPr bwMode="auto">
            <a:xfrm>
              <a:off x="3888" y="3480"/>
              <a:ext cx="96" cy="96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4373" name="Line 24"/>
            <p:cNvSpPr>
              <a:spLocks noChangeShapeType="1"/>
            </p:cNvSpPr>
            <p:nvPr/>
          </p:nvSpPr>
          <p:spPr bwMode="auto">
            <a:xfrm>
              <a:off x="3936" y="3528"/>
              <a:ext cx="1440" cy="0"/>
            </a:xfrm>
            <a:prstGeom prst="line">
              <a:avLst/>
            </a:prstGeom>
            <a:noFill/>
            <a:ln w="57150">
              <a:solidFill>
                <a:srgbClr val="FF5050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4" name="Line 25"/>
            <p:cNvSpPr>
              <a:spLocks noChangeShapeType="1"/>
            </p:cNvSpPr>
            <p:nvPr/>
          </p:nvSpPr>
          <p:spPr bwMode="auto">
            <a:xfrm>
              <a:off x="2256" y="3744"/>
              <a:ext cx="1344" cy="0"/>
            </a:xfrm>
            <a:prstGeom prst="line">
              <a:avLst/>
            </a:prstGeom>
            <a:noFill/>
            <a:ln w="57150">
              <a:solidFill>
                <a:srgbClr val="FF5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5" name="Line 26"/>
            <p:cNvSpPr>
              <a:spLocks noChangeShapeType="1"/>
            </p:cNvSpPr>
            <p:nvPr/>
          </p:nvSpPr>
          <p:spPr bwMode="auto">
            <a:xfrm>
              <a:off x="1920" y="3528"/>
              <a:ext cx="336" cy="192"/>
            </a:xfrm>
            <a:prstGeom prst="line">
              <a:avLst/>
            </a:prstGeom>
            <a:noFill/>
            <a:ln w="57150">
              <a:solidFill>
                <a:srgbClr val="FF505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6" name="Line 27"/>
            <p:cNvSpPr>
              <a:spLocks noChangeShapeType="1"/>
            </p:cNvSpPr>
            <p:nvPr/>
          </p:nvSpPr>
          <p:spPr bwMode="auto">
            <a:xfrm flipV="1">
              <a:off x="3600" y="3528"/>
              <a:ext cx="336" cy="192"/>
            </a:xfrm>
            <a:prstGeom prst="line">
              <a:avLst/>
            </a:prstGeom>
            <a:noFill/>
            <a:ln w="57150">
              <a:solidFill>
                <a:srgbClr val="FF505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988" name="AutoShape 28"/>
          <p:cNvSpPr>
            <a:spLocks noChangeArrowheads="1"/>
          </p:cNvSpPr>
          <p:nvPr/>
        </p:nvSpPr>
        <p:spPr bwMode="auto">
          <a:xfrm>
            <a:off x="6705600" y="3429000"/>
            <a:ext cx="1295400" cy="1371600"/>
          </a:xfrm>
          <a:prstGeom prst="star32">
            <a:avLst>
              <a:gd name="adj" fmla="val 30148"/>
            </a:avLst>
          </a:prstGeom>
          <a:solidFill>
            <a:srgbClr val="FF0000"/>
          </a:solidFill>
          <a:ln w="9525">
            <a:solidFill>
              <a:srgbClr val="FFCC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4357" name="AutoShape 29"/>
          <p:cNvSpPr>
            <a:spLocks noChangeArrowheads="1"/>
          </p:cNvSpPr>
          <p:nvPr/>
        </p:nvSpPr>
        <p:spPr bwMode="auto">
          <a:xfrm>
            <a:off x="7010400" y="3771900"/>
            <a:ext cx="685800" cy="685800"/>
          </a:xfrm>
          <a:prstGeom prst="flowChartSummingJunction">
            <a:avLst/>
          </a:prstGeom>
          <a:solidFill>
            <a:srgbClr val="FFCC99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4358" name="Rectangle 30"/>
          <p:cNvSpPr>
            <a:spLocks noChangeArrowheads="1"/>
          </p:cNvSpPr>
          <p:nvPr/>
        </p:nvSpPr>
        <p:spPr bwMode="auto">
          <a:xfrm>
            <a:off x="1524000" y="3962400"/>
            <a:ext cx="609600" cy="3048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4359" name="Oval 3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257800" y="3505200"/>
            <a:ext cx="1295400" cy="12954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4360" name="Oval 3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743200" y="3505200"/>
            <a:ext cx="1295400" cy="12954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4361" name="Rectangle 34"/>
          <p:cNvSpPr>
            <a:spLocks noChangeArrowheads="1"/>
          </p:cNvSpPr>
          <p:nvPr/>
        </p:nvSpPr>
        <p:spPr bwMode="auto">
          <a:xfrm>
            <a:off x="3124200" y="3505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b="1">
                <a:latin typeface="VNI-Avo" pitchFamily="2" charset="0"/>
              </a:rPr>
              <a:t>1</a:t>
            </a:r>
          </a:p>
        </p:txBody>
      </p:sp>
      <p:sp>
        <p:nvSpPr>
          <p:cNvPr id="14362" name="Rectangle 35"/>
          <p:cNvSpPr>
            <a:spLocks noChangeArrowheads="1"/>
          </p:cNvSpPr>
          <p:nvPr/>
        </p:nvSpPr>
        <p:spPr bwMode="auto">
          <a:xfrm>
            <a:off x="5757863" y="353377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b="1">
                <a:latin typeface="VNI-Avo" pitchFamily="2" charset="0"/>
              </a:rPr>
              <a:t>1</a:t>
            </a:r>
          </a:p>
        </p:txBody>
      </p:sp>
      <p:sp>
        <p:nvSpPr>
          <p:cNvPr id="14363" name="Rectangle 36"/>
          <p:cNvSpPr>
            <a:spLocks noChangeArrowheads="1"/>
          </p:cNvSpPr>
          <p:nvPr/>
        </p:nvSpPr>
        <p:spPr bwMode="auto">
          <a:xfrm>
            <a:off x="5791200" y="4343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b="1">
                <a:latin typeface="VNI-Avo" pitchFamily="2" charset="0"/>
              </a:rPr>
              <a:t>2</a:t>
            </a:r>
          </a:p>
        </p:txBody>
      </p:sp>
      <p:sp>
        <p:nvSpPr>
          <p:cNvPr id="14364" name="Rectangle 3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124200" y="4343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b="1">
                <a:latin typeface="VNI-Avo" pitchFamily="2" charset="0"/>
              </a:rPr>
              <a:t>2</a:t>
            </a:r>
          </a:p>
        </p:txBody>
      </p:sp>
      <p:sp>
        <p:nvSpPr>
          <p:cNvPr id="14365" name="Rectangle 38"/>
          <p:cNvSpPr>
            <a:spLocks noChangeArrowheads="1"/>
          </p:cNvSpPr>
          <p:nvPr/>
        </p:nvSpPr>
        <p:spPr bwMode="auto">
          <a:xfrm>
            <a:off x="3276600" y="5029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sz="2800" b="1">
                <a:latin typeface="VNI-Avo" pitchFamily="2" charset="0"/>
              </a:rPr>
              <a:t>A</a:t>
            </a:r>
          </a:p>
        </p:txBody>
      </p:sp>
      <p:sp>
        <p:nvSpPr>
          <p:cNvPr id="14366" name="Rectangle 39"/>
          <p:cNvSpPr>
            <a:spLocks noChangeArrowheads="1"/>
          </p:cNvSpPr>
          <p:nvPr/>
        </p:nvSpPr>
        <p:spPr bwMode="auto">
          <a:xfrm>
            <a:off x="5867400" y="5029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sz="2800" b="1">
                <a:latin typeface="VNI-Avo" pitchFamily="2" charset="0"/>
              </a:rPr>
              <a:t>B</a:t>
            </a:r>
          </a:p>
        </p:txBody>
      </p:sp>
      <p:sp>
        <p:nvSpPr>
          <p:cNvPr id="14367" name="AutoShape 6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686800" y="6096000"/>
            <a:ext cx="304800" cy="381000"/>
          </a:xfrm>
          <a:prstGeom prst="down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" tmFilter="0, 0; .2, .5; .8, .5; 1, 0"/>
                                        <p:tgtEl>
                                          <p:spTgt spid="409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" autoRev="1" fill="hold"/>
                                        <p:tgtEl>
                                          <p:spTgt spid="409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4098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val 3"/>
          <p:cNvSpPr>
            <a:spLocks noChangeArrowheads="1"/>
          </p:cNvSpPr>
          <p:nvPr/>
        </p:nvSpPr>
        <p:spPr bwMode="auto">
          <a:xfrm>
            <a:off x="5638800" y="3695700"/>
            <a:ext cx="152400" cy="152400"/>
          </a:xfrm>
          <a:prstGeom prst="ellipse">
            <a:avLst/>
          </a:prstGeom>
          <a:solidFill>
            <a:srgbClr val="FF99CC"/>
          </a:solidFill>
          <a:ln w="57150">
            <a:solidFill>
              <a:srgbClr val="FF99CC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87042" name="Text Box 2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04800" y="1308100"/>
            <a:ext cx="85344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sz="2000" b="1">
                <a:solidFill>
                  <a:srgbClr val="FF3300"/>
                </a:solidFill>
              </a:rPr>
              <a:t>II. </a:t>
            </a:r>
            <a:r>
              <a:rPr kumimoji="0" lang="en-US" sz="2000" b="1" u="sng">
                <a:solidFill>
                  <a:srgbClr val="FF3300"/>
                </a:solidFill>
              </a:rPr>
              <a:t>TÌM HIỂU SƠ ĐỒ NGUYÊN LÝ MẠCH ĐIỆN </a:t>
            </a:r>
          </a:p>
          <a:p>
            <a:pPr eaLnBrk="1" hangingPunct="1">
              <a:spcBef>
                <a:spcPct val="50000"/>
              </a:spcBef>
            </a:pPr>
            <a:r>
              <a:rPr kumimoji="0" lang="en-US" sz="2000" b="1">
                <a:solidFill>
                  <a:srgbClr val="FF3300"/>
                </a:solidFill>
              </a:rPr>
              <a:t>1. </a:t>
            </a:r>
            <a:r>
              <a:rPr kumimoji="0" lang="en-US" sz="2000" b="1" u="sng">
                <a:solidFill>
                  <a:srgbClr val="FF3300"/>
                </a:solidFill>
              </a:rPr>
              <a:t>Sơ đồ nguyên lý mạch điện</a:t>
            </a:r>
            <a:r>
              <a:rPr kumimoji="0" lang="en-US" sz="2000" b="1">
                <a:solidFill>
                  <a:srgbClr val="FF3300"/>
                </a:solidFill>
              </a:rPr>
              <a:t> :</a:t>
            </a:r>
          </a:p>
        </p:txBody>
      </p:sp>
      <p:sp>
        <p:nvSpPr>
          <p:cNvPr id="15364" name="Oval 2"/>
          <p:cNvSpPr>
            <a:spLocks noChangeArrowheads="1"/>
          </p:cNvSpPr>
          <p:nvPr/>
        </p:nvSpPr>
        <p:spPr bwMode="auto">
          <a:xfrm>
            <a:off x="3505200" y="3695700"/>
            <a:ext cx="152400" cy="152400"/>
          </a:xfrm>
          <a:prstGeom prst="ellipse">
            <a:avLst/>
          </a:prstGeom>
          <a:solidFill>
            <a:srgbClr val="FF99CC"/>
          </a:solidFill>
          <a:ln w="57150">
            <a:solidFill>
              <a:srgbClr val="FF99CC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5365" name="Line 4"/>
          <p:cNvSpPr>
            <a:spLocks noChangeShapeType="1"/>
          </p:cNvSpPr>
          <p:nvPr/>
        </p:nvSpPr>
        <p:spPr bwMode="auto">
          <a:xfrm>
            <a:off x="685800" y="3200400"/>
            <a:ext cx="0" cy="1828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6" name="Line 5"/>
          <p:cNvSpPr>
            <a:spLocks noChangeShapeType="1"/>
          </p:cNvSpPr>
          <p:nvPr/>
        </p:nvSpPr>
        <p:spPr bwMode="auto">
          <a:xfrm>
            <a:off x="8534400" y="31242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7" name="Line 6"/>
          <p:cNvSpPr>
            <a:spLocks noChangeShapeType="1"/>
          </p:cNvSpPr>
          <p:nvPr/>
        </p:nvSpPr>
        <p:spPr bwMode="auto">
          <a:xfrm>
            <a:off x="3581400" y="3752850"/>
            <a:ext cx="2133600" cy="0"/>
          </a:xfrm>
          <a:prstGeom prst="line">
            <a:avLst/>
          </a:prstGeom>
          <a:noFill/>
          <a:ln w="57150">
            <a:solidFill>
              <a:srgbClr val="FF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8" name="Line 7"/>
          <p:cNvSpPr>
            <a:spLocks noChangeShapeType="1"/>
          </p:cNvSpPr>
          <p:nvPr/>
        </p:nvSpPr>
        <p:spPr bwMode="auto">
          <a:xfrm>
            <a:off x="685800" y="4114800"/>
            <a:ext cx="2286000" cy="0"/>
          </a:xfrm>
          <a:prstGeom prst="line">
            <a:avLst/>
          </a:prstGeom>
          <a:noFill/>
          <a:ln w="57150">
            <a:solidFill>
              <a:srgbClr val="FF99CC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Oval 8"/>
          <p:cNvSpPr>
            <a:spLocks noChangeArrowheads="1"/>
          </p:cNvSpPr>
          <p:nvPr/>
        </p:nvSpPr>
        <p:spPr bwMode="auto">
          <a:xfrm>
            <a:off x="2971800" y="4038600"/>
            <a:ext cx="152400" cy="152400"/>
          </a:xfrm>
          <a:prstGeom prst="ellipse">
            <a:avLst/>
          </a:prstGeom>
          <a:solidFill>
            <a:srgbClr val="FF99CC"/>
          </a:solidFill>
          <a:ln w="57150">
            <a:solidFill>
              <a:srgbClr val="FF99CC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5370" name="Oval 9"/>
          <p:cNvSpPr>
            <a:spLocks noChangeArrowheads="1"/>
          </p:cNvSpPr>
          <p:nvPr/>
        </p:nvSpPr>
        <p:spPr bwMode="auto">
          <a:xfrm>
            <a:off x="6172200" y="4038600"/>
            <a:ext cx="152400" cy="152400"/>
          </a:xfrm>
          <a:prstGeom prst="ellipse">
            <a:avLst/>
          </a:prstGeom>
          <a:solidFill>
            <a:srgbClr val="FF99CC"/>
          </a:solidFill>
          <a:ln w="57150">
            <a:solidFill>
              <a:srgbClr val="FF99CC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5371" name="Line 10"/>
          <p:cNvSpPr>
            <a:spLocks noChangeShapeType="1"/>
          </p:cNvSpPr>
          <p:nvPr/>
        </p:nvSpPr>
        <p:spPr bwMode="auto">
          <a:xfrm>
            <a:off x="6248400" y="4114800"/>
            <a:ext cx="2286000" cy="0"/>
          </a:xfrm>
          <a:prstGeom prst="line">
            <a:avLst/>
          </a:prstGeom>
          <a:noFill/>
          <a:ln w="57150">
            <a:solidFill>
              <a:srgbClr val="FF99CC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5372" name="Group 11"/>
          <p:cNvGrpSpPr>
            <a:grpSpLocks/>
          </p:cNvGrpSpPr>
          <p:nvPr/>
        </p:nvGrpSpPr>
        <p:grpSpPr bwMode="auto">
          <a:xfrm>
            <a:off x="3505200" y="4381500"/>
            <a:ext cx="2286000" cy="152400"/>
            <a:chOff x="2208" y="2760"/>
            <a:chExt cx="1440" cy="96"/>
          </a:xfrm>
        </p:grpSpPr>
        <p:sp>
          <p:nvSpPr>
            <p:cNvPr id="15399" name="Oval 12"/>
            <p:cNvSpPr>
              <a:spLocks noChangeArrowheads="1"/>
            </p:cNvSpPr>
            <p:nvPr/>
          </p:nvSpPr>
          <p:spPr bwMode="auto">
            <a:xfrm>
              <a:off x="2208" y="2760"/>
              <a:ext cx="96" cy="96"/>
            </a:xfrm>
            <a:prstGeom prst="ellipse">
              <a:avLst/>
            </a:prstGeom>
            <a:solidFill>
              <a:schemeClr val="tx1"/>
            </a:solidFill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5400" name="Oval 13"/>
            <p:cNvSpPr>
              <a:spLocks noChangeArrowheads="1"/>
            </p:cNvSpPr>
            <p:nvPr/>
          </p:nvSpPr>
          <p:spPr bwMode="auto">
            <a:xfrm>
              <a:off x="3552" y="2760"/>
              <a:ext cx="96" cy="96"/>
            </a:xfrm>
            <a:prstGeom prst="ellipse">
              <a:avLst/>
            </a:prstGeom>
            <a:solidFill>
              <a:schemeClr val="tx1"/>
            </a:solidFill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5401" name="Line 14"/>
            <p:cNvSpPr>
              <a:spLocks noChangeShapeType="1"/>
            </p:cNvSpPr>
            <p:nvPr/>
          </p:nvSpPr>
          <p:spPr bwMode="auto">
            <a:xfrm>
              <a:off x="2256" y="2808"/>
              <a:ext cx="134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373" name="Line 15"/>
          <p:cNvSpPr>
            <a:spLocks noChangeShapeType="1"/>
          </p:cNvSpPr>
          <p:nvPr/>
        </p:nvSpPr>
        <p:spPr bwMode="auto">
          <a:xfrm flipV="1">
            <a:off x="3048000" y="3810000"/>
            <a:ext cx="533400" cy="304800"/>
          </a:xfrm>
          <a:prstGeom prst="line">
            <a:avLst/>
          </a:prstGeom>
          <a:noFill/>
          <a:ln w="57150">
            <a:solidFill>
              <a:srgbClr val="FF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4" name="Line 16"/>
          <p:cNvSpPr>
            <a:spLocks noChangeShapeType="1"/>
          </p:cNvSpPr>
          <p:nvPr/>
        </p:nvSpPr>
        <p:spPr bwMode="auto">
          <a:xfrm>
            <a:off x="5715000" y="3810000"/>
            <a:ext cx="533400" cy="304800"/>
          </a:xfrm>
          <a:prstGeom prst="line">
            <a:avLst/>
          </a:prstGeom>
          <a:noFill/>
          <a:ln w="57150">
            <a:solidFill>
              <a:srgbClr val="FF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5" name="Rectangle 17"/>
          <p:cNvSpPr>
            <a:spLocks noChangeArrowheads="1"/>
          </p:cNvSpPr>
          <p:nvPr/>
        </p:nvSpPr>
        <p:spPr bwMode="auto">
          <a:xfrm>
            <a:off x="228600" y="3276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sz="1800" b="1">
                <a:solidFill>
                  <a:srgbClr val="FF3300"/>
                </a:solidFill>
                <a:latin typeface="VNI-Avo" pitchFamily="2" charset="0"/>
              </a:rPr>
              <a:t>A</a:t>
            </a:r>
          </a:p>
        </p:txBody>
      </p:sp>
      <p:sp>
        <p:nvSpPr>
          <p:cNvPr id="15376" name="Rectangle 18"/>
          <p:cNvSpPr>
            <a:spLocks noChangeArrowheads="1"/>
          </p:cNvSpPr>
          <p:nvPr/>
        </p:nvSpPr>
        <p:spPr bwMode="auto">
          <a:xfrm>
            <a:off x="8534400" y="3200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sz="1800" b="1">
                <a:latin typeface="VNI-Avo" pitchFamily="2" charset="0"/>
              </a:rPr>
              <a:t>0</a:t>
            </a:r>
          </a:p>
        </p:txBody>
      </p:sp>
      <p:grpSp>
        <p:nvGrpSpPr>
          <p:cNvPr id="3" name="Group 68"/>
          <p:cNvGrpSpPr>
            <a:grpSpLocks/>
          </p:cNvGrpSpPr>
          <p:nvPr/>
        </p:nvGrpSpPr>
        <p:grpSpPr bwMode="auto">
          <a:xfrm>
            <a:off x="685800" y="3690938"/>
            <a:ext cx="7848600" cy="514350"/>
            <a:chOff x="432" y="1596"/>
            <a:chExt cx="4944" cy="324"/>
          </a:xfrm>
        </p:grpSpPr>
        <p:sp>
          <p:nvSpPr>
            <p:cNvPr id="15390" name="Line 20"/>
            <p:cNvSpPr>
              <a:spLocks noChangeShapeType="1"/>
            </p:cNvSpPr>
            <p:nvPr/>
          </p:nvSpPr>
          <p:spPr bwMode="auto">
            <a:xfrm>
              <a:off x="432" y="1872"/>
              <a:ext cx="1440" cy="0"/>
            </a:xfrm>
            <a:prstGeom prst="line">
              <a:avLst/>
            </a:prstGeom>
            <a:noFill/>
            <a:ln w="57150">
              <a:solidFill>
                <a:srgbClr val="FF5050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91" name="Oval 21"/>
            <p:cNvSpPr>
              <a:spLocks noChangeArrowheads="1"/>
            </p:cNvSpPr>
            <p:nvPr/>
          </p:nvSpPr>
          <p:spPr bwMode="auto">
            <a:xfrm>
              <a:off x="1872" y="1824"/>
              <a:ext cx="96" cy="96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5392" name="Oval 22"/>
            <p:cNvSpPr>
              <a:spLocks noChangeArrowheads="1"/>
            </p:cNvSpPr>
            <p:nvPr/>
          </p:nvSpPr>
          <p:spPr bwMode="auto">
            <a:xfrm>
              <a:off x="2208" y="1596"/>
              <a:ext cx="96" cy="96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5393" name="Oval 23"/>
            <p:cNvSpPr>
              <a:spLocks noChangeArrowheads="1"/>
            </p:cNvSpPr>
            <p:nvPr/>
          </p:nvSpPr>
          <p:spPr bwMode="auto">
            <a:xfrm>
              <a:off x="3552" y="1596"/>
              <a:ext cx="96" cy="96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5394" name="Oval 24"/>
            <p:cNvSpPr>
              <a:spLocks noChangeArrowheads="1"/>
            </p:cNvSpPr>
            <p:nvPr/>
          </p:nvSpPr>
          <p:spPr bwMode="auto">
            <a:xfrm>
              <a:off x="3888" y="1824"/>
              <a:ext cx="96" cy="96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5395" name="Line 25"/>
            <p:cNvSpPr>
              <a:spLocks noChangeShapeType="1"/>
            </p:cNvSpPr>
            <p:nvPr/>
          </p:nvSpPr>
          <p:spPr bwMode="auto">
            <a:xfrm>
              <a:off x="3936" y="1872"/>
              <a:ext cx="1440" cy="0"/>
            </a:xfrm>
            <a:prstGeom prst="line">
              <a:avLst/>
            </a:prstGeom>
            <a:noFill/>
            <a:ln w="57150">
              <a:solidFill>
                <a:srgbClr val="FF5050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96" name="Line 26"/>
            <p:cNvSpPr>
              <a:spLocks noChangeShapeType="1"/>
            </p:cNvSpPr>
            <p:nvPr/>
          </p:nvSpPr>
          <p:spPr bwMode="auto">
            <a:xfrm>
              <a:off x="2256" y="1632"/>
              <a:ext cx="1344" cy="0"/>
            </a:xfrm>
            <a:prstGeom prst="line">
              <a:avLst/>
            </a:prstGeom>
            <a:noFill/>
            <a:ln w="57150">
              <a:solidFill>
                <a:srgbClr val="FF5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97" name="Line 27"/>
            <p:cNvSpPr>
              <a:spLocks noChangeShapeType="1"/>
            </p:cNvSpPr>
            <p:nvPr/>
          </p:nvSpPr>
          <p:spPr bwMode="auto">
            <a:xfrm flipV="1">
              <a:off x="1920" y="1680"/>
              <a:ext cx="336" cy="192"/>
            </a:xfrm>
            <a:prstGeom prst="line">
              <a:avLst/>
            </a:prstGeom>
            <a:noFill/>
            <a:ln w="57150">
              <a:solidFill>
                <a:srgbClr val="FF505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98" name="Line 28"/>
            <p:cNvSpPr>
              <a:spLocks noChangeShapeType="1"/>
            </p:cNvSpPr>
            <p:nvPr/>
          </p:nvSpPr>
          <p:spPr bwMode="auto">
            <a:xfrm>
              <a:off x="3600" y="1680"/>
              <a:ext cx="336" cy="192"/>
            </a:xfrm>
            <a:prstGeom prst="line">
              <a:avLst/>
            </a:prstGeom>
            <a:noFill/>
            <a:ln w="57150">
              <a:solidFill>
                <a:srgbClr val="FF505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3037" name="AutoShape 29"/>
          <p:cNvSpPr>
            <a:spLocks noChangeArrowheads="1"/>
          </p:cNvSpPr>
          <p:nvPr/>
        </p:nvSpPr>
        <p:spPr bwMode="auto">
          <a:xfrm>
            <a:off x="6705600" y="3429000"/>
            <a:ext cx="1295400" cy="1371600"/>
          </a:xfrm>
          <a:prstGeom prst="star32">
            <a:avLst>
              <a:gd name="adj" fmla="val 30148"/>
            </a:avLst>
          </a:prstGeom>
          <a:solidFill>
            <a:srgbClr val="FF0000"/>
          </a:solidFill>
          <a:ln w="9525">
            <a:solidFill>
              <a:srgbClr val="FFCC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5379" name="AutoShape 30"/>
          <p:cNvSpPr>
            <a:spLocks noChangeArrowheads="1"/>
          </p:cNvSpPr>
          <p:nvPr/>
        </p:nvSpPr>
        <p:spPr bwMode="auto">
          <a:xfrm>
            <a:off x="7010400" y="3771900"/>
            <a:ext cx="685800" cy="685800"/>
          </a:xfrm>
          <a:prstGeom prst="flowChartSummingJunction">
            <a:avLst/>
          </a:prstGeom>
          <a:solidFill>
            <a:srgbClr val="FFCC99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5380" name="Rectangle 31"/>
          <p:cNvSpPr>
            <a:spLocks noChangeArrowheads="1"/>
          </p:cNvSpPr>
          <p:nvPr/>
        </p:nvSpPr>
        <p:spPr bwMode="auto">
          <a:xfrm>
            <a:off x="1524000" y="3962400"/>
            <a:ext cx="609600" cy="3048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5381" name="Oval 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257800" y="3505200"/>
            <a:ext cx="1295400" cy="12954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5382" name="Oval 3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743200" y="3505200"/>
            <a:ext cx="1295400" cy="12954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5383" name="Rectangle 35"/>
          <p:cNvSpPr>
            <a:spLocks noChangeArrowheads="1"/>
          </p:cNvSpPr>
          <p:nvPr/>
        </p:nvSpPr>
        <p:spPr bwMode="auto">
          <a:xfrm>
            <a:off x="3124200" y="3505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b="1">
                <a:latin typeface="VNI-Avo" pitchFamily="2" charset="0"/>
              </a:rPr>
              <a:t>1</a:t>
            </a:r>
          </a:p>
        </p:txBody>
      </p:sp>
      <p:sp>
        <p:nvSpPr>
          <p:cNvPr id="15384" name="Rectangle 36"/>
          <p:cNvSpPr>
            <a:spLocks noChangeArrowheads="1"/>
          </p:cNvSpPr>
          <p:nvPr/>
        </p:nvSpPr>
        <p:spPr bwMode="auto">
          <a:xfrm>
            <a:off x="5772150" y="3505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b="1">
                <a:latin typeface="VNI-Avo" pitchFamily="2" charset="0"/>
              </a:rPr>
              <a:t>1</a:t>
            </a:r>
          </a:p>
        </p:txBody>
      </p:sp>
      <p:sp>
        <p:nvSpPr>
          <p:cNvPr id="15385" name="Rectangle 37"/>
          <p:cNvSpPr>
            <a:spLocks noChangeArrowheads="1"/>
          </p:cNvSpPr>
          <p:nvPr/>
        </p:nvSpPr>
        <p:spPr bwMode="auto">
          <a:xfrm>
            <a:off x="5791200" y="4267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b="1">
                <a:latin typeface="VNI-Avo" pitchFamily="2" charset="0"/>
              </a:rPr>
              <a:t>2</a:t>
            </a:r>
          </a:p>
        </p:txBody>
      </p:sp>
      <p:sp>
        <p:nvSpPr>
          <p:cNvPr id="15386" name="Rectangle 38"/>
          <p:cNvSpPr>
            <a:spLocks noChangeArrowheads="1"/>
          </p:cNvSpPr>
          <p:nvPr/>
        </p:nvSpPr>
        <p:spPr bwMode="auto">
          <a:xfrm>
            <a:off x="3048000" y="4267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b="1">
                <a:latin typeface="VNI-Avo" pitchFamily="2" charset="0"/>
              </a:rPr>
              <a:t>2</a:t>
            </a:r>
          </a:p>
        </p:txBody>
      </p:sp>
      <p:sp>
        <p:nvSpPr>
          <p:cNvPr id="15387" name="Rectangle 39"/>
          <p:cNvSpPr>
            <a:spLocks noChangeArrowheads="1"/>
          </p:cNvSpPr>
          <p:nvPr/>
        </p:nvSpPr>
        <p:spPr bwMode="auto">
          <a:xfrm>
            <a:off x="3276600" y="5029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sz="2800" b="1">
                <a:latin typeface="VNI-Avo" pitchFamily="2" charset="0"/>
              </a:rPr>
              <a:t>A</a:t>
            </a:r>
          </a:p>
        </p:txBody>
      </p:sp>
      <p:sp>
        <p:nvSpPr>
          <p:cNvPr id="15388" name="Rectangle 40"/>
          <p:cNvSpPr>
            <a:spLocks noChangeArrowheads="1"/>
          </p:cNvSpPr>
          <p:nvPr/>
        </p:nvSpPr>
        <p:spPr bwMode="auto">
          <a:xfrm>
            <a:off x="5867400" y="5029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sz="2800" b="1">
                <a:latin typeface="VNI-Avo" pitchFamily="2" charset="0"/>
              </a:rPr>
              <a:t>B</a:t>
            </a:r>
          </a:p>
        </p:txBody>
      </p:sp>
      <p:sp>
        <p:nvSpPr>
          <p:cNvPr id="15389" name="AutoShape 6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686800" y="6096000"/>
            <a:ext cx="304800" cy="381000"/>
          </a:xfrm>
          <a:prstGeom prst="down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" tmFilter="0, 0; .2, .5; .8, .5; 1, 0"/>
                                        <p:tgtEl>
                                          <p:spTgt spid="430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" autoRev="1" fill="hold"/>
                                        <p:tgtEl>
                                          <p:spTgt spid="430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03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430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nenth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679450" y="3733800"/>
            <a:ext cx="1905000" cy="25908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88" name="Line 5"/>
          <p:cNvSpPr>
            <a:spLocks noChangeShapeType="1"/>
          </p:cNvSpPr>
          <p:nvPr/>
        </p:nvSpPr>
        <p:spPr bwMode="auto">
          <a:xfrm>
            <a:off x="609600" y="1143000"/>
            <a:ext cx="44196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89" name="Line 6"/>
          <p:cNvSpPr>
            <a:spLocks noChangeShapeType="1"/>
          </p:cNvSpPr>
          <p:nvPr/>
        </p:nvSpPr>
        <p:spPr bwMode="auto">
          <a:xfrm>
            <a:off x="609600" y="1495425"/>
            <a:ext cx="15446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0" y="914400"/>
            <a:ext cx="53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  <a:latin typeface="Times New Roman" pitchFamily="18" charset="0"/>
              </a:rPr>
              <a:t>O</a:t>
            </a:r>
          </a:p>
        </p:txBody>
      </p:sp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0" y="1412875"/>
            <a:ext cx="53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1676400" y="304800"/>
            <a:ext cx="71897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NI-Bodon-Poster" pitchFamily="2" charset="0"/>
              </a:rPr>
              <a:t>Veõ sô ñoà laép ñaët maïch ñieän</a:t>
            </a: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7010400" y="1466850"/>
            <a:ext cx="1219200" cy="12954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141" name="Group 21"/>
          <p:cNvGrpSpPr>
            <a:grpSpLocks/>
          </p:cNvGrpSpPr>
          <p:nvPr/>
        </p:nvGrpSpPr>
        <p:grpSpPr bwMode="auto">
          <a:xfrm>
            <a:off x="7239000" y="1714500"/>
            <a:ext cx="762000" cy="762000"/>
            <a:chOff x="4560" y="1230"/>
            <a:chExt cx="480" cy="480"/>
          </a:xfrm>
        </p:grpSpPr>
        <p:sp>
          <p:nvSpPr>
            <p:cNvPr id="16406" name="Oval 22"/>
            <p:cNvSpPr>
              <a:spLocks noChangeArrowheads="1"/>
            </p:cNvSpPr>
            <p:nvPr/>
          </p:nvSpPr>
          <p:spPr bwMode="auto">
            <a:xfrm rot="182743">
              <a:off x="4560" y="1230"/>
              <a:ext cx="480" cy="480"/>
            </a:xfrm>
            <a:prstGeom prst="ellipse">
              <a:avLst/>
            </a:prstGeom>
            <a:solidFill>
              <a:srgbClr val="66FFFF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7" name="AutoShape 23"/>
            <p:cNvSpPr>
              <a:spLocks noChangeArrowheads="1"/>
            </p:cNvSpPr>
            <p:nvPr/>
          </p:nvSpPr>
          <p:spPr bwMode="auto">
            <a:xfrm rot="4632571">
              <a:off x="4895" y="1441"/>
              <a:ext cx="73" cy="72"/>
            </a:xfrm>
            <a:prstGeom prst="flowChartConnector">
              <a:avLst/>
            </a:prstGeom>
            <a:solidFill>
              <a:srgbClr val="CC000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8" name="AutoShape 24"/>
            <p:cNvSpPr>
              <a:spLocks noChangeArrowheads="1"/>
            </p:cNvSpPr>
            <p:nvPr/>
          </p:nvSpPr>
          <p:spPr bwMode="auto">
            <a:xfrm rot="4632571">
              <a:off x="4694" y="1567"/>
              <a:ext cx="73" cy="72"/>
            </a:xfrm>
            <a:prstGeom prst="flowChartConnector">
              <a:avLst/>
            </a:prstGeom>
            <a:solidFill>
              <a:srgbClr val="CC000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9" name="AutoShape 25"/>
            <p:cNvSpPr>
              <a:spLocks noChangeArrowheads="1"/>
            </p:cNvSpPr>
            <p:nvPr/>
          </p:nvSpPr>
          <p:spPr bwMode="auto">
            <a:xfrm rot="4632571">
              <a:off x="4700" y="1333"/>
              <a:ext cx="73" cy="72"/>
            </a:xfrm>
            <a:prstGeom prst="flowChartConnector">
              <a:avLst/>
            </a:prstGeom>
            <a:solidFill>
              <a:srgbClr val="CC000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4734" y="1368"/>
              <a:ext cx="204" cy="108"/>
            </a:xfrm>
            <a:custGeom>
              <a:avLst/>
              <a:gdLst>
                <a:gd name="T0" fmla="*/ 0 w 204"/>
                <a:gd name="T1" fmla="*/ 0 h 108"/>
                <a:gd name="T2" fmla="*/ 204 w 204"/>
                <a:gd name="T3" fmla="*/ 108 h 10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4" h="108">
                  <a:moveTo>
                    <a:pt x="0" y="0"/>
                  </a:moveTo>
                  <a:lnTo>
                    <a:pt x="204" y="108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50" name="AutoShape 30"/>
          <p:cNvSpPr>
            <a:spLocks noChangeArrowheads="1"/>
          </p:cNvSpPr>
          <p:nvPr/>
        </p:nvSpPr>
        <p:spPr bwMode="auto">
          <a:xfrm>
            <a:off x="4724400" y="2795588"/>
            <a:ext cx="762000" cy="762000"/>
          </a:xfrm>
          <a:prstGeom prst="flowChartSummingJunction">
            <a:avLst/>
          </a:prstGeom>
          <a:solidFill>
            <a:srgbClr val="FFFF66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latin typeface="Times New Roman" pitchFamily="18" charset="0"/>
            </a:endParaRPr>
          </a:p>
        </p:txBody>
      </p:sp>
      <p:grpSp>
        <p:nvGrpSpPr>
          <p:cNvPr id="5151" name="Group 31"/>
          <p:cNvGrpSpPr>
            <a:grpSpLocks/>
          </p:cNvGrpSpPr>
          <p:nvPr/>
        </p:nvGrpSpPr>
        <p:grpSpPr bwMode="auto">
          <a:xfrm rot="5400000">
            <a:off x="1503363" y="3848100"/>
            <a:ext cx="381000" cy="990600"/>
            <a:chOff x="720" y="2457"/>
            <a:chExt cx="240" cy="624"/>
          </a:xfrm>
        </p:grpSpPr>
        <p:sp>
          <p:nvSpPr>
            <p:cNvPr id="16404" name="Rectangle 32"/>
            <p:cNvSpPr>
              <a:spLocks noChangeArrowheads="1"/>
            </p:cNvSpPr>
            <p:nvPr/>
          </p:nvSpPr>
          <p:spPr bwMode="auto">
            <a:xfrm>
              <a:off x="720" y="2544"/>
              <a:ext cx="240" cy="480"/>
            </a:xfrm>
            <a:prstGeom prst="rect">
              <a:avLst/>
            </a:prstGeom>
            <a:solidFill>
              <a:srgbClr val="FF99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Times New Roman" pitchFamily="18" charset="0"/>
              </a:endParaRPr>
            </a:p>
          </p:txBody>
        </p:sp>
        <p:sp>
          <p:nvSpPr>
            <p:cNvPr id="16405" name="Line 33"/>
            <p:cNvSpPr>
              <a:spLocks noChangeShapeType="1"/>
            </p:cNvSpPr>
            <p:nvPr/>
          </p:nvSpPr>
          <p:spPr bwMode="auto">
            <a:xfrm>
              <a:off x="834" y="2457"/>
              <a:ext cx="0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55" name="Group 35"/>
          <p:cNvGrpSpPr>
            <a:grpSpLocks/>
          </p:cNvGrpSpPr>
          <p:nvPr/>
        </p:nvGrpSpPr>
        <p:grpSpPr bwMode="auto">
          <a:xfrm>
            <a:off x="1296988" y="5164138"/>
            <a:ext cx="762000" cy="838200"/>
            <a:chOff x="960" y="3312"/>
            <a:chExt cx="480" cy="528"/>
          </a:xfrm>
        </p:grpSpPr>
        <p:sp>
          <p:nvSpPr>
            <p:cNvPr id="16399" name="Oval 36"/>
            <p:cNvSpPr>
              <a:spLocks noChangeArrowheads="1"/>
            </p:cNvSpPr>
            <p:nvPr/>
          </p:nvSpPr>
          <p:spPr bwMode="auto">
            <a:xfrm>
              <a:off x="960" y="3312"/>
              <a:ext cx="480" cy="528"/>
            </a:xfrm>
            <a:prstGeom prst="ellipse">
              <a:avLst/>
            </a:prstGeom>
            <a:solidFill>
              <a:srgbClr val="66FFFF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0" name="AutoShape 37"/>
            <p:cNvSpPr>
              <a:spLocks noChangeArrowheads="1"/>
            </p:cNvSpPr>
            <p:nvPr/>
          </p:nvSpPr>
          <p:spPr bwMode="auto">
            <a:xfrm>
              <a:off x="1227" y="3429"/>
              <a:ext cx="81" cy="88"/>
            </a:xfrm>
            <a:prstGeom prst="flowChartConnector">
              <a:avLst/>
            </a:prstGeom>
            <a:solidFill>
              <a:srgbClr val="CC000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1" name="AutoShape 38"/>
            <p:cNvSpPr>
              <a:spLocks noChangeArrowheads="1"/>
            </p:cNvSpPr>
            <p:nvPr/>
          </p:nvSpPr>
          <p:spPr bwMode="auto">
            <a:xfrm>
              <a:off x="1227" y="3664"/>
              <a:ext cx="81" cy="88"/>
            </a:xfrm>
            <a:prstGeom prst="flowChartConnector">
              <a:avLst/>
            </a:prstGeom>
            <a:solidFill>
              <a:srgbClr val="CC000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2" name="AutoShape 39"/>
            <p:cNvSpPr>
              <a:spLocks noChangeArrowheads="1"/>
            </p:cNvSpPr>
            <p:nvPr/>
          </p:nvSpPr>
          <p:spPr bwMode="auto">
            <a:xfrm>
              <a:off x="1067" y="3547"/>
              <a:ext cx="81" cy="88"/>
            </a:xfrm>
            <a:prstGeom prst="flowChartConnector">
              <a:avLst/>
            </a:prstGeom>
            <a:solidFill>
              <a:srgbClr val="CC000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3" name="Line 40"/>
            <p:cNvSpPr>
              <a:spLocks noChangeShapeType="1"/>
            </p:cNvSpPr>
            <p:nvPr/>
          </p:nvSpPr>
          <p:spPr bwMode="auto">
            <a:xfrm flipV="1">
              <a:off x="1100" y="3462"/>
              <a:ext cx="180" cy="1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68" name="Text Box 48"/>
          <p:cNvSpPr txBox="1">
            <a:spLocks noChangeArrowheads="1"/>
          </p:cNvSpPr>
          <p:nvPr/>
        </p:nvSpPr>
        <p:spPr bwMode="auto">
          <a:xfrm>
            <a:off x="457200" y="304800"/>
            <a:ext cx="1276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Bài 9</a:t>
            </a:r>
            <a:endParaRPr lang="en-US" sz="3600" b="1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NI-Bodon-Poster" pitchFamily="2" charset="0"/>
            </a:endParaRPr>
          </a:p>
        </p:txBody>
      </p:sp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  <p:bldP spid="5137" grpId="0" animBg="1"/>
      <p:bldP spid="51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nenth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806450" y="3733800"/>
            <a:ext cx="1905000" cy="25908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12" name="Line 5"/>
          <p:cNvSpPr>
            <a:spLocks noChangeShapeType="1"/>
          </p:cNvSpPr>
          <p:nvPr/>
        </p:nvSpPr>
        <p:spPr bwMode="auto">
          <a:xfrm>
            <a:off x="609600" y="1143000"/>
            <a:ext cx="44196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3" name="Line 6"/>
          <p:cNvSpPr>
            <a:spLocks noChangeShapeType="1"/>
          </p:cNvSpPr>
          <p:nvPr/>
        </p:nvSpPr>
        <p:spPr bwMode="auto">
          <a:xfrm>
            <a:off x="609600" y="1495425"/>
            <a:ext cx="15446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H="1">
            <a:off x="5029200" y="1138238"/>
            <a:ext cx="0" cy="2362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5" name="Text Box 8"/>
          <p:cNvSpPr txBox="1">
            <a:spLocks noChangeArrowheads="1"/>
          </p:cNvSpPr>
          <p:nvPr/>
        </p:nvSpPr>
        <p:spPr bwMode="auto">
          <a:xfrm>
            <a:off x="0" y="914400"/>
            <a:ext cx="53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  <a:latin typeface="Times New Roman" pitchFamily="18" charset="0"/>
              </a:rPr>
              <a:t>O</a:t>
            </a:r>
          </a:p>
        </p:txBody>
      </p:sp>
      <p:sp>
        <p:nvSpPr>
          <p:cNvPr id="17416" name="Text Box 9"/>
          <p:cNvSpPr txBox="1">
            <a:spLocks noChangeArrowheads="1"/>
          </p:cNvSpPr>
          <p:nvPr/>
        </p:nvSpPr>
        <p:spPr bwMode="auto">
          <a:xfrm>
            <a:off x="0" y="1412875"/>
            <a:ext cx="53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>
            <a:off x="1198563" y="4291013"/>
            <a:ext cx="0" cy="14144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V="1">
            <a:off x="2286000" y="1914525"/>
            <a:ext cx="9525" cy="3581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2438400" y="2286000"/>
            <a:ext cx="0" cy="3581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1676400" y="304800"/>
            <a:ext cx="71897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NI-Bodon-Poster" pitchFamily="2" charset="0"/>
              </a:rPr>
              <a:t>Veõ sô ñoà laép ñaët maïch ñieän</a:t>
            </a: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7010400" y="1466850"/>
            <a:ext cx="1219200" cy="12954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8" name="Freeform 18"/>
          <p:cNvSpPr>
            <a:spLocks/>
          </p:cNvSpPr>
          <p:nvPr/>
        </p:nvSpPr>
        <p:spPr bwMode="auto">
          <a:xfrm>
            <a:off x="8077200" y="1543050"/>
            <a:ext cx="3175" cy="581025"/>
          </a:xfrm>
          <a:custGeom>
            <a:avLst/>
            <a:gdLst>
              <a:gd name="T0" fmla="*/ 2147483647 w 2"/>
              <a:gd name="T1" fmla="*/ 0 h 366"/>
              <a:gd name="T2" fmla="*/ 0 w 2"/>
              <a:gd name="T3" fmla="*/ 2147483647 h 366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" h="366">
                <a:moveTo>
                  <a:pt x="2" y="0"/>
                </a:moveTo>
                <a:lnTo>
                  <a:pt x="0" y="366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9" name="Line 19"/>
          <p:cNvSpPr>
            <a:spLocks noChangeShapeType="1"/>
          </p:cNvSpPr>
          <p:nvPr/>
        </p:nvSpPr>
        <p:spPr bwMode="auto">
          <a:xfrm>
            <a:off x="5181600" y="1519238"/>
            <a:ext cx="2895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" name="Line 20"/>
          <p:cNvSpPr>
            <a:spLocks noChangeShapeType="1"/>
          </p:cNvSpPr>
          <p:nvPr/>
        </p:nvSpPr>
        <p:spPr bwMode="auto">
          <a:xfrm>
            <a:off x="5181600" y="1514475"/>
            <a:ext cx="0" cy="1600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141" name="Group 21"/>
          <p:cNvGrpSpPr>
            <a:grpSpLocks/>
          </p:cNvGrpSpPr>
          <p:nvPr/>
        </p:nvGrpSpPr>
        <p:grpSpPr bwMode="auto">
          <a:xfrm>
            <a:off x="7239000" y="1714500"/>
            <a:ext cx="762000" cy="762000"/>
            <a:chOff x="4560" y="1230"/>
            <a:chExt cx="480" cy="480"/>
          </a:xfrm>
        </p:grpSpPr>
        <p:sp>
          <p:nvSpPr>
            <p:cNvPr id="17448" name="Oval 22"/>
            <p:cNvSpPr>
              <a:spLocks noChangeArrowheads="1"/>
            </p:cNvSpPr>
            <p:nvPr/>
          </p:nvSpPr>
          <p:spPr bwMode="auto">
            <a:xfrm rot="182743">
              <a:off x="4560" y="1230"/>
              <a:ext cx="480" cy="480"/>
            </a:xfrm>
            <a:prstGeom prst="ellipse">
              <a:avLst/>
            </a:prstGeom>
            <a:solidFill>
              <a:srgbClr val="66FFFF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9" name="AutoShape 23"/>
            <p:cNvSpPr>
              <a:spLocks noChangeArrowheads="1"/>
            </p:cNvSpPr>
            <p:nvPr/>
          </p:nvSpPr>
          <p:spPr bwMode="auto">
            <a:xfrm rot="4632571">
              <a:off x="4895" y="1441"/>
              <a:ext cx="73" cy="72"/>
            </a:xfrm>
            <a:prstGeom prst="flowChartConnector">
              <a:avLst/>
            </a:prstGeom>
            <a:solidFill>
              <a:srgbClr val="CC000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50" name="AutoShape 24"/>
            <p:cNvSpPr>
              <a:spLocks noChangeArrowheads="1"/>
            </p:cNvSpPr>
            <p:nvPr/>
          </p:nvSpPr>
          <p:spPr bwMode="auto">
            <a:xfrm rot="4632571">
              <a:off x="4694" y="1567"/>
              <a:ext cx="73" cy="72"/>
            </a:xfrm>
            <a:prstGeom prst="flowChartConnector">
              <a:avLst/>
            </a:prstGeom>
            <a:solidFill>
              <a:srgbClr val="CC000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51" name="AutoShape 25"/>
            <p:cNvSpPr>
              <a:spLocks noChangeArrowheads="1"/>
            </p:cNvSpPr>
            <p:nvPr/>
          </p:nvSpPr>
          <p:spPr bwMode="auto">
            <a:xfrm rot="4632571">
              <a:off x="4700" y="1333"/>
              <a:ext cx="73" cy="72"/>
            </a:xfrm>
            <a:prstGeom prst="flowChartConnector">
              <a:avLst/>
            </a:prstGeom>
            <a:solidFill>
              <a:srgbClr val="CC000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52" name="Freeform 26"/>
            <p:cNvSpPr>
              <a:spLocks/>
            </p:cNvSpPr>
            <p:nvPr/>
          </p:nvSpPr>
          <p:spPr bwMode="auto">
            <a:xfrm>
              <a:off x="4734" y="1368"/>
              <a:ext cx="204" cy="108"/>
            </a:xfrm>
            <a:custGeom>
              <a:avLst/>
              <a:gdLst>
                <a:gd name="T0" fmla="*/ 0 w 204"/>
                <a:gd name="T1" fmla="*/ 0 h 108"/>
                <a:gd name="T2" fmla="*/ 204 w 204"/>
                <a:gd name="T3" fmla="*/ 108 h 10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4" h="108">
                  <a:moveTo>
                    <a:pt x="0" y="0"/>
                  </a:moveTo>
                  <a:lnTo>
                    <a:pt x="204" y="108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47" name="Line 27"/>
          <p:cNvSpPr>
            <a:spLocks noChangeShapeType="1"/>
          </p:cNvSpPr>
          <p:nvPr/>
        </p:nvSpPr>
        <p:spPr bwMode="auto">
          <a:xfrm flipH="1">
            <a:off x="2438400" y="2276475"/>
            <a:ext cx="5105400" cy="111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8" name="Line 28"/>
          <p:cNvSpPr>
            <a:spLocks noChangeShapeType="1"/>
          </p:cNvSpPr>
          <p:nvPr/>
        </p:nvSpPr>
        <p:spPr bwMode="auto">
          <a:xfrm>
            <a:off x="2286000" y="1924050"/>
            <a:ext cx="5257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9" name="Line 29"/>
          <p:cNvSpPr>
            <a:spLocks noChangeShapeType="1"/>
          </p:cNvSpPr>
          <p:nvPr/>
        </p:nvSpPr>
        <p:spPr bwMode="auto">
          <a:xfrm>
            <a:off x="7848600" y="2133600"/>
            <a:ext cx="228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0" name="AutoShape 30"/>
          <p:cNvSpPr>
            <a:spLocks noChangeArrowheads="1"/>
          </p:cNvSpPr>
          <p:nvPr/>
        </p:nvSpPr>
        <p:spPr bwMode="auto">
          <a:xfrm>
            <a:off x="4724400" y="2795588"/>
            <a:ext cx="762000" cy="762000"/>
          </a:xfrm>
          <a:prstGeom prst="flowChartSummingJunction">
            <a:avLst/>
          </a:prstGeom>
          <a:solidFill>
            <a:srgbClr val="FFFF66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latin typeface="Times New Roman" pitchFamily="18" charset="0"/>
            </a:endParaRPr>
          </a:p>
        </p:txBody>
      </p:sp>
      <p:grpSp>
        <p:nvGrpSpPr>
          <p:cNvPr id="5151" name="Group 31"/>
          <p:cNvGrpSpPr>
            <a:grpSpLocks/>
          </p:cNvGrpSpPr>
          <p:nvPr/>
        </p:nvGrpSpPr>
        <p:grpSpPr bwMode="auto">
          <a:xfrm rot="5400000">
            <a:off x="1503363" y="3848100"/>
            <a:ext cx="381000" cy="990600"/>
            <a:chOff x="720" y="2457"/>
            <a:chExt cx="240" cy="624"/>
          </a:xfrm>
        </p:grpSpPr>
        <p:sp>
          <p:nvSpPr>
            <p:cNvPr id="17446" name="Rectangle 32"/>
            <p:cNvSpPr>
              <a:spLocks noChangeArrowheads="1"/>
            </p:cNvSpPr>
            <p:nvPr/>
          </p:nvSpPr>
          <p:spPr bwMode="auto">
            <a:xfrm>
              <a:off x="720" y="2544"/>
              <a:ext cx="240" cy="480"/>
            </a:xfrm>
            <a:prstGeom prst="rect">
              <a:avLst/>
            </a:prstGeom>
            <a:solidFill>
              <a:srgbClr val="FF99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Times New Roman" pitchFamily="18" charset="0"/>
              </a:endParaRPr>
            </a:p>
          </p:txBody>
        </p:sp>
        <p:sp>
          <p:nvSpPr>
            <p:cNvPr id="17447" name="Line 33"/>
            <p:cNvSpPr>
              <a:spLocks noChangeShapeType="1"/>
            </p:cNvSpPr>
            <p:nvPr/>
          </p:nvSpPr>
          <p:spPr bwMode="auto">
            <a:xfrm>
              <a:off x="834" y="2457"/>
              <a:ext cx="0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55" name="Group 35"/>
          <p:cNvGrpSpPr>
            <a:grpSpLocks/>
          </p:cNvGrpSpPr>
          <p:nvPr/>
        </p:nvGrpSpPr>
        <p:grpSpPr bwMode="auto">
          <a:xfrm>
            <a:off x="1524000" y="5257800"/>
            <a:ext cx="762000" cy="838200"/>
            <a:chOff x="960" y="3312"/>
            <a:chExt cx="480" cy="528"/>
          </a:xfrm>
        </p:grpSpPr>
        <p:sp>
          <p:nvSpPr>
            <p:cNvPr id="17441" name="Oval 36"/>
            <p:cNvSpPr>
              <a:spLocks noChangeArrowheads="1"/>
            </p:cNvSpPr>
            <p:nvPr/>
          </p:nvSpPr>
          <p:spPr bwMode="auto">
            <a:xfrm>
              <a:off x="960" y="3312"/>
              <a:ext cx="480" cy="528"/>
            </a:xfrm>
            <a:prstGeom prst="ellipse">
              <a:avLst/>
            </a:prstGeom>
            <a:solidFill>
              <a:srgbClr val="66FFFF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2" name="AutoShape 37"/>
            <p:cNvSpPr>
              <a:spLocks noChangeArrowheads="1"/>
            </p:cNvSpPr>
            <p:nvPr/>
          </p:nvSpPr>
          <p:spPr bwMode="auto">
            <a:xfrm>
              <a:off x="1227" y="3429"/>
              <a:ext cx="81" cy="88"/>
            </a:xfrm>
            <a:prstGeom prst="flowChartConnector">
              <a:avLst/>
            </a:prstGeom>
            <a:solidFill>
              <a:srgbClr val="CC000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3" name="AutoShape 38"/>
            <p:cNvSpPr>
              <a:spLocks noChangeArrowheads="1"/>
            </p:cNvSpPr>
            <p:nvPr/>
          </p:nvSpPr>
          <p:spPr bwMode="auto">
            <a:xfrm>
              <a:off x="1227" y="3664"/>
              <a:ext cx="81" cy="88"/>
            </a:xfrm>
            <a:prstGeom prst="flowChartConnector">
              <a:avLst/>
            </a:prstGeom>
            <a:solidFill>
              <a:srgbClr val="CC000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4" name="AutoShape 39"/>
            <p:cNvSpPr>
              <a:spLocks noChangeArrowheads="1"/>
            </p:cNvSpPr>
            <p:nvPr/>
          </p:nvSpPr>
          <p:spPr bwMode="auto">
            <a:xfrm>
              <a:off x="1067" y="3547"/>
              <a:ext cx="81" cy="88"/>
            </a:xfrm>
            <a:prstGeom prst="flowChartConnector">
              <a:avLst/>
            </a:prstGeom>
            <a:solidFill>
              <a:srgbClr val="CC000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5" name="Line 40"/>
            <p:cNvSpPr>
              <a:spLocks noChangeShapeType="1"/>
            </p:cNvSpPr>
            <p:nvPr/>
          </p:nvSpPr>
          <p:spPr bwMode="auto">
            <a:xfrm flipV="1">
              <a:off x="1100" y="3462"/>
              <a:ext cx="180" cy="1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62" name="Line 42"/>
          <p:cNvSpPr>
            <a:spLocks noChangeShapeType="1"/>
          </p:cNvSpPr>
          <p:nvPr/>
        </p:nvSpPr>
        <p:spPr bwMode="auto">
          <a:xfrm flipH="1">
            <a:off x="2024063" y="5495925"/>
            <a:ext cx="2619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3" name="Text Box 43"/>
          <p:cNvSpPr txBox="1">
            <a:spLocks noChangeArrowheads="1"/>
          </p:cNvSpPr>
          <p:nvPr/>
        </p:nvSpPr>
        <p:spPr bwMode="auto">
          <a:xfrm>
            <a:off x="3352800" y="4343400"/>
            <a:ext cx="5257800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200">
                <a:solidFill>
                  <a:srgbClr val="660066"/>
                </a:solidFill>
                <a:latin typeface="VNI-Bodon-Poster" pitchFamily="2" charset="0"/>
              </a:rPr>
              <a:t>Veõ ñöôøng daây nguoàn.</a:t>
            </a:r>
          </a:p>
        </p:txBody>
      </p:sp>
      <p:sp>
        <p:nvSpPr>
          <p:cNvPr id="5164" name="Text Box 44"/>
          <p:cNvSpPr txBox="1">
            <a:spLocks noChangeArrowheads="1"/>
          </p:cNvSpPr>
          <p:nvPr/>
        </p:nvSpPr>
        <p:spPr bwMode="auto">
          <a:xfrm>
            <a:off x="3124200" y="4343400"/>
            <a:ext cx="5105400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200">
                <a:solidFill>
                  <a:srgbClr val="660066"/>
                </a:solidFill>
                <a:latin typeface="VNI-Bodon-Poster" pitchFamily="2" charset="0"/>
              </a:rPr>
              <a:t>Xaùc ñònh vò trí ñeå               baûng ñieän, boùng ñeøn.</a:t>
            </a:r>
          </a:p>
        </p:txBody>
      </p:sp>
      <p:sp>
        <p:nvSpPr>
          <p:cNvPr id="5165" name="Text Box 45"/>
          <p:cNvSpPr txBox="1">
            <a:spLocks noChangeArrowheads="1"/>
          </p:cNvSpPr>
          <p:nvPr/>
        </p:nvSpPr>
        <p:spPr bwMode="auto">
          <a:xfrm>
            <a:off x="2819400" y="4343400"/>
            <a:ext cx="6400800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200">
                <a:solidFill>
                  <a:srgbClr val="660066"/>
                </a:solidFill>
                <a:latin typeface="VNI-Bodon-Poster" pitchFamily="2" charset="0"/>
              </a:rPr>
              <a:t>Xaùc ñònh vò trí caùc thieát bò ñieän treân baûng ñieän.</a:t>
            </a:r>
          </a:p>
        </p:txBody>
      </p:sp>
      <p:sp>
        <p:nvSpPr>
          <p:cNvPr id="5166" name="Line 46"/>
          <p:cNvSpPr>
            <a:spLocks noChangeShapeType="1"/>
          </p:cNvSpPr>
          <p:nvPr/>
        </p:nvSpPr>
        <p:spPr bwMode="auto">
          <a:xfrm>
            <a:off x="2033588" y="5876925"/>
            <a:ext cx="4238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7" name="Text Box 47"/>
          <p:cNvSpPr txBox="1">
            <a:spLocks noChangeArrowheads="1"/>
          </p:cNvSpPr>
          <p:nvPr/>
        </p:nvSpPr>
        <p:spPr bwMode="auto">
          <a:xfrm>
            <a:off x="3048000" y="4343400"/>
            <a:ext cx="5638800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200">
                <a:solidFill>
                  <a:srgbClr val="660066"/>
                </a:solidFill>
                <a:latin typeface="VNI-Bodon-Poster" pitchFamily="2" charset="0"/>
              </a:rPr>
              <a:t>Veõ ñöôøng daây daãn ñieän            theo sô ñoà nguyeân lyù.</a:t>
            </a:r>
          </a:p>
        </p:txBody>
      </p:sp>
      <p:sp>
        <p:nvSpPr>
          <p:cNvPr id="5168" name="Text Box 48"/>
          <p:cNvSpPr txBox="1">
            <a:spLocks noChangeArrowheads="1"/>
          </p:cNvSpPr>
          <p:nvPr/>
        </p:nvSpPr>
        <p:spPr bwMode="auto">
          <a:xfrm>
            <a:off x="457200" y="304800"/>
            <a:ext cx="1276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Bài 9</a:t>
            </a:r>
            <a:endParaRPr lang="en-US" sz="3600" b="1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NI-Bodon-Poster" pitchFamily="2" charset="0"/>
            </a:endParaRPr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H="1">
            <a:off x="1168400" y="5705475"/>
            <a:ext cx="5651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Line 20"/>
          <p:cNvSpPr>
            <a:spLocks noChangeShapeType="1"/>
          </p:cNvSpPr>
          <p:nvPr/>
        </p:nvSpPr>
        <p:spPr bwMode="auto">
          <a:xfrm>
            <a:off x="2154238" y="1466850"/>
            <a:ext cx="0" cy="28765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1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5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51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5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5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  <p:bldP spid="5127" grpId="0" animBg="1"/>
      <p:bldP spid="5131" grpId="0" animBg="1"/>
      <p:bldP spid="5132" grpId="0" animBg="1"/>
      <p:bldP spid="5134" grpId="0" animBg="1"/>
      <p:bldP spid="5137" grpId="0" animBg="1"/>
      <p:bldP spid="5138" grpId="0" animBg="1"/>
      <p:bldP spid="5139" grpId="0" animBg="1"/>
      <p:bldP spid="5140" grpId="0" animBg="1"/>
      <p:bldP spid="5147" grpId="0" animBg="1"/>
      <p:bldP spid="5148" grpId="0" animBg="1"/>
      <p:bldP spid="5149" grpId="0" animBg="1"/>
      <p:bldP spid="5150" grpId="0" animBg="1"/>
      <p:bldP spid="5162" grpId="0" animBg="1"/>
      <p:bldP spid="5163" grpId="0"/>
      <p:bldP spid="5163" grpId="1"/>
      <p:bldP spid="5164" grpId="0"/>
      <p:bldP spid="5164" grpId="1"/>
      <p:bldP spid="5165" grpId="0"/>
      <p:bldP spid="5165" grpId="1"/>
      <p:bldP spid="5166" grpId="0" animBg="1"/>
      <p:bldP spid="5167" grpId="0"/>
      <p:bldP spid="5130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7" descr="JDSJ1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2" name="Text Box 22"/>
          <p:cNvSpPr txBox="1">
            <a:spLocks noChangeArrowheads="1"/>
          </p:cNvSpPr>
          <p:nvPr/>
        </p:nvSpPr>
        <p:spPr bwMode="auto">
          <a:xfrm>
            <a:off x="304800" y="2743200"/>
            <a:ext cx="85344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Char char="v"/>
            </a:pPr>
            <a:r>
              <a:rPr kumimoji="0" lang="en-US" sz="2800" b="1">
                <a:solidFill>
                  <a:srgbClr val="FF3300"/>
                </a:solidFill>
              </a:rPr>
              <a:t> Vẽ sơ đồ lắp đặt ra giấy đôi.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v"/>
            </a:pPr>
            <a:r>
              <a:rPr kumimoji="0" lang="en-US" sz="2800" b="1" baseline="-25000">
                <a:solidFill>
                  <a:srgbClr val="FF3300"/>
                </a:solidFill>
              </a:rPr>
              <a:t> </a:t>
            </a:r>
            <a:r>
              <a:rPr kumimoji="0" lang="en-US" sz="2800" b="1">
                <a:solidFill>
                  <a:srgbClr val="FF3300"/>
                </a:solidFill>
              </a:rPr>
              <a:t>Học sinh có thể chuẩn bị dụng cụ, vật liệu để thực hành (tùy điều kiện) 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v"/>
            </a:pPr>
            <a:r>
              <a:rPr kumimoji="0" lang="en-US" sz="2800" b="1">
                <a:solidFill>
                  <a:srgbClr val="FF3300"/>
                </a:solidFill>
              </a:rPr>
              <a:t> Học sinh có thể tham khảo trên youtube về cách nối dây vào thiết bị, lắp bảng điện với từ khóa:” Lắp mạch điện bảng điện bài 6- công nghệ 9”</a:t>
            </a:r>
          </a:p>
        </p:txBody>
      </p:sp>
      <p:sp>
        <p:nvSpPr>
          <p:cNvPr id="2" name="Rectangle 1"/>
          <p:cNvSpPr/>
          <p:nvPr/>
        </p:nvSpPr>
        <p:spPr>
          <a:xfrm>
            <a:off x="209743" y="609600"/>
            <a:ext cx="86885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Nhiệm</a:t>
            </a:r>
            <a:r>
              <a:rPr 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vụ</a:t>
            </a:r>
            <a:r>
              <a:rPr 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học</a:t>
            </a:r>
            <a:r>
              <a:rPr 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sinh</a:t>
            </a:r>
            <a:r>
              <a:rPr 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tự</a:t>
            </a:r>
            <a:r>
              <a:rPr 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học</a:t>
            </a:r>
            <a:endParaRPr 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04800" y="1600200"/>
            <a:ext cx="8534400" cy="405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kumimoji="0" lang="en-US" sz="2800" b="1" u="sng">
                <a:solidFill>
                  <a:srgbClr val="FF3300"/>
                </a:solidFill>
              </a:rPr>
              <a:t>Mục tiêu bài học</a:t>
            </a:r>
            <a:r>
              <a:rPr kumimoji="0" lang="en-US" sz="2800" b="1">
                <a:solidFill>
                  <a:srgbClr val="FF3300"/>
                </a:solidFill>
              </a:rPr>
              <a:t> :</a:t>
            </a:r>
          </a:p>
          <a:p>
            <a:pPr algn="just" eaLnBrk="1" hangingPunct="1">
              <a:spcBef>
                <a:spcPct val="30000"/>
              </a:spcBef>
            </a:pPr>
            <a:r>
              <a:rPr kumimoji="0" lang="en-US" sz="2800" b="1">
                <a:solidFill>
                  <a:schemeClr val="bg2"/>
                </a:solidFill>
              </a:rPr>
              <a:t>   - Hiểu được nguyên lý làm việc của mạch điện dùng hai công tắc 3 cực điều khiển 1 đèn.</a:t>
            </a:r>
          </a:p>
          <a:p>
            <a:pPr algn="just" eaLnBrk="1" hangingPunct="1">
              <a:spcBef>
                <a:spcPct val="30000"/>
              </a:spcBef>
            </a:pPr>
            <a:r>
              <a:rPr kumimoji="0" lang="en-US" sz="2800" b="1">
                <a:solidFill>
                  <a:schemeClr val="bg2"/>
                </a:solidFill>
              </a:rPr>
              <a:t>   - Vẽ được sơ đồ lắp đặt mạch điện .</a:t>
            </a:r>
          </a:p>
          <a:p>
            <a:pPr algn="just" eaLnBrk="1" hangingPunct="1">
              <a:spcBef>
                <a:spcPct val="30000"/>
              </a:spcBef>
            </a:pPr>
            <a:r>
              <a:rPr kumimoji="0" lang="en-US" sz="2800" b="1">
                <a:solidFill>
                  <a:schemeClr val="bg2"/>
                </a:solidFill>
              </a:rPr>
              <a:t>   - Lắp đặt được mạch điện đúng quy trình, đúng yêu cầu kĩ thuật.</a:t>
            </a:r>
          </a:p>
          <a:p>
            <a:pPr algn="just" eaLnBrk="1" hangingPunct="1">
              <a:spcBef>
                <a:spcPct val="30000"/>
              </a:spcBef>
            </a:pPr>
            <a:r>
              <a:rPr kumimoji="0" lang="en-US" sz="2800" b="1">
                <a:solidFill>
                  <a:schemeClr val="bg2"/>
                </a:solidFill>
              </a:rPr>
              <a:t>   - Làm việc cẩn thận, chính xác, khoa học, nhanh, gọn và đảm bảo an toàn điện.</a:t>
            </a: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Text Box 3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34963" y="1524000"/>
            <a:ext cx="8534400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kumimoji="0" lang="en-US" sz="2800" b="1">
                <a:solidFill>
                  <a:srgbClr val="FF3300"/>
                </a:solidFill>
              </a:rPr>
              <a:t>I- DỤNG CỤ, VẬT LIỆU, T</a:t>
            </a:r>
            <a:r>
              <a:rPr kumimoji="0" lang="en-US" sz="2800" b="1" u="sng">
                <a:solidFill>
                  <a:srgbClr val="FF3300"/>
                </a:solidFill>
              </a:rPr>
              <a:t>H</a:t>
            </a:r>
            <a:r>
              <a:rPr kumimoji="0" lang="en-US" sz="2800" b="1">
                <a:solidFill>
                  <a:srgbClr val="FF3300"/>
                </a:solidFill>
              </a:rPr>
              <a:t>IẾT BỊ</a:t>
            </a:r>
          </a:p>
          <a:p>
            <a:pPr algn="just" eaLnBrk="1" hangingPunct="1">
              <a:spcBef>
                <a:spcPct val="30000"/>
              </a:spcBef>
            </a:pPr>
            <a:r>
              <a:rPr kumimoji="0" lang="en-US" sz="2800" b="1">
                <a:solidFill>
                  <a:schemeClr val="bg2"/>
                </a:solidFill>
              </a:rPr>
              <a:t>  - Dụng cụ : kìm tuốt dây, tua vít (dẹp, baker), kéo, bút thử điện.</a:t>
            </a:r>
          </a:p>
          <a:p>
            <a:pPr algn="just" eaLnBrk="1" hangingPunct="1">
              <a:spcBef>
                <a:spcPct val="30000"/>
              </a:spcBef>
            </a:pPr>
            <a:r>
              <a:rPr kumimoji="0" lang="en-US" sz="2800" b="1">
                <a:solidFill>
                  <a:schemeClr val="bg2"/>
                </a:solidFill>
              </a:rPr>
              <a:t> - Vật liệu : 2 bảng điện nhựa,, băng dính cách điện, vít cấy.</a:t>
            </a:r>
          </a:p>
          <a:p>
            <a:pPr algn="just" eaLnBrk="1" hangingPunct="1">
              <a:spcBef>
                <a:spcPct val="30000"/>
              </a:spcBef>
            </a:pPr>
            <a:r>
              <a:rPr kumimoji="0" lang="en-US" sz="2800" b="1">
                <a:solidFill>
                  <a:schemeClr val="bg2"/>
                </a:solidFill>
              </a:rPr>
              <a:t>   - Thiết bị : 1 cầu chì, 2 công tắc 3 cực, 1 bộ đèn sợi đốt (đui đèn- bóng đèn), dây dẫn điện.</a:t>
            </a:r>
            <a:r>
              <a:rPr kumimoji="0" lang="en-US" b="1">
                <a:solidFill>
                  <a:schemeClr val="bg2"/>
                </a:solidFill>
              </a:rPr>
              <a:t>   </a:t>
            </a: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3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04800" y="13081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b="1">
                <a:solidFill>
                  <a:srgbClr val="FF3300"/>
                </a:solidFill>
              </a:rPr>
              <a:t>II. </a:t>
            </a:r>
            <a:r>
              <a:rPr kumimoji="0" lang="en-US" b="1" u="sng">
                <a:solidFill>
                  <a:srgbClr val="FF3300"/>
                </a:solidFill>
              </a:rPr>
              <a:t>NỘI DUNG VÀ TRÌNH TỰ THỰC HÀNH</a:t>
            </a:r>
            <a:endParaRPr kumimoji="0" lang="en-US" b="1">
              <a:solidFill>
                <a:srgbClr val="FF3300"/>
              </a:solidFill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0" lang="en-US" b="1">
                <a:solidFill>
                  <a:srgbClr val="FF3300"/>
                </a:solidFill>
              </a:rPr>
              <a:t>   Tìm hiểu công tắc 3 cực:</a:t>
            </a:r>
          </a:p>
        </p:txBody>
      </p:sp>
      <p:sp>
        <p:nvSpPr>
          <p:cNvPr id="8195" name="AutoShape 3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686800" y="6096000"/>
            <a:ext cx="304800" cy="381000"/>
          </a:xfrm>
          <a:prstGeom prst="down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Text Box 17"/>
          <p:cNvSpPr txBox="1">
            <a:spLocks noChangeArrowheads="1"/>
          </p:cNvSpPr>
          <p:nvPr/>
        </p:nvSpPr>
        <p:spPr bwMode="auto">
          <a:xfrm>
            <a:off x="685800" y="2544763"/>
            <a:ext cx="6345238" cy="304800"/>
          </a:xfrm>
          <a:prstGeom prst="rect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Công tắc 3 cực khác công tắc 2 cực như thế nào ?</a:t>
            </a:r>
          </a:p>
        </p:txBody>
      </p:sp>
      <p:grpSp>
        <p:nvGrpSpPr>
          <p:cNvPr id="31" name="Group 52"/>
          <p:cNvGrpSpPr>
            <a:grpSpLocks/>
          </p:cNvGrpSpPr>
          <p:nvPr/>
        </p:nvGrpSpPr>
        <p:grpSpPr bwMode="auto">
          <a:xfrm>
            <a:off x="573088" y="3348038"/>
            <a:ext cx="3352800" cy="2814637"/>
            <a:chOff x="336" y="2499"/>
            <a:chExt cx="2112" cy="1773"/>
          </a:xfrm>
        </p:grpSpPr>
        <p:sp>
          <p:nvSpPr>
            <p:cNvPr id="8207" name="AutoShape 45" descr="Graphic1"/>
            <p:cNvSpPr>
              <a:spLocks noChangeArrowheads="1"/>
            </p:cNvSpPr>
            <p:nvPr/>
          </p:nvSpPr>
          <p:spPr bwMode="auto">
            <a:xfrm>
              <a:off x="336" y="2499"/>
              <a:ext cx="970" cy="1432"/>
            </a:xfrm>
            <a:prstGeom prst="roundRect">
              <a:avLst>
                <a:gd name="adj" fmla="val 16667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66"/>
                </a:solidFill>
              </a:endParaRPr>
            </a:p>
          </p:txBody>
        </p:sp>
        <p:sp>
          <p:nvSpPr>
            <p:cNvPr id="8208" name="AutoShape 47" descr="Graphic3"/>
            <p:cNvSpPr>
              <a:spLocks noChangeArrowheads="1"/>
            </p:cNvSpPr>
            <p:nvPr/>
          </p:nvSpPr>
          <p:spPr bwMode="auto">
            <a:xfrm>
              <a:off x="1478" y="2499"/>
              <a:ext cx="970" cy="1432"/>
            </a:xfrm>
            <a:prstGeom prst="roundRect">
              <a:avLst>
                <a:gd name="adj" fmla="val 16667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66"/>
                </a:solidFill>
              </a:endParaRPr>
            </a:p>
          </p:txBody>
        </p:sp>
        <p:sp>
          <p:nvSpPr>
            <p:cNvPr id="8209" name="Text Box 50"/>
            <p:cNvSpPr txBox="1">
              <a:spLocks noChangeArrowheads="1"/>
            </p:cNvSpPr>
            <p:nvPr/>
          </p:nvSpPr>
          <p:spPr bwMode="auto">
            <a:xfrm>
              <a:off x="621" y="3984"/>
              <a:ext cx="15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rgbClr val="FF3300"/>
                  </a:solidFill>
                </a:rPr>
                <a:t>Công tắc 3 cực</a:t>
              </a:r>
            </a:p>
          </p:txBody>
        </p:sp>
      </p:grpSp>
      <p:grpSp>
        <p:nvGrpSpPr>
          <p:cNvPr id="35" name="Group 53"/>
          <p:cNvGrpSpPr>
            <a:grpSpLocks/>
          </p:cNvGrpSpPr>
          <p:nvPr/>
        </p:nvGrpSpPr>
        <p:grpSpPr bwMode="auto">
          <a:xfrm>
            <a:off x="5103813" y="3314700"/>
            <a:ext cx="3355975" cy="2814638"/>
            <a:chOff x="3264" y="2499"/>
            <a:chExt cx="2113" cy="1773"/>
          </a:xfrm>
        </p:grpSpPr>
        <p:sp>
          <p:nvSpPr>
            <p:cNvPr id="8204" name="AutoShape 46" descr="Graphic2"/>
            <p:cNvSpPr>
              <a:spLocks noChangeArrowheads="1"/>
            </p:cNvSpPr>
            <p:nvPr/>
          </p:nvSpPr>
          <p:spPr bwMode="auto">
            <a:xfrm>
              <a:off x="4407" y="2520"/>
              <a:ext cx="970" cy="1432"/>
            </a:xfrm>
            <a:prstGeom prst="roundRect">
              <a:avLst>
                <a:gd name="adj" fmla="val 16667"/>
              </a:avLst>
            </a:prstGeom>
            <a:blipFill dpi="0" rotWithShape="1">
              <a:blip r:embed="rId6"/>
              <a:srcRect/>
              <a:stretch>
                <a:fillRect/>
              </a:stretch>
            </a:blipFill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66"/>
                </a:solidFill>
              </a:endParaRPr>
            </a:p>
          </p:txBody>
        </p:sp>
        <p:sp>
          <p:nvSpPr>
            <p:cNvPr id="8205" name="AutoShape 49" descr="Graphic1"/>
            <p:cNvSpPr>
              <a:spLocks noChangeArrowheads="1"/>
            </p:cNvSpPr>
            <p:nvPr/>
          </p:nvSpPr>
          <p:spPr bwMode="auto">
            <a:xfrm>
              <a:off x="3264" y="2499"/>
              <a:ext cx="970" cy="1432"/>
            </a:xfrm>
            <a:prstGeom prst="roundRect">
              <a:avLst>
                <a:gd name="adj" fmla="val 16667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66"/>
                </a:solidFill>
              </a:endParaRPr>
            </a:p>
          </p:txBody>
        </p:sp>
        <p:sp>
          <p:nvSpPr>
            <p:cNvPr id="8206" name="Text Box 51"/>
            <p:cNvSpPr txBox="1">
              <a:spLocks noChangeArrowheads="1"/>
            </p:cNvSpPr>
            <p:nvPr/>
          </p:nvSpPr>
          <p:spPr bwMode="auto">
            <a:xfrm>
              <a:off x="3504" y="3984"/>
              <a:ext cx="15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rgbClr val="FF3300"/>
                  </a:solidFill>
                </a:rPr>
                <a:t>Công tắc 2 cực</a:t>
              </a:r>
            </a:p>
          </p:txBody>
        </p:sp>
      </p:grpSp>
      <p:grpSp>
        <p:nvGrpSpPr>
          <p:cNvPr id="40" name="Group 65"/>
          <p:cNvGrpSpPr>
            <a:grpSpLocks/>
          </p:cNvGrpSpPr>
          <p:nvPr/>
        </p:nvGrpSpPr>
        <p:grpSpPr bwMode="auto">
          <a:xfrm>
            <a:off x="681038" y="3379788"/>
            <a:ext cx="7696200" cy="336550"/>
            <a:chOff x="432" y="2544"/>
            <a:chExt cx="4848" cy="212"/>
          </a:xfrm>
        </p:grpSpPr>
        <p:sp>
          <p:nvSpPr>
            <p:cNvPr id="8200" name="Text Box 61"/>
            <p:cNvSpPr txBox="1">
              <a:spLocks noChangeArrowheads="1"/>
            </p:cNvSpPr>
            <p:nvPr/>
          </p:nvSpPr>
          <p:spPr bwMode="auto">
            <a:xfrm>
              <a:off x="432" y="2544"/>
              <a:ext cx="76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600" b="1">
                  <a:solidFill>
                    <a:srgbClr val="000066"/>
                  </a:solidFill>
                </a:rPr>
                <a:t>Mặt trước</a:t>
              </a:r>
            </a:p>
          </p:txBody>
        </p:sp>
        <p:sp>
          <p:nvSpPr>
            <p:cNvPr id="8201" name="Text Box 62"/>
            <p:cNvSpPr txBox="1">
              <a:spLocks noChangeArrowheads="1"/>
            </p:cNvSpPr>
            <p:nvPr/>
          </p:nvSpPr>
          <p:spPr bwMode="auto">
            <a:xfrm>
              <a:off x="1584" y="2544"/>
              <a:ext cx="76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600" b="1">
                  <a:solidFill>
                    <a:srgbClr val="000066"/>
                  </a:solidFill>
                </a:rPr>
                <a:t>Mặt sau</a:t>
              </a:r>
            </a:p>
          </p:txBody>
        </p:sp>
        <p:sp>
          <p:nvSpPr>
            <p:cNvPr id="8202" name="Text Box 63"/>
            <p:cNvSpPr txBox="1">
              <a:spLocks noChangeArrowheads="1"/>
            </p:cNvSpPr>
            <p:nvPr/>
          </p:nvSpPr>
          <p:spPr bwMode="auto">
            <a:xfrm>
              <a:off x="3360" y="2544"/>
              <a:ext cx="76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600" b="1">
                  <a:solidFill>
                    <a:srgbClr val="000066"/>
                  </a:solidFill>
                </a:rPr>
                <a:t>Mặt trước</a:t>
              </a:r>
            </a:p>
          </p:txBody>
        </p:sp>
        <p:sp>
          <p:nvSpPr>
            <p:cNvPr id="8203" name="Text Box 64"/>
            <p:cNvSpPr txBox="1">
              <a:spLocks noChangeArrowheads="1"/>
            </p:cNvSpPr>
            <p:nvPr/>
          </p:nvSpPr>
          <p:spPr bwMode="auto">
            <a:xfrm>
              <a:off x="4512" y="2544"/>
              <a:ext cx="76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600" b="1">
                  <a:solidFill>
                    <a:srgbClr val="000066"/>
                  </a:solidFill>
                </a:rPr>
                <a:t>Mặt sau</a:t>
              </a:r>
            </a:p>
          </p:txBody>
        </p:sp>
      </p:grp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0" name="Text Box 10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228600" y="1462088"/>
            <a:ext cx="4724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sz="2000" b="1">
                <a:solidFill>
                  <a:srgbClr val="FF3300"/>
                </a:solidFill>
              </a:rPr>
              <a:t>I. </a:t>
            </a:r>
            <a:r>
              <a:rPr kumimoji="0" lang="en-US" sz="2000" b="1" u="sng">
                <a:solidFill>
                  <a:srgbClr val="FF3300"/>
                </a:solidFill>
              </a:rPr>
              <a:t>TÌM HIỂU CÔNG TẮC 3 CỰC</a:t>
            </a:r>
            <a:r>
              <a:rPr kumimoji="0" lang="en-US" sz="2000" b="1">
                <a:solidFill>
                  <a:srgbClr val="FF3300"/>
                </a:solidFill>
              </a:rPr>
              <a:t> :</a:t>
            </a:r>
            <a:endParaRPr kumimoji="0" lang="en-US" sz="2000" b="1">
              <a:solidFill>
                <a:srgbClr val="000000"/>
              </a:solidFill>
            </a:endParaRPr>
          </a:p>
        </p:txBody>
      </p:sp>
      <p:sp>
        <p:nvSpPr>
          <p:cNvPr id="9219" name="Text Box 11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04800" y="2286000"/>
            <a:ext cx="85344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sz="1800" b="1">
                <a:solidFill>
                  <a:srgbClr val="0000FF"/>
                </a:solidFill>
              </a:rPr>
              <a:t>   </a:t>
            </a:r>
            <a:r>
              <a:rPr kumimoji="0" lang="en-US" sz="2000">
                <a:solidFill>
                  <a:srgbClr val="0000FF"/>
                </a:solidFill>
              </a:rPr>
              <a:t>* </a:t>
            </a:r>
            <a:r>
              <a:rPr kumimoji="0" lang="en-US" sz="2000" u="sng">
                <a:solidFill>
                  <a:srgbClr val="0000FF"/>
                </a:solidFill>
              </a:rPr>
              <a:t>Trả lời</a:t>
            </a:r>
            <a:r>
              <a:rPr kumimoji="0" lang="en-US" sz="2000">
                <a:solidFill>
                  <a:srgbClr val="0000FF"/>
                </a:solidFill>
              </a:rPr>
              <a:t> :  </a:t>
            </a:r>
            <a:r>
              <a:rPr kumimoji="0" lang="en-US" sz="2000" b="1">
                <a:solidFill>
                  <a:srgbClr val="800080"/>
                </a:solidFill>
              </a:rPr>
              <a:t>-</a:t>
            </a:r>
            <a:r>
              <a:rPr kumimoji="0" lang="en-US" sz="2000" b="1">
                <a:solidFill>
                  <a:srgbClr val="0000FF"/>
                </a:solidFill>
              </a:rPr>
              <a:t> </a:t>
            </a:r>
            <a:r>
              <a:rPr kumimoji="0" lang="en-US" sz="2000" b="1">
                <a:solidFill>
                  <a:srgbClr val="800080"/>
                </a:solidFill>
              </a:rPr>
              <a:t>Công tắc 3 cực có 3 tiếp điểm</a:t>
            </a:r>
          </a:p>
          <a:p>
            <a:pPr eaLnBrk="1" hangingPunct="1">
              <a:spcBef>
                <a:spcPct val="50000"/>
              </a:spcBef>
            </a:pPr>
            <a:r>
              <a:rPr kumimoji="0" lang="en-US" sz="2000" b="1">
                <a:solidFill>
                  <a:srgbClr val="800080"/>
                </a:solidFill>
              </a:rPr>
              <a:t>                    - Công tắc 2 cực có 2 tiếp điểm  </a:t>
            </a:r>
          </a:p>
        </p:txBody>
      </p:sp>
      <p:sp>
        <p:nvSpPr>
          <p:cNvPr id="51217" name="Text Box 17"/>
          <p:cNvSpPr txBox="1">
            <a:spLocks noChangeArrowheads="1"/>
          </p:cNvSpPr>
          <p:nvPr/>
        </p:nvSpPr>
        <p:spPr bwMode="auto">
          <a:xfrm>
            <a:off x="609600" y="1905000"/>
            <a:ext cx="6345238" cy="304800"/>
          </a:xfrm>
          <a:prstGeom prst="rect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Công tắc 3 cực khác công tắc 2 cực như thế nào ?</a:t>
            </a:r>
          </a:p>
        </p:txBody>
      </p:sp>
      <p:sp>
        <p:nvSpPr>
          <p:cNvPr id="9221" name="Text Box 20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81000" y="3190875"/>
            <a:ext cx="8534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sz="2000" b="1">
                <a:solidFill>
                  <a:srgbClr val="FF3300"/>
                </a:solidFill>
              </a:rPr>
              <a:t>* Công tắc 3 cực có ba tiếp điểm để đấu dây : một cực chung và hai cực để làm việc.</a:t>
            </a:r>
          </a:p>
        </p:txBody>
      </p:sp>
      <p:grpSp>
        <p:nvGrpSpPr>
          <p:cNvPr id="9222" name="Group 52"/>
          <p:cNvGrpSpPr>
            <a:grpSpLocks/>
          </p:cNvGrpSpPr>
          <p:nvPr/>
        </p:nvGrpSpPr>
        <p:grpSpPr bwMode="auto">
          <a:xfrm>
            <a:off x="533400" y="3967163"/>
            <a:ext cx="3352800" cy="2814637"/>
            <a:chOff x="336" y="2499"/>
            <a:chExt cx="2112" cy="1773"/>
          </a:xfrm>
        </p:grpSpPr>
        <p:sp>
          <p:nvSpPr>
            <p:cNvPr id="9232" name="AutoShape 45" descr="Graphic1"/>
            <p:cNvSpPr>
              <a:spLocks noChangeArrowheads="1"/>
            </p:cNvSpPr>
            <p:nvPr/>
          </p:nvSpPr>
          <p:spPr bwMode="auto">
            <a:xfrm>
              <a:off x="336" y="2499"/>
              <a:ext cx="970" cy="1432"/>
            </a:xfrm>
            <a:prstGeom prst="roundRect">
              <a:avLst>
                <a:gd name="adj" fmla="val 16667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66"/>
                </a:solidFill>
              </a:endParaRPr>
            </a:p>
          </p:txBody>
        </p:sp>
        <p:sp>
          <p:nvSpPr>
            <p:cNvPr id="9233" name="AutoShape 47" descr="Graphic3"/>
            <p:cNvSpPr>
              <a:spLocks noChangeArrowheads="1"/>
            </p:cNvSpPr>
            <p:nvPr/>
          </p:nvSpPr>
          <p:spPr bwMode="auto">
            <a:xfrm>
              <a:off x="1478" y="2499"/>
              <a:ext cx="970" cy="1432"/>
            </a:xfrm>
            <a:prstGeom prst="roundRect">
              <a:avLst>
                <a:gd name="adj" fmla="val 16667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66"/>
                </a:solidFill>
              </a:endParaRPr>
            </a:p>
          </p:txBody>
        </p:sp>
        <p:sp>
          <p:nvSpPr>
            <p:cNvPr id="9234" name="Text Box 50"/>
            <p:cNvSpPr txBox="1">
              <a:spLocks noChangeArrowheads="1"/>
            </p:cNvSpPr>
            <p:nvPr/>
          </p:nvSpPr>
          <p:spPr bwMode="auto">
            <a:xfrm>
              <a:off x="621" y="3984"/>
              <a:ext cx="15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rgbClr val="FF3300"/>
                  </a:solidFill>
                </a:rPr>
                <a:t>Công tắc 3 cực</a:t>
              </a:r>
            </a:p>
          </p:txBody>
        </p:sp>
      </p:grpSp>
      <p:grpSp>
        <p:nvGrpSpPr>
          <p:cNvPr id="9223" name="Group 53"/>
          <p:cNvGrpSpPr>
            <a:grpSpLocks/>
          </p:cNvGrpSpPr>
          <p:nvPr/>
        </p:nvGrpSpPr>
        <p:grpSpPr bwMode="auto">
          <a:xfrm>
            <a:off x="5181600" y="3967163"/>
            <a:ext cx="3354388" cy="2814637"/>
            <a:chOff x="3264" y="2499"/>
            <a:chExt cx="2113" cy="1773"/>
          </a:xfrm>
        </p:grpSpPr>
        <p:sp>
          <p:nvSpPr>
            <p:cNvPr id="9229" name="AutoShape 46" descr="Graphic2"/>
            <p:cNvSpPr>
              <a:spLocks noChangeArrowheads="1"/>
            </p:cNvSpPr>
            <p:nvPr/>
          </p:nvSpPr>
          <p:spPr bwMode="auto">
            <a:xfrm>
              <a:off x="4407" y="2520"/>
              <a:ext cx="970" cy="1432"/>
            </a:xfrm>
            <a:prstGeom prst="roundRect">
              <a:avLst>
                <a:gd name="adj" fmla="val 16667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66"/>
                </a:solidFill>
              </a:endParaRPr>
            </a:p>
          </p:txBody>
        </p:sp>
        <p:sp>
          <p:nvSpPr>
            <p:cNvPr id="9230" name="AutoShape 49" descr="Graphic1"/>
            <p:cNvSpPr>
              <a:spLocks noChangeArrowheads="1"/>
            </p:cNvSpPr>
            <p:nvPr/>
          </p:nvSpPr>
          <p:spPr bwMode="auto">
            <a:xfrm>
              <a:off x="3264" y="2499"/>
              <a:ext cx="970" cy="1432"/>
            </a:xfrm>
            <a:prstGeom prst="roundRect">
              <a:avLst>
                <a:gd name="adj" fmla="val 16667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66"/>
                </a:solidFill>
              </a:endParaRPr>
            </a:p>
          </p:txBody>
        </p:sp>
        <p:sp>
          <p:nvSpPr>
            <p:cNvPr id="9231" name="Text Box 51"/>
            <p:cNvSpPr txBox="1">
              <a:spLocks noChangeArrowheads="1"/>
            </p:cNvSpPr>
            <p:nvPr/>
          </p:nvSpPr>
          <p:spPr bwMode="auto">
            <a:xfrm>
              <a:off x="3504" y="3984"/>
              <a:ext cx="15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rgbClr val="FF3300"/>
                  </a:solidFill>
                </a:rPr>
                <a:t>Công tắc 2 cực</a:t>
              </a:r>
            </a:p>
          </p:txBody>
        </p:sp>
      </p:grpSp>
      <p:grpSp>
        <p:nvGrpSpPr>
          <p:cNvPr id="4" name="Group 65"/>
          <p:cNvGrpSpPr>
            <a:grpSpLocks/>
          </p:cNvGrpSpPr>
          <p:nvPr/>
        </p:nvGrpSpPr>
        <p:grpSpPr bwMode="auto">
          <a:xfrm>
            <a:off x="685800" y="4038600"/>
            <a:ext cx="7696200" cy="336550"/>
            <a:chOff x="432" y="2544"/>
            <a:chExt cx="4848" cy="212"/>
          </a:xfrm>
        </p:grpSpPr>
        <p:sp>
          <p:nvSpPr>
            <p:cNvPr id="9225" name="Text Box 61"/>
            <p:cNvSpPr txBox="1">
              <a:spLocks noChangeArrowheads="1"/>
            </p:cNvSpPr>
            <p:nvPr/>
          </p:nvSpPr>
          <p:spPr bwMode="auto">
            <a:xfrm>
              <a:off x="432" y="2544"/>
              <a:ext cx="76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600" b="1">
                  <a:solidFill>
                    <a:srgbClr val="000066"/>
                  </a:solidFill>
                </a:rPr>
                <a:t>Mặt trước</a:t>
              </a:r>
            </a:p>
          </p:txBody>
        </p:sp>
        <p:sp>
          <p:nvSpPr>
            <p:cNvPr id="9226" name="Text Box 62"/>
            <p:cNvSpPr txBox="1">
              <a:spLocks noChangeArrowheads="1"/>
            </p:cNvSpPr>
            <p:nvPr/>
          </p:nvSpPr>
          <p:spPr bwMode="auto">
            <a:xfrm>
              <a:off x="1584" y="2544"/>
              <a:ext cx="76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600" b="1">
                  <a:solidFill>
                    <a:srgbClr val="000066"/>
                  </a:solidFill>
                </a:rPr>
                <a:t>Mặt sau</a:t>
              </a:r>
            </a:p>
          </p:txBody>
        </p:sp>
        <p:sp>
          <p:nvSpPr>
            <p:cNvPr id="9227" name="Text Box 63"/>
            <p:cNvSpPr txBox="1">
              <a:spLocks noChangeArrowheads="1"/>
            </p:cNvSpPr>
            <p:nvPr/>
          </p:nvSpPr>
          <p:spPr bwMode="auto">
            <a:xfrm>
              <a:off x="3360" y="2544"/>
              <a:ext cx="76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600" b="1">
                  <a:solidFill>
                    <a:srgbClr val="000066"/>
                  </a:solidFill>
                </a:rPr>
                <a:t>Mặt trước</a:t>
              </a:r>
            </a:p>
          </p:txBody>
        </p:sp>
        <p:sp>
          <p:nvSpPr>
            <p:cNvPr id="9228" name="Text Box 64"/>
            <p:cNvSpPr txBox="1">
              <a:spLocks noChangeArrowheads="1"/>
            </p:cNvSpPr>
            <p:nvPr/>
          </p:nvSpPr>
          <p:spPr bwMode="auto">
            <a:xfrm>
              <a:off x="4512" y="2544"/>
              <a:ext cx="76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600" b="1">
                  <a:solidFill>
                    <a:srgbClr val="000066"/>
                  </a:solidFill>
                </a:rPr>
                <a:t>Mặt sau</a:t>
              </a:r>
            </a:p>
          </p:txBody>
        </p:sp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0" grpId="0"/>
      <p:bldP spid="512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ext Box 2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228600" y="1304925"/>
            <a:ext cx="4724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sz="2000" b="1">
                <a:solidFill>
                  <a:srgbClr val="FF3300"/>
                </a:solidFill>
              </a:rPr>
              <a:t>I. </a:t>
            </a:r>
            <a:r>
              <a:rPr kumimoji="0" lang="en-US" sz="2000" b="1" u="sng">
                <a:solidFill>
                  <a:srgbClr val="FF3300"/>
                </a:solidFill>
              </a:rPr>
              <a:t>TÌM HIỂU CÔNG TẮC 3 CỰC</a:t>
            </a:r>
            <a:r>
              <a:rPr kumimoji="0" lang="en-US" sz="2000" b="1">
                <a:solidFill>
                  <a:srgbClr val="FF3300"/>
                </a:solidFill>
              </a:rPr>
              <a:t> :</a:t>
            </a:r>
            <a:endParaRPr kumimoji="0" lang="en-US" sz="2000" b="1">
              <a:solidFill>
                <a:schemeClr val="bg2"/>
              </a:solidFill>
            </a:endParaRPr>
          </a:p>
        </p:txBody>
      </p:sp>
      <p:sp>
        <p:nvSpPr>
          <p:cNvPr id="97286" name="Text Box 6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11150" y="2214563"/>
            <a:ext cx="2965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b="1">
                <a:solidFill>
                  <a:srgbClr val="0000FF"/>
                </a:solidFill>
              </a:rPr>
              <a:t>Công tắc 3 cực có: </a:t>
            </a:r>
            <a:endParaRPr kumimoji="0" lang="en-US" b="1">
              <a:solidFill>
                <a:srgbClr val="800080"/>
              </a:solidFill>
            </a:endParaRPr>
          </a:p>
        </p:txBody>
      </p:sp>
      <p:sp>
        <p:nvSpPr>
          <p:cNvPr id="97287" name="Text Box 7"/>
          <p:cNvSpPr txBox="1">
            <a:spLocks noChangeArrowheads="1"/>
          </p:cNvSpPr>
          <p:nvPr/>
        </p:nvSpPr>
        <p:spPr bwMode="auto">
          <a:xfrm>
            <a:off x="393700" y="1720850"/>
            <a:ext cx="8229600" cy="369888"/>
          </a:xfrm>
          <a:prstGeom prst="rect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</a:rPr>
              <a:t>- Cách xác định cực động, cực tĩnh  của công tắc 3 cực.</a:t>
            </a:r>
          </a:p>
        </p:txBody>
      </p:sp>
      <p:sp>
        <p:nvSpPr>
          <p:cNvPr id="97288" name="Text Box 8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463550" y="5762625"/>
            <a:ext cx="5745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sz="2000" b="1">
                <a:solidFill>
                  <a:srgbClr val="FF3300"/>
                </a:solidFill>
              </a:rPr>
              <a:t>* </a:t>
            </a:r>
            <a:r>
              <a:rPr kumimoji="0" lang="en-US" b="1">
                <a:solidFill>
                  <a:srgbClr val="FF3300"/>
                </a:solidFill>
              </a:rPr>
              <a:t>Kí hiệu công tắc 3 cực trong sơ đồ:</a:t>
            </a: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6530975" y="5594350"/>
            <a:ext cx="1516063" cy="906463"/>
            <a:chOff x="5943599" y="3859213"/>
            <a:chExt cx="1517293" cy="906463"/>
          </a:xfrm>
        </p:grpSpPr>
        <p:sp>
          <p:nvSpPr>
            <p:cNvPr id="10259" name="Line 2"/>
            <p:cNvSpPr>
              <a:spLocks noChangeShapeType="1"/>
            </p:cNvSpPr>
            <p:nvPr/>
          </p:nvSpPr>
          <p:spPr bwMode="auto">
            <a:xfrm>
              <a:off x="5943599" y="4313239"/>
              <a:ext cx="479425" cy="0"/>
            </a:xfrm>
            <a:prstGeom prst="line">
              <a:avLst/>
            </a:prstGeom>
            <a:noFill/>
            <a:ln w="57150">
              <a:solidFill>
                <a:srgbClr val="FF5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0" name="Oval 3"/>
            <p:cNvSpPr>
              <a:spLocks noChangeArrowheads="1"/>
            </p:cNvSpPr>
            <p:nvPr/>
          </p:nvSpPr>
          <p:spPr bwMode="auto">
            <a:xfrm>
              <a:off x="6797674" y="4019551"/>
              <a:ext cx="106363" cy="106363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0261" name="Oval 4"/>
            <p:cNvSpPr>
              <a:spLocks noChangeArrowheads="1"/>
            </p:cNvSpPr>
            <p:nvPr/>
          </p:nvSpPr>
          <p:spPr bwMode="auto">
            <a:xfrm>
              <a:off x="6423024" y="4259264"/>
              <a:ext cx="107950" cy="106363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0262" name="Oval 5"/>
            <p:cNvSpPr>
              <a:spLocks noChangeArrowheads="1"/>
            </p:cNvSpPr>
            <p:nvPr/>
          </p:nvSpPr>
          <p:spPr bwMode="auto">
            <a:xfrm>
              <a:off x="6797674" y="4498976"/>
              <a:ext cx="106363" cy="106363"/>
            </a:xfrm>
            <a:prstGeom prst="ellipse">
              <a:avLst/>
            </a:prstGeom>
            <a:solidFill>
              <a:schemeClr val="tx1"/>
            </a:solidFill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0263" name="Line 14"/>
            <p:cNvSpPr>
              <a:spLocks noChangeShapeType="1"/>
            </p:cNvSpPr>
            <p:nvPr/>
          </p:nvSpPr>
          <p:spPr bwMode="auto">
            <a:xfrm>
              <a:off x="6853237" y="4097337"/>
              <a:ext cx="587375" cy="1588"/>
            </a:xfrm>
            <a:prstGeom prst="line">
              <a:avLst/>
            </a:prstGeom>
            <a:noFill/>
            <a:ln w="57150">
              <a:solidFill>
                <a:srgbClr val="FF5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4" name="Line 15"/>
            <p:cNvSpPr>
              <a:spLocks noChangeShapeType="1"/>
            </p:cNvSpPr>
            <p:nvPr/>
          </p:nvSpPr>
          <p:spPr bwMode="auto">
            <a:xfrm>
              <a:off x="6873517" y="4543462"/>
              <a:ext cx="587375" cy="158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5" name="Oval 2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228637" y="3859213"/>
              <a:ext cx="906463" cy="90646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0266" name="Line 14"/>
            <p:cNvSpPr>
              <a:spLocks noChangeShapeType="1"/>
            </p:cNvSpPr>
            <p:nvPr/>
          </p:nvSpPr>
          <p:spPr bwMode="auto">
            <a:xfrm flipV="1">
              <a:off x="6453365" y="4072732"/>
              <a:ext cx="381000" cy="287367"/>
            </a:xfrm>
            <a:prstGeom prst="line">
              <a:avLst/>
            </a:prstGeom>
            <a:noFill/>
            <a:ln w="57150">
              <a:solidFill>
                <a:srgbClr val="FF5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" name="Text Box 6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521075" y="2214563"/>
            <a:ext cx="2051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b="1">
                <a:solidFill>
                  <a:srgbClr val="FF0000"/>
                </a:solidFill>
              </a:rPr>
              <a:t>1 cực động </a:t>
            </a:r>
          </a:p>
        </p:txBody>
      </p:sp>
      <p:sp>
        <p:nvSpPr>
          <p:cNvPr id="16" name="Text Box 6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6378575" y="2201863"/>
            <a:ext cx="16684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b="1">
                <a:solidFill>
                  <a:srgbClr val="FF0000"/>
                </a:solidFill>
              </a:rPr>
              <a:t>2 cực tĩnh</a:t>
            </a:r>
          </a:p>
        </p:txBody>
      </p:sp>
      <p:sp>
        <p:nvSpPr>
          <p:cNvPr id="18" name="Text Box 6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5522913" y="2201863"/>
            <a:ext cx="685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b="1">
                <a:solidFill>
                  <a:srgbClr val="0000FF"/>
                </a:solidFill>
              </a:rPr>
              <a:t>và</a:t>
            </a:r>
            <a:endParaRPr kumimoji="0" lang="en-US" b="1">
              <a:solidFill>
                <a:srgbClr val="800080"/>
              </a:solidFill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311150" y="2876550"/>
            <a:ext cx="8229600" cy="368300"/>
          </a:xfrm>
          <a:prstGeom prst="rect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</a:rPr>
              <a:t>- Vị trí cực động trong công tắc 3 cực.</a:t>
            </a: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892175" y="3427413"/>
            <a:ext cx="3028950" cy="2273300"/>
            <a:chOff x="892886" y="3427898"/>
            <a:chExt cx="3028003" cy="2273300"/>
          </a:xfrm>
        </p:grpSpPr>
        <p:sp>
          <p:nvSpPr>
            <p:cNvPr id="10255" name="AutoShape 47" descr="Graphic3"/>
            <p:cNvSpPr>
              <a:spLocks noChangeArrowheads="1"/>
            </p:cNvSpPr>
            <p:nvPr/>
          </p:nvSpPr>
          <p:spPr bwMode="auto">
            <a:xfrm>
              <a:off x="892886" y="3427898"/>
              <a:ext cx="1539875" cy="2273300"/>
            </a:xfrm>
            <a:prstGeom prst="roundRect">
              <a:avLst>
                <a:gd name="adj" fmla="val 16667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66"/>
                </a:solidFill>
              </a:endParaRPr>
            </a:p>
          </p:txBody>
        </p:sp>
        <p:cxnSp>
          <p:nvCxnSpPr>
            <p:cNvPr id="10256" name="Straight Arrow Connector 3"/>
            <p:cNvCxnSpPr>
              <a:cxnSpLocks noChangeShapeType="1"/>
            </p:cNvCxnSpPr>
            <p:nvPr/>
          </p:nvCxnSpPr>
          <p:spPr bwMode="auto">
            <a:xfrm flipH="1">
              <a:off x="1828800" y="4114800"/>
              <a:ext cx="2092089" cy="0"/>
            </a:xfrm>
            <a:prstGeom prst="straightConnector1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57" name="Straight Arrow Connector 21"/>
            <p:cNvCxnSpPr>
              <a:cxnSpLocks noChangeShapeType="1"/>
            </p:cNvCxnSpPr>
            <p:nvPr/>
          </p:nvCxnSpPr>
          <p:spPr bwMode="auto">
            <a:xfrm flipH="1">
              <a:off x="1905000" y="4585020"/>
              <a:ext cx="2015889" cy="0"/>
            </a:xfrm>
            <a:prstGeom prst="straightConnector1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58" name="Straight Arrow Connector 22"/>
            <p:cNvCxnSpPr>
              <a:cxnSpLocks noChangeShapeType="1"/>
            </p:cNvCxnSpPr>
            <p:nvPr/>
          </p:nvCxnSpPr>
          <p:spPr bwMode="auto">
            <a:xfrm flipH="1">
              <a:off x="1866899" y="5029200"/>
              <a:ext cx="2015889" cy="0"/>
            </a:xfrm>
            <a:prstGeom prst="straightConnector1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5" name="Text Box 6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937000" y="4354513"/>
            <a:ext cx="1778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b="1">
                <a:solidFill>
                  <a:srgbClr val="FF0000"/>
                </a:solidFill>
              </a:rPr>
              <a:t>  cực động </a:t>
            </a:r>
          </a:p>
        </p:txBody>
      </p:sp>
      <p:sp>
        <p:nvSpPr>
          <p:cNvPr id="26" name="Text Box 6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990975" y="3810000"/>
            <a:ext cx="1670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b="1">
                <a:solidFill>
                  <a:srgbClr val="FF0000"/>
                </a:solidFill>
              </a:rPr>
              <a:t> cực tĩnh</a:t>
            </a:r>
          </a:p>
        </p:txBody>
      </p:sp>
      <p:sp>
        <p:nvSpPr>
          <p:cNvPr id="27" name="Text Box 6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946525" y="4829175"/>
            <a:ext cx="1668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b="1">
                <a:solidFill>
                  <a:srgbClr val="FF0000"/>
                </a:solidFill>
              </a:rPr>
              <a:t> cực tĩnh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97286" grpId="0"/>
      <p:bldP spid="97287" grpId="0" animBg="1"/>
      <p:bldP spid="97288" grpId="0"/>
      <p:bldP spid="15" grpId="0"/>
      <p:bldP spid="16" grpId="0"/>
      <p:bldP spid="18" grpId="0"/>
      <p:bldP spid="19" grpId="0" animBg="1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3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04800" y="1308100"/>
            <a:ext cx="8534400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sz="2000" b="1">
                <a:solidFill>
                  <a:srgbClr val="FF3300"/>
                </a:solidFill>
              </a:rPr>
              <a:t>II. </a:t>
            </a:r>
            <a:r>
              <a:rPr kumimoji="0" lang="en-US" sz="2000" b="1" u="sng">
                <a:solidFill>
                  <a:srgbClr val="FF3300"/>
                </a:solidFill>
              </a:rPr>
              <a:t>TÌM HIỂU SƠ ĐỒ NGUYÊN LÝ MẠCH ĐIỆN VÀ LẬP BẢNG DỰ TRÙ VẬT TƯ, THIẾT BỊ</a:t>
            </a:r>
            <a:r>
              <a:rPr kumimoji="0" lang="en-US" sz="2000" b="1">
                <a:solidFill>
                  <a:srgbClr val="FF3300"/>
                </a:solidFill>
              </a:rPr>
              <a:t> :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0" lang="en-US" sz="2000" b="1">
                <a:solidFill>
                  <a:srgbClr val="FF3300"/>
                </a:solidFill>
              </a:rPr>
              <a:t>   1. </a:t>
            </a:r>
            <a:r>
              <a:rPr kumimoji="0" lang="en-US" sz="2000" b="1" u="sng">
                <a:solidFill>
                  <a:srgbClr val="FF3300"/>
                </a:solidFill>
              </a:rPr>
              <a:t>Sơ đồ nguyên lý mạch điện</a:t>
            </a:r>
            <a:r>
              <a:rPr kumimoji="0" lang="en-US" sz="2000" b="1">
                <a:solidFill>
                  <a:srgbClr val="FF3300"/>
                </a:solidFill>
              </a:rPr>
              <a:t> :</a:t>
            </a:r>
          </a:p>
        </p:txBody>
      </p:sp>
      <p:sp>
        <p:nvSpPr>
          <p:cNvPr id="11267" name="Line 2"/>
          <p:cNvSpPr>
            <a:spLocks noChangeShapeType="1"/>
          </p:cNvSpPr>
          <p:nvPr/>
        </p:nvSpPr>
        <p:spPr bwMode="auto">
          <a:xfrm>
            <a:off x="685800" y="3648075"/>
            <a:ext cx="2736850" cy="0"/>
          </a:xfrm>
          <a:prstGeom prst="line">
            <a:avLst/>
          </a:prstGeom>
          <a:noFill/>
          <a:ln w="57150">
            <a:solidFill>
              <a:srgbClr val="FF5050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68" name="Line 9"/>
          <p:cNvSpPr>
            <a:spLocks noChangeShapeType="1"/>
          </p:cNvSpPr>
          <p:nvPr/>
        </p:nvSpPr>
        <p:spPr bwMode="auto">
          <a:xfrm>
            <a:off x="5838825" y="3648075"/>
            <a:ext cx="26955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69" name="AutoShape 10"/>
          <p:cNvSpPr>
            <a:spLocks noChangeArrowheads="1"/>
          </p:cNvSpPr>
          <p:nvPr/>
        </p:nvSpPr>
        <p:spPr bwMode="auto">
          <a:xfrm>
            <a:off x="7019925" y="3284538"/>
            <a:ext cx="685800" cy="685800"/>
          </a:xfrm>
          <a:prstGeom prst="flowChartSummingJunction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1270" name="Rectangle 11"/>
          <p:cNvSpPr>
            <a:spLocks noChangeArrowheads="1"/>
          </p:cNvSpPr>
          <p:nvPr/>
        </p:nvSpPr>
        <p:spPr bwMode="auto">
          <a:xfrm>
            <a:off x="1524000" y="3495675"/>
            <a:ext cx="609600" cy="3048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1271" name="Line 12"/>
          <p:cNvSpPr>
            <a:spLocks noChangeShapeType="1"/>
          </p:cNvSpPr>
          <p:nvPr/>
        </p:nvSpPr>
        <p:spPr bwMode="auto">
          <a:xfrm>
            <a:off x="685800" y="2733675"/>
            <a:ext cx="0" cy="1828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2" name="Line 13"/>
          <p:cNvSpPr>
            <a:spLocks noChangeShapeType="1"/>
          </p:cNvSpPr>
          <p:nvPr/>
        </p:nvSpPr>
        <p:spPr bwMode="auto">
          <a:xfrm>
            <a:off x="8534400" y="2657475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3" name="Rectangle 18"/>
          <p:cNvSpPr>
            <a:spLocks noChangeArrowheads="1"/>
          </p:cNvSpPr>
          <p:nvPr/>
        </p:nvSpPr>
        <p:spPr bwMode="auto">
          <a:xfrm>
            <a:off x="228600" y="280987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sz="1800" b="1">
                <a:solidFill>
                  <a:srgbClr val="FF3300"/>
                </a:solidFill>
                <a:latin typeface="VNI-Avo" pitchFamily="2" charset="0"/>
              </a:rPr>
              <a:t>A</a:t>
            </a:r>
          </a:p>
        </p:txBody>
      </p:sp>
      <p:sp>
        <p:nvSpPr>
          <p:cNvPr id="11274" name="Rectangle 19"/>
          <p:cNvSpPr>
            <a:spLocks noChangeArrowheads="1"/>
          </p:cNvSpPr>
          <p:nvPr/>
        </p:nvSpPr>
        <p:spPr bwMode="auto">
          <a:xfrm>
            <a:off x="8570913" y="262413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sz="1800" b="1">
                <a:latin typeface="VNI-Avo" pitchFamily="2" charset="0"/>
              </a:rPr>
              <a:t>0</a:t>
            </a:r>
          </a:p>
        </p:txBody>
      </p:sp>
      <p:grpSp>
        <p:nvGrpSpPr>
          <p:cNvPr id="11275" name="Group 1"/>
          <p:cNvGrpSpPr>
            <a:grpSpLocks/>
          </p:cNvGrpSpPr>
          <p:nvPr/>
        </p:nvGrpSpPr>
        <p:grpSpPr bwMode="auto">
          <a:xfrm>
            <a:off x="3173413" y="3195638"/>
            <a:ext cx="906462" cy="906462"/>
            <a:chOff x="6815563" y="5594042"/>
            <a:chExt cx="906463" cy="906463"/>
          </a:xfrm>
        </p:grpSpPr>
        <p:sp>
          <p:nvSpPr>
            <p:cNvPr id="11291" name="Oval 3"/>
            <p:cNvSpPr>
              <a:spLocks noChangeArrowheads="1"/>
            </p:cNvSpPr>
            <p:nvPr/>
          </p:nvSpPr>
          <p:spPr bwMode="auto">
            <a:xfrm>
              <a:off x="7384600" y="5754380"/>
              <a:ext cx="106363" cy="106363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1292" name="Oval 4"/>
            <p:cNvSpPr>
              <a:spLocks noChangeArrowheads="1"/>
            </p:cNvSpPr>
            <p:nvPr/>
          </p:nvSpPr>
          <p:spPr bwMode="auto">
            <a:xfrm>
              <a:off x="7009950" y="5994093"/>
              <a:ext cx="107950" cy="106363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1293" name="Oval 5"/>
            <p:cNvSpPr>
              <a:spLocks noChangeArrowheads="1"/>
            </p:cNvSpPr>
            <p:nvPr/>
          </p:nvSpPr>
          <p:spPr bwMode="auto">
            <a:xfrm>
              <a:off x="7384600" y="6233805"/>
              <a:ext cx="106363" cy="106363"/>
            </a:xfrm>
            <a:prstGeom prst="ellipse">
              <a:avLst/>
            </a:prstGeom>
            <a:solidFill>
              <a:schemeClr val="tx1"/>
            </a:solidFill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1294" name="Oval 2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15563" y="5594042"/>
              <a:ext cx="906463" cy="90646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1295" name="Line 14"/>
            <p:cNvSpPr>
              <a:spLocks noChangeShapeType="1"/>
            </p:cNvSpPr>
            <p:nvPr/>
          </p:nvSpPr>
          <p:spPr bwMode="auto">
            <a:xfrm flipV="1">
              <a:off x="7040291" y="5807561"/>
              <a:ext cx="381000" cy="287367"/>
            </a:xfrm>
            <a:prstGeom prst="line">
              <a:avLst/>
            </a:prstGeom>
            <a:noFill/>
            <a:ln w="57150">
              <a:solidFill>
                <a:srgbClr val="FF5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276" name="Group 39"/>
          <p:cNvGrpSpPr>
            <a:grpSpLocks/>
          </p:cNvGrpSpPr>
          <p:nvPr/>
        </p:nvGrpSpPr>
        <p:grpSpPr bwMode="auto">
          <a:xfrm flipH="1">
            <a:off x="5157788" y="3195638"/>
            <a:ext cx="906462" cy="906462"/>
            <a:chOff x="6815563" y="5594042"/>
            <a:chExt cx="906463" cy="906463"/>
          </a:xfrm>
        </p:grpSpPr>
        <p:sp>
          <p:nvSpPr>
            <p:cNvPr id="11286" name="Oval 3"/>
            <p:cNvSpPr>
              <a:spLocks noChangeArrowheads="1"/>
            </p:cNvSpPr>
            <p:nvPr/>
          </p:nvSpPr>
          <p:spPr bwMode="auto">
            <a:xfrm>
              <a:off x="7384600" y="5754380"/>
              <a:ext cx="106363" cy="106363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1287" name="Oval 4"/>
            <p:cNvSpPr>
              <a:spLocks noChangeArrowheads="1"/>
            </p:cNvSpPr>
            <p:nvPr/>
          </p:nvSpPr>
          <p:spPr bwMode="auto">
            <a:xfrm>
              <a:off x="7009950" y="5994093"/>
              <a:ext cx="107950" cy="106363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1288" name="Oval 5"/>
            <p:cNvSpPr>
              <a:spLocks noChangeArrowheads="1"/>
            </p:cNvSpPr>
            <p:nvPr/>
          </p:nvSpPr>
          <p:spPr bwMode="auto">
            <a:xfrm>
              <a:off x="7384600" y="6233805"/>
              <a:ext cx="106363" cy="106363"/>
            </a:xfrm>
            <a:prstGeom prst="ellipse">
              <a:avLst/>
            </a:prstGeom>
            <a:solidFill>
              <a:schemeClr val="tx1"/>
            </a:solidFill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1289" name="Oval 2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15563" y="5594042"/>
              <a:ext cx="906463" cy="90646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1290" name="Line 14"/>
            <p:cNvSpPr>
              <a:spLocks noChangeShapeType="1"/>
            </p:cNvSpPr>
            <p:nvPr/>
          </p:nvSpPr>
          <p:spPr bwMode="auto">
            <a:xfrm flipV="1">
              <a:off x="7040291" y="5807561"/>
              <a:ext cx="381000" cy="287367"/>
            </a:xfrm>
            <a:prstGeom prst="line">
              <a:avLst/>
            </a:prstGeom>
            <a:noFill/>
            <a:ln w="57150">
              <a:solidFill>
                <a:srgbClr val="FF5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" name="Text Box 3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417513" y="5029200"/>
            <a:ext cx="8534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Quan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sát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và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cho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nhận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xét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về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cách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nối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dây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của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hai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công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tắc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ba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cực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trong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sơ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đồ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nguyên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lý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mạch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điện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đèn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cầu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kumimoji="0" lang="en-US" sz="2800" b="1" dirty="0" err="1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thang</a:t>
            </a:r>
            <a:r>
              <a:rPr kumimoji="0" lang="en-US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.</a:t>
            </a:r>
          </a:p>
        </p:txBody>
      </p:sp>
      <p:cxnSp>
        <p:nvCxnSpPr>
          <p:cNvPr id="11278" name="Straight Connector 3"/>
          <p:cNvCxnSpPr>
            <a:cxnSpLocks noChangeShapeType="1"/>
          </p:cNvCxnSpPr>
          <p:nvPr/>
        </p:nvCxnSpPr>
        <p:spPr bwMode="auto">
          <a:xfrm flipV="1">
            <a:off x="3795713" y="2830513"/>
            <a:ext cx="1665287" cy="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79" name="Straight Connector 50"/>
          <p:cNvCxnSpPr>
            <a:cxnSpLocks noChangeShapeType="1"/>
          </p:cNvCxnSpPr>
          <p:nvPr/>
        </p:nvCxnSpPr>
        <p:spPr bwMode="auto">
          <a:xfrm>
            <a:off x="3816350" y="4476750"/>
            <a:ext cx="1714500" cy="9525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0" name="Straight Connector 8"/>
          <p:cNvCxnSpPr>
            <a:cxnSpLocks noChangeShapeType="1"/>
          </p:cNvCxnSpPr>
          <p:nvPr/>
        </p:nvCxnSpPr>
        <p:spPr bwMode="auto">
          <a:xfrm>
            <a:off x="3795713" y="2817813"/>
            <a:ext cx="0" cy="57785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1" name="Straight Connector 55"/>
          <p:cNvCxnSpPr>
            <a:cxnSpLocks noChangeShapeType="1"/>
          </p:cNvCxnSpPr>
          <p:nvPr/>
        </p:nvCxnSpPr>
        <p:spPr bwMode="auto">
          <a:xfrm>
            <a:off x="5461000" y="2830513"/>
            <a:ext cx="0" cy="57785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2" name="Straight Connector 57"/>
          <p:cNvCxnSpPr>
            <a:cxnSpLocks noChangeShapeType="1"/>
          </p:cNvCxnSpPr>
          <p:nvPr/>
        </p:nvCxnSpPr>
        <p:spPr bwMode="auto">
          <a:xfrm>
            <a:off x="3811588" y="3903663"/>
            <a:ext cx="0" cy="57785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3" name="Straight Connector 58"/>
          <p:cNvCxnSpPr>
            <a:cxnSpLocks noChangeShapeType="1"/>
          </p:cNvCxnSpPr>
          <p:nvPr/>
        </p:nvCxnSpPr>
        <p:spPr bwMode="auto">
          <a:xfrm>
            <a:off x="5495925" y="3908425"/>
            <a:ext cx="0" cy="57785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84" name="Rectangle 27"/>
          <p:cNvSpPr>
            <a:spLocks noChangeArrowheads="1"/>
          </p:cNvSpPr>
          <p:nvPr/>
        </p:nvSpPr>
        <p:spPr bwMode="auto">
          <a:xfrm>
            <a:off x="2833688" y="418147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sz="2800" b="1">
                <a:latin typeface="VNI-Avo" pitchFamily="2" charset="0"/>
              </a:rPr>
              <a:t>1</a:t>
            </a:r>
          </a:p>
        </p:txBody>
      </p:sp>
      <p:sp>
        <p:nvSpPr>
          <p:cNvPr id="11285" name="Rectangle 28"/>
          <p:cNvSpPr>
            <a:spLocks noChangeArrowheads="1"/>
          </p:cNvSpPr>
          <p:nvPr/>
        </p:nvSpPr>
        <p:spPr bwMode="auto">
          <a:xfrm>
            <a:off x="5967413" y="412591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sz="2800" b="1">
                <a:latin typeface="VNI-Avo" pitchFamily="2" charset="0"/>
              </a:rPr>
              <a:t>2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04800" y="1308100"/>
            <a:ext cx="85344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sz="2000" b="1">
                <a:solidFill>
                  <a:srgbClr val="FF3300"/>
                </a:solidFill>
              </a:rPr>
              <a:t>II. </a:t>
            </a:r>
            <a:r>
              <a:rPr kumimoji="0" lang="en-US" sz="2000" b="1" u="sng">
                <a:solidFill>
                  <a:srgbClr val="FF3300"/>
                </a:solidFill>
              </a:rPr>
              <a:t>TÌM HIỂU SƠ ĐỒ NGUYÊN LÝ MẠCH ĐIỆN </a:t>
            </a:r>
          </a:p>
          <a:p>
            <a:pPr eaLnBrk="1" hangingPunct="1">
              <a:spcBef>
                <a:spcPct val="50000"/>
              </a:spcBef>
            </a:pPr>
            <a:r>
              <a:rPr kumimoji="0" lang="en-US" sz="2000" b="1">
                <a:solidFill>
                  <a:srgbClr val="FF3300"/>
                </a:solidFill>
              </a:rPr>
              <a:t>1. </a:t>
            </a:r>
            <a:r>
              <a:rPr kumimoji="0" lang="en-US" sz="2000" b="1" u="sng">
                <a:solidFill>
                  <a:srgbClr val="FF3300"/>
                </a:solidFill>
              </a:rPr>
              <a:t>sơ đồ nguyên lý mạch điện</a:t>
            </a:r>
            <a:r>
              <a:rPr kumimoji="0" lang="en-US" sz="2000" b="1">
                <a:solidFill>
                  <a:srgbClr val="FF3300"/>
                </a:solidFill>
              </a:rPr>
              <a:t> :</a:t>
            </a:r>
          </a:p>
        </p:txBody>
      </p:sp>
      <p:sp>
        <p:nvSpPr>
          <p:cNvPr id="88094" name="Text Box 30">
            <a:hlinkClick r:id="rId2"/>
          </p:cNvPr>
          <p:cNvSpPr txBox="1">
            <a:spLocks noChangeArrowheads="1"/>
          </p:cNvSpPr>
          <p:nvPr/>
        </p:nvSpPr>
        <p:spPr bwMode="auto">
          <a:xfrm>
            <a:off x="304800" y="3001963"/>
            <a:ext cx="8534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sz="1800" b="1">
                <a:solidFill>
                  <a:srgbClr val="0000FF"/>
                </a:solidFill>
              </a:rPr>
              <a:t>   </a:t>
            </a:r>
            <a:r>
              <a:rPr kumimoji="0" lang="en-US" sz="2000" b="1">
                <a:solidFill>
                  <a:srgbClr val="0000FF"/>
                </a:solidFill>
              </a:rPr>
              <a:t>* </a:t>
            </a:r>
            <a:r>
              <a:rPr kumimoji="0" lang="en-US" sz="2000" b="1" u="sng">
                <a:solidFill>
                  <a:srgbClr val="0000FF"/>
                </a:solidFill>
              </a:rPr>
              <a:t>Trả lời</a:t>
            </a:r>
            <a:r>
              <a:rPr kumimoji="0" lang="en-US" sz="2000" b="1">
                <a:solidFill>
                  <a:srgbClr val="0000FF"/>
                </a:solidFill>
              </a:rPr>
              <a:t> :</a:t>
            </a:r>
            <a:r>
              <a:rPr kumimoji="0" lang="en-US" sz="2000">
                <a:solidFill>
                  <a:srgbClr val="0000FF"/>
                </a:solidFill>
              </a:rPr>
              <a:t>  </a:t>
            </a:r>
            <a:r>
              <a:rPr kumimoji="0" lang="en-US" sz="2000" b="1">
                <a:solidFill>
                  <a:srgbClr val="800080"/>
                </a:solidFill>
              </a:rPr>
              <a:t>Khi cả 2 công tắc 3 cực cùng bật về cực 1 (hoặc cực 2) thì đèn sáng . Khi 2 công tắc 3 cực bật ngược chiều nhau thì đèn tắt.</a:t>
            </a:r>
          </a:p>
        </p:txBody>
      </p:sp>
      <p:sp>
        <p:nvSpPr>
          <p:cNvPr id="88095" name="Text Box 31"/>
          <p:cNvSpPr txBox="1">
            <a:spLocks noChangeArrowheads="1"/>
          </p:cNvSpPr>
          <p:nvPr/>
        </p:nvSpPr>
        <p:spPr bwMode="auto">
          <a:xfrm>
            <a:off x="444500" y="2203450"/>
            <a:ext cx="8382000" cy="609600"/>
          </a:xfrm>
          <a:prstGeom prst="rect">
            <a:avLst/>
          </a:prstGeom>
          <a:solidFill>
            <a:srgbClr val="33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</a:rPr>
              <a:t>Tìm mối liên hệ của đèn với 2 công tắc 3 cực (khi nào thì đèn sáng, khi nào thì đèn tắt) ?</a:t>
            </a:r>
          </a:p>
        </p:txBody>
      </p:sp>
      <p:grpSp>
        <p:nvGrpSpPr>
          <p:cNvPr id="2" name="Group 76"/>
          <p:cNvGrpSpPr>
            <a:grpSpLocks/>
          </p:cNvGrpSpPr>
          <p:nvPr/>
        </p:nvGrpSpPr>
        <p:grpSpPr bwMode="auto">
          <a:xfrm>
            <a:off x="234950" y="3883025"/>
            <a:ext cx="8674100" cy="1154113"/>
            <a:chOff x="192" y="2736"/>
            <a:chExt cx="5464" cy="727"/>
          </a:xfrm>
        </p:grpSpPr>
        <p:sp>
          <p:nvSpPr>
            <p:cNvPr id="12296" name="Line 2"/>
            <p:cNvSpPr>
              <a:spLocks noChangeShapeType="1"/>
            </p:cNvSpPr>
            <p:nvPr/>
          </p:nvSpPr>
          <p:spPr bwMode="auto">
            <a:xfrm>
              <a:off x="331" y="3069"/>
              <a:ext cx="695" cy="0"/>
            </a:xfrm>
            <a:prstGeom prst="line">
              <a:avLst/>
            </a:prstGeom>
            <a:noFill/>
            <a:ln w="28575">
              <a:solidFill>
                <a:srgbClr val="FF5050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97" name="Oval 3"/>
            <p:cNvSpPr>
              <a:spLocks noChangeArrowheads="1"/>
            </p:cNvSpPr>
            <p:nvPr/>
          </p:nvSpPr>
          <p:spPr bwMode="auto">
            <a:xfrm>
              <a:off x="1188" y="2942"/>
              <a:ext cx="46" cy="46"/>
            </a:xfrm>
            <a:prstGeom prst="ellipse">
              <a:avLst/>
            </a:prstGeom>
            <a:solidFill>
              <a:srgbClr val="FF3300"/>
            </a:solidFill>
            <a:ln w="28575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298" name="Oval 4"/>
            <p:cNvSpPr>
              <a:spLocks noChangeArrowheads="1"/>
            </p:cNvSpPr>
            <p:nvPr/>
          </p:nvSpPr>
          <p:spPr bwMode="auto">
            <a:xfrm>
              <a:off x="1026" y="3046"/>
              <a:ext cx="46" cy="46"/>
            </a:xfrm>
            <a:prstGeom prst="ellipse">
              <a:avLst/>
            </a:prstGeom>
            <a:solidFill>
              <a:srgbClr val="FF3300"/>
            </a:solidFill>
            <a:ln w="28575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299" name="Oval 5"/>
            <p:cNvSpPr>
              <a:spLocks noChangeArrowheads="1"/>
            </p:cNvSpPr>
            <p:nvPr/>
          </p:nvSpPr>
          <p:spPr bwMode="auto">
            <a:xfrm>
              <a:off x="1188" y="3150"/>
              <a:ext cx="46" cy="47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00" name="Oval 6"/>
            <p:cNvSpPr>
              <a:spLocks noChangeArrowheads="1"/>
            </p:cNvSpPr>
            <p:nvPr/>
          </p:nvSpPr>
          <p:spPr bwMode="auto">
            <a:xfrm>
              <a:off x="1836" y="2942"/>
              <a:ext cx="47" cy="46"/>
            </a:xfrm>
            <a:prstGeom prst="ellipse">
              <a:avLst/>
            </a:prstGeom>
            <a:solidFill>
              <a:srgbClr val="FF3300"/>
            </a:solidFill>
            <a:ln w="28575">
              <a:solidFill>
                <a:srgbClr val="FF5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01" name="Oval 7"/>
            <p:cNvSpPr>
              <a:spLocks noChangeArrowheads="1"/>
            </p:cNvSpPr>
            <p:nvPr/>
          </p:nvSpPr>
          <p:spPr bwMode="auto">
            <a:xfrm>
              <a:off x="1836" y="3150"/>
              <a:ext cx="47" cy="47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02" name="Oval 8"/>
            <p:cNvSpPr>
              <a:spLocks noChangeArrowheads="1"/>
            </p:cNvSpPr>
            <p:nvPr/>
          </p:nvSpPr>
          <p:spPr bwMode="auto">
            <a:xfrm>
              <a:off x="1998" y="3046"/>
              <a:ext cx="47" cy="4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03" name="Line 9"/>
            <p:cNvSpPr>
              <a:spLocks noChangeShapeType="1"/>
            </p:cNvSpPr>
            <p:nvPr/>
          </p:nvSpPr>
          <p:spPr bwMode="auto">
            <a:xfrm>
              <a:off x="2021" y="3069"/>
              <a:ext cx="69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4" name="AutoShape 10"/>
            <p:cNvSpPr>
              <a:spLocks noChangeArrowheads="1"/>
            </p:cNvSpPr>
            <p:nvPr/>
          </p:nvSpPr>
          <p:spPr bwMode="auto">
            <a:xfrm>
              <a:off x="2256" y="2959"/>
              <a:ext cx="208" cy="208"/>
            </a:xfrm>
            <a:prstGeom prst="flowChartSummingJunction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05" name="Rectangle 11"/>
            <p:cNvSpPr>
              <a:spLocks noChangeArrowheads="1"/>
            </p:cNvSpPr>
            <p:nvPr/>
          </p:nvSpPr>
          <p:spPr bwMode="auto">
            <a:xfrm>
              <a:off x="586" y="3023"/>
              <a:ext cx="185" cy="9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06" name="Line 12"/>
            <p:cNvSpPr>
              <a:spLocks noChangeShapeType="1"/>
            </p:cNvSpPr>
            <p:nvPr/>
          </p:nvSpPr>
          <p:spPr bwMode="auto">
            <a:xfrm>
              <a:off x="331" y="2791"/>
              <a:ext cx="0" cy="55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7" name="Line 13"/>
            <p:cNvSpPr>
              <a:spLocks noChangeShapeType="1"/>
            </p:cNvSpPr>
            <p:nvPr/>
          </p:nvSpPr>
          <p:spPr bwMode="auto">
            <a:xfrm>
              <a:off x="2716" y="2768"/>
              <a:ext cx="0" cy="55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8" name="Line 14"/>
            <p:cNvSpPr>
              <a:spLocks noChangeShapeType="1"/>
            </p:cNvSpPr>
            <p:nvPr/>
          </p:nvSpPr>
          <p:spPr bwMode="auto">
            <a:xfrm>
              <a:off x="1211" y="2959"/>
              <a:ext cx="648" cy="0"/>
            </a:xfrm>
            <a:prstGeom prst="line">
              <a:avLst/>
            </a:prstGeom>
            <a:noFill/>
            <a:ln w="28575">
              <a:solidFill>
                <a:srgbClr val="FF5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9" name="Line 15"/>
            <p:cNvSpPr>
              <a:spLocks noChangeShapeType="1"/>
            </p:cNvSpPr>
            <p:nvPr/>
          </p:nvSpPr>
          <p:spPr bwMode="auto">
            <a:xfrm>
              <a:off x="1211" y="3173"/>
              <a:ext cx="64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0" name="Line 16"/>
            <p:cNvSpPr>
              <a:spLocks noChangeShapeType="1"/>
            </p:cNvSpPr>
            <p:nvPr/>
          </p:nvSpPr>
          <p:spPr bwMode="auto">
            <a:xfrm flipV="1">
              <a:off x="1049" y="2983"/>
              <a:ext cx="151" cy="86"/>
            </a:xfrm>
            <a:prstGeom prst="line">
              <a:avLst/>
            </a:prstGeom>
            <a:noFill/>
            <a:ln w="28575">
              <a:solidFill>
                <a:srgbClr val="FF505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1" name="Line 17"/>
            <p:cNvSpPr>
              <a:spLocks noChangeShapeType="1"/>
            </p:cNvSpPr>
            <p:nvPr/>
          </p:nvSpPr>
          <p:spPr bwMode="auto">
            <a:xfrm flipV="1">
              <a:off x="1859" y="3069"/>
              <a:ext cx="162" cy="9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2" name="Rectangle 18"/>
            <p:cNvSpPr>
              <a:spLocks noChangeArrowheads="1"/>
            </p:cNvSpPr>
            <p:nvPr/>
          </p:nvSpPr>
          <p:spPr bwMode="auto">
            <a:xfrm>
              <a:off x="192" y="2814"/>
              <a:ext cx="116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0" lang="en-US" sz="1800" b="1">
                  <a:solidFill>
                    <a:srgbClr val="FF3300"/>
                  </a:solidFill>
                  <a:latin typeface="VNI-Avo" pitchFamily="2" charset="0"/>
                </a:rPr>
                <a:t>A</a:t>
              </a:r>
            </a:p>
          </p:txBody>
        </p:sp>
        <p:sp>
          <p:nvSpPr>
            <p:cNvPr id="12313" name="Rectangle 19"/>
            <p:cNvSpPr>
              <a:spLocks noChangeArrowheads="1"/>
            </p:cNvSpPr>
            <p:nvPr/>
          </p:nvSpPr>
          <p:spPr bwMode="auto">
            <a:xfrm>
              <a:off x="2716" y="2791"/>
              <a:ext cx="116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0" lang="en-US" sz="1800" b="1">
                  <a:latin typeface="VNI-Avo" pitchFamily="2" charset="0"/>
                </a:rPr>
                <a:t>0</a:t>
              </a:r>
            </a:p>
          </p:txBody>
        </p:sp>
        <p:sp>
          <p:nvSpPr>
            <p:cNvPr id="12314" name="Oval 20"/>
            <p:cNvSpPr>
              <a:spLocks noChangeArrowheads="1"/>
            </p:cNvSpPr>
            <p:nvPr/>
          </p:nvSpPr>
          <p:spPr bwMode="auto">
            <a:xfrm>
              <a:off x="1720" y="2884"/>
              <a:ext cx="394" cy="39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15" name="Oval 21"/>
            <p:cNvSpPr>
              <a:spLocks noChangeArrowheads="1"/>
            </p:cNvSpPr>
            <p:nvPr/>
          </p:nvSpPr>
          <p:spPr bwMode="auto">
            <a:xfrm>
              <a:off x="956" y="2884"/>
              <a:ext cx="394" cy="39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16" name="Rectangle 23"/>
            <p:cNvSpPr>
              <a:spLocks noChangeArrowheads="1"/>
            </p:cNvSpPr>
            <p:nvPr/>
          </p:nvSpPr>
          <p:spPr bwMode="auto">
            <a:xfrm>
              <a:off x="1252" y="2791"/>
              <a:ext cx="116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0" lang="en-US" sz="1800" b="1">
                  <a:latin typeface="VNI-Avo" pitchFamily="2" charset="0"/>
                </a:rPr>
                <a:t>1</a:t>
              </a:r>
            </a:p>
          </p:txBody>
        </p:sp>
        <p:sp>
          <p:nvSpPr>
            <p:cNvPr id="12317" name="Rectangle 24"/>
            <p:cNvSpPr>
              <a:spLocks noChangeArrowheads="1"/>
            </p:cNvSpPr>
            <p:nvPr/>
          </p:nvSpPr>
          <p:spPr bwMode="auto">
            <a:xfrm>
              <a:off x="1674" y="2791"/>
              <a:ext cx="116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0" lang="en-US" sz="1800" b="1">
                  <a:latin typeface="VNI-Avo" pitchFamily="2" charset="0"/>
                </a:rPr>
                <a:t>1</a:t>
              </a:r>
            </a:p>
          </p:txBody>
        </p:sp>
        <p:sp>
          <p:nvSpPr>
            <p:cNvPr id="12318" name="Rectangle 25"/>
            <p:cNvSpPr>
              <a:spLocks noChangeArrowheads="1"/>
            </p:cNvSpPr>
            <p:nvPr/>
          </p:nvSpPr>
          <p:spPr bwMode="auto">
            <a:xfrm>
              <a:off x="1661" y="3226"/>
              <a:ext cx="116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0" lang="en-US" sz="1800" b="1">
                  <a:latin typeface="VNI-Avo" pitchFamily="2" charset="0"/>
                </a:rPr>
                <a:t>2</a:t>
              </a:r>
            </a:p>
          </p:txBody>
        </p:sp>
        <p:sp>
          <p:nvSpPr>
            <p:cNvPr id="12319" name="Rectangle 26"/>
            <p:cNvSpPr>
              <a:spLocks noChangeArrowheads="1"/>
            </p:cNvSpPr>
            <p:nvPr/>
          </p:nvSpPr>
          <p:spPr bwMode="auto">
            <a:xfrm>
              <a:off x="1298" y="3226"/>
              <a:ext cx="116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0" lang="en-US" sz="1800" b="1">
                  <a:latin typeface="VNI-Avo" pitchFamily="2" charset="0"/>
                </a:rPr>
                <a:t>2</a:t>
              </a:r>
            </a:p>
          </p:txBody>
        </p:sp>
        <p:sp>
          <p:nvSpPr>
            <p:cNvPr id="12320" name="Rectangle 27"/>
            <p:cNvSpPr>
              <a:spLocks noChangeArrowheads="1"/>
            </p:cNvSpPr>
            <p:nvPr/>
          </p:nvSpPr>
          <p:spPr bwMode="auto">
            <a:xfrm>
              <a:off x="1118" y="3347"/>
              <a:ext cx="116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0" lang="en-US" sz="2000" b="1">
                  <a:latin typeface="VNI-Avo" pitchFamily="2" charset="0"/>
                </a:rPr>
                <a:t>A</a:t>
              </a:r>
            </a:p>
          </p:txBody>
        </p:sp>
        <p:sp>
          <p:nvSpPr>
            <p:cNvPr id="12321" name="Rectangle 28"/>
            <p:cNvSpPr>
              <a:spLocks noChangeArrowheads="1"/>
            </p:cNvSpPr>
            <p:nvPr/>
          </p:nvSpPr>
          <p:spPr bwMode="auto">
            <a:xfrm>
              <a:off x="1906" y="3347"/>
              <a:ext cx="11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0" lang="en-US" sz="2000" b="1">
                  <a:latin typeface="VNI-Avo" pitchFamily="2" charset="0"/>
                </a:rPr>
                <a:t>B</a:t>
              </a:r>
            </a:p>
          </p:txBody>
        </p:sp>
        <p:sp>
          <p:nvSpPr>
            <p:cNvPr id="12322" name="Oval 2"/>
            <p:cNvSpPr>
              <a:spLocks noChangeArrowheads="1"/>
            </p:cNvSpPr>
            <p:nvPr/>
          </p:nvSpPr>
          <p:spPr bwMode="auto">
            <a:xfrm>
              <a:off x="3952" y="2916"/>
              <a:ext cx="48" cy="48"/>
            </a:xfrm>
            <a:prstGeom prst="ellipse">
              <a:avLst/>
            </a:prstGeom>
            <a:solidFill>
              <a:srgbClr val="FF3300"/>
            </a:solidFill>
            <a:ln w="28575">
              <a:solidFill>
                <a:srgbClr val="FF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23" name="Oval 3"/>
            <p:cNvSpPr>
              <a:spLocks noChangeArrowheads="1"/>
            </p:cNvSpPr>
            <p:nvPr/>
          </p:nvSpPr>
          <p:spPr bwMode="auto">
            <a:xfrm>
              <a:off x="4624" y="2916"/>
              <a:ext cx="48" cy="48"/>
            </a:xfrm>
            <a:prstGeom prst="ellipse">
              <a:avLst/>
            </a:prstGeom>
            <a:solidFill>
              <a:srgbClr val="FF3300"/>
            </a:solidFill>
            <a:ln w="28575">
              <a:solidFill>
                <a:srgbClr val="FF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24" name="Line 4"/>
            <p:cNvSpPr>
              <a:spLocks noChangeShapeType="1"/>
            </p:cNvSpPr>
            <p:nvPr/>
          </p:nvSpPr>
          <p:spPr bwMode="auto">
            <a:xfrm>
              <a:off x="3064" y="2760"/>
              <a:ext cx="0" cy="57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5" name="Line 5"/>
            <p:cNvSpPr>
              <a:spLocks noChangeShapeType="1"/>
            </p:cNvSpPr>
            <p:nvPr/>
          </p:nvSpPr>
          <p:spPr bwMode="auto">
            <a:xfrm>
              <a:off x="5536" y="2736"/>
              <a:ext cx="0" cy="5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6" name="Line 6"/>
            <p:cNvSpPr>
              <a:spLocks noChangeShapeType="1"/>
            </p:cNvSpPr>
            <p:nvPr/>
          </p:nvSpPr>
          <p:spPr bwMode="auto">
            <a:xfrm>
              <a:off x="3976" y="2934"/>
              <a:ext cx="672" cy="0"/>
            </a:xfrm>
            <a:prstGeom prst="line">
              <a:avLst/>
            </a:prstGeom>
            <a:noFill/>
            <a:ln w="28575">
              <a:solidFill>
                <a:srgbClr val="FF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7" name="Line 7"/>
            <p:cNvSpPr>
              <a:spLocks noChangeShapeType="1"/>
            </p:cNvSpPr>
            <p:nvPr/>
          </p:nvSpPr>
          <p:spPr bwMode="auto">
            <a:xfrm>
              <a:off x="3064" y="3048"/>
              <a:ext cx="720" cy="0"/>
            </a:xfrm>
            <a:prstGeom prst="line">
              <a:avLst/>
            </a:prstGeom>
            <a:noFill/>
            <a:ln w="28575">
              <a:solidFill>
                <a:srgbClr val="FF99CC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8" name="Oval 8"/>
            <p:cNvSpPr>
              <a:spLocks noChangeArrowheads="1"/>
            </p:cNvSpPr>
            <p:nvPr/>
          </p:nvSpPr>
          <p:spPr bwMode="auto">
            <a:xfrm>
              <a:off x="3784" y="3024"/>
              <a:ext cx="48" cy="48"/>
            </a:xfrm>
            <a:prstGeom prst="ellipse">
              <a:avLst/>
            </a:prstGeom>
            <a:solidFill>
              <a:srgbClr val="FF3300"/>
            </a:solidFill>
            <a:ln w="28575">
              <a:solidFill>
                <a:srgbClr val="FF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29" name="Oval 9"/>
            <p:cNvSpPr>
              <a:spLocks noChangeArrowheads="1"/>
            </p:cNvSpPr>
            <p:nvPr/>
          </p:nvSpPr>
          <p:spPr bwMode="auto">
            <a:xfrm>
              <a:off x="4792" y="3024"/>
              <a:ext cx="48" cy="48"/>
            </a:xfrm>
            <a:prstGeom prst="ellipse">
              <a:avLst/>
            </a:prstGeom>
            <a:solidFill>
              <a:srgbClr val="FF3300"/>
            </a:solidFill>
            <a:ln w="28575">
              <a:solidFill>
                <a:srgbClr val="FF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30" name="Line 10"/>
            <p:cNvSpPr>
              <a:spLocks noChangeShapeType="1"/>
            </p:cNvSpPr>
            <p:nvPr/>
          </p:nvSpPr>
          <p:spPr bwMode="auto">
            <a:xfrm>
              <a:off x="4816" y="3048"/>
              <a:ext cx="720" cy="0"/>
            </a:xfrm>
            <a:prstGeom prst="line">
              <a:avLst/>
            </a:prstGeom>
            <a:noFill/>
            <a:ln w="28575">
              <a:solidFill>
                <a:srgbClr val="FF99CC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2331" name="Group 11"/>
            <p:cNvGrpSpPr>
              <a:grpSpLocks/>
            </p:cNvGrpSpPr>
            <p:nvPr/>
          </p:nvGrpSpPr>
          <p:grpSpPr bwMode="auto">
            <a:xfrm>
              <a:off x="3952" y="3132"/>
              <a:ext cx="720" cy="48"/>
              <a:chOff x="2208" y="2760"/>
              <a:chExt cx="1440" cy="96"/>
            </a:xfrm>
          </p:grpSpPr>
          <p:sp>
            <p:nvSpPr>
              <p:cNvPr id="12356" name="Oval 12"/>
              <p:cNvSpPr>
                <a:spLocks noChangeArrowheads="1"/>
              </p:cNvSpPr>
              <p:nvPr/>
            </p:nvSpPr>
            <p:spPr bwMode="auto">
              <a:xfrm>
                <a:off x="2208" y="2760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kumimoji="0" lang="en-US">
                  <a:latin typeface="Times New Roman" pitchFamily="18" charset="0"/>
                </a:endParaRPr>
              </a:p>
            </p:txBody>
          </p:sp>
          <p:sp>
            <p:nvSpPr>
              <p:cNvPr id="12357" name="Oval 13"/>
              <p:cNvSpPr>
                <a:spLocks noChangeArrowheads="1"/>
              </p:cNvSpPr>
              <p:nvPr/>
            </p:nvSpPr>
            <p:spPr bwMode="auto">
              <a:xfrm>
                <a:off x="3552" y="2760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kumimoji="0" lang="en-US">
                  <a:latin typeface="Times New Roman" pitchFamily="18" charset="0"/>
                </a:endParaRPr>
              </a:p>
            </p:txBody>
          </p:sp>
          <p:sp>
            <p:nvSpPr>
              <p:cNvPr id="12358" name="Line 14"/>
              <p:cNvSpPr>
                <a:spLocks noChangeShapeType="1"/>
              </p:cNvSpPr>
              <p:nvPr/>
            </p:nvSpPr>
            <p:spPr bwMode="auto">
              <a:xfrm>
                <a:off x="2256" y="2808"/>
                <a:ext cx="13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2332" name="Line 15"/>
            <p:cNvSpPr>
              <a:spLocks noChangeShapeType="1"/>
            </p:cNvSpPr>
            <p:nvPr/>
          </p:nvSpPr>
          <p:spPr bwMode="auto">
            <a:xfrm flipV="1">
              <a:off x="3808" y="2952"/>
              <a:ext cx="168" cy="96"/>
            </a:xfrm>
            <a:prstGeom prst="line">
              <a:avLst/>
            </a:prstGeom>
            <a:noFill/>
            <a:ln w="28575">
              <a:solidFill>
                <a:srgbClr val="FF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3" name="Line 16"/>
            <p:cNvSpPr>
              <a:spLocks noChangeShapeType="1"/>
            </p:cNvSpPr>
            <p:nvPr/>
          </p:nvSpPr>
          <p:spPr bwMode="auto">
            <a:xfrm>
              <a:off x="4648" y="2952"/>
              <a:ext cx="168" cy="96"/>
            </a:xfrm>
            <a:prstGeom prst="line">
              <a:avLst/>
            </a:prstGeom>
            <a:noFill/>
            <a:ln w="28575">
              <a:solidFill>
                <a:srgbClr val="FF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4" name="Rectangle 17"/>
            <p:cNvSpPr>
              <a:spLocks noChangeArrowheads="1"/>
            </p:cNvSpPr>
            <p:nvPr/>
          </p:nvSpPr>
          <p:spPr bwMode="auto">
            <a:xfrm>
              <a:off x="2920" y="2784"/>
              <a:ext cx="120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0" lang="en-US" sz="1800" b="1">
                  <a:solidFill>
                    <a:srgbClr val="FF3300"/>
                  </a:solidFill>
                  <a:latin typeface="VNI-Avo" pitchFamily="2" charset="0"/>
                </a:rPr>
                <a:t>A</a:t>
              </a:r>
            </a:p>
          </p:txBody>
        </p:sp>
        <p:sp>
          <p:nvSpPr>
            <p:cNvPr id="12335" name="Rectangle 18"/>
            <p:cNvSpPr>
              <a:spLocks noChangeArrowheads="1"/>
            </p:cNvSpPr>
            <p:nvPr/>
          </p:nvSpPr>
          <p:spPr bwMode="auto">
            <a:xfrm>
              <a:off x="5536" y="2760"/>
              <a:ext cx="120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0" lang="en-US" sz="1800" b="1">
                  <a:latin typeface="VNI-Avo" pitchFamily="2" charset="0"/>
                </a:rPr>
                <a:t>0</a:t>
              </a:r>
            </a:p>
          </p:txBody>
        </p:sp>
        <p:sp>
          <p:nvSpPr>
            <p:cNvPr id="12336" name="Line 20"/>
            <p:cNvSpPr>
              <a:spLocks noChangeShapeType="1"/>
            </p:cNvSpPr>
            <p:nvPr/>
          </p:nvSpPr>
          <p:spPr bwMode="auto">
            <a:xfrm>
              <a:off x="3064" y="3048"/>
              <a:ext cx="720" cy="0"/>
            </a:xfrm>
            <a:prstGeom prst="line">
              <a:avLst/>
            </a:prstGeom>
            <a:noFill/>
            <a:ln w="28575">
              <a:solidFill>
                <a:srgbClr val="FF5050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7" name="Oval 21"/>
            <p:cNvSpPr>
              <a:spLocks noChangeArrowheads="1"/>
            </p:cNvSpPr>
            <p:nvPr/>
          </p:nvSpPr>
          <p:spPr bwMode="auto">
            <a:xfrm>
              <a:off x="3784" y="3024"/>
              <a:ext cx="48" cy="48"/>
            </a:xfrm>
            <a:prstGeom prst="ellipse">
              <a:avLst/>
            </a:prstGeom>
            <a:noFill/>
            <a:ln w="28575">
              <a:solidFill>
                <a:srgbClr val="FF5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38" name="Oval 22"/>
            <p:cNvSpPr>
              <a:spLocks noChangeArrowheads="1"/>
            </p:cNvSpPr>
            <p:nvPr/>
          </p:nvSpPr>
          <p:spPr bwMode="auto">
            <a:xfrm>
              <a:off x="3952" y="2910"/>
              <a:ext cx="48" cy="48"/>
            </a:xfrm>
            <a:prstGeom prst="ellipse">
              <a:avLst/>
            </a:prstGeom>
            <a:noFill/>
            <a:ln w="28575">
              <a:solidFill>
                <a:srgbClr val="FF5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39" name="Oval 23"/>
            <p:cNvSpPr>
              <a:spLocks noChangeArrowheads="1"/>
            </p:cNvSpPr>
            <p:nvPr/>
          </p:nvSpPr>
          <p:spPr bwMode="auto">
            <a:xfrm>
              <a:off x="4624" y="2910"/>
              <a:ext cx="48" cy="48"/>
            </a:xfrm>
            <a:prstGeom prst="ellipse">
              <a:avLst/>
            </a:prstGeom>
            <a:noFill/>
            <a:ln w="28575">
              <a:solidFill>
                <a:srgbClr val="FF5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40" name="Oval 24"/>
            <p:cNvSpPr>
              <a:spLocks noChangeArrowheads="1"/>
            </p:cNvSpPr>
            <p:nvPr/>
          </p:nvSpPr>
          <p:spPr bwMode="auto">
            <a:xfrm>
              <a:off x="4792" y="3024"/>
              <a:ext cx="48" cy="48"/>
            </a:xfrm>
            <a:prstGeom prst="ellipse">
              <a:avLst/>
            </a:prstGeom>
            <a:noFill/>
            <a:ln w="28575">
              <a:solidFill>
                <a:srgbClr val="FF5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41" name="Line 25"/>
            <p:cNvSpPr>
              <a:spLocks noChangeShapeType="1"/>
            </p:cNvSpPr>
            <p:nvPr/>
          </p:nvSpPr>
          <p:spPr bwMode="auto">
            <a:xfrm>
              <a:off x="4816" y="3048"/>
              <a:ext cx="720" cy="0"/>
            </a:xfrm>
            <a:prstGeom prst="line">
              <a:avLst/>
            </a:prstGeom>
            <a:noFill/>
            <a:ln w="28575">
              <a:solidFill>
                <a:srgbClr val="FF5050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2" name="Line 26"/>
            <p:cNvSpPr>
              <a:spLocks noChangeShapeType="1"/>
            </p:cNvSpPr>
            <p:nvPr/>
          </p:nvSpPr>
          <p:spPr bwMode="auto">
            <a:xfrm>
              <a:off x="3976" y="2928"/>
              <a:ext cx="672" cy="0"/>
            </a:xfrm>
            <a:prstGeom prst="line">
              <a:avLst/>
            </a:prstGeom>
            <a:noFill/>
            <a:ln w="28575">
              <a:solidFill>
                <a:srgbClr val="FF5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3" name="Line 27"/>
            <p:cNvSpPr>
              <a:spLocks noChangeShapeType="1"/>
            </p:cNvSpPr>
            <p:nvPr/>
          </p:nvSpPr>
          <p:spPr bwMode="auto">
            <a:xfrm flipV="1">
              <a:off x="3808" y="2952"/>
              <a:ext cx="168" cy="96"/>
            </a:xfrm>
            <a:prstGeom prst="line">
              <a:avLst/>
            </a:prstGeom>
            <a:noFill/>
            <a:ln w="28575">
              <a:solidFill>
                <a:srgbClr val="FF505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4" name="Line 28"/>
            <p:cNvSpPr>
              <a:spLocks noChangeShapeType="1"/>
            </p:cNvSpPr>
            <p:nvPr/>
          </p:nvSpPr>
          <p:spPr bwMode="auto">
            <a:xfrm>
              <a:off x="4648" y="2952"/>
              <a:ext cx="168" cy="96"/>
            </a:xfrm>
            <a:prstGeom prst="line">
              <a:avLst/>
            </a:prstGeom>
            <a:noFill/>
            <a:ln w="28575">
              <a:solidFill>
                <a:srgbClr val="FF505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5" name="AutoShape 29"/>
            <p:cNvSpPr>
              <a:spLocks noChangeArrowheads="1"/>
            </p:cNvSpPr>
            <p:nvPr/>
          </p:nvSpPr>
          <p:spPr bwMode="auto">
            <a:xfrm>
              <a:off x="4960" y="2832"/>
              <a:ext cx="408" cy="432"/>
            </a:xfrm>
            <a:prstGeom prst="star32">
              <a:avLst>
                <a:gd name="adj" fmla="val 30148"/>
              </a:avLst>
            </a:prstGeom>
            <a:solidFill>
              <a:srgbClr val="FF00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46" name="AutoShape 30"/>
            <p:cNvSpPr>
              <a:spLocks noChangeArrowheads="1"/>
            </p:cNvSpPr>
            <p:nvPr/>
          </p:nvSpPr>
          <p:spPr bwMode="auto">
            <a:xfrm>
              <a:off x="5056" y="2940"/>
              <a:ext cx="216" cy="216"/>
            </a:xfrm>
            <a:prstGeom prst="flowChartSummingJunction">
              <a:avLst/>
            </a:prstGeom>
            <a:solidFill>
              <a:srgbClr val="FFCC99"/>
            </a:solidFill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47" name="Rectangle 31"/>
            <p:cNvSpPr>
              <a:spLocks noChangeArrowheads="1"/>
            </p:cNvSpPr>
            <p:nvPr/>
          </p:nvSpPr>
          <p:spPr bwMode="auto">
            <a:xfrm>
              <a:off x="3328" y="3000"/>
              <a:ext cx="192" cy="9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48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504" y="2856"/>
              <a:ext cx="408" cy="40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49" name="Oval 3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12" y="2856"/>
              <a:ext cx="408" cy="40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kumimoji="0" lang="en-US">
                <a:latin typeface="Times New Roman" pitchFamily="18" charset="0"/>
              </a:endParaRPr>
            </a:p>
          </p:txBody>
        </p:sp>
        <p:sp>
          <p:nvSpPr>
            <p:cNvPr id="12350" name="Rectangle 35"/>
            <p:cNvSpPr>
              <a:spLocks noChangeArrowheads="1"/>
            </p:cNvSpPr>
            <p:nvPr/>
          </p:nvSpPr>
          <p:spPr bwMode="auto">
            <a:xfrm>
              <a:off x="4000" y="2760"/>
              <a:ext cx="120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0" lang="en-US" sz="1800" b="1">
                  <a:latin typeface="VNI-Avo" pitchFamily="2" charset="0"/>
                </a:rPr>
                <a:t>1</a:t>
              </a:r>
            </a:p>
          </p:txBody>
        </p:sp>
        <p:sp>
          <p:nvSpPr>
            <p:cNvPr id="12351" name="Rectangle 36"/>
            <p:cNvSpPr>
              <a:spLocks noChangeArrowheads="1"/>
            </p:cNvSpPr>
            <p:nvPr/>
          </p:nvSpPr>
          <p:spPr bwMode="auto">
            <a:xfrm>
              <a:off x="4456" y="2760"/>
              <a:ext cx="120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0" lang="en-US" sz="1800" b="1">
                  <a:latin typeface="VNI-Avo" pitchFamily="2" charset="0"/>
                </a:rPr>
                <a:t>1</a:t>
              </a:r>
            </a:p>
          </p:txBody>
        </p:sp>
        <p:sp>
          <p:nvSpPr>
            <p:cNvPr id="12352" name="Rectangle 37"/>
            <p:cNvSpPr>
              <a:spLocks noChangeArrowheads="1"/>
            </p:cNvSpPr>
            <p:nvPr/>
          </p:nvSpPr>
          <p:spPr bwMode="auto">
            <a:xfrm>
              <a:off x="4462" y="3210"/>
              <a:ext cx="120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0" lang="en-US" sz="1800" b="1">
                  <a:latin typeface="VNI-Avo" pitchFamily="2" charset="0"/>
                </a:rPr>
                <a:t>2</a:t>
              </a:r>
            </a:p>
          </p:txBody>
        </p:sp>
        <p:sp>
          <p:nvSpPr>
            <p:cNvPr id="12353" name="Rectangle 38"/>
            <p:cNvSpPr>
              <a:spLocks noChangeArrowheads="1"/>
            </p:cNvSpPr>
            <p:nvPr/>
          </p:nvSpPr>
          <p:spPr bwMode="auto">
            <a:xfrm>
              <a:off x="4048" y="3210"/>
              <a:ext cx="120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0" lang="en-US" sz="1800" b="1">
                  <a:latin typeface="VNI-Avo" pitchFamily="2" charset="0"/>
                </a:rPr>
                <a:t>2</a:t>
              </a:r>
            </a:p>
          </p:txBody>
        </p:sp>
        <p:sp>
          <p:nvSpPr>
            <p:cNvPr id="12354" name="Rectangle 39"/>
            <p:cNvSpPr>
              <a:spLocks noChangeArrowheads="1"/>
            </p:cNvSpPr>
            <p:nvPr/>
          </p:nvSpPr>
          <p:spPr bwMode="auto">
            <a:xfrm>
              <a:off x="3880" y="3336"/>
              <a:ext cx="120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0" lang="en-US" sz="2000" b="1">
                  <a:latin typeface="VNI-Avo" pitchFamily="2" charset="0"/>
                </a:rPr>
                <a:t>A</a:t>
              </a:r>
            </a:p>
          </p:txBody>
        </p:sp>
        <p:sp>
          <p:nvSpPr>
            <p:cNvPr id="12355" name="Rectangle 40"/>
            <p:cNvSpPr>
              <a:spLocks noChangeArrowheads="1"/>
            </p:cNvSpPr>
            <p:nvPr/>
          </p:nvSpPr>
          <p:spPr bwMode="auto">
            <a:xfrm>
              <a:off x="4696" y="3336"/>
              <a:ext cx="120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0" lang="en-US" sz="2000" b="1">
                  <a:latin typeface="VNI-Avo" pitchFamily="2" charset="0"/>
                </a:rPr>
                <a:t>B</a:t>
              </a:r>
            </a:p>
          </p:txBody>
        </p:sp>
      </p:grpSp>
      <p:sp>
        <p:nvSpPr>
          <p:cNvPr id="88136" name="Text Box 72"/>
          <p:cNvSpPr txBox="1">
            <a:spLocks noChangeArrowheads="1"/>
          </p:cNvSpPr>
          <p:nvPr/>
        </p:nvSpPr>
        <p:spPr bwMode="auto">
          <a:xfrm>
            <a:off x="1558925" y="5291138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66FF"/>
                </a:solidFill>
              </a:rPr>
              <a:t>Đèn tắt</a:t>
            </a:r>
          </a:p>
        </p:txBody>
      </p:sp>
      <p:sp>
        <p:nvSpPr>
          <p:cNvPr id="88138" name="Text Box 74"/>
          <p:cNvSpPr txBox="1">
            <a:spLocks noChangeArrowheads="1"/>
          </p:cNvSpPr>
          <p:nvPr/>
        </p:nvSpPr>
        <p:spPr bwMode="auto">
          <a:xfrm>
            <a:off x="5932488" y="5284788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66FF"/>
                </a:solidFill>
              </a:rPr>
              <a:t>Đèn sáng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88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8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94" grpId="0"/>
      <p:bldP spid="88095" grpId="0" animBg="1"/>
      <p:bldP spid="88136" grpId="0"/>
      <p:bldP spid="881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2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04800" y="1308100"/>
            <a:ext cx="8534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sz="2000" b="1">
                <a:solidFill>
                  <a:srgbClr val="FF3300"/>
                </a:solidFill>
              </a:rPr>
              <a:t>II. </a:t>
            </a:r>
            <a:r>
              <a:rPr kumimoji="0" lang="en-US" sz="2000" b="1" u="sng">
                <a:solidFill>
                  <a:srgbClr val="FF3300"/>
                </a:solidFill>
              </a:rPr>
              <a:t>TÌM HIỂU SƠ ĐỒ NGUYÊN LÝ MẠCH ĐIỆN</a:t>
            </a:r>
            <a:endParaRPr kumimoji="0" lang="en-US" sz="2000" b="1">
              <a:solidFill>
                <a:srgbClr val="FF3300"/>
              </a:solidFill>
            </a:endParaRPr>
          </a:p>
        </p:txBody>
      </p:sp>
      <p:sp>
        <p:nvSpPr>
          <p:cNvPr id="13315" name="Line 2"/>
          <p:cNvSpPr>
            <a:spLocks noChangeShapeType="1"/>
          </p:cNvSpPr>
          <p:nvPr/>
        </p:nvSpPr>
        <p:spPr bwMode="auto">
          <a:xfrm>
            <a:off x="685800" y="4114800"/>
            <a:ext cx="2286000" cy="0"/>
          </a:xfrm>
          <a:prstGeom prst="line">
            <a:avLst/>
          </a:prstGeom>
          <a:noFill/>
          <a:ln w="57150">
            <a:solidFill>
              <a:srgbClr val="FF5050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6" name="Oval 3"/>
          <p:cNvSpPr>
            <a:spLocks noChangeArrowheads="1"/>
          </p:cNvSpPr>
          <p:nvPr/>
        </p:nvSpPr>
        <p:spPr bwMode="auto">
          <a:xfrm>
            <a:off x="3505200" y="3695700"/>
            <a:ext cx="152400" cy="152400"/>
          </a:xfrm>
          <a:prstGeom prst="ellipse">
            <a:avLst/>
          </a:prstGeom>
          <a:solidFill>
            <a:schemeClr val="tx1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3317" name="Oval 4"/>
          <p:cNvSpPr>
            <a:spLocks noChangeArrowheads="1"/>
          </p:cNvSpPr>
          <p:nvPr/>
        </p:nvSpPr>
        <p:spPr bwMode="auto">
          <a:xfrm>
            <a:off x="2971800" y="4038600"/>
            <a:ext cx="152400" cy="152400"/>
          </a:xfrm>
          <a:prstGeom prst="ellipse">
            <a:avLst/>
          </a:prstGeom>
          <a:solidFill>
            <a:srgbClr val="FF3300"/>
          </a:solidFill>
          <a:ln w="57150">
            <a:solidFill>
              <a:srgbClr val="FF505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3318" name="Oval 5"/>
          <p:cNvSpPr>
            <a:spLocks noChangeArrowheads="1"/>
          </p:cNvSpPr>
          <p:nvPr/>
        </p:nvSpPr>
        <p:spPr bwMode="auto">
          <a:xfrm>
            <a:off x="3505200" y="4381500"/>
            <a:ext cx="152400" cy="152400"/>
          </a:xfrm>
          <a:prstGeom prst="ellipse">
            <a:avLst/>
          </a:prstGeom>
          <a:solidFill>
            <a:srgbClr val="FF3300"/>
          </a:solidFill>
          <a:ln w="57150">
            <a:solidFill>
              <a:srgbClr val="FF505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3319" name="Oval 6"/>
          <p:cNvSpPr>
            <a:spLocks noChangeArrowheads="1"/>
          </p:cNvSpPr>
          <p:nvPr/>
        </p:nvSpPr>
        <p:spPr bwMode="auto">
          <a:xfrm>
            <a:off x="5638800" y="3695700"/>
            <a:ext cx="152400" cy="152400"/>
          </a:xfrm>
          <a:prstGeom prst="ellipse">
            <a:avLst/>
          </a:prstGeom>
          <a:solidFill>
            <a:schemeClr val="tx1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3320" name="Oval 7"/>
          <p:cNvSpPr>
            <a:spLocks noChangeArrowheads="1"/>
          </p:cNvSpPr>
          <p:nvPr/>
        </p:nvSpPr>
        <p:spPr bwMode="auto">
          <a:xfrm>
            <a:off x="5638800" y="4381500"/>
            <a:ext cx="152400" cy="152400"/>
          </a:xfrm>
          <a:prstGeom prst="ellipse">
            <a:avLst/>
          </a:prstGeom>
          <a:solidFill>
            <a:srgbClr val="FF3300"/>
          </a:solidFill>
          <a:ln w="57150">
            <a:solidFill>
              <a:srgbClr val="FF505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3321" name="Oval 8"/>
          <p:cNvSpPr>
            <a:spLocks noChangeArrowheads="1"/>
          </p:cNvSpPr>
          <p:nvPr/>
        </p:nvSpPr>
        <p:spPr bwMode="auto">
          <a:xfrm>
            <a:off x="6172200" y="4038600"/>
            <a:ext cx="152400" cy="152400"/>
          </a:xfrm>
          <a:prstGeom prst="ellipse">
            <a:avLst/>
          </a:prstGeom>
          <a:solidFill>
            <a:schemeClr val="tx1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3322" name="Line 9"/>
          <p:cNvSpPr>
            <a:spLocks noChangeShapeType="1"/>
          </p:cNvSpPr>
          <p:nvPr/>
        </p:nvSpPr>
        <p:spPr bwMode="auto">
          <a:xfrm>
            <a:off x="6248400" y="4114800"/>
            <a:ext cx="2286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3" name="AutoShape 10"/>
          <p:cNvSpPr>
            <a:spLocks noChangeArrowheads="1"/>
          </p:cNvSpPr>
          <p:nvPr/>
        </p:nvSpPr>
        <p:spPr bwMode="auto">
          <a:xfrm>
            <a:off x="7019925" y="3751263"/>
            <a:ext cx="685800" cy="685800"/>
          </a:xfrm>
          <a:prstGeom prst="flowChartSummingJunction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3324" name="Rectangle 11"/>
          <p:cNvSpPr>
            <a:spLocks noChangeArrowheads="1"/>
          </p:cNvSpPr>
          <p:nvPr/>
        </p:nvSpPr>
        <p:spPr bwMode="auto">
          <a:xfrm>
            <a:off x="1524000" y="3962400"/>
            <a:ext cx="609600" cy="3048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3325" name="Line 12"/>
          <p:cNvSpPr>
            <a:spLocks noChangeShapeType="1"/>
          </p:cNvSpPr>
          <p:nvPr/>
        </p:nvSpPr>
        <p:spPr bwMode="auto">
          <a:xfrm>
            <a:off x="685800" y="3200400"/>
            <a:ext cx="0" cy="1828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6" name="Line 13"/>
          <p:cNvSpPr>
            <a:spLocks noChangeShapeType="1"/>
          </p:cNvSpPr>
          <p:nvPr/>
        </p:nvSpPr>
        <p:spPr bwMode="auto">
          <a:xfrm>
            <a:off x="8534400" y="31242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7" name="Line 14"/>
          <p:cNvSpPr>
            <a:spLocks noChangeShapeType="1"/>
          </p:cNvSpPr>
          <p:nvPr/>
        </p:nvSpPr>
        <p:spPr bwMode="auto">
          <a:xfrm>
            <a:off x="3581400" y="3752850"/>
            <a:ext cx="2133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8" name="Line 15"/>
          <p:cNvSpPr>
            <a:spLocks noChangeShapeType="1"/>
          </p:cNvSpPr>
          <p:nvPr/>
        </p:nvSpPr>
        <p:spPr bwMode="auto">
          <a:xfrm>
            <a:off x="3581400" y="4457700"/>
            <a:ext cx="2133600" cy="0"/>
          </a:xfrm>
          <a:prstGeom prst="line">
            <a:avLst/>
          </a:prstGeom>
          <a:noFill/>
          <a:ln w="57150">
            <a:solidFill>
              <a:srgbClr val="FF5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9" name="Line 16"/>
          <p:cNvSpPr>
            <a:spLocks noChangeShapeType="1"/>
          </p:cNvSpPr>
          <p:nvPr/>
        </p:nvSpPr>
        <p:spPr bwMode="auto">
          <a:xfrm>
            <a:off x="3048000" y="4114800"/>
            <a:ext cx="533400" cy="304800"/>
          </a:xfrm>
          <a:prstGeom prst="line">
            <a:avLst/>
          </a:prstGeom>
          <a:noFill/>
          <a:ln w="57150">
            <a:solidFill>
              <a:srgbClr val="FF5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0" name="Line 17"/>
          <p:cNvSpPr>
            <a:spLocks noChangeShapeType="1"/>
          </p:cNvSpPr>
          <p:nvPr/>
        </p:nvSpPr>
        <p:spPr bwMode="auto">
          <a:xfrm>
            <a:off x="5715000" y="3810000"/>
            <a:ext cx="53340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1" name="Rectangle 18"/>
          <p:cNvSpPr>
            <a:spLocks noChangeArrowheads="1"/>
          </p:cNvSpPr>
          <p:nvPr/>
        </p:nvSpPr>
        <p:spPr bwMode="auto">
          <a:xfrm>
            <a:off x="228600" y="3276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sz="1800" b="1">
                <a:solidFill>
                  <a:srgbClr val="FF3300"/>
                </a:solidFill>
                <a:latin typeface="VNI-Avo" pitchFamily="2" charset="0"/>
              </a:rPr>
              <a:t>A</a:t>
            </a:r>
          </a:p>
        </p:txBody>
      </p:sp>
      <p:sp>
        <p:nvSpPr>
          <p:cNvPr id="13332" name="Rectangle 19"/>
          <p:cNvSpPr>
            <a:spLocks noChangeArrowheads="1"/>
          </p:cNvSpPr>
          <p:nvPr/>
        </p:nvSpPr>
        <p:spPr bwMode="auto">
          <a:xfrm>
            <a:off x="8534400" y="3200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sz="1800" b="1">
                <a:latin typeface="VNI-Avo" pitchFamily="2" charset="0"/>
              </a:rPr>
              <a:t>0</a:t>
            </a:r>
          </a:p>
        </p:txBody>
      </p:sp>
      <p:sp>
        <p:nvSpPr>
          <p:cNvPr id="13333" name="Oval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257800" y="3505200"/>
            <a:ext cx="1295400" cy="12954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3334" name="Oval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743200" y="3505200"/>
            <a:ext cx="1295400" cy="12954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kumimoji="0" lang="en-US">
              <a:latin typeface="Times New Roman" pitchFamily="18" charset="0"/>
            </a:endParaRPr>
          </a:p>
        </p:txBody>
      </p:sp>
      <p:sp>
        <p:nvSpPr>
          <p:cNvPr id="13335" name="Rectangle 23"/>
          <p:cNvSpPr>
            <a:spLocks noChangeArrowheads="1"/>
          </p:cNvSpPr>
          <p:nvPr/>
        </p:nvSpPr>
        <p:spPr bwMode="auto">
          <a:xfrm>
            <a:off x="3133725" y="3505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b="1">
                <a:latin typeface="VNI-Avo" pitchFamily="2" charset="0"/>
              </a:rPr>
              <a:t>1</a:t>
            </a:r>
          </a:p>
        </p:txBody>
      </p:sp>
      <p:sp>
        <p:nvSpPr>
          <p:cNvPr id="13336" name="Rectangle 24"/>
          <p:cNvSpPr>
            <a:spLocks noChangeArrowheads="1"/>
          </p:cNvSpPr>
          <p:nvPr/>
        </p:nvSpPr>
        <p:spPr bwMode="auto">
          <a:xfrm>
            <a:off x="5791200" y="3505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b="1">
                <a:latin typeface="VNI-Avo" pitchFamily="2" charset="0"/>
              </a:rPr>
              <a:t>1</a:t>
            </a:r>
          </a:p>
        </p:txBody>
      </p:sp>
      <p:sp>
        <p:nvSpPr>
          <p:cNvPr id="13337" name="Rectangle 25"/>
          <p:cNvSpPr>
            <a:spLocks noChangeArrowheads="1"/>
          </p:cNvSpPr>
          <p:nvPr/>
        </p:nvSpPr>
        <p:spPr bwMode="auto">
          <a:xfrm>
            <a:off x="5791200" y="4343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b="1">
                <a:latin typeface="VNI-Avo" pitchFamily="2" charset="0"/>
              </a:rPr>
              <a:t>2</a:t>
            </a:r>
          </a:p>
        </p:txBody>
      </p:sp>
      <p:sp>
        <p:nvSpPr>
          <p:cNvPr id="13338" name="Rectangle 26"/>
          <p:cNvSpPr>
            <a:spLocks noChangeArrowheads="1"/>
          </p:cNvSpPr>
          <p:nvPr/>
        </p:nvSpPr>
        <p:spPr bwMode="auto">
          <a:xfrm>
            <a:off x="3124200" y="4343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b="1">
                <a:latin typeface="VNI-Avo" pitchFamily="2" charset="0"/>
              </a:rPr>
              <a:t>2</a:t>
            </a:r>
          </a:p>
        </p:txBody>
      </p:sp>
      <p:sp>
        <p:nvSpPr>
          <p:cNvPr id="13339" name="Rectangle 27"/>
          <p:cNvSpPr>
            <a:spLocks noChangeArrowheads="1"/>
          </p:cNvSpPr>
          <p:nvPr/>
        </p:nvSpPr>
        <p:spPr bwMode="auto">
          <a:xfrm>
            <a:off x="3276600" y="5029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sz="2800" b="1">
                <a:latin typeface="VNI-Avo" pitchFamily="2" charset="0"/>
              </a:rPr>
              <a:t>A</a:t>
            </a:r>
          </a:p>
        </p:txBody>
      </p:sp>
      <p:sp>
        <p:nvSpPr>
          <p:cNvPr id="13340" name="Rectangle 28"/>
          <p:cNvSpPr>
            <a:spLocks noChangeArrowheads="1"/>
          </p:cNvSpPr>
          <p:nvPr/>
        </p:nvSpPr>
        <p:spPr bwMode="auto">
          <a:xfrm>
            <a:off x="5867400" y="5029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kumimoji="0" lang="en-US" sz="2800" b="1">
                <a:latin typeface="VNI-Avo" pitchFamily="2" charset="0"/>
              </a:rPr>
              <a:t>B</a:t>
            </a:r>
          </a:p>
        </p:txBody>
      </p:sp>
      <p:sp>
        <p:nvSpPr>
          <p:cNvPr id="13341" name="AutoShape 5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686800" y="6096000"/>
            <a:ext cx="304800" cy="381000"/>
          </a:xfrm>
          <a:prstGeom prst="down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theme/theme1.xml><?xml version="1.0" encoding="utf-8"?>
<a:theme xmlns:a="http://schemas.openxmlformats.org/drawingml/2006/main" name="08-02">
  <a:themeElements>
    <a:clrScheme name="">
      <a:dk1>
        <a:srgbClr val="000066"/>
      </a:dk1>
      <a:lt1>
        <a:srgbClr val="FFFFFF"/>
      </a:lt1>
      <a:dk2>
        <a:srgbClr val="666699"/>
      </a:dk2>
      <a:lt2>
        <a:srgbClr val="000000"/>
      </a:lt2>
      <a:accent1>
        <a:srgbClr val="33CCCC"/>
      </a:accent1>
      <a:accent2>
        <a:srgbClr val="FFFF66"/>
      </a:accent2>
      <a:accent3>
        <a:srgbClr val="FFFFFF"/>
      </a:accent3>
      <a:accent4>
        <a:srgbClr val="000056"/>
      </a:accent4>
      <a:accent5>
        <a:srgbClr val="ADE2E2"/>
      </a:accent5>
      <a:accent6>
        <a:srgbClr val="E7E75C"/>
      </a:accent6>
      <a:hlink>
        <a:srgbClr val="3399FF"/>
      </a:hlink>
      <a:folHlink>
        <a:srgbClr val="9966FF"/>
      </a:folHlink>
    </a:clrScheme>
    <a:fontScheme name="08-02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8-02 1">
        <a:dk1>
          <a:srgbClr val="000000"/>
        </a:dk1>
        <a:lt1>
          <a:srgbClr val="FFFFFF"/>
        </a:lt1>
        <a:dk2>
          <a:srgbClr val="996633"/>
        </a:dk2>
        <a:lt2>
          <a:srgbClr val="FF9900"/>
        </a:lt2>
        <a:accent1>
          <a:srgbClr val="D60093"/>
        </a:accent1>
        <a:accent2>
          <a:srgbClr val="FFFF66"/>
        </a:accent2>
        <a:accent3>
          <a:srgbClr val="CAB8AD"/>
        </a:accent3>
        <a:accent4>
          <a:srgbClr val="DADADA"/>
        </a:accent4>
        <a:accent5>
          <a:srgbClr val="E8AAC8"/>
        </a:accent5>
        <a:accent6>
          <a:srgbClr val="E7E75C"/>
        </a:accent6>
        <a:hlink>
          <a:srgbClr val="FF9933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8-02 2">
        <a:dk1>
          <a:srgbClr val="FFFFCC"/>
        </a:dk1>
        <a:lt1>
          <a:srgbClr val="FFFFFF"/>
        </a:lt1>
        <a:dk2>
          <a:srgbClr val="FFFFCC"/>
        </a:dk2>
        <a:lt2>
          <a:srgbClr val="996600"/>
        </a:lt2>
        <a:accent1>
          <a:srgbClr val="FFCC00"/>
        </a:accent1>
        <a:accent2>
          <a:srgbClr val="6666FF"/>
        </a:accent2>
        <a:accent3>
          <a:srgbClr val="FFFFE2"/>
        </a:accent3>
        <a:accent4>
          <a:srgbClr val="DADADA"/>
        </a:accent4>
        <a:accent5>
          <a:srgbClr val="FFE2AA"/>
        </a:accent5>
        <a:accent6>
          <a:srgbClr val="5C5CE7"/>
        </a:accent6>
        <a:hlink>
          <a:srgbClr val="999933"/>
        </a:hlink>
        <a:folHlink>
          <a:srgbClr val="99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8-02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8-02 4">
        <a:dk1>
          <a:srgbClr val="000000"/>
        </a:dk1>
        <a:lt1>
          <a:srgbClr val="FFFFFF"/>
        </a:lt1>
        <a:dk2>
          <a:srgbClr val="990066"/>
        </a:dk2>
        <a:lt2>
          <a:srgbClr val="008080"/>
        </a:lt2>
        <a:accent1>
          <a:srgbClr val="D60093"/>
        </a:accent1>
        <a:accent2>
          <a:srgbClr val="FFFF66"/>
        </a:accent2>
        <a:accent3>
          <a:srgbClr val="CAAAB8"/>
        </a:accent3>
        <a:accent4>
          <a:srgbClr val="DADADA"/>
        </a:accent4>
        <a:accent5>
          <a:srgbClr val="E8AAC8"/>
        </a:accent5>
        <a:accent6>
          <a:srgbClr val="E7E75C"/>
        </a:accent6>
        <a:hlink>
          <a:srgbClr val="FF9933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08-02">
  <a:themeElements>
    <a:clrScheme name="">
      <a:dk1>
        <a:srgbClr val="000066"/>
      </a:dk1>
      <a:lt1>
        <a:srgbClr val="FFFFFF"/>
      </a:lt1>
      <a:dk2>
        <a:srgbClr val="666699"/>
      </a:dk2>
      <a:lt2>
        <a:srgbClr val="000000"/>
      </a:lt2>
      <a:accent1>
        <a:srgbClr val="33CCCC"/>
      </a:accent1>
      <a:accent2>
        <a:srgbClr val="FFFF66"/>
      </a:accent2>
      <a:accent3>
        <a:srgbClr val="FFFFFF"/>
      </a:accent3>
      <a:accent4>
        <a:srgbClr val="000056"/>
      </a:accent4>
      <a:accent5>
        <a:srgbClr val="ADE2E2"/>
      </a:accent5>
      <a:accent6>
        <a:srgbClr val="E7E75C"/>
      </a:accent6>
      <a:hlink>
        <a:srgbClr val="3399FF"/>
      </a:hlink>
      <a:folHlink>
        <a:srgbClr val="9966FF"/>
      </a:folHlink>
    </a:clrScheme>
    <a:fontScheme name="08-02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8-02 1">
        <a:dk1>
          <a:srgbClr val="000000"/>
        </a:dk1>
        <a:lt1>
          <a:srgbClr val="FFFFFF"/>
        </a:lt1>
        <a:dk2>
          <a:srgbClr val="996633"/>
        </a:dk2>
        <a:lt2>
          <a:srgbClr val="FF9900"/>
        </a:lt2>
        <a:accent1>
          <a:srgbClr val="D60093"/>
        </a:accent1>
        <a:accent2>
          <a:srgbClr val="FFFF66"/>
        </a:accent2>
        <a:accent3>
          <a:srgbClr val="CAB8AD"/>
        </a:accent3>
        <a:accent4>
          <a:srgbClr val="DADADA"/>
        </a:accent4>
        <a:accent5>
          <a:srgbClr val="E8AAC8"/>
        </a:accent5>
        <a:accent6>
          <a:srgbClr val="E7E75C"/>
        </a:accent6>
        <a:hlink>
          <a:srgbClr val="FF9933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8-02 2">
        <a:dk1>
          <a:srgbClr val="FFFFCC"/>
        </a:dk1>
        <a:lt1>
          <a:srgbClr val="FFFFFF"/>
        </a:lt1>
        <a:dk2>
          <a:srgbClr val="FFFFCC"/>
        </a:dk2>
        <a:lt2>
          <a:srgbClr val="996600"/>
        </a:lt2>
        <a:accent1>
          <a:srgbClr val="FFCC00"/>
        </a:accent1>
        <a:accent2>
          <a:srgbClr val="6666FF"/>
        </a:accent2>
        <a:accent3>
          <a:srgbClr val="FFFFE2"/>
        </a:accent3>
        <a:accent4>
          <a:srgbClr val="DADADA"/>
        </a:accent4>
        <a:accent5>
          <a:srgbClr val="FFE2AA"/>
        </a:accent5>
        <a:accent6>
          <a:srgbClr val="5C5CE7"/>
        </a:accent6>
        <a:hlink>
          <a:srgbClr val="999933"/>
        </a:hlink>
        <a:folHlink>
          <a:srgbClr val="99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8-02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8-02 4">
        <a:dk1>
          <a:srgbClr val="000000"/>
        </a:dk1>
        <a:lt1>
          <a:srgbClr val="FFFFFF"/>
        </a:lt1>
        <a:dk2>
          <a:srgbClr val="990066"/>
        </a:dk2>
        <a:lt2>
          <a:srgbClr val="008080"/>
        </a:lt2>
        <a:accent1>
          <a:srgbClr val="D60093"/>
        </a:accent1>
        <a:accent2>
          <a:srgbClr val="FFFF66"/>
        </a:accent2>
        <a:accent3>
          <a:srgbClr val="CAAAB8"/>
        </a:accent3>
        <a:accent4>
          <a:srgbClr val="DADADA"/>
        </a:accent4>
        <a:accent5>
          <a:srgbClr val="E8AAC8"/>
        </a:accent5>
        <a:accent6>
          <a:srgbClr val="E7E75C"/>
        </a:accent6>
        <a:hlink>
          <a:srgbClr val="FF9933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0328_1</Template>
  <TotalTime>2456</TotalTime>
  <Words>770</Words>
  <Application>Microsoft Office PowerPoint</Application>
  <PresentationFormat>On-screen Show (4:3)</PresentationFormat>
  <Paragraphs>115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08-02</vt:lpstr>
      <vt:lpstr>1_08-02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yy</dc:creator>
  <cp:lastModifiedBy>user</cp:lastModifiedBy>
  <cp:revision>154</cp:revision>
  <dcterms:created xsi:type="dcterms:W3CDTF">2006-03-28T10:44:53Z</dcterms:created>
  <dcterms:modified xsi:type="dcterms:W3CDTF">2020-03-18T09:17:52Z</dcterms:modified>
</cp:coreProperties>
</file>