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62" r:id="rId5"/>
    <p:sldId id="263" r:id="rId6"/>
    <p:sldId id="265" r:id="rId7"/>
    <p:sldId id="274" r:id="rId8"/>
    <p:sldId id="266" r:id="rId9"/>
    <p:sldId id="267" r:id="rId10"/>
    <p:sldId id="268" r:id="rId11"/>
    <p:sldId id="269" r:id="rId12"/>
    <p:sldId id="270" r:id="rId13"/>
    <p:sldId id="271" r:id="rId1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VNI-Times"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9900"/>
    <a:srgbClr val="0000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p:restoredTop sz="94660"/>
  </p:normalViewPr>
  <p:slideViewPr>
    <p:cSldViewPr showGuides="1">
      <p:cViewPr varScale="1">
        <p:scale>
          <a:sx n="69" d="100"/>
          <a:sy n="69" d="100"/>
        </p:scale>
        <p:origin x="-1428" y="-90"/>
      </p:cViewPr>
      <p:guideLst>
        <p:guide orient="horz" pos="2160"/>
        <p:guide pos="29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14338" name="Group 2"/>
          <p:cNvGrpSpPr/>
          <p:nvPr/>
        </p:nvGrpSpPr>
        <p:grpSpPr>
          <a:xfrm>
            <a:off x="0" y="0"/>
            <a:ext cx="8805863" cy="6858000"/>
            <a:chOff x="0" y="0"/>
            <a:chExt cx="5547" cy="4320"/>
          </a:xfrm>
        </p:grpSpPr>
        <p:grpSp>
          <p:nvGrpSpPr>
            <p:cNvPr id="14344" name="Group 3"/>
            <p:cNvGrpSpPr/>
            <p:nvPr userDrawn="1"/>
          </p:nvGrpSpPr>
          <p:grpSpPr>
            <a:xfrm rot="-215207">
              <a:off x="3690" y="234"/>
              <a:ext cx="1857" cy="3625"/>
              <a:chOff x="3010" y="778"/>
              <a:chExt cx="1857" cy="3625"/>
            </a:xfrm>
          </p:grpSpPr>
          <p:sp>
            <p:nvSpPr>
              <p:cNvPr id="85" name="Freeform 4"/>
              <p:cNvSpPr/>
              <p:nvPr/>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6" name="Freeform 5"/>
              <p:cNvSpPr/>
              <p:nvPr/>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7" name="Freeform 6"/>
              <p:cNvSpPr/>
              <p:nvPr/>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8" name="Freeform 7"/>
              <p:cNvSpPr/>
              <p:nvPr/>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9" name="Freeform 8"/>
              <p:cNvSpPr/>
              <p:nvPr/>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90" name="Freeform 9"/>
              <p:cNvSpPr/>
              <p:nvPr/>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91" name="Freeform 10"/>
              <p:cNvSpPr/>
              <p:nvPr/>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sp>
          <p:nvSpPr>
            <p:cNvPr id="52" name="Freeform 11"/>
            <p:cNvSpPr/>
            <p:nvPr/>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3" name="Freeform 12"/>
            <p:cNvSpPr/>
            <p:nvPr/>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4" name="Freeform 13"/>
            <p:cNvSpPr/>
            <p:nvPr/>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5" name="Freeform 14"/>
            <p:cNvSpPr/>
            <p:nvPr/>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6" name="Freeform 15"/>
            <p:cNvSpPr/>
            <p:nvPr/>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7" name="Freeform 16"/>
            <p:cNvSpPr/>
            <p:nvPr/>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nvGrpSpPr>
            <p:cNvPr id="14351" name="Group 17"/>
            <p:cNvGrpSpPr/>
            <p:nvPr userDrawn="1"/>
          </p:nvGrpSpPr>
          <p:grpSpPr>
            <a:xfrm rot="3220060">
              <a:off x="2631" y="754"/>
              <a:ext cx="569" cy="637"/>
              <a:chOff x="1727" y="866"/>
              <a:chExt cx="129" cy="157"/>
            </a:xfrm>
          </p:grpSpPr>
          <p:sp>
            <p:nvSpPr>
              <p:cNvPr id="82" name="Freeform 18"/>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3" name="Freeform 19"/>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4" name="Freeform 20"/>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nvGrpSpPr>
            <p:cNvPr id="14352" name="Group 21"/>
            <p:cNvGrpSpPr/>
            <p:nvPr userDrawn="1"/>
          </p:nvGrpSpPr>
          <p:grpSpPr>
            <a:xfrm rot="-6691250">
              <a:off x="3636" y="132"/>
              <a:ext cx="356" cy="607"/>
              <a:chOff x="1727" y="866"/>
              <a:chExt cx="129" cy="157"/>
            </a:xfrm>
          </p:grpSpPr>
          <p:sp>
            <p:nvSpPr>
              <p:cNvPr id="79" name="Freeform 22"/>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0" name="Freeform 23"/>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81" name="Freeform 24"/>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nvGrpSpPr>
            <p:cNvPr id="14353" name="Group 25"/>
            <p:cNvGrpSpPr/>
            <p:nvPr userDrawn="1"/>
          </p:nvGrpSpPr>
          <p:grpSpPr>
            <a:xfrm rot="8524840">
              <a:off x="668" y="3321"/>
              <a:ext cx="501" cy="502"/>
              <a:chOff x="1727" y="866"/>
              <a:chExt cx="129" cy="157"/>
            </a:xfrm>
          </p:grpSpPr>
          <p:sp>
            <p:nvSpPr>
              <p:cNvPr id="76" name="Freeform 26"/>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77" name="Freeform 27"/>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78" name="Freeform 28"/>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nvGrpSpPr>
            <p:cNvPr id="14354" name="Group 29"/>
            <p:cNvGrpSpPr/>
            <p:nvPr userDrawn="1"/>
          </p:nvGrpSpPr>
          <p:grpSpPr>
            <a:xfrm rot="4106450" flipH="1">
              <a:off x="393" y="261"/>
              <a:ext cx="709" cy="892"/>
              <a:chOff x="1727" y="866"/>
              <a:chExt cx="129" cy="157"/>
            </a:xfrm>
          </p:grpSpPr>
          <p:sp>
            <p:nvSpPr>
              <p:cNvPr id="73" name="Freeform 30"/>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74" name="Freeform 31"/>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75" name="Freeform 32"/>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nvGrpSpPr>
            <p:cNvPr id="14355" name="Group 33"/>
            <p:cNvGrpSpPr/>
            <p:nvPr userDrawn="1"/>
          </p:nvGrpSpPr>
          <p:grpSpPr>
            <a:xfrm rot="10015322" flipH="1">
              <a:off x="4625" y="2382"/>
              <a:ext cx="709" cy="892"/>
              <a:chOff x="1727" y="866"/>
              <a:chExt cx="129" cy="157"/>
            </a:xfrm>
          </p:grpSpPr>
          <p:sp>
            <p:nvSpPr>
              <p:cNvPr id="70" name="Freeform 34"/>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71" name="Freeform 35"/>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72" name="Freeform 36"/>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sp>
          <p:nvSpPr>
            <p:cNvPr id="63" name="Freeform 37"/>
            <p:cNvSpPr/>
            <p:nvPr/>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64" name="Freeform 38"/>
            <p:cNvSpPr/>
            <p:nvPr/>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65" name="Freeform 39"/>
            <p:cNvSpPr/>
            <p:nvPr/>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66" name="Freeform 40"/>
            <p:cNvSpPr/>
            <p:nvPr/>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67" name="Freeform 41"/>
            <p:cNvSpPr/>
            <p:nvPr/>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68" name="Freeform 42"/>
            <p:cNvSpPr/>
            <p:nvPr/>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69" name="Freeform 43"/>
            <p:cNvSpPr/>
            <p:nvPr/>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sp>
        <p:nvSpPr>
          <p:cNvPr id="6191"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619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92" name="Rectangle 44"/>
          <p:cNvSpPr>
            <a:spLocks noGrp="1" noChangeArrowheads="1"/>
          </p:cNvSpPr>
          <p:nvPr>
            <p:ph type="dt" sz="half" idx="2"/>
          </p:nvPr>
        </p:nvSpPr>
        <p:spPr bwMode="auto">
          <a:xfrm>
            <a:off x="457200" y="6248400"/>
            <a:ext cx="2133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noFill/>
          <a:ln>
            <a:miter lim="800000"/>
          </a:ln>
        </p:spPr>
        <p:txBody>
          <a:bodyPr vert="horz" wrap="square" lIns="91440" tIns="45720" rIns="91440" bIns="45720" numCol="1" anchor="t" anchorCtr="0" compatLnSpc="1"/>
          <a:lstStyle/>
          <a:p>
            <a:pPr algn="r" eaLnBrk="1" hangingPunct="1"/>
            <a:fld id="{9A0DB2DC-4C9A-4742-B13C-FB6460FD3503}" type="slidenum">
              <a:rPr lang="en-US" dirty="0">
                <a:latin typeface="Verdana" panose="020B0604030504040204" pitchFamily="34" charset="0"/>
              </a:rPr>
              <a:t>‹#›</a:t>
            </a:fld>
            <a:endParaRPr lang="en-US" dirty="0">
              <a:latin typeface="Verdan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I-Times"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p:nvPr/>
        </p:nvGrpSpPr>
        <p:grpSpPr>
          <a:xfrm>
            <a:off x="-7937" y="0"/>
            <a:ext cx="2833687" cy="6856413"/>
            <a:chOff x="-5" y="0"/>
            <a:chExt cx="1785" cy="4319"/>
          </a:xfrm>
        </p:grpSpPr>
        <p:sp>
          <p:nvSpPr>
            <p:cNvPr id="5123" name="Freeform 3"/>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nvGrpSpPr>
            <p:cNvPr id="12297" name="Group 4"/>
            <p:cNvGrpSpPr/>
            <p:nvPr/>
          </p:nvGrpSpPr>
          <p:grpSpPr>
            <a:xfrm rot="-6635092" flipH="1">
              <a:off x="104" y="2441"/>
              <a:ext cx="452" cy="444"/>
              <a:chOff x="1727" y="866"/>
              <a:chExt cx="129" cy="157"/>
            </a:xfrm>
          </p:grpSpPr>
          <p:sp>
            <p:nvSpPr>
              <p:cNvPr id="5125" name="Freeform 5"/>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26" name="Freeform 6"/>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27" name="Freeform 7"/>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sp>
          <p:nvSpPr>
            <p:cNvPr id="5128" name="Freeform 8"/>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nvGrpSpPr>
            <p:cNvPr id="12299" name="Group 9"/>
            <p:cNvGrpSpPr/>
            <p:nvPr/>
          </p:nvGrpSpPr>
          <p:grpSpPr>
            <a:xfrm rot="416244">
              <a:off x="9" y="1746"/>
              <a:ext cx="1771" cy="1741"/>
              <a:chOff x="41" y="2787"/>
              <a:chExt cx="902" cy="833"/>
            </a:xfrm>
          </p:grpSpPr>
          <p:sp>
            <p:nvSpPr>
              <p:cNvPr id="5130" name="Freeform 10"/>
              <p:cNvSpPr/>
              <p:nvPr/>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31" name="Freeform 11"/>
              <p:cNvSpPr/>
              <p:nvPr/>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32" name="Freeform 12"/>
              <p:cNvSpPr/>
              <p:nvPr/>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33" name="Freeform 13"/>
              <p:cNvSpPr/>
              <p:nvPr/>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34" name="Freeform 14"/>
              <p:cNvSpPr/>
              <p:nvPr/>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nvGrpSpPr>
              <p:cNvPr id="12331" name="Group 15"/>
              <p:cNvGrpSpPr/>
              <p:nvPr userDrawn="1"/>
            </p:nvGrpSpPr>
            <p:grpSpPr>
              <a:xfrm rot="-10713554" flipH="1">
                <a:off x="335" y="3251"/>
                <a:ext cx="608" cy="369"/>
                <a:chOff x="-366" y="1704"/>
                <a:chExt cx="608" cy="369"/>
              </a:xfrm>
            </p:grpSpPr>
            <p:sp>
              <p:nvSpPr>
                <p:cNvPr id="5136" name="Freeform 16"/>
                <p:cNvSpPr/>
                <p:nvPr/>
              </p:nvSpPr>
              <p:spPr bwMode="ltGray">
                <a:xfrm rot="4200091">
                  <a:off x="-242"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37" name="Freeform 17"/>
                <p:cNvSpPr/>
                <p:nvPr/>
              </p:nvSpPr>
              <p:spPr bwMode="ltGray">
                <a:xfrm rot="4200091">
                  <a:off x="125"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38" name="Freeform 18"/>
                <p:cNvSpPr/>
                <p:nvPr/>
              </p:nvSpPr>
              <p:spPr bwMode="ltGray">
                <a:xfrm rot="4200091">
                  <a:off x="199" y="1721"/>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grpSp>
          <p:nvGrpSpPr>
            <p:cNvPr id="12300" name="Group 19"/>
            <p:cNvGrpSpPr/>
            <p:nvPr/>
          </p:nvGrpSpPr>
          <p:grpSpPr>
            <a:xfrm rot="6248562">
              <a:off x="343" y="3854"/>
              <a:ext cx="392" cy="424"/>
              <a:chOff x="1727" y="866"/>
              <a:chExt cx="129" cy="157"/>
            </a:xfrm>
          </p:grpSpPr>
          <p:sp>
            <p:nvSpPr>
              <p:cNvPr id="5140" name="Freeform 20"/>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41" name="Freeform 21"/>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42" name="Freeform 22"/>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nvGrpSpPr>
            <p:cNvPr id="12301" name="Group 23"/>
            <p:cNvGrpSpPr/>
            <p:nvPr/>
          </p:nvGrpSpPr>
          <p:grpSpPr>
            <a:xfrm rot="5003157">
              <a:off x="249" y="1102"/>
              <a:ext cx="412" cy="500"/>
              <a:chOff x="1727" y="866"/>
              <a:chExt cx="129" cy="157"/>
            </a:xfrm>
          </p:grpSpPr>
          <p:sp>
            <p:nvSpPr>
              <p:cNvPr id="5144" name="Freeform 24"/>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45" name="Freeform 25"/>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46" name="Freeform 26"/>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grpSp>
          <p:nvGrpSpPr>
            <p:cNvPr id="12302" name="Group 27"/>
            <p:cNvGrpSpPr/>
            <p:nvPr/>
          </p:nvGrpSpPr>
          <p:grpSpPr>
            <a:xfrm>
              <a:off x="815" y="0"/>
              <a:ext cx="345" cy="367"/>
              <a:chOff x="1727" y="866"/>
              <a:chExt cx="129" cy="157"/>
            </a:xfrm>
          </p:grpSpPr>
          <p:sp>
            <p:nvSpPr>
              <p:cNvPr id="5148" name="Freeform 28"/>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49" name="Freeform 29"/>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0" name="Freeform 30"/>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sp>
          <p:nvSpPr>
            <p:cNvPr id="5151" name="Freeform 31"/>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2" name="Freeform 32"/>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3" name="Freeform 33"/>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4" name="Freeform 34"/>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5" name="Freeform 35"/>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6" name="Freeform 36"/>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7" name="Freeform 37"/>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8" name="Freeform 38"/>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59" name="Freeform 39"/>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60" name="Freeform 40"/>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61" name="Freeform 41"/>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62" name="Freeform 42"/>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63" name="Freeform 43"/>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sp>
          <p:nvSpPr>
            <p:cNvPr id="5164" name="Freeform 44"/>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VNI-Times" pitchFamily="2" charset="0"/>
                <a:ea typeface="+mn-ea"/>
                <a:cs typeface="+mn-cs"/>
              </a:endParaRPr>
            </a:p>
          </p:txBody>
        </p:sp>
      </p:grpSp>
      <p:sp>
        <p:nvSpPr>
          <p:cNvPr id="5165" name="Rectangle 45"/>
          <p:cNvSpPr>
            <a:spLocks noGrp="1" noChangeArrowheads="1"/>
          </p:cNvSpPr>
          <p:nvPr>
            <p:ph type="title"/>
          </p:nvPr>
        </p:nvSpPr>
        <p:spPr bwMode="auto">
          <a:xfrm>
            <a:off x="442913" y="103188"/>
            <a:ext cx="8243888" cy="1314450"/>
          </a:xfrm>
          <a:prstGeom prst="rect">
            <a:avLst/>
          </a:prstGeom>
          <a:noFill/>
          <a:ln w="9525">
            <a:noFill/>
            <a:miter lim="800000"/>
          </a:ln>
        </p:spPr>
        <p:txBody>
          <a:bodyPr vert="horz" wrap="square" lIns="91440" tIns="45720" rIns="91440" bIns="45720" numCol="1" anchor="b" anchorCtr="0" compatLnSpc="1"/>
          <a:lstStyle/>
          <a:p>
            <a:pPr lvl="0"/>
            <a:r>
              <a:rPr lang="en-US" smtClean="0"/>
              <a:t>Click to edit Master title style</a:t>
            </a:r>
          </a:p>
        </p:txBody>
      </p:sp>
      <p:sp>
        <p:nvSpPr>
          <p:cNvPr id="12292" name="Rectangle 46"/>
          <p:cNvSpPr>
            <a:spLocks noGrp="1"/>
          </p:cNvSpPr>
          <p:nvPr>
            <p:ph type="body" idx="1"/>
          </p:nvPr>
        </p:nvSpPr>
        <p:spPr>
          <a:xfrm>
            <a:off x="457200" y="1600200"/>
            <a:ext cx="8229600" cy="445611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167" name="Rectangle 47"/>
          <p:cNvSpPr>
            <a:spLocks noGrp="1" noChangeArrowheads="1"/>
          </p:cNvSpPr>
          <p:nvPr>
            <p:ph type="dt" sz="half" idx="2"/>
          </p:nvPr>
        </p:nvSpPr>
        <p:spPr bwMode="auto">
          <a:xfrm>
            <a:off x="457200" y="6243638"/>
            <a:ext cx="2133600" cy="457200"/>
          </a:xfrm>
          <a:prstGeom prst="rect">
            <a:avLst/>
          </a:prstGeom>
          <a:noFill/>
          <a:ln w="9525">
            <a:noFill/>
            <a:miter lim="800000"/>
          </a:ln>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168" name="Rectangle 48"/>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169" name="Rectangle 49"/>
          <p:cNvSpPr>
            <a:spLocks noGrp="1" noChangeArrowheads="1"/>
          </p:cNvSpPr>
          <p:nvPr>
            <p:ph type="sldNum" sz="quarter" idx="4"/>
          </p:nvPr>
        </p:nvSpPr>
        <p:spPr bwMode="auto">
          <a:xfrm>
            <a:off x="6553200" y="6243638"/>
            <a:ext cx="2133600" cy="457200"/>
          </a:xfrm>
          <a:prstGeom prst="rect">
            <a:avLst/>
          </a:prstGeom>
          <a:noFill/>
          <a:ln w="9525">
            <a:noFill/>
            <a:miter lim="800000"/>
          </a:ln>
        </p:spPr>
        <p:txBody>
          <a:bodyPr vert="horz" wrap="square" lIns="91440" tIns="45720" rIns="91440" bIns="45720" numCol="1" anchor="t" anchorCtr="0" compatLnSpc="1"/>
          <a:lstStyle>
            <a:lvl1pPr algn="r">
              <a:defRPr sz="1400">
                <a:latin typeface="Verdana" panose="020B0604030504040204" pitchFamily="34" charset="0"/>
              </a:defRPr>
            </a:lvl1pPr>
          </a:lstStyle>
          <a:p>
            <a:pPr lvl="0" eaLnBrk="1" hangingPunct="1"/>
            <a:fld id="{9A0DB2DC-4C9A-4742-B13C-FB6460FD3503}" type="slidenum">
              <a:rPr lang="en-US" dirty="0"/>
              <a:t>‹#›</a:t>
            </a:fld>
            <a:endParaRPr lang="en-US" dirty="0">
              <a:latin typeface="VNI-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Tiet%203%20-%20lop%209%20(%20minh%20)\nhac%20nen.mp3" TargetMode="External"/><Relationship Id="rId1" Type="http://schemas.microsoft.com/office/2007/relationships/media" Target="file:///D:\Tiet%203%20-%20lop%209%20(%20minh%20)\nhac%20nen.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audio" Target="file:///D:\Tiet%203%20-%20lop%209%20(%20minh%20)\tia%20nang%20hat%20mua.mp3" TargetMode="External"/><Relationship Id="rId7" Type="http://schemas.openxmlformats.org/officeDocument/2006/relationships/oleObject" Target="../embeddings/oleObject7.bin"/><Relationship Id="rId12" Type="http://schemas.openxmlformats.org/officeDocument/2006/relationships/oleObject" Target="../embeddings/oleObject9.bin"/><Relationship Id="rId2" Type="http://schemas.microsoft.com/office/2007/relationships/media" Target="file:///D:\Tiet%203%20-%20lop%209%20(%20minh%20)\tia%20nang%20hat%20mua.mp3" TargetMode="External"/><Relationship Id="rId1" Type="http://schemas.openxmlformats.org/officeDocument/2006/relationships/vmlDrawing" Target="../drawings/vmlDrawing4.v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oleObject" Target="../embeddings/oleObject6.bin"/><Relationship Id="rId10" Type="http://schemas.openxmlformats.org/officeDocument/2006/relationships/image" Target="../media/image14.png"/><Relationship Id="rId4" Type="http://schemas.openxmlformats.org/officeDocument/2006/relationships/slideLayout" Target="../slideLayouts/slideLayout13.xml"/><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11.bin"/><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oleObject" Target="../embeddings/oleObject15.bin"/><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file:///D:\Tiet%203%20-%20lop%209%20(%20minh%20)\ngay%20dau%20tien%20di%20hoc.mp3" TargetMode="External"/><Relationship Id="rId7" Type="http://schemas.openxmlformats.org/officeDocument/2006/relationships/oleObject" Target="../embeddings/oleObject4.bin"/><Relationship Id="rId2" Type="http://schemas.microsoft.com/office/2007/relationships/media" Target="file:///D:\Tiet%203%20-%20lop%209%20(%20minh%20)\ngay%20dau%20tien%20di%20hoc.mp3" TargetMode="Externa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slideLayout" Target="../slideLayouts/slideLayout4.xml"/><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67000" y="762000"/>
            <a:ext cx="3900488" cy="1116013"/>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sz="54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Times New Roman" panose="02020603050405020304" charset="0"/>
                <a:ea typeface="+mj-ea"/>
                <a:cs typeface="Times New Roman" panose="02020603050405020304" charset="0"/>
              </a:rPr>
              <a:t>TIẾT 3</a:t>
            </a:r>
            <a:r>
              <a:rPr kumimoji="0" lang="en-US" sz="54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VNI-Times" pitchFamily="2" charset="0"/>
                <a:ea typeface="+mj-ea"/>
                <a:cs typeface="+mj-cs"/>
              </a:rPr>
              <a:t/>
            </a:r>
            <a:br>
              <a:rPr kumimoji="0" lang="en-US" sz="54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VNI-Times" pitchFamily="2" charset="0"/>
                <a:ea typeface="+mj-ea"/>
                <a:cs typeface="+mj-cs"/>
              </a:rPr>
            </a:br>
            <a:endParaRPr kumimoji="0" lang="en-US" sz="54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VNI-Times" pitchFamily="2" charset="0"/>
              <a:ea typeface="+mj-ea"/>
              <a:cs typeface="+mj-cs"/>
            </a:endParaRPr>
          </a:p>
        </p:txBody>
      </p:sp>
      <p:sp>
        <p:nvSpPr>
          <p:cNvPr id="3075" name="Rectangle 3"/>
          <p:cNvSpPr>
            <a:spLocks noGrp="1"/>
          </p:cNvSpPr>
          <p:nvPr>
            <p:ph idx="1"/>
          </p:nvPr>
        </p:nvSpPr>
        <p:spPr>
          <a:xfrm>
            <a:off x="457200" y="1600200"/>
            <a:ext cx="8610600" cy="4724400"/>
          </a:xfrm>
          <a:ln/>
        </p:spPr>
        <p:txBody>
          <a:bodyPr vert="horz" wrap="square" lIns="91440" tIns="45720" rIns="91440" bIns="45720" anchor="t" anchorCtr="0"/>
          <a:lstStyle/>
          <a:p>
            <a:pPr marL="0" indent="0" eaLnBrk="1" hangingPunct="1">
              <a:buNone/>
            </a:pPr>
            <a:r>
              <a:rPr lang="en-US" sz="4800" b="1" smtClean="0">
                <a:solidFill>
                  <a:srgbClr val="FF0000"/>
                </a:solidFill>
                <a:latin typeface="Times New Roman" panose="02020603050405020304" charset="0"/>
                <a:cs typeface="Times New Roman" panose="02020603050405020304" charset="0"/>
              </a:rPr>
              <a:t>* </a:t>
            </a:r>
            <a:r>
              <a:rPr lang="en-US" sz="4800" b="1" dirty="0">
                <a:solidFill>
                  <a:srgbClr val="FF0000"/>
                </a:solidFill>
                <a:latin typeface="Times New Roman" panose="02020603050405020304" charset="0"/>
                <a:cs typeface="Times New Roman" panose="02020603050405020304" charset="0"/>
              </a:rPr>
              <a:t>Ôn TĐN Số 1</a:t>
            </a:r>
            <a:endParaRPr sz="4800" b="1" dirty="0">
              <a:solidFill>
                <a:srgbClr val="FF0000"/>
              </a:solidFill>
              <a:latin typeface="Times New Roman" panose="02020603050405020304" charset="0"/>
              <a:cs typeface="Times New Roman" panose="02020603050405020304" charset="0"/>
            </a:endParaRPr>
          </a:p>
          <a:p>
            <a:pPr marL="0" indent="0" eaLnBrk="1" hangingPunct="1">
              <a:buNone/>
            </a:pPr>
            <a:r>
              <a:rPr lang="en-US" sz="4800" b="1" dirty="0">
                <a:solidFill>
                  <a:srgbClr val="FF0000"/>
                </a:solidFill>
                <a:latin typeface="Times New Roman" panose="02020603050405020304" charset="0"/>
                <a:cs typeface="Times New Roman" panose="02020603050405020304" charset="0"/>
              </a:rPr>
              <a:t>* </a:t>
            </a:r>
            <a:r>
              <a:rPr sz="4800" b="1" dirty="0">
                <a:solidFill>
                  <a:srgbClr val="FF0000"/>
                </a:solidFill>
                <a:latin typeface="Times New Roman" panose="02020603050405020304" charset="0"/>
                <a:cs typeface="Times New Roman" panose="02020603050405020304" charset="0"/>
              </a:rPr>
              <a:t>Âm nhạc thường thức: Ca khúc thiếu nhi phổ thơ</a:t>
            </a:r>
          </a:p>
        </p:txBody>
      </p:sp>
      <p:pic>
        <p:nvPicPr>
          <p:cNvPr id="3076" name="nhac ne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0"/>
            <a:ext cx="152400" cy="152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6580" fill="hold"/>
                                        <p:tgtEl>
                                          <p:spTgt spid="3076"/>
                                        </p:tgtEl>
                                      </p:cBhvr>
                                    </p:cmd>
                                  </p:childTnLst>
                                </p:cTn>
                              </p:par>
                              <p:par>
                                <p:cTn id="11" presetID="53" presetClass="entr" presetSubtype="16" fill="hold" grpId="0" nodeType="with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3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0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 calcmode="lin" valueType="num">
                                      <p:cBhvr>
                                        <p:cTn id="20" dur="3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1" dur="30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2" dur="3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3076"/>
                </p:tgtEl>
              </p:cMediaNode>
            </p:audio>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3" name="Object 3"/>
          <p:cNvGraphicFramePr>
            <a:graphicFrameLocks noGrp="1"/>
          </p:cNvGraphicFramePr>
          <p:nvPr>
            <p:ph sz="quarter" idx="1"/>
          </p:nvPr>
        </p:nvGraphicFramePr>
        <p:xfrm>
          <a:off x="2819400" y="136525"/>
          <a:ext cx="6019800" cy="3902075"/>
        </p:xfrm>
        <a:graphic>
          <a:graphicData uri="http://schemas.openxmlformats.org/presentationml/2006/ole">
            <mc:AlternateContent xmlns:mc="http://schemas.openxmlformats.org/markup-compatibility/2006">
              <mc:Choice xmlns:v="urn:schemas-microsoft-com:vml" Requires="v">
                <p:oleObj spid="_x0000_s7185" r:id="rId5" imgW="5172075" imgH="3352800" progId="Paint.Picture">
                  <p:embed/>
                </p:oleObj>
              </mc:Choice>
              <mc:Fallback>
                <p:oleObj r:id="rId5" imgW="5172075" imgH="3352800" progId="Paint.Picture">
                  <p:embed/>
                  <p:pic>
                    <p:nvPicPr>
                      <p:cNvPr id="0" name="Picture 3088"/>
                      <p:cNvPicPr/>
                      <p:nvPr/>
                    </p:nvPicPr>
                    <p:blipFill>
                      <a:blip r:embed="rId6"/>
                      <a:stretch>
                        <a:fillRect/>
                      </a:stretch>
                    </p:blipFill>
                    <p:spPr>
                      <a:xfrm>
                        <a:off x="2819400" y="136525"/>
                        <a:ext cx="6019800" cy="3902075"/>
                      </a:xfrm>
                      <a:prstGeom prst="rect">
                        <a:avLst/>
                      </a:prstGeom>
                      <a:noFill/>
                      <a:ln w="38100">
                        <a:miter/>
                      </a:ln>
                    </p:spPr>
                  </p:pic>
                </p:oleObj>
              </mc:Fallback>
            </mc:AlternateContent>
          </a:graphicData>
        </a:graphic>
      </p:graphicFrame>
      <p:graphicFrame>
        <p:nvGraphicFramePr>
          <p:cNvPr id="30726" name="Object 6"/>
          <p:cNvGraphicFramePr>
            <a:graphicFrameLocks noGrp="1"/>
          </p:cNvGraphicFramePr>
          <p:nvPr>
            <p:ph sz="quarter" idx="2"/>
          </p:nvPr>
        </p:nvGraphicFramePr>
        <p:xfrm>
          <a:off x="2895600" y="4038600"/>
          <a:ext cx="5943600" cy="2686050"/>
        </p:xfrm>
        <a:graphic>
          <a:graphicData uri="http://schemas.openxmlformats.org/presentationml/2006/ole">
            <mc:AlternateContent xmlns:mc="http://schemas.openxmlformats.org/markup-compatibility/2006">
              <mc:Choice xmlns:v="urn:schemas-microsoft-com:vml" Requires="v">
                <p:oleObj spid="_x0000_s7186" r:id="rId7" imgW="5143500" imgH="2590800" progId="Paint.Picture">
                  <p:embed/>
                </p:oleObj>
              </mc:Choice>
              <mc:Fallback>
                <p:oleObj r:id="rId7" imgW="5143500" imgH="2590800" progId="Paint.Picture">
                  <p:embed/>
                  <p:pic>
                    <p:nvPicPr>
                      <p:cNvPr id="0" name="Picture 3092"/>
                      <p:cNvPicPr/>
                      <p:nvPr/>
                    </p:nvPicPr>
                    <p:blipFill>
                      <a:blip r:embed="rId8"/>
                      <a:stretch>
                        <a:fillRect/>
                      </a:stretch>
                    </p:blipFill>
                    <p:spPr>
                      <a:xfrm>
                        <a:off x="2895600" y="4038600"/>
                        <a:ext cx="5943600" cy="2686050"/>
                      </a:xfrm>
                      <a:prstGeom prst="rect">
                        <a:avLst/>
                      </a:prstGeom>
                      <a:noFill/>
                      <a:ln w="38100">
                        <a:miter/>
                      </a:ln>
                    </p:spPr>
                  </p:pic>
                </p:oleObj>
              </mc:Fallback>
            </mc:AlternateContent>
          </a:graphicData>
        </a:graphic>
      </p:graphicFrame>
      <p:graphicFrame>
        <p:nvGraphicFramePr>
          <p:cNvPr id="30731" name="Object 11"/>
          <p:cNvGraphicFramePr>
            <a:graphicFrameLocks noGrp="1"/>
          </p:cNvGraphicFramePr>
          <p:nvPr>
            <p:ph sz="quarter" idx="3"/>
          </p:nvPr>
        </p:nvGraphicFramePr>
        <p:xfrm>
          <a:off x="1038225" y="381000"/>
          <a:ext cx="790575" cy="4419600"/>
        </p:xfrm>
        <a:graphic>
          <a:graphicData uri="http://schemas.openxmlformats.org/presentationml/2006/ole">
            <mc:AlternateContent xmlns:mc="http://schemas.openxmlformats.org/markup-compatibility/2006">
              <mc:Choice xmlns:v="urn:schemas-microsoft-com:vml" Requires="v">
                <p:oleObj spid="_x0000_s7187" r:id="rId9" imgW="447675" imgH="3409950" progId="Paint.Picture">
                  <p:embed/>
                </p:oleObj>
              </mc:Choice>
              <mc:Fallback>
                <p:oleObj r:id="rId9" imgW="447675" imgH="3409950" progId="Paint.Picture">
                  <p:embed/>
                  <p:pic>
                    <p:nvPicPr>
                      <p:cNvPr id="0" name="Picture 3084"/>
                      <p:cNvPicPr/>
                      <p:nvPr/>
                    </p:nvPicPr>
                    <p:blipFill>
                      <a:blip r:embed="rId10"/>
                      <a:stretch>
                        <a:fillRect/>
                      </a:stretch>
                    </p:blipFill>
                    <p:spPr>
                      <a:xfrm>
                        <a:off x="1038225" y="381000"/>
                        <a:ext cx="790575" cy="4419600"/>
                      </a:xfrm>
                      <a:prstGeom prst="rect">
                        <a:avLst/>
                      </a:prstGeom>
                      <a:noFill/>
                      <a:ln w="38100">
                        <a:miter/>
                      </a:ln>
                    </p:spPr>
                  </p:pic>
                </p:oleObj>
              </mc:Fallback>
            </mc:AlternateContent>
          </a:graphicData>
        </a:graphic>
      </p:graphicFrame>
      <p:pic>
        <p:nvPicPr>
          <p:cNvPr id="30729" name="tia nang hat mua.mp3">
            <a:hlinkClick r:id="" action="ppaction://media"/>
          </p:cNvPr>
          <p:cNvPicPr>
            <a:picLocks noRot="1" noChangeAspect="1"/>
          </p:cNvPicPr>
          <p:nvPr>
            <a:audioFile r:link="rId3"/>
            <p:extLst>
              <p:ext uri="{DAA4B4D4-6D71-4841-9C94-3DE7FCFB9230}">
                <p14:media xmlns:p14="http://schemas.microsoft.com/office/powerpoint/2010/main" r:link="rId2"/>
              </p:ext>
            </p:extLst>
          </p:nvPr>
        </p:nvPicPr>
        <p:blipFill>
          <a:blip r:embed="rId11"/>
          <a:stretch>
            <a:fillRect/>
          </a:stretch>
        </p:blipFill>
        <p:spPr>
          <a:xfrm>
            <a:off x="1524000" y="5257800"/>
            <a:ext cx="152400" cy="152400"/>
          </a:xfrm>
          <a:prstGeom prst="rect">
            <a:avLst/>
          </a:prstGeom>
          <a:noFill/>
          <a:ln w="9525">
            <a:noFill/>
          </a:ln>
        </p:spPr>
      </p:pic>
      <p:graphicFrame>
        <p:nvGraphicFramePr>
          <p:cNvPr id="30734" name="Object 14"/>
          <p:cNvGraphicFramePr>
            <a:graphicFrameLocks noGrp="1"/>
          </p:cNvGraphicFramePr>
          <p:nvPr>
            <p:ph sz="quarter" idx="4"/>
          </p:nvPr>
        </p:nvGraphicFramePr>
        <p:xfrm>
          <a:off x="130175" y="5072063"/>
          <a:ext cx="2743200" cy="385762"/>
        </p:xfrm>
        <a:graphic>
          <a:graphicData uri="http://schemas.openxmlformats.org/presentationml/2006/ole">
            <mc:AlternateContent xmlns:mc="http://schemas.openxmlformats.org/markup-compatibility/2006">
              <mc:Choice xmlns:v="urn:schemas-microsoft-com:vml" Requires="v">
                <p:oleObj spid="_x0000_s7188" r:id="rId12" imgW="2028825" imgH="285750" progId="Paint.Picture">
                  <p:embed/>
                </p:oleObj>
              </mc:Choice>
              <mc:Fallback>
                <p:oleObj r:id="rId12" imgW="2028825" imgH="285750" progId="Paint.Picture">
                  <p:embed/>
                  <p:pic>
                    <p:nvPicPr>
                      <p:cNvPr id="0" name="Picture 3083"/>
                      <p:cNvPicPr/>
                      <p:nvPr/>
                    </p:nvPicPr>
                    <p:blipFill>
                      <a:blip r:embed="rId13"/>
                      <a:stretch>
                        <a:fillRect/>
                      </a:stretch>
                    </p:blipFill>
                    <p:spPr>
                      <a:xfrm>
                        <a:off x="130175" y="5072063"/>
                        <a:ext cx="2743200" cy="385762"/>
                      </a:xfrm>
                      <a:prstGeom prst="rect">
                        <a:avLst/>
                      </a:prstGeom>
                      <a:noFill/>
                      <a:ln w="38100">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3"/>
                                        </p:tgtEl>
                                        <p:attrNameLst>
                                          <p:attrName>ppt_y</p:attrName>
                                        </p:attrNameLst>
                                      </p:cBhvr>
                                      <p:tavLst>
                                        <p:tav tm="0">
                                          <p:val>
                                            <p:strVal val="#ppt_y"/>
                                          </p:val>
                                        </p:tav>
                                        <p:tav tm="100000">
                                          <p:val>
                                            <p:strVal val="#ppt_y"/>
                                          </p:val>
                                        </p:tav>
                                      </p:tavLst>
                                    </p:anim>
                                    <p:animEffect transition="in" filter="fade">
                                      <p:cBhvr>
                                        <p:cTn id="10" dur="1000"/>
                                        <p:tgtEl>
                                          <p:spTgt spid="30723"/>
                                        </p:tgtEl>
                                      </p:cBhvr>
                                    </p:animEffect>
                                  </p:childTnLst>
                                </p:cTn>
                              </p:par>
                              <p:par>
                                <p:cTn id="11" presetID="22" presetClass="entr" presetSubtype="4" fill="hold" nodeType="withEffect">
                                  <p:stCondLst>
                                    <p:cond delay="0"/>
                                  </p:stCondLst>
                                  <p:childTnLst>
                                    <p:set>
                                      <p:cBhvr>
                                        <p:cTn id="12" dur="1" fill="hold">
                                          <p:stCondLst>
                                            <p:cond delay="0"/>
                                          </p:stCondLst>
                                        </p:cTn>
                                        <p:tgtEl>
                                          <p:spTgt spid="30731"/>
                                        </p:tgtEl>
                                        <p:attrNameLst>
                                          <p:attrName>style.visibility</p:attrName>
                                        </p:attrNameLst>
                                      </p:cBhvr>
                                      <p:to>
                                        <p:strVal val="visible"/>
                                      </p:to>
                                    </p:set>
                                    <p:animEffect transition="in" filter="wipe(down)">
                                      <p:cBhvr>
                                        <p:cTn id="13" dur="500"/>
                                        <p:tgtEl>
                                          <p:spTgt spid="30731"/>
                                        </p:tgtEl>
                                      </p:cBhvr>
                                    </p:animEffect>
                                  </p:childTnLst>
                                </p:cTn>
                              </p:par>
                              <p:par>
                                <p:cTn id="14" presetID="22" presetClass="entr" presetSubtype="4" fill="hold" nodeType="withEffect">
                                  <p:stCondLst>
                                    <p:cond delay="0"/>
                                  </p:stCondLst>
                                  <p:childTnLst>
                                    <p:set>
                                      <p:cBhvr>
                                        <p:cTn id="15" dur="1" fill="hold">
                                          <p:stCondLst>
                                            <p:cond delay="0"/>
                                          </p:stCondLst>
                                        </p:cTn>
                                        <p:tgtEl>
                                          <p:spTgt spid="30734"/>
                                        </p:tgtEl>
                                        <p:attrNameLst>
                                          <p:attrName>style.visibility</p:attrName>
                                        </p:attrNameLst>
                                      </p:cBhvr>
                                      <p:to>
                                        <p:strVal val="visible"/>
                                      </p:to>
                                    </p:set>
                                    <p:animEffect transition="in" filter="wipe(down)">
                                      <p:cBhvr>
                                        <p:cTn id="16" dur="500"/>
                                        <p:tgtEl>
                                          <p:spTgt spid="30734"/>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p:cTn id="19" dur="1000" fill="hold"/>
                                        <p:tgtEl>
                                          <p:spTgt spid="307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0726"/>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0726"/>
                                        </p:tgtEl>
                                        <p:attrNameLst>
                                          <p:attrName>ppt_y</p:attrName>
                                        </p:attrNameLst>
                                      </p:cBhvr>
                                      <p:tavLst>
                                        <p:tav tm="0">
                                          <p:val>
                                            <p:strVal val="#ppt_y"/>
                                          </p:val>
                                        </p:tav>
                                        <p:tav tm="100000">
                                          <p:val>
                                            <p:strVal val="#ppt_y"/>
                                          </p:val>
                                        </p:tav>
                                      </p:tavLst>
                                    </p:anim>
                                    <p:animEffect transition="in" filter="fade">
                                      <p:cBhvr>
                                        <p:cTn id="22" dur="1000"/>
                                        <p:tgtEl>
                                          <p:spTgt spid="30726"/>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30729"/>
                                        </p:tgtEl>
                                        <p:attrNameLst>
                                          <p:attrName>style.visibility</p:attrName>
                                        </p:attrNameLst>
                                      </p:cBhvr>
                                      <p:to>
                                        <p:strVal val="visible"/>
                                      </p:to>
                                    </p:set>
                                    <p:anim calcmode="lin" valueType="num">
                                      <p:cBhvr>
                                        <p:cTn id="25" dur="1000" fill="hold"/>
                                        <p:tgtEl>
                                          <p:spTgt spid="307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0729"/>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0729"/>
                                        </p:tgtEl>
                                        <p:attrNameLst>
                                          <p:attrName>ppt_y</p:attrName>
                                        </p:attrNameLst>
                                      </p:cBhvr>
                                      <p:tavLst>
                                        <p:tav tm="0">
                                          <p:val>
                                            <p:strVal val="#ppt_y"/>
                                          </p:val>
                                        </p:tav>
                                        <p:tav tm="100000">
                                          <p:val>
                                            <p:strVal val="#ppt_y"/>
                                          </p:val>
                                        </p:tav>
                                      </p:tavLst>
                                    </p:anim>
                                    <p:animEffect transition="in" filter="fade">
                                      <p:cBhvr>
                                        <p:cTn id="28" dur="1000"/>
                                        <p:tgtEl>
                                          <p:spTgt spid="30729"/>
                                        </p:tgtEl>
                                      </p:cBhvr>
                                    </p:animEffect>
                                  </p:childTnLst>
                                </p:cTn>
                              </p:par>
                              <p:par>
                                <p:cTn id="29" presetID="1" presetClass="mediacall" presetSubtype="0" fill="hold" nodeType="withEffect">
                                  <p:stCondLst>
                                    <p:cond delay="0"/>
                                  </p:stCondLst>
                                  <p:childTnLst>
                                    <p:cmd type="call" cmd="playFrom(0.0)">
                                      <p:cBhvr>
                                        <p:cTn id="30" dur="50592" fill="hold"/>
                                        <p:tgtEl>
                                          <p:spTgt spid="307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072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3"/>
          <p:cNvGraphicFramePr>
            <a:graphicFrameLocks noGrp="1"/>
          </p:cNvGraphicFramePr>
          <p:nvPr>
            <p:ph sz="quarter" idx="1"/>
          </p:nvPr>
        </p:nvGraphicFramePr>
        <p:xfrm>
          <a:off x="152400" y="114300"/>
          <a:ext cx="6553200" cy="3848100"/>
        </p:xfrm>
        <a:graphic>
          <a:graphicData uri="http://schemas.openxmlformats.org/presentationml/2006/ole">
            <mc:AlternateContent xmlns:mc="http://schemas.openxmlformats.org/markup-compatibility/2006">
              <mc:Choice xmlns:v="urn:schemas-microsoft-com:vml" Requires="v">
                <p:oleObj spid="_x0000_s8209" r:id="rId3" imgW="5162550" imgH="3914775" progId="Paint.Picture">
                  <p:embed/>
                </p:oleObj>
              </mc:Choice>
              <mc:Fallback>
                <p:oleObj r:id="rId3" imgW="5162550" imgH="3914775" progId="Paint.Picture">
                  <p:embed/>
                  <p:pic>
                    <p:nvPicPr>
                      <p:cNvPr id="0" name="Picture 3086"/>
                      <p:cNvPicPr/>
                      <p:nvPr/>
                    </p:nvPicPr>
                    <p:blipFill>
                      <a:blip r:embed="rId4"/>
                      <a:stretch>
                        <a:fillRect/>
                      </a:stretch>
                    </p:blipFill>
                    <p:spPr>
                      <a:xfrm>
                        <a:off x="152400" y="114300"/>
                        <a:ext cx="6553200" cy="3848100"/>
                      </a:xfrm>
                      <a:prstGeom prst="rect">
                        <a:avLst/>
                      </a:prstGeom>
                      <a:noFill/>
                      <a:ln w="38100">
                        <a:miter/>
                      </a:ln>
                    </p:spPr>
                  </p:pic>
                </p:oleObj>
              </mc:Fallback>
            </mc:AlternateContent>
          </a:graphicData>
        </a:graphic>
      </p:graphicFrame>
      <p:graphicFrame>
        <p:nvGraphicFramePr>
          <p:cNvPr id="35846" name="Object 6"/>
          <p:cNvGraphicFramePr>
            <a:graphicFrameLocks noGrp="1"/>
          </p:cNvGraphicFramePr>
          <p:nvPr>
            <p:ph sz="quarter" idx="2"/>
          </p:nvPr>
        </p:nvGraphicFramePr>
        <p:xfrm>
          <a:off x="152400" y="4041775"/>
          <a:ext cx="6629400" cy="2606675"/>
        </p:xfrm>
        <a:graphic>
          <a:graphicData uri="http://schemas.openxmlformats.org/presentationml/2006/ole">
            <mc:AlternateContent xmlns:mc="http://schemas.openxmlformats.org/markup-compatibility/2006">
              <mc:Choice xmlns:v="urn:schemas-microsoft-com:vml" Requires="v">
                <p:oleObj spid="_x0000_s8210" r:id="rId5" imgW="5153025" imgH="2571750" progId="Paint.Picture">
                  <p:embed/>
                </p:oleObj>
              </mc:Choice>
              <mc:Fallback>
                <p:oleObj r:id="rId5" imgW="5153025" imgH="2571750" progId="Paint.Picture">
                  <p:embed/>
                  <p:pic>
                    <p:nvPicPr>
                      <p:cNvPr id="0" name="Picture 3093"/>
                      <p:cNvPicPr/>
                      <p:nvPr/>
                    </p:nvPicPr>
                    <p:blipFill>
                      <a:blip r:embed="rId6"/>
                      <a:stretch>
                        <a:fillRect/>
                      </a:stretch>
                    </p:blipFill>
                    <p:spPr>
                      <a:xfrm>
                        <a:off x="152400" y="4041775"/>
                        <a:ext cx="6629400" cy="2606675"/>
                      </a:xfrm>
                      <a:prstGeom prst="rect">
                        <a:avLst/>
                      </a:prstGeom>
                      <a:noFill/>
                      <a:ln w="38100">
                        <a:miter/>
                      </a:ln>
                    </p:spPr>
                  </p:pic>
                </p:oleObj>
              </mc:Fallback>
            </mc:AlternateContent>
          </a:graphicData>
        </a:graphic>
      </p:graphicFrame>
      <p:graphicFrame>
        <p:nvGraphicFramePr>
          <p:cNvPr id="35849" name="Object 9"/>
          <p:cNvGraphicFramePr>
            <a:graphicFrameLocks noGrp="1"/>
          </p:cNvGraphicFramePr>
          <p:nvPr>
            <p:ph sz="quarter" idx="3"/>
          </p:nvPr>
        </p:nvGraphicFramePr>
        <p:xfrm>
          <a:off x="7391400" y="1295400"/>
          <a:ext cx="990600" cy="2514600"/>
        </p:xfrm>
        <a:graphic>
          <a:graphicData uri="http://schemas.openxmlformats.org/presentationml/2006/ole">
            <mc:AlternateContent xmlns:mc="http://schemas.openxmlformats.org/markup-compatibility/2006">
              <mc:Choice xmlns:v="urn:schemas-microsoft-com:vml" Requires="v">
                <p:oleObj spid="_x0000_s8211" r:id="rId7" imgW="447675" imgH="1276350" progId="Paint.Picture">
                  <p:embed/>
                </p:oleObj>
              </mc:Choice>
              <mc:Fallback>
                <p:oleObj r:id="rId7" imgW="447675" imgH="1276350" progId="Paint.Picture">
                  <p:embed/>
                  <p:pic>
                    <p:nvPicPr>
                      <p:cNvPr id="0" name="Picture 3096"/>
                      <p:cNvPicPr/>
                      <p:nvPr/>
                    </p:nvPicPr>
                    <p:blipFill>
                      <a:blip r:embed="rId8"/>
                      <a:stretch>
                        <a:fillRect/>
                      </a:stretch>
                    </p:blipFill>
                    <p:spPr>
                      <a:xfrm>
                        <a:off x="7391400" y="1295400"/>
                        <a:ext cx="990600" cy="2514600"/>
                      </a:xfrm>
                      <a:prstGeom prst="rect">
                        <a:avLst/>
                      </a:prstGeom>
                      <a:noFill/>
                      <a:ln w="38100">
                        <a:miter/>
                      </a:ln>
                    </p:spPr>
                  </p:pic>
                </p:oleObj>
              </mc:Fallback>
            </mc:AlternateContent>
          </a:graphicData>
        </a:graphic>
      </p:graphicFrame>
      <p:graphicFrame>
        <p:nvGraphicFramePr>
          <p:cNvPr id="35852" name="Object 12"/>
          <p:cNvGraphicFramePr>
            <a:graphicFrameLocks noGrp="1"/>
          </p:cNvGraphicFramePr>
          <p:nvPr>
            <p:ph sz="quarter" idx="4"/>
          </p:nvPr>
        </p:nvGraphicFramePr>
        <p:xfrm>
          <a:off x="6781800" y="4114800"/>
          <a:ext cx="2286000" cy="762000"/>
        </p:xfrm>
        <a:graphic>
          <a:graphicData uri="http://schemas.openxmlformats.org/presentationml/2006/ole">
            <mc:AlternateContent xmlns:mc="http://schemas.openxmlformats.org/markup-compatibility/2006">
              <mc:Choice xmlns:v="urn:schemas-microsoft-com:vml" Requires="v">
                <p:oleObj spid="_x0000_s8212" r:id="rId9" imgW="1800225" imgH="381000" progId="Paint.Picture">
                  <p:embed/>
                </p:oleObj>
              </mc:Choice>
              <mc:Fallback>
                <p:oleObj r:id="rId9" imgW="1800225" imgH="381000" progId="Paint.Picture">
                  <p:embed/>
                  <p:pic>
                    <p:nvPicPr>
                      <p:cNvPr id="0" name="Picture 3097"/>
                      <p:cNvPicPr/>
                      <p:nvPr/>
                    </p:nvPicPr>
                    <p:blipFill>
                      <a:blip r:embed="rId10"/>
                      <a:stretch>
                        <a:fillRect/>
                      </a:stretch>
                    </p:blipFill>
                    <p:spPr>
                      <a:xfrm>
                        <a:off x="6781800" y="4114800"/>
                        <a:ext cx="2286000" cy="762000"/>
                      </a:xfrm>
                      <a:prstGeom prst="rect">
                        <a:avLst/>
                      </a:prstGeom>
                      <a:noFill/>
                      <a:ln w="38100">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edge">
                                      <p:cBhvr>
                                        <p:cTn id="7" dur="1000"/>
                                        <p:tgtEl>
                                          <p:spTgt spid="35843"/>
                                        </p:tgtEl>
                                      </p:cBhvr>
                                    </p:animEffect>
                                  </p:childTnLst>
                                </p:cTn>
                              </p:par>
                              <p:par>
                                <p:cTn id="8" presetID="20" presetClass="entr" presetSubtype="0" fill="hold" nodeType="withEffect">
                                  <p:stCondLst>
                                    <p:cond delay="0"/>
                                  </p:stCondLst>
                                  <p:childTnLst>
                                    <p:set>
                                      <p:cBhvr>
                                        <p:cTn id="9" dur="1" fill="hold">
                                          <p:stCondLst>
                                            <p:cond delay="0"/>
                                          </p:stCondLst>
                                        </p:cTn>
                                        <p:tgtEl>
                                          <p:spTgt spid="35849"/>
                                        </p:tgtEl>
                                        <p:attrNameLst>
                                          <p:attrName>style.visibility</p:attrName>
                                        </p:attrNameLst>
                                      </p:cBhvr>
                                      <p:to>
                                        <p:strVal val="visible"/>
                                      </p:to>
                                    </p:set>
                                    <p:animEffect transition="in" filter="wedge">
                                      <p:cBhvr>
                                        <p:cTn id="10" dur="1000"/>
                                        <p:tgtEl>
                                          <p:spTgt spid="35849"/>
                                        </p:tgtEl>
                                      </p:cBhvr>
                                    </p:animEffect>
                                  </p:childTnLst>
                                </p:cTn>
                              </p:par>
                              <p:par>
                                <p:cTn id="11" presetID="20" presetClass="entr" presetSubtype="0" fill="hold" nodeType="withEffect">
                                  <p:stCondLst>
                                    <p:cond delay="0"/>
                                  </p:stCondLst>
                                  <p:childTnLst>
                                    <p:set>
                                      <p:cBhvr>
                                        <p:cTn id="12" dur="1" fill="hold">
                                          <p:stCondLst>
                                            <p:cond delay="0"/>
                                          </p:stCondLst>
                                        </p:cTn>
                                        <p:tgtEl>
                                          <p:spTgt spid="35852"/>
                                        </p:tgtEl>
                                        <p:attrNameLst>
                                          <p:attrName>style.visibility</p:attrName>
                                        </p:attrNameLst>
                                      </p:cBhvr>
                                      <p:to>
                                        <p:strVal val="visible"/>
                                      </p:to>
                                    </p:set>
                                    <p:animEffect transition="in" filter="wedge">
                                      <p:cBhvr>
                                        <p:cTn id="13" dur="1000"/>
                                        <p:tgtEl>
                                          <p:spTgt spid="35852"/>
                                        </p:tgtEl>
                                      </p:cBhvr>
                                    </p:animEffect>
                                  </p:childTnLst>
                                </p:cTn>
                              </p:par>
                              <p:par>
                                <p:cTn id="14" presetID="20" presetClass="entr" presetSubtype="0" fill="hold" nodeType="with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wedge">
                                      <p:cBhvr>
                                        <p:cTn id="16" dur="1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3" name="Object 3"/>
          <p:cNvGraphicFramePr>
            <a:graphicFrameLocks noGrp="1"/>
          </p:cNvGraphicFramePr>
          <p:nvPr>
            <p:ph sz="half" idx="1"/>
          </p:nvPr>
        </p:nvGraphicFramePr>
        <p:xfrm>
          <a:off x="285750" y="133350"/>
          <a:ext cx="6038850" cy="4152900"/>
        </p:xfrm>
        <a:graphic>
          <a:graphicData uri="http://schemas.openxmlformats.org/presentationml/2006/ole">
            <mc:AlternateContent xmlns:mc="http://schemas.openxmlformats.org/markup-compatibility/2006">
              <mc:Choice xmlns:v="urn:schemas-microsoft-com:vml" Requires="v">
                <p:oleObj spid="_x0000_s9229" r:id="rId3" imgW="5210175" imgH="3257550" progId="Paint.Picture">
                  <p:embed/>
                </p:oleObj>
              </mc:Choice>
              <mc:Fallback>
                <p:oleObj r:id="rId3" imgW="5210175" imgH="3257550" progId="Paint.Picture">
                  <p:embed/>
                  <p:pic>
                    <p:nvPicPr>
                      <p:cNvPr id="0" name="Picture 3094"/>
                      <p:cNvPicPr/>
                      <p:nvPr/>
                    </p:nvPicPr>
                    <p:blipFill>
                      <a:blip r:embed="rId4"/>
                      <a:stretch>
                        <a:fillRect/>
                      </a:stretch>
                    </p:blipFill>
                    <p:spPr>
                      <a:xfrm>
                        <a:off x="285750" y="133350"/>
                        <a:ext cx="6038850" cy="4152900"/>
                      </a:xfrm>
                      <a:prstGeom prst="rect">
                        <a:avLst/>
                      </a:prstGeom>
                      <a:noFill/>
                      <a:ln w="38100">
                        <a:miter/>
                      </a:ln>
                    </p:spPr>
                  </p:pic>
                </p:oleObj>
              </mc:Fallback>
            </mc:AlternateContent>
          </a:graphicData>
        </a:graphic>
      </p:graphicFrame>
      <p:graphicFrame>
        <p:nvGraphicFramePr>
          <p:cNvPr id="40966" name="Object 6"/>
          <p:cNvGraphicFramePr>
            <a:graphicFrameLocks noGrp="1"/>
          </p:cNvGraphicFramePr>
          <p:nvPr>
            <p:ph sz="quarter" idx="2"/>
          </p:nvPr>
        </p:nvGraphicFramePr>
        <p:xfrm>
          <a:off x="285750" y="4267200"/>
          <a:ext cx="6038850" cy="2438400"/>
        </p:xfrm>
        <a:graphic>
          <a:graphicData uri="http://schemas.openxmlformats.org/presentationml/2006/ole">
            <mc:AlternateContent xmlns:mc="http://schemas.openxmlformats.org/markup-compatibility/2006">
              <mc:Choice xmlns:v="urn:schemas-microsoft-com:vml" Requires="v">
                <p:oleObj spid="_x0000_s9230" r:id="rId5" imgW="5172075" imgH="1628775" progId="Paint.Picture">
                  <p:embed/>
                </p:oleObj>
              </mc:Choice>
              <mc:Fallback>
                <p:oleObj r:id="rId5" imgW="5172075" imgH="1628775" progId="Paint.Picture">
                  <p:embed/>
                  <p:pic>
                    <p:nvPicPr>
                      <p:cNvPr id="0" name="Picture 3087"/>
                      <p:cNvPicPr/>
                      <p:nvPr/>
                    </p:nvPicPr>
                    <p:blipFill>
                      <a:blip r:embed="rId6"/>
                      <a:stretch>
                        <a:fillRect/>
                      </a:stretch>
                    </p:blipFill>
                    <p:spPr>
                      <a:xfrm>
                        <a:off x="285750" y="4267200"/>
                        <a:ext cx="6038850" cy="2438400"/>
                      </a:xfrm>
                      <a:prstGeom prst="rect">
                        <a:avLst/>
                      </a:prstGeom>
                      <a:noFill/>
                      <a:ln w="38100">
                        <a:miter/>
                      </a:ln>
                    </p:spPr>
                  </p:pic>
                </p:oleObj>
              </mc:Fallback>
            </mc:AlternateContent>
          </a:graphicData>
        </a:graphic>
      </p:graphicFrame>
      <p:graphicFrame>
        <p:nvGraphicFramePr>
          <p:cNvPr id="40969" name="Object 9"/>
          <p:cNvGraphicFramePr>
            <a:graphicFrameLocks noGrp="1"/>
          </p:cNvGraphicFramePr>
          <p:nvPr>
            <p:ph sz="quarter" idx="3"/>
          </p:nvPr>
        </p:nvGraphicFramePr>
        <p:xfrm>
          <a:off x="6400800" y="1066800"/>
          <a:ext cx="2438400" cy="3657600"/>
        </p:xfrm>
        <a:graphic>
          <a:graphicData uri="http://schemas.openxmlformats.org/presentationml/2006/ole">
            <mc:AlternateContent xmlns:mc="http://schemas.openxmlformats.org/markup-compatibility/2006">
              <mc:Choice xmlns:v="urn:schemas-microsoft-com:vml" Requires="v">
                <p:oleObj spid="_x0000_s9231" r:id="rId7" imgW="1524000" imgH="1504950" progId="Paint.Picture">
                  <p:embed/>
                </p:oleObj>
              </mc:Choice>
              <mc:Fallback>
                <p:oleObj r:id="rId7" imgW="1524000" imgH="1504950" progId="Paint.Picture">
                  <p:embed/>
                  <p:pic>
                    <p:nvPicPr>
                      <p:cNvPr id="0" name="Picture 3095"/>
                      <p:cNvPicPr/>
                      <p:nvPr/>
                    </p:nvPicPr>
                    <p:blipFill>
                      <a:blip r:embed="rId8"/>
                      <a:stretch>
                        <a:fillRect/>
                      </a:stretch>
                    </p:blipFill>
                    <p:spPr>
                      <a:xfrm>
                        <a:off x="6400800" y="1066800"/>
                        <a:ext cx="2438400" cy="3657600"/>
                      </a:xfrm>
                      <a:prstGeom prst="rect">
                        <a:avLst/>
                      </a:prstGeom>
                      <a:noFill/>
                      <a:ln w="38100">
                        <a:miter/>
                      </a:ln>
                    </p:spPr>
                  </p:pic>
                </p:oleObj>
              </mc:Fallback>
            </mc:AlternateContent>
          </a:graphicData>
        </a:graphic>
      </p:graphicFrame>
      <p:sp>
        <p:nvSpPr>
          <p:cNvPr id="8197" name="AutoShape 12">
            <a:hlinkClick r:id="" action="ppaction://hlinkshowjump?jump=nextslide"/>
          </p:cNvPr>
          <p:cNvSpPr/>
          <p:nvPr/>
        </p:nvSpPr>
        <p:spPr>
          <a:xfrm>
            <a:off x="8229600" y="6477000"/>
            <a:ext cx="914400" cy="381000"/>
          </a:xfrm>
          <a:prstGeom prst="actionButtonEnd">
            <a:avLst/>
          </a:prstGeom>
          <a:solidFill>
            <a:schemeClr val="accent1"/>
          </a:solidFill>
          <a:ln w="9525">
            <a:noFill/>
          </a:ln>
        </p:spPr>
        <p:txBody>
          <a:bodyPr wrap="none" anchor="ctr" anchorCtr="0"/>
          <a:lstStyle/>
          <a:p>
            <a:endParaRPr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trips(downLeft)">
                                      <p:cBhvr>
                                        <p:cTn id="7" dur="500"/>
                                        <p:tgtEl>
                                          <p:spTgt spid="40963"/>
                                        </p:tgtEl>
                                      </p:cBhvr>
                                    </p:animEffect>
                                  </p:childTnLst>
                                </p:cTn>
                              </p:par>
                              <p:par>
                                <p:cTn id="8" presetID="18" presetClass="entr" presetSubtype="12" fill="hold" nodeType="withEffect">
                                  <p:stCondLst>
                                    <p:cond delay="0"/>
                                  </p:stCondLst>
                                  <p:childTnLst>
                                    <p:set>
                                      <p:cBhvr>
                                        <p:cTn id="9" dur="1" fill="hold">
                                          <p:stCondLst>
                                            <p:cond delay="0"/>
                                          </p:stCondLst>
                                        </p:cTn>
                                        <p:tgtEl>
                                          <p:spTgt spid="40966"/>
                                        </p:tgtEl>
                                        <p:attrNameLst>
                                          <p:attrName>style.visibility</p:attrName>
                                        </p:attrNameLst>
                                      </p:cBhvr>
                                      <p:to>
                                        <p:strVal val="visible"/>
                                      </p:to>
                                    </p:set>
                                    <p:animEffect transition="in" filter="strips(downLeft)">
                                      <p:cBhvr>
                                        <p:cTn id="10" dur="500"/>
                                        <p:tgtEl>
                                          <p:spTgt spid="40966"/>
                                        </p:tgtEl>
                                      </p:cBhvr>
                                    </p:animEffect>
                                  </p:childTnLst>
                                </p:cTn>
                              </p:par>
                              <p:par>
                                <p:cTn id="11" presetID="18" presetClass="entr" presetSubtype="12" fill="hold" nodeType="withEffect">
                                  <p:stCondLst>
                                    <p:cond delay="0"/>
                                  </p:stCondLst>
                                  <p:childTnLst>
                                    <p:set>
                                      <p:cBhvr>
                                        <p:cTn id="12" dur="1" fill="hold">
                                          <p:stCondLst>
                                            <p:cond delay="0"/>
                                          </p:stCondLst>
                                        </p:cTn>
                                        <p:tgtEl>
                                          <p:spTgt spid="40969"/>
                                        </p:tgtEl>
                                        <p:attrNameLst>
                                          <p:attrName>style.visibility</p:attrName>
                                        </p:attrNameLst>
                                      </p:cBhvr>
                                      <p:to>
                                        <p:strVal val="visible"/>
                                      </p:to>
                                    </p:set>
                                    <p:animEffect transition="in" filter="strips(downLeft)">
                                      <p:cBhvr>
                                        <p:cTn id="13"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5000" y="255588"/>
            <a:ext cx="5043488" cy="887413"/>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lang="en-US" b="1" smtClean="0">
                <a:solidFill>
                  <a:schemeClr val="tx1"/>
                </a:solidFill>
                <a:effectLst/>
                <a:latin typeface="Times New Roman" panose="02020603050405020304" pitchFamily="18" charset="0"/>
                <a:cs typeface="Times New Roman" panose="02020603050405020304" pitchFamily="18" charset="0"/>
              </a:rPr>
              <a:t>Dặn dò</a:t>
            </a:r>
            <a:endParaRPr kumimoji="0" lang="en-US" sz="4400" b="1" i="0" strike="noStrike" kern="0" cap="none" spc="0" normalizeH="0" baseline="0" noProof="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5059" name="Rectangle 3"/>
          <p:cNvSpPr>
            <a:spLocks noGrp="1"/>
          </p:cNvSpPr>
          <p:nvPr>
            <p:ph idx="1"/>
          </p:nvPr>
        </p:nvSpPr>
        <p:spPr>
          <a:ln/>
        </p:spPr>
        <p:txBody>
          <a:bodyPr vert="horz" wrap="square" lIns="91440" tIns="45720" rIns="91440" bIns="45720" anchor="t" anchorCtr="0"/>
          <a:lstStyle/>
          <a:p>
            <a:pPr eaLnBrk="1" hangingPunct="1"/>
            <a:endParaRPr sz="1400" dirty="0">
              <a:latin typeface="VNI-Times" pitchFamily="2" charset="0"/>
            </a:endParaRPr>
          </a:p>
          <a:p>
            <a:pPr eaLnBrk="1" hangingPunct="1">
              <a:buNone/>
            </a:pPr>
            <a:r>
              <a:rPr>
                <a:solidFill>
                  <a:srgbClr val="FF3300"/>
                </a:solidFill>
                <a:latin typeface="VNI-Times" pitchFamily="2" charset="0"/>
              </a:rPr>
              <a:t>*</a:t>
            </a:r>
            <a:r>
              <a:rPr>
                <a:latin typeface="VNI-Times" pitchFamily="2" charset="0"/>
              </a:rPr>
              <a:t> </a:t>
            </a:r>
            <a:r>
              <a:rPr lang="en-SG" smtClean="0">
                <a:latin typeface="VNI-Times" pitchFamily="2" charset="0"/>
              </a:rPr>
              <a:t>Đọc đúng cao độ bài TĐN số 1</a:t>
            </a:r>
            <a:endParaRPr dirty="0">
              <a:latin typeface="VNI-Times" pitchFamily="2" charset="0"/>
            </a:endParaRPr>
          </a:p>
          <a:p>
            <a:pPr eaLnBrk="1" hangingPunct="1"/>
            <a:endParaRPr sz="2000" dirty="0">
              <a:latin typeface="VNI-Times" pitchFamily="2" charset="0"/>
            </a:endParaRPr>
          </a:p>
          <a:p>
            <a:pPr eaLnBrk="1" hangingPunct="1">
              <a:buNone/>
            </a:pPr>
            <a:r>
              <a:rPr dirty="0">
                <a:solidFill>
                  <a:srgbClr val="FF3300"/>
                </a:solidFill>
                <a:latin typeface="VNI-Times" pitchFamily="2" charset="0"/>
              </a:rPr>
              <a:t>*</a:t>
            </a:r>
            <a:r>
              <a:rPr dirty="0">
                <a:latin typeface="VNI-Times" pitchFamily="2" charset="0"/>
              </a:rPr>
              <a:t> </a:t>
            </a:r>
            <a:r>
              <a:rPr>
                <a:latin typeface="VNI-Times" pitchFamily="2" charset="0"/>
              </a:rPr>
              <a:t>Tìm </a:t>
            </a:r>
            <a:r>
              <a:rPr lang="en-SG" smtClean="0">
                <a:latin typeface="VNI-Times" pitchFamily="2" charset="0"/>
              </a:rPr>
              <a:t>những ca khúc phổ thơ viết cho người lớn và trẻ em</a:t>
            </a:r>
            <a:endParaRPr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up)">
                                      <p:cBhvr>
                                        <p:cTn id="7" dur="2000"/>
                                        <p:tgtEl>
                                          <p:spTgt spid="4505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wipe(up)">
                                      <p:cBhvr>
                                        <p:cTn id="10" dur="2000"/>
                                        <p:tgtEl>
                                          <p:spTgt spid="45059">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animEffect transition="in" filter="wipe(up)">
                                      <p:cBhvr>
                                        <p:cTn id="13" dur="20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2913" y="103188"/>
            <a:ext cx="8243888" cy="735013"/>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sz="3600" b="0" i="0" u="sng" strike="noStrike" kern="0" cap="none" spc="0" normalizeH="0" baseline="0" noProof="0" smtClean="0">
                <a:ln>
                  <a:noFill/>
                </a:ln>
                <a:solidFill>
                  <a:srgbClr val="FF3300"/>
                </a:solidFill>
                <a:effectLst>
                  <a:outerShdw blurRad="38100" dist="38100" dir="2700000" algn="tl">
                    <a:srgbClr val="C0C0C0"/>
                  </a:outerShdw>
                </a:effectLst>
                <a:uLnTx/>
                <a:uFillTx/>
                <a:latin typeface="VNI-Times" pitchFamily="2" charset="0"/>
                <a:ea typeface="+mj-ea"/>
                <a:cs typeface="+mj-cs"/>
              </a:rPr>
              <a:t>II ) </a:t>
            </a:r>
            <a:r>
              <a:rPr lang="en-US" sz="3600" u="sng" smtClean="0">
                <a:solidFill>
                  <a:srgbClr val="FF3300"/>
                </a:solidFill>
                <a:latin typeface="VNI-Times" pitchFamily="2" charset="0"/>
              </a:rPr>
              <a:t>Ôn tập đọc nhạc: TĐN số 1</a:t>
            </a:r>
            <a:endParaRPr kumimoji="0" lang="en-US" sz="3600" b="0" i="0" u="sng" strike="noStrike" kern="0" cap="none" spc="0" normalizeH="0" baseline="0" noProof="0" smtClean="0">
              <a:ln>
                <a:noFill/>
              </a:ln>
              <a:solidFill>
                <a:srgbClr val="FF3300"/>
              </a:solidFill>
              <a:effectLst>
                <a:outerShdw blurRad="38100" dist="38100" dir="2700000" algn="tl">
                  <a:srgbClr val="C0C0C0"/>
                </a:outerShdw>
              </a:effectLst>
              <a:uLnTx/>
              <a:uFillTx/>
              <a:latin typeface="VNI-Times" pitchFamily="2" charset="0"/>
              <a:ea typeface="+mj-ea"/>
              <a:cs typeface="+mj-cs"/>
            </a:endParaRPr>
          </a:p>
        </p:txBody>
      </p:sp>
      <p:graphicFrame>
        <p:nvGraphicFramePr>
          <p:cNvPr id="8196" name="Object 4"/>
          <p:cNvGraphicFramePr>
            <a:graphicFrameLocks noGrp="1"/>
          </p:cNvGraphicFramePr>
          <p:nvPr>
            <p:ph idx="1"/>
          </p:nvPr>
        </p:nvGraphicFramePr>
        <p:xfrm>
          <a:off x="1066800" y="1066800"/>
          <a:ext cx="6934200" cy="4953000"/>
        </p:xfrm>
        <a:graphic>
          <a:graphicData uri="http://schemas.openxmlformats.org/presentationml/2006/ole">
            <mc:AlternateContent xmlns:mc="http://schemas.openxmlformats.org/markup-compatibility/2006">
              <mc:Choice xmlns:v="urn:schemas-microsoft-com:vml" Requires="v">
                <p:oleObj spid="_x0000_s3084" r:id="rId5" imgW="5286375" imgH="2686050" progId="Paint.Picture">
                  <p:embed/>
                </p:oleObj>
              </mc:Choice>
              <mc:Fallback>
                <p:oleObj r:id="rId5" imgW="5286375" imgH="2686050" progId="Paint.Picture">
                  <p:embed/>
                  <p:pic>
                    <p:nvPicPr>
                      <p:cNvPr id="0" name="Picture 3078"/>
                      <p:cNvPicPr/>
                      <p:nvPr/>
                    </p:nvPicPr>
                    <p:blipFill>
                      <a:blip r:embed="rId6"/>
                      <a:stretch>
                        <a:fillRect/>
                      </a:stretch>
                    </p:blipFill>
                    <p:spPr>
                      <a:xfrm>
                        <a:off x="1066800" y="1066800"/>
                        <a:ext cx="6934200" cy="4953000"/>
                      </a:xfrm>
                      <a:prstGeom prst="rect">
                        <a:avLst/>
                      </a:prstGeom>
                      <a:noFill/>
                      <a:ln w="38100">
                        <a:miter/>
                      </a:ln>
                    </p:spPr>
                  </p:pic>
                </p:oleObj>
              </mc:Fallback>
            </mc:AlternateContent>
          </a:graphicData>
        </a:graphic>
      </p:graphicFrame>
      <p:pic>
        <p:nvPicPr>
          <p:cNvPr id="6" name="03 Track 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740801" y="-27384"/>
            <a:ext cx="403199" cy="403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500"/>
                                        <p:tgtEl>
                                          <p:spTgt spid="8194"/>
                                        </p:tgtEl>
                                      </p:cBhvr>
                                    </p:animEffect>
                                  </p:childTnLst>
                                </p:cTn>
                              </p:par>
                              <p:par>
                                <p:cTn id="8" presetID="2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wedge">
                                      <p:cBhvr>
                                        <p:cTn id="10" dur="500"/>
                                        <p:tgtEl>
                                          <p:spTgt spid="8196"/>
                                        </p:tgtEl>
                                      </p:cBhvr>
                                    </p:animEffect>
                                  </p:childTnLst>
                                </p:cTn>
                              </p:par>
                              <p:par>
                                <p:cTn id="11" presetID="1" presetClass="mediacall" presetSubtype="0" fill="hold" nodeType="withEffect">
                                  <p:stCondLst>
                                    <p:cond delay="1000"/>
                                  </p:stCondLst>
                                  <p:childTnLst>
                                    <p:cmd type="call" cmd="playFrom(0.0)">
                                      <p:cBhvr>
                                        <p:cTn id="12" dur="557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81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76200"/>
            <a:ext cx="8915400" cy="1295400"/>
          </a:xfrm>
        </p:spPr>
        <p:txBody>
          <a:bodyPr vert="horz" wrap="square" lIns="91440" tIns="45720" rIns="91440" bIns="45720" numCol="1" anchor="b" anchorCtr="0" compatLnSpc="1"/>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sz="3600" b="0" i="0" u="none" strike="noStrike" kern="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III ) </a:t>
            </a:r>
            <a:r>
              <a:rPr lang="en-US" sz="3600" smtClean="0">
                <a:solidFill>
                  <a:srgbClr val="FF3300"/>
                </a:solidFill>
                <a:latin typeface="Times New Roman" panose="02020603050405020304" pitchFamily="18" charset="0"/>
                <a:cs typeface="Times New Roman" panose="02020603050405020304" pitchFamily="18" charset="0"/>
              </a:rPr>
              <a:t>Âm nhạc thường thức: </a:t>
            </a:r>
            <a:br>
              <a:rPr lang="en-US" sz="3600" smtClean="0">
                <a:solidFill>
                  <a:srgbClr val="FF3300"/>
                </a:solidFill>
                <a:latin typeface="Times New Roman" panose="02020603050405020304" pitchFamily="18" charset="0"/>
                <a:cs typeface="Times New Roman" panose="02020603050405020304" pitchFamily="18" charset="0"/>
              </a:rPr>
            </a:br>
            <a:r>
              <a:rPr lang="en-US" sz="3600">
                <a:solidFill>
                  <a:srgbClr val="FF3300"/>
                </a:solidFill>
                <a:latin typeface="Times New Roman" panose="02020603050405020304" pitchFamily="18" charset="0"/>
                <a:cs typeface="Times New Roman" panose="02020603050405020304" pitchFamily="18" charset="0"/>
              </a:rPr>
              <a:t> </a:t>
            </a:r>
            <a:r>
              <a:rPr lang="en-US" sz="3600" smtClean="0">
                <a:solidFill>
                  <a:srgbClr val="FF3300"/>
                </a:solidFill>
                <a:latin typeface="Times New Roman" panose="02020603050405020304" pitchFamily="18" charset="0"/>
                <a:cs typeface="Times New Roman" panose="02020603050405020304" pitchFamily="18" charset="0"/>
              </a:rPr>
              <a:t>                              Ca khúc thiếu nhi phổ thơ</a:t>
            </a:r>
            <a:endParaRPr kumimoji="0" lang="en-US" sz="4000" b="0" i="0" u="sng" strike="noStrike" kern="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9219" name="Rectangle 3"/>
          <p:cNvSpPr>
            <a:spLocks noGrp="1"/>
          </p:cNvSpPr>
          <p:nvPr>
            <p:ph idx="1"/>
          </p:nvPr>
        </p:nvSpPr>
        <p:spPr>
          <a:xfrm>
            <a:off x="457200" y="1981200"/>
            <a:ext cx="8229600" cy="4267200"/>
          </a:xfrm>
          <a:ln/>
        </p:spPr>
        <p:txBody>
          <a:bodyPr vert="horz" wrap="square" lIns="91440" tIns="45720" rIns="91440" bIns="45720" anchor="t" anchorCtr="0"/>
          <a:lstStyle/>
          <a:p>
            <a:pPr algn="just" eaLnBrk="1" hangingPunct="1">
              <a:buNone/>
            </a:pPr>
            <a:r>
              <a:rPr lang="en-US" sz="2800">
                <a:latin typeface="VNI-Times" pitchFamily="2" charset="0"/>
              </a:rPr>
              <a:t>   </a:t>
            </a:r>
            <a:r>
              <a:rPr lang="en-US" smtClean="0">
                <a:latin typeface="VNI-Times" pitchFamily="2" charset="0"/>
              </a:rPr>
              <a:t>Ca khúc thiếu nhi có nhiều bài được hình thành từ những bài thơ. Các nhạc sĩ đã tìm cảm hứng từ các bài thơ để sáng tác thành bài hát. Phổ nhạc theo thơ là một phương pháp sáng tác bài hát được sử dụng có hiệu quả và khá phổ biến. </a:t>
            </a:r>
            <a:endParaRPr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strips(downRight)">
                                      <p:cBhvr>
                                        <p:cTn id="13"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304800" y="0"/>
            <a:ext cx="8686801" cy="1143000"/>
          </a:xfrm>
        </p:spPr>
        <p:txBody>
          <a:bodyPr vert="horz" wrap="square" lIns="91440" tIns="45720" rIns="91440" bIns="45720" numCol="1" anchor="b" anchorCtr="0" compatLnSpc="1"/>
          <a:lstStyle/>
          <a:p>
            <a:pPr lvl="0" algn="l">
              <a:defRPr/>
            </a:pPr>
            <a:r>
              <a:rPr lang="en-US" sz="3600">
                <a:solidFill>
                  <a:srgbClr val="FF3300"/>
                </a:solidFill>
                <a:latin typeface="Times New Roman" panose="02020603050405020304" pitchFamily="18" charset="0"/>
                <a:cs typeface="Times New Roman" panose="02020603050405020304" pitchFamily="18" charset="0"/>
              </a:rPr>
              <a:t>III ) Âm nhạc thường thức: </a:t>
            </a:r>
            <a:br>
              <a:rPr lang="en-US" sz="3600">
                <a:solidFill>
                  <a:srgbClr val="FF3300"/>
                </a:solidFill>
                <a:latin typeface="Times New Roman" panose="02020603050405020304" pitchFamily="18" charset="0"/>
                <a:cs typeface="Times New Roman" panose="02020603050405020304" pitchFamily="18" charset="0"/>
              </a:rPr>
            </a:br>
            <a:r>
              <a:rPr lang="en-US" sz="3600">
                <a:solidFill>
                  <a:srgbClr val="FF3300"/>
                </a:solidFill>
                <a:latin typeface="Times New Roman" panose="02020603050405020304" pitchFamily="18" charset="0"/>
                <a:cs typeface="Times New Roman" panose="02020603050405020304" pitchFamily="18" charset="0"/>
              </a:rPr>
              <a:t>                               Ca khúc thiếu nhi phổ thơ</a:t>
            </a:r>
            <a:endParaRPr kumimoji="0" lang="en-US" sz="3600" b="0" i="0" u="sng" strike="noStrike" kern="0" cap="none" spc="0" normalizeH="0" baseline="0" noProof="0" smtClean="0">
              <a:ln>
                <a:noFill/>
              </a:ln>
              <a:solidFill>
                <a:srgbClr val="FF3300"/>
              </a:solidFill>
              <a:effectLst>
                <a:outerShdw blurRad="38100" dist="38100" dir="2700000" algn="tl">
                  <a:srgbClr val="C0C0C0"/>
                </a:outerShdw>
              </a:effectLst>
              <a:uLnTx/>
              <a:uFillTx/>
              <a:latin typeface="VNI-Times" pitchFamily="2" charset="0"/>
              <a:ea typeface="+mj-ea"/>
              <a:cs typeface="+mj-cs"/>
            </a:endParaRPr>
          </a:p>
        </p:txBody>
      </p:sp>
      <p:sp>
        <p:nvSpPr>
          <p:cNvPr id="16388" name="Text Box 4"/>
          <p:cNvSpPr txBox="1"/>
          <p:nvPr/>
        </p:nvSpPr>
        <p:spPr>
          <a:xfrm>
            <a:off x="304800" y="1371600"/>
            <a:ext cx="8839200" cy="5139869"/>
          </a:xfrm>
          <a:prstGeom prst="rect">
            <a:avLst/>
          </a:prstGeom>
          <a:noFill/>
          <a:ln w="9525">
            <a:noFill/>
          </a:ln>
        </p:spPr>
        <p:txBody>
          <a:bodyPr>
            <a:spAutoFit/>
          </a:bodyPr>
          <a:lstStyle/>
          <a:p>
            <a:pPr algn="just">
              <a:spcBef>
                <a:spcPct val="50000"/>
              </a:spcBef>
            </a:pPr>
            <a:r>
              <a:rPr lang="en-SG" sz="3200" smtClean="0">
                <a:latin typeface="Times New Roman" panose="02020603050405020304" pitchFamily="18" charset="0"/>
                <a:cs typeface="Times New Roman" panose="02020603050405020304" pitchFamily="18" charset="0"/>
              </a:rPr>
              <a:t>Trong dân ca Việt Nam hầu hết các làn điệu được hình thành từ những câu thơ.</a:t>
            </a:r>
            <a:endParaRPr sz="3200" dirty="0">
              <a:latin typeface="Times New Roman" panose="02020603050405020304" pitchFamily="18" charset="0"/>
              <a:cs typeface="Times New Roman" panose="02020603050405020304" pitchFamily="18" charset="0"/>
            </a:endParaRPr>
          </a:p>
          <a:p>
            <a:pPr algn="just">
              <a:spcBef>
                <a:spcPct val="50000"/>
              </a:spcBef>
            </a:pPr>
            <a:r>
              <a:rPr lang="en-SG" sz="3200" smtClean="0">
                <a:solidFill>
                  <a:srgbClr val="FF9900"/>
                </a:solidFill>
                <a:latin typeface="Times New Roman" panose="02020603050405020304" pitchFamily="18" charset="0"/>
                <a:cs typeface="Times New Roman" panose="02020603050405020304" pitchFamily="18" charset="0"/>
              </a:rPr>
              <a:t>Ví dụ: Bài Lý cây bông bắt nguồn từ câu thơ:</a:t>
            </a:r>
            <a:endParaRPr sz="3200" dirty="0">
              <a:solidFill>
                <a:srgbClr val="CC9900"/>
              </a:solidFill>
              <a:latin typeface="Times New Roman" panose="02020603050405020304" pitchFamily="18" charset="0"/>
              <a:cs typeface="Times New Roman" panose="02020603050405020304" pitchFamily="18" charset="0"/>
            </a:endParaRPr>
          </a:p>
          <a:p>
            <a:pPr algn="just">
              <a:spcBef>
                <a:spcPct val="50000"/>
              </a:spcBef>
            </a:pPr>
            <a:r>
              <a:rPr lang="en-SG" sz="3000" b="1" i="1" smtClean="0">
                <a:latin typeface="Times New Roman" panose="02020603050405020304" pitchFamily="18" charset="0"/>
                <a:cs typeface="Times New Roman" panose="02020603050405020304" pitchFamily="18" charset="0"/>
              </a:rPr>
              <a:t>           Bông xanh, bông trắng, bông vàng</a:t>
            </a:r>
          </a:p>
          <a:p>
            <a:pPr algn="just">
              <a:spcBef>
                <a:spcPct val="50000"/>
              </a:spcBef>
            </a:pPr>
            <a:r>
              <a:rPr lang="en-SG" sz="3000" b="1" i="1" smtClean="0">
                <a:latin typeface="Times New Roman" panose="02020603050405020304" pitchFamily="18" charset="0"/>
                <a:cs typeface="Times New Roman" panose="02020603050405020304" pitchFamily="18" charset="0"/>
              </a:rPr>
              <a:t>         Bông lê, bông lựu, đố nàng mấy bông.</a:t>
            </a:r>
          </a:p>
          <a:p>
            <a:pPr algn="just">
              <a:spcBef>
                <a:spcPct val="50000"/>
              </a:spcBef>
            </a:pPr>
            <a:r>
              <a:rPr lang="en-SG" sz="2800" smtClean="0">
                <a:solidFill>
                  <a:srgbClr val="FF9900"/>
                </a:solidFill>
                <a:latin typeface="Times New Roman" panose="02020603050405020304" pitchFamily="18" charset="0"/>
                <a:cs typeface="Times New Roman" panose="02020603050405020304" pitchFamily="18" charset="0"/>
              </a:rPr>
              <a:t>Hoặc bài Cây trúc xinh: </a:t>
            </a:r>
          </a:p>
          <a:p>
            <a:pPr algn="just">
              <a:spcBef>
                <a:spcPct val="50000"/>
              </a:spcBef>
            </a:pPr>
            <a:r>
              <a:rPr lang="en-SG" sz="2800" b="1" i="1" smtClean="0">
                <a:solidFill>
                  <a:srgbClr val="FF9900"/>
                </a:solidFill>
                <a:latin typeface="Times New Roman" panose="02020603050405020304" pitchFamily="18" charset="0"/>
                <a:cs typeface="Times New Roman" panose="02020603050405020304" pitchFamily="18" charset="0"/>
              </a:rPr>
              <a:t>                         </a:t>
            </a:r>
            <a:r>
              <a:rPr lang="en-SG" sz="2800" b="1" i="1" smtClean="0">
                <a:solidFill>
                  <a:schemeClr val="accent2">
                    <a:lumMod val="25000"/>
                  </a:schemeClr>
                </a:solidFill>
                <a:latin typeface="Times New Roman" panose="02020603050405020304" pitchFamily="18" charset="0"/>
                <a:cs typeface="Times New Roman" panose="02020603050405020304" pitchFamily="18" charset="0"/>
              </a:rPr>
              <a:t>Trúc xinh trúc mọc bờ ao</a:t>
            </a:r>
          </a:p>
          <a:p>
            <a:pPr algn="just">
              <a:spcBef>
                <a:spcPct val="50000"/>
              </a:spcBef>
            </a:pPr>
            <a:r>
              <a:rPr lang="en-SG" sz="2800" b="1" i="1" smtClean="0">
                <a:solidFill>
                  <a:schemeClr val="accent2">
                    <a:lumMod val="25000"/>
                  </a:schemeClr>
                </a:solidFill>
                <a:latin typeface="Times New Roman" panose="02020603050405020304" pitchFamily="18" charset="0"/>
                <a:cs typeface="Times New Roman" panose="02020603050405020304" pitchFamily="18" charset="0"/>
              </a:rPr>
              <a:t>               Em xinh em đứng nơi nào cũng xinh</a:t>
            </a:r>
            <a:endParaRPr sz="3000" b="1" i="1" smtClean="0">
              <a:solidFill>
                <a:schemeClr val="accent2">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out)">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p:nvPr/>
        </p:nvSpPr>
        <p:spPr>
          <a:xfrm>
            <a:off x="304800" y="1524000"/>
            <a:ext cx="8839200" cy="366713"/>
          </a:xfrm>
          <a:prstGeom prst="rect">
            <a:avLst/>
          </a:prstGeom>
          <a:noFill/>
          <a:ln w="9525">
            <a:noFill/>
          </a:ln>
        </p:spPr>
        <p:txBody>
          <a:bodyPr>
            <a:spAutoFit/>
          </a:bodyPr>
          <a:lstStyle/>
          <a:p>
            <a:pPr>
              <a:spcBef>
                <a:spcPct val="50000"/>
              </a:spcBef>
            </a:pPr>
            <a:endParaRPr dirty="0">
              <a:latin typeface="VNI-Times" pitchFamily="2" charset="0"/>
            </a:endParaRPr>
          </a:p>
        </p:txBody>
      </p:sp>
      <p:sp>
        <p:nvSpPr>
          <p:cNvPr id="19460" name="Text Box 5"/>
          <p:cNvSpPr txBox="1"/>
          <p:nvPr/>
        </p:nvSpPr>
        <p:spPr>
          <a:xfrm>
            <a:off x="381000" y="1524000"/>
            <a:ext cx="8534400" cy="366713"/>
          </a:xfrm>
          <a:prstGeom prst="rect">
            <a:avLst/>
          </a:prstGeom>
          <a:noFill/>
          <a:ln w="9525">
            <a:noFill/>
          </a:ln>
        </p:spPr>
        <p:txBody>
          <a:bodyPr>
            <a:spAutoFit/>
          </a:bodyPr>
          <a:lstStyle/>
          <a:p>
            <a:pPr>
              <a:spcBef>
                <a:spcPct val="50000"/>
              </a:spcBef>
            </a:pPr>
            <a:endParaRPr dirty="0">
              <a:latin typeface="VNI-Times" pitchFamily="2" charset="0"/>
            </a:endParaRPr>
          </a:p>
        </p:txBody>
      </p:sp>
      <p:sp>
        <p:nvSpPr>
          <p:cNvPr id="17414" name="Text Box 6"/>
          <p:cNvSpPr txBox="1"/>
          <p:nvPr/>
        </p:nvSpPr>
        <p:spPr>
          <a:xfrm>
            <a:off x="-2275" y="28433"/>
            <a:ext cx="9078912" cy="4893647"/>
          </a:xfrm>
          <a:prstGeom prst="rect">
            <a:avLst/>
          </a:prstGeom>
          <a:noFill/>
          <a:ln w="9525">
            <a:noFill/>
          </a:ln>
        </p:spPr>
        <p:txBody>
          <a:bodyPr>
            <a:spAutoFit/>
          </a:bodyPr>
          <a:lstStyle/>
          <a:p>
            <a:pPr marL="228600">
              <a:spcBef>
                <a:spcPct val="50000"/>
              </a:spcBef>
            </a:pPr>
            <a:r>
              <a:rPr lang="en-SG" sz="3000" b="1" smtClean="0">
                <a:latin typeface="Times New Roman" panose="02020603050405020304" pitchFamily="18" charset="0"/>
                <a:cs typeface="Times New Roman" panose="02020603050405020304" pitchFamily="18" charset="0"/>
              </a:rPr>
              <a:t>Trong các ca khúc thiếu nhi có khá nhiều ca khúc được phổ từ thơ:</a:t>
            </a:r>
            <a:endParaRPr sz="3000" b="1" dirty="0">
              <a:latin typeface="Times New Roman" panose="02020603050405020304" pitchFamily="18" charset="0"/>
              <a:cs typeface="Times New Roman" panose="02020603050405020304" pitchFamily="18" charset="0"/>
            </a:endParaRPr>
          </a:p>
          <a:p>
            <a:pPr marL="228600">
              <a:spcBef>
                <a:spcPct val="50000"/>
              </a:spcBef>
              <a:buChar char="-"/>
            </a:pPr>
            <a:r>
              <a:rPr lang="en-SG" sz="2900" b="1" smtClean="0">
                <a:latin typeface="Times New Roman" panose="02020603050405020304" pitchFamily="18" charset="0"/>
                <a:cs typeface="Times New Roman" panose="02020603050405020304" pitchFamily="18" charset="0"/>
              </a:rPr>
              <a:t> Ngày đầu tiên đi học </a:t>
            </a:r>
            <a:r>
              <a:rPr lang="en-SG" sz="2000" b="1" smtClean="0">
                <a:solidFill>
                  <a:srgbClr val="FF0000"/>
                </a:solidFill>
                <a:latin typeface="Times New Roman" panose="02020603050405020304" pitchFamily="18" charset="0"/>
                <a:cs typeface="Times New Roman" panose="02020603050405020304" pitchFamily="18" charset="0"/>
              </a:rPr>
              <a:t>(Thơ Viễn Phương-Nhạc Nguyễn Ngọc thiện)</a:t>
            </a:r>
            <a:endParaRPr sz="2000" b="1" dirty="0">
              <a:solidFill>
                <a:srgbClr val="FF0000"/>
              </a:solidFill>
              <a:latin typeface="Times New Roman" panose="02020603050405020304" pitchFamily="18" charset="0"/>
              <a:cs typeface="Times New Roman" panose="02020603050405020304" pitchFamily="18" charset="0"/>
            </a:endParaRPr>
          </a:p>
          <a:p>
            <a:pPr marL="228600">
              <a:spcBef>
                <a:spcPct val="50000"/>
              </a:spcBef>
              <a:buChar char="-"/>
            </a:pPr>
            <a:r>
              <a:rPr lang="en-SG" sz="2900" b="1" smtClean="0">
                <a:latin typeface="Times New Roman" panose="02020603050405020304" pitchFamily="18" charset="0"/>
                <a:cs typeface="Times New Roman" panose="02020603050405020304" pitchFamily="18" charset="0"/>
              </a:rPr>
              <a:t> Bụi phấn </a:t>
            </a:r>
            <a:r>
              <a:rPr lang="en-SG" sz="2000" b="1" smtClean="0">
                <a:solidFill>
                  <a:srgbClr val="FF0000"/>
                </a:solidFill>
                <a:latin typeface="Times New Roman" panose="02020603050405020304" pitchFamily="18" charset="0"/>
                <a:cs typeface="Times New Roman" panose="02020603050405020304" pitchFamily="18" charset="0"/>
              </a:rPr>
              <a:t>(Thơ Lê Văn Lộc-Nhạc Vũ Hoàng)</a:t>
            </a:r>
            <a:endParaRPr sz="2000" b="1" dirty="0">
              <a:solidFill>
                <a:srgbClr val="FF0000"/>
              </a:solidFill>
              <a:latin typeface="Times New Roman" panose="02020603050405020304" pitchFamily="18" charset="0"/>
              <a:cs typeface="Times New Roman" panose="02020603050405020304" pitchFamily="18" charset="0"/>
            </a:endParaRPr>
          </a:p>
          <a:p>
            <a:pPr marL="228600">
              <a:spcBef>
                <a:spcPct val="50000"/>
              </a:spcBef>
              <a:buChar char="-"/>
            </a:pPr>
            <a:r>
              <a:rPr lang="en-SG" sz="2900" b="1" smtClean="0">
                <a:latin typeface="Times New Roman" panose="02020603050405020304" pitchFamily="18" charset="0"/>
                <a:cs typeface="Times New Roman" panose="02020603050405020304" pitchFamily="18" charset="0"/>
              </a:rPr>
              <a:t> Đi học </a:t>
            </a:r>
            <a:r>
              <a:rPr lang="en-SG" sz="2000" b="1" smtClean="0">
                <a:solidFill>
                  <a:srgbClr val="FF0000"/>
                </a:solidFill>
                <a:latin typeface="Times New Roman" panose="02020603050405020304" pitchFamily="18" charset="0"/>
                <a:cs typeface="Times New Roman" panose="02020603050405020304" pitchFamily="18" charset="0"/>
              </a:rPr>
              <a:t>(Thơ Minh Chính-Nhạc Bùi Đình Thảo)</a:t>
            </a:r>
            <a:endParaRPr sz="2000" b="1" dirty="0">
              <a:solidFill>
                <a:srgbClr val="FF0000"/>
              </a:solidFill>
              <a:latin typeface="Times New Roman" panose="02020603050405020304" pitchFamily="18" charset="0"/>
              <a:cs typeface="Times New Roman" panose="02020603050405020304" pitchFamily="18" charset="0"/>
            </a:endParaRPr>
          </a:p>
          <a:p>
            <a:pPr marL="228600">
              <a:spcBef>
                <a:spcPct val="50000"/>
              </a:spcBef>
              <a:buChar char="-"/>
            </a:pPr>
            <a:r>
              <a:rPr lang="en-SG" sz="2900" b="1" smtClean="0">
                <a:latin typeface="Times New Roman" panose="02020603050405020304" pitchFamily="18" charset="0"/>
                <a:cs typeface="Times New Roman" panose="02020603050405020304" pitchFamily="18" charset="0"/>
              </a:rPr>
              <a:t> Tia nắng hạt mưa </a:t>
            </a:r>
            <a:r>
              <a:rPr lang="en-SG" sz="2000" b="1" smtClean="0">
                <a:solidFill>
                  <a:srgbClr val="FF0000"/>
                </a:solidFill>
                <a:latin typeface="Times New Roman" panose="02020603050405020304" pitchFamily="18" charset="0"/>
                <a:cs typeface="Times New Roman" panose="02020603050405020304" pitchFamily="18" charset="0"/>
              </a:rPr>
              <a:t>(Thơ Lệ Bình-Nhạc Khánh Vinh)</a:t>
            </a:r>
            <a:endParaRPr sz="2000" b="1" dirty="0">
              <a:solidFill>
                <a:srgbClr val="FF0000"/>
              </a:solidFill>
              <a:latin typeface="Times New Roman" panose="02020603050405020304" pitchFamily="18" charset="0"/>
              <a:cs typeface="Times New Roman" panose="02020603050405020304" pitchFamily="18" charset="0"/>
            </a:endParaRPr>
          </a:p>
          <a:p>
            <a:pPr marL="228600">
              <a:spcBef>
                <a:spcPct val="50000"/>
              </a:spcBef>
              <a:buChar char="-"/>
            </a:pPr>
            <a:r>
              <a:rPr lang="en-SG" sz="2900" b="1" smtClean="0">
                <a:latin typeface="Times New Roman" panose="02020603050405020304" pitchFamily="18" charset="0"/>
                <a:cs typeface="Times New Roman" panose="02020603050405020304" pitchFamily="18" charset="0"/>
              </a:rPr>
              <a:t> </a:t>
            </a:r>
            <a:r>
              <a:rPr sz="2900" b="1" smtClean="0">
                <a:latin typeface="Times New Roman" panose="02020603050405020304" pitchFamily="18" charset="0"/>
                <a:cs typeface="Times New Roman" panose="02020603050405020304" pitchFamily="18" charset="0"/>
              </a:rPr>
              <a:t>Cho </a:t>
            </a:r>
            <a:r>
              <a:rPr sz="2900" b="1">
                <a:latin typeface="Times New Roman" panose="02020603050405020304" pitchFamily="18" charset="0"/>
                <a:cs typeface="Times New Roman" panose="02020603050405020304" pitchFamily="18" charset="0"/>
              </a:rPr>
              <a:t>con</a:t>
            </a:r>
            <a:r>
              <a:rPr sz="3000" b="1">
                <a:latin typeface="Times New Roman" panose="02020603050405020304" pitchFamily="18" charset="0"/>
                <a:cs typeface="Times New Roman" panose="02020603050405020304" pitchFamily="18" charset="0"/>
              </a:rPr>
              <a:t>    </a:t>
            </a:r>
            <a:r>
              <a:rPr lang="en-SG" sz="2000" b="1" smtClean="0">
                <a:solidFill>
                  <a:srgbClr val="FF0000"/>
                </a:solidFill>
                <a:latin typeface="Times New Roman" panose="02020603050405020304" pitchFamily="18" charset="0"/>
                <a:cs typeface="Times New Roman" panose="02020603050405020304" pitchFamily="18" charset="0"/>
              </a:rPr>
              <a:t>(Thơ Tuấn Dũng-Nhạc Phạm Trọng Cầu)</a:t>
            </a:r>
            <a:endParaRPr sz="2000" b="1" dirty="0">
              <a:solidFill>
                <a:srgbClr val="FF0000"/>
              </a:solidFill>
              <a:latin typeface="Times New Roman" panose="02020603050405020304" pitchFamily="18" charset="0"/>
              <a:cs typeface="Times New Roman" panose="02020603050405020304" pitchFamily="18" charset="0"/>
            </a:endParaRPr>
          </a:p>
          <a:p>
            <a:pPr marL="228600">
              <a:spcBef>
                <a:spcPct val="50000"/>
              </a:spcBef>
              <a:buChar char="-"/>
            </a:pPr>
            <a:r>
              <a:rPr lang="en-SG" sz="2200" b="1" smtClean="0">
                <a:latin typeface="Times New Roman" panose="02020603050405020304" pitchFamily="18" charset="0"/>
                <a:cs typeface="Times New Roman" panose="02020603050405020304" pitchFamily="18" charset="0"/>
              </a:rPr>
              <a:t> </a:t>
            </a:r>
            <a:r>
              <a:rPr sz="2200" b="1" smtClean="0">
                <a:latin typeface="Times New Roman" panose="02020603050405020304" pitchFamily="18" charset="0"/>
                <a:cs typeface="Times New Roman" panose="02020603050405020304" pitchFamily="18" charset="0"/>
              </a:rPr>
              <a:t>V.V</a:t>
            </a:r>
            <a:r>
              <a:rPr sz="22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up)">
                                      <p:cBhvr>
                                        <p:cTn id="7" dur="5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p:nvPr/>
        </p:nvSpPr>
        <p:spPr>
          <a:xfrm>
            <a:off x="-304800" y="762000"/>
            <a:ext cx="8760732" cy="523220"/>
          </a:xfrm>
          <a:prstGeom prst="rect">
            <a:avLst/>
          </a:prstGeom>
          <a:noFill/>
          <a:ln w="9525">
            <a:noFill/>
          </a:ln>
        </p:spPr>
        <p:txBody>
          <a:bodyPr wrap="none">
            <a:spAutoFit/>
          </a:bodyPr>
          <a:lstStyle/>
          <a:p>
            <a:pPr lvl="1"/>
            <a:r>
              <a:rPr lang="en-SG" sz="2800" b="1" u="sng" smtClean="0">
                <a:solidFill>
                  <a:srgbClr val="0000FF"/>
                </a:solidFill>
                <a:latin typeface="Times New Roman" panose="02020603050405020304" pitchFamily="18" charset="0"/>
                <a:cs typeface="Times New Roman" panose="02020603050405020304" pitchFamily="18" charset="0"/>
              </a:rPr>
              <a:t>Một vài nhận xét về những ca khúc thiếu nhi phổ thơ</a:t>
            </a:r>
            <a:endParaRPr sz="2800" b="1" u="sng" dirty="0">
              <a:solidFill>
                <a:srgbClr val="0000FF"/>
              </a:solidFill>
              <a:latin typeface="Times New Roman" panose="02020603050405020304" pitchFamily="18" charset="0"/>
              <a:cs typeface="Times New Roman" panose="02020603050405020304" pitchFamily="18" charset="0"/>
            </a:endParaRPr>
          </a:p>
        </p:txBody>
      </p:sp>
      <p:pic>
        <p:nvPicPr>
          <p:cNvPr id="19469" name="Picture 13"/>
          <p:cNvPicPr>
            <a:picLocks noGrp="1" noChangeAspect="1"/>
          </p:cNvPicPr>
          <p:nvPr>
            <p:ph sz="quarter" idx="3"/>
          </p:nvPr>
        </p:nvPicPr>
        <p:blipFill>
          <a:blip r:embed="rId2"/>
          <a:srcRect/>
          <a:stretch>
            <a:fillRect/>
          </a:stretch>
        </p:blipFill>
        <p:spPr>
          <a:xfrm>
            <a:off x="304800" y="1600200"/>
            <a:ext cx="8382000" cy="32766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strips(downLeft)">
                                      <p:cBhvr>
                                        <p:cTn id="7" dur="500"/>
                                        <p:tgtEl>
                                          <p:spTgt spid="19464"/>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9469"/>
                                        </p:tgtEl>
                                        <p:attrNameLst>
                                          <p:attrName>style.visibility</p:attrName>
                                        </p:attrNameLst>
                                      </p:cBhvr>
                                      <p:to>
                                        <p:strVal val="visible"/>
                                      </p:to>
                                    </p:set>
                                    <p:anim calcmode="lin" valueType="num">
                                      <p:cBhvr>
                                        <p:cTn id="10" dur="500" fill="hold"/>
                                        <p:tgtEl>
                                          <p:spTgt spid="19469"/>
                                        </p:tgtEl>
                                        <p:attrNameLst>
                                          <p:attrName>ppt_w</p:attrName>
                                        </p:attrNameLst>
                                      </p:cBhvr>
                                      <p:tavLst>
                                        <p:tav tm="0">
                                          <p:val>
                                            <p:fltVal val="0"/>
                                          </p:val>
                                        </p:tav>
                                        <p:tav tm="100000">
                                          <p:val>
                                            <p:strVal val="#ppt_w"/>
                                          </p:val>
                                        </p:tav>
                                      </p:tavLst>
                                    </p:anim>
                                    <p:anim calcmode="lin" valueType="num">
                                      <p:cBhvr>
                                        <p:cTn id="11" dur="500" fill="hold"/>
                                        <p:tgtEl>
                                          <p:spTgt spid="19469"/>
                                        </p:tgtEl>
                                        <p:attrNameLst>
                                          <p:attrName>ppt_h</p:attrName>
                                        </p:attrNameLst>
                                      </p:cBhvr>
                                      <p:tavLst>
                                        <p:tav tm="0">
                                          <p:val>
                                            <p:fltVal val="0"/>
                                          </p:val>
                                        </p:tav>
                                        <p:tav tm="100000">
                                          <p:val>
                                            <p:strVal val="#ppt_h"/>
                                          </p:val>
                                        </p:tav>
                                      </p:tavLst>
                                    </p:anim>
                                    <p:anim calcmode="lin" valueType="num">
                                      <p:cBhvr>
                                        <p:cTn id="12" dur="500" fill="hold"/>
                                        <p:tgtEl>
                                          <p:spTgt spid="19469"/>
                                        </p:tgtEl>
                                        <p:attrNameLst>
                                          <p:attrName>style.rotation</p:attrName>
                                        </p:attrNameLst>
                                      </p:cBhvr>
                                      <p:tavLst>
                                        <p:tav tm="0">
                                          <p:val>
                                            <p:fltVal val="90"/>
                                          </p:val>
                                        </p:tav>
                                        <p:tav tm="100000">
                                          <p:val>
                                            <p:fltVal val="0"/>
                                          </p:val>
                                        </p:tav>
                                      </p:tavLst>
                                    </p:anim>
                                    <p:animEffect transition="in" filter="fade">
                                      <p:cBhvr>
                                        <p:cTn id="13"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Object 3"/>
          <p:cNvGraphicFramePr>
            <a:graphicFrameLocks noGrp="1"/>
          </p:cNvGraphicFramePr>
          <p:nvPr>
            <p:ph sz="half" idx="1"/>
            <p:extLst>
              <p:ext uri="{D42A27DB-BD31-4B8C-83A1-F6EECF244321}">
                <p14:modId xmlns:p14="http://schemas.microsoft.com/office/powerpoint/2010/main" val="420591195"/>
              </p:ext>
            </p:extLst>
          </p:nvPr>
        </p:nvGraphicFramePr>
        <p:xfrm>
          <a:off x="76200" y="76200"/>
          <a:ext cx="5943600" cy="1752600"/>
        </p:xfrm>
        <a:graphic>
          <a:graphicData uri="http://schemas.openxmlformats.org/presentationml/2006/ole">
            <mc:AlternateContent xmlns:mc="http://schemas.openxmlformats.org/markup-compatibility/2006">
              <mc:Choice xmlns:v="urn:schemas-microsoft-com:vml" Requires="v">
                <p:oleObj spid="_x0000_s5124" r:id="rId3" imgW="3876675" imgH="800100" progId="Paint.Picture">
                  <p:embed/>
                </p:oleObj>
              </mc:Choice>
              <mc:Fallback>
                <p:oleObj r:id="rId3" imgW="3876675" imgH="800100" progId="Paint.Picture">
                  <p:embed/>
                  <p:pic>
                    <p:nvPicPr>
                      <p:cNvPr id="0" name="Picture 3081"/>
                      <p:cNvPicPr/>
                      <p:nvPr/>
                    </p:nvPicPr>
                    <p:blipFill>
                      <a:blip r:embed="rId4"/>
                      <a:stretch>
                        <a:fillRect/>
                      </a:stretch>
                    </p:blipFill>
                    <p:spPr>
                      <a:xfrm>
                        <a:off x="76200" y="76200"/>
                        <a:ext cx="5943600" cy="1752600"/>
                      </a:xfrm>
                      <a:prstGeom prst="rect">
                        <a:avLst/>
                      </a:prstGeom>
                      <a:noFill/>
                      <a:ln w="38100">
                        <a:miter/>
                      </a:ln>
                    </p:spPr>
                  </p:pic>
                </p:oleObj>
              </mc:Fallback>
            </mc:AlternateContent>
          </a:graphicData>
        </a:graphic>
      </p:graphicFrame>
      <p:pic>
        <p:nvPicPr>
          <p:cNvPr id="52228" name="Picture 4"/>
          <p:cNvPicPr>
            <a:picLocks noGrp="1" noChangeAspect="1"/>
          </p:cNvPicPr>
          <p:nvPr>
            <p:ph sz="quarter" idx="2"/>
          </p:nvPr>
        </p:nvPicPr>
        <p:blipFill>
          <a:blip r:embed="rId5"/>
          <a:srcRect/>
          <a:stretch>
            <a:fillRect/>
          </a:stretch>
        </p:blipFill>
        <p:spPr>
          <a:xfrm>
            <a:off x="2667000" y="1752600"/>
            <a:ext cx="6096000" cy="2743200"/>
          </a:xfrm>
          <a:ln/>
        </p:spPr>
      </p:pic>
      <p:pic>
        <p:nvPicPr>
          <p:cNvPr id="52230" name="Picture 6"/>
          <p:cNvPicPr>
            <a:picLocks noGrp="1" noChangeAspect="1"/>
          </p:cNvPicPr>
          <p:nvPr>
            <p:ph sz="quarter" idx="3"/>
          </p:nvPr>
        </p:nvPicPr>
        <p:blipFill>
          <a:blip r:embed="rId6"/>
          <a:srcRect/>
          <a:stretch>
            <a:fillRect/>
          </a:stretch>
        </p:blipFill>
        <p:spPr>
          <a:xfrm>
            <a:off x="152400" y="4495800"/>
            <a:ext cx="5638800" cy="2049462"/>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ipe(left)">
                                      <p:cBhvr>
                                        <p:cTn id="7" dur="1000"/>
                                        <p:tgtEl>
                                          <p:spTgt spid="52227"/>
                                        </p:tgtEl>
                                      </p:cBhvr>
                                    </p:animEffect>
                                  </p:childTnLst>
                                </p:cTn>
                              </p:par>
                              <p:par>
                                <p:cTn id="8" presetID="22" presetClass="entr" presetSubtype="2" fill="hold" nodeType="withEffect">
                                  <p:stCondLst>
                                    <p:cond delay="0"/>
                                  </p:stCondLst>
                                  <p:childTnLst>
                                    <p:set>
                                      <p:cBhvr>
                                        <p:cTn id="9" dur="1" fill="hold">
                                          <p:stCondLst>
                                            <p:cond delay="0"/>
                                          </p:stCondLst>
                                        </p:cTn>
                                        <p:tgtEl>
                                          <p:spTgt spid="52228"/>
                                        </p:tgtEl>
                                        <p:attrNameLst>
                                          <p:attrName>style.visibility</p:attrName>
                                        </p:attrNameLst>
                                      </p:cBhvr>
                                      <p:to>
                                        <p:strVal val="visible"/>
                                      </p:to>
                                    </p:set>
                                    <p:animEffect transition="in" filter="wipe(right)">
                                      <p:cBhvr>
                                        <p:cTn id="10" dur="1000"/>
                                        <p:tgtEl>
                                          <p:spTgt spid="52228"/>
                                        </p:tgtEl>
                                      </p:cBhvr>
                                    </p:animEffect>
                                  </p:childTnLst>
                                </p:cTn>
                              </p:par>
                              <p:par>
                                <p:cTn id="11" presetID="22" presetClass="entr" presetSubtype="8" fill="hold" nodeType="with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wipe(left)">
                                      <p:cBhvr>
                                        <p:cTn id="13"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descr="White marble"/>
          <p:cNvSpPr/>
          <p:nvPr/>
        </p:nvSpPr>
        <p:spPr>
          <a:xfrm>
            <a:off x="990600" y="1600200"/>
            <a:ext cx="5638800" cy="990600"/>
          </a:xfrm>
          <a:prstGeom prst="rect">
            <a:avLst/>
          </a:prstGeom>
          <a:blipFill rotWithShape="0">
            <a:blip r:embed="rId2">
              <a:alphaModFix amt="59000"/>
            </a:blip>
          </a:blipFill>
          <a:ln w="9525">
            <a:noFill/>
          </a:ln>
        </p:spPr>
        <p:txBody>
          <a:bodyPr wrap="none" anchor="ctr" anchorCtr="0"/>
          <a:lstStyle/>
          <a:p>
            <a:pPr algn="ctr"/>
            <a:r>
              <a:rPr lang="en-SG" sz="3200" b="1" smtClean="0">
                <a:solidFill>
                  <a:srgbClr val="FF0000"/>
                </a:solidFill>
                <a:latin typeface="VNI-Times" pitchFamily="2" charset="0"/>
                <a:hlinkClick r:id="rId3" action="ppaction://hlinksldjump"/>
              </a:rPr>
              <a:t>Ngày đầu tiên đi học</a:t>
            </a:r>
            <a:endParaRPr sz="3200" b="1" dirty="0">
              <a:solidFill>
                <a:srgbClr val="FF0000"/>
              </a:solidFill>
              <a:latin typeface="VNI-Times" pitchFamily="2" charset="0"/>
              <a:hlinkClick r:id="rId3" action="ppaction://hlinksldjump"/>
            </a:endParaRPr>
          </a:p>
        </p:txBody>
      </p:sp>
      <p:sp>
        <p:nvSpPr>
          <p:cNvPr id="20488" name="Rectangle 8" descr="White marble"/>
          <p:cNvSpPr/>
          <p:nvPr/>
        </p:nvSpPr>
        <p:spPr>
          <a:xfrm>
            <a:off x="971266" y="2895600"/>
            <a:ext cx="5638800" cy="990600"/>
          </a:xfrm>
          <a:prstGeom prst="rect">
            <a:avLst/>
          </a:prstGeom>
          <a:blipFill rotWithShape="0">
            <a:blip r:embed="rId2">
              <a:alphaModFix amt="59000"/>
            </a:blip>
          </a:blipFill>
          <a:ln w="9525">
            <a:noFill/>
          </a:ln>
        </p:spPr>
        <p:txBody>
          <a:bodyPr wrap="none" anchor="ctr" anchorCtr="0"/>
          <a:lstStyle/>
          <a:p>
            <a:pPr algn="ctr"/>
            <a:r>
              <a:rPr lang="en-SG" sz="3200" b="1" smtClean="0">
                <a:solidFill>
                  <a:srgbClr val="FF0000"/>
                </a:solidFill>
                <a:hlinkClick r:id="rId4" action="ppaction://hlinksldjump"/>
              </a:rPr>
              <a:t>Tia nắng hạt mưa</a:t>
            </a:r>
            <a:endParaRPr lang="en-SG" sz="3200" b="1" dirty="0">
              <a:solidFill>
                <a:srgbClr val="FF0000"/>
              </a:solidFill>
              <a:hlinkClick r:id="rId4" action="ppaction://hlinksldjump"/>
            </a:endParaRPr>
          </a:p>
        </p:txBody>
      </p:sp>
      <p:sp>
        <p:nvSpPr>
          <p:cNvPr id="20489" name="Rectangle 9" descr="White marble"/>
          <p:cNvSpPr/>
          <p:nvPr/>
        </p:nvSpPr>
        <p:spPr>
          <a:xfrm>
            <a:off x="990600" y="4258670"/>
            <a:ext cx="5638800" cy="990600"/>
          </a:xfrm>
          <a:prstGeom prst="rect">
            <a:avLst/>
          </a:prstGeom>
          <a:blipFill rotWithShape="0">
            <a:blip r:embed="rId2">
              <a:alphaModFix amt="59000"/>
            </a:blip>
          </a:blipFill>
          <a:ln w="9525">
            <a:noFill/>
          </a:ln>
        </p:spPr>
        <p:txBody>
          <a:bodyPr wrap="none" anchor="ctr" anchorCtr="0"/>
          <a:lstStyle/>
          <a:p>
            <a:pPr algn="ctr"/>
            <a:r>
              <a:rPr lang="en-SG" sz="3200" b="1" smtClean="0">
                <a:solidFill>
                  <a:srgbClr val="FF0000"/>
                </a:solidFill>
                <a:hlinkClick r:id="rId4" action="ppaction://hlinksldjump"/>
              </a:rPr>
              <a:t>Đi học</a:t>
            </a:r>
            <a:endParaRPr lang="en-SG" sz="3200" b="1" dirty="0">
              <a:solidFill>
                <a:srgbClr val="FF0000"/>
              </a:solidFill>
              <a:hlinkClick r:id="rId4" action="ppaction://hlinksldjump"/>
            </a:endParaRPr>
          </a:p>
        </p:txBody>
      </p:sp>
      <p:sp>
        <p:nvSpPr>
          <p:cNvPr id="20490" name="Rectangle 10" descr="White marble"/>
          <p:cNvSpPr/>
          <p:nvPr/>
        </p:nvSpPr>
        <p:spPr>
          <a:xfrm>
            <a:off x="990600" y="5562600"/>
            <a:ext cx="5638800" cy="990600"/>
          </a:xfrm>
          <a:prstGeom prst="rect">
            <a:avLst/>
          </a:prstGeom>
          <a:blipFill rotWithShape="0">
            <a:blip r:embed="rId2">
              <a:alphaModFix amt="59000"/>
            </a:blip>
          </a:blipFill>
          <a:ln w="9525">
            <a:noFill/>
          </a:ln>
        </p:spPr>
        <p:txBody>
          <a:bodyPr wrap="none" anchor="ctr" anchorCtr="0"/>
          <a:lstStyle/>
          <a:p>
            <a:pPr algn="ctr"/>
            <a:r>
              <a:rPr lang="en-SG" sz="3200" b="1" smtClean="0">
                <a:solidFill>
                  <a:srgbClr val="FF0000"/>
                </a:solidFill>
                <a:hlinkClick r:id="rId4" action="ppaction://hlinksldjump"/>
              </a:rPr>
              <a:t>Bụi phấn</a:t>
            </a:r>
            <a:endParaRPr lang="en-SG" sz="3200" b="1" dirty="0">
              <a:solidFill>
                <a:srgbClr val="FF0000"/>
              </a:solidFill>
              <a:hlinkClick r:id="rId4" action="ppaction://hlinksldjum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20488"/>
                                        </p:tgtEl>
                                        <p:attrNameLst>
                                          <p:attrName>style.visibility</p:attrName>
                                        </p:attrNameLst>
                                      </p:cBhvr>
                                      <p:to>
                                        <p:strVal val="visible"/>
                                      </p:to>
                                    </p:set>
                                    <p:animEffect transition="in" filter="fade">
                                      <p:cBhvr>
                                        <p:cTn id="11" dur="800" decel="100000"/>
                                        <p:tgtEl>
                                          <p:spTgt spid="20488"/>
                                        </p:tgtEl>
                                      </p:cBhvr>
                                    </p:animEffect>
                                    <p:anim calcmode="lin" valueType="num">
                                      <p:cBhvr>
                                        <p:cTn id="12" dur="800" decel="100000" fill="hold"/>
                                        <p:tgtEl>
                                          <p:spTgt spid="20488"/>
                                        </p:tgtEl>
                                        <p:attrNameLst>
                                          <p:attrName>style.rotation</p:attrName>
                                        </p:attrNameLst>
                                      </p:cBhvr>
                                      <p:tavLst>
                                        <p:tav tm="0">
                                          <p:val>
                                            <p:fltVal val="-90"/>
                                          </p:val>
                                        </p:tav>
                                        <p:tav tm="100000">
                                          <p:val>
                                            <p:fltVal val="0"/>
                                          </p:val>
                                        </p:tav>
                                      </p:tavLst>
                                    </p:anim>
                                    <p:anim calcmode="lin" valueType="num">
                                      <p:cBhvr>
                                        <p:cTn id="13" dur="800" decel="100000" fill="hold"/>
                                        <p:tgtEl>
                                          <p:spTgt spid="20488"/>
                                        </p:tgtEl>
                                        <p:attrNameLst>
                                          <p:attrName>ppt_x</p:attrName>
                                        </p:attrNameLst>
                                      </p:cBhvr>
                                      <p:tavLst>
                                        <p:tav tm="0">
                                          <p:val>
                                            <p:strVal val="#ppt_x+0.4"/>
                                          </p:val>
                                        </p:tav>
                                        <p:tav tm="100000">
                                          <p:val>
                                            <p:strVal val="#ppt_x-0.05"/>
                                          </p:val>
                                        </p:tav>
                                      </p:tavLst>
                                    </p:anim>
                                    <p:anim calcmode="lin" valueType="num">
                                      <p:cBhvr>
                                        <p:cTn id="14" dur="800" decel="100000" fill="hold"/>
                                        <p:tgtEl>
                                          <p:spTgt spid="2048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048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0488"/>
                                        </p:tgtEl>
                                        <p:attrNameLst>
                                          <p:attrName>ppt_y</p:attrName>
                                        </p:attrNameLst>
                                      </p:cBhvr>
                                      <p:tavLst>
                                        <p:tav tm="0">
                                          <p:val>
                                            <p:strVal val="#ppt_y+0.1"/>
                                          </p:val>
                                        </p:tav>
                                        <p:tav tm="100000">
                                          <p:val>
                                            <p:strVal val="#ppt_y"/>
                                          </p:val>
                                        </p:tav>
                                      </p:tavLst>
                                    </p:anim>
                                  </p:childTnLst>
                                </p:cTn>
                              </p:par>
                              <p:par>
                                <p:cTn id="17" presetID="54" presetClass="entr" presetSubtype="0" accel="10000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anim calcmode="lin" valueType="num">
                                      <p:cBhvr>
                                        <p:cTn id="19" dur="1000" fill="hold"/>
                                        <p:tgtEl>
                                          <p:spTgt spid="20489"/>
                                        </p:tgtEl>
                                        <p:attrNameLst>
                                          <p:attrName>ppt_w</p:attrName>
                                        </p:attrNameLst>
                                      </p:cBhvr>
                                      <p:tavLst>
                                        <p:tav tm="0">
                                          <p:val>
                                            <p:strVal val="#ppt_w*0.05"/>
                                          </p:val>
                                        </p:tav>
                                        <p:tav tm="100000">
                                          <p:val>
                                            <p:strVal val="#ppt_w"/>
                                          </p:val>
                                        </p:tav>
                                      </p:tavLst>
                                    </p:anim>
                                    <p:anim calcmode="lin" valueType="num">
                                      <p:cBhvr>
                                        <p:cTn id="20" dur="1000" fill="hold"/>
                                        <p:tgtEl>
                                          <p:spTgt spid="20489"/>
                                        </p:tgtEl>
                                        <p:attrNameLst>
                                          <p:attrName>ppt_h</p:attrName>
                                        </p:attrNameLst>
                                      </p:cBhvr>
                                      <p:tavLst>
                                        <p:tav tm="0">
                                          <p:val>
                                            <p:strVal val="#ppt_h"/>
                                          </p:val>
                                        </p:tav>
                                        <p:tav tm="100000">
                                          <p:val>
                                            <p:strVal val="#ppt_h"/>
                                          </p:val>
                                        </p:tav>
                                      </p:tavLst>
                                    </p:anim>
                                    <p:anim calcmode="lin" valueType="num">
                                      <p:cBhvr>
                                        <p:cTn id="21" dur="1000" fill="hold"/>
                                        <p:tgtEl>
                                          <p:spTgt spid="20489"/>
                                        </p:tgtEl>
                                        <p:attrNameLst>
                                          <p:attrName>ppt_x</p:attrName>
                                        </p:attrNameLst>
                                      </p:cBhvr>
                                      <p:tavLst>
                                        <p:tav tm="0">
                                          <p:val>
                                            <p:strVal val="#ppt_x-.2"/>
                                          </p:val>
                                        </p:tav>
                                        <p:tav tm="100000">
                                          <p:val>
                                            <p:strVal val="#ppt_x"/>
                                          </p:val>
                                        </p:tav>
                                      </p:tavLst>
                                    </p:anim>
                                    <p:anim calcmode="lin" valueType="num">
                                      <p:cBhvr>
                                        <p:cTn id="22" dur="1000" fill="hold"/>
                                        <p:tgtEl>
                                          <p:spTgt spid="20489"/>
                                        </p:tgtEl>
                                        <p:attrNameLst>
                                          <p:attrName>ppt_y</p:attrName>
                                        </p:attrNameLst>
                                      </p:cBhvr>
                                      <p:tavLst>
                                        <p:tav tm="0">
                                          <p:val>
                                            <p:strVal val="#ppt_y"/>
                                          </p:val>
                                        </p:tav>
                                        <p:tav tm="100000">
                                          <p:val>
                                            <p:strVal val="#ppt_y"/>
                                          </p:val>
                                        </p:tav>
                                      </p:tavLst>
                                    </p:anim>
                                    <p:animEffect transition="in" filter="fade">
                                      <p:cBhvr>
                                        <p:cTn id="23" dur="1000"/>
                                        <p:tgtEl>
                                          <p:spTgt spid="20489"/>
                                        </p:tgtEl>
                                      </p:cBhvr>
                                    </p:animEffect>
                                  </p:childTnLst>
                                </p:cTn>
                              </p:par>
                              <p:par>
                                <p:cTn id="24" presetID="48" presetClass="entr" presetSubtype="0" accel="50000" fill="hold" grpId="0" nodeType="withEffect">
                                  <p:stCondLst>
                                    <p:cond delay="0"/>
                                  </p:stCondLst>
                                  <p:childTnLst>
                                    <p:set>
                                      <p:cBhvr>
                                        <p:cTn id="25" dur="1" fill="hold">
                                          <p:stCondLst>
                                            <p:cond delay="0"/>
                                          </p:stCondLst>
                                        </p:cTn>
                                        <p:tgtEl>
                                          <p:spTgt spid="20490"/>
                                        </p:tgtEl>
                                        <p:attrNameLst>
                                          <p:attrName>style.visibility</p:attrName>
                                        </p:attrNameLst>
                                      </p:cBhvr>
                                      <p:to>
                                        <p:strVal val="visible"/>
                                      </p:to>
                                    </p:set>
                                    <p:anim calcmode="lin" valueType="num">
                                      <p:cBhvr>
                                        <p:cTn id="26" dur="1000" fill="hold"/>
                                        <p:tgtEl>
                                          <p:spTgt spid="204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20490"/>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20490"/>
                                        </p:tgtEl>
                                        <p:attrNameLst>
                                          <p:attrName>ppt_y</p:attrName>
                                        </p:attrNameLst>
                                      </p:cBhvr>
                                      <p:tavLst>
                                        <p:tav tm="0">
                                          <p:val>
                                            <p:strVal val="#ppt_y"/>
                                          </p:val>
                                        </p:tav>
                                        <p:tav tm="100000">
                                          <p:val>
                                            <p:strVal val="#ppt_y"/>
                                          </p:val>
                                        </p:tav>
                                      </p:tavLst>
                                    </p:anim>
                                    <p:animEffect transition="in" filter="fade">
                                      <p:cBhvr>
                                        <p:cTn id="29" dur="10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bldLvl="0" animBg="1"/>
      <p:bldP spid="20488" grpId="0" animBg="1"/>
      <p:bldP spid="20489" grpId="0" animBg="1"/>
      <p:bldP spid="204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2" name="Object 4"/>
          <p:cNvGraphicFramePr>
            <a:graphicFrameLocks noGrp="1"/>
          </p:cNvGraphicFramePr>
          <p:nvPr>
            <p:ph type="title"/>
          </p:nvPr>
        </p:nvGraphicFramePr>
        <p:xfrm>
          <a:off x="174625" y="2590800"/>
          <a:ext cx="3124200" cy="942975"/>
        </p:xfrm>
        <a:graphic>
          <a:graphicData uri="http://schemas.openxmlformats.org/presentationml/2006/ole">
            <mc:AlternateContent xmlns:mc="http://schemas.openxmlformats.org/markup-compatibility/2006">
              <mc:Choice xmlns:v="urn:schemas-microsoft-com:vml" Requires="v">
                <p:oleObj spid="_x0000_s6157" r:id="rId5" imgW="2990850" imgH="666750" progId="Paint.Picture">
                  <p:embed/>
                </p:oleObj>
              </mc:Choice>
              <mc:Fallback>
                <p:oleObj r:id="rId5" imgW="2990850" imgH="666750" progId="Paint.Picture">
                  <p:embed/>
                  <p:pic>
                    <p:nvPicPr>
                      <p:cNvPr id="0" name="Picture 3091"/>
                      <p:cNvPicPr/>
                      <p:nvPr/>
                    </p:nvPicPr>
                    <p:blipFill>
                      <a:blip r:embed="rId6"/>
                      <a:stretch>
                        <a:fillRect/>
                      </a:stretch>
                    </p:blipFill>
                    <p:spPr>
                      <a:xfrm>
                        <a:off x="174625" y="2590800"/>
                        <a:ext cx="3124200" cy="942975"/>
                      </a:xfrm>
                      <a:prstGeom prst="rect">
                        <a:avLst/>
                      </a:prstGeom>
                      <a:noFill/>
                      <a:ln w="38100">
                        <a:miter/>
                      </a:ln>
                    </p:spPr>
                  </p:pic>
                </p:oleObj>
              </mc:Fallback>
            </mc:AlternateContent>
          </a:graphicData>
        </a:graphic>
      </p:graphicFrame>
      <p:graphicFrame>
        <p:nvGraphicFramePr>
          <p:cNvPr id="27651" name="Object 3"/>
          <p:cNvGraphicFramePr>
            <a:graphicFrameLocks noGrp="1"/>
          </p:cNvGraphicFramePr>
          <p:nvPr>
            <p:ph sz="half" idx="1"/>
          </p:nvPr>
        </p:nvGraphicFramePr>
        <p:xfrm>
          <a:off x="3276600" y="212725"/>
          <a:ext cx="5562600" cy="4740275"/>
        </p:xfrm>
        <a:graphic>
          <a:graphicData uri="http://schemas.openxmlformats.org/presentationml/2006/ole">
            <mc:AlternateContent xmlns:mc="http://schemas.openxmlformats.org/markup-compatibility/2006">
              <mc:Choice xmlns:v="urn:schemas-microsoft-com:vml" Requires="v">
                <p:oleObj spid="_x0000_s6158" r:id="rId7" imgW="3867150" imgH="3295650" progId="Paint.Picture">
                  <p:embed/>
                </p:oleObj>
              </mc:Choice>
              <mc:Fallback>
                <p:oleObj r:id="rId7" imgW="3867150" imgH="3295650" progId="Paint.Picture">
                  <p:embed/>
                  <p:pic>
                    <p:nvPicPr>
                      <p:cNvPr id="0" name="Picture 3089"/>
                      <p:cNvPicPr/>
                      <p:nvPr/>
                    </p:nvPicPr>
                    <p:blipFill>
                      <a:blip r:embed="rId8"/>
                      <a:stretch>
                        <a:fillRect/>
                      </a:stretch>
                    </p:blipFill>
                    <p:spPr>
                      <a:xfrm>
                        <a:off x="3276600" y="212725"/>
                        <a:ext cx="5562600" cy="4740275"/>
                      </a:xfrm>
                      <a:prstGeom prst="rect">
                        <a:avLst/>
                      </a:prstGeom>
                      <a:noFill/>
                      <a:ln w="38100">
                        <a:miter/>
                      </a:ln>
                    </p:spPr>
                  </p:pic>
                </p:oleObj>
              </mc:Fallback>
            </mc:AlternateContent>
          </a:graphicData>
        </a:graphic>
      </p:graphicFrame>
      <p:graphicFrame>
        <p:nvGraphicFramePr>
          <p:cNvPr id="27654" name="Object 6"/>
          <p:cNvGraphicFramePr>
            <a:graphicFrameLocks noGrp="1"/>
          </p:cNvGraphicFramePr>
          <p:nvPr>
            <p:ph sz="half" idx="2"/>
          </p:nvPr>
        </p:nvGraphicFramePr>
        <p:xfrm>
          <a:off x="3276600" y="5032375"/>
          <a:ext cx="5486400" cy="1597025"/>
        </p:xfrm>
        <a:graphic>
          <a:graphicData uri="http://schemas.openxmlformats.org/presentationml/2006/ole">
            <mc:AlternateContent xmlns:mc="http://schemas.openxmlformats.org/markup-compatibility/2006">
              <mc:Choice xmlns:v="urn:schemas-microsoft-com:vml" Requires="v">
                <p:oleObj spid="_x0000_s6159" r:id="rId9" imgW="3895725" imgH="1133475" progId="Paint.Picture">
                  <p:embed/>
                </p:oleObj>
              </mc:Choice>
              <mc:Fallback>
                <p:oleObj r:id="rId9" imgW="3895725" imgH="1133475" progId="Paint.Picture">
                  <p:embed/>
                  <p:pic>
                    <p:nvPicPr>
                      <p:cNvPr id="0" name="Picture 3085"/>
                      <p:cNvPicPr/>
                      <p:nvPr/>
                    </p:nvPicPr>
                    <p:blipFill>
                      <a:blip r:embed="rId10"/>
                      <a:stretch>
                        <a:fillRect/>
                      </a:stretch>
                    </p:blipFill>
                    <p:spPr>
                      <a:xfrm>
                        <a:off x="3276600" y="5032375"/>
                        <a:ext cx="5486400" cy="1597025"/>
                      </a:xfrm>
                      <a:prstGeom prst="rect">
                        <a:avLst/>
                      </a:prstGeom>
                      <a:noFill/>
                      <a:ln w="38100">
                        <a:miter/>
                      </a:ln>
                    </p:spPr>
                  </p:pic>
                </p:oleObj>
              </mc:Fallback>
            </mc:AlternateContent>
          </a:graphicData>
        </a:graphic>
      </p:graphicFrame>
      <p:pic>
        <p:nvPicPr>
          <p:cNvPr id="27656" name="ngay dau tien di hoc.mp3">
            <a:hlinkClick r:id="" action="ppaction://media"/>
          </p:cNvPr>
          <p:cNvPicPr>
            <a:picLocks noRot="1" noChangeAspect="1"/>
          </p:cNvPicPr>
          <p:nvPr>
            <a:audioFile r:link="rId3"/>
            <p:extLst>
              <p:ext uri="{DAA4B4D4-6D71-4841-9C94-3DE7FCFB9230}">
                <p14:media xmlns:p14="http://schemas.microsoft.com/office/powerpoint/2010/main" r:link="rId2"/>
              </p:ext>
            </p:extLst>
          </p:nvPr>
        </p:nvPicPr>
        <p:blipFill>
          <a:blip r:embed="rId11"/>
          <a:stretch>
            <a:fillRect/>
          </a:stretch>
        </p:blipFill>
        <p:spPr>
          <a:xfrm>
            <a:off x="1828800" y="3124200"/>
            <a:ext cx="76200" cy="76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 to="" calcmode="lin" valueType="num">
                                      <p:cBhvr>
                                        <p:cTn id="7" dur="1" fill="hold"/>
                                        <p:tgtEl>
                                          <p:spTgt spid="27652"/>
                                        </p:tgtEl>
                                        <p:attrNameLst>
                                          <p:attrName>style.visibility</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 to="" calcmode="lin" valueType="num">
                                      <p:cBhvr>
                                        <p:cTn id="10" dur="1" fill="hold"/>
                                        <p:tgtEl>
                                          <p:spTgt spid="27651"/>
                                        </p:tgtEl>
                                        <p:attrNameLst>
                                          <p:attrName>style.visibility</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4"/>
                                        </p:tgtEl>
                                        <p:attrNameLst>
                                          <p:attrName>style.visibility</p:attrName>
                                        </p:attrNameLst>
                                      </p:cBhvr>
                                      <p:to>
                                        <p:strVal val="visible"/>
                                      </p:to>
                                    </p:set>
                                    <p:anim to="" calcmode="lin" valueType="num">
                                      <p:cBhvr>
                                        <p:cTn id="13" dur="1" fill="hold"/>
                                        <p:tgtEl>
                                          <p:spTgt spid="27654"/>
                                        </p:tgtEl>
                                        <p:attrNameLst>
                                          <p:attrName>style.visibility</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6"/>
                                        </p:tgtEl>
                                        <p:attrNameLst>
                                          <p:attrName>style.visibility</p:attrName>
                                        </p:attrNameLst>
                                      </p:cBhvr>
                                      <p:to>
                                        <p:strVal val="visible"/>
                                      </p:to>
                                    </p:set>
                                    <p:anim to="" calcmode="lin" valueType="num">
                                      <p:cBhvr>
                                        <p:cTn id="16" dur="1" fill="hold"/>
                                        <p:tgtEl>
                                          <p:spTgt spid="27656"/>
                                        </p:tgtEl>
                                        <p:attrNameLst>
                                          <p:attrName>style.visibility</p:attrName>
                                        </p:attrNameLst>
                                      </p:cBhvr>
                                    </p:anim>
                                  </p:childTnLst>
                                </p:cTn>
                              </p:par>
                            </p:childTnLst>
                          </p:cTn>
                        </p:par>
                        <p:par>
                          <p:cTn id="17" fill="hold">
                            <p:stCondLst>
                              <p:cond delay="0"/>
                            </p:stCondLst>
                            <p:childTnLst>
                              <p:par>
                                <p:cTn id="18" presetID="1" presetClass="mediacall" presetSubtype="0" fill="hold" nodeType="afterEffect">
                                  <p:stCondLst>
                                    <p:cond delay="0"/>
                                  </p:stCondLst>
                                  <p:childTnLst>
                                    <p:cmd type="call" cmd="playFrom(0.0)">
                                      <p:cBhvr>
                                        <p:cTn id="19" dur="118092" fill="hold"/>
                                        <p:tgtEl>
                                          <p:spTgt spid="276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7656"/>
                </p:tgtEl>
              </p:cMediaNode>
            </p:audio>
          </p:childTnLst>
        </p:cTn>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Balloons</Template>
  <TotalTime>76</TotalTime>
  <Words>302</Words>
  <Application>Microsoft Office PowerPoint</Application>
  <PresentationFormat>On-screen Show (4:3)</PresentationFormat>
  <Paragraphs>31</Paragraphs>
  <Slides>13</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Balloons</vt:lpstr>
      <vt:lpstr>Bitmap Image</vt:lpstr>
      <vt:lpstr>TIẾT 3 </vt:lpstr>
      <vt:lpstr>II ) Ôn tập đọc nhạc: TĐN số 1</vt:lpstr>
      <vt:lpstr>III ) Âm nhạc thường thức:                                 Ca khúc thiếu nhi phổ thơ</vt:lpstr>
      <vt:lpstr>III ) Âm nhạc thường thức:                                 Ca khúc thiếu nhi phổ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Thanh Nhan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huh</dc:creator>
  <cp:lastModifiedBy>PHUONG</cp:lastModifiedBy>
  <cp:revision>57</cp:revision>
  <dcterms:created xsi:type="dcterms:W3CDTF">2008-01-23T08:22:55Z</dcterms:created>
  <dcterms:modified xsi:type="dcterms:W3CDTF">2021-10-01T16:48:32Z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FC82009453AC4F8192F70B9EEA0935F5</vt:lpwstr>
  </property>
  <property fmtid="{D5CDD505-2E9C-101B-9397-08002B2CF9AE}" pid="3" name="KSOProductBuildVer">
    <vt:lpwstr>1033-11.2.0.10322</vt:lpwstr>
  </property>
</Properties>
</file>