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5" r:id="rId4"/>
  </p:sldMasterIdLst>
  <p:notesMasterIdLst>
    <p:notesMasterId r:id="rId7"/>
  </p:notesMasterIdLst>
  <p:sldIdLst>
    <p:sldId id="365" r:id="rId5"/>
    <p:sldId id="288" r:id="rId6"/>
    <p:sldId id="291" r:id="rId8"/>
    <p:sldId id="317" r:id="rId9"/>
    <p:sldId id="323" r:id="rId10"/>
    <p:sldId id="366" r:id="rId11"/>
    <p:sldId id="324" r:id="rId12"/>
    <p:sldId id="312" r:id="rId13"/>
    <p:sldId id="368" r:id="rId14"/>
    <p:sldId id="370" r:id="rId15"/>
    <p:sldId id="371" r:id="rId16"/>
    <p:sldId id="334" r:id="rId17"/>
    <p:sldId id="374" r:id="rId18"/>
    <p:sldId id="375" r:id="rId19"/>
    <p:sldId id="306" r:id="rId20"/>
    <p:sldId id="378" r:id="rId21"/>
    <p:sldId id="295" r:id="rId22"/>
    <p:sldId id="358" r:id="rId23"/>
    <p:sldId id="343" r:id="rId24"/>
    <p:sldId id="367" r:id="rId25"/>
    <p:sldId id="301" r:id="rId26"/>
    <p:sldId id="329" r:id="rId27"/>
    <p:sldId id="379" r:id="rId28"/>
    <p:sldId id="355" r:id="rId29"/>
    <p:sldId id="356" r:id="rId30"/>
    <p:sldId id="357" r:id="rId31"/>
    <p:sldId id="345" r:id="rId32"/>
    <p:sldId id="321" r:id="rId33"/>
    <p:sldId id="316" r:id="rId34"/>
    <p:sldId id="380" r:id="rId35"/>
    <p:sldId id="315" r:id="rId36"/>
    <p:sldId id="320" r:id="rId37"/>
    <p:sldId id="352" r:id="rId38"/>
    <p:sldId id="318" r:id="rId39"/>
    <p:sldId id="348" r:id="rId40"/>
    <p:sldId id="319" r:id="rId41"/>
    <p:sldId id="347" r:id="rId42"/>
    <p:sldId id="351" r:id="rId43"/>
    <p:sldId id="346" r:id="rId44"/>
    <p:sldId id="349" r:id="rId45"/>
    <p:sldId id="305" r:id="rId46"/>
    <p:sldId id="381" r:id="rId47"/>
    <p:sldId id="353" r:id="rId48"/>
    <p:sldId id="382" r:id="rId49"/>
    <p:sldId id="311" r:id="rId50"/>
    <p:sldId id="313" r:id="rId51"/>
  </p:sldIdLst>
  <p:sldSz cx="9144000" cy="5143500" type="screen16x9"/>
  <p:notesSz cx="6858000" cy="9144000"/>
  <p:custDataLst>
    <p:tags r:id="rId5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73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7246" autoAdjust="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5" Type="http://schemas.openxmlformats.org/officeDocument/2006/relationships/tags" Target="tags/tag1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177800" y="558800"/>
            <a:ext cx="8813800" cy="4406900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77800" y="15869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单击此处添加文字标题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6" descr="00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" y="1"/>
            <a:ext cx="9144000" cy="502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177800" y="558800"/>
            <a:ext cx="8813800" cy="4406900"/>
          </a:xfrm>
          <a:prstGeom prst="roundRect">
            <a:avLst>
              <a:gd name="adj" fmla="val 197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Microsoft YaHei" panose="020B0503020204020204" charset="-122"/>
              <a:cs typeface="+mn-cs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77800" y="15869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FFFF"/>
                </a:solidFill>
                <a:latin typeface="Times New Roman" panose="02020603050405020304"/>
                <a:ea typeface="Microsoft YaHei" panose="020B0503020204020204" charset="-122"/>
              </a:rPr>
              <a:t>单击此处添加文字标题</a:t>
            </a:r>
            <a:endParaRPr lang="zh-CN" altLang="en-US" sz="2000" b="1" dirty="0">
              <a:solidFill>
                <a:srgbClr val="FFFFFF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8CD9F9-72C8-4589-8A77-E0EAAC1A944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53447A-3CB4-4631-B405-5E14F97A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8CD9F9-72C8-4589-8A77-E0EAAC1A944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53447A-3CB4-4631-B405-5E14F97A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8CD9F9-72C8-4589-8A77-E0EAAC1A944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53447A-3CB4-4631-B405-5E14F97A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矢量httpwww.3lian.comvector（三联www.3lian.com） (2) [转换]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41971"/>
            <a:ext cx="551085" cy="3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8CD9F9-72C8-4589-8A77-E0EAAC1A944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53447A-3CB4-4631-B405-5E14F97A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8CD9F9-72C8-4589-8A77-E0EAAC1A944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53447A-3CB4-4631-B405-5E14F97A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8" name="Picture 2" descr="C:\Users\Administrator\Desktop\矢量httpwww.3lian.comvector（三联www.3lian.com） (2) [转换]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41971"/>
            <a:ext cx="551085" cy="3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8CD9F9-72C8-4589-8A77-E0EAAC1A944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53447A-3CB4-4631-B405-5E14F97A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8CD9F9-72C8-4589-8A77-E0EAAC1A944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53447A-3CB4-4631-B405-5E14F97A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7" name="Picture 2" descr="C:\Users\Administrator\Desktop\矢量httpwww.3lian.comvector（三联www.3lian.com） (2) [转换]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41971"/>
            <a:ext cx="551085" cy="3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8CD9F9-72C8-4589-8A77-E0EAAC1A944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53447A-3CB4-4631-B405-5E14F97A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Tm="3000">
        <p15:prstTrans prst="pageCurlDouble"/>
      </p:transition>
    </mc:Choice>
    <mc:Fallback>
      <p:transition spd="slow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2.xml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4.xml"/><Relationship Id="rId2" Type="http://schemas.microsoft.com/office/2007/relationships/hdphoto" Target="../media/image27.wdp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5.xml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5.xml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5.xml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2.xml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áº¿t quáº£ hÃ¬nh áº£nh cho háº¡nh phÃºc gia ÄÃ¬nh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39469"/>
            <a:ext cx="2819400" cy="187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ach-duy-tri-hanh-phuc-gia-dinh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253598" y="250959"/>
            <a:ext cx="2668231" cy="1839082"/>
          </a:xfrm>
          <a:prstGeom prst="rect">
            <a:avLst/>
          </a:prstGeom>
        </p:spPr>
      </p:pic>
      <p:pic>
        <p:nvPicPr>
          <p:cNvPr id="4" name="Picture 3" descr="5-4.jpg"/>
          <p:cNvPicPr/>
          <p:nvPr/>
        </p:nvPicPr>
        <p:blipFill>
          <a:blip r:embed="rId3"/>
          <a:srcRect r="17900"/>
          <a:stretch>
            <a:fillRect/>
          </a:stretch>
        </p:blipFill>
        <p:spPr>
          <a:xfrm>
            <a:off x="6411686" y="213019"/>
            <a:ext cx="2732314" cy="1855251"/>
          </a:xfrm>
          <a:prstGeom prst="rect">
            <a:avLst/>
          </a:prstGeom>
        </p:spPr>
      </p:pic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272142" y="2378744"/>
            <a:ext cx="8654143" cy="8617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3915" y="3360276"/>
            <a:ext cx="8643255" cy="16312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Text_1"/>
          <p:cNvSpPr txBox="1">
            <a:spLocks noChangeArrowheads="1"/>
          </p:cNvSpPr>
          <p:nvPr/>
        </p:nvSpPr>
        <p:spPr bwMode="auto">
          <a:xfrm>
            <a:off x="180739" y="45576"/>
            <a:ext cx="5011741" cy="55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latinLnBrk="1">
              <a:lnSpc>
                <a:spcPct val="110000"/>
              </a:lnSpc>
            </a:pPr>
            <a:r>
              <a:rPr lang="en-US" sz="2400" b="1" i="1" dirty="0">
                <a:latin typeface="+mn-lt"/>
              </a:rPr>
              <a:t>* </a:t>
            </a:r>
            <a:r>
              <a:rPr lang="en-US" sz="2400" b="1" i="1" dirty="0" err="1">
                <a:latin typeface="+mn-lt"/>
              </a:rPr>
              <a:t>Cuộc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chia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tay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của</a:t>
            </a:r>
            <a:r>
              <a:rPr lang="en-US" sz="2400" b="1" i="1" dirty="0">
                <a:latin typeface="+mn-lt"/>
              </a:rPr>
              <a:t> 2 </a:t>
            </a:r>
            <a:r>
              <a:rPr lang="en-US" sz="2400" b="1" i="1" dirty="0" err="1">
                <a:latin typeface="+mn-lt"/>
              </a:rPr>
              <a:t>anh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em</a:t>
            </a:r>
            <a:endParaRPr lang="zh-CN" altLang="en-US" sz="2400" b="1" dirty="0">
              <a:solidFill>
                <a:srgbClr val="002060"/>
              </a:solidFill>
              <a:latin typeface="+mn-lt"/>
              <a:ea typeface="Microsoft YaHei Light" panose="020B0502040204020203" charset="-122"/>
            </a:endParaRPr>
          </a:p>
        </p:txBody>
      </p:sp>
      <p:pic>
        <p:nvPicPr>
          <p:cNvPr id="3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0" y="2784461"/>
            <a:ext cx="2359039" cy="23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 flipH="1">
            <a:off x="1970314" y="1164775"/>
            <a:ext cx="6172198" cy="221327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  <a:p>
            <a:pPr algn="ctr"/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gạch</a:t>
            </a:r>
            <a:r>
              <a:rPr lang="en-US" sz="2400" dirty="0"/>
              <a:t> </a:t>
            </a:r>
            <a:r>
              <a:rPr lang="en-US" sz="2400" dirty="0" err="1"/>
              <a:t>chân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miêu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Thủy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chia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2147" y="978194"/>
          <a:ext cx="8567056" cy="4110324"/>
        </p:xfrm>
        <a:graphic>
          <a:graphicData uri="http://schemas.openxmlformats.org/drawingml/2006/table">
            <a:tbl>
              <a:tblPr/>
              <a:tblGrid>
                <a:gridCol w="2058889"/>
                <a:gridCol w="3387021"/>
                <a:gridCol w="312114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3854" marR="33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Thuỷ</a:t>
                      </a:r>
                      <a:endParaRPr lang="en-US" sz="180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3854" marR="33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Thành</a:t>
                      </a:r>
                      <a:endParaRPr lang="en-US" sz="180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3854" marR="33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Đêm qua</a:t>
                      </a:r>
                      <a:endParaRPr lang="en-US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3854" marR="33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- Khóc </a:t>
                      </a:r>
                      <a:r>
                        <a:rPr lang="en-US" sz="1800" b="1" i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nức nở, tức tưởi</a:t>
                      </a:r>
                      <a:endParaRPr lang="en-US" sz="180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3854" marR="33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- Cắn chặt môi để khỏi bật lên tiếng khóc.</a:t>
                      </a:r>
                      <a:endParaRPr lang="en-US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- Nước mắt tuôn như suối.</a:t>
                      </a:r>
                      <a:endParaRPr lang="en-US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3854" marR="33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Khi mẹ nói “Thôi, 2 đứa .... ra đi”</a:t>
                      </a:r>
                      <a:endParaRPr lang="en-US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3854" marR="33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- Run </a:t>
                      </a:r>
                      <a:r>
                        <a:rPr lang="pt-BR" sz="1800" b="1" i="1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bần bật</a:t>
                      </a:r>
                      <a:r>
                        <a:rPr lang="pt-BR" sz="18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.</a:t>
                      </a:r>
                      <a:endParaRPr lang="en-US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- Cặp mắt kinh hoàng, tuyệt vọng, buồn </a:t>
                      </a:r>
                      <a:r>
                        <a:rPr lang="pt-BR" sz="1800" b="1" i="1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thăm thẳm</a:t>
                      </a:r>
                      <a:endParaRPr lang="en-US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- Hai bờ mi song mọng vì khóc nhiều.</a:t>
                      </a:r>
                      <a:endParaRPr lang="en-US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3854" marR="33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3854" marR="33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Mẹ ra lệnh “Đem đồ chơi ra chia đi!”</a:t>
                      </a:r>
                      <a:endParaRPr lang="en-US" sz="180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3854" marR="33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Như người mất hồn,</a:t>
                      </a:r>
                      <a:r>
                        <a:rPr lang="en-US" sz="1800" b="1" i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loạng choạng, buồn bã, sụt sịt</a:t>
                      </a:r>
                      <a:r>
                        <a:rPr lang="en-US" sz="180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…</a:t>
                      </a:r>
                      <a:endParaRPr lang="en-US" sz="180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3854" marR="33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3854" marR="33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MH_Text_1"/>
          <p:cNvSpPr txBox="1">
            <a:spLocks noChangeArrowheads="1"/>
          </p:cNvSpPr>
          <p:nvPr/>
        </p:nvSpPr>
        <p:spPr bwMode="auto">
          <a:xfrm>
            <a:off x="827316" y="470126"/>
            <a:ext cx="1665514" cy="55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latinLnBrk="1">
              <a:lnSpc>
                <a:spcPct val="110000"/>
              </a:lnSpc>
            </a:pPr>
            <a:r>
              <a:rPr lang="en-US" sz="2200" i="1" u="sng" dirty="0">
                <a:latin typeface="+mn-lt"/>
              </a:rPr>
              <a:t>- </a:t>
            </a:r>
            <a:r>
              <a:rPr lang="en-US" sz="2200" i="1" u="sng" dirty="0" err="1">
                <a:latin typeface="+mn-lt"/>
              </a:rPr>
              <a:t>Tâm</a:t>
            </a:r>
            <a:r>
              <a:rPr lang="en-US" sz="2200" i="1" u="sng" dirty="0">
                <a:latin typeface="+mn-lt"/>
              </a:rPr>
              <a:t> </a:t>
            </a:r>
            <a:r>
              <a:rPr lang="en-US" sz="2200" i="1" u="sng" dirty="0" err="1">
                <a:latin typeface="+mn-lt"/>
              </a:rPr>
              <a:t>trạng</a:t>
            </a:r>
            <a:endParaRPr lang="zh-CN" altLang="en-US" sz="2200" i="1" u="sng" dirty="0">
              <a:solidFill>
                <a:srgbClr val="002060"/>
              </a:solidFill>
              <a:latin typeface="+mn-lt"/>
              <a:ea typeface="Microsoft YaHei Light" panose="020B0502040204020203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47407057c3e2541113905c55f403a2.png"/>
          <p:cNvPicPr>
            <a:picLocks noChangeAspect="1"/>
          </p:cNvPicPr>
          <p:nvPr/>
        </p:nvPicPr>
        <p:blipFill>
          <a:blip r:embed="rId1"/>
          <a:srcRect l="20000" r="26667"/>
          <a:stretch>
            <a:fillRect/>
          </a:stretch>
        </p:blipFill>
        <p:spPr>
          <a:xfrm>
            <a:off x="0" y="2171700"/>
            <a:ext cx="1988850" cy="29718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253341" y="1480456"/>
            <a:ext cx="6357259" cy="174518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 dirty="0"/>
          </a:p>
          <a:p>
            <a:pPr algn="ctr"/>
            <a:r>
              <a:rPr lang="pt-BR" sz="2400" dirty="0"/>
              <a:t>Em có nhận xét gì về biện pháp nghệ thuật mà tác giả sử dụng? Cảm nhận của em về Thành và Thuỷ.</a:t>
            </a:r>
            <a:endParaRPr lang="en-US" sz="2400" dirty="0"/>
          </a:p>
        </p:txBody>
      </p:sp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2775857" y="2024743"/>
            <a:ext cx="636814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pt-B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pt-B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NT: </a:t>
            </a: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Sử dụng</a:t>
            </a:r>
            <a:r>
              <a:rPr kumimoji="0" lang="pt-B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từ láy, phép so sánh </a:t>
            </a: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75857" y="2670327"/>
            <a:ext cx="5693229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pt-B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pt-BR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Miêu tả tinh tế tâm trạng b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àng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hoàng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đ</a:t>
            </a:r>
            <a:r>
              <a:rPr kumimoji="0" lang="vi-VN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au đớn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kumimoji="0" lang="vi-VN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buồn sợ, lo lắng trước nỗi đau chia xa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anh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kumimoji="0" lang="vi-VN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kumimoji="0" lang="vi-VN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MH_Text_1"/>
          <p:cNvSpPr txBox="1">
            <a:spLocks noChangeArrowheads="1"/>
          </p:cNvSpPr>
          <p:nvPr/>
        </p:nvSpPr>
        <p:spPr bwMode="auto">
          <a:xfrm>
            <a:off x="180739" y="470130"/>
            <a:ext cx="5011741" cy="55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latinLnBrk="1">
              <a:lnSpc>
                <a:spcPct val="110000"/>
              </a:lnSpc>
            </a:pPr>
            <a:r>
              <a:rPr lang="en-US" sz="2400" b="1" i="1" dirty="0">
                <a:latin typeface="+mn-lt"/>
              </a:rPr>
              <a:t>* </a:t>
            </a:r>
            <a:r>
              <a:rPr lang="en-US" sz="2400" b="1" i="1" dirty="0" err="1">
                <a:latin typeface="+mn-lt"/>
              </a:rPr>
              <a:t>Cuộc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chia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tay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của</a:t>
            </a:r>
            <a:r>
              <a:rPr lang="en-US" sz="2400" b="1" i="1" dirty="0">
                <a:latin typeface="+mn-lt"/>
              </a:rPr>
              <a:t> 2 </a:t>
            </a:r>
            <a:r>
              <a:rPr lang="en-US" sz="2400" b="1" i="1" dirty="0" err="1">
                <a:latin typeface="+mn-lt"/>
              </a:rPr>
              <a:t>anh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em</a:t>
            </a:r>
            <a:endParaRPr lang="zh-CN" altLang="en-US" sz="2400" b="1" dirty="0">
              <a:solidFill>
                <a:srgbClr val="002060"/>
              </a:solidFill>
              <a:latin typeface="+mn-lt"/>
              <a:ea typeface="Microsoft YaHei Light" panose="020B0502040204020203" charset="-122"/>
            </a:endParaRPr>
          </a:p>
        </p:txBody>
      </p:sp>
      <p:sp>
        <p:nvSpPr>
          <p:cNvPr id="7" name="MH_Text_1"/>
          <p:cNvSpPr txBox="1">
            <a:spLocks noChangeArrowheads="1"/>
          </p:cNvSpPr>
          <p:nvPr/>
        </p:nvSpPr>
        <p:spPr bwMode="auto">
          <a:xfrm>
            <a:off x="1110344" y="1003526"/>
            <a:ext cx="1665514" cy="55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latinLnBrk="1">
              <a:lnSpc>
                <a:spcPct val="110000"/>
              </a:lnSpc>
            </a:pPr>
            <a:r>
              <a:rPr lang="en-US" sz="2200" i="1" u="sng" dirty="0">
                <a:latin typeface="+mn-lt"/>
              </a:rPr>
              <a:t>- </a:t>
            </a:r>
            <a:r>
              <a:rPr lang="en-US" sz="2200" i="1" u="sng" dirty="0" err="1">
                <a:latin typeface="+mn-lt"/>
              </a:rPr>
              <a:t>Tâm</a:t>
            </a:r>
            <a:r>
              <a:rPr lang="en-US" sz="2200" i="1" u="sng" dirty="0">
                <a:latin typeface="+mn-lt"/>
              </a:rPr>
              <a:t> </a:t>
            </a:r>
            <a:r>
              <a:rPr lang="en-US" sz="2200" i="1" u="sng" dirty="0" err="1">
                <a:latin typeface="+mn-lt"/>
              </a:rPr>
              <a:t>trạng</a:t>
            </a:r>
            <a:endParaRPr lang="zh-CN" altLang="en-US" sz="2200" i="1" u="sng" dirty="0">
              <a:solidFill>
                <a:srgbClr val="002060"/>
              </a:solidFill>
              <a:latin typeface="+mn-lt"/>
              <a:ea typeface="Microsoft YaHei Light" panose="020B0502040204020203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1857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26" y="147035"/>
            <a:ext cx="33215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 flipH="1">
            <a:off x="587826" y="767750"/>
            <a:ext cx="6248399" cy="282453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43" y="2224251"/>
            <a:ext cx="3520035" cy="291924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26" y="147035"/>
            <a:ext cx="33215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4700" y="904567"/>
          <a:ext cx="8766900" cy="3735832"/>
        </p:xfrm>
        <a:graphic>
          <a:graphicData uri="http://schemas.openxmlformats.org/drawingml/2006/table">
            <a:tbl>
              <a:tblPr/>
              <a:tblGrid>
                <a:gridCol w="4383450"/>
                <a:gridCol w="438345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2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Thuỷ</a:t>
                      </a:r>
                      <a:endParaRPr lang="en-US" sz="22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Cho em tất.</a:t>
                      </a:r>
                      <a:endParaRPr lang="en-US" sz="22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Mắt ráo hoảnh,  nấc lên khe khẽ.</a:t>
                      </a:r>
                      <a:endParaRPr lang="en-US" sz="22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Lấy hai con búp bê đặt sang hai bên.</a:t>
                      </a:r>
                      <a:endParaRPr lang="en-US" sz="22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Tru tréo, giận dữ không chấp nhận.</a:t>
                      </a:r>
                      <a:endParaRPr lang="en-US" sz="22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Buồn bã, cười cay đắng</a:t>
                      </a:r>
                      <a:endParaRPr lang="en-US" sz="22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 Đặt 2 con búp bê về chỗ cũ</a:t>
                      </a:r>
                      <a:endParaRPr lang="en-US" sz="22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 Bỗng vui vẻ</a:t>
                      </a:r>
                      <a:endParaRPr lang="en-US" sz="22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Cố vui theo em, nước mắt ứa ra.</a:t>
                      </a:r>
                      <a:endParaRPr lang="en-US" sz="22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2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2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Để lại con Vệ sĩ cho anh </a:t>
                      </a:r>
                      <a:r>
                        <a:rPr lang="pt-BR" sz="220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Wingdings" panose="05000000000000000000"/>
                        </a:rPr>
                        <a:t></a:t>
                      </a:r>
                      <a:r>
                        <a:rPr lang="pt-BR" sz="220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Khóc nức lên</a:t>
                      </a:r>
                      <a:endParaRPr lang="en-US" sz="22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Khóc nấc lên</a:t>
                      </a:r>
                      <a:endParaRPr lang="en-US" sz="22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2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2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Để lại cả 2 con búp bê cho anh.</a:t>
                      </a:r>
                      <a:endParaRPr lang="en-US" sz="22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26" y="147035"/>
            <a:ext cx="33215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 l="31862" t="47816" r="42483" b="16874"/>
          <a:stretch>
            <a:fillRect/>
          </a:stretch>
        </p:blipFill>
        <p:spPr bwMode="auto">
          <a:xfrm>
            <a:off x="163291" y="1698339"/>
            <a:ext cx="2676974" cy="207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98003" y="1287832"/>
            <a:ext cx="485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</a:pPr>
            <a:r>
              <a:rPr lang="pt-BR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Miêu tả tâm lý nhân vật tinh tế phù hợp với tính cách và lứa tuổi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8128" y="2763483"/>
            <a:ext cx="4804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</a:pPr>
            <a:r>
              <a:rPr lang="pt-BR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pt-BR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Tình cảm anh em bền chặt không gì có thể chia rẽ. Thuỷ là một em gái giàu lòng vị tha.</a:t>
            </a:r>
            <a:endParaRPr lang="pt-BR" sz="2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 flipV="1">
            <a:off x="2840265" y="1703331"/>
            <a:ext cx="857738" cy="10312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840265" y="2734587"/>
            <a:ext cx="987863" cy="6290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98407" y="120769"/>
            <a:ext cx="580319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2. </a:t>
            </a:r>
            <a:r>
              <a:rPr lang="en-US" sz="2800" b="1" i="1" dirty="0" err="1">
                <a:solidFill>
                  <a:srgbClr val="FF0000"/>
                </a:solidFill>
              </a:rPr>
              <a:t>Cuộc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chia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tay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của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Thủy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với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lớp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học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6828" y="2623458"/>
            <a:ext cx="2347882" cy="245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22513" y="838198"/>
            <a:ext cx="4757058" cy="174518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700" dirty="0"/>
          </a:p>
          <a:p>
            <a:pPr algn="ctr"/>
            <a:r>
              <a:rPr lang="pt-BR" sz="2400" dirty="0"/>
              <a:t>Hoàn thiện phiếu bài tập sau trong 5 phút. Sau đó, trình bày trong 2 phút</a:t>
            </a:r>
            <a:endParaRPr lang="en-US" sz="2400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506685" y="2231571"/>
          <a:ext cx="4249239" cy="2561477"/>
        </p:xfrm>
        <a:graphic>
          <a:graphicData uri="http://schemas.openxmlformats.org/drawingml/2006/table">
            <a:tbl>
              <a:tblPr/>
              <a:tblGrid>
                <a:gridCol w="1386005"/>
                <a:gridCol w="2863234"/>
              </a:tblGrid>
              <a:tr h="398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Chi tiết</a:t>
                      </a:r>
                      <a:endParaRPr lang="en-US" sz="1800" b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Thủy</a:t>
                      </a:r>
                      <a:endParaRPr lang="en-US" sz="1800" b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Cô giáo</a:t>
                      </a:r>
                      <a:endParaRPr lang="en-US" sz="1800" b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Các bạn</a:t>
                      </a:r>
                      <a:endParaRPr lang="en-US" sz="1800" b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96">
                <a:tc grid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100"/>
                        <a:buFont typeface="Wingdings" panose="05000000000000000000"/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Nghệ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thuật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: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100"/>
                        <a:buFont typeface="Wingdings" panose="05000000000000000000"/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Tâm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trạng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: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93918" y="430160"/>
          <a:ext cx="8512629" cy="4090485"/>
        </p:xfrm>
        <a:graphic>
          <a:graphicData uri="http://schemas.openxmlformats.org/drawingml/2006/table">
            <a:tbl>
              <a:tblPr/>
              <a:tblGrid>
                <a:gridCol w="1103489"/>
                <a:gridCol w="7409140"/>
              </a:tblGrid>
              <a:tr h="149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1734" marR="41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Chi </a:t>
                      </a:r>
                      <a:r>
                        <a:rPr lang="en-US" sz="2000" b="1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tiết</a:t>
                      </a:r>
                      <a:endParaRPr lang="en-US" sz="20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1734" marR="41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Thủy</a:t>
                      </a:r>
                      <a:endParaRPr lang="en-US" sz="200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1734" marR="41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+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Đứng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nép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vào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gốc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cây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. </a:t>
                      </a:r>
                      <a:r>
                        <a:rPr lang="en-US" sz="2000" baseline="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                     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+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Cắn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chặt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môi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,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mắt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đăm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đăm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.</a:t>
                      </a:r>
                      <a:endParaRPr lang="en-US" sz="20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+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Nhìn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khắp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sân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trường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.</a:t>
                      </a:r>
                      <a:r>
                        <a:rPr lang="en-US" sz="2000" baseline="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                       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+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Bật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lên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khóc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thút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thít</a:t>
                      </a:r>
                      <a:endParaRPr lang="en-US" sz="20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1734" marR="41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Cô</a:t>
                      </a:r>
                      <a:r>
                        <a:rPr lang="en-US" sz="2000" b="1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giáo</a:t>
                      </a:r>
                      <a:endParaRPr lang="en-US" sz="20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1734" marR="41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+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Kêu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lên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sửng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sốt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.                                 +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Ôm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chặt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lấy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Thuỷ</a:t>
                      </a:r>
                      <a:r>
                        <a:rPr lang="en-US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.</a:t>
                      </a:r>
                      <a:endParaRPr lang="en-US" sz="20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pt-BR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+ Nói: “Cô thương em lắm”.</a:t>
                      </a:r>
                      <a:r>
                        <a:rPr lang="en-US" sz="2000" baseline="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                 </a:t>
                      </a:r>
                      <a:r>
                        <a:rPr lang="vi-VN" sz="2000" dirty="0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+ Chuẩn bị quà vở + bút</a:t>
                      </a:r>
                      <a:endParaRPr lang="en-US" sz="20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+ Tái mặt và giàn giụa nước mắt</a:t>
                      </a:r>
                      <a:endParaRPr lang="en-US" sz="20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1734" marR="41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Các</a:t>
                      </a:r>
                      <a:r>
                        <a:rPr lang="en-US" sz="2000" b="1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bạn</a:t>
                      </a:r>
                      <a:endParaRPr lang="en-US" sz="20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1734" marR="41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pt-BR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+ Sững sờ.</a:t>
                      </a:r>
                      <a:r>
                        <a:rPr lang="en-US" sz="2000" baseline="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             </a:t>
                      </a:r>
                      <a:r>
                        <a:rPr lang="pt-BR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+ Khóc</a:t>
                      </a:r>
                      <a:r>
                        <a:rPr lang="pt-BR" sz="2000" baseline="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pt-BR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thút thít.</a:t>
                      </a:r>
                      <a:r>
                        <a:rPr lang="en-US" sz="2000" baseline="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                 </a:t>
                      </a:r>
                      <a:r>
                        <a:rPr lang="pt-BR" sz="20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+ Nắm chặt tay Thủy</a:t>
                      </a:r>
                      <a:endParaRPr lang="en-US" sz="20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1734" marR="41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041">
                <a:tc grid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Char char="à"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Nghệ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thuật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láy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miêu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tâm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lí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vật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Char char="à"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Tâm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trạng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: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Sự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c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ô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đơn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buồn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tủi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đau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khổ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Thủy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, 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Sự đồng cảm thương xót của cô giáo và các bạn.</a:t>
                      </a:r>
                      <a:endParaRPr lang="pt-BR" sz="2000" dirty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342900" marR="0" lvl="0" indent="-34290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000" b="1" i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Cuộc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chia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tay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đầy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xúc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động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bất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ngờ</a:t>
                      </a:r>
                      <a:endParaRPr lang="vi-VN" sz="2000" i="1" dirty="0">
                        <a:solidFill>
                          <a:srgbClr val="FF0000"/>
                        </a:solidFill>
                      </a:endParaRPr>
                    </a:p>
                  </a:txBody>
                  <a:tcPr marL="41734" marR="41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7032114" y="2614637"/>
            <a:ext cx="1384294" cy="2528863"/>
          </a:xfrm>
          <a:custGeom>
            <a:avLst/>
            <a:gdLst/>
            <a:ahLst/>
            <a:cxnLst>
              <a:cxn ang="0">
                <a:pos x="173" y="908"/>
              </a:cxn>
              <a:cxn ang="0">
                <a:pos x="187" y="613"/>
              </a:cxn>
              <a:cxn ang="0">
                <a:pos x="0" y="357"/>
              </a:cxn>
              <a:cxn ang="0">
                <a:pos x="0" y="357"/>
              </a:cxn>
              <a:cxn ang="0">
                <a:pos x="203" y="547"/>
              </a:cxn>
              <a:cxn ang="0">
                <a:pos x="230" y="0"/>
              </a:cxn>
              <a:cxn ang="0">
                <a:pos x="255" y="237"/>
              </a:cxn>
              <a:cxn ang="0">
                <a:pos x="271" y="439"/>
              </a:cxn>
              <a:cxn ang="0">
                <a:pos x="496" y="295"/>
              </a:cxn>
              <a:cxn ang="0">
                <a:pos x="496" y="295"/>
              </a:cxn>
              <a:cxn ang="0">
                <a:pos x="291" y="500"/>
              </a:cxn>
              <a:cxn ang="0">
                <a:pos x="282" y="660"/>
              </a:cxn>
              <a:cxn ang="0">
                <a:pos x="307" y="905"/>
              </a:cxn>
              <a:cxn ang="0">
                <a:pos x="173" y="908"/>
              </a:cxn>
            </a:cxnLst>
            <a:rect l="0" t="0" r="r" b="b"/>
            <a:pathLst>
              <a:path w="496" h="908">
                <a:moveTo>
                  <a:pt x="173" y="908"/>
                </a:moveTo>
                <a:cubicBezTo>
                  <a:pt x="173" y="908"/>
                  <a:pt x="208" y="680"/>
                  <a:pt x="187" y="613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203" y="547"/>
                  <a:pt x="203" y="547"/>
                  <a:pt x="203" y="547"/>
                </a:cubicBezTo>
                <a:cubicBezTo>
                  <a:pt x="230" y="0"/>
                  <a:pt x="230" y="0"/>
                  <a:pt x="230" y="0"/>
                </a:cubicBezTo>
                <a:cubicBezTo>
                  <a:pt x="255" y="237"/>
                  <a:pt x="255" y="237"/>
                  <a:pt x="255" y="237"/>
                </a:cubicBezTo>
                <a:cubicBezTo>
                  <a:pt x="271" y="439"/>
                  <a:pt x="271" y="439"/>
                  <a:pt x="271" y="439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291" y="500"/>
                  <a:pt x="291" y="500"/>
                  <a:pt x="291" y="500"/>
                </a:cubicBezTo>
                <a:cubicBezTo>
                  <a:pt x="291" y="500"/>
                  <a:pt x="268" y="500"/>
                  <a:pt x="282" y="660"/>
                </a:cubicBezTo>
                <a:cubicBezTo>
                  <a:pt x="295" y="819"/>
                  <a:pt x="307" y="905"/>
                  <a:pt x="307" y="905"/>
                </a:cubicBezTo>
                <a:lnTo>
                  <a:pt x="173" y="908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665">
              <a:solidFill>
                <a:srgbClr val="280014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2" name="Oval 13"/>
          <p:cNvSpPr/>
          <p:nvPr/>
        </p:nvSpPr>
        <p:spPr>
          <a:xfrm>
            <a:off x="8185116" y="2182407"/>
            <a:ext cx="835480" cy="8354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2D99C9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3" name="Oval 14"/>
          <p:cNvSpPr/>
          <p:nvPr/>
        </p:nvSpPr>
        <p:spPr>
          <a:xfrm>
            <a:off x="6427923" y="2182407"/>
            <a:ext cx="835480" cy="835478"/>
          </a:xfrm>
          <a:prstGeom prst="ellipse">
            <a:avLst/>
          </a:prstGeom>
          <a:solidFill>
            <a:srgbClr val="FFF5CC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2D99C9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4" name="Oval 11"/>
          <p:cNvSpPr/>
          <p:nvPr/>
        </p:nvSpPr>
        <p:spPr>
          <a:xfrm>
            <a:off x="7017187" y="1794600"/>
            <a:ext cx="1341670" cy="1341668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2D99C9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5" name="Oval 12"/>
          <p:cNvSpPr/>
          <p:nvPr/>
        </p:nvSpPr>
        <p:spPr>
          <a:xfrm>
            <a:off x="7906526" y="2833531"/>
            <a:ext cx="1094733" cy="10947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3200" dirty="0">
              <a:solidFill>
                <a:srgbClr val="2D99C9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36586" y="2833531"/>
            <a:ext cx="1094733" cy="10947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2D99C9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7464078" y="2208519"/>
            <a:ext cx="447886" cy="513827"/>
          </a:xfrm>
          <a:custGeom>
            <a:avLst/>
            <a:gdLst>
              <a:gd name="T0" fmla="*/ 676628 w 4118"/>
              <a:gd name="T1" fmla="*/ 262689 h 4721"/>
              <a:gd name="T2" fmla="*/ 699209 w 4118"/>
              <a:gd name="T3" fmla="*/ 230408 h 4721"/>
              <a:gd name="T4" fmla="*/ 739935 w 4118"/>
              <a:gd name="T5" fmla="*/ 209828 h 4721"/>
              <a:gd name="T6" fmla="*/ 920585 w 4118"/>
              <a:gd name="T7" fmla="*/ 209828 h 4721"/>
              <a:gd name="T8" fmla="*/ 961311 w 4118"/>
              <a:gd name="T9" fmla="*/ 230408 h 4721"/>
              <a:gd name="T10" fmla="*/ 983892 w 4118"/>
              <a:gd name="T11" fmla="*/ 262689 h 4721"/>
              <a:gd name="T12" fmla="*/ 992360 w 4118"/>
              <a:gd name="T13" fmla="*/ 362358 h 4721"/>
              <a:gd name="T14" fmla="*/ 974215 w 4118"/>
              <a:gd name="T15" fmla="*/ 418446 h 4721"/>
              <a:gd name="T16" fmla="*/ 945585 w 4118"/>
              <a:gd name="T17" fmla="*/ 444271 h 4721"/>
              <a:gd name="T18" fmla="*/ 775420 w 4118"/>
              <a:gd name="T19" fmla="*/ 457587 h 4721"/>
              <a:gd name="T20" fmla="*/ 715338 w 4118"/>
              <a:gd name="T21" fmla="*/ 444271 h 4721"/>
              <a:gd name="T22" fmla="*/ 686305 w 4118"/>
              <a:gd name="T23" fmla="*/ 418446 h 4721"/>
              <a:gd name="T24" fmla="*/ 668160 w 4118"/>
              <a:gd name="T25" fmla="*/ 362358 h 4721"/>
              <a:gd name="T26" fmla="*/ 1078249 w 4118"/>
              <a:gd name="T27" fmla="*/ 386165 h 4721"/>
              <a:gd name="T28" fmla="*/ 1100427 w 4118"/>
              <a:gd name="T29" fmla="*/ 449921 h 4721"/>
              <a:gd name="T30" fmla="*/ 1258898 w 4118"/>
              <a:gd name="T31" fmla="*/ 475746 h 4721"/>
              <a:gd name="T32" fmla="*/ 1384304 w 4118"/>
              <a:gd name="T33" fmla="*/ 465254 h 4721"/>
              <a:gd name="T34" fmla="*/ 1451241 w 4118"/>
              <a:gd name="T35" fmla="*/ 421674 h 4721"/>
              <a:gd name="T36" fmla="*/ 1478258 w 4118"/>
              <a:gd name="T37" fmla="*/ 355094 h 4721"/>
              <a:gd name="T38" fmla="*/ 1474226 w 4118"/>
              <a:gd name="T39" fmla="*/ 309093 h 4721"/>
              <a:gd name="T40" fmla="*/ 1431483 w 4118"/>
              <a:gd name="T41" fmla="*/ 245741 h 4721"/>
              <a:gd name="T42" fmla="*/ 1401240 w 4118"/>
              <a:gd name="T43" fmla="*/ 208618 h 4721"/>
              <a:gd name="T44" fmla="*/ 1431886 w 4118"/>
              <a:gd name="T45" fmla="*/ 129932 h 4721"/>
              <a:gd name="T46" fmla="*/ 1423821 w 4118"/>
              <a:gd name="T47" fmla="*/ 79493 h 4721"/>
              <a:gd name="T48" fmla="*/ 1388740 w 4118"/>
              <a:gd name="T49" fmla="*/ 31071 h 4721"/>
              <a:gd name="T50" fmla="*/ 1316561 w 4118"/>
              <a:gd name="T51" fmla="*/ 404 h 4721"/>
              <a:gd name="T52" fmla="*/ 1222204 w 4118"/>
              <a:gd name="T53" fmla="*/ 18965 h 4721"/>
              <a:gd name="T54" fmla="*/ 1085911 w 4118"/>
              <a:gd name="T55" fmla="*/ 94019 h 4721"/>
              <a:gd name="T56" fmla="*/ 1024216 w 4118"/>
              <a:gd name="T57" fmla="*/ 168266 h 4721"/>
              <a:gd name="T58" fmla="*/ 1069781 w 4118"/>
              <a:gd name="T59" fmla="*/ 241706 h 4721"/>
              <a:gd name="T60" fmla="*/ 285893 w 4118"/>
              <a:gd name="T61" fmla="*/ 468079 h 4721"/>
              <a:gd name="T62" fmla="*/ 422187 w 4118"/>
              <a:gd name="T63" fmla="*/ 474535 h 4721"/>
              <a:gd name="T64" fmla="*/ 579448 w 4118"/>
              <a:gd name="T65" fmla="*/ 444675 h 4721"/>
              <a:gd name="T66" fmla="*/ 580658 w 4118"/>
              <a:gd name="T67" fmla="*/ 374060 h 4721"/>
              <a:gd name="T68" fmla="*/ 584690 w 4118"/>
              <a:gd name="T69" fmla="*/ 264303 h 4721"/>
              <a:gd name="T70" fmla="*/ 621788 w 4118"/>
              <a:gd name="T71" fmla="*/ 184810 h 4721"/>
              <a:gd name="T72" fmla="*/ 607271 w 4118"/>
              <a:gd name="T73" fmla="*/ 117827 h 4721"/>
              <a:gd name="T74" fmla="*/ 473397 w 4118"/>
              <a:gd name="T75" fmla="*/ 33895 h 4721"/>
              <a:gd name="T76" fmla="*/ 364927 w 4118"/>
              <a:gd name="T77" fmla="*/ 0 h 4721"/>
              <a:gd name="T78" fmla="*/ 287506 w 4118"/>
              <a:gd name="T79" fmla="*/ 18965 h 4721"/>
              <a:gd name="T80" fmla="*/ 241538 w 4118"/>
              <a:gd name="T81" fmla="*/ 68598 h 4721"/>
              <a:gd name="T82" fmla="*/ 229037 w 4118"/>
              <a:gd name="T83" fmla="*/ 112581 h 4721"/>
              <a:gd name="T84" fmla="*/ 247183 w 4118"/>
              <a:gd name="T85" fmla="*/ 192074 h 4721"/>
              <a:gd name="T86" fmla="*/ 245973 w 4118"/>
              <a:gd name="T87" fmla="*/ 233636 h 4721"/>
              <a:gd name="T88" fmla="*/ 189923 w 4118"/>
              <a:gd name="T89" fmla="*/ 298198 h 4721"/>
              <a:gd name="T90" fmla="*/ 181052 w 4118"/>
              <a:gd name="T91" fmla="*/ 343392 h 4721"/>
              <a:gd name="T92" fmla="*/ 198391 w 4118"/>
              <a:gd name="T93" fmla="*/ 404727 h 4721"/>
              <a:gd name="T94" fmla="*/ 256457 w 4118"/>
              <a:gd name="T95" fmla="*/ 457991 h 4721"/>
              <a:gd name="T96" fmla="*/ 70566 w 4118"/>
              <a:gd name="T97" fmla="*/ 1905000 h 4721"/>
              <a:gd name="T98" fmla="*/ 170971 w 4118"/>
              <a:gd name="T99" fmla="*/ 555238 h 4721"/>
              <a:gd name="T100" fmla="*/ 94357 w 4118"/>
              <a:gd name="T101" fmla="*/ 587520 h 4721"/>
              <a:gd name="T102" fmla="*/ 36694 w 4118"/>
              <a:gd name="T103" fmla="*/ 645626 h 4721"/>
              <a:gd name="T104" fmla="*/ 4032 w 4118"/>
              <a:gd name="T105" fmla="*/ 722294 h 4721"/>
              <a:gd name="T106" fmla="*/ 965344 w 4118"/>
              <a:gd name="T107" fmla="*/ 650065 h 4721"/>
              <a:gd name="T108" fmla="*/ 1656084 w 4118"/>
              <a:gd name="T109" fmla="*/ 722294 h 4721"/>
              <a:gd name="T110" fmla="*/ 1623826 w 4118"/>
              <a:gd name="T111" fmla="*/ 645626 h 4721"/>
              <a:gd name="T112" fmla="*/ 1565760 w 4118"/>
              <a:gd name="T113" fmla="*/ 587520 h 4721"/>
              <a:gd name="T114" fmla="*/ 1489549 w 4118"/>
              <a:gd name="T115" fmla="*/ 555238 h 47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118" h="4721">
                <a:moveTo>
                  <a:pt x="1655" y="866"/>
                </a:moveTo>
                <a:lnTo>
                  <a:pt x="1655" y="777"/>
                </a:lnTo>
                <a:lnTo>
                  <a:pt x="1657" y="746"/>
                </a:lnTo>
                <a:lnTo>
                  <a:pt x="1660" y="716"/>
                </a:lnTo>
                <a:lnTo>
                  <a:pt x="1665" y="689"/>
                </a:lnTo>
                <a:lnTo>
                  <a:pt x="1673" y="663"/>
                </a:lnTo>
                <a:lnTo>
                  <a:pt x="1678" y="651"/>
                </a:lnTo>
                <a:lnTo>
                  <a:pt x="1683" y="639"/>
                </a:lnTo>
                <a:lnTo>
                  <a:pt x="1689" y="627"/>
                </a:lnTo>
                <a:lnTo>
                  <a:pt x="1695" y="617"/>
                </a:lnTo>
                <a:lnTo>
                  <a:pt x="1702" y="607"/>
                </a:lnTo>
                <a:lnTo>
                  <a:pt x="1709" y="597"/>
                </a:lnTo>
                <a:lnTo>
                  <a:pt x="1716" y="588"/>
                </a:lnTo>
                <a:lnTo>
                  <a:pt x="1725" y="579"/>
                </a:lnTo>
                <a:lnTo>
                  <a:pt x="1734" y="571"/>
                </a:lnTo>
                <a:lnTo>
                  <a:pt x="1742" y="563"/>
                </a:lnTo>
                <a:lnTo>
                  <a:pt x="1752" y="555"/>
                </a:lnTo>
                <a:lnTo>
                  <a:pt x="1763" y="549"/>
                </a:lnTo>
                <a:lnTo>
                  <a:pt x="1774" y="542"/>
                </a:lnTo>
                <a:lnTo>
                  <a:pt x="1785" y="537"/>
                </a:lnTo>
                <a:lnTo>
                  <a:pt x="1797" y="532"/>
                </a:lnTo>
                <a:lnTo>
                  <a:pt x="1809" y="527"/>
                </a:lnTo>
                <a:lnTo>
                  <a:pt x="1835" y="520"/>
                </a:lnTo>
                <a:lnTo>
                  <a:pt x="1862" y="514"/>
                </a:lnTo>
                <a:lnTo>
                  <a:pt x="1892" y="511"/>
                </a:lnTo>
                <a:lnTo>
                  <a:pt x="1923" y="510"/>
                </a:lnTo>
                <a:lnTo>
                  <a:pt x="2195" y="510"/>
                </a:lnTo>
                <a:lnTo>
                  <a:pt x="2226" y="511"/>
                </a:lnTo>
                <a:lnTo>
                  <a:pt x="2255" y="514"/>
                </a:lnTo>
                <a:lnTo>
                  <a:pt x="2283" y="520"/>
                </a:lnTo>
                <a:lnTo>
                  <a:pt x="2309" y="527"/>
                </a:lnTo>
                <a:lnTo>
                  <a:pt x="2321" y="532"/>
                </a:lnTo>
                <a:lnTo>
                  <a:pt x="2333" y="537"/>
                </a:lnTo>
                <a:lnTo>
                  <a:pt x="2345" y="542"/>
                </a:lnTo>
                <a:lnTo>
                  <a:pt x="2354" y="549"/>
                </a:lnTo>
                <a:lnTo>
                  <a:pt x="2365" y="555"/>
                </a:lnTo>
                <a:lnTo>
                  <a:pt x="2375" y="563"/>
                </a:lnTo>
                <a:lnTo>
                  <a:pt x="2384" y="571"/>
                </a:lnTo>
                <a:lnTo>
                  <a:pt x="2392" y="579"/>
                </a:lnTo>
                <a:lnTo>
                  <a:pt x="2401" y="588"/>
                </a:lnTo>
                <a:lnTo>
                  <a:pt x="2409" y="597"/>
                </a:lnTo>
                <a:lnTo>
                  <a:pt x="2416" y="607"/>
                </a:lnTo>
                <a:lnTo>
                  <a:pt x="2423" y="617"/>
                </a:lnTo>
                <a:lnTo>
                  <a:pt x="2429" y="627"/>
                </a:lnTo>
                <a:lnTo>
                  <a:pt x="2435" y="639"/>
                </a:lnTo>
                <a:lnTo>
                  <a:pt x="2440" y="651"/>
                </a:lnTo>
                <a:lnTo>
                  <a:pt x="2444" y="663"/>
                </a:lnTo>
                <a:lnTo>
                  <a:pt x="2452" y="689"/>
                </a:lnTo>
                <a:lnTo>
                  <a:pt x="2458" y="716"/>
                </a:lnTo>
                <a:lnTo>
                  <a:pt x="2461" y="746"/>
                </a:lnTo>
                <a:lnTo>
                  <a:pt x="2462" y="777"/>
                </a:lnTo>
                <a:lnTo>
                  <a:pt x="2462" y="866"/>
                </a:lnTo>
                <a:lnTo>
                  <a:pt x="2461" y="898"/>
                </a:lnTo>
                <a:lnTo>
                  <a:pt x="2458" y="927"/>
                </a:lnTo>
                <a:lnTo>
                  <a:pt x="2452" y="955"/>
                </a:lnTo>
                <a:lnTo>
                  <a:pt x="2444" y="982"/>
                </a:lnTo>
                <a:lnTo>
                  <a:pt x="2440" y="993"/>
                </a:lnTo>
                <a:lnTo>
                  <a:pt x="2435" y="1005"/>
                </a:lnTo>
                <a:lnTo>
                  <a:pt x="2429" y="1016"/>
                </a:lnTo>
                <a:lnTo>
                  <a:pt x="2423" y="1027"/>
                </a:lnTo>
                <a:lnTo>
                  <a:pt x="2416" y="1037"/>
                </a:lnTo>
                <a:lnTo>
                  <a:pt x="2409" y="1047"/>
                </a:lnTo>
                <a:lnTo>
                  <a:pt x="2401" y="1057"/>
                </a:lnTo>
                <a:lnTo>
                  <a:pt x="2392" y="1065"/>
                </a:lnTo>
                <a:lnTo>
                  <a:pt x="2384" y="1073"/>
                </a:lnTo>
                <a:lnTo>
                  <a:pt x="2375" y="1081"/>
                </a:lnTo>
                <a:lnTo>
                  <a:pt x="2365" y="1088"/>
                </a:lnTo>
                <a:lnTo>
                  <a:pt x="2354" y="1095"/>
                </a:lnTo>
                <a:lnTo>
                  <a:pt x="2345" y="1101"/>
                </a:lnTo>
                <a:lnTo>
                  <a:pt x="2333" y="1106"/>
                </a:lnTo>
                <a:lnTo>
                  <a:pt x="2321" y="1112"/>
                </a:lnTo>
                <a:lnTo>
                  <a:pt x="2309" y="1116"/>
                </a:lnTo>
                <a:lnTo>
                  <a:pt x="2283" y="1124"/>
                </a:lnTo>
                <a:lnTo>
                  <a:pt x="2255" y="1129"/>
                </a:lnTo>
                <a:lnTo>
                  <a:pt x="2226" y="1133"/>
                </a:lnTo>
                <a:lnTo>
                  <a:pt x="2195" y="1134"/>
                </a:lnTo>
                <a:lnTo>
                  <a:pt x="1923" y="1134"/>
                </a:lnTo>
                <a:lnTo>
                  <a:pt x="1892" y="1133"/>
                </a:lnTo>
                <a:lnTo>
                  <a:pt x="1862" y="1129"/>
                </a:lnTo>
                <a:lnTo>
                  <a:pt x="1835" y="1124"/>
                </a:lnTo>
                <a:lnTo>
                  <a:pt x="1809" y="1116"/>
                </a:lnTo>
                <a:lnTo>
                  <a:pt x="1797" y="1112"/>
                </a:lnTo>
                <a:lnTo>
                  <a:pt x="1785" y="1106"/>
                </a:lnTo>
                <a:lnTo>
                  <a:pt x="1774" y="1101"/>
                </a:lnTo>
                <a:lnTo>
                  <a:pt x="1763" y="1095"/>
                </a:lnTo>
                <a:lnTo>
                  <a:pt x="1752" y="1088"/>
                </a:lnTo>
                <a:lnTo>
                  <a:pt x="1742" y="1081"/>
                </a:lnTo>
                <a:lnTo>
                  <a:pt x="1734" y="1073"/>
                </a:lnTo>
                <a:lnTo>
                  <a:pt x="1725" y="1065"/>
                </a:lnTo>
                <a:lnTo>
                  <a:pt x="1716" y="1057"/>
                </a:lnTo>
                <a:lnTo>
                  <a:pt x="1709" y="1047"/>
                </a:lnTo>
                <a:lnTo>
                  <a:pt x="1702" y="1037"/>
                </a:lnTo>
                <a:lnTo>
                  <a:pt x="1695" y="1027"/>
                </a:lnTo>
                <a:lnTo>
                  <a:pt x="1689" y="1016"/>
                </a:lnTo>
                <a:lnTo>
                  <a:pt x="1683" y="1005"/>
                </a:lnTo>
                <a:lnTo>
                  <a:pt x="1678" y="993"/>
                </a:lnTo>
                <a:lnTo>
                  <a:pt x="1673" y="982"/>
                </a:lnTo>
                <a:lnTo>
                  <a:pt x="1665" y="955"/>
                </a:lnTo>
                <a:lnTo>
                  <a:pt x="1660" y="927"/>
                </a:lnTo>
                <a:lnTo>
                  <a:pt x="1657" y="898"/>
                </a:lnTo>
                <a:lnTo>
                  <a:pt x="1655" y="866"/>
                </a:lnTo>
                <a:close/>
                <a:moveTo>
                  <a:pt x="2680" y="777"/>
                </a:moveTo>
                <a:lnTo>
                  <a:pt x="2680" y="866"/>
                </a:lnTo>
                <a:lnTo>
                  <a:pt x="2679" y="898"/>
                </a:lnTo>
                <a:lnTo>
                  <a:pt x="2677" y="927"/>
                </a:lnTo>
                <a:lnTo>
                  <a:pt x="2674" y="957"/>
                </a:lnTo>
                <a:lnTo>
                  <a:pt x="2668" y="985"/>
                </a:lnTo>
                <a:lnTo>
                  <a:pt x="2662" y="1012"/>
                </a:lnTo>
                <a:lnTo>
                  <a:pt x="2654" y="1039"/>
                </a:lnTo>
                <a:lnTo>
                  <a:pt x="2646" y="1065"/>
                </a:lnTo>
                <a:lnTo>
                  <a:pt x="2636" y="1089"/>
                </a:lnTo>
                <a:lnTo>
                  <a:pt x="2682" y="1103"/>
                </a:lnTo>
                <a:lnTo>
                  <a:pt x="2729" y="1115"/>
                </a:lnTo>
                <a:lnTo>
                  <a:pt x="2777" y="1127"/>
                </a:lnTo>
                <a:lnTo>
                  <a:pt x="2826" y="1139"/>
                </a:lnTo>
                <a:lnTo>
                  <a:pt x="2875" y="1149"/>
                </a:lnTo>
                <a:lnTo>
                  <a:pt x="2924" y="1158"/>
                </a:lnTo>
                <a:lnTo>
                  <a:pt x="2973" y="1165"/>
                </a:lnTo>
                <a:lnTo>
                  <a:pt x="3023" y="1172"/>
                </a:lnTo>
                <a:lnTo>
                  <a:pt x="3072" y="1176"/>
                </a:lnTo>
                <a:lnTo>
                  <a:pt x="3122" y="1179"/>
                </a:lnTo>
                <a:lnTo>
                  <a:pt x="3170" y="1181"/>
                </a:lnTo>
                <a:lnTo>
                  <a:pt x="3219" y="1181"/>
                </a:lnTo>
                <a:lnTo>
                  <a:pt x="3267" y="1179"/>
                </a:lnTo>
                <a:lnTo>
                  <a:pt x="3315" y="1175"/>
                </a:lnTo>
                <a:lnTo>
                  <a:pt x="3362" y="1168"/>
                </a:lnTo>
                <a:lnTo>
                  <a:pt x="3408" y="1160"/>
                </a:lnTo>
                <a:lnTo>
                  <a:pt x="3433" y="1153"/>
                </a:lnTo>
                <a:lnTo>
                  <a:pt x="3458" y="1146"/>
                </a:lnTo>
                <a:lnTo>
                  <a:pt x="3482" y="1135"/>
                </a:lnTo>
                <a:lnTo>
                  <a:pt x="3505" y="1124"/>
                </a:lnTo>
                <a:lnTo>
                  <a:pt x="3526" y="1111"/>
                </a:lnTo>
                <a:lnTo>
                  <a:pt x="3546" y="1097"/>
                </a:lnTo>
                <a:lnTo>
                  <a:pt x="3565" y="1080"/>
                </a:lnTo>
                <a:lnTo>
                  <a:pt x="3582" y="1063"/>
                </a:lnTo>
                <a:lnTo>
                  <a:pt x="3599" y="1045"/>
                </a:lnTo>
                <a:lnTo>
                  <a:pt x="3614" y="1024"/>
                </a:lnTo>
                <a:lnTo>
                  <a:pt x="3627" y="1003"/>
                </a:lnTo>
                <a:lnTo>
                  <a:pt x="3638" y="980"/>
                </a:lnTo>
                <a:lnTo>
                  <a:pt x="3648" y="958"/>
                </a:lnTo>
                <a:lnTo>
                  <a:pt x="3656" y="933"/>
                </a:lnTo>
                <a:lnTo>
                  <a:pt x="3662" y="908"/>
                </a:lnTo>
                <a:lnTo>
                  <a:pt x="3666" y="880"/>
                </a:lnTo>
                <a:lnTo>
                  <a:pt x="3667" y="865"/>
                </a:lnTo>
                <a:lnTo>
                  <a:pt x="3668" y="851"/>
                </a:lnTo>
                <a:lnTo>
                  <a:pt x="3668" y="836"/>
                </a:lnTo>
                <a:lnTo>
                  <a:pt x="3667" y="822"/>
                </a:lnTo>
                <a:lnTo>
                  <a:pt x="3665" y="808"/>
                </a:lnTo>
                <a:lnTo>
                  <a:pt x="3663" y="793"/>
                </a:lnTo>
                <a:lnTo>
                  <a:pt x="3660" y="779"/>
                </a:lnTo>
                <a:lnTo>
                  <a:pt x="3656" y="766"/>
                </a:lnTo>
                <a:lnTo>
                  <a:pt x="3652" y="752"/>
                </a:lnTo>
                <a:lnTo>
                  <a:pt x="3646" y="739"/>
                </a:lnTo>
                <a:lnTo>
                  <a:pt x="3636" y="714"/>
                </a:lnTo>
                <a:lnTo>
                  <a:pt x="3621" y="690"/>
                </a:lnTo>
                <a:lnTo>
                  <a:pt x="3606" y="667"/>
                </a:lnTo>
                <a:lnTo>
                  <a:pt x="3589" y="646"/>
                </a:lnTo>
                <a:lnTo>
                  <a:pt x="3570" y="626"/>
                </a:lnTo>
                <a:lnTo>
                  <a:pt x="3550" y="609"/>
                </a:lnTo>
                <a:lnTo>
                  <a:pt x="3529" y="592"/>
                </a:lnTo>
                <a:lnTo>
                  <a:pt x="3507" y="579"/>
                </a:lnTo>
                <a:lnTo>
                  <a:pt x="3486" y="567"/>
                </a:lnTo>
                <a:lnTo>
                  <a:pt x="3463" y="558"/>
                </a:lnTo>
                <a:lnTo>
                  <a:pt x="3441" y="551"/>
                </a:lnTo>
                <a:lnTo>
                  <a:pt x="3458" y="535"/>
                </a:lnTo>
                <a:lnTo>
                  <a:pt x="3475" y="517"/>
                </a:lnTo>
                <a:lnTo>
                  <a:pt x="3490" y="497"/>
                </a:lnTo>
                <a:lnTo>
                  <a:pt x="3504" y="476"/>
                </a:lnTo>
                <a:lnTo>
                  <a:pt x="3517" y="452"/>
                </a:lnTo>
                <a:lnTo>
                  <a:pt x="3528" y="428"/>
                </a:lnTo>
                <a:lnTo>
                  <a:pt x="3537" y="403"/>
                </a:lnTo>
                <a:lnTo>
                  <a:pt x="3543" y="376"/>
                </a:lnTo>
                <a:lnTo>
                  <a:pt x="3549" y="349"/>
                </a:lnTo>
                <a:lnTo>
                  <a:pt x="3551" y="322"/>
                </a:lnTo>
                <a:lnTo>
                  <a:pt x="3552" y="294"/>
                </a:lnTo>
                <a:lnTo>
                  <a:pt x="3551" y="279"/>
                </a:lnTo>
                <a:lnTo>
                  <a:pt x="3549" y="265"/>
                </a:lnTo>
                <a:lnTo>
                  <a:pt x="3548" y="252"/>
                </a:lnTo>
                <a:lnTo>
                  <a:pt x="3544" y="238"/>
                </a:lnTo>
                <a:lnTo>
                  <a:pt x="3541" y="224"/>
                </a:lnTo>
                <a:lnTo>
                  <a:pt x="3537" y="210"/>
                </a:lnTo>
                <a:lnTo>
                  <a:pt x="3531" y="197"/>
                </a:lnTo>
                <a:lnTo>
                  <a:pt x="3526" y="184"/>
                </a:lnTo>
                <a:lnTo>
                  <a:pt x="3519" y="170"/>
                </a:lnTo>
                <a:lnTo>
                  <a:pt x="3512" y="157"/>
                </a:lnTo>
                <a:lnTo>
                  <a:pt x="3496" y="135"/>
                </a:lnTo>
                <a:lnTo>
                  <a:pt x="3480" y="113"/>
                </a:lnTo>
                <a:lnTo>
                  <a:pt x="3463" y="95"/>
                </a:lnTo>
                <a:lnTo>
                  <a:pt x="3444" y="77"/>
                </a:lnTo>
                <a:lnTo>
                  <a:pt x="3425" y="61"/>
                </a:lnTo>
                <a:lnTo>
                  <a:pt x="3404" y="47"/>
                </a:lnTo>
                <a:lnTo>
                  <a:pt x="3383" y="35"/>
                </a:lnTo>
                <a:lnTo>
                  <a:pt x="3361" y="25"/>
                </a:lnTo>
                <a:lnTo>
                  <a:pt x="3338" y="16"/>
                </a:lnTo>
                <a:lnTo>
                  <a:pt x="3314" y="9"/>
                </a:lnTo>
                <a:lnTo>
                  <a:pt x="3289" y="4"/>
                </a:lnTo>
                <a:lnTo>
                  <a:pt x="3265" y="1"/>
                </a:lnTo>
                <a:lnTo>
                  <a:pt x="3239" y="0"/>
                </a:lnTo>
                <a:lnTo>
                  <a:pt x="3214" y="0"/>
                </a:lnTo>
                <a:lnTo>
                  <a:pt x="3188" y="3"/>
                </a:lnTo>
                <a:lnTo>
                  <a:pt x="3162" y="8"/>
                </a:lnTo>
                <a:lnTo>
                  <a:pt x="3118" y="19"/>
                </a:lnTo>
                <a:lnTo>
                  <a:pt x="3075" y="32"/>
                </a:lnTo>
                <a:lnTo>
                  <a:pt x="3031" y="47"/>
                </a:lnTo>
                <a:lnTo>
                  <a:pt x="2988" y="64"/>
                </a:lnTo>
                <a:lnTo>
                  <a:pt x="2944" y="84"/>
                </a:lnTo>
                <a:lnTo>
                  <a:pt x="2902" y="104"/>
                </a:lnTo>
                <a:lnTo>
                  <a:pt x="2860" y="127"/>
                </a:lnTo>
                <a:lnTo>
                  <a:pt x="2817" y="152"/>
                </a:lnTo>
                <a:lnTo>
                  <a:pt x="2775" y="177"/>
                </a:lnTo>
                <a:lnTo>
                  <a:pt x="2734" y="204"/>
                </a:lnTo>
                <a:lnTo>
                  <a:pt x="2693" y="233"/>
                </a:lnTo>
                <a:lnTo>
                  <a:pt x="2653" y="261"/>
                </a:lnTo>
                <a:lnTo>
                  <a:pt x="2613" y="291"/>
                </a:lnTo>
                <a:lnTo>
                  <a:pt x="2575" y="322"/>
                </a:lnTo>
                <a:lnTo>
                  <a:pt x="2537" y="352"/>
                </a:lnTo>
                <a:lnTo>
                  <a:pt x="2500" y="384"/>
                </a:lnTo>
                <a:lnTo>
                  <a:pt x="2521" y="400"/>
                </a:lnTo>
                <a:lnTo>
                  <a:pt x="2540" y="417"/>
                </a:lnTo>
                <a:lnTo>
                  <a:pt x="2559" y="436"/>
                </a:lnTo>
                <a:lnTo>
                  <a:pt x="2576" y="456"/>
                </a:lnTo>
                <a:lnTo>
                  <a:pt x="2592" y="477"/>
                </a:lnTo>
                <a:lnTo>
                  <a:pt x="2606" y="499"/>
                </a:lnTo>
                <a:lnTo>
                  <a:pt x="2621" y="523"/>
                </a:lnTo>
                <a:lnTo>
                  <a:pt x="2632" y="547"/>
                </a:lnTo>
                <a:lnTo>
                  <a:pt x="2643" y="572"/>
                </a:lnTo>
                <a:lnTo>
                  <a:pt x="2653" y="599"/>
                </a:lnTo>
                <a:lnTo>
                  <a:pt x="2661" y="626"/>
                </a:lnTo>
                <a:lnTo>
                  <a:pt x="2668" y="654"/>
                </a:lnTo>
                <a:lnTo>
                  <a:pt x="2673" y="684"/>
                </a:lnTo>
                <a:lnTo>
                  <a:pt x="2677" y="714"/>
                </a:lnTo>
                <a:lnTo>
                  <a:pt x="2679" y="746"/>
                </a:lnTo>
                <a:lnTo>
                  <a:pt x="2680" y="777"/>
                </a:lnTo>
                <a:close/>
                <a:moveTo>
                  <a:pt x="709" y="1160"/>
                </a:moveTo>
                <a:lnTo>
                  <a:pt x="709" y="1160"/>
                </a:lnTo>
                <a:lnTo>
                  <a:pt x="756" y="1168"/>
                </a:lnTo>
                <a:lnTo>
                  <a:pt x="802" y="1175"/>
                </a:lnTo>
                <a:lnTo>
                  <a:pt x="850" y="1179"/>
                </a:lnTo>
                <a:lnTo>
                  <a:pt x="899" y="1181"/>
                </a:lnTo>
                <a:lnTo>
                  <a:pt x="948" y="1181"/>
                </a:lnTo>
                <a:lnTo>
                  <a:pt x="997" y="1179"/>
                </a:lnTo>
                <a:lnTo>
                  <a:pt x="1047" y="1176"/>
                </a:lnTo>
                <a:lnTo>
                  <a:pt x="1096" y="1172"/>
                </a:lnTo>
                <a:lnTo>
                  <a:pt x="1146" y="1165"/>
                </a:lnTo>
                <a:lnTo>
                  <a:pt x="1195" y="1158"/>
                </a:lnTo>
                <a:lnTo>
                  <a:pt x="1245" y="1149"/>
                </a:lnTo>
                <a:lnTo>
                  <a:pt x="1294" y="1138"/>
                </a:lnTo>
                <a:lnTo>
                  <a:pt x="1341" y="1127"/>
                </a:lnTo>
                <a:lnTo>
                  <a:pt x="1389" y="1115"/>
                </a:lnTo>
                <a:lnTo>
                  <a:pt x="1437" y="1102"/>
                </a:lnTo>
                <a:lnTo>
                  <a:pt x="1484" y="1089"/>
                </a:lnTo>
                <a:lnTo>
                  <a:pt x="1473" y="1064"/>
                </a:lnTo>
                <a:lnTo>
                  <a:pt x="1464" y="1038"/>
                </a:lnTo>
                <a:lnTo>
                  <a:pt x="1456" y="1012"/>
                </a:lnTo>
                <a:lnTo>
                  <a:pt x="1449" y="985"/>
                </a:lnTo>
                <a:lnTo>
                  <a:pt x="1445" y="957"/>
                </a:lnTo>
                <a:lnTo>
                  <a:pt x="1440" y="927"/>
                </a:lnTo>
                <a:lnTo>
                  <a:pt x="1438" y="897"/>
                </a:lnTo>
                <a:lnTo>
                  <a:pt x="1438" y="866"/>
                </a:lnTo>
                <a:lnTo>
                  <a:pt x="1438" y="777"/>
                </a:lnTo>
                <a:lnTo>
                  <a:pt x="1438" y="746"/>
                </a:lnTo>
                <a:lnTo>
                  <a:pt x="1440" y="715"/>
                </a:lnTo>
                <a:lnTo>
                  <a:pt x="1445" y="685"/>
                </a:lnTo>
                <a:lnTo>
                  <a:pt x="1450" y="655"/>
                </a:lnTo>
                <a:lnTo>
                  <a:pt x="1457" y="627"/>
                </a:lnTo>
                <a:lnTo>
                  <a:pt x="1465" y="600"/>
                </a:lnTo>
                <a:lnTo>
                  <a:pt x="1475" y="574"/>
                </a:lnTo>
                <a:lnTo>
                  <a:pt x="1486" y="549"/>
                </a:lnTo>
                <a:lnTo>
                  <a:pt x="1498" y="524"/>
                </a:lnTo>
                <a:lnTo>
                  <a:pt x="1512" y="501"/>
                </a:lnTo>
                <a:lnTo>
                  <a:pt x="1527" y="479"/>
                </a:lnTo>
                <a:lnTo>
                  <a:pt x="1542" y="458"/>
                </a:lnTo>
                <a:lnTo>
                  <a:pt x="1561" y="438"/>
                </a:lnTo>
                <a:lnTo>
                  <a:pt x="1579" y="419"/>
                </a:lnTo>
                <a:lnTo>
                  <a:pt x="1599" y="401"/>
                </a:lnTo>
                <a:lnTo>
                  <a:pt x="1620" y="385"/>
                </a:lnTo>
                <a:lnTo>
                  <a:pt x="1583" y="353"/>
                </a:lnTo>
                <a:lnTo>
                  <a:pt x="1545" y="323"/>
                </a:lnTo>
                <a:lnTo>
                  <a:pt x="1506" y="292"/>
                </a:lnTo>
                <a:lnTo>
                  <a:pt x="1466" y="262"/>
                </a:lnTo>
                <a:lnTo>
                  <a:pt x="1426" y="234"/>
                </a:lnTo>
                <a:lnTo>
                  <a:pt x="1385" y="206"/>
                </a:lnTo>
                <a:lnTo>
                  <a:pt x="1344" y="178"/>
                </a:lnTo>
                <a:lnTo>
                  <a:pt x="1302" y="152"/>
                </a:lnTo>
                <a:lnTo>
                  <a:pt x="1260" y="127"/>
                </a:lnTo>
                <a:lnTo>
                  <a:pt x="1216" y="104"/>
                </a:lnTo>
                <a:lnTo>
                  <a:pt x="1174" y="84"/>
                </a:lnTo>
                <a:lnTo>
                  <a:pt x="1131" y="64"/>
                </a:lnTo>
                <a:lnTo>
                  <a:pt x="1087" y="47"/>
                </a:lnTo>
                <a:lnTo>
                  <a:pt x="1044" y="32"/>
                </a:lnTo>
                <a:lnTo>
                  <a:pt x="999" y="19"/>
                </a:lnTo>
                <a:lnTo>
                  <a:pt x="956" y="8"/>
                </a:lnTo>
                <a:lnTo>
                  <a:pt x="930" y="3"/>
                </a:lnTo>
                <a:lnTo>
                  <a:pt x="905" y="0"/>
                </a:lnTo>
                <a:lnTo>
                  <a:pt x="878" y="0"/>
                </a:lnTo>
                <a:lnTo>
                  <a:pt x="853" y="1"/>
                </a:lnTo>
                <a:lnTo>
                  <a:pt x="828" y="4"/>
                </a:lnTo>
                <a:lnTo>
                  <a:pt x="805" y="9"/>
                </a:lnTo>
                <a:lnTo>
                  <a:pt x="781" y="16"/>
                </a:lnTo>
                <a:lnTo>
                  <a:pt x="757" y="25"/>
                </a:lnTo>
                <a:lnTo>
                  <a:pt x="735" y="35"/>
                </a:lnTo>
                <a:lnTo>
                  <a:pt x="713" y="47"/>
                </a:lnTo>
                <a:lnTo>
                  <a:pt x="693" y="61"/>
                </a:lnTo>
                <a:lnTo>
                  <a:pt x="673" y="77"/>
                </a:lnTo>
                <a:lnTo>
                  <a:pt x="655" y="95"/>
                </a:lnTo>
                <a:lnTo>
                  <a:pt x="637" y="113"/>
                </a:lnTo>
                <a:lnTo>
                  <a:pt x="621" y="135"/>
                </a:lnTo>
                <a:lnTo>
                  <a:pt x="607" y="157"/>
                </a:lnTo>
                <a:lnTo>
                  <a:pt x="599" y="170"/>
                </a:lnTo>
                <a:lnTo>
                  <a:pt x="593" y="184"/>
                </a:lnTo>
                <a:lnTo>
                  <a:pt x="586" y="197"/>
                </a:lnTo>
                <a:lnTo>
                  <a:pt x="582" y="210"/>
                </a:lnTo>
                <a:lnTo>
                  <a:pt x="577" y="224"/>
                </a:lnTo>
                <a:lnTo>
                  <a:pt x="574" y="238"/>
                </a:lnTo>
                <a:lnTo>
                  <a:pt x="571" y="252"/>
                </a:lnTo>
                <a:lnTo>
                  <a:pt x="569" y="265"/>
                </a:lnTo>
                <a:lnTo>
                  <a:pt x="568" y="279"/>
                </a:lnTo>
                <a:lnTo>
                  <a:pt x="567" y="294"/>
                </a:lnTo>
                <a:lnTo>
                  <a:pt x="567" y="322"/>
                </a:lnTo>
                <a:lnTo>
                  <a:pt x="570" y="349"/>
                </a:lnTo>
                <a:lnTo>
                  <a:pt x="574" y="376"/>
                </a:lnTo>
                <a:lnTo>
                  <a:pt x="582" y="403"/>
                </a:lnTo>
                <a:lnTo>
                  <a:pt x="590" y="428"/>
                </a:lnTo>
                <a:lnTo>
                  <a:pt x="601" y="452"/>
                </a:lnTo>
                <a:lnTo>
                  <a:pt x="613" y="476"/>
                </a:lnTo>
                <a:lnTo>
                  <a:pt x="627" y="497"/>
                </a:lnTo>
                <a:lnTo>
                  <a:pt x="643" y="517"/>
                </a:lnTo>
                <a:lnTo>
                  <a:pt x="659" y="535"/>
                </a:lnTo>
                <a:lnTo>
                  <a:pt x="677" y="551"/>
                </a:lnTo>
                <a:lnTo>
                  <a:pt x="655" y="558"/>
                </a:lnTo>
                <a:lnTo>
                  <a:pt x="632" y="567"/>
                </a:lnTo>
                <a:lnTo>
                  <a:pt x="610" y="579"/>
                </a:lnTo>
                <a:lnTo>
                  <a:pt x="588" y="592"/>
                </a:lnTo>
                <a:lnTo>
                  <a:pt x="568" y="609"/>
                </a:lnTo>
                <a:lnTo>
                  <a:pt x="548" y="626"/>
                </a:lnTo>
                <a:lnTo>
                  <a:pt x="530" y="646"/>
                </a:lnTo>
                <a:lnTo>
                  <a:pt x="512" y="667"/>
                </a:lnTo>
                <a:lnTo>
                  <a:pt x="496" y="690"/>
                </a:lnTo>
                <a:lnTo>
                  <a:pt x="483" y="714"/>
                </a:lnTo>
                <a:lnTo>
                  <a:pt x="471" y="739"/>
                </a:lnTo>
                <a:lnTo>
                  <a:pt x="467" y="752"/>
                </a:lnTo>
                <a:lnTo>
                  <a:pt x="462" y="766"/>
                </a:lnTo>
                <a:lnTo>
                  <a:pt x="458" y="779"/>
                </a:lnTo>
                <a:lnTo>
                  <a:pt x="455" y="793"/>
                </a:lnTo>
                <a:lnTo>
                  <a:pt x="452" y="808"/>
                </a:lnTo>
                <a:lnTo>
                  <a:pt x="450" y="822"/>
                </a:lnTo>
                <a:lnTo>
                  <a:pt x="450" y="836"/>
                </a:lnTo>
                <a:lnTo>
                  <a:pt x="449" y="851"/>
                </a:lnTo>
                <a:lnTo>
                  <a:pt x="450" y="865"/>
                </a:lnTo>
                <a:lnTo>
                  <a:pt x="451" y="880"/>
                </a:lnTo>
                <a:lnTo>
                  <a:pt x="456" y="908"/>
                </a:lnTo>
                <a:lnTo>
                  <a:pt x="462" y="933"/>
                </a:lnTo>
                <a:lnTo>
                  <a:pt x="470" y="958"/>
                </a:lnTo>
                <a:lnTo>
                  <a:pt x="480" y="980"/>
                </a:lnTo>
                <a:lnTo>
                  <a:pt x="492" y="1003"/>
                </a:lnTo>
                <a:lnTo>
                  <a:pt x="505" y="1024"/>
                </a:lnTo>
                <a:lnTo>
                  <a:pt x="519" y="1045"/>
                </a:lnTo>
                <a:lnTo>
                  <a:pt x="535" y="1063"/>
                </a:lnTo>
                <a:lnTo>
                  <a:pt x="552" y="1080"/>
                </a:lnTo>
                <a:lnTo>
                  <a:pt x="572" y="1097"/>
                </a:lnTo>
                <a:lnTo>
                  <a:pt x="592" y="1111"/>
                </a:lnTo>
                <a:lnTo>
                  <a:pt x="613" y="1124"/>
                </a:lnTo>
                <a:lnTo>
                  <a:pt x="636" y="1135"/>
                </a:lnTo>
                <a:lnTo>
                  <a:pt x="659" y="1146"/>
                </a:lnTo>
                <a:lnTo>
                  <a:pt x="684" y="1153"/>
                </a:lnTo>
                <a:lnTo>
                  <a:pt x="709" y="1160"/>
                </a:lnTo>
                <a:close/>
                <a:moveTo>
                  <a:pt x="175" y="2702"/>
                </a:moveTo>
                <a:lnTo>
                  <a:pt x="3942" y="2702"/>
                </a:lnTo>
                <a:lnTo>
                  <a:pt x="3942" y="4721"/>
                </a:lnTo>
                <a:lnTo>
                  <a:pt x="175" y="4721"/>
                </a:lnTo>
                <a:lnTo>
                  <a:pt x="175" y="2702"/>
                </a:lnTo>
                <a:close/>
                <a:moveTo>
                  <a:pt x="3587" y="1365"/>
                </a:moveTo>
                <a:lnTo>
                  <a:pt x="531" y="1365"/>
                </a:lnTo>
                <a:lnTo>
                  <a:pt x="503" y="1366"/>
                </a:lnTo>
                <a:lnTo>
                  <a:pt x="476" y="1368"/>
                </a:lnTo>
                <a:lnTo>
                  <a:pt x="450" y="1372"/>
                </a:lnTo>
                <a:lnTo>
                  <a:pt x="424" y="1376"/>
                </a:lnTo>
                <a:lnTo>
                  <a:pt x="398" y="1383"/>
                </a:lnTo>
                <a:lnTo>
                  <a:pt x="373" y="1389"/>
                </a:lnTo>
                <a:lnTo>
                  <a:pt x="348" y="1398"/>
                </a:lnTo>
                <a:lnTo>
                  <a:pt x="324" y="1408"/>
                </a:lnTo>
                <a:lnTo>
                  <a:pt x="300" y="1417"/>
                </a:lnTo>
                <a:lnTo>
                  <a:pt x="277" y="1429"/>
                </a:lnTo>
                <a:lnTo>
                  <a:pt x="256" y="1442"/>
                </a:lnTo>
                <a:lnTo>
                  <a:pt x="234" y="1456"/>
                </a:lnTo>
                <a:lnTo>
                  <a:pt x="213" y="1471"/>
                </a:lnTo>
                <a:lnTo>
                  <a:pt x="193" y="1487"/>
                </a:lnTo>
                <a:lnTo>
                  <a:pt x="174" y="1503"/>
                </a:lnTo>
                <a:lnTo>
                  <a:pt x="156" y="1521"/>
                </a:lnTo>
                <a:lnTo>
                  <a:pt x="137" y="1539"/>
                </a:lnTo>
                <a:lnTo>
                  <a:pt x="121" y="1559"/>
                </a:lnTo>
                <a:lnTo>
                  <a:pt x="106" y="1579"/>
                </a:lnTo>
                <a:lnTo>
                  <a:pt x="91" y="1600"/>
                </a:lnTo>
                <a:lnTo>
                  <a:pt x="76" y="1622"/>
                </a:lnTo>
                <a:lnTo>
                  <a:pt x="64" y="1643"/>
                </a:lnTo>
                <a:lnTo>
                  <a:pt x="52" y="1666"/>
                </a:lnTo>
                <a:lnTo>
                  <a:pt x="42" y="1690"/>
                </a:lnTo>
                <a:lnTo>
                  <a:pt x="32" y="1714"/>
                </a:lnTo>
                <a:lnTo>
                  <a:pt x="24" y="1739"/>
                </a:lnTo>
                <a:lnTo>
                  <a:pt x="17" y="1764"/>
                </a:lnTo>
                <a:lnTo>
                  <a:pt x="10" y="1790"/>
                </a:lnTo>
                <a:lnTo>
                  <a:pt x="6" y="1816"/>
                </a:lnTo>
                <a:lnTo>
                  <a:pt x="2" y="1842"/>
                </a:lnTo>
                <a:lnTo>
                  <a:pt x="0" y="1869"/>
                </a:lnTo>
                <a:lnTo>
                  <a:pt x="0" y="1897"/>
                </a:lnTo>
                <a:lnTo>
                  <a:pt x="0" y="2482"/>
                </a:lnTo>
                <a:lnTo>
                  <a:pt x="1724" y="2482"/>
                </a:lnTo>
                <a:lnTo>
                  <a:pt x="1724" y="1611"/>
                </a:lnTo>
                <a:lnTo>
                  <a:pt x="2394" y="1611"/>
                </a:lnTo>
                <a:lnTo>
                  <a:pt x="2394" y="2482"/>
                </a:lnTo>
                <a:lnTo>
                  <a:pt x="4118" y="2482"/>
                </a:lnTo>
                <a:lnTo>
                  <a:pt x="4118" y="1897"/>
                </a:lnTo>
                <a:lnTo>
                  <a:pt x="4117" y="1869"/>
                </a:lnTo>
                <a:lnTo>
                  <a:pt x="4115" y="1842"/>
                </a:lnTo>
                <a:lnTo>
                  <a:pt x="4112" y="1816"/>
                </a:lnTo>
                <a:lnTo>
                  <a:pt x="4107" y="1790"/>
                </a:lnTo>
                <a:lnTo>
                  <a:pt x="4101" y="1764"/>
                </a:lnTo>
                <a:lnTo>
                  <a:pt x="4094" y="1739"/>
                </a:lnTo>
                <a:lnTo>
                  <a:pt x="4086" y="1714"/>
                </a:lnTo>
                <a:lnTo>
                  <a:pt x="4076" y="1690"/>
                </a:lnTo>
                <a:lnTo>
                  <a:pt x="4066" y="1666"/>
                </a:lnTo>
                <a:lnTo>
                  <a:pt x="4054" y="1643"/>
                </a:lnTo>
                <a:lnTo>
                  <a:pt x="4041" y="1622"/>
                </a:lnTo>
                <a:lnTo>
                  <a:pt x="4027" y="1600"/>
                </a:lnTo>
                <a:lnTo>
                  <a:pt x="4013" y="1579"/>
                </a:lnTo>
                <a:lnTo>
                  <a:pt x="3996" y="1559"/>
                </a:lnTo>
                <a:lnTo>
                  <a:pt x="3980" y="1539"/>
                </a:lnTo>
                <a:lnTo>
                  <a:pt x="3963" y="1521"/>
                </a:lnTo>
                <a:lnTo>
                  <a:pt x="3944" y="1503"/>
                </a:lnTo>
                <a:lnTo>
                  <a:pt x="3925" y="1487"/>
                </a:lnTo>
                <a:lnTo>
                  <a:pt x="3905" y="1471"/>
                </a:lnTo>
                <a:lnTo>
                  <a:pt x="3883" y="1456"/>
                </a:lnTo>
                <a:lnTo>
                  <a:pt x="3863" y="1442"/>
                </a:lnTo>
                <a:lnTo>
                  <a:pt x="3840" y="1429"/>
                </a:lnTo>
                <a:lnTo>
                  <a:pt x="3817" y="1417"/>
                </a:lnTo>
                <a:lnTo>
                  <a:pt x="3793" y="1408"/>
                </a:lnTo>
                <a:lnTo>
                  <a:pt x="3769" y="1398"/>
                </a:lnTo>
                <a:lnTo>
                  <a:pt x="3744" y="1389"/>
                </a:lnTo>
                <a:lnTo>
                  <a:pt x="3719" y="1383"/>
                </a:lnTo>
                <a:lnTo>
                  <a:pt x="3694" y="1376"/>
                </a:lnTo>
                <a:lnTo>
                  <a:pt x="3667" y="1372"/>
                </a:lnTo>
                <a:lnTo>
                  <a:pt x="3641" y="1368"/>
                </a:lnTo>
                <a:lnTo>
                  <a:pt x="3614" y="1366"/>
                </a:lnTo>
                <a:lnTo>
                  <a:pt x="3587" y="1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79" tIns="34289" rIns="68579" bIns="34289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6708537" y="3136268"/>
            <a:ext cx="617300" cy="398266"/>
          </a:xfrm>
          <a:custGeom>
            <a:avLst/>
            <a:gdLst/>
            <a:ahLst/>
            <a:cxnLst/>
            <a:rect l="0" t="0" r="r" b="b"/>
            <a:pathLst>
              <a:path w="2135188" h="1470026">
                <a:moveTo>
                  <a:pt x="770940" y="1046163"/>
                </a:moveTo>
                <a:lnTo>
                  <a:pt x="788101" y="1054723"/>
                </a:lnTo>
                <a:lnTo>
                  <a:pt x="804944" y="1062965"/>
                </a:lnTo>
                <a:lnTo>
                  <a:pt x="822104" y="1070574"/>
                </a:lnTo>
                <a:lnTo>
                  <a:pt x="839582" y="1077549"/>
                </a:lnTo>
                <a:lnTo>
                  <a:pt x="857696" y="1084523"/>
                </a:lnTo>
                <a:lnTo>
                  <a:pt x="875810" y="1090547"/>
                </a:lnTo>
                <a:lnTo>
                  <a:pt x="893606" y="1095936"/>
                </a:lnTo>
                <a:lnTo>
                  <a:pt x="912037" y="1101008"/>
                </a:lnTo>
                <a:lnTo>
                  <a:pt x="931105" y="1105447"/>
                </a:lnTo>
                <a:lnTo>
                  <a:pt x="950172" y="1109568"/>
                </a:lnTo>
                <a:lnTo>
                  <a:pt x="968921" y="1112421"/>
                </a:lnTo>
                <a:lnTo>
                  <a:pt x="988624" y="1115592"/>
                </a:lnTo>
                <a:lnTo>
                  <a:pt x="1008009" y="1117494"/>
                </a:lnTo>
                <a:lnTo>
                  <a:pt x="1027712" y="1119396"/>
                </a:lnTo>
                <a:lnTo>
                  <a:pt x="1047732" y="1120030"/>
                </a:lnTo>
                <a:lnTo>
                  <a:pt x="1067435" y="1120347"/>
                </a:lnTo>
                <a:lnTo>
                  <a:pt x="1087455" y="1120030"/>
                </a:lnTo>
                <a:lnTo>
                  <a:pt x="1107476" y="1119396"/>
                </a:lnTo>
                <a:lnTo>
                  <a:pt x="1127179" y="1117494"/>
                </a:lnTo>
                <a:lnTo>
                  <a:pt x="1146564" y="1115592"/>
                </a:lnTo>
                <a:lnTo>
                  <a:pt x="1166266" y="1112421"/>
                </a:lnTo>
                <a:lnTo>
                  <a:pt x="1185334" y="1109568"/>
                </a:lnTo>
                <a:lnTo>
                  <a:pt x="1204083" y="1105447"/>
                </a:lnTo>
                <a:lnTo>
                  <a:pt x="1223150" y="1101008"/>
                </a:lnTo>
                <a:lnTo>
                  <a:pt x="1241582" y="1095936"/>
                </a:lnTo>
                <a:lnTo>
                  <a:pt x="1260013" y="1090547"/>
                </a:lnTo>
                <a:lnTo>
                  <a:pt x="1277809" y="1084523"/>
                </a:lnTo>
                <a:lnTo>
                  <a:pt x="1295605" y="1077549"/>
                </a:lnTo>
                <a:lnTo>
                  <a:pt x="1313084" y="1070574"/>
                </a:lnTo>
                <a:lnTo>
                  <a:pt x="1330244" y="1062965"/>
                </a:lnTo>
                <a:lnTo>
                  <a:pt x="1347722" y="1054723"/>
                </a:lnTo>
                <a:lnTo>
                  <a:pt x="1364247" y="1046163"/>
                </a:lnTo>
                <a:lnTo>
                  <a:pt x="1381725" y="1050918"/>
                </a:lnTo>
                <a:lnTo>
                  <a:pt x="1399521" y="1056308"/>
                </a:lnTo>
                <a:lnTo>
                  <a:pt x="1416682" y="1062331"/>
                </a:lnTo>
                <a:lnTo>
                  <a:pt x="1433842" y="1068355"/>
                </a:lnTo>
                <a:lnTo>
                  <a:pt x="1450685" y="1075012"/>
                </a:lnTo>
                <a:lnTo>
                  <a:pt x="1466892" y="1082304"/>
                </a:lnTo>
                <a:lnTo>
                  <a:pt x="1483099" y="1089596"/>
                </a:lnTo>
                <a:lnTo>
                  <a:pt x="1499307" y="1097521"/>
                </a:lnTo>
                <a:lnTo>
                  <a:pt x="1514560" y="1106081"/>
                </a:lnTo>
                <a:lnTo>
                  <a:pt x="1530132" y="1115275"/>
                </a:lnTo>
                <a:lnTo>
                  <a:pt x="1544750" y="1124785"/>
                </a:lnTo>
                <a:lnTo>
                  <a:pt x="1559368" y="1134930"/>
                </a:lnTo>
                <a:lnTo>
                  <a:pt x="1573669" y="1145709"/>
                </a:lnTo>
                <a:lnTo>
                  <a:pt x="1587651" y="1156805"/>
                </a:lnTo>
                <a:lnTo>
                  <a:pt x="1601634" y="1168852"/>
                </a:lnTo>
                <a:lnTo>
                  <a:pt x="1614663" y="1181216"/>
                </a:lnTo>
                <a:lnTo>
                  <a:pt x="1627692" y="1193897"/>
                </a:lnTo>
                <a:lnTo>
                  <a:pt x="1640404" y="1207846"/>
                </a:lnTo>
                <a:lnTo>
                  <a:pt x="1652479" y="1222112"/>
                </a:lnTo>
                <a:lnTo>
                  <a:pt x="1664238" y="1236695"/>
                </a:lnTo>
                <a:lnTo>
                  <a:pt x="1675678" y="1252547"/>
                </a:lnTo>
                <a:lnTo>
                  <a:pt x="1686800" y="1268715"/>
                </a:lnTo>
                <a:lnTo>
                  <a:pt x="1697287" y="1285517"/>
                </a:lnTo>
                <a:lnTo>
                  <a:pt x="1707456" y="1303271"/>
                </a:lnTo>
                <a:lnTo>
                  <a:pt x="1716990" y="1321341"/>
                </a:lnTo>
                <a:lnTo>
                  <a:pt x="1726524" y="1340363"/>
                </a:lnTo>
                <a:lnTo>
                  <a:pt x="1735739" y="1360018"/>
                </a:lnTo>
                <a:lnTo>
                  <a:pt x="1744002" y="1380625"/>
                </a:lnTo>
                <a:lnTo>
                  <a:pt x="1752264" y="1401549"/>
                </a:lnTo>
                <a:lnTo>
                  <a:pt x="1759573" y="1423740"/>
                </a:lnTo>
                <a:lnTo>
                  <a:pt x="1766882" y="1446249"/>
                </a:lnTo>
                <a:lnTo>
                  <a:pt x="1773238" y="1470026"/>
                </a:lnTo>
                <a:lnTo>
                  <a:pt x="361950" y="1470026"/>
                </a:lnTo>
                <a:lnTo>
                  <a:pt x="368623" y="1446249"/>
                </a:lnTo>
                <a:lnTo>
                  <a:pt x="375932" y="1423740"/>
                </a:lnTo>
                <a:lnTo>
                  <a:pt x="383559" y="1401549"/>
                </a:lnTo>
                <a:lnTo>
                  <a:pt x="391186" y="1380625"/>
                </a:lnTo>
                <a:lnTo>
                  <a:pt x="400084" y="1360018"/>
                </a:lnTo>
                <a:lnTo>
                  <a:pt x="408982" y="1340363"/>
                </a:lnTo>
                <a:lnTo>
                  <a:pt x="418198" y="1321341"/>
                </a:lnTo>
                <a:lnTo>
                  <a:pt x="427731" y="1303271"/>
                </a:lnTo>
                <a:lnTo>
                  <a:pt x="438218" y="1285517"/>
                </a:lnTo>
                <a:lnTo>
                  <a:pt x="449023" y="1268715"/>
                </a:lnTo>
                <a:lnTo>
                  <a:pt x="459828" y="1252547"/>
                </a:lnTo>
                <a:lnTo>
                  <a:pt x="470950" y="1236695"/>
                </a:lnTo>
                <a:lnTo>
                  <a:pt x="483026" y="1222112"/>
                </a:lnTo>
                <a:lnTo>
                  <a:pt x="495102" y="1207846"/>
                </a:lnTo>
                <a:lnTo>
                  <a:pt x="507496" y="1193897"/>
                </a:lnTo>
                <a:lnTo>
                  <a:pt x="520843" y="1181216"/>
                </a:lnTo>
                <a:lnTo>
                  <a:pt x="533872" y="1168852"/>
                </a:lnTo>
                <a:lnTo>
                  <a:pt x="547537" y="1156805"/>
                </a:lnTo>
                <a:lnTo>
                  <a:pt x="561519" y="1145709"/>
                </a:lnTo>
                <a:lnTo>
                  <a:pt x="575820" y="1134930"/>
                </a:lnTo>
                <a:lnTo>
                  <a:pt x="590438" y="1124785"/>
                </a:lnTo>
                <a:lnTo>
                  <a:pt x="605374" y="1115275"/>
                </a:lnTo>
                <a:lnTo>
                  <a:pt x="620945" y="1106081"/>
                </a:lnTo>
                <a:lnTo>
                  <a:pt x="636199" y="1097521"/>
                </a:lnTo>
                <a:lnTo>
                  <a:pt x="652088" y="1089596"/>
                </a:lnTo>
                <a:lnTo>
                  <a:pt x="668296" y="1082304"/>
                </a:lnTo>
                <a:lnTo>
                  <a:pt x="684820" y="1075012"/>
                </a:lnTo>
                <a:lnTo>
                  <a:pt x="701345" y="1068355"/>
                </a:lnTo>
                <a:lnTo>
                  <a:pt x="718824" y="1062331"/>
                </a:lnTo>
                <a:lnTo>
                  <a:pt x="735666" y="1056308"/>
                </a:lnTo>
                <a:lnTo>
                  <a:pt x="753462" y="1050918"/>
                </a:lnTo>
                <a:lnTo>
                  <a:pt x="770940" y="1046163"/>
                </a:lnTo>
                <a:close/>
                <a:moveTo>
                  <a:pt x="1597448" y="841375"/>
                </a:moveTo>
                <a:lnTo>
                  <a:pt x="1606643" y="846144"/>
                </a:lnTo>
                <a:lnTo>
                  <a:pt x="1615521" y="850277"/>
                </a:lnTo>
                <a:lnTo>
                  <a:pt x="1625033" y="854411"/>
                </a:lnTo>
                <a:lnTo>
                  <a:pt x="1634228" y="858226"/>
                </a:lnTo>
                <a:lnTo>
                  <a:pt x="1643740" y="862041"/>
                </a:lnTo>
                <a:lnTo>
                  <a:pt x="1653569" y="865539"/>
                </a:lnTo>
                <a:lnTo>
                  <a:pt x="1663080" y="868400"/>
                </a:lnTo>
                <a:lnTo>
                  <a:pt x="1672909" y="871262"/>
                </a:lnTo>
                <a:lnTo>
                  <a:pt x="1683055" y="873487"/>
                </a:lnTo>
                <a:lnTo>
                  <a:pt x="1693201" y="875713"/>
                </a:lnTo>
                <a:lnTo>
                  <a:pt x="1703665" y="877302"/>
                </a:lnTo>
                <a:lnTo>
                  <a:pt x="1713811" y="878574"/>
                </a:lnTo>
                <a:lnTo>
                  <a:pt x="1724274" y="879846"/>
                </a:lnTo>
                <a:lnTo>
                  <a:pt x="1735054" y="880800"/>
                </a:lnTo>
                <a:lnTo>
                  <a:pt x="1745834" y="881436"/>
                </a:lnTo>
                <a:lnTo>
                  <a:pt x="1756297" y="881436"/>
                </a:lnTo>
                <a:lnTo>
                  <a:pt x="1767077" y="881436"/>
                </a:lnTo>
                <a:lnTo>
                  <a:pt x="1777857" y="880800"/>
                </a:lnTo>
                <a:lnTo>
                  <a:pt x="1788321" y="879846"/>
                </a:lnTo>
                <a:lnTo>
                  <a:pt x="1798784" y="878574"/>
                </a:lnTo>
                <a:lnTo>
                  <a:pt x="1809247" y="877302"/>
                </a:lnTo>
                <a:lnTo>
                  <a:pt x="1819393" y="875713"/>
                </a:lnTo>
                <a:lnTo>
                  <a:pt x="1829539" y="873487"/>
                </a:lnTo>
                <a:lnTo>
                  <a:pt x="1839685" y="871262"/>
                </a:lnTo>
                <a:lnTo>
                  <a:pt x="1849831" y="868082"/>
                </a:lnTo>
                <a:lnTo>
                  <a:pt x="1859660" y="865539"/>
                </a:lnTo>
                <a:lnTo>
                  <a:pt x="1868855" y="862041"/>
                </a:lnTo>
                <a:lnTo>
                  <a:pt x="1878684" y="858226"/>
                </a:lnTo>
                <a:lnTo>
                  <a:pt x="1888196" y="854411"/>
                </a:lnTo>
                <a:lnTo>
                  <a:pt x="1897390" y="850277"/>
                </a:lnTo>
                <a:lnTo>
                  <a:pt x="1906585" y="846144"/>
                </a:lnTo>
                <a:lnTo>
                  <a:pt x="1915463" y="841375"/>
                </a:lnTo>
                <a:lnTo>
                  <a:pt x="1924975" y="843919"/>
                </a:lnTo>
                <a:lnTo>
                  <a:pt x="1934170" y="847098"/>
                </a:lnTo>
                <a:lnTo>
                  <a:pt x="1943682" y="849959"/>
                </a:lnTo>
                <a:lnTo>
                  <a:pt x="1952560" y="853457"/>
                </a:lnTo>
                <a:lnTo>
                  <a:pt x="1961754" y="856954"/>
                </a:lnTo>
                <a:lnTo>
                  <a:pt x="1970632" y="860452"/>
                </a:lnTo>
                <a:lnTo>
                  <a:pt x="1979193" y="864585"/>
                </a:lnTo>
                <a:lnTo>
                  <a:pt x="1988071" y="869354"/>
                </a:lnTo>
                <a:lnTo>
                  <a:pt x="1996314" y="873805"/>
                </a:lnTo>
                <a:lnTo>
                  <a:pt x="2004558" y="878574"/>
                </a:lnTo>
                <a:lnTo>
                  <a:pt x="2012485" y="883979"/>
                </a:lnTo>
                <a:lnTo>
                  <a:pt x="2020411" y="889066"/>
                </a:lnTo>
                <a:lnTo>
                  <a:pt x="2027704" y="895107"/>
                </a:lnTo>
                <a:lnTo>
                  <a:pt x="2035313" y="901148"/>
                </a:lnTo>
                <a:lnTo>
                  <a:pt x="2042923" y="907507"/>
                </a:lnTo>
                <a:lnTo>
                  <a:pt x="2049898" y="914184"/>
                </a:lnTo>
                <a:lnTo>
                  <a:pt x="2056556" y="921178"/>
                </a:lnTo>
                <a:lnTo>
                  <a:pt x="2063532" y="928809"/>
                </a:lnTo>
                <a:lnTo>
                  <a:pt x="2070190" y="936122"/>
                </a:lnTo>
                <a:lnTo>
                  <a:pt x="2076531" y="944070"/>
                </a:lnTo>
                <a:lnTo>
                  <a:pt x="2082556" y="952973"/>
                </a:lnTo>
                <a:lnTo>
                  <a:pt x="2088580" y="961557"/>
                </a:lnTo>
                <a:lnTo>
                  <a:pt x="2094287" y="970459"/>
                </a:lnTo>
                <a:lnTo>
                  <a:pt x="2099360" y="979998"/>
                </a:lnTo>
                <a:lnTo>
                  <a:pt x="2104750" y="989854"/>
                </a:lnTo>
                <a:lnTo>
                  <a:pt x="2110140" y="1000028"/>
                </a:lnTo>
                <a:lnTo>
                  <a:pt x="2114579" y="1010838"/>
                </a:lnTo>
                <a:lnTo>
                  <a:pt x="2119335" y="1021648"/>
                </a:lnTo>
                <a:lnTo>
                  <a:pt x="2123457" y="1033094"/>
                </a:lnTo>
                <a:lnTo>
                  <a:pt x="2127579" y="1045176"/>
                </a:lnTo>
                <a:lnTo>
                  <a:pt x="2131383" y="1057257"/>
                </a:lnTo>
                <a:lnTo>
                  <a:pt x="2135188" y="1069975"/>
                </a:lnTo>
                <a:lnTo>
                  <a:pt x="1680836" y="1069975"/>
                </a:lnTo>
                <a:lnTo>
                  <a:pt x="1668471" y="1058847"/>
                </a:lnTo>
                <a:lnTo>
                  <a:pt x="1655154" y="1048355"/>
                </a:lnTo>
                <a:lnTo>
                  <a:pt x="1642154" y="1038181"/>
                </a:lnTo>
                <a:lnTo>
                  <a:pt x="1628520" y="1028643"/>
                </a:lnTo>
                <a:lnTo>
                  <a:pt x="1614887" y="1018786"/>
                </a:lnTo>
                <a:lnTo>
                  <a:pt x="1600936" y="1009566"/>
                </a:lnTo>
                <a:lnTo>
                  <a:pt x="1586351" y="1000664"/>
                </a:lnTo>
                <a:lnTo>
                  <a:pt x="1571449" y="992079"/>
                </a:lnTo>
                <a:lnTo>
                  <a:pt x="1556547" y="984131"/>
                </a:lnTo>
                <a:lnTo>
                  <a:pt x="1541011" y="976182"/>
                </a:lnTo>
                <a:lnTo>
                  <a:pt x="1525792" y="968552"/>
                </a:lnTo>
                <a:lnTo>
                  <a:pt x="1509622" y="961557"/>
                </a:lnTo>
                <a:lnTo>
                  <a:pt x="1493451" y="954244"/>
                </a:lnTo>
                <a:lnTo>
                  <a:pt x="1476964" y="947885"/>
                </a:lnTo>
                <a:lnTo>
                  <a:pt x="1460477" y="941845"/>
                </a:lnTo>
                <a:lnTo>
                  <a:pt x="1443038" y="935804"/>
                </a:lnTo>
                <a:lnTo>
                  <a:pt x="1450965" y="926901"/>
                </a:lnTo>
                <a:lnTo>
                  <a:pt x="1458891" y="918635"/>
                </a:lnTo>
                <a:lnTo>
                  <a:pt x="1467452" y="910368"/>
                </a:lnTo>
                <a:lnTo>
                  <a:pt x="1475696" y="902738"/>
                </a:lnTo>
                <a:lnTo>
                  <a:pt x="1484891" y="895107"/>
                </a:lnTo>
                <a:lnTo>
                  <a:pt x="1493768" y="888430"/>
                </a:lnTo>
                <a:lnTo>
                  <a:pt x="1503280" y="882072"/>
                </a:lnTo>
                <a:lnTo>
                  <a:pt x="1513109" y="876031"/>
                </a:lnTo>
                <a:lnTo>
                  <a:pt x="1522621" y="870308"/>
                </a:lnTo>
                <a:lnTo>
                  <a:pt x="1532450" y="865539"/>
                </a:lnTo>
                <a:lnTo>
                  <a:pt x="1542913" y="860452"/>
                </a:lnTo>
                <a:lnTo>
                  <a:pt x="1553693" y="856000"/>
                </a:lnTo>
                <a:lnTo>
                  <a:pt x="1564157" y="851867"/>
                </a:lnTo>
                <a:lnTo>
                  <a:pt x="1574937" y="848052"/>
                </a:lnTo>
                <a:lnTo>
                  <a:pt x="1586351" y="844872"/>
                </a:lnTo>
                <a:lnTo>
                  <a:pt x="1597448" y="841375"/>
                </a:lnTo>
                <a:close/>
                <a:moveTo>
                  <a:pt x="219508" y="841375"/>
                </a:moveTo>
                <a:lnTo>
                  <a:pt x="228390" y="846144"/>
                </a:lnTo>
                <a:lnTo>
                  <a:pt x="237589" y="850277"/>
                </a:lnTo>
                <a:lnTo>
                  <a:pt x="247106" y="854411"/>
                </a:lnTo>
                <a:lnTo>
                  <a:pt x="256305" y="858226"/>
                </a:lnTo>
                <a:lnTo>
                  <a:pt x="265821" y="862041"/>
                </a:lnTo>
                <a:lnTo>
                  <a:pt x="275654" y="865539"/>
                </a:lnTo>
                <a:lnTo>
                  <a:pt x="285171" y="868400"/>
                </a:lnTo>
                <a:lnTo>
                  <a:pt x="295321" y="871262"/>
                </a:lnTo>
                <a:lnTo>
                  <a:pt x="305472" y="873487"/>
                </a:lnTo>
                <a:lnTo>
                  <a:pt x="315623" y="875713"/>
                </a:lnTo>
                <a:lnTo>
                  <a:pt x="325773" y="877302"/>
                </a:lnTo>
                <a:lnTo>
                  <a:pt x="336241" y="878574"/>
                </a:lnTo>
                <a:lnTo>
                  <a:pt x="347026" y="879846"/>
                </a:lnTo>
                <a:lnTo>
                  <a:pt x="357494" y="880800"/>
                </a:lnTo>
                <a:lnTo>
                  <a:pt x="367962" y="881436"/>
                </a:lnTo>
                <a:lnTo>
                  <a:pt x="378747" y="881436"/>
                </a:lnTo>
                <a:lnTo>
                  <a:pt x="389215" y="881436"/>
                </a:lnTo>
                <a:lnTo>
                  <a:pt x="400318" y="880800"/>
                </a:lnTo>
                <a:lnTo>
                  <a:pt x="410785" y="879846"/>
                </a:lnTo>
                <a:lnTo>
                  <a:pt x="421253" y="878574"/>
                </a:lnTo>
                <a:lnTo>
                  <a:pt x="431404" y="877302"/>
                </a:lnTo>
                <a:lnTo>
                  <a:pt x="441872" y="875713"/>
                </a:lnTo>
                <a:lnTo>
                  <a:pt x="452023" y="873487"/>
                </a:lnTo>
                <a:lnTo>
                  <a:pt x="462173" y="871262"/>
                </a:lnTo>
                <a:lnTo>
                  <a:pt x="472007" y="868082"/>
                </a:lnTo>
                <a:lnTo>
                  <a:pt x="481840" y="865539"/>
                </a:lnTo>
                <a:lnTo>
                  <a:pt x="491356" y="862041"/>
                </a:lnTo>
                <a:lnTo>
                  <a:pt x="500873" y="858226"/>
                </a:lnTo>
                <a:lnTo>
                  <a:pt x="510706" y="854411"/>
                </a:lnTo>
                <a:lnTo>
                  <a:pt x="519588" y="850277"/>
                </a:lnTo>
                <a:lnTo>
                  <a:pt x="528787" y="846144"/>
                </a:lnTo>
                <a:lnTo>
                  <a:pt x="537669" y="841375"/>
                </a:lnTo>
                <a:lnTo>
                  <a:pt x="549089" y="844872"/>
                </a:lnTo>
                <a:lnTo>
                  <a:pt x="560191" y="848052"/>
                </a:lnTo>
                <a:lnTo>
                  <a:pt x="570976" y="851867"/>
                </a:lnTo>
                <a:lnTo>
                  <a:pt x="581761" y="856000"/>
                </a:lnTo>
                <a:lnTo>
                  <a:pt x="592229" y="860452"/>
                </a:lnTo>
                <a:lnTo>
                  <a:pt x="602697" y="865539"/>
                </a:lnTo>
                <a:lnTo>
                  <a:pt x="612530" y="870308"/>
                </a:lnTo>
                <a:lnTo>
                  <a:pt x="622681" y="876031"/>
                </a:lnTo>
                <a:lnTo>
                  <a:pt x="631880" y="882072"/>
                </a:lnTo>
                <a:lnTo>
                  <a:pt x="641396" y="888430"/>
                </a:lnTo>
                <a:lnTo>
                  <a:pt x="650278" y="895107"/>
                </a:lnTo>
                <a:lnTo>
                  <a:pt x="659477" y="902738"/>
                </a:lnTo>
                <a:lnTo>
                  <a:pt x="668042" y="910368"/>
                </a:lnTo>
                <a:lnTo>
                  <a:pt x="676289" y="918317"/>
                </a:lnTo>
                <a:lnTo>
                  <a:pt x="684220" y="926901"/>
                </a:lnTo>
                <a:lnTo>
                  <a:pt x="692150" y="935804"/>
                </a:lnTo>
                <a:lnTo>
                  <a:pt x="674703" y="941845"/>
                </a:lnTo>
                <a:lnTo>
                  <a:pt x="658208" y="947885"/>
                </a:lnTo>
                <a:lnTo>
                  <a:pt x="641714" y="954244"/>
                </a:lnTo>
                <a:lnTo>
                  <a:pt x="625536" y="961239"/>
                </a:lnTo>
                <a:lnTo>
                  <a:pt x="609358" y="968552"/>
                </a:lnTo>
                <a:lnTo>
                  <a:pt x="594132" y="976182"/>
                </a:lnTo>
                <a:lnTo>
                  <a:pt x="578589" y="983813"/>
                </a:lnTo>
                <a:lnTo>
                  <a:pt x="563680" y="992079"/>
                </a:lnTo>
                <a:lnTo>
                  <a:pt x="549089" y="1000664"/>
                </a:lnTo>
                <a:lnTo>
                  <a:pt x="534180" y="1009566"/>
                </a:lnTo>
                <a:lnTo>
                  <a:pt x="520540" y="1018786"/>
                </a:lnTo>
                <a:lnTo>
                  <a:pt x="506583" y="1028007"/>
                </a:lnTo>
                <a:lnTo>
                  <a:pt x="492943" y="1038181"/>
                </a:lnTo>
                <a:lnTo>
                  <a:pt x="479937" y="1048355"/>
                </a:lnTo>
                <a:lnTo>
                  <a:pt x="466614" y="1058847"/>
                </a:lnTo>
                <a:lnTo>
                  <a:pt x="453926" y="1069975"/>
                </a:lnTo>
                <a:lnTo>
                  <a:pt x="0" y="1069975"/>
                </a:lnTo>
                <a:lnTo>
                  <a:pt x="3489" y="1057257"/>
                </a:lnTo>
                <a:lnTo>
                  <a:pt x="7296" y="1045176"/>
                </a:lnTo>
                <a:lnTo>
                  <a:pt x="11419" y="1033094"/>
                </a:lnTo>
                <a:lnTo>
                  <a:pt x="15860" y="1021648"/>
                </a:lnTo>
                <a:lnTo>
                  <a:pt x="20301" y="1010838"/>
                </a:lnTo>
                <a:lnTo>
                  <a:pt x="25377" y="1000028"/>
                </a:lnTo>
                <a:lnTo>
                  <a:pt x="30135" y="989854"/>
                </a:lnTo>
                <a:lnTo>
                  <a:pt x="35527" y="979998"/>
                </a:lnTo>
                <a:lnTo>
                  <a:pt x="40603" y="970459"/>
                </a:lnTo>
                <a:lnTo>
                  <a:pt x="46630" y="961557"/>
                </a:lnTo>
                <a:lnTo>
                  <a:pt x="52339" y="952973"/>
                </a:lnTo>
                <a:lnTo>
                  <a:pt x="58684" y="944070"/>
                </a:lnTo>
                <a:lnTo>
                  <a:pt x="65028" y="936122"/>
                </a:lnTo>
                <a:lnTo>
                  <a:pt x="71372" y="928809"/>
                </a:lnTo>
                <a:lnTo>
                  <a:pt x="78350" y="921178"/>
                </a:lnTo>
                <a:lnTo>
                  <a:pt x="85012" y="914184"/>
                </a:lnTo>
                <a:lnTo>
                  <a:pt x="92308" y="907507"/>
                </a:lnTo>
                <a:lnTo>
                  <a:pt x="99603" y="901148"/>
                </a:lnTo>
                <a:lnTo>
                  <a:pt x="107217" y="895107"/>
                </a:lnTo>
                <a:lnTo>
                  <a:pt x="114830" y="889066"/>
                </a:lnTo>
                <a:lnTo>
                  <a:pt x="122760" y="883979"/>
                </a:lnTo>
                <a:lnTo>
                  <a:pt x="130373" y="878574"/>
                </a:lnTo>
                <a:lnTo>
                  <a:pt x="138620" y="873805"/>
                </a:lnTo>
                <a:lnTo>
                  <a:pt x="146868" y="869354"/>
                </a:lnTo>
                <a:lnTo>
                  <a:pt x="155749" y="864585"/>
                </a:lnTo>
                <a:lnTo>
                  <a:pt x="164314" y="860452"/>
                </a:lnTo>
                <a:lnTo>
                  <a:pt x="173196" y="856954"/>
                </a:lnTo>
                <a:lnTo>
                  <a:pt x="182395" y="853457"/>
                </a:lnTo>
                <a:lnTo>
                  <a:pt x="191277" y="849959"/>
                </a:lnTo>
                <a:lnTo>
                  <a:pt x="200793" y="847098"/>
                </a:lnTo>
                <a:lnTo>
                  <a:pt x="209992" y="843919"/>
                </a:lnTo>
                <a:lnTo>
                  <a:pt x="219508" y="841375"/>
                </a:lnTo>
                <a:close/>
                <a:moveTo>
                  <a:pt x="741152" y="638588"/>
                </a:moveTo>
                <a:lnTo>
                  <a:pt x="748459" y="651932"/>
                </a:lnTo>
                <a:lnTo>
                  <a:pt x="755766" y="665275"/>
                </a:lnTo>
                <a:lnTo>
                  <a:pt x="763709" y="678301"/>
                </a:lnTo>
                <a:lnTo>
                  <a:pt x="771969" y="690692"/>
                </a:lnTo>
                <a:lnTo>
                  <a:pt x="780230" y="703082"/>
                </a:lnTo>
                <a:lnTo>
                  <a:pt x="788808" y="715155"/>
                </a:lnTo>
                <a:lnTo>
                  <a:pt x="797703" y="726275"/>
                </a:lnTo>
                <a:lnTo>
                  <a:pt x="806917" y="737712"/>
                </a:lnTo>
                <a:lnTo>
                  <a:pt x="816766" y="748514"/>
                </a:lnTo>
                <a:lnTo>
                  <a:pt x="825979" y="758998"/>
                </a:lnTo>
                <a:lnTo>
                  <a:pt x="836146" y="769165"/>
                </a:lnTo>
                <a:lnTo>
                  <a:pt x="846312" y="779014"/>
                </a:lnTo>
                <a:lnTo>
                  <a:pt x="856797" y="788545"/>
                </a:lnTo>
                <a:lnTo>
                  <a:pt x="867281" y="797441"/>
                </a:lnTo>
                <a:lnTo>
                  <a:pt x="878401" y="805701"/>
                </a:lnTo>
                <a:lnTo>
                  <a:pt x="889520" y="813961"/>
                </a:lnTo>
                <a:lnTo>
                  <a:pt x="900958" y="821586"/>
                </a:lnTo>
                <a:lnTo>
                  <a:pt x="912713" y="829211"/>
                </a:lnTo>
                <a:lnTo>
                  <a:pt x="924150" y="835883"/>
                </a:lnTo>
                <a:lnTo>
                  <a:pt x="936223" y="842237"/>
                </a:lnTo>
                <a:lnTo>
                  <a:pt x="948296" y="848274"/>
                </a:lnTo>
                <a:lnTo>
                  <a:pt x="960369" y="853675"/>
                </a:lnTo>
                <a:lnTo>
                  <a:pt x="972759" y="858440"/>
                </a:lnTo>
                <a:lnTo>
                  <a:pt x="985467" y="862888"/>
                </a:lnTo>
                <a:lnTo>
                  <a:pt x="998493" y="867018"/>
                </a:lnTo>
                <a:lnTo>
                  <a:pt x="1011202" y="870513"/>
                </a:lnTo>
                <a:lnTo>
                  <a:pt x="1024227" y="873372"/>
                </a:lnTo>
                <a:lnTo>
                  <a:pt x="1037571" y="875596"/>
                </a:lnTo>
                <a:lnTo>
                  <a:pt x="1050915" y="877503"/>
                </a:lnTo>
                <a:lnTo>
                  <a:pt x="1064258" y="879091"/>
                </a:lnTo>
                <a:lnTo>
                  <a:pt x="1077602" y="879726"/>
                </a:lnTo>
                <a:lnTo>
                  <a:pt x="1091581" y="880362"/>
                </a:lnTo>
                <a:lnTo>
                  <a:pt x="1105242" y="879726"/>
                </a:lnTo>
                <a:lnTo>
                  <a:pt x="1118904" y="879091"/>
                </a:lnTo>
                <a:lnTo>
                  <a:pt x="1132247" y="877503"/>
                </a:lnTo>
                <a:lnTo>
                  <a:pt x="1145591" y="875596"/>
                </a:lnTo>
                <a:lnTo>
                  <a:pt x="1158617" y="873372"/>
                </a:lnTo>
                <a:lnTo>
                  <a:pt x="1171961" y="870513"/>
                </a:lnTo>
                <a:lnTo>
                  <a:pt x="1184669" y="867018"/>
                </a:lnTo>
                <a:lnTo>
                  <a:pt x="1197377" y="862888"/>
                </a:lnTo>
                <a:lnTo>
                  <a:pt x="1210085" y="858440"/>
                </a:lnTo>
                <a:lnTo>
                  <a:pt x="1222476" y="853675"/>
                </a:lnTo>
                <a:lnTo>
                  <a:pt x="1234866" y="848274"/>
                </a:lnTo>
                <a:lnTo>
                  <a:pt x="1246939" y="842237"/>
                </a:lnTo>
                <a:lnTo>
                  <a:pt x="1258694" y="835883"/>
                </a:lnTo>
                <a:lnTo>
                  <a:pt x="1270767" y="829211"/>
                </a:lnTo>
                <a:lnTo>
                  <a:pt x="1282204" y="821586"/>
                </a:lnTo>
                <a:lnTo>
                  <a:pt x="1293324" y="813961"/>
                </a:lnTo>
                <a:lnTo>
                  <a:pt x="1304761" y="805701"/>
                </a:lnTo>
                <a:lnTo>
                  <a:pt x="1315563" y="797441"/>
                </a:lnTo>
                <a:lnTo>
                  <a:pt x="1326048" y="788545"/>
                </a:lnTo>
                <a:lnTo>
                  <a:pt x="1336532" y="779014"/>
                </a:lnTo>
                <a:lnTo>
                  <a:pt x="1346699" y="769165"/>
                </a:lnTo>
                <a:lnTo>
                  <a:pt x="1356865" y="758998"/>
                </a:lnTo>
                <a:lnTo>
                  <a:pt x="1366714" y="748514"/>
                </a:lnTo>
                <a:lnTo>
                  <a:pt x="1376245" y="737712"/>
                </a:lnTo>
                <a:lnTo>
                  <a:pt x="1385141" y="726275"/>
                </a:lnTo>
                <a:lnTo>
                  <a:pt x="1394037" y="715155"/>
                </a:lnTo>
                <a:lnTo>
                  <a:pt x="1402932" y="703082"/>
                </a:lnTo>
                <a:lnTo>
                  <a:pt x="1411193" y="690692"/>
                </a:lnTo>
                <a:lnTo>
                  <a:pt x="1419453" y="678301"/>
                </a:lnTo>
                <a:lnTo>
                  <a:pt x="1427396" y="665275"/>
                </a:lnTo>
                <a:lnTo>
                  <a:pt x="1434703" y="651932"/>
                </a:lnTo>
                <a:lnTo>
                  <a:pt x="1442010" y="638588"/>
                </a:lnTo>
                <a:lnTo>
                  <a:pt x="741152" y="638588"/>
                </a:lnTo>
                <a:close/>
                <a:moveTo>
                  <a:pt x="379541" y="279400"/>
                </a:moveTo>
                <a:lnTo>
                  <a:pt x="389693" y="279400"/>
                </a:lnTo>
                <a:lnTo>
                  <a:pt x="399529" y="280036"/>
                </a:lnTo>
                <a:lnTo>
                  <a:pt x="409681" y="280672"/>
                </a:lnTo>
                <a:lnTo>
                  <a:pt x="419517" y="282263"/>
                </a:lnTo>
                <a:lnTo>
                  <a:pt x="428718" y="283853"/>
                </a:lnTo>
                <a:lnTo>
                  <a:pt x="438553" y="286080"/>
                </a:lnTo>
                <a:lnTo>
                  <a:pt x="448071" y="288306"/>
                </a:lnTo>
                <a:lnTo>
                  <a:pt x="457272" y="290851"/>
                </a:lnTo>
                <a:lnTo>
                  <a:pt x="466473" y="294031"/>
                </a:lnTo>
                <a:lnTo>
                  <a:pt x="475357" y="297530"/>
                </a:lnTo>
                <a:lnTo>
                  <a:pt x="483923" y="300711"/>
                </a:lnTo>
                <a:lnTo>
                  <a:pt x="492807" y="304846"/>
                </a:lnTo>
                <a:lnTo>
                  <a:pt x="501373" y="308981"/>
                </a:lnTo>
                <a:lnTo>
                  <a:pt x="509622" y="313434"/>
                </a:lnTo>
                <a:lnTo>
                  <a:pt x="517871" y="318523"/>
                </a:lnTo>
                <a:lnTo>
                  <a:pt x="525803" y="323612"/>
                </a:lnTo>
                <a:lnTo>
                  <a:pt x="520092" y="343651"/>
                </a:lnTo>
                <a:lnTo>
                  <a:pt x="514698" y="364008"/>
                </a:lnTo>
                <a:lnTo>
                  <a:pt x="510574" y="384364"/>
                </a:lnTo>
                <a:lnTo>
                  <a:pt x="507084" y="405039"/>
                </a:lnTo>
                <a:lnTo>
                  <a:pt x="504228" y="426350"/>
                </a:lnTo>
                <a:lnTo>
                  <a:pt x="502007" y="447661"/>
                </a:lnTo>
                <a:lnTo>
                  <a:pt x="501056" y="469290"/>
                </a:lnTo>
                <a:lnTo>
                  <a:pt x="500421" y="490919"/>
                </a:lnTo>
                <a:lnTo>
                  <a:pt x="501056" y="507777"/>
                </a:lnTo>
                <a:lnTo>
                  <a:pt x="501690" y="524953"/>
                </a:lnTo>
                <a:lnTo>
                  <a:pt x="502959" y="541492"/>
                </a:lnTo>
                <a:lnTo>
                  <a:pt x="504863" y="558032"/>
                </a:lnTo>
                <a:lnTo>
                  <a:pt x="507084" y="574572"/>
                </a:lnTo>
                <a:lnTo>
                  <a:pt x="509622" y="590794"/>
                </a:lnTo>
                <a:lnTo>
                  <a:pt x="512477" y="607016"/>
                </a:lnTo>
                <a:lnTo>
                  <a:pt x="516285" y="623237"/>
                </a:lnTo>
                <a:lnTo>
                  <a:pt x="204089" y="623237"/>
                </a:lnTo>
                <a:lnTo>
                  <a:pt x="212021" y="637551"/>
                </a:lnTo>
                <a:lnTo>
                  <a:pt x="220588" y="650910"/>
                </a:lnTo>
                <a:lnTo>
                  <a:pt x="225029" y="657907"/>
                </a:lnTo>
                <a:lnTo>
                  <a:pt x="229788" y="664269"/>
                </a:lnTo>
                <a:lnTo>
                  <a:pt x="234548" y="670312"/>
                </a:lnTo>
                <a:lnTo>
                  <a:pt x="239307" y="676356"/>
                </a:lnTo>
                <a:lnTo>
                  <a:pt x="244700" y="682399"/>
                </a:lnTo>
                <a:lnTo>
                  <a:pt x="250094" y="688124"/>
                </a:lnTo>
                <a:lnTo>
                  <a:pt x="255170" y="693213"/>
                </a:lnTo>
                <a:lnTo>
                  <a:pt x="260881" y="698621"/>
                </a:lnTo>
                <a:lnTo>
                  <a:pt x="266592" y="703710"/>
                </a:lnTo>
                <a:lnTo>
                  <a:pt x="271986" y="708163"/>
                </a:lnTo>
                <a:lnTo>
                  <a:pt x="277696" y="713252"/>
                </a:lnTo>
                <a:lnTo>
                  <a:pt x="283725" y="717387"/>
                </a:lnTo>
                <a:lnTo>
                  <a:pt x="290070" y="721522"/>
                </a:lnTo>
                <a:lnTo>
                  <a:pt x="296098" y="725657"/>
                </a:lnTo>
                <a:lnTo>
                  <a:pt x="302444" y="729156"/>
                </a:lnTo>
                <a:lnTo>
                  <a:pt x="309106" y="732655"/>
                </a:lnTo>
                <a:lnTo>
                  <a:pt x="315452" y="735835"/>
                </a:lnTo>
                <a:lnTo>
                  <a:pt x="322115" y="738698"/>
                </a:lnTo>
                <a:lnTo>
                  <a:pt x="328460" y="741561"/>
                </a:lnTo>
                <a:lnTo>
                  <a:pt x="335757" y="743787"/>
                </a:lnTo>
                <a:lnTo>
                  <a:pt x="342420" y="746014"/>
                </a:lnTo>
                <a:lnTo>
                  <a:pt x="349083" y="747922"/>
                </a:lnTo>
                <a:lnTo>
                  <a:pt x="356380" y="749512"/>
                </a:lnTo>
                <a:lnTo>
                  <a:pt x="363360" y="750785"/>
                </a:lnTo>
                <a:lnTo>
                  <a:pt x="370657" y="751739"/>
                </a:lnTo>
                <a:lnTo>
                  <a:pt x="377637" y="752375"/>
                </a:lnTo>
                <a:lnTo>
                  <a:pt x="384934" y="753011"/>
                </a:lnTo>
                <a:lnTo>
                  <a:pt x="392232" y="753011"/>
                </a:lnTo>
                <a:lnTo>
                  <a:pt x="402384" y="752693"/>
                </a:lnTo>
                <a:lnTo>
                  <a:pt x="412537" y="752057"/>
                </a:lnTo>
                <a:lnTo>
                  <a:pt x="422372" y="750467"/>
                </a:lnTo>
                <a:lnTo>
                  <a:pt x="432208" y="748558"/>
                </a:lnTo>
                <a:lnTo>
                  <a:pt x="442043" y="746014"/>
                </a:lnTo>
                <a:lnTo>
                  <a:pt x="451244" y="742833"/>
                </a:lnTo>
                <a:lnTo>
                  <a:pt x="460445" y="739652"/>
                </a:lnTo>
                <a:lnTo>
                  <a:pt x="469646" y="735517"/>
                </a:lnTo>
                <a:lnTo>
                  <a:pt x="478529" y="731064"/>
                </a:lnTo>
                <a:lnTo>
                  <a:pt x="487413" y="725975"/>
                </a:lnTo>
                <a:lnTo>
                  <a:pt x="495979" y="720250"/>
                </a:lnTo>
                <a:lnTo>
                  <a:pt x="504228" y="714206"/>
                </a:lnTo>
                <a:lnTo>
                  <a:pt x="512160" y="708163"/>
                </a:lnTo>
                <a:lnTo>
                  <a:pt x="520092" y="701483"/>
                </a:lnTo>
                <a:lnTo>
                  <a:pt x="528024" y="694486"/>
                </a:lnTo>
                <a:lnTo>
                  <a:pt x="535004" y="686852"/>
                </a:lnTo>
                <a:lnTo>
                  <a:pt x="540397" y="699893"/>
                </a:lnTo>
                <a:lnTo>
                  <a:pt x="545791" y="712934"/>
                </a:lnTo>
                <a:lnTo>
                  <a:pt x="551185" y="725975"/>
                </a:lnTo>
                <a:lnTo>
                  <a:pt x="557213" y="738380"/>
                </a:lnTo>
                <a:lnTo>
                  <a:pt x="548329" y="746332"/>
                </a:lnTo>
                <a:lnTo>
                  <a:pt x="539128" y="753965"/>
                </a:lnTo>
                <a:lnTo>
                  <a:pt x="529610" y="760963"/>
                </a:lnTo>
                <a:lnTo>
                  <a:pt x="519457" y="767961"/>
                </a:lnTo>
                <a:lnTo>
                  <a:pt x="509305" y="774004"/>
                </a:lnTo>
                <a:lnTo>
                  <a:pt x="498835" y="779411"/>
                </a:lnTo>
                <a:lnTo>
                  <a:pt x="487730" y="784819"/>
                </a:lnTo>
                <a:lnTo>
                  <a:pt x="476626" y="789590"/>
                </a:lnTo>
                <a:lnTo>
                  <a:pt x="465204" y="793725"/>
                </a:lnTo>
                <a:lnTo>
                  <a:pt x="453465" y="797542"/>
                </a:lnTo>
                <a:lnTo>
                  <a:pt x="441726" y="800722"/>
                </a:lnTo>
                <a:lnTo>
                  <a:pt x="429670" y="803267"/>
                </a:lnTo>
                <a:lnTo>
                  <a:pt x="417613" y="805493"/>
                </a:lnTo>
                <a:lnTo>
                  <a:pt x="404922" y="807084"/>
                </a:lnTo>
                <a:lnTo>
                  <a:pt x="392232" y="807720"/>
                </a:lnTo>
                <a:lnTo>
                  <a:pt x="379541" y="808038"/>
                </a:lnTo>
                <a:lnTo>
                  <a:pt x="366215" y="807720"/>
                </a:lnTo>
                <a:lnTo>
                  <a:pt x="352573" y="807084"/>
                </a:lnTo>
                <a:lnTo>
                  <a:pt x="339247" y="805175"/>
                </a:lnTo>
                <a:lnTo>
                  <a:pt x="326239" y="802949"/>
                </a:lnTo>
                <a:lnTo>
                  <a:pt x="313548" y="799768"/>
                </a:lnTo>
                <a:lnTo>
                  <a:pt x="301175" y="796587"/>
                </a:lnTo>
                <a:lnTo>
                  <a:pt x="288801" y="792452"/>
                </a:lnTo>
                <a:lnTo>
                  <a:pt x="276745" y="787363"/>
                </a:lnTo>
                <a:lnTo>
                  <a:pt x="265006" y="782274"/>
                </a:lnTo>
                <a:lnTo>
                  <a:pt x="253584" y="776231"/>
                </a:lnTo>
                <a:lnTo>
                  <a:pt x="242797" y="770187"/>
                </a:lnTo>
                <a:lnTo>
                  <a:pt x="232009" y="762872"/>
                </a:lnTo>
                <a:lnTo>
                  <a:pt x="221857" y="755874"/>
                </a:lnTo>
                <a:lnTo>
                  <a:pt x="211704" y="747922"/>
                </a:lnTo>
                <a:lnTo>
                  <a:pt x="202186" y="739652"/>
                </a:lnTo>
                <a:lnTo>
                  <a:pt x="192985" y="731064"/>
                </a:lnTo>
                <a:lnTo>
                  <a:pt x="184101" y="721522"/>
                </a:lnTo>
                <a:lnTo>
                  <a:pt x="175852" y="711980"/>
                </a:lnTo>
                <a:lnTo>
                  <a:pt x="167920" y="701801"/>
                </a:lnTo>
                <a:lnTo>
                  <a:pt x="160940" y="691623"/>
                </a:lnTo>
                <a:lnTo>
                  <a:pt x="153643" y="680809"/>
                </a:lnTo>
                <a:lnTo>
                  <a:pt x="147298" y="669994"/>
                </a:lnTo>
                <a:lnTo>
                  <a:pt x="141904" y="658225"/>
                </a:lnTo>
                <a:lnTo>
                  <a:pt x="136511" y="646457"/>
                </a:lnTo>
                <a:lnTo>
                  <a:pt x="131751" y="634370"/>
                </a:lnTo>
                <a:lnTo>
                  <a:pt x="127627" y="622283"/>
                </a:lnTo>
                <a:lnTo>
                  <a:pt x="124137" y="609560"/>
                </a:lnTo>
                <a:lnTo>
                  <a:pt x="120964" y="596837"/>
                </a:lnTo>
                <a:lnTo>
                  <a:pt x="118743" y="584114"/>
                </a:lnTo>
                <a:lnTo>
                  <a:pt x="116840" y="570755"/>
                </a:lnTo>
                <a:lnTo>
                  <a:pt x="116205" y="557396"/>
                </a:lnTo>
                <a:lnTo>
                  <a:pt x="115888" y="543719"/>
                </a:lnTo>
                <a:lnTo>
                  <a:pt x="116205" y="530042"/>
                </a:lnTo>
                <a:lnTo>
                  <a:pt x="116840" y="516683"/>
                </a:lnTo>
                <a:lnTo>
                  <a:pt x="118743" y="503324"/>
                </a:lnTo>
                <a:lnTo>
                  <a:pt x="120964" y="490283"/>
                </a:lnTo>
                <a:lnTo>
                  <a:pt x="124137" y="477560"/>
                </a:lnTo>
                <a:lnTo>
                  <a:pt x="127627" y="465155"/>
                </a:lnTo>
                <a:lnTo>
                  <a:pt x="131751" y="453068"/>
                </a:lnTo>
                <a:lnTo>
                  <a:pt x="136511" y="440981"/>
                </a:lnTo>
                <a:lnTo>
                  <a:pt x="141904" y="429213"/>
                </a:lnTo>
                <a:lnTo>
                  <a:pt x="147298" y="417444"/>
                </a:lnTo>
                <a:lnTo>
                  <a:pt x="153643" y="406629"/>
                </a:lnTo>
                <a:lnTo>
                  <a:pt x="160940" y="395815"/>
                </a:lnTo>
                <a:lnTo>
                  <a:pt x="167920" y="385637"/>
                </a:lnTo>
                <a:lnTo>
                  <a:pt x="175852" y="375458"/>
                </a:lnTo>
                <a:lnTo>
                  <a:pt x="184101" y="365916"/>
                </a:lnTo>
                <a:lnTo>
                  <a:pt x="192985" y="356374"/>
                </a:lnTo>
                <a:lnTo>
                  <a:pt x="202186" y="347786"/>
                </a:lnTo>
                <a:lnTo>
                  <a:pt x="211704" y="339516"/>
                </a:lnTo>
                <a:lnTo>
                  <a:pt x="221857" y="331564"/>
                </a:lnTo>
                <a:lnTo>
                  <a:pt x="232009" y="324567"/>
                </a:lnTo>
                <a:lnTo>
                  <a:pt x="242797" y="317251"/>
                </a:lnTo>
                <a:lnTo>
                  <a:pt x="253584" y="311207"/>
                </a:lnTo>
                <a:lnTo>
                  <a:pt x="265006" y="305164"/>
                </a:lnTo>
                <a:lnTo>
                  <a:pt x="276745" y="300075"/>
                </a:lnTo>
                <a:lnTo>
                  <a:pt x="288801" y="294986"/>
                </a:lnTo>
                <a:lnTo>
                  <a:pt x="301175" y="290851"/>
                </a:lnTo>
                <a:lnTo>
                  <a:pt x="313548" y="287670"/>
                </a:lnTo>
                <a:lnTo>
                  <a:pt x="326239" y="284489"/>
                </a:lnTo>
                <a:lnTo>
                  <a:pt x="339247" y="282263"/>
                </a:lnTo>
                <a:lnTo>
                  <a:pt x="352573" y="280354"/>
                </a:lnTo>
                <a:lnTo>
                  <a:pt x="366215" y="279718"/>
                </a:lnTo>
                <a:lnTo>
                  <a:pt x="379541" y="279400"/>
                </a:lnTo>
                <a:close/>
                <a:moveTo>
                  <a:pt x="1746295" y="279400"/>
                </a:moveTo>
                <a:lnTo>
                  <a:pt x="1756477" y="279400"/>
                </a:lnTo>
                <a:lnTo>
                  <a:pt x="1770159" y="279718"/>
                </a:lnTo>
                <a:lnTo>
                  <a:pt x="1783523" y="280354"/>
                </a:lnTo>
                <a:lnTo>
                  <a:pt x="1796886" y="282263"/>
                </a:lnTo>
                <a:lnTo>
                  <a:pt x="1809932" y="284489"/>
                </a:lnTo>
                <a:lnTo>
                  <a:pt x="1822659" y="287670"/>
                </a:lnTo>
                <a:lnTo>
                  <a:pt x="1835387" y="290851"/>
                </a:lnTo>
                <a:lnTo>
                  <a:pt x="1847796" y="294986"/>
                </a:lnTo>
                <a:lnTo>
                  <a:pt x="1859569" y="300075"/>
                </a:lnTo>
                <a:lnTo>
                  <a:pt x="1871341" y="305164"/>
                </a:lnTo>
                <a:lnTo>
                  <a:pt x="1882796" y="311207"/>
                </a:lnTo>
                <a:lnTo>
                  <a:pt x="1893614" y="317251"/>
                </a:lnTo>
                <a:lnTo>
                  <a:pt x="1904433" y="324566"/>
                </a:lnTo>
                <a:lnTo>
                  <a:pt x="1914615" y="331564"/>
                </a:lnTo>
                <a:lnTo>
                  <a:pt x="1924796" y="339516"/>
                </a:lnTo>
                <a:lnTo>
                  <a:pt x="1934342" y="347786"/>
                </a:lnTo>
                <a:lnTo>
                  <a:pt x="1943888" y="356374"/>
                </a:lnTo>
                <a:lnTo>
                  <a:pt x="1952479" y="365916"/>
                </a:lnTo>
                <a:lnTo>
                  <a:pt x="1960751" y="375458"/>
                </a:lnTo>
                <a:lnTo>
                  <a:pt x="1968706" y="385637"/>
                </a:lnTo>
                <a:lnTo>
                  <a:pt x="1976024" y="395815"/>
                </a:lnTo>
                <a:lnTo>
                  <a:pt x="1983024" y="406629"/>
                </a:lnTo>
                <a:lnTo>
                  <a:pt x="1989388" y="417444"/>
                </a:lnTo>
                <a:lnTo>
                  <a:pt x="1995115" y="429213"/>
                </a:lnTo>
                <a:lnTo>
                  <a:pt x="2000206" y="440981"/>
                </a:lnTo>
                <a:lnTo>
                  <a:pt x="2005297" y="453068"/>
                </a:lnTo>
                <a:lnTo>
                  <a:pt x="2009434" y="465155"/>
                </a:lnTo>
                <a:lnTo>
                  <a:pt x="2012615" y="477560"/>
                </a:lnTo>
                <a:lnTo>
                  <a:pt x="2015797" y="490283"/>
                </a:lnTo>
                <a:lnTo>
                  <a:pt x="2018025" y="503324"/>
                </a:lnTo>
                <a:lnTo>
                  <a:pt x="2019934" y="516683"/>
                </a:lnTo>
                <a:lnTo>
                  <a:pt x="2020888" y="530042"/>
                </a:lnTo>
                <a:lnTo>
                  <a:pt x="2020888" y="543719"/>
                </a:lnTo>
                <a:lnTo>
                  <a:pt x="2020888" y="557396"/>
                </a:lnTo>
                <a:lnTo>
                  <a:pt x="2019934" y="570755"/>
                </a:lnTo>
                <a:lnTo>
                  <a:pt x="2018025" y="584114"/>
                </a:lnTo>
                <a:lnTo>
                  <a:pt x="2015797" y="596837"/>
                </a:lnTo>
                <a:lnTo>
                  <a:pt x="2012615" y="609560"/>
                </a:lnTo>
                <a:lnTo>
                  <a:pt x="2009434" y="622283"/>
                </a:lnTo>
                <a:lnTo>
                  <a:pt x="2005297" y="634370"/>
                </a:lnTo>
                <a:lnTo>
                  <a:pt x="2000206" y="646457"/>
                </a:lnTo>
                <a:lnTo>
                  <a:pt x="1995115" y="658225"/>
                </a:lnTo>
                <a:lnTo>
                  <a:pt x="1989388" y="669994"/>
                </a:lnTo>
                <a:lnTo>
                  <a:pt x="1983024" y="680809"/>
                </a:lnTo>
                <a:lnTo>
                  <a:pt x="1976024" y="691623"/>
                </a:lnTo>
                <a:lnTo>
                  <a:pt x="1968706" y="701801"/>
                </a:lnTo>
                <a:lnTo>
                  <a:pt x="1960751" y="711980"/>
                </a:lnTo>
                <a:lnTo>
                  <a:pt x="1952479" y="721522"/>
                </a:lnTo>
                <a:lnTo>
                  <a:pt x="1943888" y="731064"/>
                </a:lnTo>
                <a:lnTo>
                  <a:pt x="1934342" y="739652"/>
                </a:lnTo>
                <a:lnTo>
                  <a:pt x="1924796" y="747922"/>
                </a:lnTo>
                <a:lnTo>
                  <a:pt x="1914615" y="755874"/>
                </a:lnTo>
                <a:lnTo>
                  <a:pt x="1904433" y="762872"/>
                </a:lnTo>
                <a:lnTo>
                  <a:pt x="1893614" y="770187"/>
                </a:lnTo>
                <a:lnTo>
                  <a:pt x="1882796" y="776231"/>
                </a:lnTo>
                <a:lnTo>
                  <a:pt x="1871341" y="782274"/>
                </a:lnTo>
                <a:lnTo>
                  <a:pt x="1859569" y="787363"/>
                </a:lnTo>
                <a:lnTo>
                  <a:pt x="1847796" y="792452"/>
                </a:lnTo>
                <a:lnTo>
                  <a:pt x="1835387" y="796587"/>
                </a:lnTo>
                <a:lnTo>
                  <a:pt x="1822659" y="799768"/>
                </a:lnTo>
                <a:lnTo>
                  <a:pt x="1809932" y="802949"/>
                </a:lnTo>
                <a:lnTo>
                  <a:pt x="1796886" y="805175"/>
                </a:lnTo>
                <a:lnTo>
                  <a:pt x="1783523" y="807084"/>
                </a:lnTo>
                <a:lnTo>
                  <a:pt x="1770159" y="807720"/>
                </a:lnTo>
                <a:lnTo>
                  <a:pt x="1756477" y="808038"/>
                </a:lnTo>
                <a:lnTo>
                  <a:pt x="1743749" y="807720"/>
                </a:lnTo>
                <a:lnTo>
                  <a:pt x="1730704" y="807084"/>
                </a:lnTo>
                <a:lnTo>
                  <a:pt x="1718295" y="805493"/>
                </a:lnTo>
                <a:lnTo>
                  <a:pt x="1706522" y="803267"/>
                </a:lnTo>
                <a:lnTo>
                  <a:pt x="1693794" y="800722"/>
                </a:lnTo>
                <a:lnTo>
                  <a:pt x="1682340" y="797542"/>
                </a:lnTo>
                <a:lnTo>
                  <a:pt x="1670567" y="793725"/>
                </a:lnTo>
                <a:lnTo>
                  <a:pt x="1658794" y="789590"/>
                </a:lnTo>
                <a:lnTo>
                  <a:pt x="1647976" y="784819"/>
                </a:lnTo>
                <a:lnTo>
                  <a:pt x="1637158" y="779411"/>
                </a:lnTo>
                <a:lnTo>
                  <a:pt x="1626339" y="774004"/>
                </a:lnTo>
                <a:lnTo>
                  <a:pt x="1615839" y="767325"/>
                </a:lnTo>
                <a:lnTo>
                  <a:pt x="1606294" y="760963"/>
                </a:lnTo>
                <a:lnTo>
                  <a:pt x="1596430" y="753965"/>
                </a:lnTo>
                <a:lnTo>
                  <a:pt x="1586884" y="746332"/>
                </a:lnTo>
                <a:lnTo>
                  <a:pt x="1577975" y="738380"/>
                </a:lnTo>
                <a:lnTo>
                  <a:pt x="1586248" y="720250"/>
                </a:lnTo>
                <a:lnTo>
                  <a:pt x="1594203" y="702438"/>
                </a:lnTo>
                <a:lnTo>
                  <a:pt x="1601203" y="683353"/>
                </a:lnTo>
                <a:lnTo>
                  <a:pt x="1607566" y="664587"/>
                </a:lnTo>
                <a:lnTo>
                  <a:pt x="1615521" y="674765"/>
                </a:lnTo>
                <a:lnTo>
                  <a:pt x="1623476" y="684307"/>
                </a:lnTo>
                <a:lnTo>
                  <a:pt x="1632067" y="692895"/>
                </a:lnTo>
                <a:lnTo>
                  <a:pt x="1641294" y="701483"/>
                </a:lnTo>
                <a:lnTo>
                  <a:pt x="1650521" y="709435"/>
                </a:lnTo>
                <a:lnTo>
                  <a:pt x="1660067" y="716751"/>
                </a:lnTo>
                <a:lnTo>
                  <a:pt x="1669931" y="723431"/>
                </a:lnTo>
                <a:lnTo>
                  <a:pt x="1680113" y="729474"/>
                </a:lnTo>
                <a:lnTo>
                  <a:pt x="1690613" y="734563"/>
                </a:lnTo>
                <a:lnTo>
                  <a:pt x="1701113" y="739652"/>
                </a:lnTo>
                <a:lnTo>
                  <a:pt x="1711931" y="743787"/>
                </a:lnTo>
                <a:lnTo>
                  <a:pt x="1723067" y="746968"/>
                </a:lnTo>
                <a:lnTo>
                  <a:pt x="1734204" y="749831"/>
                </a:lnTo>
                <a:lnTo>
                  <a:pt x="1745977" y="751739"/>
                </a:lnTo>
                <a:lnTo>
                  <a:pt x="1757750" y="752693"/>
                </a:lnTo>
                <a:lnTo>
                  <a:pt x="1769204" y="753011"/>
                </a:lnTo>
                <a:lnTo>
                  <a:pt x="1776841" y="753011"/>
                </a:lnTo>
                <a:lnTo>
                  <a:pt x="1783841" y="752375"/>
                </a:lnTo>
                <a:lnTo>
                  <a:pt x="1791477" y="751739"/>
                </a:lnTo>
                <a:lnTo>
                  <a:pt x="1798795" y="750785"/>
                </a:lnTo>
                <a:lnTo>
                  <a:pt x="1805795" y="749512"/>
                </a:lnTo>
                <a:lnTo>
                  <a:pt x="1812477" y="747922"/>
                </a:lnTo>
                <a:lnTo>
                  <a:pt x="1819796" y="746014"/>
                </a:lnTo>
                <a:lnTo>
                  <a:pt x="1826477" y="743787"/>
                </a:lnTo>
                <a:lnTo>
                  <a:pt x="1833477" y="741561"/>
                </a:lnTo>
                <a:lnTo>
                  <a:pt x="1840159" y="738698"/>
                </a:lnTo>
                <a:lnTo>
                  <a:pt x="1846523" y="735835"/>
                </a:lnTo>
                <a:lnTo>
                  <a:pt x="1853205" y="732655"/>
                </a:lnTo>
                <a:lnTo>
                  <a:pt x="1859569" y="729156"/>
                </a:lnTo>
                <a:lnTo>
                  <a:pt x="1865614" y="725657"/>
                </a:lnTo>
                <a:lnTo>
                  <a:pt x="1872296" y="721522"/>
                </a:lnTo>
                <a:lnTo>
                  <a:pt x="1878342" y="717387"/>
                </a:lnTo>
                <a:lnTo>
                  <a:pt x="1884069" y="713252"/>
                </a:lnTo>
                <a:lnTo>
                  <a:pt x="1890114" y="708163"/>
                </a:lnTo>
                <a:lnTo>
                  <a:pt x="1895842" y="703710"/>
                </a:lnTo>
                <a:lnTo>
                  <a:pt x="1901569" y="698621"/>
                </a:lnTo>
                <a:lnTo>
                  <a:pt x="1906978" y="693213"/>
                </a:lnTo>
                <a:lnTo>
                  <a:pt x="1912387" y="688124"/>
                </a:lnTo>
                <a:lnTo>
                  <a:pt x="1917796" y="682399"/>
                </a:lnTo>
                <a:lnTo>
                  <a:pt x="1922569" y="676356"/>
                </a:lnTo>
                <a:lnTo>
                  <a:pt x="1927660" y="670312"/>
                </a:lnTo>
                <a:lnTo>
                  <a:pt x="1932433" y="664269"/>
                </a:lnTo>
                <a:lnTo>
                  <a:pt x="1936887" y="657907"/>
                </a:lnTo>
                <a:lnTo>
                  <a:pt x="1941342" y="650910"/>
                </a:lnTo>
                <a:lnTo>
                  <a:pt x="1950251" y="637551"/>
                </a:lnTo>
                <a:lnTo>
                  <a:pt x="1958206" y="623237"/>
                </a:lnTo>
                <a:lnTo>
                  <a:pt x="1619021" y="623237"/>
                </a:lnTo>
                <a:lnTo>
                  <a:pt x="1622839" y="607016"/>
                </a:lnTo>
                <a:lnTo>
                  <a:pt x="1625703" y="590794"/>
                </a:lnTo>
                <a:lnTo>
                  <a:pt x="1628248" y="574572"/>
                </a:lnTo>
                <a:lnTo>
                  <a:pt x="1630476" y="558032"/>
                </a:lnTo>
                <a:lnTo>
                  <a:pt x="1632385" y="541492"/>
                </a:lnTo>
                <a:lnTo>
                  <a:pt x="1633658" y="524953"/>
                </a:lnTo>
                <a:lnTo>
                  <a:pt x="1634294" y="507777"/>
                </a:lnTo>
                <a:lnTo>
                  <a:pt x="1634930" y="490919"/>
                </a:lnTo>
                <a:lnTo>
                  <a:pt x="1634294" y="469290"/>
                </a:lnTo>
                <a:lnTo>
                  <a:pt x="1633339" y="447661"/>
                </a:lnTo>
                <a:lnTo>
                  <a:pt x="1631112" y="426668"/>
                </a:lnTo>
                <a:lnTo>
                  <a:pt x="1628248" y="405357"/>
                </a:lnTo>
                <a:lnTo>
                  <a:pt x="1625067" y="384364"/>
                </a:lnTo>
                <a:lnTo>
                  <a:pt x="1620612" y="364008"/>
                </a:lnTo>
                <a:lnTo>
                  <a:pt x="1615521" y="343651"/>
                </a:lnTo>
                <a:lnTo>
                  <a:pt x="1609476" y="323612"/>
                </a:lnTo>
                <a:lnTo>
                  <a:pt x="1617748" y="318523"/>
                </a:lnTo>
                <a:lnTo>
                  <a:pt x="1625703" y="314070"/>
                </a:lnTo>
                <a:lnTo>
                  <a:pt x="1633976" y="308981"/>
                </a:lnTo>
                <a:lnTo>
                  <a:pt x="1642567" y="304846"/>
                </a:lnTo>
                <a:lnTo>
                  <a:pt x="1651476" y="301029"/>
                </a:lnTo>
                <a:lnTo>
                  <a:pt x="1660385" y="297530"/>
                </a:lnTo>
                <a:lnTo>
                  <a:pt x="1669294" y="294031"/>
                </a:lnTo>
                <a:lnTo>
                  <a:pt x="1678522" y="290851"/>
                </a:lnTo>
                <a:lnTo>
                  <a:pt x="1687749" y="288306"/>
                </a:lnTo>
                <a:lnTo>
                  <a:pt x="1697294" y="286080"/>
                </a:lnTo>
                <a:lnTo>
                  <a:pt x="1706840" y="283853"/>
                </a:lnTo>
                <a:lnTo>
                  <a:pt x="1716386" y="282263"/>
                </a:lnTo>
                <a:lnTo>
                  <a:pt x="1726249" y="280672"/>
                </a:lnTo>
                <a:lnTo>
                  <a:pt x="1736431" y="280036"/>
                </a:lnTo>
                <a:lnTo>
                  <a:pt x="1746295" y="279400"/>
                </a:lnTo>
                <a:close/>
                <a:moveTo>
                  <a:pt x="1054727" y="0"/>
                </a:moveTo>
                <a:lnTo>
                  <a:pt x="1067435" y="0"/>
                </a:lnTo>
                <a:lnTo>
                  <a:pt x="1080461" y="0"/>
                </a:lnTo>
                <a:lnTo>
                  <a:pt x="1092852" y="635"/>
                </a:lnTo>
                <a:lnTo>
                  <a:pt x="1105242" y="1271"/>
                </a:lnTo>
                <a:lnTo>
                  <a:pt x="1117951" y="2542"/>
                </a:lnTo>
                <a:lnTo>
                  <a:pt x="1130023" y="3813"/>
                </a:lnTo>
                <a:lnTo>
                  <a:pt x="1142414" y="5401"/>
                </a:lnTo>
                <a:lnTo>
                  <a:pt x="1154487" y="7307"/>
                </a:lnTo>
                <a:lnTo>
                  <a:pt x="1166560" y="10167"/>
                </a:lnTo>
                <a:lnTo>
                  <a:pt x="1178632" y="12391"/>
                </a:lnTo>
                <a:lnTo>
                  <a:pt x="1190387" y="15250"/>
                </a:lnTo>
                <a:lnTo>
                  <a:pt x="1202143" y="18745"/>
                </a:lnTo>
                <a:lnTo>
                  <a:pt x="1213580" y="22239"/>
                </a:lnTo>
                <a:lnTo>
                  <a:pt x="1225335" y="25734"/>
                </a:lnTo>
                <a:lnTo>
                  <a:pt x="1236455" y="29547"/>
                </a:lnTo>
                <a:lnTo>
                  <a:pt x="1247892" y="33995"/>
                </a:lnTo>
                <a:lnTo>
                  <a:pt x="1258694" y="38760"/>
                </a:lnTo>
                <a:lnTo>
                  <a:pt x="1270132" y="43208"/>
                </a:lnTo>
                <a:lnTo>
                  <a:pt x="1280616" y="48291"/>
                </a:lnTo>
                <a:lnTo>
                  <a:pt x="1291418" y="53692"/>
                </a:lnTo>
                <a:lnTo>
                  <a:pt x="1301902" y="59411"/>
                </a:lnTo>
                <a:lnTo>
                  <a:pt x="1312069" y="65130"/>
                </a:lnTo>
                <a:lnTo>
                  <a:pt x="1322235" y="71166"/>
                </a:lnTo>
                <a:lnTo>
                  <a:pt x="1332402" y="77520"/>
                </a:lnTo>
                <a:lnTo>
                  <a:pt x="1342251" y="83874"/>
                </a:lnTo>
                <a:lnTo>
                  <a:pt x="1352100" y="90546"/>
                </a:lnTo>
                <a:lnTo>
                  <a:pt x="1361313" y="97218"/>
                </a:lnTo>
                <a:lnTo>
                  <a:pt x="1370844" y="104525"/>
                </a:lnTo>
                <a:lnTo>
                  <a:pt x="1380375" y="112150"/>
                </a:lnTo>
                <a:lnTo>
                  <a:pt x="1389271" y="119457"/>
                </a:lnTo>
                <a:lnTo>
                  <a:pt x="1397849" y="127400"/>
                </a:lnTo>
                <a:lnTo>
                  <a:pt x="1406427" y="135660"/>
                </a:lnTo>
                <a:lnTo>
                  <a:pt x="1415323" y="143603"/>
                </a:lnTo>
                <a:lnTo>
                  <a:pt x="1423266" y="152181"/>
                </a:lnTo>
                <a:lnTo>
                  <a:pt x="1431526" y="161077"/>
                </a:lnTo>
                <a:lnTo>
                  <a:pt x="1439469" y="169655"/>
                </a:lnTo>
                <a:lnTo>
                  <a:pt x="1446776" y="178551"/>
                </a:lnTo>
                <a:lnTo>
                  <a:pt x="1454083" y="188082"/>
                </a:lnTo>
                <a:lnTo>
                  <a:pt x="1461391" y="197295"/>
                </a:lnTo>
                <a:lnTo>
                  <a:pt x="1468380" y="206826"/>
                </a:lnTo>
                <a:lnTo>
                  <a:pt x="1475052" y="216675"/>
                </a:lnTo>
                <a:lnTo>
                  <a:pt x="1481406" y="226524"/>
                </a:lnTo>
                <a:lnTo>
                  <a:pt x="1487760" y="236691"/>
                </a:lnTo>
                <a:lnTo>
                  <a:pt x="1493797" y="246857"/>
                </a:lnTo>
                <a:lnTo>
                  <a:pt x="1499515" y="256706"/>
                </a:lnTo>
                <a:lnTo>
                  <a:pt x="1505234" y="267508"/>
                </a:lnTo>
                <a:lnTo>
                  <a:pt x="1510317" y="278310"/>
                </a:lnTo>
                <a:lnTo>
                  <a:pt x="1515718" y="288794"/>
                </a:lnTo>
                <a:lnTo>
                  <a:pt x="1520166" y="300232"/>
                </a:lnTo>
                <a:lnTo>
                  <a:pt x="1524614" y="311034"/>
                </a:lnTo>
                <a:lnTo>
                  <a:pt x="1529380" y="322471"/>
                </a:lnTo>
                <a:lnTo>
                  <a:pt x="1532874" y="333591"/>
                </a:lnTo>
                <a:lnTo>
                  <a:pt x="1536687" y="345346"/>
                </a:lnTo>
                <a:lnTo>
                  <a:pt x="1540182" y="356466"/>
                </a:lnTo>
                <a:lnTo>
                  <a:pt x="1543676" y="368221"/>
                </a:lnTo>
                <a:lnTo>
                  <a:pt x="1546218" y="380294"/>
                </a:lnTo>
                <a:lnTo>
                  <a:pt x="1548760" y="392366"/>
                </a:lnTo>
                <a:lnTo>
                  <a:pt x="1551301" y="404439"/>
                </a:lnTo>
                <a:lnTo>
                  <a:pt x="1553208" y="416512"/>
                </a:lnTo>
                <a:lnTo>
                  <a:pt x="1554796" y="428902"/>
                </a:lnTo>
                <a:lnTo>
                  <a:pt x="1556385" y="440975"/>
                </a:lnTo>
                <a:lnTo>
                  <a:pt x="1557338" y="453366"/>
                </a:lnTo>
                <a:lnTo>
                  <a:pt x="1558291" y="466074"/>
                </a:lnTo>
                <a:lnTo>
                  <a:pt x="1558609" y="478464"/>
                </a:lnTo>
                <a:lnTo>
                  <a:pt x="1558926" y="491173"/>
                </a:lnTo>
                <a:lnTo>
                  <a:pt x="1558609" y="503881"/>
                </a:lnTo>
                <a:lnTo>
                  <a:pt x="1558291" y="516589"/>
                </a:lnTo>
                <a:lnTo>
                  <a:pt x="1557338" y="528980"/>
                </a:lnTo>
                <a:lnTo>
                  <a:pt x="1556385" y="541370"/>
                </a:lnTo>
                <a:lnTo>
                  <a:pt x="1554796" y="553761"/>
                </a:lnTo>
                <a:lnTo>
                  <a:pt x="1553208" y="566151"/>
                </a:lnTo>
                <a:lnTo>
                  <a:pt x="1551301" y="578224"/>
                </a:lnTo>
                <a:lnTo>
                  <a:pt x="1548760" y="590297"/>
                </a:lnTo>
                <a:lnTo>
                  <a:pt x="1546218" y="602370"/>
                </a:lnTo>
                <a:lnTo>
                  <a:pt x="1543676" y="613807"/>
                </a:lnTo>
                <a:lnTo>
                  <a:pt x="1540182" y="625562"/>
                </a:lnTo>
                <a:lnTo>
                  <a:pt x="1536687" y="637317"/>
                </a:lnTo>
                <a:lnTo>
                  <a:pt x="1532874" y="648755"/>
                </a:lnTo>
                <a:lnTo>
                  <a:pt x="1529380" y="660192"/>
                </a:lnTo>
                <a:lnTo>
                  <a:pt x="1524614" y="671312"/>
                </a:lnTo>
                <a:lnTo>
                  <a:pt x="1520166" y="682431"/>
                </a:lnTo>
                <a:lnTo>
                  <a:pt x="1515718" y="693233"/>
                </a:lnTo>
                <a:lnTo>
                  <a:pt x="1510317" y="704035"/>
                </a:lnTo>
                <a:lnTo>
                  <a:pt x="1505234" y="715155"/>
                </a:lnTo>
                <a:lnTo>
                  <a:pt x="1499515" y="725322"/>
                </a:lnTo>
                <a:lnTo>
                  <a:pt x="1493797" y="735806"/>
                </a:lnTo>
                <a:lnTo>
                  <a:pt x="1487760" y="745972"/>
                </a:lnTo>
                <a:lnTo>
                  <a:pt x="1481406" y="756139"/>
                </a:lnTo>
                <a:lnTo>
                  <a:pt x="1475052" y="765988"/>
                </a:lnTo>
                <a:lnTo>
                  <a:pt x="1468380" y="775519"/>
                </a:lnTo>
                <a:lnTo>
                  <a:pt x="1461391" y="785050"/>
                </a:lnTo>
                <a:lnTo>
                  <a:pt x="1454083" y="794581"/>
                </a:lnTo>
                <a:lnTo>
                  <a:pt x="1446776" y="803795"/>
                </a:lnTo>
                <a:lnTo>
                  <a:pt x="1439469" y="813008"/>
                </a:lnTo>
                <a:lnTo>
                  <a:pt x="1431526" y="821586"/>
                </a:lnTo>
                <a:lnTo>
                  <a:pt x="1423266" y="830164"/>
                </a:lnTo>
                <a:lnTo>
                  <a:pt x="1415323" y="838425"/>
                </a:lnTo>
                <a:lnTo>
                  <a:pt x="1406427" y="846685"/>
                </a:lnTo>
                <a:lnTo>
                  <a:pt x="1397849" y="854945"/>
                </a:lnTo>
                <a:lnTo>
                  <a:pt x="1389271" y="862888"/>
                </a:lnTo>
                <a:lnTo>
                  <a:pt x="1380375" y="870513"/>
                </a:lnTo>
                <a:lnTo>
                  <a:pt x="1370844" y="877503"/>
                </a:lnTo>
                <a:lnTo>
                  <a:pt x="1361313" y="885127"/>
                </a:lnTo>
                <a:lnTo>
                  <a:pt x="1352100" y="891799"/>
                </a:lnTo>
                <a:lnTo>
                  <a:pt x="1342251" y="898789"/>
                </a:lnTo>
                <a:lnTo>
                  <a:pt x="1332402" y="905143"/>
                </a:lnTo>
                <a:lnTo>
                  <a:pt x="1322235" y="911497"/>
                </a:lnTo>
                <a:lnTo>
                  <a:pt x="1312069" y="917533"/>
                </a:lnTo>
                <a:lnTo>
                  <a:pt x="1301902" y="923252"/>
                </a:lnTo>
                <a:lnTo>
                  <a:pt x="1291418" y="928653"/>
                </a:lnTo>
                <a:lnTo>
                  <a:pt x="1280616" y="934054"/>
                </a:lnTo>
                <a:lnTo>
                  <a:pt x="1270132" y="939455"/>
                </a:lnTo>
                <a:lnTo>
                  <a:pt x="1258694" y="943903"/>
                </a:lnTo>
                <a:lnTo>
                  <a:pt x="1247892" y="948351"/>
                </a:lnTo>
                <a:lnTo>
                  <a:pt x="1236455" y="952799"/>
                </a:lnTo>
                <a:lnTo>
                  <a:pt x="1225335" y="956611"/>
                </a:lnTo>
                <a:lnTo>
                  <a:pt x="1213580" y="960424"/>
                </a:lnTo>
                <a:lnTo>
                  <a:pt x="1202143" y="963601"/>
                </a:lnTo>
                <a:lnTo>
                  <a:pt x="1190387" y="967096"/>
                </a:lnTo>
                <a:lnTo>
                  <a:pt x="1178632" y="970273"/>
                </a:lnTo>
                <a:lnTo>
                  <a:pt x="1166560" y="972497"/>
                </a:lnTo>
                <a:lnTo>
                  <a:pt x="1154487" y="975038"/>
                </a:lnTo>
                <a:lnTo>
                  <a:pt x="1142414" y="976944"/>
                </a:lnTo>
                <a:lnTo>
                  <a:pt x="1130023" y="978533"/>
                </a:lnTo>
                <a:lnTo>
                  <a:pt x="1117951" y="979804"/>
                </a:lnTo>
                <a:lnTo>
                  <a:pt x="1105242" y="981075"/>
                </a:lnTo>
                <a:lnTo>
                  <a:pt x="1092852" y="981710"/>
                </a:lnTo>
                <a:lnTo>
                  <a:pt x="1080461" y="982663"/>
                </a:lnTo>
                <a:lnTo>
                  <a:pt x="1067435" y="982663"/>
                </a:lnTo>
                <a:lnTo>
                  <a:pt x="1054727" y="982663"/>
                </a:lnTo>
                <a:lnTo>
                  <a:pt x="1042337" y="981710"/>
                </a:lnTo>
                <a:lnTo>
                  <a:pt x="1029628" y="981075"/>
                </a:lnTo>
                <a:lnTo>
                  <a:pt x="1017238" y="979804"/>
                </a:lnTo>
                <a:lnTo>
                  <a:pt x="1005165" y="978533"/>
                </a:lnTo>
                <a:lnTo>
                  <a:pt x="992775" y="976944"/>
                </a:lnTo>
                <a:lnTo>
                  <a:pt x="980702" y="975038"/>
                </a:lnTo>
                <a:lnTo>
                  <a:pt x="968629" y="972497"/>
                </a:lnTo>
                <a:lnTo>
                  <a:pt x="956556" y="970273"/>
                </a:lnTo>
                <a:lnTo>
                  <a:pt x="944801" y="967096"/>
                </a:lnTo>
                <a:lnTo>
                  <a:pt x="933046" y="963601"/>
                </a:lnTo>
                <a:lnTo>
                  <a:pt x="921609" y="960424"/>
                </a:lnTo>
                <a:lnTo>
                  <a:pt x="909854" y="956611"/>
                </a:lnTo>
                <a:lnTo>
                  <a:pt x="898734" y="952799"/>
                </a:lnTo>
                <a:lnTo>
                  <a:pt x="887296" y="948351"/>
                </a:lnTo>
                <a:lnTo>
                  <a:pt x="876494" y="943903"/>
                </a:lnTo>
                <a:lnTo>
                  <a:pt x="865692" y="939455"/>
                </a:lnTo>
                <a:lnTo>
                  <a:pt x="854573" y="934054"/>
                </a:lnTo>
                <a:lnTo>
                  <a:pt x="843771" y="928653"/>
                </a:lnTo>
                <a:lnTo>
                  <a:pt x="833604" y="923252"/>
                </a:lnTo>
                <a:lnTo>
                  <a:pt x="823120" y="917533"/>
                </a:lnTo>
                <a:lnTo>
                  <a:pt x="812953" y="911497"/>
                </a:lnTo>
                <a:lnTo>
                  <a:pt x="802787" y="905143"/>
                </a:lnTo>
                <a:lnTo>
                  <a:pt x="792938" y="898789"/>
                </a:lnTo>
                <a:lnTo>
                  <a:pt x="783089" y="891799"/>
                </a:lnTo>
                <a:lnTo>
                  <a:pt x="773876" y="885127"/>
                </a:lnTo>
                <a:lnTo>
                  <a:pt x="764344" y="877503"/>
                </a:lnTo>
                <a:lnTo>
                  <a:pt x="754813" y="870513"/>
                </a:lnTo>
                <a:lnTo>
                  <a:pt x="745917" y="862888"/>
                </a:lnTo>
                <a:lnTo>
                  <a:pt x="737339" y="854945"/>
                </a:lnTo>
                <a:lnTo>
                  <a:pt x="728761" y="846685"/>
                </a:lnTo>
                <a:lnTo>
                  <a:pt x="720183" y="838425"/>
                </a:lnTo>
                <a:lnTo>
                  <a:pt x="711923" y="830164"/>
                </a:lnTo>
                <a:lnTo>
                  <a:pt x="703663" y="821586"/>
                </a:lnTo>
                <a:lnTo>
                  <a:pt x="696355" y="813008"/>
                </a:lnTo>
                <a:lnTo>
                  <a:pt x="688413" y="803795"/>
                </a:lnTo>
                <a:lnTo>
                  <a:pt x="681106" y="794581"/>
                </a:lnTo>
                <a:lnTo>
                  <a:pt x="674116" y="785050"/>
                </a:lnTo>
                <a:lnTo>
                  <a:pt x="666809" y="775519"/>
                </a:lnTo>
                <a:lnTo>
                  <a:pt x="660137" y="765988"/>
                </a:lnTo>
                <a:lnTo>
                  <a:pt x="653783" y="756139"/>
                </a:lnTo>
                <a:lnTo>
                  <a:pt x="647429" y="745972"/>
                </a:lnTo>
                <a:lnTo>
                  <a:pt x="641392" y="735806"/>
                </a:lnTo>
                <a:lnTo>
                  <a:pt x="635674" y="725322"/>
                </a:lnTo>
                <a:lnTo>
                  <a:pt x="629955" y="715155"/>
                </a:lnTo>
                <a:lnTo>
                  <a:pt x="624872" y="704035"/>
                </a:lnTo>
                <a:lnTo>
                  <a:pt x="619788" y="693233"/>
                </a:lnTo>
                <a:lnTo>
                  <a:pt x="615023" y="682431"/>
                </a:lnTo>
                <a:lnTo>
                  <a:pt x="610575" y="671312"/>
                </a:lnTo>
                <a:lnTo>
                  <a:pt x="605809" y="660192"/>
                </a:lnTo>
                <a:lnTo>
                  <a:pt x="602315" y="648755"/>
                </a:lnTo>
                <a:lnTo>
                  <a:pt x="598502" y="637317"/>
                </a:lnTo>
                <a:lnTo>
                  <a:pt x="595007" y="625562"/>
                </a:lnTo>
                <a:lnTo>
                  <a:pt x="591513" y="613807"/>
                </a:lnTo>
                <a:lnTo>
                  <a:pt x="588971" y="602370"/>
                </a:lnTo>
                <a:lnTo>
                  <a:pt x="586429" y="590297"/>
                </a:lnTo>
                <a:lnTo>
                  <a:pt x="584205" y="578224"/>
                </a:lnTo>
                <a:lnTo>
                  <a:pt x="581981" y="566151"/>
                </a:lnTo>
                <a:lnTo>
                  <a:pt x="580393" y="553761"/>
                </a:lnTo>
                <a:lnTo>
                  <a:pt x="578804" y="541370"/>
                </a:lnTo>
                <a:lnTo>
                  <a:pt x="577851" y="528980"/>
                </a:lnTo>
                <a:lnTo>
                  <a:pt x="576898" y="516589"/>
                </a:lnTo>
                <a:lnTo>
                  <a:pt x="576580" y="503881"/>
                </a:lnTo>
                <a:lnTo>
                  <a:pt x="576263" y="491173"/>
                </a:lnTo>
                <a:lnTo>
                  <a:pt x="576580" y="478464"/>
                </a:lnTo>
                <a:lnTo>
                  <a:pt x="576898" y="466074"/>
                </a:lnTo>
                <a:lnTo>
                  <a:pt x="577851" y="453366"/>
                </a:lnTo>
                <a:lnTo>
                  <a:pt x="578804" y="440975"/>
                </a:lnTo>
                <a:lnTo>
                  <a:pt x="580393" y="428902"/>
                </a:lnTo>
                <a:lnTo>
                  <a:pt x="581981" y="416512"/>
                </a:lnTo>
                <a:lnTo>
                  <a:pt x="584205" y="404439"/>
                </a:lnTo>
                <a:lnTo>
                  <a:pt x="586429" y="392366"/>
                </a:lnTo>
                <a:lnTo>
                  <a:pt x="588971" y="380294"/>
                </a:lnTo>
                <a:lnTo>
                  <a:pt x="591513" y="368221"/>
                </a:lnTo>
                <a:lnTo>
                  <a:pt x="595007" y="356466"/>
                </a:lnTo>
                <a:lnTo>
                  <a:pt x="598502" y="345346"/>
                </a:lnTo>
                <a:lnTo>
                  <a:pt x="602315" y="333591"/>
                </a:lnTo>
                <a:lnTo>
                  <a:pt x="605809" y="322471"/>
                </a:lnTo>
                <a:lnTo>
                  <a:pt x="610575" y="311034"/>
                </a:lnTo>
                <a:lnTo>
                  <a:pt x="615023" y="300232"/>
                </a:lnTo>
                <a:lnTo>
                  <a:pt x="619788" y="288794"/>
                </a:lnTo>
                <a:lnTo>
                  <a:pt x="624872" y="278310"/>
                </a:lnTo>
                <a:lnTo>
                  <a:pt x="629955" y="267508"/>
                </a:lnTo>
                <a:lnTo>
                  <a:pt x="635674" y="256706"/>
                </a:lnTo>
                <a:lnTo>
                  <a:pt x="641392" y="246857"/>
                </a:lnTo>
                <a:lnTo>
                  <a:pt x="647429" y="236691"/>
                </a:lnTo>
                <a:lnTo>
                  <a:pt x="653783" y="226524"/>
                </a:lnTo>
                <a:lnTo>
                  <a:pt x="660137" y="216675"/>
                </a:lnTo>
                <a:lnTo>
                  <a:pt x="666809" y="206826"/>
                </a:lnTo>
                <a:lnTo>
                  <a:pt x="674116" y="197295"/>
                </a:lnTo>
                <a:lnTo>
                  <a:pt x="681106" y="188082"/>
                </a:lnTo>
                <a:lnTo>
                  <a:pt x="688413" y="178551"/>
                </a:lnTo>
                <a:lnTo>
                  <a:pt x="696355" y="169655"/>
                </a:lnTo>
                <a:lnTo>
                  <a:pt x="703663" y="161077"/>
                </a:lnTo>
                <a:lnTo>
                  <a:pt x="711923" y="152181"/>
                </a:lnTo>
                <a:lnTo>
                  <a:pt x="720183" y="143603"/>
                </a:lnTo>
                <a:lnTo>
                  <a:pt x="728761" y="135660"/>
                </a:lnTo>
                <a:lnTo>
                  <a:pt x="737339" y="127400"/>
                </a:lnTo>
                <a:lnTo>
                  <a:pt x="745917" y="119457"/>
                </a:lnTo>
                <a:lnTo>
                  <a:pt x="754813" y="112150"/>
                </a:lnTo>
                <a:lnTo>
                  <a:pt x="764344" y="104525"/>
                </a:lnTo>
                <a:lnTo>
                  <a:pt x="773876" y="97218"/>
                </a:lnTo>
                <a:lnTo>
                  <a:pt x="783089" y="90546"/>
                </a:lnTo>
                <a:lnTo>
                  <a:pt x="792938" y="83874"/>
                </a:lnTo>
                <a:lnTo>
                  <a:pt x="802787" y="77520"/>
                </a:lnTo>
                <a:lnTo>
                  <a:pt x="812953" y="71166"/>
                </a:lnTo>
                <a:lnTo>
                  <a:pt x="823120" y="65130"/>
                </a:lnTo>
                <a:lnTo>
                  <a:pt x="833604" y="59411"/>
                </a:lnTo>
                <a:lnTo>
                  <a:pt x="843771" y="53692"/>
                </a:lnTo>
                <a:lnTo>
                  <a:pt x="854573" y="48291"/>
                </a:lnTo>
                <a:lnTo>
                  <a:pt x="865692" y="43208"/>
                </a:lnTo>
                <a:lnTo>
                  <a:pt x="876494" y="38760"/>
                </a:lnTo>
                <a:lnTo>
                  <a:pt x="887296" y="33995"/>
                </a:lnTo>
                <a:lnTo>
                  <a:pt x="898734" y="29547"/>
                </a:lnTo>
                <a:lnTo>
                  <a:pt x="909854" y="25734"/>
                </a:lnTo>
                <a:lnTo>
                  <a:pt x="921609" y="22239"/>
                </a:lnTo>
                <a:lnTo>
                  <a:pt x="933046" y="18745"/>
                </a:lnTo>
                <a:lnTo>
                  <a:pt x="944801" y="15250"/>
                </a:lnTo>
                <a:lnTo>
                  <a:pt x="956556" y="12391"/>
                </a:lnTo>
                <a:lnTo>
                  <a:pt x="968629" y="10167"/>
                </a:lnTo>
                <a:lnTo>
                  <a:pt x="980702" y="7307"/>
                </a:lnTo>
                <a:lnTo>
                  <a:pt x="992775" y="5401"/>
                </a:lnTo>
                <a:lnTo>
                  <a:pt x="1005165" y="3813"/>
                </a:lnTo>
                <a:lnTo>
                  <a:pt x="1017238" y="2542"/>
                </a:lnTo>
                <a:lnTo>
                  <a:pt x="1029628" y="1271"/>
                </a:lnTo>
                <a:lnTo>
                  <a:pt x="1042337" y="635"/>
                </a:lnTo>
                <a:lnTo>
                  <a:pt x="10547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79" tIns="34289" rIns="68579" bIns="34289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19" name="Freeform 33"/>
          <p:cNvSpPr>
            <a:spLocks noEditPoints="1"/>
          </p:cNvSpPr>
          <p:nvPr/>
        </p:nvSpPr>
        <p:spPr bwMode="auto">
          <a:xfrm>
            <a:off x="8210316" y="3216747"/>
            <a:ext cx="487154" cy="315992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1433" tIns="25717" rIns="51433" bIns="25717" numCol="1" anchor="t" anchorCtr="0" compatLnSpc="1"/>
          <a:lstStyle/>
          <a:p>
            <a:pPr defTabSz="514350">
              <a:defRPr/>
            </a:pPr>
            <a:endParaRPr lang="zh-CN" altLang="en-US" sz="1050" kern="0">
              <a:solidFill>
                <a:prstClr val="black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20" name="Cloud Callout 19"/>
          <p:cNvSpPr/>
          <p:nvPr/>
        </p:nvSpPr>
        <p:spPr>
          <a:xfrm flipH="1">
            <a:off x="2714623" y="1104901"/>
            <a:ext cx="4400551" cy="222959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Chi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cuộc</a:t>
            </a:r>
            <a:r>
              <a:rPr lang="en-US" sz="2400" dirty="0"/>
              <a:t> </a:t>
            </a:r>
            <a:r>
              <a:rPr lang="en-US" sz="2400" dirty="0" err="1"/>
              <a:t>chia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khiến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09549" y="123825"/>
            <a:ext cx="322897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chia</a:t>
            </a:r>
            <a:r>
              <a:rPr lang="en-US" sz="3600" dirty="0"/>
              <a:t> </a:t>
            </a:r>
            <a:r>
              <a:rPr lang="en-US" sz="3600" dirty="0" err="1"/>
              <a:t>sẻ</a:t>
            </a:r>
            <a:r>
              <a:rPr lang="en-US" sz="3600" dirty="0"/>
              <a:t>!!!</a:t>
            </a:r>
            <a:endParaRPr lang="en-US" sz="3600" dirty="0"/>
          </a:p>
        </p:txBody>
      </p:sp>
      <p:sp>
        <p:nvSpPr>
          <p:cNvPr id="25" name="Rectangle 24"/>
          <p:cNvSpPr/>
          <p:nvPr/>
        </p:nvSpPr>
        <p:spPr>
          <a:xfrm>
            <a:off x="523875" y="1098635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Chi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vi-VN" sz="2400" dirty="0"/>
              <a:t>Thuỷ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vi-VN" sz="2400" dirty="0"/>
              <a:t>sẽ không đi học nữa do nhà bà ngoại xa trường quá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847725" y="2070185"/>
            <a:ext cx="5800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Một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em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bé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đến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độ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tuổi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học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hành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lại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không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được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đi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học</a:t>
            </a:r>
            <a:r>
              <a:rPr lang="en-US" sz="2400" dirty="0">
                <a:sym typeface="Wingdings" panose="05000000000000000000" pitchFamily="2" charset="2"/>
              </a:rPr>
              <a:t>.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723899" y="3251285"/>
            <a:ext cx="5495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vi-VN" sz="2400" i="1" dirty="0">
                <a:solidFill>
                  <a:srgbClr val="FF0000"/>
                </a:solidFill>
              </a:rPr>
              <a:t> Gợi sự cảm thông, xót thương cho hoàn cảnh bất hạnh của Thủy</a:t>
            </a:r>
            <a:endParaRPr lang="vi-VN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400" dirty="0">
                <a:latin typeface="+mj-lt"/>
              </a:rPr>
              <a:t>QUYỀN CỦA TRẺ EM</a:t>
            </a:r>
            <a:endParaRPr lang="vi-VN" sz="1400" dirty="0">
              <a:latin typeface="+mj-lt"/>
            </a:endParaRPr>
          </a:p>
          <a:p>
            <a:r>
              <a:rPr lang="vi-VN" sz="1400" dirty="0">
                <a:latin typeface="+mj-lt"/>
              </a:rPr>
              <a:t>Điều 12. Quyền sống</a:t>
            </a:r>
            <a:endParaRPr lang="vi-VN" sz="1400" dirty="0">
              <a:latin typeface="+mj-lt"/>
            </a:endParaRPr>
          </a:p>
          <a:p>
            <a:r>
              <a:rPr lang="vi-VN" sz="1400" dirty="0">
                <a:latin typeface="+mj-lt"/>
              </a:rPr>
              <a:t>Điều 13. Quyền được khai sinh và có quốc tịch</a:t>
            </a:r>
            <a:endParaRPr lang="vi-VN" sz="1400" dirty="0">
              <a:latin typeface="+mj-lt"/>
            </a:endParaRPr>
          </a:p>
          <a:p>
            <a:r>
              <a:rPr lang="vi-VN" sz="1400" dirty="0">
                <a:latin typeface="+mj-lt"/>
              </a:rPr>
              <a:t>Điều 14. Quyền được chăm sóc sức khỏe</a:t>
            </a:r>
            <a:endParaRPr lang="vi-VN" sz="1400" dirty="0">
              <a:latin typeface="+mj-lt"/>
            </a:endParaRPr>
          </a:p>
          <a:p>
            <a:r>
              <a:rPr lang="vi-VN" sz="1400" b="1" dirty="0">
                <a:solidFill>
                  <a:srgbClr val="FF0000"/>
                </a:solidFill>
                <a:latin typeface="+mj-lt"/>
              </a:rPr>
              <a:t>Điều 15. Quyền được chăm sóc, nuôi dưỡng</a:t>
            </a:r>
            <a:endParaRPr lang="vi-VN" sz="14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1400" b="1" dirty="0">
                <a:solidFill>
                  <a:srgbClr val="FF0000"/>
                </a:solidFill>
                <a:latin typeface="+mj-lt"/>
              </a:rPr>
              <a:t>Điều 16. Quyền được giáo dục, học tập và phát triển năng khiếu</a:t>
            </a:r>
            <a:endParaRPr lang="vi-VN" sz="14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1400" b="1" dirty="0">
                <a:solidFill>
                  <a:srgbClr val="FF0000"/>
                </a:solidFill>
                <a:latin typeface="+mj-lt"/>
              </a:rPr>
              <a:t>Điều 17. Quyền vui chơi, giải trí</a:t>
            </a:r>
            <a:endParaRPr lang="vi-VN" sz="14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1400" dirty="0">
                <a:latin typeface="+mj-lt"/>
              </a:rPr>
              <a:t>Điều 18. Quyền giữ gìn, phát huy bản sắc</a:t>
            </a:r>
            <a:endParaRPr lang="vi-VN" sz="1400" dirty="0">
              <a:latin typeface="+mj-lt"/>
            </a:endParaRPr>
          </a:p>
          <a:p>
            <a:r>
              <a:rPr lang="vi-VN" sz="1400" dirty="0">
                <a:latin typeface="+mj-lt"/>
              </a:rPr>
              <a:t>Điều 19. Quyền tự do tín ngưỡng, tôn giáo</a:t>
            </a:r>
            <a:endParaRPr lang="vi-VN" sz="1400" dirty="0">
              <a:latin typeface="+mj-lt"/>
            </a:endParaRPr>
          </a:p>
          <a:p>
            <a:r>
              <a:rPr lang="vi-VN" sz="1400" dirty="0">
                <a:latin typeface="+mj-lt"/>
              </a:rPr>
              <a:t>Điều 20. Quyền về tài sản</a:t>
            </a:r>
            <a:endParaRPr lang="vi-VN" sz="1400" dirty="0">
              <a:latin typeface="+mj-lt"/>
            </a:endParaRPr>
          </a:p>
          <a:p>
            <a:r>
              <a:rPr lang="vi-VN" sz="1400" dirty="0">
                <a:latin typeface="+mj-lt"/>
              </a:rPr>
              <a:t>Điều 21. Quyền bí mật đời sống riêng tư</a:t>
            </a:r>
            <a:endParaRPr lang="vi-VN" sz="1400" dirty="0">
              <a:latin typeface="+mj-lt"/>
            </a:endParaRPr>
          </a:p>
          <a:p>
            <a:r>
              <a:rPr lang="vi-VN" sz="1400" b="1" dirty="0">
                <a:solidFill>
                  <a:srgbClr val="FF0000"/>
                </a:solidFill>
                <a:latin typeface="+mj-lt"/>
              </a:rPr>
              <a:t>Điều 22. Quyền được sống chung với cha, mẹ</a:t>
            </a:r>
            <a:endParaRPr lang="vi-VN" sz="14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1400" b="1" dirty="0">
                <a:solidFill>
                  <a:srgbClr val="FF0000"/>
                </a:solidFill>
                <a:latin typeface="+mj-lt"/>
              </a:rPr>
              <a:t>Điều 23. Quyền được đoàn tụ, liên hệ và tiếp xúc với cha, mẹ</a:t>
            </a:r>
            <a:endParaRPr lang="vi-VN" sz="14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1400" dirty="0">
                <a:latin typeface="+mj-lt"/>
              </a:rPr>
              <a:t>Điều 24. Quyền được chăm sóc thay thế và nhận làm con nuôi</a:t>
            </a:r>
            <a:endParaRPr lang="vi-VN" sz="1400" dirty="0">
              <a:latin typeface="+mj-lt"/>
            </a:endParaRPr>
          </a:p>
          <a:p>
            <a:r>
              <a:rPr lang="vi-VN" sz="1400" dirty="0">
                <a:latin typeface="+mj-lt"/>
              </a:rPr>
              <a:t>Điều 25. Quyền được bảo vệ để không bị xâm hại tình dục</a:t>
            </a:r>
            <a:endParaRPr lang="vi-VN" sz="1400" dirty="0">
              <a:latin typeface="+mj-lt"/>
            </a:endParaRPr>
          </a:p>
          <a:p>
            <a:r>
              <a:rPr lang="vi-VN" sz="1400" dirty="0">
                <a:latin typeface="+mj-lt"/>
              </a:rPr>
              <a:t>Điều 26. Quyền được bảo vệ để không bị bóc lột sức lao động</a:t>
            </a:r>
            <a:endParaRPr lang="vi-VN" sz="1400" dirty="0">
              <a:latin typeface="+mj-lt"/>
            </a:endParaRPr>
          </a:p>
          <a:p>
            <a:r>
              <a:rPr lang="vi-VN" sz="1400" dirty="0">
                <a:latin typeface="+mj-lt"/>
              </a:rPr>
              <a:t>Điều 27. Quyền được bảo vệ để không bị bạo lực, bỏ rơi, bỏ mặc</a:t>
            </a:r>
            <a:endParaRPr lang="vi-VN" sz="1400" dirty="0">
              <a:latin typeface="+mj-lt"/>
            </a:endParaRPr>
          </a:p>
          <a:p>
            <a:r>
              <a:rPr lang="vi-VN" sz="1400" dirty="0">
                <a:latin typeface="+mj-lt"/>
              </a:rPr>
              <a:t>Điều 28. Quyền được bảo vệ để không bị mua bán</a:t>
            </a:r>
            <a:endParaRPr lang="en-US" sz="1400" dirty="0">
              <a:latin typeface="+mj-lt"/>
            </a:endParaRPr>
          </a:p>
          <a:p>
            <a:r>
              <a:rPr lang="vi-VN" sz="1400" dirty="0">
                <a:latin typeface="+mj-lt"/>
              </a:rPr>
              <a:t>Điều 29. Quyền được bảo vệ khỏi chất ma túy</a:t>
            </a:r>
            <a:endParaRPr lang="vi-VN" sz="1400" dirty="0">
              <a:latin typeface="+mj-lt"/>
            </a:endParaRPr>
          </a:p>
          <a:p>
            <a:r>
              <a:rPr lang="vi-VN" sz="1400" dirty="0">
                <a:latin typeface="+mj-lt"/>
              </a:rPr>
              <a:t>Điều 30. Quyền được bảo vệ trong tố tụng và xử lý vi phạm hành chính</a:t>
            </a:r>
            <a:endParaRPr lang="vi-VN" sz="1400" dirty="0">
              <a:latin typeface="+mj-lt"/>
            </a:endParaRPr>
          </a:p>
          <a:p>
            <a:r>
              <a:rPr lang="vi-VN" sz="1400" dirty="0">
                <a:latin typeface="+mj-lt"/>
              </a:rPr>
              <a:t>Điều 31. Quyền được bảo vệ khi gặp thiên tai, thảm họa, ô nhiễm môi trường, xung đột vũ trang</a:t>
            </a:r>
            <a:endParaRPr lang="vi-VN" sz="1400" dirty="0">
              <a:latin typeface="+mj-lt"/>
            </a:endParaRPr>
          </a:p>
          <a:p>
            <a:r>
              <a:rPr lang="vi-VN" sz="1400" dirty="0">
                <a:latin typeface="+mj-lt"/>
              </a:rPr>
              <a:t>Điều 32. Quyền được bảo đảm an sinh xã hội</a:t>
            </a:r>
            <a:endParaRPr lang="vi-VN" sz="1400" dirty="0">
              <a:latin typeface="+mj-lt"/>
            </a:endParaRPr>
          </a:p>
          <a:p>
            <a:r>
              <a:rPr lang="vi-VN" sz="1400" dirty="0">
                <a:latin typeface="+mj-lt"/>
              </a:rPr>
              <a:t>Điều 33. Quyền được tiếp cận thông tin và tham gia hoạt động xã hội</a:t>
            </a:r>
            <a:endParaRPr lang="vi-VN" sz="1400" dirty="0">
              <a:latin typeface="+mj-lt"/>
            </a:endParaRPr>
          </a:p>
          <a:p>
            <a:r>
              <a:rPr lang="vi-VN" sz="1400" dirty="0">
                <a:latin typeface="+mj-lt"/>
              </a:rPr>
              <a:t>Điều 34. Quyền được bày tỏ ý kiến và hội họp</a:t>
            </a:r>
            <a:endParaRPr lang="vi-VN" sz="1400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 flipH="1">
            <a:off x="3081941" y="871786"/>
            <a:ext cx="4785709" cy="2166689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Khi dắt Thuỷ ra cổng trường tâm trạng của Thành như thế nào?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3" name="Picture 2" descr="—Pngtree—brother and sister taking photos_4063734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991349" y="2605340"/>
            <a:ext cx="2839305" cy="28393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" y="298535"/>
            <a:ext cx="7448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- </a:t>
            </a:r>
            <a:r>
              <a:rPr lang="en-US" sz="2400" b="1" dirty="0" err="1">
                <a:solidFill>
                  <a:srgbClr val="00B050"/>
                </a:solidFill>
              </a:rPr>
              <a:t>Thành</a:t>
            </a:r>
            <a:r>
              <a:rPr lang="en-US" sz="2400" b="1" dirty="0">
                <a:solidFill>
                  <a:srgbClr val="00B050"/>
                </a:solidFill>
              </a:rPr>
              <a:t>: </a:t>
            </a:r>
            <a:r>
              <a:rPr lang="vi-VN" sz="2400" dirty="0">
                <a:solidFill>
                  <a:srgbClr val="00B050"/>
                </a:solidFill>
              </a:rPr>
              <a:t>Kinh ngạc, thấy mọi người vẫn bình thường và nắng vẫn vàng ươm trùm lên cảnh vật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025" y="1241510"/>
            <a:ext cx="7448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Lí</a:t>
            </a:r>
            <a:r>
              <a:rPr lang="en-US" sz="2400" b="1" dirty="0">
                <a:solidFill>
                  <a:srgbClr val="00B050"/>
                </a:solidFill>
              </a:rPr>
              <a:t> do: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	+</a:t>
            </a:r>
            <a:r>
              <a:rPr lang="vi-VN" sz="2400" dirty="0"/>
              <a:t> </a:t>
            </a:r>
            <a:r>
              <a:rPr lang="vi-VN" sz="2400" dirty="0">
                <a:solidFill>
                  <a:srgbClr val="00B050"/>
                </a:solidFill>
              </a:rPr>
              <a:t>Khi mọi vật  vẫn bình thường</a:t>
            </a:r>
            <a:r>
              <a:rPr lang="en-US" sz="2400" dirty="0">
                <a:solidFill>
                  <a:srgbClr val="00B050"/>
                </a:solidFill>
              </a:rPr>
              <a:t> &gt;&lt;</a:t>
            </a:r>
            <a:r>
              <a:rPr lang="vi-VN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H</a:t>
            </a:r>
            <a:r>
              <a:rPr lang="vi-VN" sz="2400" dirty="0">
                <a:solidFill>
                  <a:srgbClr val="00B050"/>
                </a:solidFill>
              </a:rPr>
              <a:t>ai anh em phải chịu đựng nỗi mất mát. 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	+ </a:t>
            </a:r>
            <a:r>
              <a:rPr lang="en-US" sz="2400" dirty="0" err="1">
                <a:solidFill>
                  <a:srgbClr val="00B050"/>
                </a:solidFill>
              </a:rPr>
              <a:t>Khi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vi-VN" sz="2400" dirty="0">
                <a:solidFill>
                  <a:srgbClr val="00B050"/>
                </a:solidFill>
              </a:rPr>
              <a:t>mọi người bình thường</a:t>
            </a:r>
            <a:r>
              <a:rPr lang="en-US" sz="2400" b="1" dirty="0">
                <a:solidFill>
                  <a:srgbClr val="00B050"/>
                </a:solidFill>
              </a:rPr>
              <a:t> &gt;&lt; </a:t>
            </a:r>
            <a:r>
              <a:rPr lang="vi-VN" sz="2400" dirty="0">
                <a:solidFill>
                  <a:srgbClr val="00B050"/>
                </a:solidFill>
              </a:rPr>
              <a:t>Tâm hồn </a:t>
            </a:r>
            <a:r>
              <a:rPr lang="en-US" sz="2400" dirty="0">
                <a:solidFill>
                  <a:srgbClr val="00B050"/>
                </a:solidFill>
              </a:rPr>
              <a:t>2 </a:t>
            </a:r>
            <a:r>
              <a:rPr lang="en-US" sz="2400" dirty="0" err="1">
                <a:solidFill>
                  <a:srgbClr val="00B050"/>
                </a:solidFill>
              </a:rPr>
              <a:t>anh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em</a:t>
            </a:r>
            <a:r>
              <a:rPr lang="vi-VN" sz="2400" dirty="0">
                <a:solidFill>
                  <a:srgbClr val="00B050"/>
                </a:solidFill>
              </a:rPr>
              <a:t> nổi giông bão, đất trời sụp đổ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750" y="3375110"/>
            <a:ext cx="7448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  </a:t>
            </a:r>
            <a:r>
              <a:rPr lang="en-US" sz="24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Đối</a:t>
            </a: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giữa</a:t>
            </a: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nội</a:t>
            </a: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tâm</a:t>
            </a: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và</a:t>
            </a: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ngoại</a:t>
            </a: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cảnh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733425" y="3971925"/>
            <a:ext cx="6181725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vi-VN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Làm tăng thêm nỗi đau xót, tâm trạng thất vọng, bơ vơ, lạc lõng của Thành.</a:t>
            </a:r>
            <a:endParaRPr kumimoji="0" lang="vi-VN" sz="2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5" grpId="0"/>
      <p:bldP spid="6" grpId="0"/>
      <p:bldP spid="931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90" y="3017961"/>
            <a:ext cx="1737410" cy="197313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999400" y="610580"/>
            <a:ext cx="6446100" cy="3248580"/>
            <a:chOff x="1821600" y="726520"/>
            <a:chExt cx="5874600" cy="29030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600" y="726520"/>
              <a:ext cx="5874600" cy="2903060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3396633" y="1409700"/>
              <a:ext cx="1915744" cy="11558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52" y="3503371"/>
            <a:ext cx="1016529" cy="1435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82" y="371886"/>
            <a:ext cx="1134121" cy="13833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91922" y="1512067"/>
            <a:ext cx="4618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Cuộc</a:t>
            </a:r>
            <a:r>
              <a:rPr lang="en-US" altLang="zh-CN" sz="4800" dirty="0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chia</a:t>
            </a:r>
            <a:r>
              <a:rPr lang="en-US" altLang="zh-CN" sz="4800" dirty="0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tay</a:t>
            </a:r>
            <a:r>
              <a:rPr lang="en-US" altLang="zh-CN" sz="4800" dirty="0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4800" dirty="0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những</a:t>
            </a:r>
            <a:r>
              <a:rPr lang="en-US" altLang="zh-CN" sz="4800" dirty="0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con </a:t>
            </a:r>
            <a:r>
              <a:rPr lang="en-US" altLang="zh-CN" sz="4800" dirty="0" err="1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búp</a:t>
            </a:r>
            <a:r>
              <a:rPr lang="en-US" altLang="zh-CN" sz="4800" dirty="0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bê</a:t>
            </a:r>
            <a:endParaRPr lang="zh-CN" altLang="en-US" sz="4800" dirty="0">
              <a:solidFill>
                <a:srgbClr val="0E873A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8407" y="120769"/>
            <a:ext cx="599555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3. </a:t>
            </a:r>
            <a:r>
              <a:rPr lang="en-US" sz="2800" b="1" i="1" dirty="0" err="1">
                <a:solidFill>
                  <a:srgbClr val="FF0000"/>
                </a:solidFill>
              </a:rPr>
              <a:t>Cuộc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chia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tay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của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</a:rPr>
              <a:t>búp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bê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377944" y="2919638"/>
            <a:ext cx="2584450" cy="14999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………………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……………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5236022" y="2922587"/>
            <a:ext cx="2471057" cy="14643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búp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2721428" y="1110343"/>
            <a:ext cx="5867401" cy="12926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lang="pt-BR" sz="26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pt-BR" sz="2600" b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àm việc theo nhóm đôi để nêu ý nghĩa ẩn dụ trong nhan đề văn bản. Sau đó ghi nhận xét vào sơ đồ dưới đây:</a:t>
            </a:r>
            <a:endParaRPr kumimoji="0" lang="en-US" sz="2600" b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386937" y="3189514"/>
            <a:ext cx="631371" cy="33745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flipH="1">
            <a:off x="4321623" y="3744685"/>
            <a:ext cx="620486" cy="33745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>
            <a:fillRect/>
          </a:stretch>
        </p:blipFill>
        <p:spPr>
          <a:xfrm>
            <a:off x="726704" y="1141654"/>
            <a:ext cx="1679039" cy="120802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65" grpId="0" animBg="1"/>
      <p:bldP spid="113669" grpId="0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88987" y="1456434"/>
            <a:ext cx="62550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B</a:t>
            </a:r>
            <a:r>
              <a:rPr lang="vi-VN" sz="2200" dirty="0"/>
              <a:t>úp bê</a:t>
            </a:r>
            <a:r>
              <a:rPr lang="en-US" sz="2200" dirty="0"/>
              <a:t>: </a:t>
            </a:r>
            <a:r>
              <a:rPr lang="vi-VN" sz="2200" dirty="0"/>
              <a:t>đồ chơi của tuổi thơ </a:t>
            </a:r>
            <a:r>
              <a:rPr lang="en-US" sz="2200" dirty="0">
                <a:sym typeface="Wingdings" panose="05000000000000000000" pitchFamily="2" charset="2"/>
              </a:rPr>
              <a:t> S</a:t>
            </a:r>
            <a:r>
              <a:rPr lang="vi-VN" sz="2200" dirty="0"/>
              <a:t>ự ngộ nghĩnh, vô tư</a:t>
            </a:r>
            <a:endParaRPr lang="en-US" sz="2200" dirty="0"/>
          </a:p>
        </p:txBody>
      </p:sp>
      <p:pic>
        <p:nvPicPr>
          <p:cNvPr id="18" name="Picture 17" descr="—Pngtree—vector loving brown teddy bear_356797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5531" y="1719943"/>
            <a:ext cx="1562100" cy="15621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37073" y="554851"/>
            <a:ext cx="6132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Giàu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ấn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lòng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buộc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dõi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200" dirty="0"/>
          </a:p>
        </p:txBody>
      </p:sp>
      <p:sp>
        <p:nvSpPr>
          <p:cNvPr id="21" name="Rectangle 20"/>
          <p:cNvSpPr/>
          <p:nvPr/>
        </p:nvSpPr>
        <p:spPr>
          <a:xfrm>
            <a:off x="2883545" y="2074206"/>
            <a:ext cx="58776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Cuộc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chia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tay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những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búp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bê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lòng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chia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23" name="Straight Arrow Connector 22"/>
          <p:cNvCxnSpPr>
            <a:stCxn id="18" idx="3"/>
            <a:endCxn id="19" idx="1"/>
          </p:cNvCxnSpPr>
          <p:nvPr/>
        </p:nvCxnSpPr>
        <p:spPr>
          <a:xfrm flipV="1">
            <a:off x="1737631" y="939572"/>
            <a:ext cx="1099442" cy="15614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5" idx="1"/>
          </p:cNvCxnSpPr>
          <p:nvPr/>
        </p:nvCxnSpPr>
        <p:spPr>
          <a:xfrm flipV="1">
            <a:off x="1737631" y="1671878"/>
            <a:ext cx="1151356" cy="8291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3"/>
            <a:endCxn id="21" idx="1"/>
          </p:cNvCxnSpPr>
          <p:nvPr/>
        </p:nvCxnSpPr>
        <p:spPr>
          <a:xfrm>
            <a:off x="1737631" y="2500993"/>
            <a:ext cx="1145914" cy="1272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959745" y="3315187"/>
            <a:ext cx="5877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ym typeface="Wingdings" panose="05000000000000000000" pitchFamily="2" charset="2"/>
              </a:rPr>
              <a:t></a:t>
            </a:r>
            <a:r>
              <a:rPr lang="vi-VN" sz="2200" dirty="0"/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Khẳng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định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đây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cuộc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chia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tay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không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đáng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endParaRPr lang="en-US" sz="2200" dirty="0"/>
          </a:p>
        </p:txBody>
      </p:sp>
      <p:cxnSp>
        <p:nvCxnSpPr>
          <p:cNvPr id="33" name="Straight Arrow Connector 32"/>
          <p:cNvCxnSpPr>
            <a:stCxn id="18" idx="3"/>
            <a:endCxn id="32" idx="1"/>
          </p:cNvCxnSpPr>
          <p:nvPr/>
        </p:nvCxnSpPr>
        <p:spPr>
          <a:xfrm>
            <a:off x="1737631" y="2500993"/>
            <a:ext cx="1222114" cy="10296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959741" y="3805053"/>
            <a:ext cx="58776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Hồi chuông cảnh tỉnh người lớn: Hãy biết sống có trách nhiệm hơn và hãy dành tất cả những gì tốt đẹp nhất cho trẻ em.</a:t>
            </a:r>
            <a:endParaRPr lang="pt-BR" sz="2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39" name="Straight Arrow Connector 38"/>
          <p:cNvCxnSpPr>
            <a:stCxn id="18" idx="3"/>
            <a:endCxn id="38" idx="1"/>
          </p:cNvCxnSpPr>
          <p:nvPr/>
        </p:nvCxnSpPr>
        <p:spPr>
          <a:xfrm>
            <a:off x="1737631" y="2500993"/>
            <a:ext cx="1222110" cy="18580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8407" y="120769"/>
            <a:ext cx="264276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</a:rPr>
              <a:t>Nhan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đề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  <p:bldP spid="32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89"/>
            <a:ext cx="9144000" cy="5117452"/>
          </a:xfrm>
          <a:prstGeom prst="rect">
            <a:avLst/>
          </a:prstGeom>
        </p:spPr>
      </p:pic>
      <p:sp>
        <p:nvSpPr>
          <p:cNvPr id="15" name="TextBox 18"/>
          <p:cNvSpPr txBox="1"/>
          <p:nvPr/>
        </p:nvSpPr>
        <p:spPr>
          <a:xfrm>
            <a:off x="2504436" y="1506698"/>
            <a:ext cx="3628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III. </a:t>
            </a:r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Tổng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kết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单圆角矩形 1"/>
          <p:cNvSpPr>
            <a:spLocks noChangeAspect="1"/>
          </p:cNvSpPr>
          <p:nvPr/>
        </p:nvSpPr>
        <p:spPr>
          <a:xfrm>
            <a:off x="3657599" y="1065293"/>
            <a:ext cx="5060273" cy="1917603"/>
          </a:xfrm>
          <a:prstGeom prst="snip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3" name="单圆角矩形 2"/>
          <p:cNvSpPr>
            <a:spLocks noChangeAspect="1"/>
          </p:cNvSpPr>
          <p:nvPr/>
        </p:nvSpPr>
        <p:spPr>
          <a:xfrm>
            <a:off x="3657599" y="3555122"/>
            <a:ext cx="5060273" cy="1167798"/>
          </a:xfrm>
          <a:prstGeom prst="snip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4" name="任意多边形 3"/>
          <p:cNvSpPr/>
          <p:nvPr/>
        </p:nvSpPr>
        <p:spPr bwMode="auto">
          <a:xfrm rot="9000000">
            <a:off x="3285982" y="1001013"/>
            <a:ext cx="788831" cy="475060"/>
          </a:xfrm>
          <a:custGeom>
            <a:avLst/>
            <a:gdLst>
              <a:gd name="connsiteX0" fmla="*/ 1051774 w 1051774"/>
              <a:gd name="connsiteY0" fmla="*/ 0 h 633413"/>
              <a:gd name="connsiteX1" fmla="*/ 1051774 w 1051774"/>
              <a:gd name="connsiteY1" fmla="*/ 633413 h 633413"/>
              <a:gd name="connsiteX2" fmla="*/ 949393 w 1051774"/>
              <a:gd name="connsiteY2" fmla="*/ 633413 h 633413"/>
              <a:gd name="connsiteX3" fmla="*/ 562881 w 1051774"/>
              <a:gd name="connsiteY3" fmla="*/ 633413 h 633413"/>
              <a:gd name="connsiteX4" fmla="*/ 0 w 1051774"/>
              <a:gd name="connsiteY4" fmla="*/ 633413 h 633413"/>
              <a:gd name="connsiteX5" fmla="*/ 285193 w 1051774"/>
              <a:gd name="connsiteY5" fmla="*/ 314832 h 633413"/>
              <a:gd name="connsiteX6" fmla="*/ 0 w 1051774"/>
              <a:gd name="connsiteY6" fmla="*/ 0 h 633413"/>
              <a:gd name="connsiteX7" fmla="*/ 562881 w 1051774"/>
              <a:gd name="connsiteY7" fmla="*/ 0 h 633413"/>
              <a:gd name="connsiteX8" fmla="*/ 949393 w 1051774"/>
              <a:gd name="connsiteY8" fmla="*/ 0 h 633413"/>
              <a:gd name="connsiteX9" fmla="*/ 1024427 w 1051774"/>
              <a:gd name="connsiteY9" fmla="*/ 0 h 63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1774" h="633413">
                <a:moveTo>
                  <a:pt x="1051774" y="0"/>
                </a:moveTo>
                <a:lnTo>
                  <a:pt x="1051774" y="633413"/>
                </a:lnTo>
                <a:lnTo>
                  <a:pt x="949393" y="633413"/>
                </a:lnTo>
                <a:cubicBezTo>
                  <a:pt x="949393" y="633413"/>
                  <a:pt x="949393" y="633413"/>
                  <a:pt x="562881" y="633413"/>
                </a:cubicBezTo>
                <a:cubicBezTo>
                  <a:pt x="562881" y="633413"/>
                  <a:pt x="562881" y="633413"/>
                  <a:pt x="0" y="633413"/>
                </a:cubicBezTo>
                <a:cubicBezTo>
                  <a:pt x="0" y="633413"/>
                  <a:pt x="262678" y="341069"/>
                  <a:pt x="285193" y="314832"/>
                </a:cubicBezTo>
                <a:cubicBezTo>
                  <a:pt x="262678" y="288596"/>
                  <a:pt x="0" y="0"/>
                  <a:pt x="0" y="0"/>
                </a:cubicBezTo>
                <a:cubicBezTo>
                  <a:pt x="0" y="0"/>
                  <a:pt x="0" y="0"/>
                  <a:pt x="562881" y="0"/>
                </a:cubicBezTo>
                <a:cubicBezTo>
                  <a:pt x="562881" y="0"/>
                  <a:pt x="562881" y="0"/>
                  <a:pt x="949393" y="0"/>
                </a:cubicBezTo>
                <a:cubicBezTo>
                  <a:pt x="949393" y="0"/>
                  <a:pt x="949393" y="0"/>
                  <a:pt x="10244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srgbClr val="280014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5" name="任意多边形 4"/>
          <p:cNvSpPr/>
          <p:nvPr/>
        </p:nvSpPr>
        <p:spPr bwMode="auto">
          <a:xfrm rot="9000000">
            <a:off x="3285982" y="3499679"/>
            <a:ext cx="788831" cy="475060"/>
          </a:xfrm>
          <a:custGeom>
            <a:avLst/>
            <a:gdLst>
              <a:gd name="connsiteX0" fmla="*/ 1051774 w 1051774"/>
              <a:gd name="connsiteY0" fmla="*/ 0 h 633413"/>
              <a:gd name="connsiteX1" fmla="*/ 1051774 w 1051774"/>
              <a:gd name="connsiteY1" fmla="*/ 633413 h 633413"/>
              <a:gd name="connsiteX2" fmla="*/ 949393 w 1051774"/>
              <a:gd name="connsiteY2" fmla="*/ 633413 h 633413"/>
              <a:gd name="connsiteX3" fmla="*/ 562881 w 1051774"/>
              <a:gd name="connsiteY3" fmla="*/ 633413 h 633413"/>
              <a:gd name="connsiteX4" fmla="*/ 0 w 1051774"/>
              <a:gd name="connsiteY4" fmla="*/ 633413 h 633413"/>
              <a:gd name="connsiteX5" fmla="*/ 285193 w 1051774"/>
              <a:gd name="connsiteY5" fmla="*/ 314832 h 633413"/>
              <a:gd name="connsiteX6" fmla="*/ 0 w 1051774"/>
              <a:gd name="connsiteY6" fmla="*/ 0 h 633413"/>
              <a:gd name="connsiteX7" fmla="*/ 562881 w 1051774"/>
              <a:gd name="connsiteY7" fmla="*/ 0 h 633413"/>
              <a:gd name="connsiteX8" fmla="*/ 949393 w 1051774"/>
              <a:gd name="connsiteY8" fmla="*/ 0 h 633413"/>
              <a:gd name="connsiteX9" fmla="*/ 1024427 w 1051774"/>
              <a:gd name="connsiteY9" fmla="*/ 0 h 63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1774" h="633413">
                <a:moveTo>
                  <a:pt x="1051774" y="0"/>
                </a:moveTo>
                <a:lnTo>
                  <a:pt x="1051774" y="633413"/>
                </a:lnTo>
                <a:lnTo>
                  <a:pt x="949393" y="633413"/>
                </a:lnTo>
                <a:cubicBezTo>
                  <a:pt x="949393" y="633413"/>
                  <a:pt x="949393" y="633413"/>
                  <a:pt x="562881" y="633413"/>
                </a:cubicBezTo>
                <a:cubicBezTo>
                  <a:pt x="562881" y="633413"/>
                  <a:pt x="562881" y="633413"/>
                  <a:pt x="0" y="633413"/>
                </a:cubicBezTo>
                <a:cubicBezTo>
                  <a:pt x="0" y="633413"/>
                  <a:pt x="262678" y="341069"/>
                  <a:pt x="285193" y="314832"/>
                </a:cubicBezTo>
                <a:cubicBezTo>
                  <a:pt x="262678" y="288596"/>
                  <a:pt x="0" y="0"/>
                  <a:pt x="0" y="0"/>
                </a:cubicBezTo>
                <a:cubicBezTo>
                  <a:pt x="0" y="0"/>
                  <a:pt x="0" y="0"/>
                  <a:pt x="562881" y="0"/>
                </a:cubicBezTo>
                <a:cubicBezTo>
                  <a:pt x="562881" y="0"/>
                  <a:pt x="562881" y="0"/>
                  <a:pt x="949393" y="0"/>
                </a:cubicBezTo>
                <a:cubicBezTo>
                  <a:pt x="949393" y="0"/>
                  <a:pt x="949393" y="0"/>
                  <a:pt x="10244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srgbClr val="280014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98142" y="525145"/>
            <a:ext cx="2121762" cy="500131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280014">
                    <a:lumMod val="75000"/>
                    <a:lumOff val="25000"/>
                  </a:srgbClr>
                </a:solidFill>
                <a:ea typeface="Microsoft YaHei" panose="020B0503020204020204" charset="-122"/>
              </a:rPr>
              <a:t>Nghệ</a:t>
            </a:r>
            <a:r>
              <a:rPr lang="en-US" altLang="zh-CN" sz="2800" b="1" dirty="0">
                <a:solidFill>
                  <a:srgbClr val="280014">
                    <a:lumMod val="75000"/>
                    <a:lumOff val="25000"/>
                  </a:srgbClr>
                </a:solidFill>
                <a:ea typeface="Microsoft YaHei" panose="020B0503020204020204" charset="-122"/>
              </a:rPr>
              <a:t> </a:t>
            </a:r>
            <a:r>
              <a:rPr lang="en-US" altLang="zh-CN" sz="2800" b="1" dirty="0" err="1">
                <a:solidFill>
                  <a:srgbClr val="280014">
                    <a:lumMod val="75000"/>
                    <a:lumOff val="25000"/>
                  </a:srgbClr>
                </a:solidFill>
                <a:ea typeface="Microsoft YaHei" panose="020B0503020204020204" charset="-122"/>
              </a:rPr>
              <a:t>thuật</a:t>
            </a:r>
            <a:endParaRPr lang="en-US" altLang="zh-CN" sz="2800" b="1" dirty="0">
              <a:solidFill>
                <a:srgbClr val="280014">
                  <a:lumMod val="75000"/>
                  <a:lumOff val="25000"/>
                </a:srgbClr>
              </a:solidFill>
              <a:ea typeface="Microsoft YaHei" panose="020B0503020204020204" charset="-122"/>
            </a:endParaRPr>
          </a:p>
        </p:txBody>
      </p:sp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4030462" y="1071064"/>
            <a:ext cx="4625266" cy="191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vi-VN" sz="2000" dirty="0">
                <a:latin typeface="+mn-lt"/>
              </a:rPr>
              <a:t>- Xây dựng tình huống tâm lí.</a:t>
            </a:r>
            <a:br>
              <a:rPr lang="vi-VN" sz="2000" dirty="0">
                <a:latin typeface="+mn-lt"/>
              </a:rPr>
            </a:br>
            <a:r>
              <a:rPr lang="vi-VN" sz="2000" dirty="0">
                <a:latin typeface="+mn-lt"/>
              </a:rPr>
              <a:t>- Lựa chọn ngôi thứ nhất.</a:t>
            </a:r>
            <a:br>
              <a:rPr lang="vi-VN" sz="2000" dirty="0">
                <a:latin typeface="+mn-lt"/>
              </a:rPr>
            </a:br>
            <a:r>
              <a:rPr lang="vi-VN" sz="2000" dirty="0">
                <a:latin typeface="+mn-lt"/>
              </a:rPr>
              <a:t>- Khắc hoạ hình tượng nhân vật trẻ nhỏ, qua đó gợi suy nghĩ về sự lựa chọn, ứng xử của những người làm cha mẹ.</a:t>
            </a:r>
            <a:br>
              <a:rPr lang="vi-VN" sz="2000" dirty="0">
                <a:latin typeface="+mn-lt"/>
              </a:rPr>
            </a:br>
            <a:r>
              <a:rPr lang="vi-VN" sz="2000" dirty="0">
                <a:latin typeface="+mn-lt"/>
              </a:rPr>
              <a:t>- Lời kể tự nhiên theo trình tự sự việc</a:t>
            </a:r>
            <a:endParaRPr lang="zh-CN" altLang="en-US" sz="2000" dirty="0">
              <a:solidFill>
                <a:srgbClr val="002060"/>
              </a:solidFill>
              <a:latin typeface="+mn-lt"/>
              <a:sym typeface="Microsoft YaHei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95040" y="3042493"/>
            <a:ext cx="2158013" cy="500131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280014">
                    <a:lumMod val="75000"/>
                    <a:lumOff val="25000"/>
                  </a:srgbClr>
                </a:solidFill>
                <a:ea typeface="Microsoft YaHei" panose="020B0503020204020204" charset="-122"/>
              </a:rPr>
              <a:t>Nội</a:t>
            </a:r>
            <a:r>
              <a:rPr lang="en-US" altLang="zh-CN" sz="2800" b="1" dirty="0">
                <a:solidFill>
                  <a:srgbClr val="280014">
                    <a:lumMod val="75000"/>
                    <a:lumOff val="25000"/>
                  </a:srgbClr>
                </a:solidFill>
                <a:ea typeface="Microsoft YaHei" panose="020B0503020204020204" charset="-122"/>
              </a:rPr>
              <a:t> dung</a:t>
            </a:r>
            <a:endParaRPr lang="en-US" altLang="zh-CN" sz="2800" b="1" dirty="0">
              <a:solidFill>
                <a:srgbClr val="280014">
                  <a:lumMod val="75000"/>
                  <a:lumOff val="25000"/>
                </a:srgbClr>
              </a:solidFill>
              <a:ea typeface="Microsoft YaHei" panose="020B0503020204020204" charset="-122"/>
            </a:endParaRPr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3968318" y="3808817"/>
            <a:ext cx="4598633" cy="6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vi-VN" sz="2000" dirty="0">
                <a:latin typeface="+mn-lt"/>
              </a:rPr>
              <a:t>Tổ ấm gia đình là vô cùng quý giá và quan trọng.</a:t>
            </a:r>
            <a:r>
              <a:rPr lang="en-US" sz="2000" dirty="0">
                <a:latin typeface="+mn-lt"/>
              </a:rPr>
              <a:t> </a:t>
            </a:r>
            <a:r>
              <a:rPr lang="vi-VN" sz="2000" dirty="0">
                <a:latin typeface="+mn-lt"/>
              </a:rPr>
              <a:t>Mọi người nên bảo vệ và giữ gìn</a:t>
            </a:r>
            <a:endParaRPr lang="vi-VN" sz="2000" dirty="0">
              <a:latin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073" y="204186"/>
            <a:ext cx="4739399" cy="4740189"/>
          </a:xfrm>
          <a:prstGeom prst="rect">
            <a:avLst/>
          </a:prstGeom>
        </p:spPr>
      </p:pic>
      <p:sp>
        <p:nvSpPr>
          <p:cNvPr id="12" name="Freeform 277"/>
          <p:cNvSpPr>
            <a:spLocks noEditPoints="1"/>
          </p:cNvSpPr>
          <p:nvPr/>
        </p:nvSpPr>
        <p:spPr bwMode="auto">
          <a:xfrm rot="-1740000">
            <a:off x="3488007" y="1118161"/>
            <a:ext cx="254197" cy="349334"/>
          </a:xfrm>
          <a:custGeom>
            <a:avLst/>
            <a:gdLst>
              <a:gd name="T0" fmla="*/ 8 w 77"/>
              <a:gd name="T1" fmla="*/ 0 h 106"/>
              <a:gd name="T2" fmla="*/ 64 w 77"/>
              <a:gd name="T3" fmla="*/ 0 h 106"/>
              <a:gd name="T4" fmla="*/ 73 w 77"/>
              <a:gd name="T5" fmla="*/ 9 h 106"/>
              <a:gd name="T6" fmla="*/ 73 w 77"/>
              <a:gd name="T7" fmla="*/ 62 h 106"/>
              <a:gd name="T8" fmla="*/ 63 w 77"/>
              <a:gd name="T9" fmla="*/ 60 h 106"/>
              <a:gd name="T10" fmla="*/ 63 w 77"/>
              <a:gd name="T11" fmla="*/ 56 h 106"/>
              <a:gd name="T12" fmla="*/ 63 w 77"/>
              <a:gd name="T13" fmla="*/ 11 h 106"/>
              <a:gd name="T14" fmla="*/ 9 w 77"/>
              <a:gd name="T15" fmla="*/ 11 h 106"/>
              <a:gd name="T16" fmla="*/ 9 w 77"/>
              <a:gd name="T17" fmla="*/ 87 h 106"/>
              <a:gd name="T18" fmla="*/ 36 w 77"/>
              <a:gd name="T19" fmla="*/ 87 h 106"/>
              <a:gd name="T20" fmla="*/ 40 w 77"/>
              <a:gd name="T21" fmla="*/ 96 h 106"/>
              <a:gd name="T22" fmla="*/ 8 w 77"/>
              <a:gd name="T23" fmla="*/ 96 h 106"/>
              <a:gd name="T24" fmla="*/ 0 w 77"/>
              <a:gd name="T25" fmla="*/ 88 h 106"/>
              <a:gd name="T26" fmla="*/ 0 w 77"/>
              <a:gd name="T27" fmla="*/ 9 h 106"/>
              <a:gd name="T28" fmla="*/ 8 w 77"/>
              <a:gd name="T29" fmla="*/ 0 h 106"/>
              <a:gd name="T30" fmla="*/ 16 w 77"/>
              <a:gd name="T31" fmla="*/ 47 h 106"/>
              <a:gd name="T32" fmla="*/ 16 w 77"/>
              <a:gd name="T33" fmla="*/ 54 h 106"/>
              <a:gd name="T34" fmla="*/ 36 w 77"/>
              <a:gd name="T35" fmla="*/ 54 h 106"/>
              <a:gd name="T36" fmla="*/ 36 w 77"/>
              <a:gd name="T37" fmla="*/ 47 h 106"/>
              <a:gd name="T38" fmla="*/ 16 w 77"/>
              <a:gd name="T39" fmla="*/ 47 h 106"/>
              <a:gd name="T40" fmla="*/ 16 w 77"/>
              <a:gd name="T41" fmla="*/ 34 h 106"/>
              <a:gd name="T42" fmla="*/ 16 w 77"/>
              <a:gd name="T43" fmla="*/ 41 h 106"/>
              <a:gd name="T44" fmla="*/ 36 w 77"/>
              <a:gd name="T45" fmla="*/ 41 h 106"/>
              <a:gd name="T46" fmla="*/ 36 w 77"/>
              <a:gd name="T47" fmla="*/ 34 h 106"/>
              <a:gd name="T48" fmla="*/ 16 w 77"/>
              <a:gd name="T49" fmla="*/ 34 h 106"/>
              <a:gd name="T50" fmla="*/ 16 w 77"/>
              <a:gd name="T51" fmla="*/ 21 h 106"/>
              <a:gd name="T52" fmla="*/ 16 w 77"/>
              <a:gd name="T53" fmla="*/ 28 h 106"/>
              <a:gd name="T54" fmla="*/ 55 w 77"/>
              <a:gd name="T55" fmla="*/ 28 h 106"/>
              <a:gd name="T56" fmla="*/ 55 w 77"/>
              <a:gd name="T57" fmla="*/ 21 h 106"/>
              <a:gd name="T58" fmla="*/ 16 w 77"/>
              <a:gd name="T59" fmla="*/ 21 h 106"/>
              <a:gd name="T60" fmla="*/ 47 w 77"/>
              <a:gd name="T61" fmla="*/ 42 h 106"/>
              <a:gd name="T62" fmla="*/ 45 w 77"/>
              <a:gd name="T63" fmla="*/ 70 h 106"/>
              <a:gd name="T64" fmla="*/ 43 w 77"/>
              <a:gd name="T65" fmla="*/ 69 h 106"/>
              <a:gd name="T66" fmla="*/ 39 w 77"/>
              <a:gd name="T67" fmla="*/ 71 h 106"/>
              <a:gd name="T68" fmla="*/ 38 w 77"/>
              <a:gd name="T69" fmla="*/ 74 h 106"/>
              <a:gd name="T70" fmla="*/ 48 w 77"/>
              <a:gd name="T71" fmla="*/ 98 h 106"/>
              <a:gd name="T72" fmla="*/ 48 w 77"/>
              <a:gd name="T73" fmla="*/ 106 h 106"/>
              <a:gd name="T74" fmla="*/ 71 w 77"/>
              <a:gd name="T75" fmla="*/ 106 h 106"/>
              <a:gd name="T76" fmla="*/ 71 w 77"/>
              <a:gd name="T77" fmla="*/ 97 h 106"/>
              <a:gd name="T78" fmla="*/ 77 w 77"/>
              <a:gd name="T79" fmla="*/ 73 h 106"/>
              <a:gd name="T80" fmla="*/ 76 w 77"/>
              <a:gd name="T81" fmla="*/ 69 h 106"/>
              <a:gd name="T82" fmla="*/ 71 w 77"/>
              <a:gd name="T83" fmla="*/ 68 h 106"/>
              <a:gd name="T84" fmla="*/ 69 w 77"/>
              <a:gd name="T85" fmla="*/ 70 h 106"/>
              <a:gd name="T86" fmla="*/ 68 w 77"/>
              <a:gd name="T87" fmla="*/ 68 h 106"/>
              <a:gd name="T88" fmla="*/ 64 w 77"/>
              <a:gd name="T89" fmla="*/ 67 h 106"/>
              <a:gd name="T90" fmla="*/ 62 w 77"/>
              <a:gd name="T91" fmla="*/ 68 h 106"/>
              <a:gd name="T92" fmla="*/ 61 w 77"/>
              <a:gd name="T93" fmla="*/ 66 h 106"/>
              <a:gd name="T94" fmla="*/ 57 w 77"/>
              <a:gd name="T95" fmla="*/ 66 h 106"/>
              <a:gd name="T96" fmla="*/ 55 w 77"/>
              <a:gd name="T97" fmla="*/ 41 h 106"/>
              <a:gd name="T98" fmla="*/ 47 w 77"/>
              <a:gd name="T99" fmla="*/ 42 h 106"/>
              <a:gd name="T100" fmla="*/ 25 w 77"/>
              <a:gd name="T101" fmla="*/ 4 h 106"/>
              <a:gd name="T102" fmla="*/ 25 w 77"/>
              <a:gd name="T103" fmla="*/ 7 h 106"/>
              <a:gd name="T104" fmla="*/ 47 w 77"/>
              <a:gd name="T105" fmla="*/ 7 h 106"/>
              <a:gd name="T106" fmla="*/ 47 w 77"/>
              <a:gd name="T107" fmla="*/ 4 h 106"/>
              <a:gd name="T108" fmla="*/ 25 w 77"/>
              <a:gd name="T109" fmla="*/ 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7" h="106">
                <a:moveTo>
                  <a:pt x="8" y="0"/>
                </a:moveTo>
                <a:cubicBezTo>
                  <a:pt x="64" y="0"/>
                  <a:pt x="64" y="0"/>
                  <a:pt x="64" y="0"/>
                </a:cubicBezTo>
                <a:cubicBezTo>
                  <a:pt x="69" y="0"/>
                  <a:pt x="73" y="4"/>
                  <a:pt x="73" y="9"/>
                </a:cubicBezTo>
                <a:cubicBezTo>
                  <a:pt x="73" y="62"/>
                  <a:pt x="73" y="62"/>
                  <a:pt x="73" y="62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11"/>
                  <a:pt x="63" y="11"/>
                  <a:pt x="63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87"/>
                  <a:pt x="9" y="87"/>
                  <a:pt x="9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40" y="96"/>
                  <a:pt x="40" y="96"/>
                  <a:pt x="40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93"/>
                  <a:pt x="0" y="88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6" y="47"/>
                </a:moveTo>
                <a:cubicBezTo>
                  <a:pt x="16" y="54"/>
                  <a:pt x="16" y="54"/>
                  <a:pt x="1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47"/>
                  <a:pt x="36" y="47"/>
                  <a:pt x="36" y="47"/>
                </a:cubicBezTo>
                <a:cubicBezTo>
                  <a:pt x="16" y="47"/>
                  <a:pt x="16" y="47"/>
                  <a:pt x="16" y="47"/>
                </a:cubicBezTo>
                <a:close/>
                <a:moveTo>
                  <a:pt x="16" y="34"/>
                </a:moveTo>
                <a:cubicBezTo>
                  <a:pt x="16" y="41"/>
                  <a:pt x="16" y="41"/>
                  <a:pt x="1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36" y="34"/>
                  <a:pt x="36" y="34"/>
                </a:cubicBezTo>
                <a:cubicBezTo>
                  <a:pt x="16" y="34"/>
                  <a:pt x="16" y="34"/>
                  <a:pt x="16" y="34"/>
                </a:cubicBezTo>
                <a:close/>
                <a:moveTo>
                  <a:pt x="16" y="21"/>
                </a:moveTo>
                <a:cubicBezTo>
                  <a:pt x="16" y="28"/>
                  <a:pt x="16" y="28"/>
                  <a:pt x="16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1"/>
                  <a:pt x="55" y="21"/>
                  <a:pt x="55" y="21"/>
                </a:cubicBezTo>
                <a:cubicBezTo>
                  <a:pt x="16" y="21"/>
                  <a:pt x="16" y="21"/>
                  <a:pt x="16" y="21"/>
                </a:cubicBezTo>
                <a:close/>
                <a:moveTo>
                  <a:pt x="47" y="42"/>
                </a:moveTo>
                <a:cubicBezTo>
                  <a:pt x="45" y="70"/>
                  <a:pt x="45" y="70"/>
                  <a:pt x="45" y="70"/>
                </a:cubicBezTo>
                <a:cubicBezTo>
                  <a:pt x="43" y="69"/>
                  <a:pt x="43" y="69"/>
                  <a:pt x="43" y="69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97"/>
                  <a:pt x="71" y="97"/>
                  <a:pt x="71" y="97"/>
                </a:cubicBezTo>
                <a:cubicBezTo>
                  <a:pt x="77" y="73"/>
                  <a:pt x="77" y="73"/>
                  <a:pt x="77" y="73"/>
                </a:cubicBezTo>
                <a:cubicBezTo>
                  <a:pt x="76" y="69"/>
                  <a:pt x="76" y="69"/>
                  <a:pt x="76" y="69"/>
                </a:cubicBezTo>
                <a:cubicBezTo>
                  <a:pt x="71" y="68"/>
                  <a:pt x="71" y="68"/>
                  <a:pt x="71" y="68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4" y="67"/>
                  <a:pt x="64" y="67"/>
                  <a:pt x="64" y="67"/>
                </a:cubicBezTo>
                <a:cubicBezTo>
                  <a:pt x="62" y="68"/>
                  <a:pt x="62" y="68"/>
                  <a:pt x="62" y="68"/>
                </a:cubicBezTo>
                <a:cubicBezTo>
                  <a:pt x="61" y="66"/>
                  <a:pt x="61" y="66"/>
                  <a:pt x="61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55" y="41"/>
                  <a:pt x="55" y="41"/>
                  <a:pt x="55" y="41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25" y="4"/>
                </a:moveTo>
                <a:cubicBezTo>
                  <a:pt x="25" y="7"/>
                  <a:pt x="25" y="7"/>
                  <a:pt x="25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7" y="4"/>
                  <a:pt x="47" y="4"/>
                  <a:pt x="47" y="4"/>
                </a:cubicBezTo>
                <a:lnTo>
                  <a:pt x="25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3" tIns="25717" rIns="51433" bIns="25717" numCol="1" anchor="t" anchorCtr="0" compatLnSpc="1"/>
          <a:lstStyle/>
          <a:p>
            <a:pPr defTabSz="514350">
              <a:defRPr/>
            </a:pPr>
            <a:endParaRPr lang="zh-CN" altLang="en-US" sz="1050" kern="0">
              <a:solidFill>
                <a:srgbClr val="FFFFFF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 rot="19352420">
            <a:off x="3500135" y="3588031"/>
            <a:ext cx="270000" cy="378000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3" tIns="25717" rIns="51433" bIns="25717" numCol="1" anchor="t" anchorCtr="0" compatLnSpc="1"/>
          <a:lstStyle/>
          <a:p>
            <a:pPr defTabSz="514350"/>
            <a:endParaRPr lang="zh-CN" altLang="en-US" sz="1050">
              <a:solidFill>
                <a:prstClr val="black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i khá» cá»§a nhá»¯ng Äá»©a tráº» khi bá» máº¹ ly hÃ´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s://ss-images.catscdn.vn/2018/09/19/3679992/1.jpg"/>
          <p:cNvPicPr>
            <a:picLocks noChangeAspect="1" noChangeArrowheads="1"/>
          </p:cNvPicPr>
          <p:nvPr/>
        </p:nvPicPr>
        <p:blipFill>
          <a:blip r:embed="rId1"/>
          <a:srcRect b="45483"/>
          <a:stretch>
            <a:fillRect/>
          </a:stretch>
        </p:blipFill>
        <p:spPr bwMode="auto">
          <a:xfrm>
            <a:off x="0" y="-8978"/>
            <a:ext cx="9144000" cy="5152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s-images.catscdn.vn/2018/09/19/3679992/1.jpg"/>
          <p:cNvPicPr>
            <a:picLocks noChangeAspect="1" noChangeArrowheads="1"/>
          </p:cNvPicPr>
          <p:nvPr/>
        </p:nvPicPr>
        <p:blipFill>
          <a:blip r:embed="rId1"/>
          <a:srcRect t="53710"/>
          <a:stretch>
            <a:fillRect/>
          </a:stretch>
        </p:blipFill>
        <p:spPr bwMode="auto">
          <a:xfrm>
            <a:off x="0" y="1"/>
            <a:ext cx="9144001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89"/>
            <a:ext cx="9144000" cy="5117452"/>
          </a:xfrm>
          <a:prstGeom prst="rect">
            <a:avLst/>
          </a:prstGeom>
        </p:spPr>
      </p:pic>
      <p:sp>
        <p:nvSpPr>
          <p:cNvPr id="15" name="TextBox 18"/>
          <p:cNvSpPr txBox="1"/>
          <p:nvPr/>
        </p:nvSpPr>
        <p:spPr>
          <a:xfrm>
            <a:off x="2780661" y="1354298"/>
            <a:ext cx="3628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áº¿t quáº£ hÃ¬nh áº£nh cho chá» em yÃªu thÆ°Æ¡ng"/>
          <p:cNvPicPr>
            <a:picLocks noChangeAspect="1" noChangeArrowheads="1"/>
          </p:cNvPicPr>
          <p:nvPr/>
        </p:nvPicPr>
        <p:blipFill>
          <a:blip r:embed="rId1"/>
          <a:srcRect r="18667"/>
          <a:stretch>
            <a:fillRect/>
          </a:stretch>
        </p:blipFill>
        <p:spPr bwMode="auto">
          <a:xfrm>
            <a:off x="0" y="1"/>
            <a:ext cx="3990975" cy="2067048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5029200" y="114300"/>
            <a:ext cx="3733800" cy="2343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44375" y="309719"/>
            <a:ext cx="3941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615" y="2244665"/>
            <a:ext cx="678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4871" y="2739785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8911" y="3656167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0204" y="4686941"/>
            <a:ext cx="6781800" cy="520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thuận anh hoà là nhà có phúc.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975" y="0"/>
            <a:ext cx="88106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NHANH HƠN?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87829" y="838200"/>
            <a:ext cx="789214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1520" algn="l"/>
              </a:tabLst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đưa ra các câu hỏi trắc nghiệm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20484" y="1600200"/>
            <a:ext cx="7892142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1520" algn="l"/>
              </a:tabLst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nào giơ tay trước và trả lời đúng sẽ được cộng điểm</a:t>
            </a:r>
            <a:endParaRPr kumimoji="0" lang="pt-B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674913" y="2634343"/>
            <a:ext cx="789214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1520" algn="l"/>
              </a:tabLst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kumimoji="0" lang="pt-BR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sai nhường</a:t>
            </a:r>
            <a:r>
              <a:rPr kumimoji="0" lang="pt-BR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quyền cho bạn khác</a:t>
            </a:r>
            <a:endParaRPr kumimoji="0" lang="pt-B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73" y="2307772"/>
            <a:ext cx="145596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89"/>
            <a:ext cx="9144000" cy="5117452"/>
          </a:xfrm>
          <a:prstGeom prst="rect">
            <a:avLst/>
          </a:prstGeom>
        </p:spPr>
      </p:pic>
      <p:sp>
        <p:nvSpPr>
          <p:cNvPr id="15" name="TextBox 18"/>
          <p:cNvSpPr txBox="1"/>
          <p:nvPr/>
        </p:nvSpPr>
        <p:spPr>
          <a:xfrm>
            <a:off x="2875355" y="1360043"/>
            <a:ext cx="36289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I. </a:t>
            </a:r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Tìm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hiểu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chung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4374708" y="2029199"/>
            <a:ext cx="465243" cy="386853"/>
          </a:xfrm>
          <a:custGeom>
            <a:avLst/>
            <a:gdLst>
              <a:gd name="T0" fmla="*/ 274 w 309"/>
              <a:gd name="T1" fmla="*/ 0 h 257"/>
              <a:gd name="T2" fmla="*/ 309 w 309"/>
              <a:gd name="T3" fmla="*/ 34 h 257"/>
              <a:gd name="T4" fmla="*/ 299 w 309"/>
              <a:gd name="T5" fmla="*/ 129 h 257"/>
              <a:gd name="T6" fmla="*/ 247 w 309"/>
              <a:gd name="T7" fmla="*/ 139 h 257"/>
              <a:gd name="T8" fmla="*/ 195 w 309"/>
              <a:gd name="T9" fmla="*/ 202 h 257"/>
              <a:gd name="T10" fmla="*/ 195 w 309"/>
              <a:gd name="T11" fmla="*/ 139 h 257"/>
              <a:gd name="T12" fmla="*/ 168 w 309"/>
              <a:gd name="T13" fmla="*/ 123 h 257"/>
              <a:gd name="T14" fmla="*/ 211 w 309"/>
              <a:gd name="T15" fmla="*/ 123 h 257"/>
              <a:gd name="T16" fmla="*/ 211 w 309"/>
              <a:gd name="T17" fmla="*/ 157 h 257"/>
              <a:gd name="T18" fmla="*/ 239 w 309"/>
              <a:gd name="T19" fmla="*/ 123 h 257"/>
              <a:gd name="T20" fmla="*/ 274 w 309"/>
              <a:gd name="T21" fmla="*/ 123 h 257"/>
              <a:gd name="T22" fmla="*/ 293 w 309"/>
              <a:gd name="T23" fmla="*/ 104 h 257"/>
              <a:gd name="T24" fmla="*/ 287 w 309"/>
              <a:gd name="T25" fmla="*/ 21 h 257"/>
              <a:gd name="T26" fmla="*/ 102 w 309"/>
              <a:gd name="T27" fmla="*/ 16 h 257"/>
              <a:gd name="T28" fmla="*/ 83 w 309"/>
              <a:gd name="T29" fmla="*/ 34 h 257"/>
              <a:gd name="T30" fmla="*/ 76 w 309"/>
              <a:gd name="T31" fmla="*/ 118 h 257"/>
              <a:gd name="T32" fmla="*/ 67 w 309"/>
              <a:gd name="T33" fmla="*/ 104 h 257"/>
              <a:gd name="T34" fmla="*/ 77 w 309"/>
              <a:gd name="T35" fmla="*/ 10 h 257"/>
              <a:gd name="T36" fmla="*/ 44 w 309"/>
              <a:gd name="T37" fmla="*/ 115 h 257"/>
              <a:gd name="T38" fmla="*/ 44 w 309"/>
              <a:gd name="T39" fmla="*/ 171 h 257"/>
              <a:gd name="T40" fmla="*/ 44 w 309"/>
              <a:gd name="T41" fmla="*/ 115 h 257"/>
              <a:gd name="T42" fmla="*/ 88 w 309"/>
              <a:gd name="T43" fmla="*/ 123 h 257"/>
              <a:gd name="T44" fmla="*/ 156 w 309"/>
              <a:gd name="T45" fmla="*/ 123 h 257"/>
              <a:gd name="T46" fmla="*/ 92 w 309"/>
              <a:gd name="T47" fmla="*/ 250 h 257"/>
              <a:gd name="T48" fmla="*/ 96 w 309"/>
              <a:gd name="T49" fmla="*/ 201 h 257"/>
              <a:gd name="T50" fmla="*/ 96 w 309"/>
              <a:gd name="T51" fmla="*/ 257 h 257"/>
              <a:gd name="T52" fmla="*/ 149 w 309"/>
              <a:gd name="T53" fmla="*/ 250 h 257"/>
              <a:gd name="T54" fmla="*/ 153 w 309"/>
              <a:gd name="T55" fmla="*/ 201 h 257"/>
              <a:gd name="T56" fmla="*/ 175 w 309"/>
              <a:gd name="T57" fmla="*/ 250 h 257"/>
              <a:gd name="T58" fmla="*/ 153 w 309"/>
              <a:gd name="T59" fmla="*/ 161 h 257"/>
              <a:gd name="T60" fmla="*/ 70 w 309"/>
              <a:gd name="T61" fmla="*/ 183 h 257"/>
              <a:gd name="T62" fmla="*/ 92 w 309"/>
              <a:gd name="T63" fmla="*/ 250 h 257"/>
              <a:gd name="T64" fmla="*/ 19 w 309"/>
              <a:gd name="T65" fmla="*/ 207 h 257"/>
              <a:gd name="T66" fmla="*/ 22 w 309"/>
              <a:gd name="T67" fmla="*/ 248 h 257"/>
              <a:gd name="T68" fmla="*/ 58 w 309"/>
              <a:gd name="T69" fmla="*/ 252 h 257"/>
              <a:gd name="T70" fmla="*/ 59 w 309"/>
              <a:gd name="T71" fmla="*/ 175 h 257"/>
              <a:gd name="T72" fmla="*/ 0 w 309"/>
              <a:gd name="T73" fmla="*/ 193 h 257"/>
              <a:gd name="T74" fmla="*/ 19 w 309"/>
              <a:gd name="T75" fmla="*/ 24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9" h="257">
                <a:moveTo>
                  <a:pt x="102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2" y="4"/>
                  <a:pt x="299" y="10"/>
                </a:cubicBezTo>
                <a:cubicBezTo>
                  <a:pt x="305" y="16"/>
                  <a:pt x="309" y="25"/>
                  <a:pt x="309" y="34"/>
                </a:cubicBezTo>
                <a:cubicBezTo>
                  <a:pt x="309" y="104"/>
                  <a:pt x="309" y="104"/>
                  <a:pt x="309" y="104"/>
                </a:cubicBezTo>
                <a:cubicBezTo>
                  <a:pt x="309" y="114"/>
                  <a:pt x="305" y="122"/>
                  <a:pt x="299" y="129"/>
                </a:cubicBezTo>
                <a:cubicBezTo>
                  <a:pt x="292" y="135"/>
                  <a:pt x="284" y="139"/>
                  <a:pt x="274" y="139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10" y="184"/>
                  <a:pt x="210" y="184"/>
                  <a:pt x="210" y="184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7" y="134"/>
                  <a:pt x="168" y="128"/>
                  <a:pt x="168" y="123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37" y="126"/>
                  <a:pt x="237" y="126"/>
                  <a:pt x="237" y="126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74" y="123"/>
                  <a:pt x="274" y="123"/>
                  <a:pt x="274" y="123"/>
                </a:cubicBezTo>
                <a:cubicBezTo>
                  <a:pt x="279" y="123"/>
                  <a:pt x="284" y="121"/>
                  <a:pt x="287" y="117"/>
                </a:cubicBezTo>
                <a:cubicBezTo>
                  <a:pt x="291" y="114"/>
                  <a:pt x="293" y="109"/>
                  <a:pt x="293" y="104"/>
                </a:cubicBezTo>
                <a:cubicBezTo>
                  <a:pt x="293" y="34"/>
                  <a:pt x="293" y="34"/>
                  <a:pt x="293" y="34"/>
                </a:cubicBezTo>
                <a:cubicBezTo>
                  <a:pt x="293" y="29"/>
                  <a:pt x="291" y="25"/>
                  <a:pt x="287" y="21"/>
                </a:cubicBezTo>
                <a:cubicBezTo>
                  <a:pt x="284" y="18"/>
                  <a:pt x="279" y="16"/>
                  <a:pt x="274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96" y="16"/>
                  <a:pt x="92" y="18"/>
                  <a:pt x="88" y="21"/>
                </a:cubicBezTo>
                <a:cubicBezTo>
                  <a:pt x="85" y="25"/>
                  <a:pt x="83" y="29"/>
                  <a:pt x="83" y="34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104"/>
                  <a:pt x="76" y="111"/>
                  <a:pt x="76" y="118"/>
                </a:cubicBezTo>
                <a:cubicBezTo>
                  <a:pt x="73" y="115"/>
                  <a:pt x="71" y="113"/>
                  <a:pt x="68" y="110"/>
                </a:cubicBezTo>
                <a:cubicBezTo>
                  <a:pt x="67" y="108"/>
                  <a:pt x="67" y="106"/>
                  <a:pt x="67" y="10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25"/>
                  <a:pt x="71" y="16"/>
                  <a:pt x="77" y="10"/>
                </a:cubicBezTo>
                <a:cubicBezTo>
                  <a:pt x="83" y="4"/>
                  <a:pt x="92" y="0"/>
                  <a:pt x="102" y="0"/>
                </a:cubicBezTo>
                <a:close/>
                <a:moveTo>
                  <a:pt x="44" y="115"/>
                </a:moveTo>
                <a:cubicBezTo>
                  <a:pt x="28" y="115"/>
                  <a:pt x="15" y="127"/>
                  <a:pt x="15" y="143"/>
                </a:cubicBezTo>
                <a:cubicBezTo>
                  <a:pt x="15" y="159"/>
                  <a:pt x="28" y="171"/>
                  <a:pt x="44" y="171"/>
                </a:cubicBezTo>
                <a:cubicBezTo>
                  <a:pt x="59" y="171"/>
                  <a:pt x="72" y="159"/>
                  <a:pt x="72" y="143"/>
                </a:cubicBezTo>
                <a:cubicBezTo>
                  <a:pt x="72" y="127"/>
                  <a:pt x="59" y="115"/>
                  <a:pt x="44" y="115"/>
                </a:cubicBezTo>
                <a:close/>
                <a:moveTo>
                  <a:pt x="122" y="88"/>
                </a:moveTo>
                <a:cubicBezTo>
                  <a:pt x="103" y="88"/>
                  <a:pt x="88" y="104"/>
                  <a:pt x="88" y="123"/>
                </a:cubicBezTo>
                <a:cubicBezTo>
                  <a:pt x="88" y="141"/>
                  <a:pt x="103" y="157"/>
                  <a:pt x="122" y="157"/>
                </a:cubicBezTo>
                <a:cubicBezTo>
                  <a:pt x="141" y="157"/>
                  <a:pt x="156" y="141"/>
                  <a:pt x="156" y="123"/>
                </a:cubicBezTo>
                <a:cubicBezTo>
                  <a:pt x="156" y="104"/>
                  <a:pt x="141" y="88"/>
                  <a:pt x="122" y="88"/>
                </a:cubicBezTo>
                <a:close/>
                <a:moveTo>
                  <a:pt x="92" y="250"/>
                </a:moveTo>
                <a:cubicBezTo>
                  <a:pt x="92" y="201"/>
                  <a:pt x="92" y="201"/>
                  <a:pt x="92" y="20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96" y="250"/>
                  <a:pt x="96" y="250"/>
                  <a:pt x="96" y="250"/>
                </a:cubicBezTo>
                <a:cubicBezTo>
                  <a:pt x="96" y="257"/>
                  <a:pt x="96" y="257"/>
                  <a:pt x="96" y="257"/>
                </a:cubicBezTo>
                <a:cubicBezTo>
                  <a:pt x="149" y="257"/>
                  <a:pt x="149" y="257"/>
                  <a:pt x="149" y="257"/>
                </a:cubicBezTo>
                <a:cubicBezTo>
                  <a:pt x="149" y="250"/>
                  <a:pt x="149" y="250"/>
                  <a:pt x="149" y="250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183"/>
                  <a:pt x="175" y="183"/>
                  <a:pt x="175" y="183"/>
                </a:cubicBezTo>
                <a:cubicBezTo>
                  <a:pt x="175" y="171"/>
                  <a:pt x="165" y="161"/>
                  <a:pt x="153" y="161"/>
                </a:cubicBezTo>
                <a:cubicBezTo>
                  <a:pt x="88" y="161"/>
                  <a:pt x="157" y="161"/>
                  <a:pt x="91" y="161"/>
                </a:cubicBezTo>
                <a:cubicBezTo>
                  <a:pt x="79" y="161"/>
                  <a:pt x="70" y="171"/>
                  <a:pt x="70" y="183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3" y="250"/>
                  <a:pt x="82" y="250"/>
                  <a:pt x="92" y="250"/>
                </a:cubicBezTo>
                <a:close/>
                <a:moveTo>
                  <a:pt x="19" y="248"/>
                </a:moveTo>
                <a:cubicBezTo>
                  <a:pt x="19" y="207"/>
                  <a:pt x="19" y="207"/>
                  <a:pt x="19" y="207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2" y="248"/>
                  <a:pt x="22" y="248"/>
                  <a:pt x="22" y="248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58" y="252"/>
                  <a:pt x="58" y="252"/>
                  <a:pt x="58" y="252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8" y="180"/>
                  <a:pt x="59" y="177"/>
                  <a:pt x="59" y="175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83"/>
                  <a:pt x="0" y="193"/>
                </a:cubicBezTo>
                <a:cubicBezTo>
                  <a:pt x="0" y="248"/>
                  <a:pt x="0" y="248"/>
                  <a:pt x="0" y="248"/>
                </a:cubicBezTo>
                <a:cubicBezTo>
                  <a:pt x="4" y="248"/>
                  <a:pt x="11" y="248"/>
                  <a:pt x="19" y="24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9" name="Freeform 47"/>
          <p:cNvSpPr>
            <a:spLocks noChangeAspect="1" noEditPoints="1"/>
          </p:cNvSpPr>
          <p:nvPr/>
        </p:nvSpPr>
        <p:spPr bwMode="auto">
          <a:xfrm>
            <a:off x="5004887" y="2691545"/>
            <a:ext cx="479376" cy="388800"/>
          </a:xfrm>
          <a:custGeom>
            <a:avLst/>
            <a:gdLst>
              <a:gd name="T0" fmla="*/ 214 w 329"/>
              <a:gd name="T1" fmla="*/ 10 h 267"/>
              <a:gd name="T2" fmla="*/ 297 w 329"/>
              <a:gd name="T3" fmla="*/ 115 h 267"/>
              <a:gd name="T4" fmla="*/ 221 w 329"/>
              <a:gd name="T5" fmla="*/ 247 h 267"/>
              <a:gd name="T6" fmla="*/ 137 w 329"/>
              <a:gd name="T7" fmla="*/ 265 h 267"/>
              <a:gd name="T8" fmla="*/ 128 w 329"/>
              <a:gd name="T9" fmla="*/ 256 h 267"/>
              <a:gd name="T10" fmla="*/ 113 w 329"/>
              <a:gd name="T11" fmla="*/ 170 h 267"/>
              <a:gd name="T12" fmla="*/ 11 w 329"/>
              <a:gd name="T13" fmla="*/ 151 h 267"/>
              <a:gd name="T14" fmla="*/ 11 w 329"/>
              <a:gd name="T15" fmla="*/ 10 h 267"/>
              <a:gd name="T16" fmla="*/ 227 w 329"/>
              <a:gd name="T17" fmla="*/ 195 h 267"/>
              <a:gd name="T18" fmla="*/ 227 w 329"/>
              <a:gd name="T19" fmla="*/ 187 h 267"/>
              <a:gd name="T20" fmla="*/ 292 w 329"/>
              <a:gd name="T21" fmla="*/ 176 h 267"/>
              <a:gd name="T22" fmla="*/ 227 w 329"/>
              <a:gd name="T23" fmla="*/ 149 h 267"/>
              <a:gd name="T24" fmla="*/ 292 w 329"/>
              <a:gd name="T25" fmla="*/ 149 h 267"/>
              <a:gd name="T26" fmla="*/ 126 w 329"/>
              <a:gd name="T27" fmla="*/ 86 h 267"/>
              <a:gd name="T28" fmla="*/ 126 w 329"/>
              <a:gd name="T29" fmla="*/ 77 h 267"/>
              <a:gd name="T30" fmla="*/ 192 w 329"/>
              <a:gd name="T31" fmla="*/ 67 h 267"/>
              <a:gd name="T32" fmla="*/ 126 w 329"/>
              <a:gd name="T33" fmla="*/ 39 h 267"/>
              <a:gd name="T34" fmla="*/ 192 w 329"/>
              <a:gd name="T35" fmla="*/ 39 h 267"/>
              <a:gd name="T36" fmla="*/ 58 w 329"/>
              <a:gd name="T37" fmla="*/ 36 h 267"/>
              <a:gd name="T38" fmla="*/ 77 w 329"/>
              <a:gd name="T39" fmla="*/ 83 h 267"/>
              <a:gd name="T40" fmla="*/ 96 w 329"/>
              <a:gd name="T41" fmla="*/ 36 h 267"/>
              <a:gd name="T42" fmla="*/ 70 w 329"/>
              <a:gd name="T43" fmla="*/ 124 h 267"/>
              <a:gd name="T44" fmla="*/ 77 w 329"/>
              <a:gd name="T45" fmla="*/ 95 h 267"/>
              <a:gd name="T46" fmla="*/ 73 w 329"/>
              <a:gd name="T47" fmla="*/ 94 h 267"/>
              <a:gd name="T48" fmla="*/ 81 w 329"/>
              <a:gd name="T49" fmla="*/ 93 h 267"/>
              <a:gd name="T50" fmla="*/ 88 w 329"/>
              <a:gd name="T51" fmla="*/ 85 h 267"/>
              <a:gd name="T52" fmla="*/ 65 w 329"/>
              <a:gd name="T53" fmla="*/ 85 h 267"/>
              <a:gd name="T54" fmla="*/ 81 w 329"/>
              <a:gd name="T55" fmla="*/ 45 h 267"/>
              <a:gd name="T56" fmla="*/ 53 w 329"/>
              <a:gd name="T57" fmla="*/ 56 h 267"/>
              <a:gd name="T58" fmla="*/ 94 w 329"/>
              <a:gd name="T59" fmla="*/ 72 h 267"/>
              <a:gd name="T60" fmla="*/ 94 w 329"/>
              <a:gd name="T61" fmla="*/ 50 h 267"/>
              <a:gd name="T62" fmla="*/ 224 w 329"/>
              <a:gd name="T63" fmla="*/ 126 h 267"/>
              <a:gd name="T64" fmla="*/ 186 w 329"/>
              <a:gd name="T65" fmla="*/ 162 h 267"/>
              <a:gd name="T66" fmla="*/ 173 w 329"/>
              <a:gd name="T67" fmla="*/ 200 h 267"/>
              <a:gd name="T68" fmla="*/ 127 w 329"/>
              <a:gd name="T69" fmla="*/ 170 h 267"/>
              <a:gd name="T70" fmla="*/ 155 w 329"/>
              <a:gd name="T71" fmla="*/ 221 h 267"/>
              <a:gd name="T72" fmla="*/ 182 w 329"/>
              <a:gd name="T73" fmla="*/ 229 h 267"/>
              <a:gd name="T74" fmla="*/ 221 w 329"/>
              <a:gd name="T75" fmla="*/ 233 h 267"/>
              <a:gd name="T76" fmla="*/ 288 w 329"/>
              <a:gd name="T77" fmla="*/ 127 h 267"/>
              <a:gd name="T78" fmla="*/ 146 w 329"/>
              <a:gd name="T79" fmla="*/ 115 h 267"/>
              <a:gd name="T80" fmla="*/ 203 w 329"/>
              <a:gd name="T81" fmla="*/ 20 h 267"/>
              <a:gd name="T82" fmla="*/ 21 w 329"/>
              <a:gd name="T83" fmla="*/ 20 h 267"/>
              <a:gd name="T84" fmla="*/ 21 w 329"/>
              <a:gd name="T85" fmla="*/ 141 h 267"/>
              <a:gd name="T86" fmla="*/ 210 w 329"/>
              <a:gd name="T87" fmla="*/ 108 h 267"/>
              <a:gd name="T88" fmla="*/ 148 w 329"/>
              <a:gd name="T89" fmla="*/ 148 h 267"/>
              <a:gd name="T90" fmla="*/ 171 w 329"/>
              <a:gd name="T91" fmla="*/ 174 h 267"/>
              <a:gd name="T92" fmla="*/ 188 w 329"/>
              <a:gd name="T93" fmla="*/ 148 h 267"/>
              <a:gd name="T94" fmla="*/ 210 w 329"/>
              <a:gd name="T95" fmla="*/ 10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9" h="267">
                <a:moveTo>
                  <a:pt x="36" y="0"/>
                </a:moveTo>
                <a:cubicBezTo>
                  <a:pt x="188" y="0"/>
                  <a:pt x="188" y="0"/>
                  <a:pt x="188" y="0"/>
                </a:cubicBezTo>
                <a:cubicBezTo>
                  <a:pt x="198" y="0"/>
                  <a:pt x="207" y="4"/>
                  <a:pt x="214" y="10"/>
                </a:cubicBezTo>
                <a:cubicBezTo>
                  <a:pt x="220" y="17"/>
                  <a:pt x="224" y="26"/>
                  <a:pt x="224" y="36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52" y="94"/>
                  <a:pt x="278" y="102"/>
                  <a:pt x="297" y="115"/>
                </a:cubicBezTo>
                <a:cubicBezTo>
                  <a:pt x="317" y="129"/>
                  <a:pt x="329" y="148"/>
                  <a:pt x="329" y="170"/>
                </a:cubicBezTo>
                <a:cubicBezTo>
                  <a:pt x="329" y="192"/>
                  <a:pt x="317" y="211"/>
                  <a:pt x="297" y="225"/>
                </a:cubicBezTo>
                <a:cubicBezTo>
                  <a:pt x="277" y="239"/>
                  <a:pt x="251" y="247"/>
                  <a:pt x="221" y="247"/>
                </a:cubicBezTo>
                <a:cubicBezTo>
                  <a:pt x="215" y="247"/>
                  <a:pt x="208" y="247"/>
                  <a:pt x="202" y="246"/>
                </a:cubicBezTo>
                <a:cubicBezTo>
                  <a:pt x="196" y="245"/>
                  <a:pt x="191" y="244"/>
                  <a:pt x="186" y="243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4" y="267"/>
                  <a:pt x="130" y="265"/>
                  <a:pt x="128" y="261"/>
                </a:cubicBezTo>
                <a:cubicBezTo>
                  <a:pt x="127" y="260"/>
                  <a:pt x="127" y="258"/>
                  <a:pt x="128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40" y="221"/>
                  <a:pt x="140" y="221"/>
                  <a:pt x="140" y="221"/>
                </a:cubicBezTo>
                <a:cubicBezTo>
                  <a:pt x="132" y="215"/>
                  <a:pt x="126" y="207"/>
                  <a:pt x="121" y="200"/>
                </a:cubicBezTo>
                <a:cubicBezTo>
                  <a:pt x="116" y="191"/>
                  <a:pt x="113" y="181"/>
                  <a:pt x="113" y="170"/>
                </a:cubicBezTo>
                <a:cubicBezTo>
                  <a:pt x="113" y="167"/>
                  <a:pt x="113" y="165"/>
                  <a:pt x="113" y="16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26" y="162"/>
                  <a:pt x="17" y="158"/>
                  <a:pt x="11" y="151"/>
                </a:cubicBezTo>
                <a:cubicBezTo>
                  <a:pt x="4" y="145"/>
                  <a:pt x="0" y="136"/>
                  <a:pt x="0" y="12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6"/>
                  <a:pt x="4" y="17"/>
                  <a:pt x="11" y="10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227" y="187"/>
                </a:moveTo>
                <a:cubicBezTo>
                  <a:pt x="227" y="195"/>
                  <a:pt x="227" y="195"/>
                  <a:pt x="227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187"/>
                  <a:pt x="292" y="187"/>
                  <a:pt x="292" y="187"/>
                </a:cubicBezTo>
                <a:cubicBezTo>
                  <a:pt x="227" y="187"/>
                  <a:pt x="227" y="187"/>
                  <a:pt x="227" y="187"/>
                </a:cubicBezTo>
                <a:close/>
                <a:moveTo>
                  <a:pt x="227" y="168"/>
                </a:moveTo>
                <a:cubicBezTo>
                  <a:pt x="227" y="176"/>
                  <a:pt x="227" y="176"/>
                  <a:pt x="227" y="176"/>
                </a:cubicBezTo>
                <a:cubicBezTo>
                  <a:pt x="292" y="176"/>
                  <a:pt x="292" y="176"/>
                  <a:pt x="292" y="176"/>
                </a:cubicBezTo>
                <a:cubicBezTo>
                  <a:pt x="292" y="168"/>
                  <a:pt x="292" y="168"/>
                  <a:pt x="292" y="168"/>
                </a:cubicBezTo>
                <a:cubicBezTo>
                  <a:pt x="227" y="168"/>
                  <a:pt x="227" y="168"/>
                  <a:pt x="227" y="168"/>
                </a:cubicBezTo>
                <a:close/>
                <a:moveTo>
                  <a:pt x="227" y="149"/>
                </a:moveTo>
                <a:cubicBezTo>
                  <a:pt x="227" y="157"/>
                  <a:pt x="227" y="157"/>
                  <a:pt x="227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49"/>
                  <a:pt x="292" y="149"/>
                  <a:pt x="292" y="149"/>
                </a:cubicBezTo>
                <a:cubicBezTo>
                  <a:pt x="227" y="149"/>
                  <a:pt x="227" y="149"/>
                  <a:pt x="227" y="149"/>
                </a:cubicBezTo>
                <a:close/>
                <a:moveTo>
                  <a:pt x="126" y="77"/>
                </a:moveTo>
                <a:cubicBezTo>
                  <a:pt x="126" y="86"/>
                  <a:pt x="126" y="86"/>
                  <a:pt x="126" y="86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77"/>
                  <a:pt x="192" y="77"/>
                  <a:pt x="192" y="77"/>
                </a:cubicBezTo>
                <a:cubicBezTo>
                  <a:pt x="126" y="77"/>
                  <a:pt x="126" y="77"/>
                  <a:pt x="126" y="77"/>
                </a:cubicBezTo>
                <a:close/>
                <a:moveTo>
                  <a:pt x="126" y="58"/>
                </a:moveTo>
                <a:cubicBezTo>
                  <a:pt x="126" y="67"/>
                  <a:pt x="126" y="67"/>
                  <a:pt x="126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26" y="58"/>
                  <a:pt x="126" y="58"/>
                  <a:pt x="126" y="58"/>
                </a:cubicBezTo>
                <a:close/>
                <a:moveTo>
                  <a:pt x="126" y="39"/>
                </a:moveTo>
                <a:cubicBezTo>
                  <a:pt x="126" y="48"/>
                  <a:pt x="126" y="48"/>
                  <a:pt x="126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26" y="39"/>
                  <a:pt x="126" y="39"/>
                  <a:pt x="126" y="39"/>
                </a:cubicBezTo>
                <a:close/>
                <a:moveTo>
                  <a:pt x="77" y="28"/>
                </a:moveTo>
                <a:cubicBezTo>
                  <a:pt x="70" y="28"/>
                  <a:pt x="63" y="31"/>
                  <a:pt x="58" y="36"/>
                </a:cubicBezTo>
                <a:cubicBezTo>
                  <a:pt x="53" y="41"/>
                  <a:pt x="50" y="48"/>
                  <a:pt x="50" y="56"/>
                </a:cubicBezTo>
                <a:cubicBezTo>
                  <a:pt x="50" y="63"/>
                  <a:pt x="53" y="70"/>
                  <a:pt x="58" y="75"/>
                </a:cubicBezTo>
                <a:cubicBezTo>
                  <a:pt x="63" y="80"/>
                  <a:pt x="70" y="83"/>
                  <a:pt x="77" y="83"/>
                </a:cubicBezTo>
                <a:cubicBezTo>
                  <a:pt x="85" y="83"/>
                  <a:pt x="92" y="80"/>
                  <a:pt x="96" y="75"/>
                </a:cubicBezTo>
                <a:cubicBezTo>
                  <a:pt x="101" y="70"/>
                  <a:pt x="104" y="63"/>
                  <a:pt x="104" y="56"/>
                </a:cubicBezTo>
                <a:cubicBezTo>
                  <a:pt x="104" y="48"/>
                  <a:pt x="101" y="41"/>
                  <a:pt x="96" y="36"/>
                </a:cubicBezTo>
                <a:cubicBezTo>
                  <a:pt x="92" y="31"/>
                  <a:pt x="85" y="28"/>
                  <a:pt x="77" y="28"/>
                </a:cubicBezTo>
                <a:close/>
                <a:moveTo>
                  <a:pt x="76" y="95"/>
                </a:moveTo>
                <a:cubicBezTo>
                  <a:pt x="70" y="124"/>
                  <a:pt x="70" y="124"/>
                  <a:pt x="70" y="124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7" y="95"/>
                  <a:pt x="77" y="95"/>
                  <a:pt x="77" y="95"/>
                </a:cubicBezTo>
                <a:cubicBezTo>
                  <a:pt x="80" y="94"/>
                  <a:pt x="80" y="94"/>
                  <a:pt x="80" y="94"/>
                </a:cubicBezTo>
                <a:cubicBezTo>
                  <a:pt x="77" y="91"/>
                  <a:pt x="77" y="91"/>
                  <a:pt x="77" y="91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5"/>
                  <a:pt x="76" y="95"/>
                  <a:pt x="76" y="95"/>
                </a:cubicBezTo>
                <a:close/>
                <a:moveTo>
                  <a:pt x="88" y="85"/>
                </a:moveTo>
                <a:cubicBezTo>
                  <a:pt x="81" y="93"/>
                  <a:pt x="81" y="93"/>
                  <a:pt x="81" y="93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5" y="106"/>
                  <a:pt x="104" y="90"/>
                  <a:pt x="88" y="85"/>
                </a:cubicBezTo>
                <a:close/>
                <a:moveTo>
                  <a:pt x="66" y="124"/>
                </a:moveTo>
                <a:cubicBezTo>
                  <a:pt x="72" y="93"/>
                  <a:pt x="72" y="93"/>
                  <a:pt x="72" y="93"/>
                </a:cubicBezTo>
                <a:cubicBezTo>
                  <a:pt x="65" y="85"/>
                  <a:pt x="65" y="85"/>
                  <a:pt x="65" y="85"/>
                </a:cubicBezTo>
                <a:cubicBezTo>
                  <a:pt x="50" y="90"/>
                  <a:pt x="38" y="106"/>
                  <a:pt x="38" y="124"/>
                </a:cubicBezTo>
                <a:cubicBezTo>
                  <a:pt x="66" y="124"/>
                  <a:pt x="66" y="124"/>
                  <a:pt x="66" y="124"/>
                </a:cubicBezTo>
                <a:close/>
                <a:moveTo>
                  <a:pt x="81" y="45"/>
                </a:moveTo>
                <a:cubicBezTo>
                  <a:pt x="80" y="46"/>
                  <a:pt x="80" y="46"/>
                  <a:pt x="79" y="46"/>
                </a:cubicBezTo>
                <a:cubicBezTo>
                  <a:pt x="70" y="51"/>
                  <a:pt x="59" y="51"/>
                  <a:pt x="54" y="51"/>
                </a:cubicBezTo>
                <a:cubicBezTo>
                  <a:pt x="54" y="53"/>
                  <a:pt x="53" y="54"/>
                  <a:pt x="53" y="56"/>
                </a:cubicBezTo>
                <a:cubicBezTo>
                  <a:pt x="53" y="62"/>
                  <a:pt x="56" y="68"/>
                  <a:pt x="60" y="72"/>
                </a:cubicBezTo>
                <a:cubicBezTo>
                  <a:pt x="65" y="77"/>
                  <a:pt x="71" y="79"/>
                  <a:pt x="77" y="79"/>
                </a:cubicBezTo>
                <a:cubicBezTo>
                  <a:pt x="84" y="79"/>
                  <a:pt x="90" y="77"/>
                  <a:pt x="94" y="72"/>
                </a:cubicBezTo>
                <a:cubicBezTo>
                  <a:pt x="98" y="68"/>
                  <a:pt x="101" y="62"/>
                  <a:pt x="101" y="56"/>
                </a:cubicBezTo>
                <a:cubicBezTo>
                  <a:pt x="101" y="54"/>
                  <a:pt x="101" y="52"/>
                  <a:pt x="100" y="51"/>
                </a:cubicBezTo>
                <a:cubicBezTo>
                  <a:pt x="98" y="51"/>
                  <a:pt x="96" y="51"/>
                  <a:pt x="94" y="50"/>
                </a:cubicBezTo>
                <a:cubicBezTo>
                  <a:pt x="89" y="49"/>
                  <a:pt x="85" y="48"/>
                  <a:pt x="81" y="45"/>
                </a:cubicBezTo>
                <a:close/>
                <a:moveTo>
                  <a:pt x="224" y="107"/>
                </a:moveTo>
                <a:cubicBezTo>
                  <a:pt x="224" y="126"/>
                  <a:pt x="224" y="126"/>
                  <a:pt x="224" y="126"/>
                </a:cubicBezTo>
                <a:cubicBezTo>
                  <a:pt x="224" y="136"/>
                  <a:pt x="220" y="145"/>
                  <a:pt x="214" y="151"/>
                </a:cubicBezTo>
                <a:cubicBezTo>
                  <a:pt x="207" y="158"/>
                  <a:pt x="198" y="162"/>
                  <a:pt x="188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200"/>
                  <a:pt x="183" y="203"/>
                  <a:pt x="179" y="203"/>
                </a:cubicBezTo>
                <a:cubicBezTo>
                  <a:pt x="176" y="203"/>
                  <a:pt x="174" y="202"/>
                  <a:pt x="173" y="200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65"/>
                  <a:pt x="127" y="167"/>
                  <a:pt x="127" y="170"/>
                </a:cubicBezTo>
                <a:cubicBezTo>
                  <a:pt x="127" y="178"/>
                  <a:pt x="130" y="185"/>
                  <a:pt x="134" y="192"/>
                </a:cubicBezTo>
                <a:cubicBezTo>
                  <a:pt x="138" y="200"/>
                  <a:pt x="144" y="206"/>
                  <a:pt x="152" y="212"/>
                </a:cubicBezTo>
                <a:cubicBezTo>
                  <a:pt x="155" y="214"/>
                  <a:pt x="156" y="217"/>
                  <a:pt x="155" y="221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3" y="228"/>
                  <a:pt x="185" y="228"/>
                  <a:pt x="187" y="228"/>
                </a:cubicBezTo>
                <a:cubicBezTo>
                  <a:pt x="192" y="230"/>
                  <a:pt x="198" y="231"/>
                  <a:pt x="204" y="232"/>
                </a:cubicBezTo>
                <a:cubicBezTo>
                  <a:pt x="209" y="232"/>
                  <a:pt x="215" y="233"/>
                  <a:pt x="221" y="233"/>
                </a:cubicBezTo>
                <a:cubicBezTo>
                  <a:pt x="248" y="233"/>
                  <a:pt x="271" y="225"/>
                  <a:pt x="288" y="214"/>
                </a:cubicBezTo>
                <a:cubicBezTo>
                  <a:pt x="305" y="202"/>
                  <a:pt x="315" y="187"/>
                  <a:pt x="315" y="170"/>
                </a:cubicBezTo>
                <a:cubicBezTo>
                  <a:pt x="315" y="153"/>
                  <a:pt x="305" y="138"/>
                  <a:pt x="288" y="127"/>
                </a:cubicBezTo>
                <a:cubicBezTo>
                  <a:pt x="272" y="115"/>
                  <a:pt x="249" y="108"/>
                  <a:pt x="224" y="107"/>
                </a:cubicBezTo>
                <a:close/>
                <a:moveTo>
                  <a:pt x="118" y="148"/>
                </a:moveTo>
                <a:cubicBezTo>
                  <a:pt x="123" y="135"/>
                  <a:pt x="133" y="124"/>
                  <a:pt x="146" y="115"/>
                </a:cubicBezTo>
                <a:cubicBezTo>
                  <a:pt x="162" y="103"/>
                  <a:pt x="185" y="95"/>
                  <a:pt x="210" y="93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10" y="30"/>
                  <a:pt x="207" y="24"/>
                  <a:pt x="203" y="20"/>
                </a:cubicBezTo>
                <a:cubicBezTo>
                  <a:pt x="200" y="17"/>
                  <a:pt x="194" y="14"/>
                  <a:pt x="18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25" y="17"/>
                  <a:pt x="21" y="20"/>
                </a:cubicBezTo>
                <a:cubicBezTo>
                  <a:pt x="17" y="24"/>
                  <a:pt x="15" y="30"/>
                  <a:pt x="15" y="3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2"/>
                  <a:pt x="17" y="137"/>
                  <a:pt x="21" y="141"/>
                </a:cubicBezTo>
                <a:cubicBezTo>
                  <a:pt x="25" y="145"/>
                  <a:pt x="30" y="148"/>
                  <a:pt x="36" y="148"/>
                </a:cubicBezTo>
                <a:cubicBezTo>
                  <a:pt x="118" y="148"/>
                  <a:pt x="118" y="148"/>
                  <a:pt x="118" y="148"/>
                </a:cubicBezTo>
                <a:close/>
                <a:moveTo>
                  <a:pt x="210" y="108"/>
                </a:moveTo>
                <a:cubicBezTo>
                  <a:pt x="188" y="110"/>
                  <a:pt x="168" y="116"/>
                  <a:pt x="154" y="127"/>
                </a:cubicBezTo>
                <a:cubicBezTo>
                  <a:pt x="145" y="133"/>
                  <a:pt x="138" y="140"/>
                  <a:pt x="134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50" y="148"/>
                  <a:pt x="152" y="149"/>
                  <a:pt x="154" y="150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171" y="151"/>
                  <a:pt x="175" y="148"/>
                  <a:pt x="179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94" y="148"/>
                  <a:pt x="200" y="145"/>
                  <a:pt x="203" y="141"/>
                </a:cubicBezTo>
                <a:cubicBezTo>
                  <a:pt x="207" y="137"/>
                  <a:pt x="210" y="132"/>
                  <a:pt x="210" y="126"/>
                </a:cubicBezTo>
                <a:lnTo>
                  <a:pt x="210" y="10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0" name="Freeform 42"/>
          <p:cNvSpPr>
            <a:spLocks noChangeAspect="1" noEditPoints="1"/>
          </p:cNvSpPr>
          <p:nvPr/>
        </p:nvSpPr>
        <p:spPr bwMode="auto">
          <a:xfrm>
            <a:off x="3769843" y="2691545"/>
            <a:ext cx="303929" cy="388800"/>
          </a:xfrm>
          <a:custGeom>
            <a:avLst/>
            <a:gdLst>
              <a:gd name="T0" fmla="*/ 49 w 224"/>
              <a:gd name="T1" fmla="*/ 93 h 287"/>
              <a:gd name="T2" fmla="*/ 54 w 224"/>
              <a:gd name="T3" fmla="*/ 281 h 287"/>
              <a:gd name="T4" fmla="*/ 21 w 224"/>
              <a:gd name="T5" fmla="*/ 279 h 287"/>
              <a:gd name="T6" fmla="*/ 0 w 224"/>
              <a:gd name="T7" fmla="*/ 254 h 287"/>
              <a:gd name="T8" fmla="*/ 12 w 224"/>
              <a:gd name="T9" fmla="*/ 70 h 287"/>
              <a:gd name="T10" fmla="*/ 171 w 224"/>
              <a:gd name="T11" fmla="*/ 217 h 287"/>
              <a:gd name="T12" fmla="*/ 190 w 224"/>
              <a:gd name="T13" fmla="*/ 166 h 287"/>
              <a:gd name="T14" fmla="*/ 185 w 224"/>
              <a:gd name="T15" fmla="*/ 183 h 287"/>
              <a:gd name="T16" fmla="*/ 181 w 224"/>
              <a:gd name="T17" fmla="*/ 188 h 287"/>
              <a:gd name="T18" fmla="*/ 161 w 224"/>
              <a:gd name="T19" fmla="*/ 188 h 287"/>
              <a:gd name="T20" fmla="*/ 156 w 224"/>
              <a:gd name="T21" fmla="*/ 183 h 287"/>
              <a:gd name="T22" fmla="*/ 192 w 224"/>
              <a:gd name="T23" fmla="*/ 137 h 287"/>
              <a:gd name="T24" fmla="*/ 193 w 224"/>
              <a:gd name="T25" fmla="*/ 138 h 287"/>
              <a:gd name="T26" fmla="*/ 196 w 224"/>
              <a:gd name="T27" fmla="*/ 139 h 287"/>
              <a:gd name="T28" fmla="*/ 197 w 224"/>
              <a:gd name="T29" fmla="*/ 139 h 287"/>
              <a:gd name="T30" fmla="*/ 198 w 224"/>
              <a:gd name="T31" fmla="*/ 140 h 287"/>
              <a:gd name="T32" fmla="*/ 199 w 224"/>
              <a:gd name="T33" fmla="*/ 141 h 287"/>
              <a:gd name="T34" fmla="*/ 200 w 224"/>
              <a:gd name="T35" fmla="*/ 142 h 287"/>
              <a:gd name="T36" fmla="*/ 202 w 224"/>
              <a:gd name="T37" fmla="*/ 143 h 287"/>
              <a:gd name="T38" fmla="*/ 203 w 224"/>
              <a:gd name="T39" fmla="*/ 144 h 287"/>
              <a:gd name="T40" fmla="*/ 204 w 224"/>
              <a:gd name="T41" fmla="*/ 145 h 287"/>
              <a:gd name="T42" fmla="*/ 205 w 224"/>
              <a:gd name="T43" fmla="*/ 146 h 287"/>
              <a:gd name="T44" fmla="*/ 219 w 224"/>
              <a:gd name="T45" fmla="*/ 185 h 287"/>
              <a:gd name="T46" fmla="*/ 219 w 224"/>
              <a:gd name="T47" fmla="*/ 250 h 287"/>
              <a:gd name="T48" fmla="*/ 124 w 224"/>
              <a:gd name="T49" fmla="*/ 178 h 287"/>
              <a:gd name="T50" fmla="*/ 124 w 224"/>
              <a:gd name="T51" fmla="*/ 178 h 287"/>
              <a:gd name="T52" fmla="*/ 118 w 224"/>
              <a:gd name="T53" fmla="*/ 283 h 287"/>
              <a:gd name="T54" fmla="*/ 118 w 224"/>
              <a:gd name="T55" fmla="*/ 283 h 287"/>
              <a:gd name="T56" fmla="*/ 191 w 224"/>
              <a:gd name="T57" fmla="*/ 234 h 287"/>
              <a:gd name="T58" fmla="*/ 172 w 224"/>
              <a:gd name="T59" fmla="*/ 37 h 287"/>
              <a:gd name="T60" fmla="*/ 52 w 224"/>
              <a:gd name="T61" fmla="*/ 83 h 287"/>
              <a:gd name="T62" fmla="*/ 40 w 224"/>
              <a:gd name="T63" fmla="*/ 82 h 287"/>
              <a:gd name="T64" fmla="*/ 155 w 224"/>
              <a:gd name="T65" fmla="*/ 26 h 287"/>
              <a:gd name="T66" fmla="*/ 40 w 224"/>
              <a:gd name="T67" fmla="*/ 82 h 287"/>
              <a:gd name="T68" fmla="*/ 148 w 224"/>
              <a:gd name="T69" fmla="*/ 19 h 287"/>
              <a:gd name="T70" fmla="*/ 25 w 224"/>
              <a:gd name="T71" fmla="*/ 72 h 287"/>
              <a:gd name="T72" fmla="*/ 62 w 224"/>
              <a:gd name="T73" fmla="*/ 100 h 287"/>
              <a:gd name="T74" fmla="*/ 194 w 224"/>
              <a:gd name="T75" fmla="*/ 40 h 287"/>
              <a:gd name="T76" fmla="*/ 203 w 224"/>
              <a:gd name="T77" fmla="*/ 130 h 287"/>
              <a:gd name="T78" fmla="*/ 202 w 224"/>
              <a:gd name="T79" fmla="*/ 129 h 287"/>
              <a:gd name="T80" fmla="*/ 199 w 224"/>
              <a:gd name="T81" fmla="*/ 127 h 287"/>
              <a:gd name="T82" fmla="*/ 198 w 224"/>
              <a:gd name="T83" fmla="*/ 127 h 287"/>
              <a:gd name="T84" fmla="*/ 172 w 224"/>
              <a:gd name="T85" fmla="*/ 121 h 287"/>
              <a:gd name="T86" fmla="*/ 112 w 224"/>
              <a:gd name="T87" fmla="*/ 178 h 287"/>
              <a:gd name="T88" fmla="*/ 72 w 224"/>
              <a:gd name="T89" fmla="*/ 286 h 287"/>
              <a:gd name="T90" fmla="*/ 21 w 224"/>
              <a:gd name="T91" fmla="*/ 65 h 287"/>
              <a:gd name="T92" fmla="*/ 145 w 224"/>
              <a:gd name="T93" fmla="*/ 1 h 287"/>
              <a:gd name="T94" fmla="*/ 21 w 224"/>
              <a:gd name="T95" fmla="*/ 6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87">
                <a:moveTo>
                  <a:pt x="12" y="70"/>
                </a:moveTo>
                <a:cubicBezTo>
                  <a:pt x="16" y="77"/>
                  <a:pt x="21" y="82"/>
                  <a:pt x="27" y="86"/>
                </a:cubicBezTo>
                <a:cubicBezTo>
                  <a:pt x="33" y="90"/>
                  <a:pt x="41" y="92"/>
                  <a:pt x="49" y="93"/>
                </a:cubicBezTo>
                <a:cubicBezTo>
                  <a:pt x="52" y="94"/>
                  <a:pt x="54" y="97"/>
                  <a:pt x="54" y="100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5"/>
                  <a:pt x="52" y="287"/>
                  <a:pt x="48" y="287"/>
                </a:cubicBezTo>
                <a:cubicBezTo>
                  <a:pt x="47" y="287"/>
                  <a:pt x="47" y="287"/>
                  <a:pt x="47" y="287"/>
                </a:cubicBezTo>
                <a:cubicBezTo>
                  <a:pt x="38" y="286"/>
                  <a:pt x="29" y="283"/>
                  <a:pt x="21" y="279"/>
                </a:cubicBezTo>
                <a:cubicBezTo>
                  <a:pt x="13" y="274"/>
                  <a:pt x="6" y="267"/>
                  <a:pt x="1" y="257"/>
                </a:cubicBezTo>
                <a:cubicBezTo>
                  <a:pt x="0" y="256"/>
                  <a:pt x="0" y="255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0"/>
                  <a:pt x="3" y="67"/>
                  <a:pt x="6" y="67"/>
                </a:cubicBezTo>
                <a:cubicBezTo>
                  <a:pt x="9" y="67"/>
                  <a:pt x="11" y="68"/>
                  <a:pt x="12" y="70"/>
                </a:cubicBezTo>
                <a:close/>
                <a:moveTo>
                  <a:pt x="135" y="180"/>
                </a:moveTo>
                <a:cubicBezTo>
                  <a:pt x="135" y="180"/>
                  <a:pt x="135" y="180"/>
                  <a:pt x="135" y="180"/>
                </a:cubicBezTo>
                <a:cubicBezTo>
                  <a:pt x="135" y="201"/>
                  <a:pt x="151" y="217"/>
                  <a:pt x="171" y="217"/>
                </a:cubicBezTo>
                <a:cubicBezTo>
                  <a:pt x="192" y="217"/>
                  <a:pt x="208" y="201"/>
                  <a:pt x="208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0" y="177"/>
                  <a:pt x="194" y="172"/>
                  <a:pt x="190" y="166"/>
                </a:cubicBezTo>
                <a:cubicBezTo>
                  <a:pt x="178" y="175"/>
                  <a:pt x="162" y="180"/>
                  <a:pt x="143" y="180"/>
                </a:cubicBezTo>
                <a:cubicBezTo>
                  <a:pt x="140" y="180"/>
                  <a:pt x="137" y="180"/>
                  <a:pt x="135" y="180"/>
                </a:cubicBezTo>
                <a:close/>
                <a:moveTo>
                  <a:pt x="185" y="183"/>
                </a:moveTo>
                <a:cubicBezTo>
                  <a:pt x="188" y="183"/>
                  <a:pt x="190" y="185"/>
                  <a:pt x="190" y="188"/>
                </a:cubicBezTo>
                <a:cubicBezTo>
                  <a:pt x="190" y="191"/>
                  <a:pt x="188" y="193"/>
                  <a:pt x="185" y="193"/>
                </a:cubicBezTo>
                <a:cubicBezTo>
                  <a:pt x="183" y="193"/>
                  <a:pt x="181" y="191"/>
                  <a:pt x="181" y="188"/>
                </a:cubicBezTo>
                <a:cubicBezTo>
                  <a:pt x="181" y="185"/>
                  <a:pt x="183" y="183"/>
                  <a:pt x="185" y="183"/>
                </a:cubicBezTo>
                <a:close/>
                <a:moveTo>
                  <a:pt x="156" y="183"/>
                </a:moveTo>
                <a:cubicBezTo>
                  <a:pt x="159" y="183"/>
                  <a:pt x="161" y="185"/>
                  <a:pt x="161" y="188"/>
                </a:cubicBezTo>
                <a:cubicBezTo>
                  <a:pt x="161" y="191"/>
                  <a:pt x="159" y="193"/>
                  <a:pt x="156" y="193"/>
                </a:cubicBezTo>
                <a:cubicBezTo>
                  <a:pt x="153" y="193"/>
                  <a:pt x="151" y="191"/>
                  <a:pt x="151" y="188"/>
                </a:cubicBezTo>
                <a:cubicBezTo>
                  <a:pt x="151" y="185"/>
                  <a:pt x="153" y="183"/>
                  <a:pt x="156" y="183"/>
                </a:cubicBezTo>
                <a:close/>
                <a:moveTo>
                  <a:pt x="190" y="136"/>
                </a:moveTo>
                <a:cubicBezTo>
                  <a:pt x="190" y="136"/>
                  <a:pt x="190" y="136"/>
                  <a:pt x="190" y="136"/>
                </a:cubicBezTo>
                <a:cubicBezTo>
                  <a:pt x="191" y="136"/>
                  <a:pt x="192" y="137"/>
                  <a:pt x="192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4" y="138"/>
                  <a:pt x="195" y="138"/>
                  <a:pt x="195" y="138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5" y="139"/>
                  <a:pt x="196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1"/>
                  <a:pt x="198" y="141"/>
                  <a:pt x="198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200" y="141"/>
                  <a:pt x="200" y="141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1" y="142"/>
                  <a:pt x="201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14" y="154"/>
                  <a:pt x="219" y="166"/>
                  <a:pt x="219" y="180"/>
                </a:cubicBezTo>
                <a:cubicBezTo>
                  <a:pt x="219" y="181"/>
                  <a:pt x="219" y="183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250"/>
                  <a:pt x="219" y="250"/>
                  <a:pt x="219" y="250"/>
                </a:cubicBezTo>
                <a:cubicBezTo>
                  <a:pt x="200" y="215"/>
                  <a:pt x="147" y="214"/>
                  <a:pt x="124" y="24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5" y="153"/>
                  <a:pt x="146" y="132"/>
                  <a:pt x="172" y="132"/>
                </a:cubicBezTo>
                <a:cubicBezTo>
                  <a:pt x="178" y="132"/>
                  <a:pt x="184" y="134"/>
                  <a:pt x="190" y="136"/>
                </a:cubicBezTo>
                <a:close/>
                <a:moveTo>
                  <a:pt x="118" y="283"/>
                </a:moveTo>
                <a:cubicBezTo>
                  <a:pt x="168" y="283"/>
                  <a:pt x="168" y="283"/>
                  <a:pt x="168" y="28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32" y="243"/>
                  <a:pt x="120" y="262"/>
                  <a:pt x="118" y="283"/>
                </a:cubicBezTo>
                <a:close/>
                <a:moveTo>
                  <a:pt x="176" y="283"/>
                </a:moveTo>
                <a:cubicBezTo>
                  <a:pt x="224" y="283"/>
                  <a:pt x="224" y="283"/>
                  <a:pt x="224" y="283"/>
                </a:cubicBezTo>
                <a:cubicBezTo>
                  <a:pt x="221" y="262"/>
                  <a:pt x="210" y="243"/>
                  <a:pt x="191" y="234"/>
                </a:cubicBezTo>
                <a:cubicBezTo>
                  <a:pt x="176" y="283"/>
                  <a:pt x="176" y="283"/>
                  <a:pt x="176" y="283"/>
                </a:cubicBezTo>
                <a:close/>
                <a:moveTo>
                  <a:pt x="55" y="88"/>
                </a:moveTo>
                <a:cubicBezTo>
                  <a:pt x="172" y="37"/>
                  <a:pt x="172" y="37"/>
                  <a:pt x="172" y="37"/>
                </a:cubicBezTo>
                <a:cubicBezTo>
                  <a:pt x="174" y="37"/>
                  <a:pt x="175" y="35"/>
                  <a:pt x="174" y="34"/>
                </a:cubicBezTo>
                <a:cubicBezTo>
                  <a:pt x="173" y="32"/>
                  <a:pt x="172" y="32"/>
                  <a:pt x="170" y="32"/>
                </a:cubicBezTo>
                <a:cubicBezTo>
                  <a:pt x="52" y="83"/>
                  <a:pt x="52" y="83"/>
                  <a:pt x="52" y="83"/>
                </a:cubicBezTo>
                <a:cubicBezTo>
                  <a:pt x="51" y="83"/>
                  <a:pt x="50" y="85"/>
                  <a:pt x="51" y="87"/>
                </a:cubicBezTo>
                <a:cubicBezTo>
                  <a:pt x="51" y="88"/>
                  <a:pt x="53" y="89"/>
                  <a:pt x="55" y="88"/>
                </a:cubicBezTo>
                <a:close/>
                <a:moveTo>
                  <a:pt x="40" y="82"/>
                </a:moveTo>
                <a:cubicBezTo>
                  <a:pt x="157" y="31"/>
                  <a:pt x="157" y="31"/>
                  <a:pt x="157" y="31"/>
                </a:cubicBezTo>
                <a:cubicBezTo>
                  <a:pt x="159" y="30"/>
                  <a:pt x="160" y="29"/>
                  <a:pt x="159" y="27"/>
                </a:cubicBezTo>
                <a:cubicBezTo>
                  <a:pt x="158" y="26"/>
                  <a:pt x="157" y="25"/>
                  <a:pt x="155" y="26"/>
                </a:cubicBezTo>
                <a:cubicBezTo>
                  <a:pt x="37" y="76"/>
                  <a:pt x="37" y="76"/>
                  <a:pt x="37" y="76"/>
                </a:cubicBezTo>
                <a:cubicBezTo>
                  <a:pt x="36" y="77"/>
                  <a:pt x="35" y="79"/>
                  <a:pt x="36" y="80"/>
                </a:cubicBezTo>
                <a:cubicBezTo>
                  <a:pt x="36" y="82"/>
                  <a:pt x="38" y="82"/>
                  <a:pt x="40" y="82"/>
                </a:cubicBezTo>
                <a:close/>
                <a:moveTo>
                  <a:pt x="29" y="73"/>
                </a:moveTo>
                <a:cubicBezTo>
                  <a:pt x="147" y="23"/>
                  <a:pt x="147" y="23"/>
                  <a:pt x="147" y="23"/>
                </a:cubicBezTo>
                <a:cubicBezTo>
                  <a:pt x="148" y="22"/>
                  <a:pt x="149" y="21"/>
                  <a:pt x="148" y="19"/>
                </a:cubicBezTo>
                <a:cubicBezTo>
                  <a:pt x="148" y="18"/>
                  <a:pt x="146" y="17"/>
                  <a:pt x="145" y="18"/>
                </a:cubicBezTo>
                <a:cubicBezTo>
                  <a:pt x="27" y="68"/>
                  <a:pt x="27" y="68"/>
                  <a:pt x="27" y="68"/>
                </a:cubicBezTo>
                <a:cubicBezTo>
                  <a:pt x="25" y="69"/>
                  <a:pt x="25" y="71"/>
                  <a:pt x="25" y="72"/>
                </a:cubicBezTo>
                <a:cubicBezTo>
                  <a:pt x="26" y="73"/>
                  <a:pt x="27" y="74"/>
                  <a:pt x="29" y="73"/>
                </a:cubicBezTo>
                <a:close/>
                <a:moveTo>
                  <a:pt x="62" y="280"/>
                </a:move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98"/>
                  <a:pt x="64" y="95"/>
                  <a:pt x="66" y="94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4" y="39"/>
                  <a:pt x="195" y="39"/>
                  <a:pt x="197" y="39"/>
                </a:cubicBezTo>
                <a:cubicBezTo>
                  <a:pt x="200" y="39"/>
                  <a:pt x="203" y="42"/>
                  <a:pt x="203" y="45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3" y="129"/>
                  <a:pt x="202" y="129"/>
                  <a:pt x="202" y="129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201" y="129"/>
                  <a:pt x="201" y="128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200" y="128"/>
                  <a:pt x="200" y="128"/>
                  <a:pt x="199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7" y="126"/>
                  <a:pt x="196" y="126"/>
                  <a:pt x="194" y="12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187" y="122"/>
                  <a:pt x="179" y="121"/>
                  <a:pt x="172" y="121"/>
                </a:cubicBezTo>
                <a:cubicBezTo>
                  <a:pt x="140" y="121"/>
                  <a:pt x="114" y="146"/>
                  <a:pt x="112" y="177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258"/>
                  <a:pt x="112" y="258"/>
                  <a:pt x="112" y="258"/>
                </a:cubicBezTo>
                <a:cubicBezTo>
                  <a:pt x="111" y="262"/>
                  <a:pt x="109" y="266"/>
                  <a:pt x="108" y="270"/>
                </a:cubicBezTo>
                <a:cubicBezTo>
                  <a:pt x="72" y="286"/>
                  <a:pt x="72" y="286"/>
                  <a:pt x="72" y="286"/>
                </a:cubicBezTo>
                <a:cubicBezTo>
                  <a:pt x="71" y="286"/>
                  <a:pt x="70" y="286"/>
                  <a:pt x="69" y="286"/>
                </a:cubicBezTo>
                <a:cubicBezTo>
                  <a:pt x="65" y="286"/>
                  <a:pt x="62" y="284"/>
                  <a:pt x="62" y="280"/>
                </a:cubicBezTo>
                <a:close/>
                <a:moveTo>
                  <a:pt x="21" y="65"/>
                </a:moveTo>
                <a:cubicBezTo>
                  <a:pt x="18" y="66"/>
                  <a:pt x="15" y="64"/>
                  <a:pt x="14" y="62"/>
                </a:cubicBezTo>
                <a:cubicBezTo>
                  <a:pt x="13" y="60"/>
                  <a:pt x="15" y="57"/>
                  <a:pt x="17" y="56"/>
                </a:cubicBezTo>
                <a:cubicBezTo>
                  <a:pt x="145" y="1"/>
                  <a:pt x="145" y="1"/>
                  <a:pt x="145" y="1"/>
                </a:cubicBezTo>
                <a:cubicBezTo>
                  <a:pt x="147" y="0"/>
                  <a:pt x="150" y="1"/>
                  <a:pt x="151" y="3"/>
                </a:cubicBezTo>
                <a:cubicBezTo>
                  <a:pt x="152" y="6"/>
                  <a:pt x="151" y="9"/>
                  <a:pt x="149" y="10"/>
                </a:cubicBezTo>
                <a:lnTo>
                  <a:pt x="21" y="6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grpSp>
        <p:nvGrpSpPr>
          <p:cNvPr id="2" name="组合 40"/>
          <p:cNvGrpSpPr>
            <a:grpSpLocks noChangeAspect="1"/>
          </p:cNvGrpSpPr>
          <p:nvPr/>
        </p:nvGrpSpPr>
        <p:grpSpPr>
          <a:xfrm>
            <a:off x="4344718" y="3303803"/>
            <a:ext cx="449680" cy="388800"/>
            <a:chOff x="5169548" y="3637977"/>
            <a:chExt cx="674520" cy="5832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5284736" y="3885993"/>
              <a:ext cx="456598" cy="250091"/>
            </a:xfrm>
            <a:custGeom>
              <a:avLst/>
              <a:gdLst>
                <a:gd name="T0" fmla="*/ 148 w 186"/>
                <a:gd name="T1" fmla="*/ 81 h 102"/>
                <a:gd name="T2" fmla="*/ 92 w 186"/>
                <a:gd name="T3" fmla="*/ 88 h 102"/>
                <a:gd name="T4" fmla="*/ 92 w 186"/>
                <a:gd name="T5" fmla="*/ 64 h 102"/>
                <a:gd name="T6" fmla="*/ 148 w 186"/>
                <a:gd name="T7" fmla="*/ 71 h 102"/>
                <a:gd name="T8" fmla="*/ 92 w 186"/>
                <a:gd name="T9" fmla="*/ 64 h 102"/>
                <a:gd name="T10" fmla="*/ 186 w 186"/>
                <a:gd name="T11" fmla="*/ 44 h 102"/>
                <a:gd name="T12" fmla="*/ 92 w 186"/>
                <a:gd name="T13" fmla="*/ 51 h 102"/>
                <a:gd name="T14" fmla="*/ 92 w 186"/>
                <a:gd name="T15" fmla="*/ 25 h 102"/>
                <a:gd name="T16" fmla="*/ 186 w 186"/>
                <a:gd name="T17" fmla="*/ 32 h 102"/>
                <a:gd name="T18" fmla="*/ 92 w 186"/>
                <a:gd name="T19" fmla="*/ 25 h 102"/>
                <a:gd name="T20" fmla="*/ 186 w 186"/>
                <a:gd name="T21" fmla="*/ 6 h 102"/>
                <a:gd name="T22" fmla="*/ 92 w 186"/>
                <a:gd name="T23" fmla="*/ 13 h 102"/>
                <a:gd name="T24" fmla="*/ 28 w 186"/>
                <a:gd name="T25" fmla="*/ 3 h 102"/>
                <a:gd name="T26" fmla="*/ 26 w 186"/>
                <a:gd name="T27" fmla="*/ 4 h 102"/>
                <a:gd name="T28" fmla="*/ 25 w 186"/>
                <a:gd name="T29" fmla="*/ 4 h 102"/>
                <a:gd name="T30" fmla="*/ 24 w 186"/>
                <a:gd name="T31" fmla="*/ 5 h 102"/>
                <a:gd name="T32" fmla="*/ 24 w 186"/>
                <a:gd name="T33" fmla="*/ 5 h 102"/>
                <a:gd name="T34" fmla="*/ 23 w 186"/>
                <a:gd name="T35" fmla="*/ 6 h 102"/>
                <a:gd name="T36" fmla="*/ 23 w 186"/>
                <a:gd name="T37" fmla="*/ 6 h 102"/>
                <a:gd name="T38" fmla="*/ 22 w 186"/>
                <a:gd name="T39" fmla="*/ 6 h 102"/>
                <a:gd name="T40" fmla="*/ 21 w 186"/>
                <a:gd name="T41" fmla="*/ 7 h 102"/>
                <a:gd name="T42" fmla="*/ 21 w 186"/>
                <a:gd name="T43" fmla="*/ 7 h 102"/>
                <a:gd name="T44" fmla="*/ 20 w 186"/>
                <a:gd name="T45" fmla="*/ 8 h 102"/>
                <a:gd name="T46" fmla="*/ 20 w 186"/>
                <a:gd name="T47" fmla="*/ 8 h 102"/>
                <a:gd name="T48" fmla="*/ 19 w 186"/>
                <a:gd name="T49" fmla="*/ 8 h 102"/>
                <a:gd name="T50" fmla="*/ 19 w 186"/>
                <a:gd name="T51" fmla="*/ 9 h 102"/>
                <a:gd name="T52" fmla="*/ 18 w 186"/>
                <a:gd name="T53" fmla="*/ 9 h 102"/>
                <a:gd name="T54" fmla="*/ 18 w 186"/>
                <a:gd name="T55" fmla="*/ 10 h 102"/>
                <a:gd name="T56" fmla="*/ 18 w 186"/>
                <a:gd name="T57" fmla="*/ 10 h 102"/>
                <a:gd name="T58" fmla="*/ 8 w 186"/>
                <a:gd name="T59" fmla="*/ 28 h 102"/>
                <a:gd name="T60" fmla="*/ 2 w 186"/>
                <a:gd name="T61" fmla="*/ 61 h 102"/>
                <a:gd name="T62" fmla="*/ 40 w 186"/>
                <a:gd name="T63" fmla="*/ 1 h 102"/>
                <a:gd name="T64" fmla="*/ 16 w 186"/>
                <a:gd name="T65" fmla="*/ 30 h 102"/>
                <a:gd name="T66" fmla="*/ 42 w 186"/>
                <a:gd name="T67" fmla="*/ 16 h 102"/>
                <a:gd name="T68" fmla="*/ 45 w 186"/>
                <a:gd name="T69" fmla="*/ 30 h 102"/>
                <a:gd name="T70" fmla="*/ 49 w 186"/>
                <a:gd name="T71" fmla="*/ 30 h 102"/>
                <a:gd name="T72" fmla="*/ 64 w 186"/>
                <a:gd name="T73" fmla="*/ 33 h 102"/>
                <a:gd name="T74" fmla="*/ 15 w 186"/>
                <a:gd name="T75" fmla="*/ 33 h 102"/>
                <a:gd name="T76" fmla="*/ 16 w 186"/>
                <a:gd name="T77" fmla="*/ 30 h 102"/>
                <a:gd name="T78" fmla="*/ 53 w 186"/>
                <a:gd name="T79" fmla="*/ 38 h 102"/>
                <a:gd name="T80" fmla="*/ 46 w 186"/>
                <a:gd name="T81" fmla="*/ 38 h 102"/>
                <a:gd name="T82" fmla="*/ 29 w 186"/>
                <a:gd name="T83" fmla="*/ 35 h 102"/>
                <a:gd name="T84" fmla="*/ 29 w 186"/>
                <a:gd name="T85" fmla="*/ 42 h 102"/>
                <a:gd name="T86" fmla="*/ 29 w 186"/>
                <a:gd name="T87" fmla="*/ 35 h 102"/>
                <a:gd name="T88" fmla="*/ 0 w 186"/>
                <a:gd name="T89" fmla="*/ 102 h 102"/>
                <a:gd name="T90" fmla="*/ 28 w 186"/>
                <a:gd name="T91" fmla="*/ 96 h 102"/>
                <a:gd name="T92" fmla="*/ 79 w 186"/>
                <a:gd name="T9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102">
                  <a:moveTo>
                    <a:pt x="92" y="81"/>
                  </a:moveTo>
                  <a:cubicBezTo>
                    <a:pt x="148" y="81"/>
                    <a:pt x="148" y="81"/>
                    <a:pt x="148" y="81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1"/>
                    <a:pt x="92" y="81"/>
                    <a:pt x="92" y="81"/>
                  </a:cubicBezTo>
                  <a:close/>
                  <a:moveTo>
                    <a:pt x="92" y="64"/>
                  </a:moveTo>
                  <a:cubicBezTo>
                    <a:pt x="148" y="64"/>
                    <a:pt x="148" y="64"/>
                    <a:pt x="148" y="64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64"/>
                    <a:pt x="92" y="64"/>
                    <a:pt x="92" y="64"/>
                  </a:cubicBezTo>
                  <a:close/>
                  <a:moveTo>
                    <a:pt x="92" y="44"/>
                  </a:moveTo>
                  <a:cubicBezTo>
                    <a:pt x="186" y="44"/>
                    <a:pt x="186" y="44"/>
                    <a:pt x="186" y="44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44"/>
                    <a:pt x="92" y="44"/>
                    <a:pt x="92" y="44"/>
                  </a:cubicBezTo>
                  <a:close/>
                  <a:moveTo>
                    <a:pt x="92" y="25"/>
                  </a:moveTo>
                  <a:cubicBezTo>
                    <a:pt x="186" y="25"/>
                    <a:pt x="186" y="25"/>
                    <a:pt x="186" y="25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25"/>
                    <a:pt x="92" y="25"/>
                    <a:pt x="92" y="25"/>
                  </a:cubicBezTo>
                  <a:close/>
                  <a:moveTo>
                    <a:pt x="92" y="6"/>
                  </a:moveTo>
                  <a:cubicBezTo>
                    <a:pt x="186" y="6"/>
                    <a:pt x="186" y="6"/>
                    <a:pt x="186" y="6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6"/>
                    <a:pt x="92" y="6"/>
                    <a:pt x="92" y="6"/>
                  </a:cubicBezTo>
                  <a:close/>
                  <a:moveTo>
                    <a:pt x="28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3" y="15"/>
                    <a:pt x="9" y="21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6" y="38"/>
                    <a:pt x="17" y="55"/>
                    <a:pt x="2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82" y="40"/>
                    <a:pt x="74" y="0"/>
                    <a:pt x="40" y="1"/>
                  </a:cubicBezTo>
                  <a:cubicBezTo>
                    <a:pt x="36" y="1"/>
                    <a:pt x="31" y="2"/>
                    <a:pt x="28" y="3"/>
                  </a:cubicBezTo>
                  <a:close/>
                  <a:moveTo>
                    <a:pt x="16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4" y="32"/>
                    <a:pt x="64" y="33"/>
                  </a:cubicBezTo>
                  <a:cubicBezTo>
                    <a:pt x="64" y="47"/>
                    <a:pt x="53" y="58"/>
                    <a:pt x="40" y="58"/>
                  </a:cubicBezTo>
                  <a:cubicBezTo>
                    <a:pt x="26" y="58"/>
                    <a:pt x="15" y="47"/>
                    <a:pt x="15" y="33"/>
                  </a:cubicBezTo>
                  <a:cubicBezTo>
                    <a:pt x="15" y="31"/>
                    <a:pt x="15" y="29"/>
                    <a:pt x="16" y="27"/>
                  </a:cubicBezTo>
                  <a:cubicBezTo>
                    <a:pt x="16" y="29"/>
                    <a:pt x="16" y="30"/>
                    <a:pt x="16" y="30"/>
                  </a:cubicBezTo>
                  <a:close/>
                  <a:moveTo>
                    <a:pt x="49" y="35"/>
                  </a:moveTo>
                  <a:cubicBezTo>
                    <a:pt x="51" y="35"/>
                    <a:pt x="53" y="37"/>
                    <a:pt x="53" y="38"/>
                  </a:cubicBezTo>
                  <a:cubicBezTo>
                    <a:pt x="53" y="40"/>
                    <a:pt x="51" y="42"/>
                    <a:pt x="49" y="42"/>
                  </a:cubicBezTo>
                  <a:cubicBezTo>
                    <a:pt x="47" y="42"/>
                    <a:pt x="46" y="40"/>
                    <a:pt x="46" y="38"/>
                  </a:cubicBezTo>
                  <a:cubicBezTo>
                    <a:pt x="46" y="37"/>
                    <a:pt x="47" y="35"/>
                    <a:pt x="49" y="35"/>
                  </a:cubicBezTo>
                  <a:close/>
                  <a:moveTo>
                    <a:pt x="29" y="35"/>
                  </a:moveTo>
                  <a:cubicBezTo>
                    <a:pt x="31" y="35"/>
                    <a:pt x="33" y="37"/>
                    <a:pt x="33" y="38"/>
                  </a:cubicBezTo>
                  <a:cubicBezTo>
                    <a:pt x="33" y="40"/>
                    <a:pt x="31" y="42"/>
                    <a:pt x="29" y="42"/>
                  </a:cubicBezTo>
                  <a:cubicBezTo>
                    <a:pt x="28" y="42"/>
                    <a:pt x="26" y="40"/>
                    <a:pt x="26" y="38"/>
                  </a:cubicBezTo>
                  <a:cubicBezTo>
                    <a:pt x="26" y="37"/>
                    <a:pt x="28" y="35"/>
                    <a:pt x="29" y="35"/>
                  </a:cubicBezTo>
                  <a:close/>
                  <a:moveTo>
                    <a:pt x="79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" y="83"/>
                    <a:pt x="12" y="68"/>
                    <a:pt x="28" y="6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67" y="68"/>
                    <a:pt x="78" y="83"/>
                    <a:pt x="79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5169548" y="3637977"/>
              <a:ext cx="674520" cy="583200"/>
            </a:xfrm>
            <a:custGeom>
              <a:avLst/>
              <a:gdLst>
                <a:gd name="T0" fmla="*/ 265 w 275"/>
                <a:gd name="T1" fmla="*/ 71 h 238"/>
                <a:gd name="T2" fmla="*/ 243 w 275"/>
                <a:gd name="T3" fmla="*/ 62 h 238"/>
                <a:gd name="T4" fmla="*/ 217 w 275"/>
                <a:gd name="T5" fmla="*/ 62 h 238"/>
                <a:gd name="T6" fmla="*/ 194 w 275"/>
                <a:gd name="T7" fmla="*/ 43 h 238"/>
                <a:gd name="T8" fmla="*/ 172 w 275"/>
                <a:gd name="T9" fmla="*/ 43 h 238"/>
                <a:gd name="T10" fmla="*/ 145 w 275"/>
                <a:gd name="T11" fmla="*/ 0 h 238"/>
                <a:gd name="T12" fmla="*/ 126 w 275"/>
                <a:gd name="T13" fmla="*/ 0 h 238"/>
                <a:gd name="T14" fmla="*/ 100 w 275"/>
                <a:gd name="T15" fmla="*/ 43 h 238"/>
                <a:gd name="T16" fmla="*/ 76 w 275"/>
                <a:gd name="T17" fmla="*/ 44 h 238"/>
                <a:gd name="T18" fmla="*/ 53 w 275"/>
                <a:gd name="T19" fmla="*/ 62 h 238"/>
                <a:gd name="T20" fmla="*/ 31 w 275"/>
                <a:gd name="T21" fmla="*/ 62 h 238"/>
                <a:gd name="T22" fmla="*/ 9 w 275"/>
                <a:gd name="T23" fmla="*/ 71 h 238"/>
                <a:gd name="T24" fmla="*/ 0 w 275"/>
                <a:gd name="T25" fmla="*/ 93 h 238"/>
                <a:gd name="T26" fmla="*/ 0 w 275"/>
                <a:gd name="T27" fmla="*/ 207 h 238"/>
                <a:gd name="T28" fmla="*/ 9 w 275"/>
                <a:gd name="T29" fmla="*/ 229 h 238"/>
                <a:gd name="T30" fmla="*/ 31 w 275"/>
                <a:gd name="T31" fmla="*/ 238 h 238"/>
                <a:gd name="T32" fmla="*/ 243 w 275"/>
                <a:gd name="T33" fmla="*/ 238 h 238"/>
                <a:gd name="T34" fmla="*/ 265 w 275"/>
                <a:gd name="T35" fmla="*/ 229 h 238"/>
                <a:gd name="T36" fmla="*/ 275 w 275"/>
                <a:gd name="T37" fmla="*/ 207 h 238"/>
                <a:gd name="T38" fmla="*/ 275 w 275"/>
                <a:gd name="T39" fmla="*/ 93 h 238"/>
                <a:gd name="T40" fmla="*/ 265 w 275"/>
                <a:gd name="T41" fmla="*/ 71 h 238"/>
                <a:gd name="T42" fmla="*/ 77 w 275"/>
                <a:gd name="T43" fmla="*/ 50 h 238"/>
                <a:gd name="T44" fmla="*/ 194 w 275"/>
                <a:gd name="T45" fmla="*/ 49 h 238"/>
                <a:gd name="T46" fmla="*/ 210 w 275"/>
                <a:gd name="T47" fmla="*/ 58 h 238"/>
                <a:gd name="T48" fmla="*/ 201 w 275"/>
                <a:gd name="T49" fmla="*/ 56 h 238"/>
                <a:gd name="T50" fmla="*/ 83 w 275"/>
                <a:gd name="T51" fmla="*/ 57 h 238"/>
                <a:gd name="T52" fmla="*/ 66 w 275"/>
                <a:gd name="T53" fmla="*/ 74 h 238"/>
                <a:gd name="T54" fmla="*/ 68 w 275"/>
                <a:gd name="T55" fmla="*/ 83 h 238"/>
                <a:gd name="T56" fmla="*/ 59 w 275"/>
                <a:gd name="T57" fmla="*/ 68 h 238"/>
                <a:gd name="T58" fmla="*/ 77 w 275"/>
                <a:gd name="T59" fmla="*/ 50 h 238"/>
                <a:gd name="T60" fmla="*/ 258 w 275"/>
                <a:gd name="T61" fmla="*/ 207 h 238"/>
                <a:gd name="T62" fmla="*/ 254 w 275"/>
                <a:gd name="T63" fmla="*/ 217 h 238"/>
                <a:gd name="T64" fmla="*/ 243 w 275"/>
                <a:gd name="T65" fmla="*/ 222 h 238"/>
                <a:gd name="T66" fmla="*/ 31 w 275"/>
                <a:gd name="T67" fmla="*/ 222 h 238"/>
                <a:gd name="T68" fmla="*/ 21 w 275"/>
                <a:gd name="T69" fmla="*/ 217 h 238"/>
                <a:gd name="T70" fmla="*/ 17 w 275"/>
                <a:gd name="T71" fmla="*/ 207 h 238"/>
                <a:gd name="T72" fmla="*/ 17 w 275"/>
                <a:gd name="T73" fmla="*/ 93 h 238"/>
                <a:gd name="T74" fmla="*/ 21 w 275"/>
                <a:gd name="T75" fmla="*/ 83 h 238"/>
                <a:gd name="T76" fmla="*/ 31 w 275"/>
                <a:gd name="T77" fmla="*/ 78 h 238"/>
                <a:gd name="T78" fmla="*/ 54 w 275"/>
                <a:gd name="T79" fmla="*/ 78 h 238"/>
                <a:gd name="T80" fmla="*/ 76 w 275"/>
                <a:gd name="T81" fmla="*/ 92 h 238"/>
                <a:gd name="T82" fmla="*/ 194 w 275"/>
                <a:gd name="T83" fmla="*/ 92 h 238"/>
                <a:gd name="T84" fmla="*/ 215 w 275"/>
                <a:gd name="T85" fmla="*/ 78 h 238"/>
                <a:gd name="T86" fmla="*/ 243 w 275"/>
                <a:gd name="T87" fmla="*/ 78 h 238"/>
                <a:gd name="T88" fmla="*/ 254 w 275"/>
                <a:gd name="T89" fmla="*/ 83 h 238"/>
                <a:gd name="T90" fmla="*/ 258 w 275"/>
                <a:gd name="T91" fmla="*/ 93 h 238"/>
                <a:gd name="T92" fmla="*/ 258 w 275"/>
                <a:gd name="T93" fmla="*/ 20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5" h="238">
                  <a:moveTo>
                    <a:pt x="265" y="71"/>
                  </a:moveTo>
                  <a:cubicBezTo>
                    <a:pt x="260" y="65"/>
                    <a:pt x="252" y="62"/>
                    <a:pt x="243" y="62"/>
                  </a:cubicBezTo>
                  <a:cubicBezTo>
                    <a:pt x="217" y="62"/>
                    <a:pt x="217" y="62"/>
                    <a:pt x="217" y="62"/>
                  </a:cubicBezTo>
                  <a:cubicBezTo>
                    <a:pt x="215" y="51"/>
                    <a:pt x="205" y="43"/>
                    <a:pt x="194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55" y="30"/>
                    <a:pt x="148" y="15"/>
                    <a:pt x="145" y="0"/>
                  </a:cubicBezTo>
                  <a:cubicBezTo>
                    <a:pt x="138" y="0"/>
                    <a:pt x="132" y="0"/>
                    <a:pt x="126" y="0"/>
                  </a:cubicBezTo>
                  <a:cubicBezTo>
                    <a:pt x="123" y="20"/>
                    <a:pt x="114" y="33"/>
                    <a:pt x="100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65" y="44"/>
                    <a:pt x="56" y="51"/>
                    <a:pt x="53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23" y="62"/>
                    <a:pt x="15" y="65"/>
                    <a:pt x="9" y="71"/>
                  </a:cubicBezTo>
                  <a:cubicBezTo>
                    <a:pt x="3" y="77"/>
                    <a:pt x="0" y="84"/>
                    <a:pt x="0" y="93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3" y="223"/>
                    <a:pt x="9" y="229"/>
                  </a:cubicBezTo>
                  <a:cubicBezTo>
                    <a:pt x="15" y="235"/>
                    <a:pt x="23" y="238"/>
                    <a:pt x="31" y="238"/>
                  </a:cubicBezTo>
                  <a:cubicBezTo>
                    <a:pt x="243" y="238"/>
                    <a:pt x="243" y="238"/>
                    <a:pt x="243" y="238"/>
                  </a:cubicBezTo>
                  <a:cubicBezTo>
                    <a:pt x="252" y="238"/>
                    <a:pt x="260" y="235"/>
                    <a:pt x="265" y="229"/>
                  </a:cubicBezTo>
                  <a:cubicBezTo>
                    <a:pt x="271" y="223"/>
                    <a:pt x="275" y="215"/>
                    <a:pt x="275" y="207"/>
                  </a:cubicBezTo>
                  <a:cubicBezTo>
                    <a:pt x="275" y="93"/>
                    <a:pt x="275" y="93"/>
                    <a:pt x="275" y="93"/>
                  </a:cubicBezTo>
                  <a:cubicBezTo>
                    <a:pt x="275" y="84"/>
                    <a:pt x="271" y="77"/>
                    <a:pt x="265" y="71"/>
                  </a:cubicBezTo>
                  <a:close/>
                  <a:moveTo>
                    <a:pt x="77" y="50"/>
                  </a:moveTo>
                  <a:cubicBezTo>
                    <a:pt x="194" y="49"/>
                    <a:pt x="194" y="49"/>
                    <a:pt x="194" y="49"/>
                  </a:cubicBezTo>
                  <a:cubicBezTo>
                    <a:pt x="201" y="49"/>
                    <a:pt x="207" y="53"/>
                    <a:pt x="210" y="58"/>
                  </a:cubicBezTo>
                  <a:cubicBezTo>
                    <a:pt x="207" y="57"/>
                    <a:pt x="204" y="56"/>
                    <a:pt x="201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74" y="57"/>
                    <a:pt x="66" y="65"/>
                    <a:pt x="66" y="74"/>
                  </a:cubicBezTo>
                  <a:cubicBezTo>
                    <a:pt x="66" y="77"/>
                    <a:pt x="66" y="80"/>
                    <a:pt x="68" y="83"/>
                  </a:cubicBezTo>
                  <a:cubicBezTo>
                    <a:pt x="63" y="80"/>
                    <a:pt x="59" y="74"/>
                    <a:pt x="59" y="68"/>
                  </a:cubicBezTo>
                  <a:cubicBezTo>
                    <a:pt x="59" y="58"/>
                    <a:pt x="67" y="50"/>
                    <a:pt x="77" y="50"/>
                  </a:cubicBezTo>
                  <a:close/>
                  <a:moveTo>
                    <a:pt x="258" y="207"/>
                  </a:moveTo>
                  <a:cubicBezTo>
                    <a:pt x="258" y="211"/>
                    <a:pt x="256" y="214"/>
                    <a:pt x="254" y="217"/>
                  </a:cubicBezTo>
                  <a:cubicBezTo>
                    <a:pt x="251" y="220"/>
                    <a:pt x="247" y="222"/>
                    <a:pt x="243" y="222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27" y="222"/>
                    <a:pt x="24" y="220"/>
                    <a:pt x="21" y="217"/>
                  </a:cubicBezTo>
                  <a:cubicBezTo>
                    <a:pt x="18" y="214"/>
                    <a:pt x="17" y="211"/>
                    <a:pt x="17" y="207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89"/>
                    <a:pt x="18" y="85"/>
                    <a:pt x="21" y="83"/>
                  </a:cubicBezTo>
                  <a:cubicBezTo>
                    <a:pt x="24" y="80"/>
                    <a:pt x="27" y="78"/>
                    <a:pt x="31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8" y="87"/>
                    <a:pt x="67" y="92"/>
                    <a:pt x="76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203" y="92"/>
                    <a:pt x="211" y="86"/>
                    <a:pt x="215" y="78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47" y="78"/>
                    <a:pt x="251" y="80"/>
                    <a:pt x="254" y="83"/>
                  </a:cubicBezTo>
                  <a:cubicBezTo>
                    <a:pt x="256" y="85"/>
                    <a:pt x="258" y="89"/>
                    <a:pt x="258" y="93"/>
                  </a:cubicBezTo>
                  <a:lnTo>
                    <a:pt x="25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43"/>
          <p:cNvGrpSpPr/>
          <p:nvPr/>
        </p:nvGrpSpPr>
        <p:grpSpPr>
          <a:xfrm>
            <a:off x="3006872" y="1311147"/>
            <a:ext cx="1525938" cy="1516360"/>
            <a:chOff x="3006872" y="1129208"/>
            <a:chExt cx="1525938" cy="1516360"/>
          </a:xfrm>
        </p:grpSpPr>
        <p:sp>
          <p:nvSpPr>
            <p:cNvPr id="45" name="圆角矩形 26"/>
            <p:cNvSpPr/>
            <p:nvPr/>
          </p:nvSpPr>
          <p:spPr>
            <a:xfrm>
              <a:off x="3006872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590281" y="1649338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Impact" panose="020B0806030902050204" pitchFamily="34" charset="0"/>
                  <a:ea typeface="SimSun" panose="02010600030101010101" pitchFamily="2" charset="-122"/>
                </a:rPr>
                <a:t>A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59"/>
          <p:cNvGrpSpPr/>
          <p:nvPr/>
        </p:nvGrpSpPr>
        <p:grpSpPr>
          <a:xfrm>
            <a:off x="4607328" y="1311147"/>
            <a:ext cx="1525938" cy="1516360"/>
            <a:chOff x="4607328" y="1129208"/>
            <a:chExt cx="1525938" cy="1516360"/>
          </a:xfrm>
        </p:grpSpPr>
        <p:sp>
          <p:nvSpPr>
            <p:cNvPr id="61" name="圆角矩形 26"/>
            <p:cNvSpPr/>
            <p:nvPr/>
          </p:nvSpPr>
          <p:spPr>
            <a:xfrm flipH="1">
              <a:off x="4607328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146761" y="1649338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SimSun" panose="02010600030101010101" pitchFamily="2" charset="-122"/>
                  <a:cs typeface="+mn-cs"/>
                </a:rPr>
                <a:t>B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62"/>
          <p:cNvGrpSpPr/>
          <p:nvPr/>
        </p:nvGrpSpPr>
        <p:grpSpPr>
          <a:xfrm>
            <a:off x="4607329" y="2923265"/>
            <a:ext cx="1525938" cy="1516360"/>
            <a:chOff x="4607329" y="2741326"/>
            <a:chExt cx="1525938" cy="1516360"/>
          </a:xfrm>
        </p:grpSpPr>
        <p:sp>
          <p:nvSpPr>
            <p:cNvPr id="64" name="圆角矩形 26"/>
            <p:cNvSpPr/>
            <p:nvPr/>
          </p:nvSpPr>
          <p:spPr>
            <a:xfrm flipH="1" flipV="1">
              <a:off x="4607329" y="2741326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89611" y="313910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SimSun" panose="02010600030101010101" pitchFamily="2" charset="-122"/>
                  <a:cs typeface="+mn-cs"/>
                </a:rPr>
                <a:t>C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65"/>
          <p:cNvGrpSpPr/>
          <p:nvPr/>
        </p:nvGrpSpPr>
        <p:grpSpPr>
          <a:xfrm>
            <a:off x="3006872" y="2927598"/>
            <a:ext cx="1525938" cy="1516360"/>
            <a:chOff x="3006872" y="2745660"/>
            <a:chExt cx="1525938" cy="1516360"/>
          </a:xfrm>
        </p:grpSpPr>
        <p:sp>
          <p:nvSpPr>
            <p:cNvPr id="67" name="圆角矩形 26"/>
            <p:cNvSpPr/>
            <p:nvPr/>
          </p:nvSpPr>
          <p:spPr>
            <a:xfrm flipV="1">
              <a:off x="3006872" y="2745660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42656" y="313910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SimSun" panose="02010600030101010101" pitchFamily="2" charset="-122"/>
                  <a:cs typeface="+mn-cs"/>
                </a:rPr>
                <a:t>D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 flipH="1">
            <a:off x="2577260" y="2222273"/>
            <a:ext cx="720080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1"/>
          <p:cNvSpPr>
            <a:spLocks noChangeArrowheads="1"/>
          </p:cNvSpPr>
          <p:nvPr/>
        </p:nvSpPr>
        <p:spPr bwMode="auto">
          <a:xfrm>
            <a:off x="683568" y="1901786"/>
            <a:ext cx="1893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71" name="直接连接符 70"/>
          <p:cNvCxnSpPr/>
          <p:nvPr/>
        </p:nvCxnSpPr>
        <p:spPr>
          <a:xfrm flipH="1">
            <a:off x="5868144" y="2222273"/>
            <a:ext cx="515214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1"/>
          <p:cNvSpPr>
            <a:spLocks noChangeArrowheads="1"/>
          </p:cNvSpPr>
          <p:nvPr/>
        </p:nvSpPr>
        <p:spPr bwMode="auto">
          <a:xfrm>
            <a:off x="6681521" y="1901786"/>
            <a:ext cx="1893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Thủy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73" name="直接连接符 72"/>
          <p:cNvCxnSpPr/>
          <p:nvPr/>
        </p:nvCxnSpPr>
        <p:spPr>
          <a:xfrm flipH="1">
            <a:off x="5868144" y="3530212"/>
            <a:ext cx="515214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1"/>
          <p:cNvSpPr>
            <a:spLocks noChangeArrowheads="1"/>
          </p:cNvSpPr>
          <p:nvPr/>
        </p:nvSpPr>
        <p:spPr bwMode="auto">
          <a:xfrm>
            <a:off x="6452921" y="3209724"/>
            <a:ext cx="2091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con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búp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bê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75" name="直接连接符 74"/>
          <p:cNvCxnSpPr/>
          <p:nvPr/>
        </p:nvCxnSpPr>
        <p:spPr>
          <a:xfrm flipH="1">
            <a:off x="2577260" y="3530212"/>
            <a:ext cx="720080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1"/>
          <p:cNvSpPr>
            <a:spLocks noChangeArrowheads="1"/>
          </p:cNvSpPr>
          <p:nvPr/>
        </p:nvSpPr>
        <p:spPr bwMode="auto">
          <a:xfrm>
            <a:off x="683568" y="3209724"/>
            <a:ext cx="1893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Hai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anh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0975" y="0"/>
            <a:ext cx="881062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70" grpId="0"/>
      <p:bldP spid="72" grpId="0"/>
      <p:bldP spid="74" grpId="0"/>
      <p:bldP spid="76" grpId="0"/>
      <p:bldP spid="7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931836" y="1544294"/>
            <a:ext cx="1352926" cy="1352926"/>
            <a:chOff x="1003844" y="1472285"/>
            <a:chExt cx="1352926" cy="1352926"/>
          </a:xfrm>
        </p:grpSpPr>
        <p:sp>
          <p:nvSpPr>
            <p:cNvPr id="47" name="泪滴形 24"/>
            <p:cNvSpPr/>
            <p:nvPr/>
          </p:nvSpPr>
          <p:spPr bwMode="auto">
            <a:xfrm rot="10800000" flipH="1">
              <a:off x="1003844" y="1472285"/>
              <a:ext cx="1352926" cy="1352926"/>
            </a:xfrm>
            <a:custGeom>
              <a:avLst/>
              <a:gdLst>
                <a:gd name="T0" fmla="*/ 679134 w 1680168"/>
                <a:gd name="T1" fmla="*/ 1503514 h 1680168"/>
                <a:gd name="T2" fmla="*/ 176653 w 1680168"/>
                <a:gd name="T3" fmla="*/ 1001034 h 1680168"/>
                <a:gd name="T4" fmla="*/ 679134 w 1680168"/>
                <a:gd name="T5" fmla="*/ 498554 h 1680168"/>
                <a:gd name="T6" fmla="*/ 1181615 w 1680168"/>
                <a:gd name="T7" fmla="*/ 1001034 h 1680168"/>
                <a:gd name="T8" fmla="*/ 679134 w 1680168"/>
                <a:gd name="T9" fmla="*/ 1503514 h 1680168"/>
                <a:gd name="T10" fmla="*/ 840084 w 1680168"/>
                <a:gd name="T11" fmla="*/ 1680168 h 1680168"/>
                <a:gd name="T12" fmla="*/ 1680168 w 1680168"/>
                <a:gd name="T13" fmla="*/ 840084 h 1680168"/>
                <a:gd name="T14" fmla="*/ 1680168 w 1680168"/>
                <a:gd name="T15" fmla="*/ 0 h 1680168"/>
                <a:gd name="T16" fmla="*/ 840084 w 1680168"/>
                <a:gd name="T17" fmla="*/ 0 h 1680168"/>
                <a:gd name="T18" fmla="*/ 0 w 1680168"/>
                <a:gd name="T19" fmla="*/ 840084 h 1680168"/>
                <a:gd name="T20" fmla="*/ 840084 w 1680168"/>
                <a:gd name="T21" fmla="*/ 1680168 h 1680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0168" h="1680168">
                  <a:moveTo>
                    <a:pt x="679134" y="1503514"/>
                  </a:moveTo>
                  <a:cubicBezTo>
                    <a:pt x="401621" y="1503514"/>
                    <a:pt x="176653" y="1278546"/>
                    <a:pt x="176653" y="1001034"/>
                  </a:cubicBezTo>
                  <a:cubicBezTo>
                    <a:pt x="176653" y="723522"/>
                    <a:pt x="401621" y="498554"/>
                    <a:pt x="679134" y="498554"/>
                  </a:cubicBezTo>
                  <a:cubicBezTo>
                    <a:pt x="956647" y="498554"/>
                    <a:pt x="1181615" y="723522"/>
                    <a:pt x="1181615" y="1001034"/>
                  </a:cubicBezTo>
                  <a:cubicBezTo>
                    <a:pt x="1181615" y="1278546"/>
                    <a:pt x="956647" y="1503514"/>
                    <a:pt x="679134" y="1503514"/>
                  </a:cubicBezTo>
                  <a:close/>
                  <a:moveTo>
                    <a:pt x="840084" y="1680168"/>
                  </a:moveTo>
                  <a:cubicBezTo>
                    <a:pt x="1304050" y="1680168"/>
                    <a:pt x="1680168" y="1304050"/>
                    <a:pt x="1680168" y="840084"/>
                  </a:cubicBezTo>
                  <a:lnTo>
                    <a:pt x="1680168" y="0"/>
                  </a:lnTo>
                  <a:lnTo>
                    <a:pt x="840084" y="0"/>
                  </a:lnTo>
                  <a:cubicBezTo>
                    <a:pt x="376118" y="0"/>
                    <a:pt x="0" y="376118"/>
                    <a:pt x="0" y="840084"/>
                  </a:cubicBezTo>
                  <a:cubicBezTo>
                    <a:pt x="0" y="1304050"/>
                    <a:pt x="376118" y="1680168"/>
                    <a:pt x="840084" y="168016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02218" y="1811239"/>
              <a:ext cx="333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Charlemagne Std" pitchFamily="82" charset="0"/>
                  <a:ea typeface="Microsoft YaHei" panose="020B0503020204020204" charset="-122"/>
                </a:rPr>
                <a:t>A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harlemagne Std" pitchFamily="82" charset="0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55576" y="2932735"/>
            <a:ext cx="1512620" cy="1513898"/>
            <a:chOff x="827584" y="2860726"/>
            <a:chExt cx="1512620" cy="1513898"/>
          </a:xfrm>
        </p:grpSpPr>
        <p:sp>
          <p:nvSpPr>
            <p:cNvPr id="50" name="泪滴形 38"/>
            <p:cNvSpPr/>
            <p:nvPr/>
          </p:nvSpPr>
          <p:spPr bwMode="auto">
            <a:xfrm>
              <a:off x="827584" y="2860726"/>
              <a:ext cx="1512620" cy="1513898"/>
            </a:xfrm>
            <a:custGeom>
              <a:avLst/>
              <a:gdLst>
                <a:gd name="T0" fmla="*/ 811275 w 1879944"/>
                <a:gd name="T1" fmla="*/ 455670 h 1880638"/>
                <a:gd name="T2" fmla="*/ 198108 w 1879944"/>
                <a:gd name="T3" fmla="*/ 1069063 h 1880638"/>
                <a:gd name="T4" fmla="*/ 811275 w 1879944"/>
                <a:gd name="T5" fmla="*/ 1682456 h 1880638"/>
                <a:gd name="T6" fmla="*/ 1424442 w 1879944"/>
                <a:gd name="T7" fmla="*/ 1069063 h 1880638"/>
                <a:gd name="T8" fmla="*/ 811275 w 1879944"/>
                <a:gd name="T9" fmla="*/ 455670 h 1880638"/>
                <a:gd name="T10" fmla="*/ 939973 w 1879944"/>
                <a:gd name="T11" fmla="*/ 0 h 1880638"/>
                <a:gd name="T12" fmla="*/ 1879944 w 1879944"/>
                <a:gd name="T13" fmla="*/ 0 h 1880638"/>
                <a:gd name="T14" fmla="*/ 1879944 w 1879944"/>
                <a:gd name="T15" fmla="*/ 940319 h 1880638"/>
                <a:gd name="T16" fmla="*/ 939972 w 1879944"/>
                <a:gd name="T17" fmla="*/ 1880638 h 1880638"/>
                <a:gd name="T18" fmla="*/ 0 w 1879944"/>
                <a:gd name="T19" fmla="*/ 940319 h 1880638"/>
                <a:gd name="T20" fmla="*/ 1 w 1879944"/>
                <a:gd name="T21" fmla="*/ 940319 h 1880638"/>
                <a:gd name="T22" fmla="*/ 939973 w 1879944"/>
                <a:gd name="T23" fmla="*/ 0 h 1880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9944" h="1880638">
                  <a:moveTo>
                    <a:pt x="811275" y="455670"/>
                  </a:moveTo>
                  <a:cubicBezTo>
                    <a:pt x="472632" y="455670"/>
                    <a:pt x="198108" y="730295"/>
                    <a:pt x="198108" y="1069063"/>
                  </a:cubicBezTo>
                  <a:cubicBezTo>
                    <a:pt x="198108" y="1407831"/>
                    <a:pt x="472632" y="1682456"/>
                    <a:pt x="811275" y="1682456"/>
                  </a:cubicBezTo>
                  <a:cubicBezTo>
                    <a:pt x="1149918" y="1682456"/>
                    <a:pt x="1424442" y="1407831"/>
                    <a:pt x="1424442" y="1069063"/>
                  </a:cubicBezTo>
                  <a:cubicBezTo>
                    <a:pt x="1424442" y="730295"/>
                    <a:pt x="1149918" y="455670"/>
                    <a:pt x="811275" y="455670"/>
                  </a:cubicBezTo>
                  <a:close/>
                  <a:moveTo>
                    <a:pt x="939973" y="0"/>
                  </a:moveTo>
                  <a:lnTo>
                    <a:pt x="1879944" y="0"/>
                  </a:lnTo>
                  <a:lnTo>
                    <a:pt x="1879944" y="940319"/>
                  </a:lnTo>
                  <a:cubicBezTo>
                    <a:pt x="1879944" y="1459643"/>
                    <a:pt x="1459104" y="1880638"/>
                    <a:pt x="939972" y="1880638"/>
                  </a:cubicBezTo>
                  <a:cubicBezTo>
                    <a:pt x="420840" y="1880638"/>
                    <a:pt x="0" y="1459643"/>
                    <a:pt x="0" y="940319"/>
                  </a:cubicBezTo>
                  <a:lnTo>
                    <a:pt x="1" y="940319"/>
                  </a:lnTo>
                  <a:cubicBezTo>
                    <a:pt x="1" y="420995"/>
                    <a:pt x="420841" y="0"/>
                    <a:pt x="939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15616" y="3493517"/>
              <a:ext cx="33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harlemagne Std" pitchFamily="82" charset="0"/>
                  <a:ea typeface="Microsoft YaHei" panose="020B0503020204020204" charset="-122"/>
                  <a:cs typeface="+mn-cs"/>
                </a:rPr>
                <a:t>C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harlemagne Std" pitchFamily="82" charset="0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303115" y="1330943"/>
            <a:ext cx="1567555" cy="1566277"/>
            <a:chOff x="2375123" y="1258934"/>
            <a:chExt cx="1567555" cy="1566277"/>
          </a:xfrm>
        </p:grpSpPr>
        <p:sp>
          <p:nvSpPr>
            <p:cNvPr id="53" name="泪滴形 34"/>
            <p:cNvSpPr/>
            <p:nvPr/>
          </p:nvSpPr>
          <p:spPr bwMode="auto">
            <a:xfrm rot="16200000" flipH="1">
              <a:off x="2375762" y="1258295"/>
              <a:ext cx="1566277" cy="1567555"/>
            </a:xfrm>
            <a:custGeom>
              <a:avLst/>
              <a:gdLst>
                <a:gd name="T0" fmla="*/ 205247 w 1947680"/>
                <a:gd name="T1" fmla="*/ 1146936 h 1946960"/>
                <a:gd name="T2" fmla="*/ 800320 w 1947680"/>
                <a:gd name="T3" fmla="*/ 552082 h 1946960"/>
                <a:gd name="T4" fmla="*/ 1395393 w 1947680"/>
                <a:gd name="T5" fmla="*/ 1146936 h 1946960"/>
                <a:gd name="T6" fmla="*/ 800320 w 1947680"/>
                <a:gd name="T7" fmla="*/ 1741790 h 1946960"/>
                <a:gd name="T8" fmla="*/ 205247 w 1947680"/>
                <a:gd name="T9" fmla="*/ 1146936 h 1946960"/>
                <a:gd name="T10" fmla="*/ 0 w 1947680"/>
                <a:gd name="T11" fmla="*/ 973480 h 1946960"/>
                <a:gd name="T12" fmla="*/ 973840 w 1947680"/>
                <a:gd name="T13" fmla="*/ 1946960 h 1946960"/>
                <a:gd name="T14" fmla="*/ 1947680 w 1947680"/>
                <a:gd name="T15" fmla="*/ 973480 h 1946960"/>
                <a:gd name="T16" fmla="*/ 1947680 w 1947680"/>
                <a:gd name="T17" fmla="*/ 0 h 1946960"/>
                <a:gd name="T18" fmla="*/ 973841 w 1947680"/>
                <a:gd name="T19" fmla="*/ 0 h 1946960"/>
                <a:gd name="T20" fmla="*/ 1 w 1947680"/>
                <a:gd name="T21" fmla="*/ 973480 h 1946960"/>
                <a:gd name="T22" fmla="*/ 0 w 1947680"/>
                <a:gd name="T23" fmla="*/ 973480 h 1946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7680" h="1946960">
                  <a:moveTo>
                    <a:pt x="205247" y="1146936"/>
                  </a:moveTo>
                  <a:cubicBezTo>
                    <a:pt x="205247" y="818407"/>
                    <a:pt x="471670" y="552082"/>
                    <a:pt x="800320" y="552082"/>
                  </a:cubicBezTo>
                  <a:cubicBezTo>
                    <a:pt x="1128970" y="552082"/>
                    <a:pt x="1395393" y="818407"/>
                    <a:pt x="1395393" y="1146936"/>
                  </a:cubicBezTo>
                  <a:cubicBezTo>
                    <a:pt x="1395393" y="1475465"/>
                    <a:pt x="1128970" y="1741790"/>
                    <a:pt x="800320" y="1741790"/>
                  </a:cubicBezTo>
                  <a:cubicBezTo>
                    <a:pt x="471670" y="1741790"/>
                    <a:pt x="205247" y="1475465"/>
                    <a:pt x="205247" y="1146936"/>
                  </a:cubicBezTo>
                  <a:close/>
                  <a:moveTo>
                    <a:pt x="0" y="973480"/>
                  </a:moveTo>
                  <a:cubicBezTo>
                    <a:pt x="0" y="1511118"/>
                    <a:pt x="436003" y="1946960"/>
                    <a:pt x="973840" y="1946960"/>
                  </a:cubicBezTo>
                  <a:cubicBezTo>
                    <a:pt x="1511677" y="1946960"/>
                    <a:pt x="1947680" y="1511118"/>
                    <a:pt x="1947680" y="973480"/>
                  </a:cubicBezTo>
                  <a:lnTo>
                    <a:pt x="1947680" y="0"/>
                  </a:lnTo>
                  <a:lnTo>
                    <a:pt x="973841" y="0"/>
                  </a:lnTo>
                  <a:cubicBezTo>
                    <a:pt x="436004" y="0"/>
                    <a:pt x="1" y="435842"/>
                    <a:pt x="1" y="973480"/>
                  </a:cubicBezTo>
                  <a:lnTo>
                    <a:pt x="0" y="973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15816" y="1697812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Charlemagne Std" pitchFamily="82" charset="0"/>
                  <a:ea typeface="Microsoft YaHei" panose="020B0503020204020204" charset="-122"/>
                </a:rPr>
                <a:t>B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harlemagne Std" pitchFamily="82" charset="0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304059" y="2932734"/>
            <a:ext cx="1727248" cy="1727248"/>
            <a:chOff x="2376067" y="2860726"/>
            <a:chExt cx="1727248" cy="1727248"/>
          </a:xfrm>
        </p:grpSpPr>
        <p:sp>
          <p:nvSpPr>
            <p:cNvPr id="56" name="泪滴形 36"/>
            <p:cNvSpPr/>
            <p:nvPr/>
          </p:nvSpPr>
          <p:spPr bwMode="auto">
            <a:xfrm flipH="1">
              <a:off x="2376067" y="2860726"/>
              <a:ext cx="1727248" cy="1727248"/>
            </a:xfrm>
            <a:custGeom>
              <a:avLst/>
              <a:gdLst>
                <a:gd name="T0" fmla="*/ 875297 w 2146050"/>
                <a:gd name="T1" fmla="*/ 621837 h 2146844"/>
                <a:gd name="T2" fmla="*/ 1524443 w 2146050"/>
                <a:gd name="T3" fmla="*/ 1271223 h 2146844"/>
                <a:gd name="T4" fmla="*/ 875297 w 2146050"/>
                <a:gd name="T5" fmla="*/ 1920609 h 2146844"/>
                <a:gd name="T6" fmla="*/ 226151 w 2146050"/>
                <a:gd name="T7" fmla="*/ 1271223 h 2146844"/>
                <a:gd name="T8" fmla="*/ 875297 w 2146050"/>
                <a:gd name="T9" fmla="*/ 621837 h 2146844"/>
                <a:gd name="T10" fmla="*/ 2146050 w 2146050"/>
                <a:gd name="T11" fmla="*/ 0 h 2146844"/>
                <a:gd name="T12" fmla="*/ 1073025 w 2146050"/>
                <a:gd name="T13" fmla="*/ 0 h 2146844"/>
                <a:gd name="T14" fmla="*/ 0 w 2146050"/>
                <a:gd name="T15" fmla="*/ 1073422 h 2146844"/>
                <a:gd name="T16" fmla="*/ 1073025 w 2146050"/>
                <a:gd name="T17" fmla="*/ 2146844 h 2146844"/>
                <a:gd name="T18" fmla="*/ 2146050 w 2146050"/>
                <a:gd name="T19" fmla="*/ 1073422 h 2146844"/>
                <a:gd name="T20" fmla="*/ 2146050 w 2146050"/>
                <a:gd name="T21" fmla="*/ 0 h 214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6050" h="2146844">
                  <a:moveTo>
                    <a:pt x="875297" y="621837"/>
                  </a:moveTo>
                  <a:cubicBezTo>
                    <a:pt x="1233810" y="621837"/>
                    <a:pt x="1524443" y="912577"/>
                    <a:pt x="1524443" y="1271223"/>
                  </a:cubicBezTo>
                  <a:cubicBezTo>
                    <a:pt x="1524443" y="1629869"/>
                    <a:pt x="1233810" y="1920609"/>
                    <a:pt x="875297" y="1920609"/>
                  </a:cubicBezTo>
                  <a:cubicBezTo>
                    <a:pt x="516784" y="1920609"/>
                    <a:pt x="226151" y="1629869"/>
                    <a:pt x="226151" y="1271223"/>
                  </a:cubicBezTo>
                  <a:cubicBezTo>
                    <a:pt x="226151" y="912577"/>
                    <a:pt x="516784" y="621837"/>
                    <a:pt x="875297" y="621837"/>
                  </a:cubicBezTo>
                  <a:close/>
                  <a:moveTo>
                    <a:pt x="2146050" y="0"/>
                  </a:moveTo>
                  <a:lnTo>
                    <a:pt x="1073025" y="0"/>
                  </a:lnTo>
                  <a:cubicBezTo>
                    <a:pt x="480410" y="0"/>
                    <a:pt x="0" y="480587"/>
                    <a:pt x="0" y="1073422"/>
                  </a:cubicBezTo>
                  <a:cubicBezTo>
                    <a:pt x="0" y="1666257"/>
                    <a:pt x="480410" y="2146844"/>
                    <a:pt x="1073025" y="2146844"/>
                  </a:cubicBezTo>
                  <a:cubicBezTo>
                    <a:pt x="1665640" y="2146844"/>
                    <a:pt x="2146050" y="1666257"/>
                    <a:pt x="2146050" y="1073422"/>
                  </a:cubicBezTo>
                  <a:lnTo>
                    <a:pt x="21460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62059" y="3651870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harlemagne Std" pitchFamily="82" charset="0"/>
                  <a:ea typeface="Microsoft YaHei" panose="020B0503020204020204" charset="-122"/>
                  <a:cs typeface="+mn-cs"/>
                </a:rPr>
                <a:t>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harlemagne Std" pitchFamily="82" charset="0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594941" y="1604860"/>
            <a:ext cx="501650" cy="506412"/>
            <a:chOff x="4929188" y="1303338"/>
            <a:chExt cx="501650" cy="506412"/>
          </a:xfrm>
        </p:grpSpPr>
        <p:sp>
          <p:nvSpPr>
            <p:cNvPr id="100" name="Freeform 6"/>
            <p:cNvSpPr/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1" name="Freeform 7"/>
            <p:cNvSpPr/>
            <p:nvPr/>
          </p:nvSpPr>
          <p:spPr bwMode="auto">
            <a:xfrm>
              <a:off x="4995863" y="1358900"/>
              <a:ext cx="371475" cy="206375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2" name="Freeform 8"/>
            <p:cNvSpPr/>
            <p:nvPr/>
          </p:nvSpPr>
          <p:spPr bwMode="auto">
            <a:xfrm>
              <a:off x="5056188" y="1446213"/>
              <a:ext cx="255588" cy="26511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590180" y="2357779"/>
            <a:ext cx="506413" cy="506412"/>
            <a:chOff x="1339850" y="2163763"/>
            <a:chExt cx="506413" cy="506412"/>
          </a:xfrm>
        </p:grpSpPr>
        <p:sp>
          <p:nvSpPr>
            <p:cNvPr id="104" name="Freeform 13"/>
            <p:cNvSpPr/>
            <p:nvPr/>
          </p:nvSpPr>
          <p:spPr bwMode="auto">
            <a:xfrm>
              <a:off x="1339850" y="2163763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7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7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5" name="Freeform 14"/>
            <p:cNvSpPr/>
            <p:nvPr/>
          </p:nvSpPr>
          <p:spPr bwMode="auto">
            <a:xfrm>
              <a:off x="1500188" y="2276475"/>
              <a:ext cx="176213" cy="104775"/>
            </a:xfrm>
            <a:custGeom>
              <a:avLst/>
              <a:gdLst>
                <a:gd name="T0" fmla="*/ 111 w 111"/>
                <a:gd name="T1" fmla="*/ 0 h 66"/>
                <a:gd name="T2" fmla="*/ 55 w 111"/>
                <a:gd name="T3" fmla="*/ 0 h 66"/>
                <a:gd name="T4" fmla="*/ 55 w 111"/>
                <a:gd name="T5" fmla="*/ 54 h 66"/>
                <a:gd name="T6" fmla="*/ 14 w 111"/>
                <a:gd name="T7" fmla="*/ 54 h 66"/>
                <a:gd name="T8" fmla="*/ 14 w 111"/>
                <a:gd name="T9" fmla="*/ 0 h 66"/>
                <a:gd name="T10" fmla="*/ 0 w 111"/>
                <a:gd name="T11" fmla="*/ 0 h 66"/>
                <a:gd name="T12" fmla="*/ 0 w 111"/>
                <a:gd name="T13" fmla="*/ 66 h 66"/>
                <a:gd name="T14" fmla="*/ 111 w 111"/>
                <a:gd name="T15" fmla="*/ 66 h 66"/>
                <a:gd name="T16" fmla="*/ 111 w 111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66">
                  <a:moveTo>
                    <a:pt x="111" y="0"/>
                  </a:moveTo>
                  <a:lnTo>
                    <a:pt x="55" y="0"/>
                  </a:lnTo>
                  <a:lnTo>
                    <a:pt x="55" y="54"/>
                  </a:lnTo>
                  <a:lnTo>
                    <a:pt x="14" y="5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111" y="6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6" name="Freeform 15"/>
            <p:cNvSpPr>
              <a:spLocks noEditPoints="1"/>
            </p:cNvSpPr>
            <p:nvPr/>
          </p:nvSpPr>
          <p:spPr bwMode="auto">
            <a:xfrm>
              <a:off x="1447800" y="2276475"/>
              <a:ext cx="288925" cy="277812"/>
            </a:xfrm>
            <a:custGeom>
              <a:avLst/>
              <a:gdLst>
                <a:gd name="T0" fmla="*/ 72 w 77"/>
                <a:gd name="T1" fmla="*/ 0 h 74"/>
                <a:gd name="T2" fmla="*/ 64 w 77"/>
                <a:gd name="T3" fmla="*/ 0 h 74"/>
                <a:gd name="T4" fmla="*/ 64 w 77"/>
                <a:gd name="T5" fmla="*/ 31 h 74"/>
                <a:gd name="T6" fmla="*/ 10 w 77"/>
                <a:gd name="T7" fmla="*/ 31 h 74"/>
                <a:gd name="T8" fmla="*/ 10 w 77"/>
                <a:gd name="T9" fmla="*/ 0 h 74"/>
                <a:gd name="T10" fmla="*/ 5 w 77"/>
                <a:gd name="T11" fmla="*/ 0 h 74"/>
                <a:gd name="T12" fmla="*/ 0 w 77"/>
                <a:gd name="T13" fmla="*/ 6 h 74"/>
                <a:gd name="T14" fmla="*/ 0 w 77"/>
                <a:gd name="T15" fmla="*/ 68 h 74"/>
                <a:gd name="T16" fmla="*/ 5 w 77"/>
                <a:gd name="T17" fmla="*/ 74 h 74"/>
                <a:gd name="T18" fmla="*/ 72 w 77"/>
                <a:gd name="T19" fmla="*/ 74 h 74"/>
                <a:gd name="T20" fmla="*/ 77 w 77"/>
                <a:gd name="T21" fmla="*/ 68 h 74"/>
                <a:gd name="T22" fmla="*/ 77 w 77"/>
                <a:gd name="T23" fmla="*/ 6 h 74"/>
                <a:gd name="T24" fmla="*/ 72 w 77"/>
                <a:gd name="T25" fmla="*/ 0 h 74"/>
                <a:gd name="T26" fmla="*/ 38 w 77"/>
                <a:gd name="T27" fmla="*/ 65 h 74"/>
                <a:gd name="T28" fmla="*/ 22 w 77"/>
                <a:gd name="T29" fmla="*/ 49 h 74"/>
                <a:gd name="T30" fmla="*/ 38 w 77"/>
                <a:gd name="T31" fmla="*/ 33 h 74"/>
                <a:gd name="T32" fmla="*/ 54 w 77"/>
                <a:gd name="T33" fmla="*/ 49 h 74"/>
                <a:gd name="T34" fmla="*/ 38 w 77"/>
                <a:gd name="T35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4">
                  <a:moveTo>
                    <a:pt x="72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2" y="74"/>
                    <a:pt x="5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5" y="74"/>
                    <a:pt x="77" y="72"/>
                    <a:pt x="77" y="6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5" y="0"/>
                    <a:pt x="72" y="0"/>
                  </a:cubicBezTo>
                  <a:close/>
                  <a:moveTo>
                    <a:pt x="38" y="65"/>
                  </a:moveTo>
                  <a:cubicBezTo>
                    <a:pt x="29" y="65"/>
                    <a:pt x="22" y="58"/>
                    <a:pt x="22" y="49"/>
                  </a:cubicBezTo>
                  <a:cubicBezTo>
                    <a:pt x="22" y="40"/>
                    <a:pt x="29" y="33"/>
                    <a:pt x="38" y="33"/>
                  </a:cubicBezTo>
                  <a:cubicBezTo>
                    <a:pt x="46" y="33"/>
                    <a:pt x="54" y="40"/>
                    <a:pt x="54" y="49"/>
                  </a:cubicBezTo>
                  <a:cubicBezTo>
                    <a:pt x="54" y="58"/>
                    <a:pt x="46" y="65"/>
                    <a:pt x="38" y="65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7" name="Oval 16"/>
            <p:cNvSpPr>
              <a:spLocks noChangeArrowheads="1"/>
            </p:cNvSpPr>
            <p:nvPr/>
          </p:nvSpPr>
          <p:spPr bwMode="auto">
            <a:xfrm>
              <a:off x="1549400" y="2419350"/>
              <a:ext cx="82550" cy="82550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4594941" y="3110699"/>
            <a:ext cx="501650" cy="506413"/>
            <a:chOff x="5093055" y="2766720"/>
            <a:chExt cx="501650" cy="506413"/>
          </a:xfrm>
        </p:grpSpPr>
        <p:sp>
          <p:nvSpPr>
            <p:cNvPr id="109" name="Freeform 21"/>
            <p:cNvSpPr/>
            <p:nvPr/>
          </p:nvSpPr>
          <p:spPr bwMode="auto">
            <a:xfrm>
              <a:off x="5093055" y="2766720"/>
              <a:ext cx="501650" cy="506413"/>
            </a:xfrm>
            <a:custGeom>
              <a:avLst/>
              <a:gdLst>
                <a:gd name="T0" fmla="*/ 134 w 134"/>
                <a:gd name="T1" fmla="*/ 37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7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7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0" name="Oval 22"/>
            <p:cNvSpPr>
              <a:spLocks noChangeArrowheads="1"/>
            </p:cNvSpPr>
            <p:nvPr/>
          </p:nvSpPr>
          <p:spPr bwMode="auto">
            <a:xfrm>
              <a:off x="5201005" y="3069933"/>
              <a:ext cx="98425" cy="98425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1" name="Freeform 23"/>
            <p:cNvSpPr/>
            <p:nvPr/>
          </p:nvSpPr>
          <p:spPr bwMode="auto">
            <a:xfrm>
              <a:off x="5212118" y="2969920"/>
              <a:ext cx="180975" cy="179388"/>
            </a:xfrm>
            <a:custGeom>
              <a:avLst/>
              <a:gdLst>
                <a:gd name="T0" fmla="*/ 6 w 48"/>
                <a:gd name="T1" fmla="*/ 0 h 48"/>
                <a:gd name="T2" fmla="*/ 0 w 48"/>
                <a:gd name="T3" fmla="*/ 7 h 48"/>
                <a:gd name="T4" fmla="*/ 6 w 48"/>
                <a:gd name="T5" fmla="*/ 13 h 48"/>
                <a:gd name="T6" fmla="*/ 35 w 48"/>
                <a:gd name="T7" fmla="*/ 42 h 48"/>
                <a:gd name="T8" fmla="*/ 42 w 48"/>
                <a:gd name="T9" fmla="*/ 48 h 48"/>
                <a:gd name="T10" fmla="*/ 48 w 48"/>
                <a:gd name="T11" fmla="*/ 42 h 48"/>
                <a:gd name="T12" fmla="*/ 6 w 4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2" y="13"/>
                    <a:pt x="35" y="26"/>
                    <a:pt x="35" y="42"/>
                  </a:cubicBezTo>
                  <a:cubicBezTo>
                    <a:pt x="35" y="45"/>
                    <a:pt x="38" y="48"/>
                    <a:pt x="42" y="48"/>
                  </a:cubicBezTo>
                  <a:cubicBezTo>
                    <a:pt x="45" y="48"/>
                    <a:pt x="48" y="45"/>
                    <a:pt x="48" y="42"/>
                  </a:cubicBezTo>
                  <a:cubicBezTo>
                    <a:pt x="48" y="19"/>
                    <a:pt x="29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2" name="Freeform 24"/>
            <p:cNvSpPr/>
            <p:nvPr/>
          </p:nvSpPr>
          <p:spPr bwMode="auto">
            <a:xfrm>
              <a:off x="5212118" y="2871495"/>
              <a:ext cx="277813" cy="277813"/>
            </a:xfrm>
            <a:custGeom>
              <a:avLst/>
              <a:gdLst>
                <a:gd name="T0" fmla="*/ 6 w 74"/>
                <a:gd name="T1" fmla="*/ 0 h 74"/>
                <a:gd name="T2" fmla="*/ 0 w 74"/>
                <a:gd name="T3" fmla="*/ 7 h 74"/>
                <a:gd name="T4" fmla="*/ 6 w 74"/>
                <a:gd name="T5" fmla="*/ 13 h 74"/>
                <a:gd name="T6" fmla="*/ 61 w 74"/>
                <a:gd name="T7" fmla="*/ 68 h 74"/>
                <a:gd name="T8" fmla="*/ 68 w 74"/>
                <a:gd name="T9" fmla="*/ 74 h 74"/>
                <a:gd name="T10" fmla="*/ 74 w 74"/>
                <a:gd name="T11" fmla="*/ 68 h 74"/>
                <a:gd name="T12" fmla="*/ 6 w 74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4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7" y="13"/>
                    <a:pt x="61" y="38"/>
                    <a:pt x="61" y="68"/>
                  </a:cubicBezTo>
                  <a:cubicBezTo>
                    <a:pt x="61" y="71"/>
                    <a:pt x="64" y="74"/>
                    <a:pt x="68" y="74"/>
                  </a:cubicBezTo>
                  <a:cubicBezTo>
                    <a:pt x="71" y="74"/>
                    <a:pt x="74" y="71"/>
                    <a:pt x="74" y="68"/>
                  </a:cubicBezTo>
                  <a:cubicBezTo>
                    <a:pt x="74" y="30"/>
                    <a:pt x="44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590180" y="3863619"/>
            <a:ext cx="506413" cy="506412"/>
            <a:chOff x="6137274" y="1900165"/>
            <a:chExt cx="506413" cy="506412"/>
          </a:xfrm>
        </p:grpSpPr>
        <p:sp>
          <p:nvSpPr>
            <p:cNvPr id="114" name="Freeform 29"/>
            <p:cNvSpPr/>
            <p:nvPr/>
          </p:nvSpPr>
          <p:spPr bwMode="auto">
            <a:xfrm>
              <a:off x="6137274" y="1900165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6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6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5" name="Freeform 30"/>
            <p:cNvSpPr>
              <a:spLocks noEditPoints="1"/>
            </p:cNvSpPr>
            <p:nvPr/>
          </p:nvSpPr>
          <p:spPr bwMode="auto">
            <a:xfrm>
              <a:off x="6208712" y="1979540"/>
              <a:ext cx="327025" cy="325437"/>
            </a:xfrm>
            <a:custGeom>
              <a:avLst/>
              <a:gdLst>
                <a:gd name="T0" fmla="*/ 64 w 87"/>
                <a:gd name="T1" fmla="*/ 14 h 87"/>
                <a:gd name="T2" fmla="*/ 14 w 87"/>
                <a:gd name="T3" fmla="*/ 14 h 87"/>
                <a:gd name="T4" fmla="*/ 14 w 87"/>
                <a:gd name="T5" fmla="*/ 64 h 87"/>
                <a:gd name="T6" fmla="*/ 59 w 87"/>
                <a:gd name="T7" fmla="*/ 69 h 87"/>
                <a:gd name="T8" fmla="*/ 74 w 87"/>
                <a:gd name="T9" fmla="*/ 84 h 87"/>
                <a:gd name="T10" fmla="*/ 83 w 87"/>
                <a:gd name="T11" fmla="*/ 84 h 87"/>
                <a:gd name="T12" fmla="*/ 84 w 87"/>
                <a:gd name="T13" fmla="*/ 83 h 87"/>
                <a:gd name="T14" fmla="*/ 84 w 87"/>
                <a:gd name="T15" fmla="*/ 74 h 87"/>
                <a:gd name="T16" fmla="*/ 69 w 87"/>
                <a:gd name="T17" fmla="*/ 59 h 87"/>
                <a:gd name="T18" fmla="*/ 64 w 87"/>
                <a:gd name="T19" fmla="*/ 14 h 87"/>
                <a:gd name="T20" fmla="*/ 58 w 87"/>
                <a:gd name="T21" fmla="*/ 58 h 87"/>
                <a:gd name="T22" fmla="*/ 20 w 87"/>
                <a:gd name="T23" fmla="*/ 58 h 87"/>
                <a:gd name="T24" fmla="*/ 20 w 87"/>
                <a:gd name="T25" fmla="*/ 21 h 87"/>
                <a:gd name="T26" fmla="*/ 58 w 87"/>
                <a:gd name="T27" fmla="*/ 21 h 87"/>
                <a:gd name="T28" fmla="*/ 58 w 87"/>
                <a:gd name="T29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87">
                  <a:moveTo>
                    <a:pt x="64" y="14"/>
                  </a:moveTo>
                  <a:cubicBezTo>
                    <a:pt x="50" y="0"/>
                    <a:pt x="28" y="0"/>
                    <a:pt x="14" y="14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26" y="77"/>
                    <a:pt x="45" y="78"/>
                    <a:pt x="59" y="69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87"/>
                    <a:pt x="80" y="87"/>
                    <a:pt x="83" y="84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1"/>
                    <a:pt x="87" y="77"/>
                    <a:pt x="84" y="7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8" y="45"/>
                    <a:pt x="76" y="26"/>
                    <a:pt x="64" y="14"/>
                  </a:cubicBezTo>
                  <a:close/>
                  <a:moveTo>
                    <a:pt x="58" y="58"/>
                  </a:moveTo>
                  <a:cubicBezTo>
                    <a:pt x="47" y="68"/>
                    <a:pt x="31" y="68"/>
                    <a:pt x="20" y="58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7" y="10"/>
                    <a:pt x="58" y="21"/>
                  </a:cubicBezTo>
                  <a:cubicBezTo>
                    <a:pt x="68" y="31"/>
                    <a:pt x="68" y="48"/>
                    <a:pt x="58" y="58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116" name="Text Box 11"/>
          <p:cNvSpPr txBox="1">
            <a:spLocks noChangeArrowheads="1"/>
          </p:cNvSpPr>
          <p:nvPr/>
        </p:nvSpPr>
        <p:spPr bwMode="auto">
          <a:xfrm>
            <a:off x="5240652" y="1531089"/>
            <a:ext cx="3147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Ngôi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nhất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5240652" y="2316138"/>
            <a:ext cx="3147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Ngôi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hai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/>
        </p:nvSpPr>
        <p:spPr bwMode="auto">
          <a:xfrm>
            <a:off x="5240652" y="3101187"/>
            <a:ext cx="3147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Ngôi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ba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/>
        </p:nvSpPr>
        <p:spPr bwMode="auto">
          <a:xfrm>
            <a:off x="5240652" y="3886237"/>
            <a:ext cx="3147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Ngôi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0975" y="9525"/>
            <a:ext cx="88106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 được kể bằng ngôi thứ mấy?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18" grpId="0"/>
      <p:bldP spid="118" grpId="1"/>
      <p:bldP spid="1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 15"/>
          <p:cNvSpPr>
            <a:spLocks noChangeAspect="1" noEditPoints="1"/>
          </p:cNvSpPr>
          <p:nvPr/>
        </p:nvSpPr>
        <p:spPr bwMode="auto">
          <a:xfrm>
            <a:off x="4272571" y="2780344"/>
            <a:ext cx="513534" cy="373965"/>
          </a:xfrm>
          <a:custGeom>
            <a:avLst/>
            <a:gdLst>
              <a:gd name="T0" fmla="*/ 275 w 326"/>
              <a:gd name="T1" fmla="*/ 25 h 237"/>
              <a:gd name="T2" fmla="*/ 49 w 326"/>
              <a:gd name="T3" fmla="*/ 163 h 237"/>
              <a:gd name="T4" fmla="*/ 162 w 326"/>
              <a:gd name="T5" fmla="*/ 127 h 237"/>
              <a:gd name="T6" fmla="*/ 222 w 326"/>
              <a:gd name="T7" fmla="*/ 134 h 237"/>
              <a:gd name="T8" fmla="*/ 162 w 326"/>
              <a:gd name="T9" fmla="*/ 127 h 237"/>
              <a:gd name="T10" fmla="*/ 162 w 326"/>
              <a:gd name="T11" fmla="*/ 116 h 237"/>
              <a:gd name="T12" fmla="*/ 222 w 326"/>
              <a:gd name="T13" fmla="*/ 108 h 237"/>
              <a:gd name="T14" fmla="*/ 162 w 326"/>
              <a:gd name="T15" fmla="*/ 86 h 237"/>
              <a:gd name="T16" fmla="*/ 263 w 326"/>
              <a:gd name="T17" fmla="*/ 94 h 237"/>
              <a:gd name="T18" fmla="*/ 162 w 326"/>
              <a:gd name="T19" fmla="*/ 86 h 237"/>
              <a:gd name="T20" fmla="*/ 162 w 326"/>
              <a:gd name="T21" fmla="*/ 74 h 237"/>
              <a:gd name="T22" fmla="*/ 263 w 326"/>
              <a:gd name="T23" fmla="*/ 66 h 237"/>
              <a:gd name="T24" fmla="*/ 162 w 326"/>
              <a:gd name="T25" fmla="*/ 45 h 237"/>
              <a:gd name="T26" fmla="*/ 263 w 326"/>
              <a:gd name="T27" fmla="*/ 53 h 237"/>
              <a:gd name="T28" fmla="*/ 162 w 326"/>
              <a:gd name="T29" fmla="*/ 45 h 237"/>
              <a:gd name="T30" fmla="*/ 93 w 326"/>
              <a:gd name="T31" fmla="*/ 43 h 237"/>
              <a:gd name="T32" fmla="*/ 91 w 326"/>
              <a:gd name="T33" fmla="*/ 44 h 237"/>
              <a:gd name="T34" fmla="*/ 90 w 326"/>
              <a:gd name="T35" fmla="*/ 44 h 237"/>
              <a:gd name="T36" fmla="*/ 89 w 326"/>
              <a:gd name="T37" fmla="*/ 45 h 237"/>
              <a:gd name="T38" fmla="*/ 88 w 326"/>
              <a:gd name="T39" fmla="*/ 45 h 237"/>
              <a:gd name="T40" fmla="*/ 88 w 326"/>
              <a:gd name="T41" fmla="*/ 45 h 237"/>
              <a:gd name="T42" fmla="*/ 87 w 326"/>
              <a:gd name="T43" fmla="*/ 46 h 237"/>
              <a:gd name="T44" fmla="*/ 87 w 326"/>
              <a:gd name="T45" fmla="*/ 46 h 237"/>
              <a:gd name="T46" fmla="*/ 86 w 326"/>
              <a:gd name="T47" fmla="*/ 47 h 237"/>
              <a:gd name="T48" fmla="*/ 85 w 326"/>
              <a:gd name="T49" fmla="*/ 47 h 237"/>
              <a:gd name="T50" fmla="*/ 85 w 326"/>
              <a:gd name="T51" fmla="*/ 47 h 237"/>
              <a:gd name="T52" fmla="*/ 84 w 326"/>
              <a:gd name="T53" fmla="*/ 48 h 237"/>
              <a:gd name="T54" fmla="*/ 84 w 326"/>
              <a:gd name="T55" fmla="*/ 48 h 237"/>
              <a:gd name="T56" fmla="*/ 83 w 326"/>
              <a:gd name="T57" fmla="*/ 49 h 237"/>
              <a:gd name="T58" fmla="*/ 83 w 326"/>
              <a:gd name="T59" fmla="*/ 49 h 237"/>
              <a:gd name="T60" fmla="*/ 82 w 326"/>
              <a:gd name="T61" fmla="*/ 50 h 237"/>
              <a:gd name="T62" fmla="*/ 82 w 326"/>
              <a:gd name="T63" fmla="*/ 50 h 237"/>
              <a:gd name="T64" fmla="*/ 72 w 326"/>
              <a:gd name="T65" fmla="*/ 69 h 237"/>
              <a:gd name="T66" fmla="*/ 144 w 326"/>
              <a:gd name="T67" fmla="*/ 105 h 237"/>
              <a:gd name="T68" fmla="*/ 93 w 326"/>
              <a:gd name="T69" fmla="*/ 43 h 237"/>
              <a:gd name="T70" fmla="*/ 80 w 326"/>
              <a:gd name="T71" fmla="*/ 69 h 237"/>
              <a:gd name="T72" fmla="*/ 106 w 326"/>
              <a:gd name="T73" fmla="*/ 102 h 237"/>
              <a:gd name="T74" fmla="*/ 132 w 326"/>
              <a:gd name="T75" fmla="*/ 71 h 237"/>
              <a:gd name="T76" fmla="*/ 113 w 326"/>
              <a:gd name="T77" fmla="*/ 64 h 237"/>
              <a:gd name="T78" fmla="*/ 109 w 326"/>
              <a:gd name="T79" fmla="*/ 72 h 237"/>
              <a:gd name="T80" fmla="*/ 106 w 326"/>
              <a:gd name="T81" fmla="*/ 72 h 237"/>
              <a:gd name="T82" fmla="*/ 116 w 326"/>
              <a:gd name="T83" fmla="*/ 77 h 237"/>
              <a:gd name="T84" fmla="*/ 116 w 326"/>
              <a:gd name="T85" fmla="*/ 84 h 237"/>
              <a:gd name="T86" fmla="*/ 116 w 326"/>
              <a:gd name="T87" fmla="*/ 77 h 237"/>
              <a:gd name="T88" fmla="*/ 91 w 326"/>
              <a:gd name="T89" fmla="*/ 81 h 237"/>
              <a:gd name="T90" fmla="*/ 98 w 326"/>
              <a:gd name="T91" fmla="*/ 81 h 237"/>
              <a:gd name="T92" fmla="*/ 148 w 326"/>
              <a:gd name="T93" fmla="*/ 149 h 237"/>
              <a:gd name="T94" fmla="*/ 93 w 326"/>
              <a:gd name="T95" fmla="*/ 142 h 237"/>
              <a:gd name="T96" fmla="*/ 63 w 326"/>
              <a:gd name="T97" fmla="*/ 149 h 237"/>
              <a:gd name="T98" fmla="*/ 145 w 326"/>
              <a:gd name="T99" fmla="*/ 199 h 237"/>
              <a:gd name="T100" fmla="*/ 191 w 326"/>
              <a:gd name="T101" fmla="*/ 219 h 237"/>
              <a:gd name="T102" fmla="*/ 145 w 326"/>
              <a:gd name="T103" fmla="*/ 199 h 237"/>
              <a:gd name="T104" fmla="*/ 26 w 326"/>
              <a:gd name="T105" fmla="*/ 24 h 237"/>
              <a:gd name="T106" fmla="*/ 43 w 326"/>
              <a:gd name="T107" fmla="*/ 182 h 237"/>
              <a:gd name="T108" fmla="*/ 0 w 326"/>
              <a:gd name="T109" fmla="*/ 216 h 237"/>
              <a:gd name="T110" fmla="*/ 326 w 326"/>
              <a:gd name="T111" fmla="*/ 237 h 237"/>
              <a:gd name="T112" fmla="*/ 279 w 326"/>
              <a:gd name="T113" fmla="*/ 182 h 237"/>
              <a:gd name="T114" fmla="*/ 298 w 326"/>
              <a:gd name="T115" fmla="*/ 24 h 237"/>
              <a:gd name="T116" fmla="*/ 50 w 326"/>
              <a:gd name="T1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237">
                <a:moveTo>
                  <a:pt x="49" y="25"/>
                </a:moveTo>
                <a:cubicBezTo>
                  <a:pt x="275" y="25"/>
                  <a:pt x="275" y="25"/>
                  <a:pt x="275" y="25"/>
                </a:cubicBezTo>
                <a:cubicBezTo>
                  <a:pt x="275" y="163"/>
                  <a:pt x="275" y="163"/>
                  <a:pt x="275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9" y="25"/>
                  <a:pt x="49" y="25"/>
                  <a:pt x="49" y="25"/>
                </a:cubicBezTo>
                <a:close/>
                <a:moveTo>
                  <a:pt x="162" y="127"/>
                </a:moveTo>
                <a:cubicBezTo>
                  <a:pt x="162" y="134"/>
                  <a:pt x="162" y="134"/>
                  <a:pt x="162" y="134"/>
                </a:cubicBezTo>
                <a:cubicBezTo>
                  <a:pt x="222" y="134"/>
                  <a:pt x="222" y="134"/>
                  <a:pt x="222" y="134"/>
                </a:cubicBezTo>
                <a:cubicBezTo>
                  <a:pt x="222" y="127"/>
                  <a:pt x="222" y="127"/>
                  <a:pt x="222" y="127"/>
                </a:cubicBezTo>
                <a:cubicBezTo>
                  <a:pt x="162" y="127"/>
                  <a:pt x="162" y="127"/>
                  <a:pt x="162" y="127"/>
                </a:cubicBezTo>
                <a:close/>
                <a:moveTo>
                  <a:pt x="162" y="108"/>
                </a:moveTo>
                <a:cubicBezTo>
                  <a:pt x="162" y="116"/>
                  <a:pt x="162" y="116"/>
                  <a:pt x="162" y="116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2" y="108"/>
                  <a:pt x="222" y="108"/>
                  <a:pt x="222" y="108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62" y="86"/>
                </a:moveTo>
                <a:cubicBezTo>
                  <a:pt x="162" y="94"/>
                  <a:pt x="162" y="94"/>
                  <a:pt x="162" y="94"/>
                </a:cubicBezTo>
                <a:cubicBezTo>
                  <a:pt x="263" y="94"/>
                  <a:pt x="263" y="94"/>
                  <a:pt x="263" y="94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162" y="86"/>
                  <a:pt x="162" y="86"/>
                  <a:pt x="162" y="86"/>
                </a:cubicBezTo>
                <a:close/>
                <a:moveTo>
                  <a:pt x="162" y="66"/>
                </a:moveTo>
                <a:cubicBezTo>
                  <a:pt x="162" y="74"/>
                  <a:pt x="162" y="74"/>
                  <a:pt x="162" y="74"/>
                </a:cubicBezTo>
                <a:cubicBezTo>
                  <a:pt x="263" y="74"/>
                  <a:pt x="263" y="74"/>
                  <a:pt x="263" y="74"/>
                </a:cubicBezTo>
                <a:cubicBezTo>
                  <a:pt x="263" y="66"/>
                  <a:pt x="263" y="66"/>
                  <a:pt x="263" y="66"/>
                </a:cubicBezTo>
                <a:cubicBezTo>
                  <a:pt x="162" y="66"/>
                  <a:pt x="162" y="66"/>
                  <a:pt x="162" y="66"/>
                </a:cubicBezTo>
                <a:close/>
                <a:moveTo>
                  <a:pt x="162" y="45"/>
                </a:moveTo>
                <a:cubicBezTo>
                  <a:pt x="162" y="53"/>
                  <a:pt x="162" y="53"/>
                  <a:pt x="162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162" y="45"/>
                  <a:pt x="162" y="45"/>
                  <a:pt x="162" y="45"/>
                </a:cubicBezTo>
                <a:close/>
                <a:moveTo>
                  <a:pt x="93" y="43"/>
                </a:moveTo>
                <a:cubicBezTo>
                  <a:pt x="93" y="43"/>
                  <a:pt x="93" y="43"/>
                  <a:pt x="93" y="43"/>
                </a:cubicBezTo>
                <a:cubicBezTo>
                  <a:pt x="92" y="43"/>
                  <a:pt x="91" y="43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0" y="44"/>
                  <a:pt x="90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0" y="44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6"/>
                  <a:pt x="86" y="46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7" y="55"/>
                  <a:pt x="73" y="62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0" y="81"/>
                  <a:pt x="82" y="98"/>
                  <a:pt x="66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51" y="82"/>
                  <a:pt x="142" y="39"/>
                  <a:pt x="106" y="40"/>
                </a:cubicBezTo>
                <a:cubicBezTo>
                  <a:pt x="101" y="40"/>
                  <a:pt x="97" y="41"/>
                  <a:pt x="93" y="43"/>
                </a:cubicBezTo>
                <a:close/>
                <a:moveTo>
                  <a:pt x="80" y="71"/>
                </a:moveTo>
                <a:cubicBezTo>
                  <a:pt x="80" y="71"/>
                  <a:pt x="80" y="70"/>
                  <a:pt x="80" y="69"/>
                </a:cubicBezTo>
                <a:cubicBezTo>
                  <a:pt x="80" y="71"/>
                  <a:pt x="79" y="73"/>
                  <a:pt x="79" y="75"/>
                </a:cubicBezTo>
                <a:cubicBezTo>
                  <a:pt x="79" y="90"/>
                  <a:pt x="91" y="102"/>
                  <a:pt x="106" y="102"/>
                </a:cubicBezTo>
                <a:cubicBezTo>
                  <a:pt x="120" y="102"/>
                  <a:pt x="132" y="90"/>
                  <a:pt x="132" y="75"/>
                </a:cubicBezTo>
                <a:cubicBezTo>
                  <a:pt x="132" y="74"/>
                  <a:pt x="132" y="72"/>
                  <a:pt x="132" y="71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116" y="77"/>
                </a:moveTo>
                <a:cubicBezTo>
                  <a:pt x="114" y="77"/>
                  <a:pt x="112" y="79"/>
                  <a:pt x="112" y="81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18" y="84"/>
                  <a:pt x="120" y="83"/>
                  <a:pt x="120" y="81"/>
                </a:cubicBezTo>
                <a:cubicBezTo>
                  <a:pt x="120" y="79"/>
                  <a:pt x="118" y="77"/>
                  <a:pt x="116" y="77"/>
                </a:cubicBezTo>
                <a:close/>
                <a:moveTo>
                  <a:pt x="95" y="77"/>
                </a:moveTo>
                <a:cubicBezTo>
                  <a:pt x="93" y="77"/>
                  <a:pt x="91" y="79"/>
                  <a:pt x="91" y="81"/>
                </a:cubicBezTo>
                <a:cubicBezTo>
                  <a:pt x="91" y="83"/>
                  <a:pt x="93" y="84"/>
                  <a:pt x="95" y="84"/>
                </a:cubicBezTo>
                <a:cubicBezTo>
                  <a:pt x="97" y="84"/>
                  <a:pt x="98" y="83"/>
                  <a:pt x="98" y="81"/>
                </a:cubicBezTo>
                <a:cubicBezTo>
                  <a:pt x="98" y="79"/>
                  <a:pt x="97" y="77"/>
                  <a:pt x="95" y="77"/>
                </a:cubicBezTo>
                <a:close/>
                <a:moveTo>
                  <a:pt x="148" y="149"/>
                </a:moveTo>
                <a:cubicBezTo>
                  <a:pt x="147" y="129"/>
                  <a:pt x="135" y="112"/>
                  <a:pt x="118" y="107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6" y="112"/>
                  <a:pt x="64" y="129"/>
                  <a:pt x="63" y="149"/>
                </a:cubicBezTo>
                <a:cubicBezTo>
                  <a:pt x="148" y="149"/>
                  <a:pt x="148" y="149"/>
                  <a:pt x="148" y="149"/>
                </a:cubicBezTo>
                <a:close/>
                <a:moveTo>
                  <a:pt x="145" y="199"/>
                </a:moveTo>
                <a:cubicBezTo>
                  <a:pt x="179" y="199"/>
                  <a:pt x="179" y="199"/>
                  <a:pt x="179" y="199"/>
                </a:cubicBezTo>
                <a:cubicBezTo>
                  <a:pt x="191" y="219"/>
                  <a:pt x="191" y="219"/>
                  <a:pt x="191" y="219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45" y="199"/>
                  <a:pt x="145" y="199"/>
                  <a:pt x="145" y="199"/>
                </a:cubicBezTo>
                <a:close/>
                <a:moveTo>
                  <a:pt x="50" y="0"/>
                </a:moveTo>
                <a:cubicBezTo>
                  <a:pt x="37" y="0"/>
                  <a:pt x="26" y="11"/>
                  <a:pt x="26" y="24"/>
                </a:cubicBezTo>
                <a:cubicBezTo>
                  <a:pt x="26" y="159"/>
                  <a:pt x="26" y="159"/>
                  <a:pt x="26" y="159"/>
                </a:cubicBezTo>
                <a:cubicBezTo>
                  <a:pt x="26" y="170"/>
                  <a:pt x="33" y="179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37"/>
                  <a:pt x="0" y="237"/>
                  <a:pt x="0" y="237"/>
                </a:cubicBezTo>
                <a:cubicBezTo>
                  <a:pt x="326" y="237"/>
                  <a:pt x="326" y="237"/>
                  <a:pt x="326" y="237"/>
                </a:cubicBezTo>
                <a:cubicBezTo>
                  <a:pt x="326" y="216"/>
                  <a:pt x="326" y="216"/>
                  <a:pt x="326" y="216"/>
                </a:cubicBezTo>
                <a:cubicBezTo>
                  <a:pt x="279" y="182"/>
                  <a:pt x="279" y="182"/>
                  <a:pt x="279" y="182"/>
                </a:cubicBezTo>
                <a:cubicBezTo>
                  <a:pt x="290" y="180"/>
                  <a:pt x="298" y="170"/>
                  <a:pt x="298" y="159"/>
                </a:cubicBezTo>
                <a:cubicBezTo>
                  <a:pt x="298" y="24"/>
                  <a:pt x="298" y="24"/>
                  <a:pt x="298" y="24"/>
                </a:cubicBezTo>
                <a:cubicBezTo>
                  <a:pt x="298" y="11"/>
                  <a:pt x="287" y="0"/>
                  <a:pt x="274" y="0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8" name="组合 107"/>
          <p:cNvGrpSpPr/>
          <p:nvPr/>
        </p:nvGrpSpPr>
        <p:grpSpPr>
          <a:xfrm rot="2700000">
            <a:off x="3335012" y="1791577"/>
            <a:ext cx="2376264" cy="2376265"/>
            <a:chOff x="6336196" y="1009196"/>
            <a:chExt cx="2376264" cy="2376265"/>
          </a:xfrm>
          <a:effectLst/>
        </p:grpSpPr>
        <p:sp>
          <p:nvSpPr>
            <p:cNvPr id="109" name="矩形 28"/>
            <p:cNvSpPr/>
            <p:nvPr/>
          </p:nvSpPr>
          <p:spPr>
            <a:xfrm>
              <a:off x="6336196" y="1009196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矩形 28"/>
            <p:cNvSpPr/>
            <p:nvPr/>
          </p:nvSpPr>
          <p:spPr>
            <a:xfrm rot="5400000">
              <a:off x="7069568" y="1742569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矩形 28"/>
            <p:cNvSpPr/>
            <p:nvPr/>
          </p:nvSpPr>
          <p:spPr>
            <a:xfrm rot="10800000">
              <a:off x="6336196" y="2475942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矩形 28"/>
            <p:cNvSpPr/>
            <p:nvPr/>
          </p:nvSpPr>
          <p:spPr>
            <a:xfrm rot="16200000">
              <a:off x="5998476" y="2137947"/>
              <a:ext cx="1584965" cy="909519"/>
            </a:xfrm>
            <a:custGeom>
              <a:avLst/>
              <a:gdLst/>
              <a:ahLst/>
              <a:cxnLst/>
              <a:rect l="l" t="t" r="r" b="b"/>
              <a:pathLst>
                <a:path w="1567916" h="909519">
                  <a:moveTo>
                    <a:pt x="1567916" y="625191"/>
                  </a:moveTo>
                  <a:lnTo>
                    <a:pt x="0" y="909519"/>
                  </a:lnTo>
                  <a:lnTo>
                    <a:pt x="0" y="0"/>
                  </a:lnTo>
                  <a:lnTo>
                    <a:pt x="145454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3" name="矩形 112"/>
          <p:cNvSpPr/>
          <p:nvPr/>
        </p:nvSpPr>
        <p:spPr>
          <a:xfrm>
            <a:off x="4276323" y="1627947"/>
            <a:ext cx="341760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Microsoft YaHei" panose="020B0503020204020204" charset="-122"/>
              </a:rPr>
              <a:t>A</a:t>
            </a:r>
            <a:endParaRPr lang="zh-CN" altLang="en-US" sz="2400" kern="0" dirty="0">
              <a:solidFill>
                <a:sysClr val="window" lastClr="FFFFFF"/>
              </a:solidFill>
              <a:latin typeface="Impact" panose="020B0806030902050204" pitchFamily="34" charset="0"/>
              <a:ea typeface="Microsoft YaHei" panose="020B0503020204020204" charset="-122"/>
            </a:endParaRPr>
          </a:p>
        </p:txBody>
      </p:sp>
      <p:cxnSp>
        <p:nvCxnSpPr>
          <p:cNvPr id="114" name="直接连接符 113"/>
          <p:cNvCxnSpPr/>
          <p:nvPr/>
        </p:nvCxnSpPr>
        <p:spPr>
          <a:xfrm flipH="1">
            <a:off x="2771802" y="1803012"/>
            <a:ext cx="95741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/>
          <p:cNvSpPr/>
          <p:nvPr/>
        </p:nvSpPr>
        <p:spPr>
          <a:xfrm>
            <a:off x="1030866" y="1791329"/>
            <a:ext cx="2016018" cy="2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sự</a:t>
            </a:r>
            <a:endParaRPr lang="zh-CN" altLang="en-US" sz="2800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3127330" y="2748876"/>
            <a:ext cx="35458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Microsoft YaHei" panose="020B0503020204020204" charset="-122"/>
              </a:rPr>
              <a:t>B</a:t>
            </a:r>
            <a:endParaRPr lang="zh-CN" altLang="en-US" sz="2400" kern="0" dirty="0">
              <a:solidFill>
                <a:sysClr val="window" lastClr="FFFFFF"/>
              </a:solidFill>
              <a:latin typeface="Impact" panose="020B0806030902050204" pitchFamily="34" charset="0"/>
              <a:ea typeface="Microsoft YaHei" panose="020B0503020204020204" charset="-122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 flipH="1">
            <a:off x="2771802" y="3383173"/>
            <a:ext cx="393365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954666" y="3257354"/>
            <a:ext cx="2016018" cy="2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Miêu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tả</a:t>
            </a:r>
            <a:endParaRPr lang="zh-CN" altLang="en-US" sz="2800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4239453" y="3858698"/>
            <a:ext cx="35458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Microsoft YaHei" panose="020B0503020204020204" charset="-122"/>
              </a:rPr>
              <a:t>C</a:t>
            </a:r>
            <a:endParaRPr lang="zh-CN" altLang="en-US" sz="2400" kern="0" dirty="0">
              <a:solidFill>
                <a:sysClr val="window" lastClr="FFFFFF"/>
              </a:solidFill>
              <a:latin typeface="Impact" panose="020B0806030902050204" pitchFamily="34" charset="0"/>
              <a:ea typeface="Microsoft YaHei" panose="020B0503020204020204" charset="-122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 flipH="1">
            <a:off x="5270768" y="4218737"/>
            <a:ext cx="95741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438875" y="4017938"/>
            <a:ext cx="2016018" cy="2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Nghị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luận</a:t>
            </a:r>
            <a:endParaRPr lang="zh-CN" altLang="en-US" sz="2800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5492834" y="2736495"/>
            <a:ext cx="35458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Microsoft YaHei" panose="020B0503020204020204" charset="-122"/>
              </a:rPr>
              <a:t>D</a:t>
            </a:r>
            <a:endParaRPr lang="zh-CN" altLang="en-US" sz="2400" kern="0" dirty="0">
              <a:solidFill>
                <a:sysClr val="window" lastClr="FFFFFF"/>
              </a:solidFill>
              <a:latin typeface="Impact" panose="020B0806030902050204" pitchFamily="34" charset="0"/>
              <a:ea typeface="Microsoft YaHei" panose="020B0503020204020204" charset="-122"/>
            </a:endParaRPr>
          </a:p>
        </p:txBody>
      </p:sp>
      <p:cxnSp>
        <p:nvCxnSpPr>
          <p:cNvPr id="123" name="直接连接符 122"/>
          <p:cNvCxnSpPr/>
          <p:nvPr/>
        </p:nvCxnSpPr>
        <p:spPr>
          <a:xfrm flipH="1">
            <a:off x="5834821" y="2461135"/>
            <a:ext cx="393365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/>
          <p:cNvSpPr/>
          <p:nvPr/>
        </p:nvSpPr>
        <p:spPr>
          <a:xfrm>
            <a:off x="6467450" y="2259663"/>
            <a:ext cx="2016018" cy="2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Biểu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cảm</a:t>
            </a:r>
            <a:endParaRPr lang="zh-CN" altLang="en-US" sz="2800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0975" y="9525"/>
            <a:ext cx="88106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thức biểu đạt chính của văn bản là gì?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7" dur="1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7" grpId="1" animBg="1"/>
      <p:bldP spid="113" grpId="0"/>
      <p:bldP spid="113" grpId="1"/>
      <p:bldP spid="115" grpId="0"/>
      <p:bldP spid="115" grpId="1"/>
      <p:bldP spid="116" grpId="0"/>
      <p:bldP spid="116" grpId="1"/>
      <p:bldP spid="118" grpId="0"/>
      <p:bldP spid="119" grpId="0"/>
      <p:bldP spid="119" grpId="1"/>
      <p:bldP spid="121" grpId="0"/>
      <p:bldP spid="122" grpId="0"/>
      <p:bldP spid="122" grpId="1"/>
      <p:bldP spid="1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 bwMode="auto">
          <a:xfrm rot="18900000">
            <a:off x="3111727" y="2531842"/>
            <a:ext cx="1688441" cy="1688443"/>
          </a:xfrm>
          <a:custGeom>
            <a:avLst/>
            <a:gdLst>
              <a:gd name="T0" fmla="*/ 814 w 1143"/>
              <a:gd name="T1" fmla="*/ 656 h 1143"/>
              <a:gd name="T2" fmla="*/ 866 w 1143"/>
              <a:gd name="T3" fmla="*/ 781 h 1143"/>
              <a:gd name="T4" fmla="*/ 969 w 1143"/>
              <a:gd name="T5" fmla="*/ 745 h 1143"/>
              <a:gd name="T6" fmla="*/ 1143 w 1143"/>
              <a:gd name="T7" fmla="*/ 572 h 1143"/>
              <a:gd name="T8" fmla="*/ 968 w 1143"/>
              <a:gd name="T9" fmla="*/ 397 h 1143"/>
              <a:gd name="T10" fmla="*/ 932 w 1143"/>
              <a:gd name="T11" fmla="*/ 294 h 1143"/>
              <a:gd name="T12" fmla="*/ 1057 w 1143"/>
              <a:gd name="T13" fmla="*/ 243 h 1143"/>
              <a:gd name="T14" fmla="*/ 896 w 1143"/>
              <a:gd name="T15" fmla="*/ 83 h 1143"/>
              <a:gd name="T16" fmla="*/ 845 w 1143"/>
              <a:gd name="T17" fmla="*/ 207 h 1143"/>
              <a:gd name="T18" fmla="*/ 743 w 1143"/>
              <a:gd name="T19" fmla="*/ 172 h 1143"/>
              <a:gd name="T20" fmla="*/ 571 w 1143"/>
              <a:gd name="T21" fmla="*/ 0 h 1143"/>
              <a:gd name="T22" fmla="*/ 0 w 1143"/>
              <a:gd name="T23" fmla="*/ 572 h 1143"/>
              <a:gd name="T24" fmla="*/ 184 w 1143"/>
              <a:gd name="T25" fmla="*/ 755 h 1143"/>
              <a:gd name="T26" fmla="*/ 227 w 1143"/>
              <a:gd name="T27" fmla="*/ 798 h 1143"/>
              <a:gd name="T28" fmla="*/ 384 w 1143"/>
              <a:gd name="T29" fmla="*/ 956 h 1143"/>
              <a:gd name="T30" fmla="*/ 396 w 1143"/>
              <a:gd name="T31" fmla="*/ 969 h 1143"/>
              <a:gd name="T32" fmla="*/ 571 w 1143"/>
              <a:gd name="T33" fmla="*/ 1143 h 1143"/>
              <a:gd name="T34" fmla="*/ 571 w 1143"/>
              <a:gd name="T35" fmla="*/ 1143 h 1143"/>
              <a:gd name="T36" fmla="*/ 745 w 1143"/>
              <a:gd name="T37" fmla="*/ 970 h 1143"/>
              <a:gd name="T38" fmla="*/ 765 w 1143"/>
              <a:gd name="T39" fmla="*/ 949 h 1143"/>
              <a:gd name="T40" fmla="*/ 764 w 1143"/>
              <a:gd name="T41" fmla="*/ 949 h 1143"/>
              <a:gd name="T42" fmla="*/ 780 w 1143"/>
              <a:gd name="T43" fmla="*/ 867 h 1143"/>
              <a:gd name="T44" fmla="*/ 655 w 1143"/>
              <a:gd name="T45" fmla="*/ 815 h 1143"/>
              <a:gd name="T46" fmla="*/ 814 w 1143"/>
              <a:gd name="T47" fmla="*/ 656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814" y="656"/>
                </a:moveTo>
                <a:cubicBezTo>
                  <a:pt x="871" y="697"/>
                  <a:pt x="847" y="730"/>
                  <a:pt x="866" y="781"/>
                </a:cubicBezTo>
                <a:cubicBezTo>
                  <a:pt x="877" y="807"/>
                  <a:pt x="907" y="808"/>
                  <a:pt x="969" y="745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68" y="397"/>
                  <a:pt x="968" y="397"/>
                  <a:pt x="968" y="397"/>
                </a:cubicBezTo>
                <a:cubicBezTo>
                  <a:pt x="905" y="334"/>
                  <a:pt x="905" y="304"/>
                  <a:pt x="932" y="294"/>
                </a:cubicBezTo>
                <a:cubicBezTo>
                  <a:pt x="983" y="275"/>
                  <a:pt x="1016" y="300"/>
                  <a:pt x="1057" y="243"/>
                </a:cubicBezTo>
                <a:cubicBezTo>
                  <a:pt x="1127" y="147"/>
                  <a:pt x="993" y="12"/>
                  <a:pt x="896" y="83"/>
                </a:cubicBezTo>
                <a:cubicBezTo>
                  <a:pt x="840" y="124"/>
                  <a:pt x="864" y="157"/>
                  <a:pt x="845" y="207"/>
                </a:cubicBezTo>
                <a:cubicBezTo>
                  <a:pt x="835" y="234"/>
                  <a:pt x="805" y="234"/>
                  <a:pt x="743" y="172"/>
                </a:cubicBezTo>
                <a:cubicBezTo>
                  <a:pt x="571" y="0"/>
                  <a:pt x="571" y="0"/>
                  <a:pt x="571" y="0"/>
                </a:cubicBezTo>
                <a:cubicBezTo>
                  <a:pt x="0" y="572"/>
                  <a:pt x="0" y="572"/>
                  <a:pt x="0" y="572"/>
                </a:cubicBezTo>
                <a:cubicBezTo>
                  <a:pt x="184" y="755"/>
                  <a:pt x="184" y="755"/>
                  <a:pt x="184" y="755"/>
                </a:cubicBezTo>
                <a:cubicBezTo>
                  <a:pt x="227" y="798"/>
                  <a:pt x="227" y="798"/>
                  <a:pt x="227" y="798"/>
                </a:cubicBezTo>
                <a:cubicBezTo>
                  <a:pt x="384" y="956"/>
                  <a:pt x="384" y="956"/>
                  <a:pt x="384" y="956"/>
                </a:cubicBezTo>
                <a:cubicBezTo>
                  <a:pt x="388" y="960"/>
                  <a:pt x="392" y="964"/>
                  <a:pt x="396" y="969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745" y="970"/>
                  <a:pt x="745" y="970"/>
                  <a:pt x="745" y="970"/>
                </a:cubicBezTo>
                <a:cubicBezTo>
                  <a:pt x="765" y="949"/>
                  <a:pt x="765" y="949"/>
                  <a:pt x="765" y="949"/>
                </a:cubicBezTo>
                <a:cubicBezTo>
                  <a:pt x="764" y="949"/>
                  <a:pt x="764" y="949"/>
                  <a:pt x="764" y="949"/>
                </a:cubicBezTo>
                <a:cubicBezTo>
                  <a:pt x="807" y="900"/>
                  <a:pt x="804" y="876"/>
                  <a:pt x="780" y="867"/>
                </a:cubicBezTo>
                <a:cubicBezTo>
                  <a:pt x="729" y="848"/>
                  <a:pt x="697" y="872"/>
                  <a:pt x="655" y="815"/>
                </a:cubicBezTo>
                <a:cubicBezTo>
                  <a:pt x="584" y="718"/>
                  <a:pt x="717" y="585"/>
                  <a:pt x="814" y="6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51435" tIns="25718" rIns="51435" bIns="25718"/>
          <a:lstStyle/>
          <a:p>
            <a:endParaRPr lang="zh-CN" altLang="en-US">
              <a:solidFill>
                <a:srgbClr val="280014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3" name="Freeform 7"/>
          <p:cNvSpPr/>
          <p:nvPr/>
        </p:nvSpPr>
        <p:spPr bwMode="auto">
          <a:xfrm rot="8100000">
            <a:off x="4306462" y="1360048"/>
            <a:ext cx="1688441" cy="1688443"/>
          </a:xfrm>
          <a:custGeom>
            <a:avLst/>
            <a:gdLst>
              <a:gd name="T0" fmla="*/ 814 w 1143"/>
              <a:gd name="T1" fmla="*/ 656 h 1143"/>
              <a:gd name="T2" fmla="*/ 866 w 1143"/>
              <a:gd name="T3" fmla="*/ 781 h 1143"/>
              <a:gd name="T4" fmla="*/ 969 w 1143"/>
              <a:gd name="T5" fmla="*/ 745 h 1143"/>
              <a:gd name="T6" fmla="*/ 1143 w 1143"/>
              <a:gd name="T7" fmla="*/ 572 h 1143"/>
              <a:gd name="T8" fmla="*/ 968 w 1143"/>
              <a:gd name="T9" fmla="*/ 397 h 1143"/>
              <a:gd name="T10" fmla="*/ 932 w 1143"/>
              <a:gd name="T11" fmla="*/ 294 h 1143"/>
              <a:gd name="T12" fmla="*/ 1057 w 1143"/>
              <a:gd name="T13" fmla="*/ 243 h 1143"/>
              <a:gd name="T14" fmla="*/ 896 w 1143"/>
              <a:gd name="T15" fmla="*/ 83 h 1143"/>
              <a:gd name="T16" fmla="*/ 845 w 1143"/>
              <a:gd name="T17" fmla="*/ 207 h 1143"/>
              <a:gd name="T18" fmla="*/ 743 w 1143"/>
              <a:gd name="T19" fmla="*/ 172 h 1143"/>
              <a:gd name="T20" fmla="*/ 571 w 1143"/>
              <a:gd name="T21" fmla="*/ 0 h 1143"/>
              <a:gd name="T22" fmla="*/ 0 w 1143"/>
              <a:gd name="T23" fmla="*/ 572 h 1143"/>
              <a:gd name="T24" fmla="*/ 184 w 1143"/>
              <a:gd name="T25" fmla="*/ 755 h 1143"/>
              <a:gd name="T26" fmla="*/ 227 w 1143"/>
              <a:gd name="T27" fmla="*/ 798 h 1143"/>
              <a:gd name="T28" fmla="*/ 384 w 1143"/>
              <a:gd name="T29" fmla="*/ 956 h 1143"/>
              <a:gd name="T30" fmla="*/ 396 w 1143"/>
              <a:gd name="T31" fmla="*/ 969 h 1143"/>
              <a:gd name="T32" fmla="*/ 571 w 1143"/>
              <a:gd name="T33" fmla="*/ 1143 h 1143"/>
              <a:gd name="T34" fmla="*/ 571 w 1143"/>
              <a:gd name="T35" fmla="*/ 1143 h 1143"/>
              <a:gd name="T36" fmla="*/ 745 w 1143"/>
              <a:gd name="T37" fmla="*/ 970 h 1143"/>
              <a:gd name="T38" fmla="*/ 765 w 1143"/>
              <a:gd name="T39" fmla="*/ 949 h 1143"/>
              <a:gd name="T40" fmla="*/ 764 w 1143"/>
              <a:gd name="T41" fmla="*/ 949 h 1143"/>
              <a:gd name="T42" fmla="*/ 780 w 1143"/>
              <a:gd name="T43" fmla="*/ 867 h 1143"/>
              <a:gd name="T44" fmla="*/ 655 w 1143"/>
              <a:gd name="T45" fmla="*/ 815 h 1143"/>
              <a:gd name="T46" fmla="*/ 814 w 1143"/>
              <a:gd name="T47" fmla="*/ 656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814" y="656"/>
                </a:moveTo>
                <a:cubicBezTo>
                  <a:pt x="871" y="697"/>
                  <a:pt x="847" y="730"/>
                  <a:pt x="866" y="781"/>
                </a:cubicBezTo>
                <a:cubicBezTo>
                  <a:pt x="877" y="807"/>
                  <a:pt x="907" y="808"/>
                  <a:pt x="969" y="745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68" y="397"/>
                  <a:pt x="968" y="397"/>
                  <a:pt x="968" y="397"/>
                </a:cubicBezTo>
                <a:cubicBezTo>
                  <a:pt x="905" y="334"/>
                  <a:pt x="905" y="304"/>
                  <a:pt x="932" y="294"/>
                </a:cubicBezTo>
                <a:cubicBezTo>
                  <a:pt x="983" y="275"/>
                  <a:pt x="1016" y="300"/>
                  <a:pt x="1057" y="243"/>
                </a:cubicBezTo>
                <a:cubicBezTo>
                  <a:pt x="1127" y="147"/>
                  <a:pt x="993" y="12"/>
                  <a:pt x="896" y="83"/>
                </a:cubicBezTo>
                <a:cubicBezTo>
                  <a:pt x="840" y="124"/>
                  <a:pt x="864" y="157"/>
                  <a:pt x="845" y="207"/>
                </a:cubicBezTo>
                <a:cubicBezTo>
                  <a:pt x="835" y="234"/>
                  <a:pt x="805" y="234"/>
                  <a:pt x="743" y="172"/>
                </a:cubicBezTo>
                <a:cubicBezTo>
                  <a:pt x="571" y="0"/>
                  <a:pt x="571" y="0"/>
                  <a:pt x="571" y="0"/>
                </a:cubicBezTo>
                <a:cubicBezTo>
                  <a:pt x="0" y="572"/>
                  <a:pt x="0" y="572"/>
                  <a:pt x="0" y="572"/>
                </a:cubicBezTo>
                <a:cubicBezTo>
                  <a:pt x="184" y="755"/>
                  <a:pt x="184" y="755"/>
                  <a:pt x="184" y="755"/>
                </a:cubicBezTo>
                <a:cubicBezTo>
                  <a:pt x="227" y="798"/>
                  <a:pt x="227" y="798"/>
                  <a:pt x="227" y="798"/>
                </a:cubicBezTo>
                <a:cubicBezTo>
                  <a:pt x="384" y="956"/>
                  <a:pt x="384" y="956"/>
                  <a:pt x="384" y="956"/>
                </a:cubicBezTo>
                <a:cubicBezTo>
                  <a:pt x="388" y="960"/>
                  <a:pt x="392" y="964"/>
                  <a:pt x="396" y="969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745" y="970"/>
                  <a:pt x="745" y="970"/>
                  <a:pt x="745" y="970"/>
                </a:cubicBezTo>
                <a:cubicBezTo>
                  <a:pt x="765" y="949"/>
                  <a:pt x="765" y="949"/>
                  <a:pt x="765" y="949"/>
                </a:cubicBezTo>
                <a:cubicBezTo>
                  <a:pt x="764" y="949"/>
                  <a:pt x="764" y="949"/>
                  <a:pt x="764" y="949"/>
                </a:cubicBezTo>
                <a:cubicBezTo>
                  <a:pt x="807" y="900"/>
                  <a:pt x="804" y="876"/>
                  <a:pt x="780" y="867"/>
                </a:cubicBezTo>
                <a:cubicBezTo>
                  <a:pt x="729" y="848"/>
                  <a:pt x="697" y="872"/>
                  <a:pt x="655" y="815"/>
                </a:cubicBezTo>
                <a:cubicBezTo>
                  <a:pt x="584" y="718"/>
                  <a:pt x="717" y="585"/>
                  <a:pt x="814" y="6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51435" tIns="25718" rIns="51435" bIns="25718"/>
          <a:lstStyle/>
          <a:p>
            <a:endParaRPr lang="zh-CN" altLang="en-US">
              <a:solidFill>
                <a:srgbClr val="280014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4" name="Freeform 6"/>
          <p:cNvSpPr/>
          <p:nvPr/>
        </p:nvSpPr>
        <p:spPr bwMode="auto">
          <a:xfrm rot="18900000">
            <a:off x="3172794" y="1404562"/>
            <a:ext cx="1567957" cy="1569607"/>
          </a:xfrm>
          <a:custGeom>
            <a:avLst/>
            <a:gdLst>
              <a:gd name="T0" fmla="*/ 378 w 1062"/>
              <a:gd name="T1" fmla="*/ 908 h 1062"/>
              <a:gd name="T2" fmla="*/ 335 w 1062"/>
              <a:gd name="T3" fmla="*/ 852 h 1062"/>
              <a:gd name="T4" fmla="*/ 372 w 1062"/>
              <a:gd name="T5" fmla="*/ 845 h 1062"/>
              <a:gd name="T6" fmla="*/ 470 w 1062"/>
              <a:gd name="T7" fmla="*/ 791 h 1062"/>
              <a:gd name="T8" fmla="*/ 451 w 1062"/>
              <a:gd name="T9" fmla="*/ 611 h 1062"/>
              <a:gd name="T10" fmla="*/ 271 w 1062"/>
              <a:gd name="T11" fmla="*/ 592 h 1062"/>
              <a:gd name="T12" fmla="*/ 217 w 1062"/>
              <a:gd name="T13" fmla="*/ 690 h 1062"/>
              <a:gd name="T14" fmla="*/ 210 w 1062"/>
              <a:gd name="T15" fmla="*/ 727 h 1062"/>
              <a:gd name="T16" fmla="*/ 173 w 1062"/>
              <a:gd name="T17" fmla="*/ 703 h 1062"/>
              <a:gd name="T18" fmla="*/ 164 w 1062"/>
              <a:gd name="T19" fmla="*/ 694 h 1062"/>
              <a:gd name="T20" fmla="*/ 0 w 1062"/>
              <a:gd name="T21" fmla="*/ 531 h 1062"/>
              <a:gd name="T22" fmla="*/ 155 w 1062"/>
              <a:gd name="T23" fmla="*/ 376 h 1062"/>
              <a:gd name="T24" fmla="*/ 167 w 1062"/>
              <a:gd name="T25" fmla="*/ 365 h 1062"/>
              <a:gd name="T26" fmla="*/ 167 w 1062"/>
              <a:gd name="T27" fmla="*/ 365 h 1062"/>
              <a:gd name="T28" fmla="*/ 532 w 1062"/>
              <a:gd name="T29" fmla="*/ 0 h 1062"/>
              <a:gd name="T30" fmla="*/ 1062 w 1062"/>
              <a:gd name="T31" fmla="*/ 531 h 1062"/>
              <a:gd name="T32" fmla="*/ 911 w 1062"/>
              <a:gd name="T33" fmla="*/ 682 h 1062"/>
              <a:gd name="T34" fmla="*/ 857 w 1062"/>
              <a:gd name="T35" fmla="*/ 753 h 1062"/>
              <a:gd name="T36" fmla="*/ 865 w 1062"/>
              <a:gd name="T37" fmla="*/ 819 h 1062"/>
              <a:gd name="T38" fmla="*/ 886 w 1062"/>
              <a:gd name="T39" fmla="*/ 832 h 1062"/>
              <a:gd name="T40" fmla="*/ 940 w 1062"/>
              <a:gd name="T41" fmla="*/ 843 h 1062"/>
              <a:gd name="T42" fmla="*/ 986 w 1062"/>
              <a:gd name="T43" fmla="*/ 860 h 1062"/>
              <a:gd name="T44" fmla="*/ 997 w 1062"/>
              <a:gd name="T45" fmla="*/ 873 h 1062"/>
              <a:gd name="T46" fmla="*/ 982 w 1062"/>
              <a:gd name="T47" fmla="*/ 979 h 1062"/>
              <a:gd name="T48" fmla="*/ 877 w 1062"/>
              <a:gd name="T49" fmla="*/ 993 h 1062"/>
              <a:gd name="T50" fmla="*/ 864 w 1062"/>
              <a:gd name="T51" fmla="*/ 982 h 1062"/>
              <a:gd name="T52" fmla="*/ 847 w 1062"/>
              <a:gd name="T53" fmla="*/ 936 h 1062"/>
              <a:gd name="T54" fmla="*/ 836 w 1062"/>
              <a:gd name="T55" fmla="*/ 882 h 1062"/>
              <a:gd name="T56" fmla="*/ 822 w 1062"/>
              <a:gd name="T57" fmla="*/ 861 h 1062"/>
              <a:gd name="T58" fmla="*/ 686 w 1062"/>
              <a:gd name="T59" fmla="*/ 907 h 1062"/>
              <a:gd name="T60" fmla="*/ 531 w 1062"/>
              <a:gd name="T61" fmla="*/ 1062 h 1062"/>
              <a:gd name="T62" fmla="*/ 378 w 1062"/>
              <a:gd name="T63" fmla="*/ 908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62" h="1062">
                <a:moveTo>
                  <a:pt x="378" y="908"/>
                </a:moveTo>
                <a:cubicBezTo>
                  <a:pt x="346" y="876"/>
                  <a:pt x="337" y="859"/>
                  <a:pt x="335" y="852"/>
                </a:cubicBezTo>
                <a:cubicBezTo>
                  <a:pt x="348" y="848"/>
                  <a:pt x="360" y="847"/>
                  <a:pt x="372" y="845"/>
                </a:cubicBezTo>
                <a:cubicBezTo>
                  <a:pt x="402" y="842"/>
                  <a:pt x="436" y="839"/>
                  <a:pt x="470" y="791"/>
                </a:cubicBezTo>
                <a:cubicBezTo>
                  <a:pt x="510" y="737"/>
                  <a:pt x="502" y="663"/>
                  <a:pt x="451" y="611"/>
                </a:cubicBezTo>
                <a:cubicBezTo>
                  <a:pt x="399" y="560"/>
                  <a:pt x="326" y="552"/>
                  <a:pt x="271" y="592"/>
                </a:cubicBezTo>
                <a:cubicBezTo>
                  <a:pt x="223" y="627"/>
                  <a:pt x="220" y="660"/>
                  <a:pt x="217" y="690"/>
                </a:cubicBezTo>
                <a:cubicBezTo>
                  <a:pt x="216" y="703"/>
                  <a:pt x="215" y="715"/>
                  <a:pt x="210" y="727"/>
                </a:cubicBezTo>
                <a:cubicBezTo>
                  <a:pt x="205" y="726"/>
                  <a:pt x="193" y="720"/>
                  <a:pt x="173" y="703"/>
                </a:cubicBezTo>
                <a:cubicBezTo>
                  <a:pt x="164" y="694"/>
                  <a:pt x="164" y="694"/>
                  <a:pt x="164" y="694"/>
                </a:cubicBezTo>
                <a:cubicBezTo>
                  <a:pt x="0" y="531"/>
                  <a:pt x="0" y="531"/>
                  <a:pt x="0" y="531"/>
                </a:cubicBezTo>
                <a:cubicBezTo>
                  <a:pt x="155" y="376"/>
                  <a:pt x="155" y="376"/>
                  <a:pt x="155" y="376"/>
                </a:cubicBezTo>
                <a:cubicBezTo>
                  <a:pt x="159" y="372"/>
                  <a:pt x="163" y="369"/>
                  <a:pt x="167" y="365"/>
                </a:cubicBezTo>
                <a:cubicBezTo>
                  <a:pt x="167" y="365"/>
                  <a:pt x="167" y="365"/>
                  <a:pt x="167" y="365"/>
                </a:cubicBezTo>
                <a:cubicBezTo>
                  <a:pt x="532" y="0"/>
                  <a:pt x="532" y="0"/>
                  <a:pt x="532" y="0"/>
                </a:cubicBezTo>
                <a:cubicBezTo>
                  <a:pt x="1062" y="531"/>
                  <a:pt x="1062" y="531"/>
                  <a:pt x="1062" y="531"/>
                </a:cubicBezTo>
                <a:cubicBezTo>
                  <a:pt x="911" y="682"/>
                  <a:pt x="911" y="682"/>
                  <a:pt x="911" y="682"/>
                </a:cubicBezTo>
                <a:cubicBezTo>
                  <a:pt x="884" y="710"/>
                  <a:pt x="866" y="733"/>
                  <a:pt x="857" y="753"/>
                </a:cubicBezTo>
                <a:cubicBezTo>
                  <a:pt x="842" y="788"/>
                  <a:pt x="855" y="809"/>
                  <a:pt x="865" y="819"/>
                </a:cubicBezTo>
                <a:cubicBezTo>
                  <a:pt x="870" y="824"/>
                  <a:pt x="877" y="829"/>
                  <a:pt x="886" y="832"/>
                </a:cubicBezTo>
                <a:cubicBezTo>
                  <a:pt x="906" y="840"/>
                  <a:pt x="925" y="841"/>
                  <a:pt x="940" y="843"/>
                </a:cubicBezTo>
                <a:cubicBezTo>
                  <a:pt x="960" y="845"/>
                  <a:pt x="972" y="846"/>
                  <a:pt x="986" y="860"/>
                </a:cubicBezTo>
                <a:cubicBezTo>
                  <a:pt x="990" y="864"/>
                  <a:pt x="993" y="868"/>
                  <a:pt x="997" y="873"/>
                </a:cubicBezTo>
                <a:cubicBezTo>
                  <a:pt x="1025" y="912"/>
                  <a:pt x="1007" y="954"/>
                  <a:pt x="982" y="979"/>
                </a:cubicBezTo>
                <a:cubicBezTo>
                  <a:pt x="958" y="1003"/>
                  <a:pt x="916" y="1022"/>
                  <a:pt x="877" y="993"/>
                </a:cubicBezTo>
                <a:cubicBezTo>
                  <a:pt x="872" y="990"/>
                  <a:pt x="867" y="986"/>
                  <a:pt x="864" y="982"/>
                </a:cubicBezTo>
                <a:cubicBezTo>
                  <a:pt x="850" y="968"/>
                  <a:pt x="849" y="957"/>
                  <a:pt x="847" y="936"/>
                </a:cubicBezTo>
                <a:cubicBezTo>
                  <a:pt x="845" y="921"/>
                  <a:pt x="843" y="903"/>
                  <a:pt x="836" y="882"/>
                </a:cubicBezTo>
                <a:cubicBezTo>
                  <a:pt x="832" y="874"/>
                  <a:pt x="828" y="866"/>
                  <a:pt x="822" y="861"/>
                </a:cubicBezTo>
                <a:cubicBezTo>
                  <a:pt x="777" y="816"/>
                  <a:pt x="708" y="885"/>
                  <a:pt x="686" y="907"/>
                </a:cubicBezTo>
                <a:cubicBezTo>
                  <a:pt x="531" y="1062"/>
                  <a:pt x="531" y="1062"/>
                  <a:pt x="531" y="1062"/>
                </a:cubicBezTo>
                <a:lnTo>
                  <a:pt x="378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1435" tIns="25718" rIns="51435" bIns="25718"/>
          <a:lstStyle/>
          <a:p>
            <a:endParaRPr lang="zh-CN" altLang="en-US">
              <a:solidFill>
                <a:srgbClr val="280014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 rot="8100000">
            <a:off x="4366093" y="2589609"/>
            <a:ext cx="1569607" cy="1567957"/>
          </a:xfrm>
          <a:custGeom>
            <a:avLst/>
            <a:gdLst>
              <a:gd name="T0" fmla="*/ 378 w 1062"/>
              <a:gd name="T1" fmla="*/ 908 h 1062"/>
              <a:gd name="T2" fmla="*/ 335 w 1062"/>
              <a:gd name="T3" fmla="*/ 852 h 1062"/>
              <a:gd name="T4" fmla="*/ 372 w 1062"/>
              <a:gd name="T5" fmla="*/ 845 h 1062"/>
              <a:gd name="T6" fmla="*/ 470 w 1062"/>
              <a:gd name="T7" fmla="*/ 791 h 1062"/>
              <a:gd name="T8" fmla="*/ 451 w 1062"/>
              <a:gd name="T9" fmla="*/ 611 h 1062"/>
              <a:gd name="T10" fmla="*/ 271 w 1062"/>
              <a:gd name="T11" fmla="*/ 592 h 1062"/>
              <a:gd name="T12" fmla="*/ 217 w 1062"/>
              <a:gd name="T13" fmla="*/ 690 h 1062"/>
              <a:gd name="T14" fmla="*/ 210 w 1062"/>
              <a:gd name="T15" fmla="*/ 727 h 1062"/>
              <a:gd name="T16" fmla="*/ 173 w 1062"/>
              <a:gd name="T17" fmla="*/ 703 h 1062"/>
              <a:gd name="T18" fmla="*/ 164 w 1062"/>
              <a:gd name="T19" fmla="*/ 694 h 1062"/>
              <a:gd name="T20" fmla="*/ 0 w 1062"/>
              <a:gd name="T21" fmla="*/ 531 h 1062"/>
              <a:gd name="T22" fmla="*/ 155 w 1062"/>
              <a:gd name="T23" fmla="*/ 376 h 1062"/>
              <a:gd name="T24" fmla="*/ 167 w 1062"/>
              <a:gd name="T25" fmla="*/ 365 h 1062"/>
              <a:gd name="T26" fmla="*/ 167 w 1062"/>
              <a:gd name="T27" fmla="*/ 365 h 1062"/>
              <a:gd name="T28" fmla="*/ 532 w 1062"/>
              <a:gd name="T29" fmla="*/ 0 h 1062"/>
              <a:gd name="T30" fmla="*/ 1062 w 1062"/>
              <a:gd name="T31" fmla="*/ 531 h 1062"/>
              <a:gd name="T32" fmla="*/ 911 w 1062"/>
              <a:gd name="T33" fmla="*/ 682 h 1062"/>
              <a:gd name="T34" fmla="*/ 857 w 1062"/>
              <a:gd name="T35" fmla="*/ 753 h 1062"/>
              <a:gd name="T36" fmla="*/ 865 w 1062"/>
              <a:gd name="T37" fmla="*/ 819 h 1062"/>
              <a:gd name="T38" fmla="*/ 886 w 1062"/>
              <a:gd name="T39" fmla="*/ 832 h 1062"/>
              <a:gd name="T40" fmla="*/ 940 w 1062"/>
              <a:gd name="T41" fmla="*/ 843 h 1062"/>
              <a:gd name="T42" fmla="*/ 986 w 1062"/>
              <a:gd name="T43" fmla="*/ 860 h 1062"/>
              <a:gd name="T44" fmla="*/ 997 w 1062"/>
              <a:gd name="T45" fmla="*/ 873 h 1062"/>
              <a:gd name="T46" fmla="*/ 982 w 1062"/>
              <a:gd name="T47" fmla="*/ 979 h 1062"/>
              <a:gd name="T48" fmla="*/ 877 w 1062"/>
              <a:gd name="T49" fmla="*/ 993 h 1062"/>
              <a:gd name="T50" fmla="*/ 864 w 1062"/>
              <a:gd name="T51" fmla="*/ 982 h 1062"/>
              <a:gd name="T52" fmla="*/ 847 w 1062"/>
              <a:gd name="T53" fmla="*/ 936 h 1062"/>
              <a:gd name="T54" fmla="*/ 836 w 1062"/>
              <a:gd name="T55" fmla="*/ 882 h 1062"/>
              <a:gd name="T56" fmla="*/ 822 w 1062"/>
              <a:gd name="T57" fmla="*/ 861 h 1062"/>
              <a:gd name="T58" fmla="*/ 686 w 1062"/>
              <a:gd name="T59" fmla="*/ 907 h 1062"/>
              <a:gd name="T60" fmla="*/ 531 w 1062"/>
              <a:gd name="T61" fmla="*/ 1062 h 1062"/>
              <a:gd name="T62" fmla="*/ 378 w 1062"/>
              <a:gd name="T63" fmla="*/ 908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62" h="1062">
                <a:moveTo>
                  <a:pt x="378" y="908"/>
                </a:moveTo>
                <a:cubicBezTo>
                  <a:pt x="346" y="876"/>
                  <a:pt x="337" y="859"/>
                  <a:pt x="335" y="852"/>
                </a:cubicBezTo>
                <a:cubicBezTo>
                  <a:pt x="348" y="848"/>
                  <a:pt x="360" y="847"/>
                  <a:pt x="372" y="845"/>
                </a:cubicBezTo>
                <a:cubicBezTo>
                  <a:pt x="402" y="842"/>
                  <a:pt x="436" y="839"/>
                  <a:pt x="470" y="791"/>
                </a:cubicBezTo>
                <a:cubicBezTo>
                  <a:pt x="510" y="737"/>
                  <a:pt x="502" y="663"/>
                  <a:pt x="451" y="611"/>
                </a:cubicBezTo>
                <a:cubicBezTo>
                  <a:pt x="399" y="560"/>
                  <a:pt x="326" y="552"/>
                  <a:pt x="271" y="592"/>
                </a:cubicBezTo>
                <a:cubicBezTo>
                  <a:pt x="223" y="627"/>
                  <a:pt x="220" y="660"/>
                  <a:pt x="217" y="690"/>
                </a:cubicBezTo>
                <a:cubicBezTo>
                  <a:pt x="216" y="703"/>
                  <a:pt x="215" y="715"/>
                  <a:pt x="210" y="727"/>
                </a:cubicBezTo>
                <a:cubicBezTo>
                  <a:pt x="205" y="726"/>
                  <a:pt x="193" y="720"/>
                  <a:pt x="173" y="703"/>
                </a:cubicBezTo>
                <a:cubicBezTo>
                  <a:pt x="164" y="694"/>
                  <a:pt x="164" y="694"/>
                  <a:pt x="164" y="694"/>
                </a:cubicBezTo>
                <a:cubicBezTo>
                  <a:pt x="0" y="531"/>
                  <a:pt x="0" y="531"/>
                  <a:pt x="0" y="531"/>
                </a:cubicBezTo>
                <a:cubicBezTo>
                  <a:pt x="155" y="376"/>
                  <a:pt x="155" y="376"/>
                  <a:pt x="155" y="376"/>
                </a:cubicBezTo>
                <a:cubicBezTo>
                  <a:pt x="159" y="372"/>
                  <a:pt x="163" y="369"/>
                  <a:pt x="167" y="365"/>
                </a:cubicBezTo>
                <a:cubicBezTo>
                  <a:pt x="167" y="365"/>
                  <a:pt x="167" y="365"/>
                  <a:pt x="167" y="365"/>
                </a:cubicBezTo>
                <a:cubicBezTo>
                  <a:pt x="532" y="0"/>
                  <a:pt x="532" y="0"/>
                  <a:pt x="532" y="0"/>
                </a:cubicBezTo>
                <a:cubicBezTo>
                  <a:pt x="1062" y="531"/>
                  <a:pt x="1062" y="531"/>
                  <a:pt x="1062" y="531"/>
                </a:cubicBezTo>
                <a:cubicBezTo>
                  <a:pt x="911" y="682"/>
                  <a:pt x="911" y="682"/>
                  <a:pt x="911" y="682"/>
                </a:cubicBezTo>
                <a:cubicBezTo>
                  <a:pt x="884" y="710"/>
                  <a:pt x="866" y="733"/>
                  <a:pt x="857" y="753"/>
                </a:cubicBezTo>
                <a:cubicBezTo>
                  <a:pt x="842" y="788"/>
                  <a:pt x="855" y="809"/>
                  <a:pt x="865" y="819"/>
                </a:cubicBezTo>
                <a:cubicBezTo>
                  <a:pt x="870" y="824"/>
                  <a:pt x="877" y="829"/>
                  <a:pt x="886" y="832"/>
                </a:cubicBezTo>
                <a:cubicBezTo>
                  <a:pt x="906" y="840"/>
                  <a:pt x="925" y="841"/>
                  <a:pt x="940" y="843"/>
                </a:cubicBezTo>
                <a:cubicBezTo>
                  <a:pt x="960" y="845"/>
                  <a:pt x="972" y="846"/>
                  <a:pt x="986" y="860"/>
                </a:cubicBezTo>
                <a:cubicBezTo>
                  <a:pt x="990" y="864"/>
                  <a:pt x="993" y="868"/>
                  <a:pt x="997" y="873"/>
                </a:cubicBezTo>
                <a:cubicBezTo>
                  <a:pt x="1025" y="912"/>
                  <a:pt x="1007" y="954"/>
                  <a:pt x="982" y="979"/>
                </a:cubicBezTo>
                <a:cubicBezTo>
                  <a:pt x="958" y="1003"/>
                  <a:pt x="916" y="1022"/>
                  <a:pt x="877" y="993"/>
                </a:cubicBezTo>
                <a:cubicBezTo>
                  <a:pt x="872" y="990"/>
                  <a:pt x="867" y="986"/>
                  <a:pt x="864" y="982"/>
                </a:cubicBezTo>
                <a:cubicBezTo>
                  <a:pt x="850" y="968"/>
                  <a:pt x="849" y="957"/>
                  <a:pt x="847" y="936"/>
                </a:cubicBezTo>
                <a:cubicBezTo>
                  <a:pt x="845" y="921"/>
                  <a:pt x="843" y="903"/>
                  <a:pt x="836" y="882"/>
                </a:cubicBezTo>
                <a:cubicBezTo>
                  <a:pt x="832" y="874"/>
                  <a:pt x="828" y="866"/>
                  <a:pt x="822" y="861"/>
                </a:cubicBezTo>
                <a:cubicBezTo>
                  <a:pt x="777" y="816"/>
                  <a:pt x="708" y="885"/>
                  <a:pt x="686" y="907"/>
                </a:cubicBezTo>
                <a:cubicBezTo>
                  <a:pt x="531" y="1062"/>
                  <a:pt x="531" y="1062"/>
                  <a:pt x="531" y="1062"/>
                </a:cubicBezTo>
                <a:lnTo>
                  <a:pt x="378" y="9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endParaRPr lang="zh-CN" altLang="en-US">
              <a:solidFill>
                <a:srgbClr val="280014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65021" y="2099414"/>
            <a:ext cx="534755" cy="165048"/>
            <a:chOff x="6304514" y="2685894"/>
            <a:chExt cx="713006" cy="220064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304514" y="2685894"/>
              <a:ext cx="220064" cy="220064"/>
            </a:xfrm>
            <a:prstGeom prst="ellipse">
              <a:avLst/>
            </a:prstGeom>
            <a:solidFill>
              <a:srgbClr val="ADBACA"/>
            </a:solidFill>
            <a:ln w="57150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en-US" sz="975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  <a:sym typeface="Arial" panose="020B0604020202020204" pitchFamily="34" charset="0"/>
              </a:endParaRPr>
            </a:p>
          </p:txBody>
        </p:sp>
        <p:cxnSp>
          <p:nvCxnSpPr>
            <p:cNvPr id="8" name="Straight Connector 12"/>
            <p:cNvCxnSpPr>
              <a:cxnSpLocks noChangeShapeType="1"/>
            </p:cNvCxnSpPr>
            <p:nvPr/>
          </p:nvCxnSpPr>
          <p:spPr bwMode="auto">
            <a:xfrm>
              <a:off x="6467360" y="2795926"/>
              <a:ext cx="550160" cy="0"/>
            </a:xfrm>
            <a:prstGeom prst="line">
              <a:avLst/>
            </a:prstGeom>
            <a:noFill/>
            <a:ln w="38100" cmpd="sng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组合 8"/>
          <p:cNvGrpSpPr/>
          <p:nvPr/>
        </p:nvGrpSpPr>
        <p:grpSpPr>
          <a:xfrm>
            <a:off x="5623758" y="3299314"/>
            <a:ext cx="536407" cy="163397"/>
            <a:chOff x="6249497" y="4285761"/>
            <a:chExt cx="715209" cy="217863"/>
          </a:xfrm>
        </p:grpSpPr>
        <p:sp>
          <p:nvSpPr>
            <p:cNvPr id="10" name="Oval 96"/>
            <p:cNvSpPr>
              <a:spLocks noChangeArrowheads="1"/>
            </p:cNvSpPr>
            <p:nvPr/>
          </p:nvSpPr>
          <p:spPr bwMode="auto">
            <a:xfrm>
              <a:off x="6249497" y="4285761"/>
              <a:ext cx="217863" cy="217863"/>
            </a:xfrm>
            <a:prstGeom prst="ellipse">
              <a:avLst/>
            </a:prstGeom>
            <a:solidFill>
              <a:srgbClr val="ADBACA"/>
            </a:solidFill>
            <a:ln w="57150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en-US" sz="975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  <a:sym typeface="Arial" panose="020B0604020202020204" pitchFamily="34" charset="0"/>
              </a:endParaRPr>
            </a:p>
          </p:txBody>
        </p:sp>
        <p:cxnSp>
          <p:nvCxnSpPr>
            <p:cNvPr id="11" name="Straight Connector 105"/>
            <p:cNvCxnSpPr>
              <a:cxnSpLocks noChangeShapeType="1"/>
            </p:cNvCxnSpPr>
            <p:nvPr/>
          </p:nvCxnSpPr>
          <p:spPr bwMode="auto">
            <a:xfrm>
              <a:off x="6414546" y="4402395"/>
              <a:ext cx="550160" cy="0"/>
            </a:xfrm>
            <a:prstGeom prst="line">
              <a:avLst/>
            </a:prstGeom>
            <a:noFill/>
            <a:ln w="38100" cmpd="sng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组合 11"/>
          <p:cNvGrpSpPr/>
          <p:nvPr/>
        </p:nvGrpSpPr>
        <p:grpSpPr>
          <a:xfrm>
            <a:off x="2946679" y="2099414"/>
            <a:ext cx="536405" cy="165048"/>
            <a:chOff x="2680058" y="2685894"/>
            <a:chExt cx="715207" cy="220064"/>
          </a:xfrm>
        </p:grpSpPr>
        <p:sp>
          <p:nvSpPr>
            <p:cNvPr id="13" name="Oval 98"/>
            <p:cNvSpPr>
              <a:spLocks noChangeArrowheads="1"/>
            </p:cNvSpPr>
            <p:nvPr/>
          </p:nvSpPr>
          <p:spPr bwMode="auto">
            <a:xfrm>
              <a:off x="3177402" y="2685894"/>
              <a:ext cx="217863" cy="220064"/>
            </a:xfrm>
            <a:prstGeom prst="ellipse">
              <a:avLst/>
            </a:prstGeom>
            <a:solidFill>
              <a:srgbClr val="ADBACA"/>
            </a:solidFill>
            <a:ln w="57150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en-US" sz="975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Straight Connector 106"/>
            <p:cNvCxnSpPr>
              <a:cxnSpLocks noChangeShapeType="1"/>
            </p:cNvCxnSpPr>
            <p:nvPr/>
          </p:nvCxnSpPr>
          <p:spPr bwMode="auto">
            <a:xfrm>
              <a:off x="2680058" y="2798128"/>
              <a:ext cx="550160" cy="0"/>
            </a:xfrm>
            <a:prstGeom prst="line">
              <a:avLst/>
            </a:prstGeom>
            <a:noFill/>
            <a:ln w="38100" cmpd="sng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组合 14"/>
          <p:cNvGrpSpPr/>
          <p:nvPr/>
        </p:nvGrpSpPr>
        <p:grpSpPr>
          <a:xfrm>
            <a:off x="2907067" y="3281160"/>
            <a:ext cx="534755" cy="163398"/>
            <a:chOff x="2627243" y="4261556"/>
            <a:chExt cx="713006" cy="217864"/>
          </a:xfrm>
        </p:grpSpPr>
        <p:sp>
          <p:nvSpPr>
            <p:cNvPr id="16" name="Oval 97"/>
            <p:cNvSpPr>
              <a:spLocks noChangeArrowheads="1"/>
            </p:cNvSpPr>
            <p:nvPr/>
          </p:nvSpPr>
          <p:spPr bwMode="auto">
            <a:xfrm>
              <a:off x="3120185" y="4261556"/>
              <a:ext cx="220064" cy="217864"/>
            </a:xfrm>
            <a:prstGeom prst="ellipse">
              <a:avLst/>
            </a:prstGeom>
            <a:solidFill>
              <a:srgbClr val="ADBACA"/>
            </a:solidFill>
            <a:ln w="57150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en-US" sz="975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  <a:sym typeface="Arial" panose="020B0604020202020204" pitchFamily="34" charset="0"/>
              </a:endParaRPr>
            </a:p>
          </p:txBody>
        </p:sp>
        <p:cxnSp>
          <p:nvCxnSpPr>
            <p:cNvPr id="17" name="Straight Connector 107"/>
            <p:cNvCxnSpPr>
              <a:cxnSpLocks noChangeShapeType="1"/>
            </p:cNvCxnSpPr>
            <p:nvPr/>
          </p:nvCxnSpPr>
          <p:spPr bwMode="auto">
            <a:xfrm>
              <a:off x="2627243" y="4369386"/>
              <a:ext cx="550160" cy="0"/>
            </a:xfrm>
            <a:prstGeom prst="line">
              <a:avLst/>
            </a:prstGeom>
            <a:noFill/>
            <a:ln w="38100" cmpd="sng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Freeform 154"/>
          <p:cNvSpPr>
            <a:spLocks noEditPoints="1"/>
          </p:cNvSpPr>
          <p:nvPr/>
        </p:nvSpPr>
        <p:spPr bwMode="auto">
          <a:xfrm>
            <a:off x="5037697" y="1850202"/>
            <a:ext cx="486024" cy="498424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9" tIns="34289" rIns="68579" bIns="34289" numCol="1" anchor="t" anchorCtr="0" compatLnSpc="1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19" name="Freeform 41"/>
          <p:cNvSpPr>
            <a:spLocks noEditPoints="1"/>
          </p:cNvSpPr>
          <p:nvPr/>
        </p:nvSpPr>
        <p:spPr bwMode="auto">
          <a:xfrm>
            <a:off x="3617861" y="3087082"/>
            <a:ext cx="472517" cy="424464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68579" tIns="34289" rIns="68579" bIns="34289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4905696" y="3310076"/>
            <a:ext cx="395814" cy="461522"/>
          </a:xfrm>
          <a:custGeom>
            <a:avLst/>
            <a:gdLst>
              <a:gd name="T0" fmla="*/ 2147483647 w 63"/>
              <a:gd name="T1" fmla="*/ 0 h 73"/>
              <a:gd name="T2" fmla="*/ 1122599098 w 63"/>
              <a:gd name="T3" fmla="*/ 0 h 73"/>
              <a:gd name="T4" fmla="*/ 561299549 w 63"/>
              <a:gd name="T5" fmla="*/ 560595689 h 73"/>
              <a:gd name="T6" fmla="*/ 561299549 w 63"/>
              <a:gd name="T7" fmla="*/ 1009069293 h 73"/>
              <a:gd name="T8" fmla="*/ 785819275 w 63"/>
              <a:gd name="T9" fmla="*/ 953011760 h 73"/>
              <a:gd name="T10" fmla="*/ 1852288207 w 63"/>
              <a:gd name="T11" fmla="*/ 2074203372 h 73"/>
              <a:gd name="T12" fmla="*/ 1627768481 w 63"/>
              <a:gd name="T13" fmla="*/ 2147483647 h 73"/>
              <a:gd name="T14" fmla="*/ 1627768481 w 63"/>
              <a:gd name="T15" fmla="*/ 2147483647 h 73"/>
              <a:gd name="T16" fmla="*/ 2147483647 w 63"/>
              <a:gd name="T17" fmla="*/ 2147483647 h 73"/>
              <a:gd name="T18" fmla="*/ 2147483647 w 63"/>
              <a:gd name="T19" fmla="*/ 2147483647 h 73"/>
              <a:gd name="T20" fmla="*/ 2147483647 w 63"/>
              <a:gd name="T21" fmla="*/ 1121191379 h 73"/>
              <a:gd name="T22" fmla="*/ 2147483647 w 63"/>
              <a:gd name="T23" fmla="*/ 0 h 73"/>
              <a:gd name="T24" fmla="*/ 2147483647 w 63"/>
              <a:gd name="T25" fmla="*/ 1345428064 h 73"/>
              <a:gd name="T26" fmla="*/ 2147483647 w 63"/>
              <a:gd name="T27" fmla="*/ 728775075 h 73"/>
              <a:gd name="T28" fmla="*/ 2147483647 w 63"/>
              <a:gd name="T29" fmla="*/ 56057314 h 73"/>
              <a:gd name="T30" fmla="*/ 2147483647 w 63"/>
              <a:gd name="T31" fmla="*/ 280294101 h 73"/>
              <a:gd name="T32" fmla="*/ 2147483647 w 63"/>
              <a:gd name="T33" fmla="*/ 560595689 h 73"/>
              <a:gd name="T34" fmla="*/ 2147483647 w 63"/>
              <a:gd name="T35" fmla="*/ 1121191379 h 73"/>
              <a:gd name="T36" fmla="*/ 2147483647 w 63"/>
              <a:gd name="T37" fmla="*/ 1121191379 h 73"/>
              <a:gd name="T38" fmla="*/ 2147483647 w 63"/>
              <a:gd name="T39" fmla="*/ 1345428064 h 73"/>
              <a:gd name="T40" fmla="*/ 2147483647 w 63"/>
              <a:gd name="T41" fmla="*/ 1345428064 h 73"/>
              <a:gd name="T42" fmla="*/ 224519784 w 63"/>
              <a:gd name="T43" fmla="*/ 2147483647 h 73"/>
              <a:gd name="T44" fmla="*/ 224519784 w 63"/>
              <a:gd name="T45" fmla="*/ 2147483647 h 73"/>
              <a:gd name="T46" fmla="*/ 785819275 w 63"/>
              <a:gd name="T47" fmla="*/ 2147483647 h 73"/>
              <a:gd name="T48" fmla="*/ 785819275 w 63"/>
              <a:gd name="T49" fmla="*/ 2147483647 h 73"/>
              <a:gd name="T50" fmla="*/ 1347118824 w 63"/>
              <a:gd name="T51" fmla="*/ 2147483647 h 73"/>
              <a:gd name="T52" fmla="*/ 1347118824 w 63"/>
              <a:gd name="T53" fmla="*/ 2147483647 h 73"/>
              <a:gd name="T54" fmla="*/ 785819275 w 63"/>
              <a:gd name="T55" fmla="*/ 2147483647 h 73"/>
              <a:gd name="T56" fmla="*/ 224519784 w 63"/>
              <a:gd name="T57" fmla="*/ 2147483647 h 73"/>
              <a:gd name="T58" fmla="*/ 785819275 w 63"/>
              <a:gd name="T59" fmla="*/ 1289370764 h 73"/>
              <a:gd name="T60" fmla="*/ 0 w 63"/>
              <a:gd name="T61" fmla="*/ 2074203372 h 73"/>
              <a:gd name="T62" fmla="*/ 785819275 w 63"/>
              <a:gd name="T63" fmla="*/ 2147483647 h 73"/>
              <a:gd name="T64" fmla="*/ 1515508618 w 63"/>
              <a:gd name="T65" fmla="*/ 2074203372 h 73"/>
              <a:gd name="T66" fmla="*/ 785819275 w 63"/>
              <a:gd name="T67" fmla="*/ 1289370764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"/>
              <a:gd name="T103" fmla="*/ 0 h 73"/>
              <a:gd name="T104" fmla="*/ 63 w 63"/>
              <a:gd name="T105" fmla="*/ 73 h 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" h="73">
                <a:moveTo>
                  <a:pt x="43" y="0"/>
                </a:moveTo>
                <a:cubicBezTo>
                  <a:pt x="20" y="0"/>
                  <a:pt x="20" y="0"/>
                  <a:pt x="20" y="0"/>
                </a:cubicBezTo>
                <a:cubicBezTo>
                  <a:pt x="15" y="0"/>
                  <a:pt x="10" y="4"/>
                  <a:pt x="10" y="10"/>
                </a:cubicBezTo>
                <a:cubicBezTo>
                  <a:pt x="10" y="18"/>
                  <a:pt x="10" y="18"/>
                  <a:pt x="10" y="18"/>
                </a:cubicBezTo>
                <a:cubicBezTo>
                  <a:pt x="11" y="18"/>
                  <a:pt x="13" y="17"/>
                  <a:pt x="14" y="17"/>
                </a:cubicBezTo>
                <a:cubicBezTo>
                  <a:pt x="24" y="17"/>
                  <a:pt x="33" y="26"/>
                  <a:pt x="33" y="37"/>
                </a:cubicBezTo>
                <a:cubicBezTo>
                  <a:pt x="33" y="41"/>
                  <a:pt x="32" y="45"/>
                  <a:pt x="29" y="48"/>
                </a:cubicBezTo>
                <a:cubicBezTo>
                  <a:pt x="29" y="64"/>
                  <a:pt x="29" y="64"/>
                  <a:pt x="29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8" y="64"/>
                  <a:pt x="63" y="59"/>
                  <a:pt x="63" y="54"/>
                </a:cubicBezTo>
                <a:cubicBezTo>
                  <a:pt x="63" y="20"/>
                  <a:pt x="63" y="20"/>
                  <a:pt x="63" y="20"/>
                </a:cubicBezTo>
                <a:lnTo>
                  <a:pt x="43" y="0"/>
                </a:lnTo>
                <a:close/>
                <a:moveTo>
                  <a:pt x="50" y="24"/>
                </a:moveTo>
                <a:cubicBezTo>
                  <a:pt x="44" y="24"/>
                  <a:pt x="39" y="19"/>
                  <a:pt x="39" y="13"/>
                </a:cubicBezTo>
                <a:cubicBezTo>
                  <a:pt x="39" y="1"/>
                  <a:pt x="39" y="1"/>
                  <a:pt x="39" y="1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6"/>
                  <a:pt x="47" y="20"/>
                  <a:pt x="53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62" y="24"/>
                  <a:pt x="62" y="24"/>
                  <a:pt x="62" y="24"/>
                </a:cubicBezTo>
                <a:lnTo>
                  <a:pt x="50" y="24"/>
                </a:lnTo>
                <a:close/>
                <a:moveTo>
                  <a:pt x="4" y="52"/>
                </a:moveTo>
                <a:cubicBezTo>
                  <a:pt x="4" y="73"/>
                  <a:pt x="4" y="73"/>
                  <a:pt x="4" y="73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52"/>
                  <a:pt x="24" y="52"/>
                  <a:pt x="24" y="52"/>
                </a:cubicBezTo>
                <a:cubicBezTo>
                  <a:pt x="21" y="54"/>
                  <a:pt x="17" y="55"/>
                  <a:pt x="14" y="55"/>
                </a:cubicBezTo>
                <a:cubicBezTo>
                  <a:pt x="10" y="55"/>
                  <a:pt x="7" y="54"/>
                  <a:pt x="4" y="52"/>
                </a:cubicBezTo>
                <a:close/>
                <a:moveTo>
                  <a:pt x="14" y="23"/>
                </a:moveTo>
                <a:cubicBezTo>
                  <a:pt x="6" y="23"/>
                  <a:pt x="0" y="29"/>
                  <a:pt x="0" y="37"/>
                </a:cubicBezTo>
                <a:cubicBezTo>
                  <a:pt x="0" y="44"/>
                  <a:pt x="6" y="50"/>
                  <a:pt x="14" y="50"/>
                </a:cubicBezTo>
                <a:cubicBezTo>
                  <a:pt x="21" y="50"/>
                  <a:pt x="27" y="44"/>
                  <a:pt x="27" y="37"/>
                </a:cubicBezTo>
                <a:cubicBezTo>
                  <a:pt x="27" y="29"/>
                  <a:pt x="21" y="23"/>
                  <a:pt x="14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68579" tIns="34289" rIns="68579" bIns="34289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21" name="Freeform 112"/>
          <p:cNvSpPr>
            <a:spLocks noEditPoints="1"/>
          </p:cNvSpPr>
          <p:nvPr/>
        </p:nvSpPr>
        <p:spPr bwMode="auto">
          <a:xfrm>
            <a:off x="3684742" y="1768008"/>
            <a:ext cx="544488" cy="547505"/>
          </a:xfrm>
          <a:custGeom>
            <a:avLst/>
            <a:gdLst>
              <a:gd name="T0" fmla="*/ 356190 w 288"/>
              <a:gd name="T1" fmla="*/ 240110 h 288"/>
              <a:gd name="T2" fmla="*/ 364150 w 288"/>
              <a:gd name="T3" fmla="*/ 184084 h 288"/>
              <a:gd name="T4" fmla="*/ 183070 w 288"/>
              <a:gd name="T5" fmla="*/ 0 h 288"/>
              <a:gd name="T6" fmla="*/ 0 w 288"/>
              <a:gd name="T7" fmla="*/ 184084 h 288"/>
              <a:gd name="T8" fmla="*/ 183070 w 288"/>
              <a:gd name="T9" fmla="*/ 366167 h 288"/>
              <a:gd name="T10" fmla="*/ 240777 w 288"/>
              <a:gd name="T11" fmla="*/ 356163 h 288"/>
              <a:gd name="T12" fmla="*/ 282564 w 288"/>
              <a:gd name="T13" fmla="*/ 398182 h 288"/>
              <a:gd name="T14" fmla="*/ 370119 w 288"/>
              <a:gd name="T15" fmla="*/ 398182 h 288"/>
              <a:gd name="T16" fmla="*/ 370119 w 288"/>
              <a:gd name="T17" fmla="*/ 488223 h 288"/>
              <a:gd name="T18" fmla="*/ 370119 w 288"/>
              <a:gd name="T19" fmla="*/ 488223 h 288"/>
              <a:gd name="T20" fmla="*/ 457674 w 288"/>
              <a:gd name="T21" fmla="*/ 488223 h 288"/>
              <a:gd name="T22" fmla="*/ 457674 w 288"/>
              <a:gd name="T23" fmla="*/ 576263 h 288"/>
              <a:gd name="T24" fmla="*/ 457674 w 288"/>
              <a:gd name="T25" fmla="*/ 576263 h 288"/>
              <a:gd name="T26" fmla="*/ 573088 w 288"/>
              <a:gd name="T27" fmla="*/ 576263 h 288"/>
              <a:gd name="T28" fmla="*/ 573088 w 288"/>
              <a:gd name="T29" fmla="*/ 576263 h 288"/>
              <a:gd name="T30" fmla="*/ 573088 w 288"/>
              <a:gd name="T31" fmla="*/ 576263 h 288"/>
              <a:gd name="T32" fmla="*/ 573088 w 288"/>
              <a:gd name="T33" fmla="*/ 460210 h 288"/>
              <a:gd name="T34" fmla="*/ 356190 w 288"/>
              <a:gd name="T35" fmla="*/ 240110 h 288"/>
              <a:gd name="T36" fmla="*/ 145262 w 288"/>
              <a:gd name="T37" fmla="*/ 206094 h 288"/>
              <a:gd name="T38" fmla="*/ 83575 w 288"/>
              <a:gd name="T39" fmla="*/ 144066 h 288"/>
              <a:gd name="T40" fmla="*/ 145262 w 288"/>
              <a:gd name="T41" fmla="*/ 82037 h 288"/>
              <a:gd name="T42" fmla="*/ 206948 w 288"/>
              <a:gd name="T43" fmla="*/ 144066 h 288"/>
              <a:gd name="T44" fmla="*/ 145262 w 288"/>
              <a:gd name="T45" fmla="*/ 206094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0975" y="9525"/>
            <a:ext cx="881062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nào dưới đây nói về hoàn cảnh gia đình của hai nhân vật chính trong truyện?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1" y="1416159"/>
            <a:ext cx="2790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mẹ của 2 bạn sống không hòa thuận và phải chia tay nhau, mỗi bạn phải theo một người.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72224" y="1588680"/>
            <a:ext cx="2771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hai bạn nhỏ rất giàu nhưng bố mẹ không có thời gian quan tâm đến hai bạn.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103155"/>
            <a:ext cx="27717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của hai bạn nhỏ rất nghèo nhưng mọi người trong gia đình luôn yêu thương, chăm sóc cho nhau.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53175" y="3179355"/>
            <a:ext cx="2771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bạn nhỏ mồ côi cha mẹ từ rất sớm, phải sống chung với bà ngoại trong một làng quê nghèo.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8" grpId="0" animBg="1"/>
      <p:bldP spid="19" grpId="0" animBg="1"/>
      <p:bldP spid="20" grpId="0" animBg="1"/>
      <p:bldP spid="21" grpId="0" animBg="1"/>
      <p:bldP spid="35" grpId="0"/>
      <p:bldP spid="35" grpId="1"/>
      <p:bldP spid="36" grpId="0"/>
      <p:bldP spid="3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4"/>
          <p:cNvSpPr/>
          <p:nvPr/>
        </p:nvSpPr>
        <p:spPr>
          <a:xfrm rot="2700000">
            <a:off x="2511913" y="2769835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9" name="圆角矩形 4"/>
          <p:cNvSpPr/>
          <p:nvPr/>
        </p:nvSpPr>
        <p:spPr>
          <a:xfrm rot="8100000">
            <a:off x="2511914" y="2769835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686373" y="2251062"/>
            <a:ext cx="1611520" cy="1611520"/>
            <a:chOff x="3686373" y="2075063"/>
            <a:chExt cx="1611520" cy="1611520"/>
          </a:xfrm>
        </p:grpSpPr>
        <p:sp>
          <p:nvSpPr>
            <p:cNvPr id="41" name="椭圆 40"/>
            <p:cNvSpPr/>
            <p:nvPr/>
          </p:nvSpPr>
          <p:spPr>
            <a:xfrm rot="2700000">
              <a:off x="3686373" y="2075063"/>
              <a:ext cx="1611520" cy="16115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4259311" y="2435302"/>
              <a:ext cx="465644" cy="464505"/>
            </a:xfrm>
            <a:custGeom>
              <a:avLst/>
              <a:gdLst>
                <a:gd name="T0" fmla="*/ 60 w 99"/>
                <a:gd name="T1" fmla="*/ 9 h 99"/>
                <a:gd name="T2" fmla="*/ 81 w 99"/>
                <a:gd name="T3" fmla="*/ 10 h 99"/>
                <a:gd name="T4" fmla="*/ 79 w 99"/>
                <a:gd name="T5" fmla="*/ 20 h 99"/>
                <a:gd name="T6" fmla="*/ 96 w 99"/>
                <a:gd name="T7" fmla="*/ 31 h 99"/>
                <a:gd name="T8" fmla="*/ 90 w 99"/>
                <a:gd name="T9" fmla="*/ 38 h 99"/>
                <a:gd name="T10" fmla="*/ 99 w 99"/>
                <a:gd name="T11" fmla="*/ 57 h 99"/>
                <a:gd name="T12" fmla="*/ 90 w 99"/>
                <a:gd name="T13" fmla="*/ 60 h 99"/>
                <a:gd name="T14" fmla="*/ 89 w 99"/>
                <a:gd name="T15" fmla="*/ 81 h 99"/>
                <a:gd name="T16" fmla="*/ 80 w 99"/>
                <a:gd name="T17" fmla="*/ 79 h 99"/>
                <a:gd name="T18" fmla="*/ 68 w 99"/>
                <a:gd name="T19" fmla="*/ 97 h 99"/>
                <a:gd name="T20" fmla="*/ 61 w 99"/>
                <a:gd name="T21" fmla="*/ 90 h 99"/>
                <a:gd name="T22" fmla="*/ 42 w 99"/>
                <a:gd name="T23" fmla="*/ 99 h 99"/>
                <a:gd name="T24" fmla="*/ 39 w 99"/>
                <a:gd name="T25" fmla="*/ 91 h 99"/>
                <a:gd name="T26" fmla="*/ 18 w 99"/>
                <a:gd name="T27" fmla="*/ 89 h 99"/>
                <a:gd name="T28" fmla="*/ 20 w 99"/>
                <a:gd name="T29" fmla="*/ 80 h 99"/>
                <a:gd name="T30" fmla="*/ 3 w 99"/>
                <a:gd name="T31" fmla="*/ 68 h 99"/>
                <a:gd name="T32" fmla="*/ 9 w 99"/>
                <a:gd name="T33" fmla="*/ 61 h 99"/>
                <a:gd name="T34" fmla="*/ 0 w 99"/>
                <a:gd name="T35" fmla="*/ 42 h 99"/>
                <a:gd name="T36" fmla="*/ 9 w 99"/>
                <a:gd name="T37" fmla="*/ 39 h 99"/>
                <a:gd name="T38" fmla="*/ 10 w 99"/>
                <a:gd name="T39" fmla="*/ 18 h 99"/>
                <a:gd name="T40" fmla="*/ 19 w 99"/>
                <a:gd name="T41" fmla="*/ 20 h 99"/>
                <a:gd name="T42" fmla="*/ 31 w 99"/>
                <a:gd name="T43" fmla="*/ 3 h 99"/>
                <a:gd name="T44" fmla="*/ 38 w 99"/>
                <a:gd name="T45" fmla="*/ 9 h 99"/>
                <a:gd name="T46" fmla="*/ 57 w 99"/>
                <a:gd name="T47" fmla="*/ 0 h 99"/>
                <a:gd name="T48" fmla="*/ 36 w 99"/>
                <a:gd name="T49" fmla="*/ 58 h 99"/>
                <a:gd name="T50" fmla="*/ 45 w 99"/>
                <a:gd name="T51" fmla="*/ 47 h 99"/>
                <a:gd name="T52" fmla="*/ 58 w 99"/>
                <a:gd name="T53" fmla="*/ 55 h 99"/>
                <a:gd name="T54" fmla="*/ 64 w 99"/>
                <a:gd name="T55" fmla="*/ 56 h 99"/>
                <a:gd name="T56" fmla="*/ 54 w 99"/>
                <a:gd name="T57" fmla="*/ 54 h 99"/>
                <a:gd name="T58" fmla="*/ 58 w 99"/>
                <a:gd name="T59" fmla="*/ 69 h 99"/>
                <a:gd name="T60" fmla="*/ 71 w 99"/>
                <a:gd name="T61" fmla="*/ 71 h 99"/>
                <a:gd name="T62" fmla="*/ 71 w 99"/>
                <a:gd name="T63" fmla="*/ 28 h 99"/>
                <a:gd name="T64" fmla="*/ 28 w 99"/>
                <a:gd name="T65" fmla="*/ 28 h 99"/>
                <a:gd name="T66" fmla="*/ 28 w 99"/>
                <a:gd name="T67" fmla="*/ 71 h 99"/>
                <a:gd name="T68" fmla="*/ 55 w 99"/>
                <a:gd name="T69" fmla="*/ 79 h 99"/>
                <a:gd name="T70" fmla="*/ 48 w 99"/>
                <a:gd name="T71" fmla="*/ 66 h 99"/>
                <a:gd name="T72" fmla="*/ 35 w 99"/>
                <a:gd name="T73" fmla="*/ 75 h 99"/>
                <a:gd name="T74" fmla="*/ 42 w 99"/>
                <a:gd name="T75" fmla="*/ 71 h 99"/>
                <a:gd name="T76" fmla="*/ 45 w 99"/>
                <a:gd name="T77" fmla="*/ 52 h 99"/>
                <a:gd name="T78" fmla="*/ 38 w 99"/>
                <a:gd name="T79" fmla="*/ 59 h 99"/>
                <a:gd name="T80" fmla="*/ 51 w 99"/>
                <a:gd name="T81" fmla="*/ 37 h 99"/>
                <a:gd name="T82" fmla="*/ 51 w 99"/>
                <a:gd name="T83" fmla="*/ 46 h 99"/>
                <a:gd name="T84" fmla="*/ 51 w 99"/>
                <a:gd name="T8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31723" y="3003798"/>
              <a:ext cx="1120820" cy="369332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SimSun" panose="02010600030101010101" pitchFamily="2" charset="-122"/>
                  <a:cs typeface="+mn-cs"/>
                </a:rPr>
                <a:t>KEY WORD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19891" y="1719971"/>
            <a:ext cx="301686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33519" y="1719971"/>
            <a:ext cx="312906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rPr>
              <a:t>B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33519" y="4011673"/>
            <a:ext cx="312906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37653" y="4011673"/>
            <a:ext cx="312906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solidFill>
                  <a:prstClr val="white"/>
                </a:solidFill>
                <a:latin typeface="Impact" panose="020B0806030902050204" pitchFamily="34" charset="0"/>
                <a:ea typeface="SimSun" panose="02010600030101010101" pitchFamily="2" charset="-122"/>
              </a:rPr>
              <a:t>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975" y="9525"/>
            <a:ext cx="88106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sao lại có cuộc chia tay giữa hai anh em?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125" y="1390650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6025" y="1476375"/>
            <a:ext cx="224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5075" y="3276600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450" y="3686175"/>
            <a:ext cx="224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4" grpId="0"/>
      <p:bldP spid="59" grpId="0"/>
      <p:bldP spid="61" grpId="0"/>
      <p:bldP spid="63" grpId="0"/>
      <p:bldP spid="18" grpId="0"/>
      <p:bldP spid="19" grpId="0"/>
      <p:bldP spid="19" grpId="1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 15"/>
          <p:cNvSpPr>
            <a:spLocks noChangeAspect="1" noEditPoints="1"/>
          </p:cNvSpPr>
          <p:nvPr/>
        </p:nvSpPr>
        <p:spPr bwMode="auto">
          <a:xfrm>
            <a:off x="4272571" y="2780344"/>
            <a:ext cx="513534" cy="373965"/>
          </a:xfrm>
          <a:custGeom>
            <a:avLst/>
            <a:gdLst>
              <a:gd name="T0" fmla="*/ 275 w 326"/>
              <a:gd name="T1" fmla="*/ 25 h 237"/>
              <a:gd name="T2" fmla="*/ 49 w 326"/>
              <a:gd name="T3" fmla="*/ 163 h 237"/>
              <a:gd name="T4" fmla="*/ 162 w 326"/>
              <a:gd name="T5" fmla="*/ 127 h 237"/>
              <a:gd name="T6" fmla="*/ 222 w 326"/>
              <a:gd name="T7" fmla="*/ 134 h 237"/>
              <a:gd name="T8" fmla="*/ 162 w 326"/>
              <a:gd name="T9" fmla="*/ 127 h 237"/>
              <a:gd name="T10" fmla="*/ 162 w 326"/>
              <a:gd name="T11" fmla="*/ 116 h 237"/>
              <a:gd name="T12" fmla="*/ 222 w 326"/>
              <a:gd name="T13" fmla="*/ 108 h 237"/>
              <a:gd name="T14" fmla="*/ 162 w 326"/>
              <a:gd name="T15" fmla="*/ 86 h 237"/>
              <a:gd name="T16" fmla="*/ 263 w 326"/>
              <a:gd name="T17" fmla="*/ 94 h 237"/>
              <a:gd name="T18" fmla="*/ 162 w 326"/>
              <a:gd name="T19" fmla="*/ 86 h 237"/>
              <a:gd name="T20" fmla="*/ 162 w 326"/>
              <a:gd name="T21" fmla="*/ 74 h 237"/>
              <a:gd name="T22" fmla="*/ 263 w 326"/>
              <a:gd name="T23" fmla="*/ 66 h 237"/>
              <a:gd name="T24" fmla="*/ 162 w 326"/>
              <a:gd name="T25" fmla="*/ 45 h 237"/>
              <a:gd name="T26" fmla="*/ 263 w 326"/>
              <a:gd name="T27" fmla="*/ 53 h 237"/>
              <a:gd name="T28" fmla="*/ 162 w 326"/>
              <a:gd name="T29" fmla="*/ 45 h 237"/>
              <a:gd name="T30" fmla="*/ 93 w 326"/>
              <a:gd name="T31" fmla="*/ 43 h 237"/>
              <a:gd name="T32" fmla="*/ 91 w 326"/>
              <a:gd name="T33" fmla="*/ 44 h 237"/>
              <a:gd name="T34" fmla="*/ 90 w 326"/>
              <a:gd name="T35" fmla="*/ 44 h 237"/>
              <a:gd name="T36" fmla="*/ 89 w 326"/>
              <a:gd name="T37" fmla="*/ 45 h 237"/>
              <a:gd name="T38" fmla="*/ 88 w 326"/>
              <a:gd name="T39" fmla="*/ 45 h 237"/>
              <a:gd name="T40" fmla="*/ 88 w 326"/>
              <a:gd name="T41" fmla="*/ 45 h 237"/>
              <a:gd name="T42" fmla="*/ 87 w 326"/>
              <a:gd name="T43" fmla="*/ 46 h 237"/>
              <a:gd name="T44" fmla="*/ 87 w 326"/>
              <a:gd name="T45" fmla="*/ 46 h 237"/>
              <a:gd name="T46" fmla="*/ 86 w 326"/>
              <a:gd name="T47" fmla="*/ 47 h 237"/>
              <a:gd name="T48" fmla="*/ 85 w 326"/>
              <a:gd name="T49" fmla="*/ 47 h 237"/>
              <a:gd name="T50" fmla="*/ 85 w 326"/>
              <a:gd name="T51" fmla="*/ 47 h 237"/>
              <a:gd name="T52" fmla="*/ 84 w 326"/>
              <a:gd name="T53" fmla="*/ 48 h 237"/>
              <a:gd name="T54" fmla="*/ 84 w 326"/>
              <a:gd name="T55" fmla="*/ 48 h 237"/>
              <a:gd name="T56" fmla="*/ 83 w 326"/>
              <a:gd name="T57" fmla="*/ 49 h 237"/>
              <a:gd name="T58" fmla="*/ 83 w 326"/>
              <a:gd name="T59" fmla="*/ 49 h 237"/>
              <a:gd name="T60" fmla="*/ 82 w 326"/>
              <a:gd name="T61" fmla="*/ 50 h 237"/>
              <a:gd name="T62" fmla="*/ 82 w 326"/>
              <a:gd name="T63" fmla="*/ 50 h 237"/>
              <a:gd name="T64" fmla="*/ 72 w 326"/>
              <a:gd name="T65" fmla="*/ 69 h 237"/>
              <a:gd name="T66" fmla="*/ 144 w 326"/>
              <a:gd name="T67" fmla="*/ 105 h 237"/>
              <a:gd name="T68" fmla="*/ 93 w 326"/>
              <a:gd name="T69" fmla="*/ 43 h 237"/>
              <a:gd name="T70" fmla="*/ 80 w 326"/>
              <a:gd name="T71" fmla="*/ 69 h 237"/>
              <a:gd name="T72" fmla="*/ 106 w 326"/>
              <a:gd name="T73" fmla="*/ 102 h 237"/>
              <a:gd name="T74" fmla="*/ 132 w 326"/>
              <a:gd name="T75" fmla="*/ 71 h 237"/>
              <a:gd name="T76" fmla="*/ 113 w 326"/>
              <a:gd name="T77" fmla="*/ 64 h 237"/>
              <a:gd name="T78" fmla="*/ 109 w 326"/>
              <a:gd name="T79" fmla="*/ 72 h 237"/>
              <a:gd name="T80" fmla="*/ 106 w 326"/>
              <a:gd name="T81" fmla="*/ 72 h 237"/>
              <a:gd name="T82" fmla="*/ 116 w 326"/>
              <a:gd name="T83" fmla="*/ 77 h 237"/>
              <a:gd name="T84" fmla="*/ 116 w 326"/>
              <a:gd name="T85" fmla="*/ 84 h 237"/>
              <a:gd name="T86" fmla="*/ 116 w 326"/>
              <a:gd name="T87" fmla="*/ 77 h 237"/>
              <a:gd name="T88" fmla="*/ 91 w 326"/>
              <a:gd name="T89" fmla="*/ 81 h 237"/>
              <a:gd name="T90" fmla="*/ 98 w 326"/>
              <a:gd name="T91" fmla="*/ 81 h 237"/>
              <a:gd name="T92" fmla="*/ 148 w 326"/>
              <a:gd name="T93" fmla="*/ 149 h 237"/>
              <a:gd name="T94" fmla="*/ 93 w 326"/>
              <a:gd name="T95" fmla="*/ 142 h 237"/>
              <a:gd name="T96" fmla="*/ 63 w 326"/>
              <a:gd name="T97" fmla="*/ 149 h 237"/>
              <a:gd name="T98" fmla="*/ 145 w 326"/>
              <a:gd name="T99" fmla="*/ 199 h 237"/>
              <a:gd name="T100" fmla="*/ 191 w 326"/>
              <a:gd name="T101" fmla="*/ 219 h 237"/>
              <a:gd name="T102" fmla="*/ 145 w 326"/>
              <a:gd name="T103" fmla="*/ 199 h 237"/>
              <a:gd name="T104" fmla="*/ 26 w 326"/>
              <a:gd name="T105" fmla="*/ 24 h 237"/>
              <a:gd name="T106" fmla="*/ 43 w 326"/>
              <a:gd name="T107" fmla="*/ 182 h 237"/>
              <a:gd name="T108" fmla="*/ 0 w 326"/>
              <a:gd name="T109" fmla="*/ 216 h 237"/>
              <a:gd name="T110" fmla="*/ 326 w 326"/>
              <a:gd name="T111" fmla="*/ 237 h 237"/>
              <a:gd name="T112" fmla="*/ 279 w 326"/>
              <a:gd name="T113" fmla="*/ 182 h 237"/>
              <a:gd name="T114" fmla="*/ 298 w 326"/>
              <a:gd name="T115" fmla="*/ 24 h 237"/>
              <a:gd name="T116" fmla="*/ 50 w 326"/>
              <a:gd name="T1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237">
                <a:moveTo>
                  <a:pt x="49" y="25"/>
                </a:moveTo>
                <a:cubicBezTo>
                  <a:pt x="275" y="25"/>
                  <a:pt x="275" y="25"/>
                  <a:pt x="275" y="25"/>
                </a:cubicBezTo>
                <a:cubicBezTo>
                  <a:pt x="275" y="163"/>
                  <a:pt x="275" y="163"/>
                  <a:pt x="275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9" y="25"/>
                  <a:pt x="49" y="25"/>
                  <a:pt x="49" y="25"/>
                </a:cubicBezTo>
                <a:close/>
                <a:moveTo>
                  <a:pt x="162" y="127"/>
                </a:moveTo>
                <a:cubicBezTo>
                  <a:pt x="162" y="134"/>
                  <a:pt x="162" y="134"/>
                  <a:pt x="162" y="134"/>
                </a:cubicBezTo>
                <a:cubicBezTo>
                  <a:pt x="222" y="134"/>
                  <a:pt x="222" y="134"/>
                  <a:pt x="222" y="134"/>
                </a:cubicBezTo>
                <a:cubicBezTo>
                  <a:pt x="222" y="127"/>
                  <a:pt x="222" y="127"/>
                  <a:pt x="222" y="127"/>
                </a:cubicBezTo>
                <a:cubicBezTo>
                  <a:pt x="162" y="127"/>
                  <a:pt x="162" y="127"/>
                  <a:pt x="162" y="127"/>
                </a:cubicBezTo>
                <a:close/>
                <a:moveTo>
                  <a:pt x="162" y="108"/>
                </a:moveTo>
                <a:cubicBezTo>
                  <a:pt x="162" y="116"/>
                  <a:pt x="162" y="116"/>
                  <a:pt x="162" y="116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2" y="108"/>
                  <a:pt x="222" y="108"/>
                  <a:pt x="222" y="108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62" y="86"/>
                </a:moveTo>
                <a:cubicBezTo>
                  <a:pt x="162" y="94"/>
                  <a:pt x="162" y="94"/>
                  <a:pt x="162" y="94"/>
                </a:cubicBezTo>
                <a:cubicBezTo>
                  <a:pt x="263" y="94"/>
                  <a:pt x="263" y="94"/>
                  <a:pt x="263" y="94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162" y="86"/>
                  <a:pt x="162" y="86"/>
                  <a:pt x="162" y="86"/>
                </a:cubicBezTo>
                <a:close/>
                <a:moveTo>
                  <a:pt x="162" y="66"/>
                </a:moveTo>
                <a:cubicBezTo>
                  <a:pt x="162" y="74"/>
                  <a:pt x="162" y="74"/>
                  <a:pt x="162" y="74"/>
                </a:cubicBezTo>
                <a:cubicBezTo>
                  <a:pt x="263" y="74"/>
                  <a:pt x="263" y="74"/>
                  <a:pt x="263" y="74"/>
                </a:cubicBezTo>
                <a:cubicBezTo>
                  <a:pt x="263" y="66"/>
                  <a:pt x="263" y="66"/>
                  <a:pt x="263" y="66"/>
                </a:cubicBezTo>
                <a:cubicBezTo>
                  <a:pt x="162" y="66"/>
                  <a:pt x="162" y="66"/>
                  <a:pt x="162" y="66"/>
                </a:cubicBezTo>
                <a:close/>
                <a:moveTo>
                  <a:pt x="162" y="45"/>
                </a:moveTo>
                <a:cubicBezTo>
                  <a:pt x="162" y="53"/>
                  <a:pt x="162" y="53"/>
                  <a:pt x="162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162" y="45"/>
                  <a:pt x="162" y="45"/>
                  <a:pt x="162" y="45"/>
                </a:cubicBezTo>
                <a:close/>
                <a:moveTo>
                  <a:pt x="93" y="43"/>
                </a:moveTo>
                <a:cubicBezTo>
                  <a:pt x="93" y="43"/>
                  <a:pt x="93" y="43"/>
                  <a:pt x="93" y="43"/>
                </a:cubicBezTo>
                <a:cubicBezTo>
                  <a:pt x="92" y="43"/>
                  <a:pt x="91" y="43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0" y="44"/>
                  <a:pt x="90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0" y="44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6"/>
                  <a:pt x="86" y="46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7" y="55"/>
                  <a:pt x="73" y="62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0" y="81"/>
                  <a:pt x="82" y="98"/>
                  <a:pt x="66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51" y="82"/>
                  <a:pt x="142" y="39"/>
                  <a:pt x="106" y="40"/>
                </a:cubicBezTo>
                <a:cubicBezTo>
                  <a:pt x="101" y="40"/>
                  <a:pt x="97" y="41"/>
                  <a:pt x="93" y="43"/>
                </a:cubicBezTo>
                <a:close/>
                <a:moveTo>
                  <a:pt x="80" y="71"/>
                </a:moveTo>
                <a:cubicBezTo>
                  <a:pt x="80" y="71"/>
                  <a:pt x="80" y="70"/>
                  <a:pt x="80" y="69"/>
                </a:cubicBezTo>
                <a:cubicBezTo>
                  <a:pt x="80" y="71"/>
                  <a:pt x="79" y="73"/>
                  <a:pt x="79" y="75"/>
                </a:cubicBezTo>
                <a:cubicBezTo>
                  <a:pt x="79" y="90"/>
                  <a:pt x="91" y="102"/>
                  <a:pt x="106" y="102"/>
                </a:cubicBezTo>
                <a:cubicBezTo>
                  <a:pt x="120" y="102"/>
                  <a:pt x="132" y="90"/>
                  <a:pt x="132" y="75"/>
                </a:cubicBezTo>
                <a:cubicBezTo>
                  <a:pt x="132" y="74"/>
                  <a:pt x="132" y="72"/>
                  <a:pt x="132" y="71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116" y="77"/>
                </a:moveTo>
                <a:cubicBezTo>
                  <a:pt x="114" y="77"/>
                  <a:pt x="112" y="79"/>
                  <a:pt x="112" y="81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18" y="84"/>
                  <a:pt x="120" y="83"/>
                  <a:pt x="120" y="81"/>
                </a:cubicBezTo>
                <a:cubicBezTo>
                  <a:pt x="120" y="79"/>
                  <a:pt x="118" y="77"/>
                  <a:pt x="116" y="77"/>
                </a:cubicBezTo>
                <a:close/>
                <a:moveTo>
                  <a:pt x="95" y="77"/>
                </a:moveTo>
                <a:cubicBezTo>
                  <a:pt x="93" y="77"/>
                  <a:pt x="91" y="79"/>
                  <a:pt x="91" y="81"/>
                </a:cubicBezTo>
                <a:cubicBezTo>
                  <a:pt x="91" y="83"/>
                  <a:pt x="93" y="84"/>
                  <a:pt x="95" y="84"/>
                </a:cubicBezTo>
                <a:cubicBezTo>
                  <a:pt x="97" y="84"/>
                  <a:pt x="98" y="83"/>
                  <a:pt x="98" y="81"/>
                </a:cubicBezTo>
                <a:cubicBezTo>
                  <a:pt x="98" y="79"/>
                  <a:pt x="97" y="77"/>
                  <a:pt x="95" y="77"/>
                </a:cubicBezTo>
                <a:close/>
                <a:moveTo>
                  <a:pt x="148" y="149"/>
                </a:moveTo>
                <a:cubicBezTo>
                  <a:pt x="147" y="129"/>
                  <a:pt x="135" y="112"/>
                  <a:pt x="118" y="107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6" y="112"/>
                  <a:pt x="64" y="129"/>
                  <a:pt x="63" y="149"/>
                </a:cubicBezTo>
                <a:cubicBezTo>
                  <a:pt x="148" y="149"/>
                  <a:pt x="148" y="149"/>
                  <a:pt x="148" y="149"/>
                </a:cubicBezTo>
                <a:close/>
                <a:moveTo>
                  <a:pt x="145" y="199"/>
                </a:moveTo>
                <a:cubicBezTo>
                  <a:pt x="179" y="199"/>
                  <a:pt x="179" y="199"/>
                  <a:pt x="179" y="199"/>
                </a:cubicBezTo>
                <a:cubicBezTo>
                  <a:pt x="191" y="219"/>
                  <a:pt x="191" y="219"/>
                  <a:pt x="191" y="219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45" y="199"/>
                  <a:pt x="145" y="199"/>
                  <a:pt x="145" y="199"/>
                </a:cubicBezTo>
                <a:close/>
                <a:moveTo>
                  <a:pt x="50" y="0"/>
                </a:moveTo>
                <a:cubicBezTo>
                  <a:pt x="37" y="0"/>
                  <a:pt x="26" y="11"/>
                  <a:pt x="26" y="24"/>
                </a:cubicBezTo>
                <a:cubicBezTo>
                  <a:pt x="26" y="159"/>
                  <a:pt x="26" y="159"/>
                  <a:pt x="26" y="159"/>
                </a:cubicBezTo>
                <a:cubicBezTo>
                  <a:pt x="26" y="170"/>
                  <a:pt x="33" y="179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37"/>
                  <a:pt x="0" y="237"/>
                  <a:pt x="0" y="237"/>
                </a:cubicBezTo>
                <a:cubicBezTo>
                  <a:pt x="326" y="237"/>
                  <a:pt x="326" y="237"/>
                  <a:pt x="326" y="237"/>
                </a:cubicBezTo>
                <a:cubicBezTo>
                  <a:pt x="326" y="216"/>
                  <a:pt x="326" y="216"/>
                  <a:pt x="326" y="216"/>
                </a:cubicBezTo>
                <a:cubicBezTo>
                  <a:pt x="279" y="182"/>
                  <a:pt x="279" y="182"/>
                  <a:pt x="279" y="182"/>
                </a:cubicBezTo>
                <a:cubicBezTo>
                  <a:pt x="290" y="180"/>
                  <a:pt x="298" y="170"/>
                  <a:pt x="298" y="159"/>
                </a:cubicBezTo>
                <a:cubicBezTo>
                  <a:pt x="298" y="24"/>
                  <a:pt x="298" y="24"/>
                  <a:pt x="298" y="24"/>
                </a:cubicBezTo>
                <a:cubicBezTo>
                  <a:pt x="298" y="11"/>
                  <a:pt x="287" y="0"/>
                  <a:pt x="274" y="0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107"/>
          <p:cNvGrpSpPr/>
          <p:nvPr/>
        </p:nvGrpSpPr>
        <p:grpSpPr>
          <a:xfrm rot="2700000">
            <a:off x="3335012" y="1791577"/>
            <a:ext cx="2376264" cy="2376265"/>
            <a:chOff x="6336196" y="1009196"/>
            <a:chExt cx="2376264" cy="2376265"/>
          </a:xfrm>
          <a:effectLst/>
        </p:grpSpPr>
        <p:sp>
          <p:nvSpPr>
            <p:cNvPr id="109" name="矩形 28"/>
            <p:cNvSpPr/>
            <p:nvPr/>
          </p:nvSpPr>
          <p:spPr>
            <a:xfrm>
              <a:off x="6336196" y="1009196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矩形 28"/>
            <p:cNvSpPr/>
            <p:nvPr/>
          </p:nvSpPr>
          <p:spPr>
            <a:xfrm rot="5400000">
              <a:off x="7069568" y="1742569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矩形 28"/>
            <p:cNvSpPr/>
            <p:nvPr/>
          </p:nvSpPr>
          <p:spPr>
            <a:xfrm rot="10800000">
              <a:off x="6336196" y="2475942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矩形 28"/>
            <p:cNvSpPr/>
            <p:nvPr/>
          </p:nvSpPr>
          <p:spPr>
            <a:xfrm rot="16200000">
              <a:off x="5998476" y="2137947"/>
              <a:ext cx="1584965" cy="909519"/>
            </a:xfrm>
            <a:custGeom>
              <a:avLst/>
              <a:gdLst/>
              <a:ahLst/>
              <a:cxnLst/>
              <a:rect l="l" t="t" r="r" b="b"/>
              <a:pathLst>
                <a:path w="1567916" h="909519">
                  <a:moveTo>
                    <a:pt x="1567916" y="625191"/>
                  </a:moveTo>
                  <a:lnTo>
                    <a:pt x="0" y="909519"/>
                  </a:lnTo>
                  <a:lnTo>
                    <a:pt x="0" y="0"/>
                  </a:lnTo>
                  <a:lnTo>
                    <a:pt x="145454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3" name="矩形 112"/>
          <p:cNvSpPr/>
          <p:nvPr/>
        </p:nvSpPr>
        <p:spPr>
          <a:xfrm>
            <a:off x="4276323" y="1627947"/>
            <a:ext cx="341760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Microsoft YaHei" panose="020B0503020204020204" charset="-122"/>
              </a:rPr>
              <a:t>A</a:t>
            </a:r>
            <a:endParaRPr lang="zh-CN" altLang="en-US" sz="2400" kern="0" dirty="0">
              <a:solidFill>
                <a:sysClr val="window" lastClr="FFFFFF"/>
              </a:solidFill>
              <a:latin typeface="Impact" panose="020B0806030902050204" pitchFamily="34" charset="0"/>
              <a:ea typeface="Microsoft YaHei" panose="020B0503020204020204" charset="-122"/>
            </a:endParaRPr>
          </a:p>
        </p:txBody>
      </p:sp>
      <p:cxnSp>
        <p:nvCxnSpPr>
          <p:cNvPr id="114" name="直接连接符 113"/>
          <p:cNvCxnSpPr/>
          <p:nvPr/>
        </p:nvCxnSpPr>
        <p:spPr>
          <a:xfrm flipH="1">
            <a:off x="2771802" y="1803012"/>
            <a:ext cx="95741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/>
          <p:cNvSpPr/>
          <p:nvPr/>
        </p:nvSpPr>
        <p:spPr>
          <a:xfrm>
            <a:off x="190500" y="1181729"/>
            <a:ext cx="2524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chia tay của người cha và người mẹ.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3127330" y="2748876"/>
            <a:ext cx="35458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Microsoft YaHei" panose="020B0503020204020204" charset="-122"/>
              </a:rPr>
              <a:t>B</a:t>
            </a:r>
            <a:endParaRPr lang="zh-CN" altLang="en-US" sz="2400" kern="0" dirty="0">
              <a:solidFill>
                <a:sysClr val="window" lastClr="FFFFFF"/>
              </a:solidFill>
              <a:latin typeface="Impact" panose="020B0806030902050204" pitchFamily="34" charset="0"/>
              <a:ea typeface="Microsoft YaHei" panose="020B0503020204020204" charset="-122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 flipH="1">
            <a:off x="2771802" y="3383173"/>
            <a:ext cx="393365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219075" y="3095429"/>
            <a:ext cx="21812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chia tay của hai con búp bê.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4239453" y="3858698"/>
            <a:ext cx="35458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Microsoft YaHei" panose="020B0503020204020204" charset="-122"/>
              </a:rPr>
              <a:t>C</a:t>
            </a:r>
            <a:endParaRPr lang="zh-CN" altLang="en-US" sz="2400" kern="0" dirty="0">
              <a:solidFill>
                <a:sysClr val="window" lastClr="FFFFFF"/>
              </a:solidFill>
              <a:latin typeface="Impact" panose="020B0806030902050204" pitchFamily="34" charset="0"/>
              <a:ea typeface="Microsoft YaHei" panose="020B0503020204020204" charset="-122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 flipH="1">
            <a:off x="5270768" y="4218737"/>
            <a:ext cx="95741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267451" y="3513113"/>
            <a:ext cx="274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chia tay của Thủy với bạn bè và cô giáo.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5492834" y="2736495"/>
            <a:ext cx="35458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Microsoft YaHei" panose="020B0503020204020204" charset="-122"/>
              </a:rPr>
              <a:t>D</a:t>
            </a:r>
            <a:endParaRPr lang="zh-CN" altLang="en-US" sz="2400" kern="0" dirty="0">
              <a:solidFill>
                <a:sysClr val="window" lastClr="FFFFFF"/>
              </a:solidFill>
              <a:latin typeface="Impact" panose="020B0806030902050204" pitchFamily="34" charset="0"/>
              <a:ea typeface="Microsoft YaHei" panose="020B0503020204020204" charset="-122"/>
            </a:endParaRPr>
          </a:p>
        </p:txBody>
      </p:sp>
      <p:cxnSp>
        <p:nvCxnSpPr>
          <p:cNvPr id="123" name="直接连接符 122"/>
          <p:cNvCxnSpPr/>
          <p:nvPr/>
        </p:nvCxnSpPr>
        <p:spPr>
          <a:xfrm flipH="1">
            <a:off x="5834821" y="2461135"/>
            <a:ext cx="393365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/>
          <p:cNvSpPr/>
          <p:nvPr/>
        </p:nvSpPr>
        <p:spPr>
          <a:xfrm>
            <a:off x="6438875" y="1611963"/>
            <a:ext cx="20160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chia tay của hai anh em.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0975" y="9525"/>
            <a:ext cx="881062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sự việc sau, sự việc nào không được kể lại trong văn bản Cuộc chia tay của những con búp bê?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7" dur="1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7" grpId="1" animBg="1"/>
      <p:bldP spid="113" grpId="0"/>
      <p:bldP spid="113" grpId="1"/>
      <p:bldP spid="115" grpId="0"/>
      <p:bldP spid="115" grpId="1"/>
      <p:bldP spid="116" grpId="0"/>
      <p:bldP spid="116" grpId="1"/>
      <p:bldP spid="118" grpId="0"/>
      <p:bldP spid="119" grpId="0"/>
      <p:bldP spid="119" grpId="1"/>
      <p:bldP spid="121" grpId="0"/>
      <p:bldP spid="122" grpId="0"/>
      <p:bldP spid="122" grpId="1"/>
      <p:bldP spid="1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1"/>
          <p:cNvSpPr/>
          <p:nvPr/>
        </p:nvSpPr>
        <p:spPr bwMode="auto">
          <a:xfrm>
            <a:off x="6506903" y="4011910"/>
            <a:ext cx="1743456" cy="0"/>
          </a:xfrm>
          <a:custGeom>
            <a:avLst/>
            <a:gdLst>
              <a:gd name="T0" fmla="*/ 1984 w 1984"/>
              <a:gd name="T1" fmla="*/ 0 w 1984"/>
              <a:gd name="T2" fmla="*/ 1984 w 198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984">
                <a:moveTo>
                  <a:pt x="1984" y="0"/>
                </a:moveTo>
                <a:lnTo>
                  <a:pt x="0" y="0"/>
                </a:lnTo>
                <a:lnTo>
                  <a:pt x="19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H="1">
            <a:off x="6506903" y="4011910"/>
            <a:ext cx="1743456" cy="0"/>
          </a:xfrm>
          <a:prstGeom prst="lin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21" name="直接连接符 20"/>
          <p:cNvCxnSpPr>
            <a:stCxn id="70" idx="3"/>
          </p:cNvCxnSpPr>
          <p:nvPr/>
        </p:nvCxnSpPr>
        <p:spPr>
          <a:xfrm flipV="1">
            <a:off x="632405" y="1851672"/>
            <a:ext cx="0" cy="1516988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606567" y="1851671"/>
            <a:ext cx="0" cy="1516989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4594098" y="1851671"/>
            <a:ext cx="0" cy="1516989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6569143" y="1851671"/>
            <a:ext cx="0" cy="1516989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6575446" y="3368660"/>
            <a:ext cx="2023780" cy="643251"/>
            <a:chOff x="6575446" y="3440667"/>
            <a:chExt cx="2023780" cy="643251"/>
          </a:xfrm>
        </p:grpSpPr>
        <p:sp>
          <p:nvSpPr>
            <p:cNvPr id="26" name="Freeform 13"/>
            <p:cNvSpPr/>
            <p:nvPr/>
          </p:nvSpPr>
          <p:spPr bwMode="auto">
            <a:xfrm>
              <a:off x="6575446" y="3440667"/>
              <a:ext cx="2023780" cy="643251"/>
            </a:xfrm>
            <a:custGeom>
              <a:avLst/>
              <a:gdLst>
                <a:gd name="T0" fmla="*/ 1984 w 2303"/>
                <a:gd name="T1" fmla="*/ 732 h 732"/>
                <a:gd name="T2" fmla="*/ 0 w 2303"/>
                <a:gd name="T3" fmla="*/ 732 h 732"/>
                <a:gd name="T4" fmla="*/ 321 w 2303"/>
                <a:gd name="T5" fmla="*/ 366 h 732"/>
                <a:gd name="T6" fmla="*/ 0 w 2303"/>
                <a:gd name="T7" fmla="*/ 0 h 732"/>
                <a:gd name="T8" fmla="*/ 1984 w 2303"/>
                <a:gd name="T9" fmla="*/ 0 h 732"/>
                <a:gd name="T10" fmla="*/ 2303 w 2303"/>
                <a:gd name="T11" fmla="*/ 366 h 732"/>
                <a:gd name="T12" fmla="*/ 1984 w 2303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3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3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964552" y="3518846"/>
              <a:ext cx="984798" cy="523220"/>
              <a:chOff x="1491944" y="1727150"/>
              <a:chExt cx="984798" cy="523220"/>
            </a:xfrm>
          </p:grpSpPr>
          <p:grpSp>
            <p:nvGrpSpPr>
              <p:cNvPr id="28" name="Group 6"/>
              <p:cNvGrpSpPr>
                <a:grpSpLocks noChangeAspect="1"/>
              </p:cNvGrpSpPr>
              <p:nvPr/>
            </p:nvGrpSpPr>
            <p:grpSpPr bwMode="auto">
              <a:xfrm>
                <a:off x="1491944" y="1784655"/>
                <a:ext cx="415760" cy="371881"/>
                <a:chOff x="833" y="1348"/>
                <a:chExt cx="379" cy="339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Freeform 7"/>
                <p:cNvSpPr/>
                <p:nvPr/>
              </p:nvSpPr>
              <p:spPr bwMode="auto">
                <a:xfrm>
                  <a:off x="1101" y="1360"/>
                  <a:ext cx="111" cy="315"/>
                </a:xfrm>
                <a:custGeom>
                  <a:avLst/>
                  <a:gdLst>
                    <a:gd name="T0" fmla="*/ 15 w 19"/>
                    <a:gd name="T1" fmla="*/ 27 h 54"/>
                    <a:gd name="T2" fmla="*/ 0 w 19"/>
                    <a:gd name="T3" fmla="*/ 3 h 54"/>
                    <a:gd name="T4" fmla="*/ 2 w 19"/>
                    <a:gd name="T5" fmla="*/ 0 h 54"/>
                    <a:gd name="T6" fmla="*/ 19 w 19"/>
                    <a:gd name="T7" fmla="*/ 27 h 54"/>
                    <a:gd name="T8" fmla="*/ 1 w 19"/>
                    <a:gd name="T9" fmla="*/ 54 h 54"/>
                    <a:gd name="T10" fmla="*/ 0 w 19"/>
                    <a:gd name="T11" fmla="*/ 51 h 54"/>
                    <a:gd name="T12" fmla="*/ 15 w 19"/>
                    <a:gd name="T13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54">
                      <a:moveTo>
                        <a:pt x="15" y="27"/>
                      </a:moveTo>
                      <a:cubicBezTo>
                        <a:pt x="15" y="16"/>
                        <a:pt x="9" y="7"/>
                        <a:pt x="0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2" y="5"/>
                        <a:pt x="19" y="15"/>
                        <a:pt x="19" y="27"/>
                      </a:cubicBezTo>
                      <a:cubicBezTo>
                        <a:pt x="19" y="39"/>
                        <a:pt x="11" y="49"/>
                        <a:pt x="1" y="54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9" y="47"/>
                        <a:pt x="15" y="38"/>
                        <a:pt x="15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Freeform 8"/>
                <p:cNvSpPr/>
                <p:nvPr/>
              </p:nvSpPr>
              <p:spPr bwMode="auto">
                <a:xfrm>
                  <a:off x="1060" y="1389"/>
                  <a:ext cx="99" cy="257"/>
                </a:xfrm>
                <a:custGeom>
                  <a:avLst/>
                  <a:gdLst>
                    <a:gd name="T0" fmla="*/ 14 w 17"/>
                    <a:gd name="T1" fmla="*/ 22 h 44"/>
                    <a:gd name="T2" fmla="*/ 1 w 17"/>
                    <a:gd name="T3" fmla="*/ 3 h 44"/>
                    <a:gd name="T4" fmla="*/ 2 w 17"/>
                    <a:gd name="T5" fmla="*/ 0 h 44"/>
                    <a:gd name="T6" fmla="*/ 17 w 17"/>
                    <a:gd name="T7" fmla="*/ 22 h 44"/>
                    <a:gd name="T8" fmla="*/ 2 w 17"/>
                    <a:gd name="T9" fmla="*/ 44 h 44"/>
                    <a:gd name="T10" fmla="*/ 0 w 17"/>
                    <a:gd name="T11" fmla="*/ 41 h 44"/>
                    <a:gd name="T12" fmla="*/ 14 w 17"/>
                    <a:gd name="T1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44">
                      <a:moveTo>
                        <a:pt x="14" y="22"/>
                      </a:moveTo>
                      <a:cubicBezTo>
                        <a:pt x="14" y="13"/>
                        <a:pt x="8" y="6"/>
                        <a:pt x="1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1" y="3"/>
                        <a:pt x="17" y="12"/>
                        <a:pt x="17" y="22"/>
                      </a:cubicBezTo>
                      <a:cubicBezTo>
                        <a:pt x="17" y="32"/>
                        <a:pt x="11" y="41"/>
                        <a:pt x="2" y="44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8" y="38"/>
                        <a:pt x="14" y="31"/>
                        <a:pt x="1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" name="Freeform 9"/>
                <p:cNvSpPr/>
                <p:nvPr/>
              </p:nvSpPr>
              <p:spPr bwMode="auto">
                <a:xfrm>
                  <a:off x="915" y="1348"/>
                  <a:ext cx="110" cy="339"/>
                </a:xfrm>
                <a:custGeom>
                  <a:avLst/>
                  <a:gdLst>
                    <a:gd name="T0" fmla="*/ 0 w 110"/>
                    <a:gd name="T1" fmla="*/ 99 h 339"/>
                    <a:gd name="T2" fmla="*/ 0 w 110"/>
                    <a:gd name="T3" fmla="*/ 240 h 339"/>
                    <a:gd name="T4" fmla="*/ 70 w 110"/>
                    <a:gd name="T5" fmla="*/ 298 h 339"/>
                    <a:gd name="T6" fmla="*/ 70 w 110"/>
                    <a:gd name="T7" fmla="*/ 175 h 339"/>
                    <a:gd name="T8" fmla="*/ 81 w 110"/>
                    <a:gd name="T9" fmla="*/ 175 h 339"/>
                    <a:gd name="T10" fmla="*/ 81 w 110"/>
                    <a:gd name="T11" fmla="*/ 310 h 339"/>
                    <a:gd name="T12" fmla="*/ 110 w 110"/>
                    <a:gd name="T13" fmla="*/ 339 h 339"/>
                    <a:gd name="T14" fmla="*/ 110 w 110"/>
                    <a:gd name="T15" fmla="*/ 0 h 339"/>
                    <a:gd name="T16" fmla="*/ 0 w 110"/>
                    <a:gd name="T17" fmla="*/ 9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339">
                      <a:moveTo>
                        <a:pt x="0" y="99"/>
                      </a:moveTo>
                      <a:lnTo>
                        <a:pt x="0" y="240"/>
                      </a:lnTo>
                      <a:lnTo>
                        <a:pt x="70" y="298"/>
                      </a:lnTo>
                      <a:lnTo>
                        <a:pt x="70" y="175"/>
                      </a:lnTo>
                      <a:lnTo>
                        <a:pt x="81" y="175"/>
                      </a:lnTo>
                      <a:lnTo>
                        <a:pt x="81" y="310"/>
                      </a:lnTo>
                      <a:lnTo>
                        <a:pt x="110" y="339"/>
                      </a:lnTo>
                      <a:lnTo>
                        <a:pt x="110" y="0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Freeform 10"/>
                <p:cNvSpPr/>
                <p:nvPr/>
              </p:nvSpPr>
              <p:spPr bwMode="auto">
                <a:xfrm>
                  <a:off x="833" y="1453"/>
                  <a:ext cx="64" cy="129"/>
                </a:xfrm>
                <a:custGeom>
                  <a:avLst/>
                  <a:gdLst>
                    <a:gd name="T0" fmla="*/ 0 w 64"/>
                    <a:gd name="T1" fmla="*/ 0 h 129"/>
                    <a:gd name="T2" fmla="*/ 0 w 64"/>
                    <a:gd name="T3" fmla="*/ 129 h 129"/>
                    <a:gd name="T4" fmla="*/ 35 w 64"/>
                    <a:gd name="T5" fmla="*/ 129 h 129"/>
                    <a:gd name="T6" fmla="*/ 35 w 64"/>
                    <a:gd name="T7" fmla="*/ 59 h 129"/>
                    <a:gd name="T8" fmla="*/ 47 w 64"/>
                    <a:gd name="T9" fmla="*/ 59 h 129"/>
                    <a:gd name="T10" fmla="*/ 47 w 64"/>
                    <a:gd name="T11" fmla="*/ 129 h 129"/>
                    <a:gd name="T12" fmla="*/ 64 w 64"/>
                    <a:gd name="T13" fmla="*/ 129 h 129"/>
                    <a:gd name="T14" fmla="*/ 64 w 64"/>
                    <a:gd name="T15" fmla="*/ 0 h 129"/>
                    <a:gd name="T16" fmla="*/ 0 w 64"/>
                    <a:gd name="T17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29">
                      <a:moveTo>
                        <a:pt x="0" y="0"/>
                      </a:moveTo>
                      <a:lnTo>
                        <a:pt x="0" y="129"/>
                      </a:lnTo>
                      <a:lnTo>
                        <a:pt x="35" y="129"/>
                      </a:lnTo>
                      <a:lnTo>
                        <a:pt x="35" y="59"/>
                      </a:lnTo>
                      <a:lnTo>
                        <a:pt x="47" y="59"/>
                      </a:lnTo>
                      <a:lnTo>
                        <a:pt x="47" y="129"/>
                      </a:lnTo>
                      <a:lnTo>
                        <a:pt x="64" y="129"/>
                      </a:lnTo>
                      <a:lnTo>
                        <a:pt x="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2093304" y="1727150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>
                  <a:defRPr/>
                </a:pPr>
                <a:r>
                  <a:rPr lang="en-US" altLang="zh-CN" sz="28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D</a:t>
                </a:r>
                <a:endParaRPr lang="zh-CN" altLang="en-US" sz="28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594140" y="3368660"/>
            <a:ext cx="2026416" cy="643251"/>
            <a:chOff x="4594140" y="3440667"/>
            <a:chExt cx="2026416" cy="643251"/>
          </a:xfrm>
        </p:grpSpPr>
        <p:sp>
          <p:nvSpPr>
            <p:cNvPr id="35" name="Freeform 8"/>
            <p:cNvSpPr/>
            <p:nvPr/>
          </p:nvSpPr>
          <p:spPr bwMode="auto">
            <a:xfrm>
              <a:off x="4594140" y="3440667"/>
              <a:ext cx="2026416" cy="643251"/>
            </a:xfrm>
            <a:custGeom>
              <a:avLst/>
              <a:gdLst>
                <a:gd name="T0" fmla="*/ 1985 w 2306"/>
                <a:gd name="T1" fmla="*/ 732 h 732"/>
                <a:gd name="T2" fmla="*/ 0 w 2306"/>
                <a:gd name="T3" fmla="*/ 732 h 732"/>
                <a:gd name="T4" fmla="*/ 322 w 2306"/>
                <a:gd name="T5" fmla="*/ 366 h 732"/>
                <a:gd name="T6" fmla="*/ 0 w 2306"/>
                <a:gd name="T7" fmla="*/ 0 h 732"/>
                <a:gd name="T8" fmla="*/ 1985 w 2306"/>
                <a:gd name="T9" fmla="*/ 0 h 732"/>
                <a:gd name="T10" fmla="*/ 2306 w 2306"/>
                <a:gd name="T11" fmla="*/ 366 h 732"/>
                <a:gd name="T12" fmla="*/ 1985 w 2306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6" h="732">
                  <a:moveTo>
                    <a:pt x="1985" y="732"/>
                  </a:moveTo>
                  <a:lnTo>
                    <a:pt x="0" y="732"/>
                  </a:lnTo>
                  <a:lnTo>
                    <a:pt x="322" y="366"/>
                  </a:lnTo>
                  <a:lnTo>
                    <a:pt x="0" y="0"/>
                  </a:lnTo>
                  <a:lnTo>
                    <a:pt x="1985" y="0"/>
                  </a:lnTo>
                  <a:lnTo>
                    <a:pt x="2306" y="366"/>
                  </a:lnTo>
                  <a:lnTo>
                    <a:pt x="1985" y="7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5068931" y="3489417"/>
              <a:ext cx="838632" cy="523220"/>
              <a:chOff x="6086862" y="1825479"/>
              <a:chExt cx="838632" cy="523220"/>
            </a:xfrm>
          </p:grpSpPr>
          <p:grpSp>
            <p:nvGrpSpPr>
              <p:cNvPr id="37" name="Group 29"/>
              <p:cNvGrpSpPr>
                <a:grpSpLocks noChangeAspect="1"/>
              </p:cNvGrpSpPr>
              <p:nvPr/>
            </p:nvGrpSpPr>
            <p:grpSpPr bwMode="auto">
              <a:xfrm>
                <a:off x="6086862" y="1851804"/>
                <a:ext cx="234382" cy="493098"/>
                <a:chOff x="4377" y="1861"/>
                <a:chExt cx="183" cy="385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7" name="Freeform 30"/>
                <p:cNvSpPr/>
                <p:nvPr/>
              </p:nvSpPr>
              <p:spPr bwMode="auto">
                <a:xfrm>
                  <a:off x="4473" y="1967"/>
                  <a:ext cx="87" cy="125"/>
                </a:xfrm>
                <a:custGeom>
                  <a:avLst/>
                  <a:gdLst>
                    <a:gd name="T0" fmla="*/ 3 w 18"/>
                    <a:gd name="T1" fmla="*/ 10 h 26"/>
                    <a:gd name="T2" fmla="*/ 5 w 18"/>
                    <a:gd name="T3" fmla="*/ 16 h 26"/>
                    <a:gd name="T4" fmla="*/ 0 w 18"/>
                    <a:gd name="T5" fmla="*/ 22 h 26"/>
                    <a:gd name="T6" fmla="*/ 0 w 18"/>
                    <a:gd name="T7" fmla="*/ 26 h 26"/>
                    <a:gd name="T8" fmla="*/ 18 w 18"/>
                    <a:gd name="T9" fmla="*/ 26 h 26"/>
                    <a:gd name="T10" fmla="*/ 11 w 18"/>
                    <a:gd name="T11" fmla="*/ 8 h 26"/>
                    <a:gd name="T12" fmla="*/ 0 w 18"/>
                    <a:gd name="T13" fmla="*/ 0 h 26"/>
                    <a:gd name="T14" fmla="*/ 0 w 18"/>
                    <a:gd name="T15" fmla="*/ 8 h 26"/>
                    <a:gd name="T16" fmla="*/ 3 w 18"/>
                    <a:gd name="T1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3" y="10"/>
                      </a:moveTo>
                      <a:cubicBezTo>
                        <a:pt x="4" y="12"/>
                        <a:pt x="5" y="14"/>
                        <a:pt x="5" y="16"/>
                      </a:cubicBezTo>
                      <a:cubicBezTo>
                        <a:pt x="5" y="19"/>
                        <a:pt x="3" y="22"/>
                        <a:pt x="0" y="22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19"/>
                        <a:pt x="15" y="13"/>
                        <a:pt x="11" y="8"/>
                      </a:cubicBezTo>
                      <a:cubicBezTo>
                        <a:pt x="8" y="3"/>
                        <a:pt x="4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3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8" name="Freeform 31"/>
                <p:cNvSpPr/>
                <p:nvPr/>
              </p:nvSpPr>
              <p:spPr bwMode="auto">
                <a:xfrm>
                  <a:off x="4464" y="1952"/>
                  <a:ext cx="5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9" name="Freeform 32"/>
                <p:cNvSpPr>
                  <a:spLocks noEditPoints="1"/>
                </p:cNvSpPr>
                <p:nvPr/>
              </p:nvSpPr>
              <p:spPr bwMode="auto">
                <a:xfrm>
                  <a:off x="4377" y="2106"/>
                  <a:ext cx="183" cy="140"/>
                </a:xfrm>
                <a:custGeom>
                  <a:avLst/>
                  <a:gdLst>
                    <a:gd name="T0" fmla="*/ 0 w 38"/>
                    <a:gd name="T1" fmla="*/ 0 h 29"/>
                    <a:gd name="T2" fmla="*/ 0 w 38"/>
                    <a:gd name="T3" fmla="*/ 3 h 29"/>
                    <a:gd name="T4" fmla="*/ 6 w 38"/>
                    <a:gd name="T5" fmla="*/ 22 h 29"/>
                    <a:gd name="T6" fmla="*/ 19 w 38"/>
                    <a:gd name="T7" fmla="*/ 29 h 29"/>
                    <a:gd name="T8" fmla="*/ 33 w 38"/>
                    <a:gd name="T9" fmla="*/ 22 h 29"/>
                    <a:gd name="T10" fmla="*/ 38 w 38"/>
                    <a:gd name="T11" fmla="*/ 3 h 29"/>
                    <a:gd name="T12" fmla="*/ 38 w 38"/>
                    <a:gd name="T13" fmla="*/ 0 h 29"/>
                    <a:gd name="T14" fmla="*/ 0 w 38"/>
                    <a:gd name="T15" fmla="*/ 0 h 29"/>
                    <a:gd name="T16" fmla="*/ 22 w 38"/>
                    <a:gd name="T17" fmla="*/ 23 h 29"/>
                    <a:gd name="T18" fmla="*/ 22 w 38"/>
                    <a:gd name="T19" fmla="*/ 23 h 29"/>
                    <a:gd name="T20" fmla="*/ 22 w 38"/>
                    <a:gd name="T21" fmla="*/ 23 h 29"/>
                    <a:gd name="T22" fmla="*/ 21 w 38"/>
                    <a:gd name="T23" fmla="*/ 22 h 29"/>
                    <a:gd name="T24" fmla="*/ 22 w 38"/>
                    <a:gd name="T25" fmla="*/ 21 h 29"/>
                    <a:gd name="T26" fmla="*/ 34 w 38"/>
                    <a:gd name="T27" fmla="*/ 6 h 29"/>
                    <a:gd name="T28" fmla="*/ 34 w 38"/>
                    <a:gd name="T29" fmla="*/ 5 h 29"/>
                    <a:gd name="T30" fmla="*/ 35 w 38"/>
                    <a:gd name="T31" fmla="*/ 4 h 29"/>
                    <a:gd name="T32" fmla="*/ 36 w 38"/>
                    <a:gd name="T33" fmla="*/ 5 h 29"/>
                    <a:gd name="T34" fmla="*/ 36 w 38"/>
                    <a:gd name="T35" fmla="*/ 6 h 29"/>
                    <a:gd name="T36" fmla="*/ 22 w 38"/>
                    <a:gd name="T37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8" h="29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11"/>
                        <a:pt x="2" y="17"/>
                        <a:pt x="6" y="22"/>
                      </a:cubicBezTo>
                      <a:cubicBezTo>
                        <a:pt x="9" y="26"/>
                        <a:pt x="14" y="29"/>
                        <a:pt x="19" y="29"/>
                      </a:cubicBezTo>
                      <a:cubicBezTo>
                        <a:pt x="24" y="29"/>
                        <a:pt x="29" y="26"/>
                        <a:pt x="33" y="22"/>
                      </a:cubicBezTo>
                      <a:cubicBezTo>
                        <a:pt x="36" y="17"/>
                        <a:pt x="38" y="11"/>
                        <a:pt x="38" y="3"/>
                      </a:cubicBezTo>
                      <a:cubicBezTo>
                        <a:pt x="38" y="2"/>
                        <a:pt x="38" y="1"/>
                        <a:pt x="38" y="0"/>
                      </a:cubicBezTo>
                      <a:lnTo>
                        <a:pt x="0" y="0"/>
                      </a:lnTo>
                      <a:close/>
                      <a:moveTo>
                        <a:pt x="22" y="23"/>
                      </a:move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1" y="23"/>
                        <a:pt x="21" y="22"/>
                        <a:pt x="21" y="22"/>
                      </a:cubicBezTo>
                      <a:cubicBezTo>
                        <a:pt x="21" y="21"/>
                        <a:pt x="21" y="21"/>
                        <a:pt x="22" y="21"/>
                      </a:cubicBezTo>
                      <a:cubicBezTo>
                        <a:pt x="28" y="21"/>
                        <a:pt x="34" y="14"/>
                        <a:pt x="34" y="6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5"/>
                        <a:pt x="34" y="4"/>
                        <a:pt x="35" y="4"/>
                      </a:cubicBezTo>
                      <a:cubicBezTo>
                        <a:pt x="35" y="4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6" y="15"/>
                        <a:pt x="30" y="23"/>
                        <a:pt x="22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0" name="Freeform 33"/>
                <p:cNvSpPr/>
                <p:nvPr/>
              </p:nvSpPr>
              <p:spPr bwMode="auto">
                <a:xfrm>
                  <a:off x="4377" y="1967"/>
                  <a:ext cx="87" cy="125"/>
                </a:xfrm>
                <a:custGeom>
                  <a:avLst/>
                  <a:gdLst>
                    <a:gd name="T0" fmla="*/ 13 w 18"/>
                    <a:gd name="T1" fmla="*/ 16 h 26"/>
                    <a:gd name="T2" fmla="*/ 15 w 18"/>
                    <a:gd name="T3" fmla="*/ 10 h 26"/>
                    <a:gd name="T4" fmla="*/ 18 w 18"/>
                    <a:gd name="T5" fmla="*/ 8 h 26"/>
                    <a:gd name="T6" fmla="*/ 18 w 18"/>
                    <a:gd name="T7" fmla="*/ 0 h 26"/>
                    <a:gd name="T8" fmla="*/ 7 w 18"/>
                    <a:gd name="T9" fmla="*/ 8 h 26"/>
                    <a:gd name="T10" fmla="*/ 0 w 18"/>
                    <a:gd name="T11" fmla="*/ 26 h 26"/>
                    <a:gd name="T12" fmla="*/ 18 w 18"/>
                    <a:gd name="T13" fmla="*/ 26 h 26"/>
                    <a:gd name="T14" fmla="*/ 18 w 18"/>
                    <a:gd name="T15" fmla="*/ 22 h 26"/>
                    <a:gd name="T16" fmla="*/ 13 w 18"/>
                    <a:gd name="T17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13" y="16"/>
                      </a:moveTo>
                      <a:cubicBezTo>
                        <a:pt x="13" y="14"/>
                        <a:pt x="14" y="12"/>
                        <a:pt x="15" y="10"/>
                      </a:cubicBezTo>
                      <a:cubicBezTo>
                        <a:pt x="15" y="9"/>
                        <a:pt x="16" y="8"/>
                        <a:pt x="18" y="8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4" y="0"/>
                        <a:pt x="10" y="3"/>
                        <a:pt x="7" y="8"/>
                      </a:cubicBezTo>
                      <a:cubicBezTo>
                        <a:pt x="3" y="13"/>
                        <a:pt x="1" y="20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5" y="22"/>
                        <a:pt x="13" y="19"/>
                        <a:pt x="1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1" name="Freeform 34"/>
                <p:cNvSpPr/>
                <p:nvPr/>
              </p:nvSpPr>
              <p:spPr bwMode="auto">
                <a:xfrm>
                  <a:off x="4469" y="1952"/>
                  <a:ext cx="4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" name="Freeform 35"/>
                <p:cNvSpPr/>
                <p:nvPr/>
              </p:nvSpPr>
              <p:spPr bwMode="auto">
                <a:xfrm>
                  <a:off x="4425" y="1861"/>
                  <a:ext cx="58" cy="91"/>
                </a:xfrm>
                <a:custGeom>
                  <a:avLst/>
                  <a:gdLst>
                    <a:gd name="T0" fmla="*/ 2 w 12"/>
                    <a:gd name="T1" fmla="*/ 8 h 19"/>
                    <a:gd name="T2" fmla="*/ 8 w 12"/>
                    <a:gd name="T3" fmla="*/ 10 h 19"/>
                    <a:gd name="T4" fmla="*/ 10 w 12"/>
                    <a:gd name="T5" fmla="*/ 11 h 19"/>
                    <a:gd name="T6" fmla="*/ 10 w 12"/>
                    <a:gd name="T7" fmla="*/ 12 h 19"/>
                    <a:gd name="T8" fmla="*/ 8 w 12"/>
                    <a:gd name="T9" fmla="*/ 17 h 19"/>
                    <a:gd name="T10" fmla="*/ 8 w 12"/>
                    <a:gd name="T11" fmla="*/ 19 h 19"/>
                    <a:gd name="T12" fmla="*/ 9 w 12"/>
                    <a:gd name="T13" fmla="*/ 19 h 19"/>
                    <a:gd name="T14" fmla="*/ 10 w 12"/>
                    <a:gd name="T15" fmla="*/ 18 h 19"/>
                    <a:gd name="T16" fmla="*/ 10 w 12"/>
                    <a:gd name="T17" fmla="*/ 18 h 19"/>
                    <a:gd name="T18" fmla="*/ 12 w 12"/>
                    <a:gd name="T19" fmla="*/ 12 h 19"/>
                    <a:gd name="T20" fmla="*/ 10 w 12"/>
                    <a:gd name="T21" fmla="*/ 9 h 19"/>
                    <a:gd name="T22" fmla="*/ 5 w 12"/>
                    <a:gd name="T23" fmla="*/ 7 h 19"/>
                    <a:gd name="T24" fmla="*/ 3 w 12"/>
                    <a:gd name="T25" fmla="*/ 7 h 19"/>
                    <a:gd name="T26" fmla="*/ 2 w 12"/>
                    <a:gd name="T27" fmla="*/ 5 h 19"/>
                    <a:gd name="T28" fmla="*/ 4 w 12"/>
                    <a:gd name="T29" fmla="*/ 1 h 19"/>
                    <a:gd name="T30" fmla="*/ 3 w 12"/>
                    <a:gd name="T31" fmla="*/ 0 h 19"/>
                    <a:gd name="T32" fmla="*/ 2 w 12"/>
                    <a:gd name="T33" fmla="*/ 0 h 19"/>
                    <a:gd name="T34" fmla="*/ 0 w 12"/>
                    <a:gd name="T35" fmla="*/ 5 h 19"/>
                    <a:gd name="T36" fmla="*/ 2 w 12"/>
                    <a:gd name="T37" fmla="*/ 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19">
                      <a:moveTo>
                        <a:pt x="2" y="8"/>
                      </a:moveTo>
                      <a:cubicBezTo>
                        <a:pt x="4" y="9"/>
                        <a:pt x="6" y="10"/>
                        <a:pt x="8" y="10"/>
                      </a:cubicBezTo>
                      <a:cubicBezTo>
                        <a:pt x="8" y="10"/>
                        <a:pt x="9" y="11"/>
                        <a:pt x="10" y="11"/>
                      </a:cubicBezTo>
                      <a:cubicBezTo>
                        <a:pt x="10" y="11"/>
                        <a:pt x="10" y="12"/>
                        <a:pt x="10" y="12"/>
                      </a:cubicBezTo>
                      <a:cubicBezTo>
                        <a:pt x="10" y="13"/>
                        <a:pt x="10" y="15"/>
                        <a:pt x="8" y="17"/>
                      </a:cubicBezTo>
                      <a:cubicBezTo>
                        <a:pt x="8" y="18"/>
                        <a:pt x="8" y="18"/>
                        <a:pt x="8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6"/>
                        <a:pt x="12" y="14"/>
                        <a:pt x="12" y="12"/>
                      </a:cubicBezTo>
                      <a:cubicBezTo>
                        <a:pt x="12" y="11"/>
                        <a:pt x="11" y="10"/>
                        <a:pt x="10" y="9"/>
                      </a:cubicBezTo>
                      <a:cubicBezTo>
                        <a:pt x="8" y="8"/>
                        <a:pt x="6" y="8"/>
                        <a:pt x="5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2" y="4"/>
                        <a:pt x="2" y="3"/>
                        <a:pt x="4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4"/>
                        <a:pt x="0" y="5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6542056" y="1825479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>
                  <a:defRPr/>
                </a:pPr>
                <a:r>
                  <a:rPr lang="en-US" altLang="zh-CN" sz="28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C</a:t>
                </a:r>
                <a:endParaRPr lang="zh-CN" altLang="en-US" sz="28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2613714" y="3368660"/>
            <a:ext cx="2025537" cy="643251"/>
            <a:chOff x="2613712" y="3440667"/>
            <a:chExt cx="2025537" cy="643251"/>
          </a:xfrm>
        </p:grpSpPr>
        <p:sp>
          <p:nvSpPr>
            <p:cNvPr id="54" name="Freeform 7"/>
            <p:cNvSpPr/>
            <p:nvPr/>
          </p:nvSpPr>
          <p:spPr bwMode="auto">
            <a:xfrm>
              <a:off x="2613712" y="3440667"/>
              <a:ext cx="2025537" cy="643251"/>
            </a:xfrm>
            <a:custGeom>
              <a:avLst/>
              <a:gdLst>
                <a:gd name="T0" fmla="*/ 1984 w 2305"/>
                <a:gd name="T1" fmla="*/ 732 h 732"/>
                <a:gd name="T2" fmla="*/ 0 w 2305"/>
                <a:gd name="T3" fmla="*/ 732 h 732"/>
                <a:gd name="T4" fmla="*/ 321 w 2305"/>
                <a:gd name="T5" fmla="*/ 366 h 732"/>
                <a:gd name="T6" fmla="*/ 0 w 2305"/>
                <a:gd name="T7" fmla="*/ 0 h 732"/>
                <a:gd name="T8" fmla="*/ 1984 w 2305"/>
                <a:gd name="T9" fmla="*/ 0 h 732"/>
                <a:gd name="T10" fmla="*/ 2305 w 2305"/>
                <a:gd name="T11" fmla="*/ 366 h 732"/>
                <a:gd name="T12" fmla="*/ 1984 w 2305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5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2973796" y="3507943"/>
              <a:ext cx="984264" cy="523220"/>
              <a:chOff x="1641394" y="3025016"/>
              <a:chExt cx="984264" cy="523220"/>
            </a:xfrm>
          </p:grpSpPr>
          <p:grpSp>
            <p:nvGrpSpPr>
              <p:cNvPr id="56" name="Group 20"/>
              <p:cNvGrpSpPr>
                <a:grpSpLocks noChangeAspect="1"/>
              </p:cNvGrpSpPr>
              <p:nvPr/>
            </p:nvGrpSpPr>
            <p:grpSpPr bwMode="auto">
              <a:xfrm>
                <a:off x="1641394" y="3123021"/>
                <a:ext cx="433721" cy="332887"/>
                <a:chOff x="1066" y="1895"/>
                <a:chExt cx="314" cy="241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1"/>
                <p:cNvSpPr/>
                <p:nvPr/>
              </p:nvSpPr>
              <p:spPr bwMode="auto">
                <a:xfrm>
                  <a:off x="1066" y="2128"/>
                  <a:ext cx="314" cy="8"/>
                </a:xfrm>
                <a:custGeom>
                  <a:avLst/>
                  <a:gdLst>
                    <a:gd name="T0" fmla="*/ 2 w 76"/>
                    <a:gd name="T1" fmla="*/ 2 h 2"/>
                    <a:gd name="T2" fmla="*/ 0 w 76"/>
                    <a:gd name="T3" fmla="*/ 1 h 2"/>
                    <a:gd name="T4" fmla="*/ 2 w 76"/>
                    <a:gd name="T5" fmla="*/ 0 h 2"/>
                    <a:gd name="T6" fmla="*/ 75 w 76"/>
                    <a:gd name="T7" fmla="*/ 0 h 2"/>
                    <a:gd name="T8" fmla="*/ 76 w 76"/>
                    <a:gd name="T9" fmla="*/ 1 h 2"/>
                    <a:gd name="T10" fmla="*/ 75 w 76"/>
                    <a:gd name="T11" fmla="*/ 2 h 2"/>
                    <a:gd name="T12" fmla="*/ 2 w 76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2">
                      <a:moveTo>
                        <a:pt x="2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76" y="0"/>
                        <a:pt x="76" y="1"/>
                      </a:cubicBezTo>
                      <a:cubicBezTo>
                        <a:pt x="76" y="2"/>
                        <a:pt x="75" y="2"/>
                        <a:pt x="75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" name="Rectangle 22"/>
                <p:cNvSpPr>
                  <a:spLocks noChangeArrowheads="1"/>
                </p:cNvSpPr>
                <p:nvPr/>
              </p:nvSpPr>
              <p:spPr bwMode="auto">
                <a:xfrm>
                  <a:off x="1107" y="1949"/>
                  <a:ext cx="46" cy="15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" name="Rectangle 23"/>
                <p:cNvSpPr>
                  <a:spLocks noChangeArrowheads="1"/>
                </p:cNvSpPr>
                <p:nvPr/>
              </p:nvSpPr>
              <p:spPr bwMode="auto">
                <a:xfrm>
                  <a:off x="1173" y="1895"/>
                  <a:ext cx="46" cy="2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" name="Rectangle 24"/>
                <p:cNvSpPr>
                  <a:spLocks noChangeArrowheads="1"/>
                </p:cNvSpPr>
                <p:nvPr/>
              </p:nvSpPr>
              <p:spPr bwMode="auto">
                <a:xfrm>
                  <a:off x="1235" y="1961"/>
                  <a:ext cx="46" cy="14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" name="Rectangle 25"/>
                <p:cNvSpPr>
                  <a:spLocks noChangeArrowheads="1"/>
                </p:cNvSpPr>
                <p:nvPr/>
              </p:nvSpPr>
              <p:spPr bwMode="auto">
                <a:xfrm>
                  <a:off x="1306" y="2007"/>
                  <a:ext cx="45" cy="9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2242220" y="3025016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800" dirty="0">
                    <a:solidFill>
                      <a:prstClr val="white"/>
                    </a:solidFill>
                    <a:latin typeface="Impact" panose="020B0806030902050204" pitchFamily="34" charset="0"/>
                    <a:ea typeface="SimSun" panose="02010600030101010101" pitchFamily="2" charset="-122"/>
                  </a:rPr>
                  <a:t>B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632405" y="3368660"/>
            <a:ext cx="2026416" cy="643251"/>
            <a:chOff x="632405" y="3440667"/>
            <a:chExt cx="2026416" cy="643251"/>
          </a:xfrm>
        </p:grpSpPr>
        <p:sp>
          <p:nvSpPr>
            <p:cNvPr id="70" name="Freeform 6"/>
            <p:cNvSpPr/>
            <p:nvPr/>
          </p:nvSpPr>
          <p:spPr bwMode="auto">
            <a:xfrm>
              <a:off x="632405" y="3440667"/>
              <a:ext cx="2026416" cy="643251"/>
            </a:xfrm>
            <a:custGeom>
              <a:avLst/>
              <a:gdLst>
                <a:gd name="T0" fmla="*/ 1984 w 2306"/>
                <a:gd name="T1" fmla="*/ 732 h 732"/>
                <a:gd name="T2" fmla="*/ 0 w 2306"/>
                <a:gd name="T3" fmla="*/ 732 h 732"/>
                <a:gd name="T4" fmla="*/ 321 w 2306"/>
                <a:gd name="T5" fmla="*/ 366 h 732"/>
                <a:gd name="T6" fmla="*/ 0 w 2306"/>
                <a:gd name="T7" fmla="*/ 0 h 732"/>
                <a:gd name="T8" fmla="*/ 1984 w 2306"/>
                <a:gd name="T9" fmla="*/ 0 h 732"/>
                <a:gd name="T10" fmla="*/ 2306 w 2306"/>
                <a:gd name="T11" fmla="*/ 366 h 732"/>
                <a:gd name="T12" fmla="*/ 1984 w 2306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6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6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1072594" y="3531998"/>
              <a:ext cx="979138" cy="523220"/>
              <a:chOff x="6008914" y="3051741"/>
              <a:chExt cx="979138" cy="523220"/>
            </a:xfrm>
          </p:grpSpPr>
          <p:grpSp>
            <p:nvGrpSpPr>
              <p:cNvPr id="72" name="Group 14"/>
              <p:cNvGrpSpPr>
                <a:grpSpLocks noChangeAspect="1"/>
              </p:cNvGrpSpPr>
              <p:nvPr/>
            </p:nvGrpSpPr>
            <p:grpSpPr bwMode="auto">
              <a:xfrm>
                <a:off x="6008914" y="3093443"/>
                <a:ext cx="390557" cy="351799"/>
                <a:chOff x="4645" y="1318"/>
                <a:chExt cx="262" cy="236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Freeform 15"/>
                <p:cNvSpPr/>
                <p:nvPr/>
              </p:nvSpPr>
              <p:spPr bwMode="auto">
                <a:xfrm>
                  <a:off x="4645" y="1425"/>
                  <a:ext cx="262" cy="129"/>
                </a:xfrm>
                <a:custGeom>
                  <a:avLst/>
                  <a:gdLst>
                    <a:gd name="T0" fmla="*/ 44 w 71"/>
                    <a:gd name="T1" fmla="*/ 6 h 35"/>
                    <a:gd name="T2" fmla="*/ 42 w 71"/>
                    <a:gd name="T3" fmla="*/ 8 h 35"/>
                    <a:gd name="T4" fmla="*/ 29 w 71"/>
                    <a:gd name="T5" fmla="*/ 8 h 35"/>
                    <a:gd name="T6" fmla="*/ 27 w 71"/>
                    <a:gd name="T7" fmla="*/ 6 h 35"/>
                    <a:gd name="T8" fmla="*/ 27 w 71"/>
                    <a:gd name="T9" fmla="*/ 0 h 35"/>
                    <a:gd name="T10" fmla="*/ 0 w 71"/>
                    <a:gd name="T11" fmla="*/ 0 h 35"/>
                    <a:gd name="T12" fmla="*/ 0 w 71"/>
                    <a:gd name="T13" fmla="*/ 28 h 35"/>
                    <a:gd name="T14" fmla="*/ 7 w 71"/>
                    <a:gd name="T15" fmla="*/ 35 h 35"/>
                    <a:gd name="T16" fmla="*/ 64 w 71"/>
                    <a:gd name="T17" fmla="*/ 35 h 35"/>
                    <a:gd name="T18" fmla="*/ 71 w 71"/>
                    <a:gd name="T19" fmla="*/ 28 h 35"/>
                    <a:gd name="T20" fmla="*/ 71 w 71"/>
                    <a:gd name="T21" fmla="*/ 0 h 35"/>
                    <a:gd name="T22" fmla="*/ 44 w 71"/>
                    <a:gd name="T23" fmla="*/ 0 h 35"/>
                    <a:gd name="T24" fmla="*/ 44 w 71"/>
                    <a:gd name="T25" fmla="*/ 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" h="35">
                      <a:moveTo>
                        <a:pt x="44" y="6"/>
                      </a:moveTo>
                      <a:cubicBezTo>
                        <a:pt x="44" y="7"/>
                        <a:pt x="43" y="8"/>
                        <a:pt x="42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8" y="8"/>
                        <a:pt x="27" y="7"/>
                        <a:pt x="27" y="6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1"/>
                        <a:pt x="3" y="35"/>
                        <a:pt x="7" y="35"/>
                      </a:cubicBezTo>
                      <a:cubicBezTo>
                        <a:pt x="64" y="35"/>
                        <a:pt x="64" y="35"/>
                        <a:pt x="64" y="35"/>
                      </a:cubicBezTo>
                      <a:cubicBezTo>
                        <a:pt x="68" y="35"/>
                        <a:pt x="71" y="31"/>
                        <a:pt x="71" y="28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lnTo>
                        <a:pt x="44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5" name="Freeform 16"/>
                <p:cNvSpPr>
                  <a:spLocks noEditPoints="1"/>
                </p:cNvSpPr>
                <p:nvPr/>
              </p:nvSpPr>
              <p:spPr bwMode="auto">
                <a:xfrm>
                  <a:off x="4645" y="1318"/>
                  <a:ext cx="262" cy="100"/>
                </a:xfrm>
                <a:custGeom>
                  <a:avLst/>
                  <a:gdLst>
                    <a:gd name="T0" fmla="*/ 64 w 71"/>
                    <a:gd name="T1" fmla="*/ 12 h 27"/>
                    <a:gd name="T2" fmla="*/ 47 w 71"/>
                    <a:gd name="T3" fmla="*/ 12 h 27"/>
                    <a:gd name="T4" fmla="*/ 47 w 71"/>
                    <a:gd name="T5" fmla="*/ 5 h 27"/>
                    <a:gd name="T6" fmla="*/ 43 w 71"/>
                    <a:gd name="T7" fmla="*/ 0 h 27"/>
                    <a:gd name="T8" fmla="*/ 28 w 71"/>
                    <a:gd name="T9" fmla="*/ 0 h 27"/>
                    <a:gd name="T10" fmla="*/ 23 w 71"/>
                    <a:gd name="T11" fmla="*/ 5 h 27"/>
                    <a:gd name="T12" fmla="*/ 23 w 71"/>
                    <a:gd name="T13" fmla="*/ 12 h 27"/>
                    <a:gd name="T14" fmla="*/ 7 w 71"/>
                    <a:gd name="T15" fmla="*/ 12 h 27"/>
                    <a:gd name="T16" fmla="*/ 0 w 71"/>
                    <a:gd name="T17" fmla="*/ 19 h 27"/>
                    <a:gd name="T18" fmla="*/ 0 w 71"/>
                    <a:gd name="T19" fmla="*/ 27 h 27"/>
                    <a:gd name="T20" fmla="*/ 71 w 71"/>
                    <a:gd name="T21" fmla="*/ 27 h 27"/>
                    <a:gd name="T22" fmla="*/ 71 w 71"/>
                    <a:gd name="T23" fmla="*/ 19 h 27"/>
                    <a:gd name="T24" fmla="*/ 64 w 71"/>
                    <a:gd name="T25" fmla="*/ 12 h 27"/>
                    <a:gd name="T26" fmla="*/ 28 w 71"/>
                    <a:gd name="T27" fmla="*/ 5 h 27"/>
                    <a:gd name="T28" fmla="*/ 43 w 71"/>
                    <a:gd name="T29" fmla="*/ 5 h 27"/>
                    <a:gd name="T30" fmla="*/ 43 w 71"/>
                    <a:gd name="T31" fmla="*/ 12 h 27"/>
                    <a:gd name="T32" fmla="*/ 28 w 71"/>
                    <a:gd name="T33" fmla="*/ 12 h 27"/>
                    <a:gd name="T34" fmla="*/ 28 w 71"/>
                    <a:gd name="T35" fmla="*/ 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" h="27">
                      <a:moveTo>
                        <a:pt x="64" y="12"/>
                      </a:move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47" y="2"/>
                        <a:pt x="45" y="0"/>
                        <a:pt x="43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0"/>
                        <a:pt x="23" y="2"/>
                        <a:pt x="23" y="5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3" y="12"/>
                        <a:pt x="0" y="15"/>
                        <a:pt x="0" y="19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71" y="27"/>
                        <a:pt x="71" y="27"/>
                        <a:pt x="71" y="27"/>
                      </a:cubicBezTo>
                      <a:cubicBezTo>
                        <a:pt x="71" y="19"/>
                        <a:pt x="71" y="19"/>
                        <a:pt x="71" y="19"/>
                      </a:cubicBezTo>
                      <a:cubicBezTo>
                        <a:pt x="71" y="15"/>
                        <a:pt x="68" y="12"/>
                        <a:pt x="64" y="12"/>
                      </a:cubicBezTo>
                      <a:close/>
                      <a:moveTo>
                        <a:pt x="28" y="5"/>
                      </a:move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lnTo>
                        <a:pt x="28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6620644" y="3051741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>
                  <a:defRPr/>
                </a:pPr>
                <a:r>
                  <a:rPr lang="en-US" altLang="zh-CN" sz="28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A</a:t>
                </a:r>
                <a:endParaRPr lang="zh-CN" altLang="en-US" sz="28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76" name="矩形 1"/>
          <p:cNvSpPr>
            <a:spLocks noChangeArrowheads="1"/>
          </p:cNvSpPr>
          <p:nvPr/>
        </p:nvSpPr>
        <p:spPr bwMode="auto">
          <a:xfrm>
            <a:off x="6756409" y="2179278"/>
            <a:ext cx="16320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Cả</a:t>
            </a:r>
            <a:r>
              <a:rPr kumimoji="0" lang="en-US" altLang="zh-CN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3 ý </a:t>
            </a:r>
            <a:r>
              <a:rPr kumimoji="0" lang="en-US" altLang="zh-CN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trên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7" name="矩形 1"/>
          <p:cNvSpPr>
            <a:spLocks noChangeArrowheads="1"/>
          </p:cNvSpPr>
          <p:nvPr/>
        </p:nvSpPr>
        <p:spPr bwMode="auto">
          <a:xfrm>
            <a:off x="4648200" y="1731603"/>
            <a:ext cx="1795629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Hai</a:t>
            </a:r>
            <a:r>
              <a:rPr kumimoji="0" lang="en-US" altLang="zh-CN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anh</a:t>
            </a:r>
            <a:r>
              <a:rPr kumimoji="0" lang="en-US" altLang="zh-CN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nhường</a:t>
            </a:r>
            <a:r>
              <a:rPr kumimoji="0" lang="en-US" altLang="zh-CN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đồ</a:t>
            </a:r>
            <a:r>
              <a:rPr kumimoji="0" lang="en-US" altLang="zh-CN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chơi</a:t>
            </a:r>
            <a:r>
              <a:rPr kumimoji="0" lang="en-US" altLang="zh-CN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cho</a:t>
            </a:r>
            <a:r>
              <a:rPr kumimoji="0" lang="en-US" altLang="zh-CN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nhau</a:t>
            </a:r>
            <a:endParaRPr kumimoji="0" lang="zh-CN" altLang="en-US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8" name="矩形 1"/>
          <p:cNvSpPr>
            <a:spLocks noChangeArrowheads="1"/>
          </p:cNvSpPr>
          <p:nvPr/>
        </p:nvSpPr>
        <p:spPr bwMode="auto">
          <a:xfrm>
            <a:off x="2476500" y="1464903"/>
            <a:ext cx="22002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Chiều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cũng</a:t>
            </a:r>
            <a:r>
              <a:rPr kumimoji="0" lang="en-US" altLang="zh-CN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endParaRPr kumimoji="0" lang="en-US" altLang="zh-CN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đón</a:t>
            </a:r>
            <a:r>
              <a:rPr kumimoji="0" lang="en-US" altLang="zh-CN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2 </a:t>
            </a:r>
            <a:r>
              <a:rPr kumimoji="0" lang="en-US" altLang="zh-CN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anh</a:t>
            </a:r>
            <a:r>
              <a:rPr kumimoji="0" lang="en-US" altLang="zh-CN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vừa</a:t>
            </a:r>
            <a:r>
              <a:rPr kumimoji="0" lang="en-US" altLang="zh-CN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đi</a:t>
            </a:r>
            <a:r>
              <a:rPr kumimoji="0" lang="en-US" altLang="zh-CN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vừa</a:t>
            </a:r>
            <a:r>
              <a:rPr kumimoji="0" lang="en-US" altLang="zh-CN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chuyện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9" name="矩形 1"/>
          <p:cNvSpPr>
            <a:spLocks noChangeArrowheads="1"/>
          </p:cNvSpPr>
          <p:nvPr/>
        </p:nvSpPr>
        <p:spPr bwMode="auto">
          <a:xfrm>
            <a:off x="771526" y="2112603"/>
            <a:ext cx="17259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vá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áo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cho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anh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0975" y="9525"/>
            <a:ext cx="881062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tiết nào thể hiện tình cảm yêu thương, gắn bó tha thiết giữa hai anh em Thành và Thủy?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2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2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77" grpId="0"/>
      <p:bldP spid="78" grpId="0"/>
      <p:bldP spid="7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5"/>
          <p:cNvGrpSpPr/>
          <p:nvPr/>
        </p:nvGrpSpPr>
        <p:grpSpPr>
          <a:xfrm>
            <a:off x="931836" y="1544294"/>
            <a:ext cx="1352926" cy="1352926"/>
            <a:chOff x="1003844" y="1472285"/>
            <a:chExt cx="1352926" cy="1352926"/>
          </a:xfrm>
        </p:grpSpPr>
        <p:sp>
          <p:nvSpPr>
            <p:cNvPr id="47" name="泪滴形 24"/>
            <p:cNvSpPr/>
            <p:nvPr/>
          </p:nvSpPr>
          <p:spPr bwMode="auto">
            <a:xfrm rot="10800000" flipH="1">
              <a:off x="1003844" y="1472285"/>
              <a:ext cx="1352926" cy="1352926"/>
            </a:xfrm>
            <a:custGeom>
              <a:avLst/>
              <a:gdLst>
                <a:gd name="T0" fmla="*/ 679134 w 1680168"/>
                <a:gd name="T1" fmla="*/ 1503514 h 1680168"/>
                <a:gd name="T2" fmla="*/ 176653 w 1680168"/>
                <a:gd name="T3" fmla="*/ 1001034 h 1680168"/>
                <a:gd name="T4" fmla="*/ 679134 w 1680168"/>
                <a:gd name="T5" fmla="*/ 498554 h 1680168"/>
                <a:gd name="T6" fmla="*/ 1181615 w 1680168"/>
                <a:gd name="T7" fmla="*/ 1001034 h 1680168"/>
                <a:gd name="T8" fmla="*/ 679134 w 1680168"/>
                <a:gd name="T9" fmla="*/ 1503514 h 1680168"/>
                <a:gd name="T10" fmla="*/ 840084 w 1680168"/>
                <a:gd name="T11" fmla="*/ 1680168 h 1680168"/>
                <a:gd name="T12" fmla="*/ 1680168 w 1680168"/>
                <a:gd name="T13" fmla="*/ 840084 h 1680168"/>
                <a:gd name="T14" fmla="*/ 1680168 w 1680168"/>
                <a:gd name="T15" fmla="*/ 0 h 1680168"/>
                <a:gd name="T16" fmla="*/ 840084 w 1680168"/>
                <a:gd name="T17" fmla="*/ 0 h 1680168"/>
                <a:gd name="T18" fmla="*/ 0 w 1680168"/>
                <a:gd name="T19" fmla="*/ 840084 h 1680168"/>
                <a:gd name="T20" fmla="*/ 840084 w 1680168"/>
                <a:gd name="T21" fmla="*/ 1680168 h 1680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0168" h="1680168">
                  <a:moveTo>
                    <a:pt x="679134" y="1503514"/>
                  </a:moveTo>
                  <a:cubicBezTo>
                    <a:pt x="401621" y="1503514"/>
                    <a:pt x="176653" y="1278546"/>
                    <a:pt x="176653" y="1001034"/>
                  </a:cubicBezTo>
                  <a:cubicBezTo>
                    <a:pt x="176653" y="723522"/>
                    <a:pt x="401621" y="498554"/>
                    <a:pt x="679134" y="498554"/>
                  </a:cubicBezTo>
                  <a:cubicBezTo>
                    <a:pt x="956647" y="498554"/>
                    <a:pt x="1181615" y="723522"/>
                    <a:pt x="1181615" y="1001034"/>
                  </a:cubicBezTo>
                  <a:cubicBezTo>
                    <a:pt x="1181615" y="1278546"/>
                    <a:pt x="956647" y="1503514"/>
                    <a:pt x="679134" y="1503514"/>
                  </a:cubicBezTo>
                  <a:close/>
                  <a:moveTo>
                    <a:pt x="840084" y="1680168"/>
                  </a:moveTo>
                  <a:cubicBezTo>
                    <a:pt x="1304050" y="1680168"/>
                    <a:pt x="1680168" y="1304050"/>
                    <a:pt x="1680168" y="840084"/>
                  </a:cubicBezTo>
                  <a:lnTo>
                    <a:pt x="1680168" y="0"/>
                  </a:lnTo>
                  <a:lnTo>
                    <a:pt x="840084" y="0"/>
                  </a:lnTo>
                  <a:cubicBezTo>
                    <a:pt x="376118" y="0"/>
                    <a:pt x="0" y="376118"/>
                    <a:pt x="0" y="840084"/>
                  </a:cubicBezTo>
                  <a:cubicBezTo>
                    <a:pt x="0" y="1304050"/>
                    <a:pt x="376118" y="1680168"/>
                    <a:pt x="840084" y="168016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02218" y="1811239"/>
              <a:ext cx="333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Charlemagne Std" pitchFamily="82" charset="0"/>
                  <a:ea typeface="Microsoft YaHei" panose="020B0503020204020204" charset="-122"/>
                </a:rPr>
                <a:t>A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harlemagne Std" pitchFamily="82" charset="0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3" name="组合 48"/>
          <p:cNvGrpSpPr/>
          <p:nvPr/>
        </p:nvGrpSpPr>
        <p:grpSpPr>
          <a:xfrm>
            <a:off x="755576" y="2932735"/>
            <a:ext cx="1512620" cy="1513898"/>
            <a:chOff x="827584" y="2860726"/>
            <a:chExt cx="1512620" cy="1513898"/>
          </a:xfrm>
        </p:grpSpPr>
        <p:sp>
          <p:nvSpPr>
            <p:cNvPr id="50" name="泪滴形 38"/>
            <p:cNvSpPr/>
            <p:nvPr/>
          </p:nvSpPr>
          <p:spPr bwMode="auto">
            <a:xfrm>
              <a:off x="827584" y="2860726"/>
              <a:ext cx="1512620" cy="1513898"/>
            </a:xfrm>
            <a:custGeom>
              <a:avLst/>
              <a:gdLst>
                <a:gd name="T0" fmla="*/ 811275 w 1879944"/>
                <a:gd name="T1" fmla="*/ 455670 h 1880638"/>
                <a:gd name="T2" fmla="*/ 198108 w 1879944"/>
                <a:gd name="T3" fmla="*/ 1069063 h 1880638"/>
                <a:gd name="T4" fmla="*/ 811275 w 1879944"/>
                <a:gd name="T5" fmla="*/ 1682456 h 1880638"/>
                <a:gd name="T6" fmla="*/ 1424442 w 1879944"/>
                <a:gd name="T7" fmla="*/ 1069063 h 1880638"/>
                <a:gd name="T8" fmla="*/ 811275 w 1879944"/>
                <a:gd name="T9" fmla="*/ 455670 h 1880638"/>
                <a:gd name="T10" fmla="*/ 939973 w 1879944"/>
                <a:gd name="T11" fmla="*/ 0 h 1880638"/>
                <a:gd name="T12" fmla="*/ 1879944 w 1879944"/>
                <a:gd name="T13" fmla="*/ 0 h 1880638"/>
                <a:gd name="T14" fmla="*/ 1879944 w 1879944"/>
                <a:gd name="T15" fmla="*/ 940319 h 1880638"/>
                <a:gd name="T16" fmla="*/ 939972 w 1879944"/>
                <a:gd name="T17" fmla="*/ 1880638 h 1880638"/>
                <a:gd name="T18" fmla="*/ 0 w 1879944"/>
                <a:gd name="T19" fmla="*/ 940319 h 1880638"/>
                <a:gd name="T20" fmla="*/ 1 w 1879944"/>
                <a:gd name="T21" fmla="*/ 940319 h 1880638"/>
                <a:gd name="T22" fmla="*/ 939973 w 1879944"/>
                <a:gd name="T23" fmla="*/ 0 h 1880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9944" h="1880638">
                  <a:moveTo>
                    <a:pt x="811275" y="455670"/>
                  </a:moveTo>
                  <a:cubicBezTo>
                    <a:pt x="472632" y="455670"/>
                    <a:pt x="198108" y="730295"/>
                    <a:pt x="198108" y="1069063"/>
                  </a:cubicBezTo>
                  <a:cubicBezTo>
                    <a:pt x="198108" y="1407831"/>
                    <a:pt x="472632" y="1682456"/>
                    <a:pt x="811275" y="1682456"/>
                  </a:cubicBezTo>
                  <a:cubicBezTo>
                    <a:pt x="1149918" y="1682456"/>
                    <a:pt x="1424442" y="1407831"/>
                    <a:pt x="1424442" y="1069063"/>
                  </a:cubicBezTo>
                  <a:cubicBezTo>
                    <a:pt x="1424442" y="730295"/>
                    <a:pt x="1149918" y="455670"/>
                    <a:pt x="811275" y="455670"/>
                  </a:cubicBezTo>
                  <a:close/>
                  <a:moveTo>
                    <a:pt x="939973" y="0"/>
                  </a:moveTo>
                  <a:lnTo>
                    <a:pt x="1879944" y="0"/>
                  </a:lnTo>
                  <a:lnTo>
                    <a:pt x="1879944" y="940319"/>
                  </a:lnTo>
                  <a:cubicBezTo>
                    <a:pt x="1879944" y="1459643"/>
                    <a:pt x="1459104" y="1880638"/>
                    <a:pt x="939972" y="1880638"/>
                  </a:cubicBezTo>
                  <a:cubicBezTo>
                    <a:pt x="420840" y="1880638"/>
                    <a:pt x="0" y="1459643"/>
                    <a:pt x="0" y="940319"/>
                  </a:cubicBezTo>
                  <a:lnTo>
                    <a:pt x="1" y="940319"/>
                  </a:lnTo>
                  <a:cubicBezTo>
                    <a:pt x="1" y="420995"/>
                    <a:pt x="420841" y="0"/>
                    <a:pt x="939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15616" y="3493517"/>
              <a:ext cx="33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harlemagne Std" pitchFamily="82" charset="0"/>
                  <a:ea typeface="Microsoft YaHei" panose="020B0503020204020204" charset="-122"/>
                  <a:cs typeface="+mn-cs"/>
                </a:rPr>
                <a:t>C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harlemagne Std" pitchFamily="82" charset="0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4" name="组合 51"/>
          <p:cNvGrpSpPr/>
          <p:nvPr/>
        </p:nvGrpSpPr>
        <p:grpSpPr>
          <a:xfrm>
            <a:off x="2303115" y="1330943"/>
            <a:ext cx="1567555" cy="1566277"/>
            <a:chOff x="2375123" y="1258934"/>
            <a:chExt cx="1567555" cy="1566277"/>
          </a:xfrm>
        </p:grpSpPr>
        <p:sp>
          <p:nvSpPr>
            <p:cNvPr id="53" name="泪滴形 34"/>
            <p:cNvSpPr/>
            <p:nvPr/>
          </p:nvSpPr>
          <p:spPr bwMode="auto">
            <a:xfrm rot="16200000" flipH="1">
              <a:off x="2375762" y="1258295"/>
              <a:ext cx="1566277" cy="1567555"/>
            </a:xfrm>
            <a:custGeom>
              <a:avLst/>
              <a:gdLst>
                <a:gd name="T0" fmla="*/ 205247 w 1947680"/>
                <a:gd name="T1" fmla="*/ 1146936 h 1946960"/>
                <a:gd name="T2" fmla="*/ 800320 w 1947680"/>
                <a:gd name="T3" fmla="*/ 552082 h 1946960"/>
                <a:gd name="T4" fmla="*/ 1395393 w 1947680"/>
                <a:gd name="T5" fmla="*/ 1146936 h 1946960"/>
                <a:gd name="T6" fmla="*/ 800320 w 1947680"/>
                <a:gd name="T7" fmla="*/ 1741790 h 1946960"/>
                <a:gd name="T8" fmla="*/ 205247 w 1947680"/>
                <a:gd name="T9" fmla="*/ 1146936 h 1946960"/>
                <a:gd name="T10" fmla="*/ 0 w 1947680"/>
                <a:gd name="T11" fmla="*/ 973480 h 1946960"/>
                <a:gd name="T12" fmla="*/ 973840 w 1947680"/>
                <a:gd name="T13" fmla="*/ 1946960 h 1946960"/>
                <a:gd name="T14" fmla="*/ 1947680 w 1947680"/>
                <a:gd name="T15" fmla="*/ 973480 h 1946960"/>
                <a:gd name="T16" fmla="*/ 1947680 w 1947680"/>
                <a:gd name="T17" fmla="*/ 0 h 1946960"/>
                <a:gd name="T18" fmla="*/ 973841 w 1947680"/>
                <a:gd name="T19" fmla="*/ 0 h 1946960"/>
                <a:gd name="T20" fmla="*/ 1 w 1947680"/>
                <a:gd name="T21" fmla="*/ 973480 h 1946960"/>
                <a:gd name="T22" fmla="*/ 0 w 1947680"/>
                <a:gd name="T23" fmla="*/ 973480 h 1946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7680" h="1946960">
                  <a:moveTo>
                    <a:pt x="205247" y="1146936"/>
                  </a:moveTo>
                  <a:cubicBezTo>
                    <a:pt x="205247" y="818407"/>
                    <a:pt x="471670" y="552082"/>
                    <a:pt x="800320" y="552082"/>
                  </a:cubicBezTo>
                  <a:cubicBezTo>
                    <a:pt x="1128970" y="552082"/>
                    <a:pt x="1395393" y="818407"/>
                    <a:pt x="1395393" y="1146936"/>
                  </a:cubicBezTo>
                  <a:cubicBezTo>
                    <a:pt x="1395393" y="1475465"/>
                    <a:pt x="1128970" y="1741790"/>
                    <a:pt x="800320" y="1741790"/>
                  </a:cubicBezTo>
                  <a:cubicBezTo>
                    <a:pt x="471670" y="1741790"/>
                    <a:pt x="205247" y="1475465"/>
                    <a:pt x="205247" y="1146936"/>
                  </a:cubicBezTo>
                  <a:close/>
                  <a:moveTo>
                    <a:pt x="0" y="973480"/>
                  </a:moveTo>
                  <a:cubicBezTo>
                    <a:pt x="0" y="1511118"/>
                    <a:pt x="436003" y="1946960"/>
                    <a:pt x="973840" y="1946960"/>
                  </a:cubicBezTo>
                  <a:cubicBezTo>
                    <a:pt x="1511677" y="1946960"/>
                    <a:pt x="1947680" y="1511118"/>
                    <a:pt x="1947680" y="973480"/>
                  </a:cubicBezTo>
                  <a:lnTo>
                    <a:pt x="1947680" y="0"/>
                  </a:lnTo>
                  <a:lnTo>
                    <a:pt x="973841" y="0"/>
                  </a:lnTo>
                  <a:cubicBezTo>
                    <a:pt x="436004" y="0"/>
                    <a:pt x="1" y="435842"/>
                    <a:pt x="1" y="973480"/>
                  </a:cubicBezTo>
                  <a:lnTo>
                    <a:pt x="0" y="973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15816" y="1697812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Charlemagne Std" pitchFamily="82" charset="0"/>
                  <a:ea typeface="Microsoft YaHei" panose="020B0503020204020204" charset="-122"/>
                </a:rPr>
                <a:t>B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harlemagne Std" pitchFamily="82" charset="0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5" name="组合 54"/>
          <p:cNvGrpSpPr/>
          <p:nvPr/>
        </p:nvGrpSpPr>
        <p:grpSpPr>
          <a:xfrm>
            <a:off x="2304059" y="2932734"/>
            <a:ext cx="1727248" cy="1727248"/>
            <a:chOff x="2376067" y="2860726"/>
            <a:chExt cx="1727248" cy="1727248"/>
          </a:xfrm>
        </p:grpSpPr>
        <p:sp>
          <p:nvSpPr>
            <p:cNvPr id="56" name="泪滴形 36"/>
            <p:cNvSpPr/>
            <p:nvPr/>
          </p:nvSpPr>
          <p:spPr bwMode="auto">
            <a:xfrm flipH="1">
              <a:off x="2376067" y="2860726"/>
              <a:ext cx="1727248" cy="1727248"/>
            </a:xfrm>
            <a:custGeom>
              <a:avLst/>
              <a:gdLst>
                <a:gd name="T0" fmla="*/ 875297 w 2146050"/>
                <a:gd name="T1" fmla="*/ 621837 h 2146844"/>
                <a:gd name="T2" fmla="*/ 1524443 w 2146050"/>
                <a:gd name="T3" fmla="*/ 1271223 h 2146844"/>
                <a:gd name="T4" fmla="*/ 875297 w 2146050"/>
                <a:gd name="T5" fmla="*/ 1920609 h 2146844"/>
                <a:gd name="T6" fmla="*/ 226151 w 2146050"/>
                <a:gd name="T7" fmla="*/ 1271223 h 2146844"/>
                <a:gd name="T8" fmla="*/ 875297 w 2146050"/>
                <a:gd name="T9" fmla="*/ 621837 h 2146844"/>
                <a:gd name="T10" fmla="*/ 2146050 w 2146050"/>
                <a:gd name="T11" fmla="*/ 0 h 2146844"/>
                <a:gd name="T12" fmla="*/ 1073025 w 2146050"/>
                <a:gd name="T13" fmla="*/ 0 h 2146844"/>
                <a:gd name="T14" fmla="*/ 0 w 2146050"/>
                <a:gd name="T15" fmla="*/ 1073422 h 2146844"/>
                <a:gd name="T16" fmla="*/ 1073025 w 2146050"/>
                <a:gd name="T17" fmla="*/ 2146844 h 2146844"/>
                <a:gd name="T18" fmla="*/ 2146050 w 2146050"/>
                <a:gd name="T19" fmla="*/ 1073422 h 2146844"/>
                <a:gd name="T20" fmla="*/ 2146050 w 2146050"/>
                <a:gd name="T21" fmla="*/ 0 h 214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6050" h="2146844">
                  <a:moveTo>
                    <a:pt x="875297" y="621837"/>
                  </a:moveTo>
                  <a:cubicBezTo>
                    <a:pt x="1233810" y="621837"/>
                    <a:pt x="1524443" y="912577"/>
                    <a:pt x="1524443" y="1271223"/>
                  </a:cubicBezTo>
                  <a:cubicBezTo>
                    <a:pt x="1524443" y="1629869"/>
                    <a:pt x="1233810" y="1920609"/>
                    <a:pt x="875297" y="1920609"/>
                  </a:cubicBezTo>
                  <a:cubicBezTo>
                    <a:pt x="516784" y="1920609"/>
                    <a:pt x="226151" y="1629869"/>
                    <a:pt x="226151" y="1271223"/>
                  </a:cubicBezTo>
                  <a:cubicBezTo>
                    <a:pt x="226151" y="912577"/>
                    <a:pt x="516784" y="621837"/>
                    <a:pt x="875297" y="621837"/>
                  </a:cubicBezTo>
                  <a:close/>
                  <a:moveTo>
                    <a:pt x="2146050" y="0"/>
                  </a:moveTo>
                  <a:lnTo>
                    <a:pt x="1073025" y="0"/>
                  </a:lnTo>
                  <a:cubicBezTo>
                    <a:pt x="480410" y="0"/>
                    <a:pt x="0" y="480587"/>
                    <a:pt x="0" y="1073422"/>
                  </a:cubicBezTo>
                  <a:cubicBezTo>
                    <a:pt x="0" y="1666257"/>
                    <a:pt x="480410" y="2146844"/>
                    <a:pt x="1073025" y="2146844"/>
                  </a:cubicBezTo>
                  <a:cubicBezTo>
                    <a:pt x="1665640" y="2146844"/>
                    <a:pt x="2146050" y="1666257"/>
                    <a:pt x="2146050" y="1073422"/>
                  </a:cubicBezTo>
                  <a:lnTo>
                    <a:pt x="21460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62059" y="3651870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harlemagne Std" pitchFamily="82" charset="0"/>
                  <a:ea typeface="Microsoft YaHei" panose="020B0503020204020204" charset="-122"/>
                  <a:cs typeface="+mn-cs"/>
                </a:rPr>
                <a:t>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harlemagne Std" pitchFamily="82" charset="0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6" name="组合 57"/>
          <p:cNvGrpSpPr/>
          <p:nvPr/>
        </p:nvGrpSpPr>
        <p:grpSpPr>
          <a:xfrm>
            <a:off x="4594941" y="1433410"/>
            <a:ext cx="501650" cy="506412"/>
            <a:chOff x="4929188" y="1303338"/>
            <a:chExt cx="501650" cy="506412"/>
          </a:xfrm>
        </p:grpSpPr>
        <p:sp>
          <p:nvSpPr>
            <p:cNvPr id="100" name="Freeform 6"/>
            <p:cNvSpPr/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1" name="Freeform 7"/>
            <p:cNvSpPr/>
            <p:nvPr/>
          </p:nvSpPr>
          <p:spPr bwMode="auto">
            <a:xfrm>
              <a:off x="4995863" y="1358900"/>
              <a:ext cx="371475" cy="206375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2" name="Freeform 8"/>
            <p:cNvSpPr/>
            <p:nvPr/>
          </p:nvSpPr>
          <p:spPr bwMode="auto">
            <a:xfrm>
              <a:off x="5056188" y="1446213"/>
              <a:ext cx="255588" cy="26511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102"/>
          <p:cNvGrpSpPr/>
          <p:nvPr/>
        </p:nvGrpSpPr>
        <p:grpSpPr>
          <a:xfrm>
            <a:off x="4590180" y="2205379"/>
            <a:ext cx="506413" cy="506412"/>
            <a:chOff x="1339850" y="2163763"/>
            <a:chExt cx="506413" cy="506412"/>
          </a:xfrm>
        </p:grpSpPr>
        <p:sp>
          <p:nvSpPr>
            <p:cNvPr id="104" name="Freeform 13"/>
            <p:cNvSpPr/>
            <p:nvPr/>
          </p:nvSpPr>
          <p:spPr bwMode="auto">
            <a:xfrm>
              <a:off x="1339850" y="2163763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7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7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5" name="Freeform 14"/>
            <p:cNvSpPr/>
            <p:nvPr/>
          </p:nvSpPr>
          <p:spPr bwMode="auto">
            <a:xfrm>
              <a:off x="1500188" y="2276475"/>
              <a:ext cx="176213" cy="104775"/>
            </a:xfrm>
            <a:custGeom>
              <a:avLst/>
              <a:gdLst>
                <a:gd name="T0" fmla="*/ 111 w 111"/>
                <a:gd name="T1" fmla="*/ 0 h 66"/>
                <a:gd name="T2" fmla="*/ 55 w 111"/>
                <a:gd name="T3" fmla="*/ 0 h 66"/>
                <a:gd name="T4" fmla="*/ 55 w 111"/>
                <a:gd name="T5" fmla="*/ 54 h 66"/>
                <a:gd name="T6" fmla="*/ 14 w 111"/>
                <a:gd name="T7" fmla="*/ 54 h 66"/>
                <a:gd name="T8" fmla="*/ 14 w 111"/>
                <a:gd name="T9" fmla="*/ 0 h 66"/>
                <a:gd name="T10" fmla="*/ 0 w 111"/>
                <a:gd name="T11" fmla="*/ 0 h 66"/>
                <a:gd name="T12" fmla="*/ 0 w 111"/>
                <a:gd name="T13" fmla="*/ 66 h 66"/>
                <a:gd name="T14" fmla="*/ 111 w 111"/>
                <a:gd name="T15" fmla="*/ 66 h 66"/>
                <a:gd name="T16" fmla="*/ 111 w 111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66">
                  <a:moveTo>
                    <a:pt x="111" y="0"/>
                  </a:moveTo>
                  <a:lnTo>
                    <a:pt x="55" y="0"/>
                  </a:lnTo>
                  <a:lnTo>
                    <a:pt x="55" y="54"/>
                  </a:lnTo>
                  <a:lnTo>
                    <a:pt x="14" y="5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111" y="6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6" name="Freeform 15"/>
            <p:cNvSpPr>
              <a:spLocks noEditPoints="1"/>
            </p:cNvSpPr>
            <p:nvPr/>
          </p:nvSpPr>
          <p:spPr bwMode="auto">
            <a:xfrm>
              <a:off x="1447800" y="2276475"/>
              <a:ext cx="288925" cy="277812"/>
            </a:xfrm>
            <a:custGeom>
              <a:avLst/>
              <a:gdLst>
                <a:gd name="T0" fmla="*/ 72 w 77"/>
                <a:gd name="T1" fmla="*/ 0 h 74"/>
                <a:gd name="T2" fmla="*/ 64 w 77"/>
                <a:gd name="T3" fmla="*/ 0 h 74"/>
                <a:gd name="T4" fmla="*/ 64 w 77"/>
                <a:gd name="T5" fmla="*/ 31 h 74"/>
                <a:gd name="T6" fmla="*/ 10 w 77"/>
                <a:gd name="T7" fmla="*/ 31 h 74"/>
                <a:gd name="T8" fmla="*/ 10 w 77"/>
                <a:gd name="T9" fmla="*/ 0 h 74"/>
                <a:gd name="T10" fmla="*/ 5 w 77"/>
                <a:gd name="T11" fmla="*/ 0 h 74"/>
                <a:gd name="T12" fmla="*/ 0 w 77"/>
                <a:gd name="T13" fmla="*/ 6 h 74"/>
                <a:gd name="T14" fmla="*/ 0 w 77"/>
                <a:gd name="T15" fmla="*/ 68 h 74"/>
                <a:gd name="T16" fmla="*/ 5 w 77"/>
                <a:gd name="T17" fmla="*/ 74 h 74"/>
                <a:gd name="T18" fmla="*/ 72 w 77"/>
                <a:gd name="T19" fmla="*/ 74 h 74"/>
                <a:gd name="T20" fmla="*/ 77 w 77"/>
                <a:gd name="T21" fmla="*/ 68 h 74"/>
                <a:gd name="T22" fmla="*/ 77 w 77"/>
                <a:gd name="T23" fmla="*/ 6 h 74"/>
                <a:gd name="T24" fmla="*/ 72 w 77"/>
                <a:gd name="T25" fmla="*/ 0 h 74"/>
                <a:gd name="T26" fmla="*/ 38 w 77"/>
                <a:gd name="T27" fmla="*/ 65 h 74"/>
                <a:gd name="T28" fmla="*/ 22 w 77"/>
                <a:gd name="T29" fmla="*/ 49 h 74"/>
                <a:gd name="T30" fmla="*/ 38 w 77"/>
                <a:gd name="T31" fmla="*/ 33 h 74"/>
                <a:gd name="T32" fmla="*/ 54 w 77"/>
                <a:gd name="T33" fmla="*/ 49 h 74"/>
                <a:gd name="T34" fmla="*/ 38 w 77"/>
                <a:gd name="T35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4">
                  <a:moveTo>
                    <a:pt x="72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2" y="74"/>
                    <a:pt x="5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5" y="74"/>
                    <a:pt x="77" y="72"/>
                    <a:pt x="77" y="6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5" y="0"/>
                    <a:pt x="72" y="0"/>
                  </a:cubicBezTo>
                  <a:close/>
                  <a:moveTo>
                    <a:pt x="38" y="65"/>
                  </a:moveTo>
                  <a:cubicBezTo>
                    <a:pt x="29" y="65"/>
                    <a:pt x="22" y="58"/>
                    <a:pt x="22" y="49"/>
                  </a:cubicBezTo>
                  <a:cubicBezTo>
                    <a:pt x="22" y="40"/>
                    <a:pt x="29" y="33"/>
                    <a:pt x="38" y="33"/>
                  </a:cubicBezTo>
                  <a:cubicBezTo>
                    <a:pt x="46" y="33"/>
                    <a:pt x="54" y="40"/>
                    <a:pt x="54" y="49"/>
                  </a:cubicBezTo>
                  <a:cubicBezTo>
                    <a:pt x="54" y="58"/>
                    <a:pt x="46" y="65"/>
                    <a:pt x="38" y="65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7" name="Oval 16"/>
            <p:cNvSpPr>
              <a:spLocks noChangeArrowheads="1"/>
            </p:cNvSpPr>
            <p:nvPr/>
          </p:nvSpPr>
          <p:spPr bwMode="auto">
            <a:xfrm>
              <a:off x="1549400" y="2419350"/>
              <a:ext cx="82550" cy="82550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组合 107"/>
          <p:cNvGrpSpPr/>
          <p:nvPr/>
        </p:nvGrpSpPr>
        <p:grpSpPr>
          <a:xfrm>
            <a:off x="4594941" y="3110699"/>
            <a:ext cx="501650" cy="506413"/>
            <a:chOff x="5093055" y="2766720"/>
            <a:chExt cx="501650" cy="506413"/>
          </a:xfrm>
        </p:grpSpPr>
        <p:sp>
          <p:nvSpPr>
            <p:cNvPr id="109" name="Freeform 21"/>
            <p:cNvSpPr/>
            <p:nvPr/>
          </p:nvSpPr>
          <p:spPr bwMode="auto">
            <a:xfrm>
              <a:off x="5093055" y="2766720"/>
              <a:ext cx="501650" cy="506413"/>
            </a:xfrm>
            <a:custGeom>
              <a:avLst/>
              <a:gdLst>
                <a:gd name="T0" fmla="*/ 134 w 134"/>
                <a:gd name="T1" fmla="*/ 37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7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7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0" name="Oval 22"/>
            <p:cNvSpPr>
              <a:spLocks noChangeArrowheads="1"/>
            </p:cNvSpPr>
            <p:nvPr/>
          </p:nvSpPr>
          <p:spPr bwMode="auto">
            <a:xfrm>
              <a:off x="5201005" y="3069933"/>
              <a:ext cx="98425" cy="98425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1" name="Freeform 23"/>
            <p:cNvSpPr/>
            <p:nvPr/>
          </p:nvSpPr>
          <p:spPr bwMode="auto">
            <a:xfrm>
              <a:off x="5212118" y="2969920"/>
              <a:ext cx="180975" cy="179388"/>
            </a:xfrm>
            <a:custGeom>
              <a:avLst/>
              <a:gdLst>
                <a:gd name="T0" fmla="*/ 6 w 48"/>
                <a:gd name="T1" fmla="*/ 0 h 48"/>
                <a:gd name="T2" fmla="*/ 0 w 48"/>
                <a:gd name="T3" fmla="*/ 7 h 48"/>
                <a:gd name="T4" fmla="*/ 6 w 48"/>
                <a:gd name="T5" fmla="*/ 13 h 48"/>
                <a:gd name="T6" fmla="*/ 35 w 48"/>
                <a:gd name="T7" fmla="*/ 42 h 48"/>
                <a:gd name="T8" fmla="*/ 42 w 48"/>
                <a:gd name="T9" fmla="*/ 48 h 48"/>
                <a:gd name="T10" fmla="*/ 48 w 48"/>
                <a:gd name="T11" fmla="*/ 42 h 48"/>
                <a:gd name="T12" fmla="*/ 6 w 4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2" y="13"/>
                    <a:pt x="35" y="26"/>
                    <a:pt x="35" y="42"/>
                  </a:cubicBezTo>
                  <a:cubicBezTo>
                    <a:pt x="35" y="45"/>
                    <a:pt x="38" y="48"/>
                    <a:pt x="42" y="48"/>
                  </a:cubicBezTo>
                  <a:cubicBezTo>
                    <a:pt x="45" y="48"/>
                    <a:pt x="48" y="45"/>
                    <a:pt x="48" y="42"/>
                  </a:cubicBezTo>
                  <a:cubicBezTo>
                    <a:pt x="48" y="19"/>
                    <a:pt x="29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2" name="Freeform 24"/>
            <p:cNvSpPr/>
            <p:nvPr/>
          </p:nvSpPr>
          <p:spPr bwMode="auto">
            <a:xfrm>
              <a:off x="5212118" y="2871495"/>
              <a:ext cx="277813" cy="277813"/>
            </a:xfrm>
            <a:custGeom>
              <a:avLst/>
              <a:gdLst>
                <a:gd name="T0" fmla="*/ 6 w 74"/>
                <a:gd name="T1" fmla="*/ 0 h 74"/>
                <a:gd name="T2" fmla="*/ 0 w 74"/>
                <a:gd name="T3" fmla="*/ 7 h 74"/>
                <a:gd name="T4" fmla="*/ 6 w 74"/>
                <a:gd name="T5" fmla="*/ 13 h 74"/>
                <a:gd name="T6" fmla="*/ 61 w 74"/>
                <a:gd name="T7" fmla="*/ 68 h 74"/>
                <a:gd name="T8" fmla="*/ 68 w 74"/>
                <a:gd name="T9" fmla="*/ 74 h 74"/>
                <a:gd name="T10" fmla="*/ 74 w 74"/>
                <a:gd name="T11" fmla="*/ 68 h 74"/>
                <a:gd name="T12" fmla="*/ 6 w 74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4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7" y="13"/>
                    <a:pt x="61" y="38"/>
                    <a:pt x="61" y="68"/>
                  </a:cubicBezTo>
                  <a:cubicBezTo>
                    <a:pt x="61" y="71"/>
                    <a:pt x="64" y="74"/>
                    <a:pt x="68" y="74"/>
                  </a:cubicBezTo>
                  <a:cubicBezTo>
                    <a:pt x="71" y="74"/>
                    <a:pt x="74" y="71"/>
                    <a:pt x="74" y="68"/>
                  </a:cubicBezTo>
                  <a:cubicBezTo>
                    <a:pt x="74" y="30"/>
                    <a:pt x="44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112"/>
          <p:cNvGrpSpPr/>
          <p:nvPr/>
        </p:nvGrpSpPr>
        <p:grpSpPr>
          <a:xfrm>
            <a:off x="4590180" y="3996969"/>
            <a:ext cx="506413" cy="506412"/>
            <a:chOff x="6137274" y="1900165"/>
            <a:chExt cx="506413" cy="506412"/>
          </a:xfrm>
        </p:grpSpPr>
        <p:sp>
          <p:nvSpPr>
            <p:cNvPr id="114" name="Freeform 29"/>
            <p:cNvSpPr/>
            <p:nvPr/>
          </p:nvSpPr>
          <p:spPr bwMode="auto">
            <a:xfrm>
              <a:off x="6137274" y="1900165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6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6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5" name="Freeform 30"/>
            <p:cNvSpPr>
              <a:spLocks noEditPoints="1"/>
            </p:cNvSpPr>
            <p:nvPr/>
          </p:nvSpPr>
          <p:spPr bwMode="auto">
            <a:xfrm>
              <a:off x="6208712" y="1979540"/>
              <a:ext cx="327025" cy="325437"/>
            </a:xfrm>
            <a:custGeom>
              <a:avLst/>
              <a:gdLst>
                <a:gd name="T0" fmla="*/ 64 w 87"/>
                <a:gd name="T1" fmla="*/ 14 h 87"/>
                <a:gd name="T2" fmla="*/ 14 w 87"/>
                <a:gd name="T3" fmla="*/ 14 h 87"/>
                <a:gd name="T4" fmla="*/ 14 w 87"/>
                <a:gd name="T5" fmla="*/ 64 h 87"/>
                <a:gd name="T6" fmla="*/ 59 w 87"/>
                <a:gd name="T7" fmla="*/ 69 h 87"/>
                <a:gd name="T8" fmla="*/ 74 w 87"/>
                <a:gd name="T9" fmla="*/ 84 h 87"/>
                <a:gd name="T10" fmla="*/ 83 w 87"/>
                <a:gd name="T11" fmla="*/ 84 h 87"/>
                <a:gd name="T12" fmla="*/ 84 w 87"/>
                <a:gd name="T13" fmla="*/ 83 h 87"/>
                <a:gd name="T14" fmla="*/ 84 w 87"/>
                <a:gd name="T15" fmla="*/ 74 h 87"/>
                <a:gd name="T16" fmla="*/ 69 w 87"/>
                <a:gd name="T17" fmla="*/ 59 h 87"/>
                <a:gd name="T18" fmla="*/ 64 w 87"/>
                <a:gd name="T19" fmla="*/ 14 h 87"/>
                <a:gd name="T20" fmla="*/ 58 w 87"/>
                <a:gd name="T21" fmla="*/ 58 h 87"/>
                <a:gd name="T22" fmla="*/ 20 w 87"/>
                <a:gd name="T23" fmla="*/ 58 h 87"/>
                <a:gd name="T24" fmla="*/ 20 w 87"/>
                <a:gd name="T25" fmla="*/ 21 h 87"/>
                <a:gd name="T26" fmla="*/ 58 w 87"/>
                <a:gd name="T27" fmla="*/ 21 h 87"/>
                <a:gd name="T28" fmla="*/ 58 w 87"/>
                <a:gd name="T29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87">
                  <a:moveTo>
                    <a:pt x="64" y="14"/>
                  </a:moveTo>
                  <a:cubicBezTo>
                    <a:pt x="50" y="0"/>
                    <a:pt x="28" y="0"/>
                    <a:pt x="14" y="14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26" y="77"/>
                    <a:pt x="45" y="78"/>
                    <a:pt x="59" y="69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87"/>
                    <a:pt x="80" y="87"/>
                    <a:pt x="83" y="84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1"/>
                    <a:pt x="87" y="77"/>
                    <a:pt x="84" y="7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8" y="45"/>
                    <a:pt x="76" y="26"/>
                    <a:pt x="64" y="14"/>
                  </a:cubicBezTo>
                  <a:close/>
                  <a:moveTo>
                    <a:pt x="58" y="58"/>
                  </a:moveTo>
                  <a:cubicBezTo>
                    <a:pt x="47" y="68"/>
                    <a:pt x="31" y="68"/>
                    <a:pt x="20" y="58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7" y="10"/>
                    <a:pt x="58" y="21"/>
                  </a:cubicBezTo>
                  <a:cubicBezTo>
                    <a:pt x="68" y="31"/>
                    <a:pt x="68" y="48"/>
                    <a:pt x="58" y="58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116" name="Text Box 11"/>
          <p:cNvSpPr txBox="1">
            <a:spLocks noChangeArrowheads="1"/>
          </p:cNvSpPr>
          <p:nvPr/>
        </p:nvSpPr>
        <p:spPr bwMode="auto">
          <a:xfrm>
            <a:off x="5240651" y="1359639"/>
            <a:ext cx="3684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 defTabSz="914400" eaLnBrk="1" hangingPunct="1">
              <a:defRPr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Thủy muốn lấy cả 2 con.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5240651" y="2078013"/>
            <a:ext cx="37223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 defTabSz="914400" eaLnBrk="1" hangingPunct="1">
              <a:defRPr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Thủy thấy Thành chia không đều.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/>
        </p:nvSpPr>
        <p:spPr bwMode="auto">
          <a:xfrm>
            <a:off x="5240651" y="2948787"/>
            <a:ext cx="37033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 defTabSz="914400" eaLnBrk="1" hangingPunct="1">
              <a:defRPr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Thủy muốn nhường cả 2 con cho Thành.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/>
        </p:nvSpPr>
        <p:spPr bwMode="auto">
          <a:xfrm>
            <a:off x="5240651" y="3886237"/>
            <a:ext cx="37033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 defTabSz="914400" eaLnBrk="1" hangingPunct="1">
              <a:defRPr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Thủy không muốn hai con búp bê phải xa nhau.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0975" y="9525"/>
            <a:ext cx="881062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văn bản Cuộc chia tay của những con búp bê, vì sao Thủy lại giận dữ khi Thành chia búp bê?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18" grpId="0"/>
      <p:bldP spid="119" grpId="0"/>
      <p:bldP spid="119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4"/>
          <p:cNvSpPr/>
          <p:nvPr/>
        </p:nvSpPr>
        <p:spPr>
          <a:xfrm rot="2700000">
            <a:off x="2511913" y="2769835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9" name="圆角矩形 4"/>
          <p:cNvSpPr/>
          <p:nvPr/>
        </p:nvSpPr>
        <p:spPr>
          <a:xfrm rot="8100000">
            <a:off x="2511914" y="2769835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grpSp>
        <p:nvGrpSpPr>
          <p:cNvPr id="2" name="组合 39"/>
          <p:cNvGrpSpPr/>
          <p:nvPr/>
        </p:nvGrpSpPr>
        <p:grpSpPr>
          <a:xfrm>
            <a:off x="3686373" y="2251062"/>
            <a:ext cx="1611520" cy="1611520"/>
            <a:chOff x="3686373" y="2075063"/>
            <a:chExt cx="1611520" cy="1611520"/>
          </a:xfrm>
        </p:grpSpPr>
        <p:sp>
          <p:nvSpPr>
            <p:cNvPr id="41" name="椭圆 40"/>
            <p:cNvSpPr/>
            <p:nvPr/>
          </p:nvSpPr>
          <p:spPr>
            <a:xfrm rot="2700000">
              <a:off x="3686373" y="2075063"/>
              <a:ext cx="1611520" cy="16115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4259311" y="2435302"/>
              <a:ext cx="465644" cy="464505"/>
            </a:xfrm>
            <a:custGeom>
              <a:avLst/>
              <a:gdLst>
                <a:gd name="T0" fmla="*/ 60 w 99"/>
                <a:gd name="T1" fmla="*/ 9 h 99"/>
                <a:gd name="T2" fmla="*/ 81 w 99"/>
                <a:gd name="T3" fmla="*/ 10 h 99"/>
                <a:gd name="T4" fmla="*/ 79 w 99"/>
                <a:gd name="T5" fmla="*/ 20 h 99"/>
                <a:gd name="T6" fmla="*/ 96 w 99"/>
                <a:gd name="T7" fmla="*/ 31 h 99"/>
                <a:gd name="T8" fmla="*/ 90 w 99"/>
                <a:gd name="T9" fmla="*/ 38 h 99"/>
                <a:gd name="T10" fmla="*/ 99 w 99"/>
                <a:gd name="T11" fmla="*/ 57 h 99"/>
                <a:gd name="T12" fmla="*/ 90 w 99"/>
                <a:gd name="T13" fmla="*/ 60 h 99"/>
                <a:gd name="T14" fmla="*/ 89 w 99"/>
                <a:gd name="T15" fmla="*/ 81 h 99"/>
                <a:gd name="T16" fmla="*/ 80 w 99"/>
                <a:gd name="T17" fmla="*/ 79 h 99"/>
                <a:gd name="T18" fmla="*/ 68 w 99"/>
                <a:gd name="T19" fmla="*/ 97 h 99"/>
                <a:gd name="T20" fmla="*/ 61 w 99"/>
                <a:gd name="T21" fmla="*/ 90 h 99"/>
                <a:gd name="T22" fmla="*/ 42 w 99"/>
                <a:gd name="T23" fmla="*/ 99 h 99"/>
                <a:gd name="T24" fmla="*/ 39 w 99"/>
                <a:gd name="T25" fmla="*/ 91 h 99"/>
                <a:gd name="T26" fmla="*/ 18 w 99"/>
                <a:gd name="T27" fmla="*/ 89 h 99"/>
                <a:gd name="T28" fmla="*/ 20 w 99"/>
                <a:gd name="T29" fmla="*/ 80 h 99"/>
                <a:gd name="T30" fmla="*/ 3 w 99"/>
                <a:gd name="T31" fmla="*/ 68 h 99"/>
                <a:gd name="T32" fmla="*/ 9 w 99"/>
                <a:gd name="T33" fmla="*/ 61 h 99"/>
                <a:gd name="T34" fmla="*/ 0 w 99"/>
                <a:gd name="T35" fmla="*/ 42 h 99"/>
                <a:gd name="T36" fmla="*/ 9 w 99"/>
                <a:gd name="T37" fmla="*/ 39 h 99"/>
                <a:gd name="T38" fmla="*/ 10 w 99"/>
                <a:gd name="T39" fmla="*/ 18 h 99"/>
                <a:gd name="T40" fmla="*/ 19 w 99"/>
                <a:gd name="T41" fmla="*/ 20 h 99"/>
                <a:gd name="T42" fmla="*/ 31 w 99"/>
                <a:gd name="T43" fmla="*/ 3 h 99"/>
                <a:gd name="T44" fmla="*/ 38 w 99"/>
                <a:gd name="T45" fmla="*/ 9 h 99"/>
                <a:gd name="T46" fmla="*/ 57 w 99"/>
                <a:gd name="T47" fmla="*/ 0 h 99"/>
                <a:gd name="T48" fmla="*/ 36 w 99"/>
                <a:gd name="T49" fmla="*/ 58 h 99"/>
                <a:gd name="T50" fmla="*/ 45 w 99"/>
                <a:gd name="T51" fmla="*/ 47 h 99"/>
                <a:gd name="T52" fmla="*/ 58 w 99"/>
                <a:gd name="T53" fmla="*/ 55 h 99"/>
                <a:gd name="T54" fmla="*/ 64 w 99"/>
                <a:gd name="T55" fmla="*/ 56 h 99"/>
                <a:gd name="T56" fmla="*/ 54 w 99"/>
                <a:gd name="T57" fmla="*/ 54 h 99"/>
                <a:gd name="T58" fmla="*/ 58 w 99"/>
                <a:gd name="T59" fmla="*/ 69 h 99"/>
                <a:gd name="T60" fmla="*/ 71 w 99"/>
                <a:gd name="T61" fmla="*/ 71 h 99"/>
                <a:gd name="T62" fmla="*/ 71 w 99"/>
                <a:gd name="T63" fmla="*/ 28 h 99"/>
                <a:gd name="T64" fmla="*/ 28 w 99"/>
                <a:gd name="T65" fmla="*/ 28 h 99"/>
                <a:gd name="T66" fmla="*/ 28 w 99"/>
                <a:gd name="T67" fmla="*/ 71 h 99"/>
                <a:gd name="T68" fmla="*/ 55 w 99"/>
                <a:gd name="T69" fmla="*/ 79 h 99"/>
                <a:gd name="T70" fmla="*/ 48 w 99"/>
                <a:gd name="T71" fmla="*/ 66 h 99"/>
                <a:gd name="T72" fmla="*/ 35 w 99"/>
                <a:gd name="T73" fmla="*/ 75 h 99"/>
                <a:gd name="T74" fmla="*/ 42 w 99"/>
                <a:gd name="T75" fmla="*/ 71 h 99"/>
                <a:gd name="T76" fmla="*/ 45 w 99"/>
                <a:gd name="T77" fmla="*/ 52 h 99"/>
                <a:gd name="T78" fmla="*/ 38 w 99"/>
                <a:gd name="T79" fmla="*/ 59 h 99"/>
                <a:gd name="T80" fmla="*/ 51 w 99"/>
                <a:gd name="T81" fmla="*/ 37 h 99"/>
                <a:gd name="T82" fmla="*/ 51 w 99"/>
                <a:gd name="T83" fmla="*/ 46 h 99"/>
                <a:gd name="T84" fmla="*/ 51 w 99"/>
                <a:gd name="T8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31723" y="3003798"/>
              <a:ext cx="1120820" cy="369332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SimSun" panose="02010600030101010101" pitchFamily="2" charset="-122"/>
                  <a:cs typeface="+mn-cs"/>
                </a:rPr>
                <a:t>KEY WORD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19891" y="1719971"/>
            <a:ext cx="301686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33519" y="1719971"/>
            <a:ext cx="312906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rPr>
              <a:t>B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33519" y="4011673"/>
            <a:ext cx="312906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37653" y="4011673"/>
            <a:ext cx="312906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solidFill>
                  <a:prstClr val="white"/>
                </a:solidFill>
                <a:latin typeface="Impact" panose="020B0806030902050204" pitchFamily="34" charset="0"/>
                <a:ea typeface="SimSun" panose="02010600030101010101" pitchFamily="2" charset="-122"/>
              </a:rPr>
              <a:t>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975" y="9525"/>
            <a:ext cx="881062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văn bản Cuộc chia tay của những con búp bê, vì sao cô Tâm "tái mặt, nước mắt giàn dụa"?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125" y="1390650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bố mẹ Thủy bỏ nhau, Thủy phải xa lớp học.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6025" y="1476375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Thủy đến chào lớp và chia tay với cô.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5075" y="3276600"/>
            <a:ext cx="224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Thủy không nhận quà của cô và nói rằng em sẽ phải thôi học.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075" y="3676650"/>
            <a:ext cx="2724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các bạn Thủy khóc mỗi lúc một to khi chia tay Thủy.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4" grpId="0"/>
      <p:bldP spid="59" grpId="0"/>
      <p:bldP spid="61" grpId="0"/>
      <p:bldP spid="63" grpId="0"/>
      <p:bldP spid="18" grpId="0"/>
      <p:bldP spid="19" grpId="0"/>
      <p:bldP spid="20" grpId="0"/>
      <p:bldP spid="20" grpId="1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4374708" y="2029199"/>
            <a:ext cx="465243" cy="386853"/>
          </a:xfrm>
          <a:custGeom>
            <a:avLst/>
            <a:gdLst>
              <a:gd name="T0" fmla="*/ 274 w 309"/>
              <a:gd name="T1" fmla="*/ 0 h 257"/>
              <a:gd name="T2" fmla="*/ 309 w 309"/>
              <a:gd name="T3" fmla="*/ 34 h 257"/>
              <a:gd name="T4" fmla="*/ 299 w 309"/>
              <a:gd name="T5" fmla="*/ 129 h 257"/>
              <a:gd name="T6" fmla="*/ 247 w 309"/>
              <a:gd name="T7" fmla="*/ 139 h 257"/>
              <a:gd name="T8" fmla="*/ 195 w 309"/>
              <a:gd name="T9" fmla="*/ 202 h 257"/>
              <a:gd name="T10" fmla="*/ 195 w 309"/>
              <a:gd name="T11" fmla="*/ 139 h 257"/>
              <a:gd name="T12" fmla="*/ 168 w 309"/>
              <a:gd name="T13" fmla="*/ 123 h 257"/>
              <a:gd name="T14" fmla="*/ 211 w 309"/>
              <a:gd name="T15" fmla="*/ 123 h 257"/>
              <a:gd name="T16" fmla="*/ 211 w 309"/>
              <a:gd name="T17" fmla="*/ 157 h 257"/>
              <a:gd name="T18" fmla="*/ 239 w 309"/>
              <a:gd name="T19" fmla="*/ 123 h 257"/>
              <a:gd name="T20" fmla="*/ 274 w 309"/>
              <a:gd name="T21" fmla="*/ 123 h 257"/>
              <a:gd name="T22" fmla="*/ 293 w 309"/>
              <a:gd name="T23" fmla="*/ 104 h 257"/>
              <a:gd name="T24" fmla="*/ 287 w 309"/>
              <a:gd name="T25" fmla="*/ 21 h 257"/>
              <a:gd name="T26" fmla="*/ 102 w 309"/>
              <a:gd name="T27" fmla="*/ 16 h 257"/>
              <a:gd name="T28" fmla="*/ 83 w 309"/>
              <a:gd name="T29" fmla="*/ 34 h 257"/>
              <a:gd name="T30" fmla="*/ 76 w 309"/>
              <a:gd name="T31" fmla="*/ 118 h 257"/>
              <a:gd name="T32" fmla="*/ 67 w 309"/>
              <a:gd name="T33" fmla="*/ 104 h 257"/>
              <a:gd name="T34" fmla="*/ 77 w 309"/>
              <a:gd name="T35" fmla="*/ 10 h 257"/>
              <a:gd name="T36" fmla="*/ 44 w 309"/>
              <a:gd name="T37" fmla="*/ 115 h 257"/>
              <a:gd name="T38" fmla="*/ 44 w 309"/>
              <a:gd name="T39" fmla="*/ 171 h 257"/>
              <a:gd name="T40" fmla="*/ 44 w 309"/>
              <a:gd name="T41" fmla="*/ 115 h 257"/>
              <a:gd name="T42" fmla="*/ 88 w 309"/>
              <a:gd name="T43" fmla="*/ 123 h 257"/>
              <a:gd name="T44" fmla="*/ 156 w 309"/>
              <a:gd name="T45" fmla="*/ 123 h 257"/>
              <a:gd name="T46" fmla="*/ 92 w 309"/>
              <a:gd name="T47" fmla="*/ 250 h 257"/>
              <a:gd name="T48" fmla="*/ 96 w 309"/>
              <a:gd name="T49" fmla="*/ 201 h 257"/>
              <a:gd name="T50" fmla="*/ 96 w 309"/>
              <a:gd name="T51" fmla="*/ 257 h 257"/>
              <a:gd name="T52" fmla="*/ 149 w 309"/>
              <a:gd name="T53" fmla="*/ 250 h 257"/>
              <a:gd name="T54" fmla="*/ 153 w 309"/>
              <a:gd name="T55" fmla="*/ 201 h 257"/>
              <a:gd name="T56" fmla="*/ 175 w 309"/>
              <a:gd name="T57" fmla="*/ 250 h 257"/>
              <a:gd name="T58" fmla="*/ 153 w 309"/>
              <a:gd name="T59" fmla="*/ 161 h 257"/>
              <a:gd name="T60" fmla="*/ 70 w 309"/>
              <a:gd name="T61" fmla="*/ 183 h 257"/>
              <a:gd name="T62" fmla="*/ 92 w 309"/>
              <a:gd name="T63" fmla="*/ 250 h 257"/>
              <a:gd name="T64" fmla="*/ 19 w 309"/>
              <a:gd name="T65" fmla="*/ 207 h 257"/>
              <a:gd name="T66" fmla="*/ 22 w 309"/>
              <a:gd name="T67" fmla="*/ 248 h 257"/>
              <a:gd name="T68" fmla="*/ 58 w 309"/>
              <a:gd name="T69" fmla="*/ 252 h 257"/>
              <a:gd name="T70" fmla="*/ 59 w 309"/>
              <a:gd name="T71" fmla="*/ 175 h 257"/>
              <a:gd name="T72" fmla="*/ 0 w 309"/>
              <a:gd name="T73" fmla="*/ 193 h 257"/>
              <a:gd name="T74" fmla="*/ 19 w 309"/>
              <a:gd name="T75" fmla="*/ 24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9" h="257">
                <a:moveTo>
                  <a:pt x="102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2" y="4"/>
                  <a:pt x="299" y="10"/>
                </a:cubicBezTo>
                <a:cubicBezTo>
                  <a:pt x="305" y="16"/>
                  <a:pt x="309" y="25"/>
                  <a:pt x="309" y="34"/>
                </a:cubicBezTo>
                <a:cubicBezTo>
                  <a:pt x="309" y="104"/>
                  <a:pt x="309" y="104"/>
                  <a:pt x="309" y="104"/>
                </a:cubicBezTo>
                <a:cubicBezTo>
                  <a:pt x="309" y="114"/>
                  <a:pt x="305" y="122"/>
                  <a:pt x="299" y="129"/>
                </a:cubicBezTo>
                <a:cubicBezTo>
                  <a:pt x="292" y="135"/>
                  <a:pt x="284" y="139"/>
                  <a:pt x="274" y="139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10" y="184"/>
                  <a:pt x="210" y="184"/>
                  <a:pt x="210" y="184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7" y="134"/>
                  <a:pt x="168" y="128"/>
                  <a:pt x="168" y="123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37" y="126"/>
                  <a:pt x="237" y="126"/>
                  <a:pt x="237" y="126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74" y="123"/>
                  <a:pt x="274" y="123"/>
                  <a:pt x="274" y="123"/>
                </a:cubicBezTo>
                <a:cubicBezTo>
                  <a:pt x="279" y="123"/>
                  <a:pt x="284" y="121"/>
                  <a:pt x="287" y="117"/>
                </a:cubicBezTo>
                <a:cubicBezTo>
                  <a:pt x="291" y="114"/>
                  <a:pt x="293" y="109"/>
                  <a:pt x="293" y="104"/>
                </a:cubicBezTo>
                <a:cubicBezTo>
                  <a:pt x="293" y="34"/>
                  <a:pt x="293" y="34"/>
                  <a:pt x="293" y="34"/>
                </a:cubicBezTo>
                <a:cubicBezTo>
                  <a:pt x="293" y="29"/>
                  <a:pt x="291" y="25"/>
                  <a:pt x="287" y="21"/>
                </a:cubicBezTo>
                <a:cubicBezTo>
                  <a:pt x="284" y="18"/>
                  <a:pt x="279" y="16"/>
                  <a:pt x="274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96" y="16"/>
                  <a:pt x="92" y="18"/>
                  <a:pt x="88" y="21"/>
                </a:cubicBezTo>
                <a:cubicBezTo>
                  <a:pt x="85" y="25"/>
                  <a:pt x="83" y="29"/>
                  <a:pt x="83" y="34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104"/>
                  <a:pt x="76" y="111"/>
                  <a:pt x="76" y="118"/>
                </a:cubicBezTo>
                <a:cubicBezTo>
                  <a:pt x="73" y="115"/>
                  <a:pt x="71" y="113"/>
                  <a:pt x="68" y="110"/>
                </a:cubicBezTo>
                <a:cubicBezTo>
                  <a:pt x="67" y="108"/>
                  <a:pt x="67" y="106"/>
                  <a:pt x="67" y="10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25"/>
                  <a:pt x="71" y="16"/>
                  <a:pt x="77" y="10"/>
                </a:cubicBezTo>
                <a:cubicBezTo>
                  <a:pt x="83" y="4"/>
                  <a:pt x="92" y="0"/>
                  <a:pt x="102" y="0"/>
                </a:cubicBezTo>
                <a:close/>
                <a:moveTo>
                  <a:pt x="44" y="115"/>
                </a:moveTo>
                <a:cubicBezTo>
                  <a:pt x="28" y="115"/>
                  <a:pt x="15" y="127"/>
                  <a:pt x="15" y="143"/>
                </a:cubicBezTo>
                <a:cubicBezTo>
                  <a:pt x="15" y="159"/>
                  <a:pt x="28" y="171"/>
                  <a:pt x="44" y="171"/>
                </a:cubicBezTo>
                <a:cubicBezTo>
                  <a:pt x="59" y="171"/>
                  <a:pt x="72" y="159"/>
                  <a:pt x="72" y="143"/>
                </a:cubicBezTo>
                <a:cubicBezTo>
                  <a:pt x="72" y="127"/>
                  <a:pt x="59" y="115"/>
                  <a:pt x="44" y="115"/>
                </a:cubicBezTo>
                <a:close/>
                <a:moveTo>
                  <a:pt x="122" y="88"/>
                </a:moveTo>
                <a:cubicBezTo>
                  <a:pt x="103" y="88"/>
                  <a:pt x="88" y="104"/>
                  <a:pt x="88" y="123"/>
                </a:cubicBezTo>
                <a:cubicBezTo>
                  <a:pt x="88" y="141"/>
                  <a:pt x="103" y="157"/>
                  <a:pt x="122" y="157"/>
                </a:cubicBezTo>
                <a:cubicBezTo>
                  <a:pt x="141" y="157"/>
                  <a:pt x="156" y="141"/>
                  <a:pt x="156" y="123"/>
                </a:cubicBezTo>
                <a:cubicBezTo>
                  <a:pt x="156" y="104"/>
                  <a:pt x="141" y="88"/>
                  <a:pt x="122" y="88"/>
                </a:cubicBezTo>
                <a:close/>
                <a:moveTo>
                  <a:pt x="92" y="250"/>
                </a:moveTo>
                <a:cubicBezTo>
                  <a:pt x="92" y="201"/>
                  <a:pt x="92" y="201"/>
                  <a:pt x="92" y="20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96" y="250"/>
                  <a:pt x="96" y="250"/>
                  <a:pt x="96" y="250"/>
                </a:cubicBezTo>
                <a:cubicBezTo>
                  <a:pt x="96" y="257"/>
                  <a:pt x="96" y="257"/>
                  <a:pt x="96" y="257"/>
                </a:cubicBezTo>
                <a:cubicBezTo>
                  <a:pt x="149" y="257"/>
                  <a:pt x="149" y="257"/>
                  <a:pt x="149" y="257"/>
                </a:cubicBezTo>
                <a:cubicBezTo>
                  <a:pt x="149" y="250"/>
                  <a:pt x="149" y="250"/>
                  <a:pt x="149" y="250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183"/>
                  <a:pt x="175" y="183"/>
                  <a:pt x="175" y="183"/>
                </a:cubicBezTo>
                <a:cubicBezTo>
                  <a:pt x="175" y="171"/>
                  <a:pt x="165" y="161"/>
                  <a:pt x="153" y="161"/>
                </a:cubicBezTo>
                <a:cubicBezTo>
                  <a:pt x="88" y="161"/>
                  <a:pt x="157" y="161"/>
                  <a:pt x="91" y="161"/>
                </a:cubicBezTo>
                <a:cubicBezTo>
                  <a:pt x="79" y="161"/>
                  <a:pt x="70" y="171"/>
                  <a:pt x="70" y="183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3" y="250"/>
                  <a:pt x="82" y="250"/>
                  <a:pt x="92" y="250"/>
                </a:cubicBezTo>
                <a:close/>
                <a:moveTo>
                  <a:pt x="19" y="248"/>
                </a:moveTo>
                <a:cubicBezTo>
                  <a:pt x="19" y="207"/>
                  <a:pt x="19" y="207"/>
                  <a:pt x="19" y="207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2" y="248"/>
                  <a:pt x="22" y="248"/>
                  <a:pt x="22" y="248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58" y="252"/>
                  <a:pt x="58" y="252"/>
                  <a:pt x="58" y="252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8" y="180"/>
                  <a:pt x="59" y="177"/>
                  <a:pt x="59" y="175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83"/>
                  <a:pt x="0" y="193"/>
                </a:cubicBezTo>
                <a:cubicBezTo>
                  <a:pt x="0" y="248"/>
                  <a:pt x="0" y="248"/>
                  <a:pt x="0" y="248"/>
                </a:cubicBezTo>
                <a:cubicBezTo>
                  <a:pt x="4" y="248"/>
                  <a:pt x="11" y="248"/>
                  <a:pt x="19" y="24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9" name="Freeform 47"/>
          <p:cNvSpPr>
            <a:spLocks noChangeAspect="1" noEditPoints="1"/>
          </p:cNvSpPr>
          <p:nvPr/>
        </p:nvSpPr>
        <p:spPr bwMode="auto">
          <a:xfrm>
            <a:off x="5004887" y="2691545"/>
            <a:ext cx="479376" cy="388800"/>
          </a:xfrm>
          <a:custGeom>
            <a:avLst/>
            <a:gdLst>
              <a:gd name="T0" fmla="*/ 214 w 329"/>
              <a:gd name="T1" fmla="*/ 10 h 267"/>
              <a:gd name="T2" fmla="*/ 297 w 329"/>
              <a:gd name="T3" fmla="*/ 115 h 267"/>
              <a:gd name="T4" fmla="*/ 221 w 329"/>
              <a:gd name="T5" fmla="*/ 247 h 267"/>
              <a:gd name="T6" fmla="*/ 137 w 329"/>
              <a:gd name="T7" fmla="*/ 265 h 267"/>
              <a:gd name="T8" fmla="*/ 128 w 329"/>
              <a:gd name="T9" fmla="*/ 256 h 267"/>
              <a:gd name="T10" fmla="*/ 113 w 329"/>
              <a:gd name="T11" fmla="*/ 170 h 267"/>
              <a:gd name="T12" fmla="*/ 11 w 329"/>
              <a:gd name="T13" fmla="*/ 151 h 267"/>
              <a:gd name="T14" fmla="*/ 11 w 329"/>
              <a:gd name="T15" fmla="*/ 10 h 267"/>
              <a:gd name="T16" fmla="*/ 227 w 329"/>
              <a:gd name="T17" fmla="*/ 195 h 267"/>
              <a:gd name="T18" fmla="*/ 227 w 329"/>
              <a:gd name="T19" fmla="*/ 187 h 267"/>
              <a:gd name="T20" fmla="*/ 292 w 329"/>
              <a:gd name="T21" fmla="*/ 176 h 267"/>
              <a:gd name="T22" fmla="*/ 227 w 329"/>
              <a:gd name="T23" fmla="*/ 149 h 267"/>
              <a:gd name="T24" fmla="*/ 292 w 329"/>
              <a:gd name="T25" fmla="*/ 149 h 267"/>
              <a:gd name="T26" fmla="*/ 126 w 329"/>
              <a:gd name="T27" fmla="*/ 86 h 267"/>
              <a:gd name="T28" fmla="*/ 126 w 329"/>
              <a:gd name="T29" fmla="*/ 77 h 267"/>
              <a:gd name="T30" fmla="*/ 192 w 329"/>
              <a:gd name="T31" fmla="*/ 67 h 267"/>
              <a:gd name="T32" fmla="*/ 126 w 329"/>
              <a:gd name="T33" fmla="*/ 39 h 267"/>
              <a:gd name="T34" fmla="*/ 192 w 329"/>
              <a:gd name="T35" fmla="*/ 39 h 267"/>
              <a:gd name="T36" fmla="*/ 58 w 329"/>
              <a:gd name="T37" fmla="*/ 36 h 267"/>
              <a:gd name="T38" fmla="*/ 77 w 329"/>
              <a:gd name="T39" fmla="*/ 83 h 267"/>
              <a:gd name="T40" fmla="*/ 96 w 329"/>
              <a:gd name="T41" fmla="*/ 36 h 267"/>
              <a:gd name="T42" fmla="*/ 70 w 329"/>
              <a:gd name="T43" fmla="*/ 124 h 267"/>
              <a:gd name="T44" fmla="*/ 77 w 329"/>
              <a:gd name="T45" fmla="*/ 95 h 267"/>
              <a:gd name="T46" fmla="*/ 73 w 329"/>
              <a:gd name="T47" fmla="*/ 94 h 267"/>
              <a:gd name="T48" fmla="*/ 81 w 329"/>
              <a:gd name="T49" fmla="*/ 93 h 267"/>
              <a:gd name="T50" fmla="*/ 88 w 329"/>
              <a:gd name="T51" fmla="*/ 85 h 267"/>
              <a:gd name="T52" fmla="*/ 65 w 329"/>
              <a:gd name="T53" fmla="*/ 85 h 267"/>
              <a:gd name="T54" fmla="*/ 81 w 329"/>
              <a:gd name="T55" fmla="*/ 45 h 267"/>
              <a:gd name="T56" fmla="*/ 53 w 329"/>
              <a:gd name="T57" fmla="*/ 56 h 267"/>
              <a:gd name="T58" fmla="*/ 94 w 329"/>
              <a:gd name="T59" fmla="*/ 72 h 267"/>
              <a:gd name="T60" fmla="*/ 94 w 329"/>
              <a:gd name="T61" fmla="*/ 50 h 267"/>
              <a:gd name="T62" fmla="*/ 224 w 329"/>
              <a:gd name="T63" fmla="*/ 126 h 267"/>
              <a:gd name="T64" fmla="*/ 186 w 329"/>
              <a:gd name="T65" fmla="*/ 162 h 267"/>
              <a:gd name="T66" fmla="*/ 173 w 329"/>
              <a:gd name="T67" fmla="*/ 200 h 267"/>
              <a:gd name="T68" fmla="*/ 127 w 329"/>
              <a:gd name="T69" fmla="*/ 170 h 267"/>
              <a:gd name="T70" fmla="*/ 155 w 329"/>
              <a:gd name="T71" fmla="*/ 221 h 267"/>
              <a:gd name="T72" fmla="*/ 182 w 329"/>
              <a:gd name="T73" fmla="*/ 229 h 267"/>
              <a:gd name="T74" fmla="*/ 221 w 329"/>
              <a:gd name="T75" fmla="*/ 233 h 267"/>
              <a:gd name="T76" fmla="*/ 288 w 329"/>
              <a:gd name="T77" fmla="*/ 127 h 267"/>
              <a:gd name="T78" fmla="*/ 146 w 329"/>
              <a:gd name="T79" fmla="*/ 115 h 267"/>
              <a:gd name="T80" fmla="*/ 203 w 329"/>
              <a:gd name="T81" fmla="*/ 20 h 267"/>
              <a:gd name="T82" fmla="*/ 21 w 329"/>
              <a:gd name="T83" fmla="*/ 20 h 267"/>
              <a:gd name="T84" fmla="*/ 21 w 329"/>
              <a:gd name="T85" fmla="*/ 141 h 267"/>
              <a:gd name="T86" fmla="*/ 210 w 329"/>
              <a:gd name="T87" fmla="*/ 108 h 267"/>
              <a:gd name="T88" fmla="*/ 148 w 329"/>
              <a:gd name="T89" fmla="*/ 148 h 267"/>
              <a:gd name="T90" fmla="*/ 171 w 329"/>
              <a:gd name="T91" fmla="*/ 174 h 267"/>
              <a:gd name="T92" fmla="*/ 188 w 329"/>
              <a:gd name="T93" fmla="*/ 148 h 267"/>
              <a:gd name="T94" fmla="*/ 210 w 329"/>
              <a:gd name="T95" fmla="*/ 10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9" h="267">
                <a:moveTo>
                  <a:pt x="36" y="0"/>
                </a:moveTo>
                <a:cubicBezTo>
                  <a:pt x="188" y="0"/>
                  <a:pt x="188" y="0"/>
                  <a:pt x="188" y="0"/>
                </a:cubicBezTo>
                <a:cubicBezTo>
                  <a:pt x="198" y="0"/>
                  <a:pt x="207" y="4"/>
                  <a:pt x="214" y="10"/>
                </a:cubicBezTo>
                <a:cubicBezTo>
                  <a:pt x="220" y="17"/>
                  <a:pt x="224" y="26"/>
                  <a:pt x="224" y="36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52" y="94"/>
                  <a:pt x="278" y="102"/>
                  <a:pt x="297" y="115"/>
                </a:cubicBezTo>
                <a:cubicBezTo>
                  <a:pt x="317" y="129"/>
                  <a:pt x="329" y="148"/>
                  <a:pt x="329" y="170"/>
                </a:cubicBezTo>
                <a:cubicBezTo>
                  <a:pt x="329" y="192"/>
                  <a:pt x="317" y="211"/>
                  <a:pt x="297" y="225"/>
                </a:cubicBezTo>
                <a:cubicBezTo>
                  <a:pt x="277" y="239"/>
                  <a:pt x="251" y="247"/>
                  <a:pt x="221" y="247"/>
                </a:cubicBezTo>
                <a:cubicBezTo>
                  <a:pt x="215" y="247"/>
                  <a:pt x="208" y="247"/>
                  <a:pt x="202" y="246"/>
                </a:cubicBezTo>
                <a:cubicBezTo>
                  <a:pt x="196" y="245"/>
                  <a:pt x="191" y="244"/>
                  <a:pt x="186" y="243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4" y="267"/>
                  <a:pt x="130" y="265"/>
                  <a:pt x="128" y="261"/>
                </a:cubicBezTo>
                <a:cubicBezTo>
                  <a:pt x="127" y="260"/>
                  <a:pt x="127" y="258"/>
                  <a:pt x="128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40" y="221"/>
                  <a:pt x="140" y="221"/>
                  <a:pt x="140" y="221"/>
                </a:cubicBezTo>
                <a:cubicBezTo>
                  <a:pt x="132" y="215"/>
                  <a:pt x="126" y="207"/>
                  <a:pt x="121" y="200"/>
                </a:cubicBezTo>
                <a:cubicBezTo>
                  <a:pt x="116" y="191"/>
                  <a:pt x="113" y="181"/>
                  <a:pt x="113" y="170"/>
                </a:cubicBezTo>
                <a:cubicBezTo>
                  <a:pt x="113" y="167"/>
                  <a:pt x="113" y="165"/>
                  <a:pt x="113" y="16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26" y="162"/>
                  <a:pt x="17" y="158"/>
                  <a:pt x="11" y="151"/>
                </a:cubicBezTo>
                <a:cubicBezTo>
                  <a:pt x="4" y="145"/>
                  <a:pt x="0" y="136"/>
                  <a:pt x="0" y="12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6"/>
                  <a:pt x="4" y="17"/>
                  <a:pt x="11" y="10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227" y="187"/>
                </a:moveTo>
                <a:cubicBezTo>
                  <a:pt x="227" y="195"/>
                  <a:pt x="227" y="195"/>
                  <a:pt x="227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187"/>
                  <a:pt x="292" y="187"/>
                  <a:pt x="292" y="187"/>
                </a:cubicBezTo>
                <a:cubicBezTo>
                  <a:pt x="227" y="187"/>
                  <a:pt x="227" y="187"/>
                  <a:pt x="227" y="187"/>
                </a:cubicBezTo>
                <a:close/>
                <a:moveTo>
                  <a:pt x="227" y="168"/>
                </a:moveTo>
                <a:cubicBezTo>
                  <a:pt x="227" y="176"/>
                  <a:pt x="227" y="176"/>
                  <a:pt x="227" y="176"/>
                </a:cubicBezTo>
                <a:cubicBezTo>
                  <a:pt x="292" y="176"/>
                  <a:pt x="292" y="176"/>
                  <a:pt x="292" y="176"/>
                </a:cubicBezTo>
                <a:cubicBezTo>
                  <a:pt x="292" y="168"/>
                  <a:pt x="292" y="168"/>
                  <a:pt x="292" y="168"/>
                </a:cubicBezTo>
                <a:cubicBezTo>
                  <a:pt x="227" y="168"/>
                  <a:pt x="227" y="168"/>
                  <a:pt x="227" y="168"/>
                </a:cubicBezTo>
                <a:close/>
                <a:moveTo>
                  <a:pt x="227" y="149"/>
                </a:moveTo>
                <a:cubicBezTo>
                  <a:pt x="227" y="157"/>
                  <a:pt x="227" y="157"/>
                  <a:pt x="227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49"/>
                  <a:pt x="292" y="149"/>
                  <a:pt x="292" y="149"/>
                </a:cubicBezTo>
                <a:cubicBezTo>
                  <a:pt x="227" y="149"/>
                  <a:pt x="227" y="149"/>
                  <a:pt x="227" y="149"/>
                </a:cubicBezTo>
                <a:close/>
                <a:moveTo>
                  <a:pt x="126" y="77"/>
                </a:moveTo>
                <a:cubicBezTo>
                  <a:pt x="126" y="86"/>
                  <a:pt x="126" y="86"/>
                  <a:pt x="126" y="86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77"/>
                  <a:pt x="192" y="77"/>
                  <a:pt x="192" y="77"/>
                </a:cubicBezTo>
                <a:cubicBezTo>
                  <a:pt x="126" y="77"/>
                  <a:pt x="126" y="77"/>
                  <a:pt x="126" y="77"/>
                </a:cubicBezTo>
                <a:close/>
                <a:moveTo>
                  <a:pt x="126" y="58"/>
                </a:moveTo>
                <a:cubicBezTo>
                  <a:pt x="126" y="67"/>
                  <a:pt x="126" y="67"/>
                  <a:pt x="126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26" y="58"/>
                  <a:pt x="126" y="58"/>
                  <a:pt x="126" y="58"/>
                </a:cubicBezTo>
                <a:close/>
                <a:moveTo>
                  <a:pt x="126" y="39"/>
                </a:moveTo>
                <a:cubicBezTo>
                  <a:pt x="126" y="48"/>
                  <a:pt x="126" y="48"/>
                  <a:pt x="126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26" y="39"/>
                  <a:pt x="126" y="39"/>
                  <a:pt x="126" y="39"/>
                </a:cubicBezTo>
                <a:close/>
                <a:moveTo>
                  <a:pt x="77" y="28"/>
                </a:moveTo>
                <a:cubicBezTo>
                  <a:pt x="70" y="28"/>
                  <a:pt x="63" y="31"/>
                  <a:pt x="58" y="36"/>
                </a:cubicBezTo>
                <a:cubicBezTo>
                  <a:pt x="53" y="41"/>
                  <a:pt x="50" y="48"/>
                  <a:pt x="50" y="56"/>
                </a:cubicBezTo>
                <a:cubicBezTo>
                  <a:pt x="50" y="63"/>
                  <a:pt x="53" y="70"/>
                  <a:pt x="58" y="75"/>
                </a:cubicBezTo>
                <a:cubicBezTo>
                  <a:pt x="63" y="80"/>
                  <a:pt x="70" y="83"/>
                  <a:pt x="77" y="83"/>
                </a:cubicBezTo>
                <a:cubicBezTo>
                  <a:pt x="85" y="83"/>
                  <a:pt x="92" y="80"/>
                  <a:pt x="96" y="75"/>
                </a:cubicBezTo>
                <a:cubicBezTo>
                  <a:pt x="101" y="70"/>
                  <a:pt x="104" y="63"/>
                  <a:pt x="104" y="56"/>
                </a:cubicBezTo>
                <a:cubicBezTo>
                  <a:pt x="104" y="48"/>
                  <a:pt x="101" y="41"/>
                  <a:pt x="96" y="36"/>
                </a:cubicBezTo>
                <a:cubicBezTo>
                  <a:pt x="92" y="31"/>
                  <a:pt x="85" y="28"/>
                  <a:pt x="77" y="28"/>
                </a:cubicBezTo>
                <a:close/>
                <a:moveTo>
                  <a:pt x="76" y="95"/>
                </a:moveTo>
                <a:cubicBezTo>
                  <a:pt x="70" y="124"/>
                  <a:pt x="70" y="124"/>
                  <a:pt x="70" y="124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7" y="95"/>
                  <a:pt x="77" y="95"/>
                  <a:pt x="77" y="95"/>
                </a:cubicBezTo>
                <a:cubicBezTo>
                  <a:pt x="80" y="94"/>
                  <a:pt x="80" y="94"/>
                  <a:pt x="80" y="94"/>
                </a:cubicBezTo>
                <a:cubicBezTo>
                  <a:pt x="77" y="91"/>
                  <a:pt x="77" y="91"/>
                  <a:pt x="77" y="91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5"/>
                  <a:pt x="76" y="95"/>
                  <a:pt x="76" y="95"/>
                </a:cubicBezTo>
                <a:close/>
                <a:moveTo>
                  <a:pt x="88" y="85"/>
                </a:moveTo>
                <a:cubicBezTo>
                  <a:pt x="81" y="93"/>
                  <a:pt x="81" y="93"/>
                  <a:pt x="81" y="93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5" y="106"/>
                  <a:pt x="104" y="90"/>
                  <a:pt x="88" y="85"/>
                </a:cubicBezTo>
                <a:close/>
                <a:moveTo>
                  <a:pt x="66" y="124"/>
                </a:moveTo>
                <a:cubicBezTo>
                  <a:pt x="72" y="93"/>
                  <a:pt x="72" y="93"/>
                  <a:pt x="72" y="93"/>
                </a:cubicBezTo>
                <a:cubicBezTo>
                  <a:pt x="65" y="85"/>
                  <a:pt x="65" y="85"/>
                  <a:pt x="65" y="85"/>
                </a:cubicBezTo>
                <a:cubicBezTo>
                  <a:pt x="50" y="90"/>
                  <a:pt x="38" y="106"/>
                  <a:pt x="38" y="124"/>
                </a:cubicBezTo>
                <a:cubicBezTo>
                  <a:pt x="66" y="124"/>
                  <a:pt x="66" y="124"/>
                  <a:pt x="66" y="124"/>
                </a:cubicBezTo>
                <a:close/>
                <a:moveTo>
                  <a:pt x="81" y="45"/>
                </a:moveTo>
                <a:cubicBezTo>
                  <a:pt x="80" y="46"/>
                  <a:pt x="80" y="46"/>
                  <a:pt x="79" y="46"/>
                </a:cubicBezTo>
                <a:cubicBezTo>
                  <a:pt x="70" y="51"/>
                  <a:pt x="59" y="51"/>
                  <a:pt x="54" y="51"/>
                </a:cubicBezTo>
                <a:cubicBezTo>
                  <a:pt x="54" y="53"/>
                  <a:pt x="53" y="54"/>
                  <a:pt x="53" y="56"/>
                </a:cubicBezTo>
                <a:cubicBezTo>
                  <a:pt x="53" y="62"/>
                  <a:pt x="56" y="68"/>
                  <a:pt x="60" y="72"/>
                </a:cubicBezTo>
                <a:cubicBezTo>
                  <a:pt x="65" y="77"/>
                  <a:pt x="71" y="79"/>
                  <a:pt x="77" y="79"/>
                </a:cubicBezTo>
                <a:cubicBezTo>
                  <a:pt x="84" y="79"/>
                  <a:pt x="90" y="77"/>
                  <a:pt x="94" y="72"/>
                </a:cubicBezTo>
                <a:cubicBezTo>
                  <a:pt x="98" y="68"/>
                  <a:pt x="101" y="62"/>
                  <a:pt x="101" y="56"/>
                </a:cubicBezTo>
                <a:cubicBezTo>
                  <a:pt x="101" y="54"/>
                  <a:pt x="101" y="52"/>
                  <a:pt x="100" y="51"/>
                </a:cubicBezTo>
                <a:cubicBezTo>
                  <a:pt x="98" y="51"/>
                  <a:pt x="96" y="51"/>
                  <a:pt x="94" y="50"/>
                </a:cubicBezTo>
                <a:cubicBezTo>
                  <a:pt x="89" y="49"/>
                  <a:pt x="85" y="48"/>
                  <a:pt x="81" y="45"/>
                </a:cubicBezTo>
                <a:close/>
                <a:moveTo>
                  <a:pt x="224" y="107"/>
                </a:moveTo>
                <a:cubicBezTo>
                  <a:pt x="224" y="126"/>
                  <a:pt x="224" y="126"/>
                  <a:pt x="224" y="126"/>
                </a:cubicBezTo>
                <a:cubicBezTo>
                  <a:pt x="224" y="136"/>
                  <a:pt x="220" y="145"/>
                  <a:pt x="214" y="151"/>
                </a:cubicBezTo>
                <a:cubicBezTo>
                  <a:pt x="207" y="158"/>
                  <a:pt x="198" y="162"/>
                  <a:pt x="188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200"/>
                  <a:pt x="183" y="203"/>
                  <a:pt x="179" y="203"/>
                </a:cubicBezTo>
                <a:cubicBezTo>
                  <a:pt x="176" y="203"/>
                  <a:pt x="174" y="202"/>
                  <a:pt x="173" y="200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65"/>
                  <a:pt x="127" y="167"/>
                  <a:pt x="127" y="170"/>
                </a:cubicBezTo>
                <a:cubicBezTo>
                  <a:pt x="127" y="178"/>
                  <a:pt x="130" y="185"/>
                  <a:pt x="134" y="192"/>
                </a:cubicBezTo>
                <a:cubicBezTo>
                  <a:pt x="138" y="200"/>
                  <a:pt x="144" y="206"/>
                  <a:pt x="152" y="212"/>
                </a:cubicBezTo>
                <a:cubicBezTo>
                  <a:pt x="155" y="214"/>
                  <a:pt x="156" y="217"/>
                  <a:pt x="155" y="221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3" y="228"/>
                  <a:pt x="185" y="228"/>
                  <a:pt x="187" y="228"/>
                </a:cubicBezTo>
                <a:cubicBezTo>
                  <a:pt x="192" y="230"/>
                  <a:pt x="198" y="231"/>
                  <a:pt x="204" y="232"/>
                </a:cubicBezTo>
                <a:cubicBezTo>
                  <a:pt x="209" y="232"/>
                  <a:pt x="215" y="233"/>
                  <a:pt x="221" y="233"/>
                </a:cubicBezTo>
                <a:cubicBezTo>
                  <a:pt x="248" y="233"/>
                  <a:pt x="271" y="225"/>
                  <a:pt x="288" y="214"/>
                </a:cubicBezTo>
                <a:cubicBezTo>
                  <a:pt x="305" y="202"/>
                  <a:pt x="315" y="187"/>
                  <a:pt x="315" y="170"/>
                </a:cubicBezTo>
                <a:cubicBezTo>
                  <a:pt x="315" y="153"/>
                  <a:pt x="305" y="138"/>
                  <a:pt x="288" y="127"/>
                </a:cubicBezTo>
                <a:cubicBezTo>
                  <a:pt x="272" y="115"/>
                  <a:pt x="249" y="108"/>
                  <a:pt x="224" y="107"/>
                </a:cubicBezTo>
                <a:close/>
                <a:moveTo>
                  <a:pt x="118" y="148"/>
                </a:moveTo>
                <a:cubicBezTo>
                  <a:pt x="123" y="135"/>
                  <a:pt x="133" y="124"/>
                  <a:pt x="146" y="115"/>
                </a:cubicBezTo>
                <a:cubicBezTo>
                  <a:pt x="162" y="103"/>
                  <a:pt x="185" y="95"/>
                  <a:pt x="210" y="93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10" y="30"/>
                  <a:pt x="207" y="24"/>
                  <a:pt x="203" y="20"/>
                </a:cubicBezTo>
                <a:cubicBezTo>
                  <a:pt x="200" y="17"/>
                  <a:pt x="194" y="14"/>
                  <a:pt x="18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25" y="17"/>
                  <a:pt x="21" y="20"/>
                </a:cubicBezTo>
                <a:cubicBezTo>
                  <a:pt x="17" y="24"/>
                  <a:pt x="15" y="30"/>
                  <a:pt x="15" y="3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2"/>
                  <a:pt x="17" y="137"/>
                  <a:pt x="21" y="141"/>
                </a:cubicBezTo>
                <a:cubicBezTo>
                  <a:pt x="25" y="145"/>
                  <a:pt x="30" y="148"/>
                  <a:pt x="36" y="148"/>
                </a:cubicBezTo>
                <a:cubicBezTo>
                  <a:pt x="118" y="148"/>
                  <a:pt x="118" y="148"/>
                  <a:pt x="118" y="148"/>
                </a:cubicBezTo>
                <a:close/>
                <a:moveTo>
                  <a:pt x="210" y="108"/>
                </a:moveTo>
                <a:cubicBezTo>
                  <a:pt x="188" y="110"/>
                  <a:pt x="168" y="116"/>
                  <a:pt x="154" y="127"/>
                </a:cubicBezTo>
                <a:cubicBezTo>
                  <a:pt x="145" y="133"/>
                  <a:pt x="138" y="140"/>
                  <a:pt x="134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50" y="148"/>
                  <a:pt x="152" y="149"/>
                  <a:pt x="154" y="150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171" y="151"/>
                  <a:pt x="175" y="148"/>
                  <a:pt x="179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94" y="148"/>
                  <a:pt x="200" y="145"/>
                  <a:pt x="203" y="141"/>
                </a:cubicBezTo>
                <a:cubicBezTo>
                  <a:pt x="207" y="137"/>
                  <a:pt x="210" y="132"/>
                  <a:pt x="210" y="126"/>
                </a:cubicBezTo>
                <a:lnTo>
                  <a:pt x="210" y="10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0" name="Freeform 42"/>
          <p:cNvSpPr>
            <a:spLocks noChangeAspect="1" noEditPoints="1"/>
          </p:cNvSpPr>
          <p:nvPr/>
        </p:nvSpPr>
        <p:spPr bwMode="auto">
          <a:xfrm>
            <a:off x="3769843" y="2691545"/>
            <a:ext cx="303929" cy="388800"/>
          </a:xfrm>
          <a:custGeom>
            <a:avLst/>
            <a:gdLst>
              <a:gd name="T0" fmla="*/ 49 w 224"/>
              <a:gd name="T1" fmla="*/ 93 h 287"/>
              <a:gd name="T2" fmla="*/ 54 w 224"/>
              <a:gd name="T3" fmla="*/ 281 h 287"/>
              <a:gd name="T4" fmla="*/ 21 w 224"/>
              <a:gd name="T5" fmla="*/ 279 h 287"/>
              <a:gd name="T6" fmla="*/ 0 w 224"/>
              <a:gd name="T7" fmla="*/ 254 h 287"/>
              <a:gd name="T8" fmla="*/ 12 w 224"/>
              <a:gd name="T9" fmla="*/ 70 h 287"/>
              <a:gd name="T10" fmla="*/ 171 w 224"/>
              <a:gd name="T11" fmla="*/ 217 h 287"/>
              <a:gd name="T12" fmla="*/ 190 w 224"/>
              <a:gd name="T13" fmla="*/ 166 h 287"/>
              <a:gd name="T14" fmla="*/ 185 w 224"/>
              <a:gd name="T15" fmla="*/ 183 h 287"/>
              <a:gd name="T16" fmla="*/ 181 w 224"/>
              <a:gd name="T17" fmla="*/ 188 h 287"/>
              <a:gd name="T18" fmla="*/ 161 w 224"/>
              <a:gd name="T19" fmla="*/ 188 h 287"/>
              <a:gd name="T20" fmla="*/ 156 w 224"/>
              <a:gd name="T21" fmla="*/ 183 h 287"/>
              <a:gd name="T22" fmla="*/ 192 w 224"/>
              <a:gd name="T23" fmla="*/ 137 h 287"/>
              <a:gd name="T24" fmla="*/ 193 w 224"/>
              <a:gd name="T25" fmla="*/ 138 h 287"/>
              <a:gd name="T26" fmla="*/ 196 w 224"/>
              <a:gd name="T27" fmla="*/ 139 h 287"/>
              <a:gd name="T28" fmla="*/ 197 w 224"/>
              <a:gd name="T29" fmla="*/ 139 h 287"/>
              <a:gd name="T30" fmla="*/ 198 w 224"/>
              <a:gd name="T31" fmla="*/ 140 h 287"/>
              <a:gd name="T32" fmla="*/ 199 w 224"/>
              <a:gd name="T33" fmla="*/ 141 h 287"/>
              <a:gd name="T34" fmla="*/ 200 w 224"/>
              <a:gd name="T35" fmla="*/ 142 h 287"/>
              <a:gd name="T36" fmla="*/ 202 w 224"/>
              <a:gd name="T37" fmla="*/ 143 h 287"/>
              <a:gd name="T38" fmla="*/ 203 w 224"/>
              <a:gd name="T39" fmla="*/ 144 h 287"/>
              <a:gd name="T40" fmla="*/ 204 w 224"/>
              <a:gd name="T41" fmla="*/ 145 h 287"/>
              <a:gd name="T42" fmla="*/ 205 w 224"/>
              <a:gd name="T43" fmla="*/ 146 h 287"/>
              <a:gd name="T44" fmla="*/ 219 w 224"/>
              <a:gd name="T45" fmla="*/ 185 h 287"/>
              <a:gd name="T46" fmla="*/ 219 w 224"/>
              <a:gd name="T47" fmla="*/ 250 h 287"/>
              <a:gd name="T48" fmla="*/ 124 w 224"/>
              <a:gd name="T49" fmla="*/ 178 h 287"/>
              <a:gd name="T50" fmla="*/ 124 w 224"/>
              <a:gd name="T51" fmla="*/ 178 h 287"/>
              <a:gd name="T52" fmla="*/ 118 w 224"/>
              <a:gd name="T53" fmla="*/ 283 h 287"/>
              <a:gd name="T54" fmla="*/ 118 w 224"/>
              <a:gd name="T55" fmla="*/ 283 h 287"/>
              <a:gd name="T56" fmla="*/ 191 w 224"/>
              <a:gd name="T57" fmla="*/ 234 h 287"/>
              <a:gd name="T58" fmla="*/ 172 w 224"/>
              <a:gd name="T59" fmla="*/ 37 h 287"/>
              <a:gd name="T60" fmla="*/ 52 w 224"/>
              <a:gd name="T61" fmla="*/ 83 h 287"/>
              <a:gd name="T62" fmla="*/ 40 w 224"/>
              <a:gd name="T63" fmla="*/ 82 h 287"/>
              <a:gd name="T64" fmla="*/ 155 w 224"/>
              <a:gd name="T65" fmla="*/ 26 h 287"/>
              <a:gd name="T66" fmla="*/ 40 w 224"/>
              <a:gd name="T67" fmla="*/ 82 h 287"/>
              <a:gd name="T68" fmla="*/ 148 w 224"/>
              <a:gd name="T69" fmla="*/ 19 h 287"/>
              <a:gd name="T70" fmla="*/ 25 w 224"/>
              <a:gd name="T71" fmla="*/ 72 h 287"/>
              <a:gd name="T72" fmla="*/ 62 w 224"/>
              <a:gd name="T73" fmla="*/ 100 h 287"/>
              <a:gd name="T74" fmla="*/ 194 w 224"/>
              <a:gd name="T75" fmla="*/ 40 h 287"/>
              <a:gd name="T76" fmla="*/ 203 w 224"/>
              <a:gd name="T77" fmla="*/ 130 h 287"/>
              <a:gd name="T78" fmla="*/ 202 w 224"/>
              <a:gd name="T79" fmla="*/ 129 h 287"/>
              <a:gd name="T80" fmla="*/ 199 w 224"/>
              <a:gd name="T81" fmla="*/ 127 h 287"/>
              <a:gd name="T82" fmla="*/ 198 w 224"/>
              <a:gd name="T83" fmla="*/ 127 h 287"/>
              <a:gd name="T84" fmla="*/ 172 w 224"/>
              <a:gd name="T85" fmla="*/ 121 h 287"/>
              <a:gd name="T86" fmla="*/ 112 w 224"/>
              <a:gd name="T87" fmla="*/ 178 h 287"/>
              <a:gd name="T88" fmla="*/ 72 w 224"/>
              <a:gd name="T89" fmla="*/ 286 h 287"/>
              <a:gd name="T90" fmla="*/ 21 w 224"/>
              <a:gd name="T91" fmla="*/ 65 h 287"/>
              <a:gd name="T92" fmla="*/ 145 w 224"/>
              <a:gd name="T93" fmla="*/ 1 h 287"/>
              <a:gd name="T94" fmla="*/ 21 w 224"/>
              <a:gd name="T95" fmla="*/ 6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87">
                <a:moveTo>
                  <a:pt x="12" y="70"/>
                </a:moveTo>
                <a:cubicBezTo>
                  <a:pt x="16" y="77"/>
                  <a:pt x="21" y="82"/>
                  <a:pt x="27" y="86"/>
                </a:cubicBezTo>
                <a:cubicBezTo>
                  <a:pt x="33" y="90"/>
                  <a:pt x="41" y="92"/>
                  <a:pt x="49" y="93"/>
                </a:cubicBezTo>
                <a:cubicBezTo>
                  <a:pt x="52" y="94"/>
                  <a:pt x="54" y="97"/>
                  <a:pt x="54" y="100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5"/>
                  <a:pt x="52" y="287"/>
                  <a:pt x="48" y="287"/>
                </a:cubicBezTo>
                <a:cubicBezTo>
                  <a:pt x="47" y="287"/>
                  <a:pt x="47" y="287"/>
                  <a:pt x="47" y="287"/>
                </a:cubicBezTo>
                <a:cubicBezTo>
                  <a:pt x="38" y="286"/>
                  <a:pt x="29" y="283"/>
                  <a:pt x="21" y="279"/>
                </a:cubicBezTo>
                <a:cubicBezTo>
                  <a:pt x="13" y="274"/>
                  <a:pt x="6" y="267"/>
                  <a:pt x="1" y="257"/>
                </a:cubicBezTo>
                <a:cubicBezTo>
                  <a:pt x="0" y="256"/>
                  <a:pt x="0" y="255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0"/>
                  <a:pt x="3" y="67"/>
                  <a:pt x="6" y="67"/>
                </a:cubicBezTo>
                <a:cubicBezTo>
                  <a:pt x="9" y="67"/>
                  <a:pt x="11" y="68"/>
                  <a:pt x="12" y="70"/>
                </a:cubicBezTo>
                <a:close/>
                <a:moveTo>
                  <a:pt x="135" y="180"/>
                </a:moveTo>
                <a:cubicBezTo>
                  <a:pt x="135" y="180"/>
                  <a:pt x="135" y="180"/>
                  <a:pt x="135" y="180"/>
                </a:cubicBezTo>
                <a:cubicBezTo>
                  <a:pt x="135" y="201"/>
                  <a:pt x="151" y="217"/>
                  <a:pt x="171" y="217"/>
                </a:cubicBezTo>
                <a:cubicBezTo>
                  <a:pt x="192" y="217"/>
                  <a:pt x="208" y="201"/>
                  <a:pt x="208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0" y="177"/>
                  <a:pt x="194" y="172"/>
                  <a:pt x="190" y="166"/>
                </a:cubicBezTo>
                <a:cubicBezTo>
                  <a:pt x="178" y="175"/>
                  <a:pt x="162" y="180"/>
                  <a:pt x="143" y="180"/>
                </a:cubicBezTo>
                <a:cubicBezTo>
                  <a:pt x="140" y="180"/>
                  <a:pt x="137" y="180"/>
                  <a:pt x="135" y="180"/>
                </a:cubicBezTo>
                <a:close/>
                <a:moveTo>
                  <a:pt x="185" y="183"/>
                </a:moveTo>
                <a:cubicBezTo>
                  <a:pt x="188" y="183"/>
                  <a:pt x="190" y="185"/>
                  <a:pt x="190" y="188"/>
                </a:cubicBezTo>
                <a:cubicBezTo>
                  <a:pt x="190" y="191"/>
                  <a:pt x="188" y="193"/>
                  <a:pt x="185" y="193"/>
                </a:cubicBezTo>
                <a:cubicBezTo>
                  <a:pt x="183" y="193"/>
                  <a:pt x="181" y="191"/>
                  <a:pt x="181" y="188"/>
                </a:cubicBezTo>
                <a:cubicBezTo>
                  <a:pt x="181" y="185"/>
                  <a:pt x="183" y="183"/>
                  <a:pt x="185" y="183"/>
                </a:cubicBezTo>
                <a:close/>
                <a:moveTo>
                  <a:pt x="156" y="183"/>
                </a:moveTo>
                <a:cubicBezTo>
                  <a:pt x="159" y="183"/>
                  <a:pt x="161" y="185"/>
                  <a:pt x="161" y="188"/>
                </a:cubicBezTo>
                <a:cubicBezTo>
                  <a:pt x="161" y="191"/>
                  <a:pt x="159" y="193"/>
                  <a:pt x="156" y="193"/>
                </a:cubicBezTo>
                <a:cubicBezTo>
                  <a:pt x="153" y="193"/>
                  <a:pt x="151" y="191"/>
                  <a:pt x="151" y="188"/>
                </a:cubicBezTo>
                <a:cubicBezTo>
                  <a:pt x="151" y="185"/>
                  <a:pt x="153" y="183"/>
                  <a:pt x="156" y="183"/>
                </a:cubicBezTo>
                <a:close/>
                <a:moveTo>
                  <a:pt x="190" y="136"/>
                </a:moveTo>
                <a:cubicBezTo>
                  <a:pt x="190" y="136"/>
                  <a:pt x="190" y="136"/>
                  <a:pt x="190" y="136"/>
                </a:cubicBezTo>
                <a:cubicBezTo>
                  <a:pt x="191" y="136"/>
                  <a:pt x="192" y="137"/>
                  <a:pt x="192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4" y="138"/>
                  <a:pt x="195" y="138"/>
                  <a:pt x="195" y="138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5" y="139"/>
                  <a:pt x="196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1"/>
                  <a:pt x="198" y="141"/>
                  <a:pt x="198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200" y="141"/>
                  <a:pt x="200" y="141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1" y="142"/>
                  <a:pt x="201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14" y="154"/>
                  <a:pt x="219" y="166"/>
                  <a:pt x="219" y="180"/>
                </a:cubicBezTo>
                <a:cubicBezTo>
                  <a:pt x="219" y="181"/>
                  <a:pt x="219" y="183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250"/>
                  <a:pt x="219" y="250"/>
                  <a:pt x="219" y="250"/>
                </a:cubicBezTo>
                <a:cubicBezTo>
                  <a:pt x="200" y="215"/>
                  <a:pt x="147" y="214"/>
                  <a:pt x="124" y="24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5" y="153"/>
                  <a:pt x="146" y="132"/>
                  <a:pt x="172" y="132"/>
                </a:cubicBezTo>
                <a:cubicBezTo>
                  <a:pt x="178" y="132"/>
                  <a:pt x="184" y="134"/>
                  <a:pt x="190" y="136"/>
                </a:cubicBezTo>
                <a:close/>
                <a:moveTo>
                  <a:pt x="118" y="283"/>
                </a:moveTo>
                <a:cubicBezTo>
                  <a:pt x="168" y="283"/>
                  <a:pt x="168" y="283"/>
                  <a:pt x="168" y="28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32" y="243"/>
                  <a:pt x="120" y="262"/>
                  <a:pt x="118" y="283"/>
                </a:cubicBezTo>
                <a:close/>
                <a:moveTo>
                  <a:pt x="176" y="283"/>
                </a:moveTo>
                <a:cubicBezTo>
                  <a:pt x="224" y="283"/>
                  <a:pt x="224" y="283"/>
                  <a:pt x="224" y="283"/>
                </a:cubicBezTo>
                <a:cubicBezTo>
                  <a:pt x="221" y="262"/>
                  <a:pt x="210" y="243"/>
                  <a:pt x="191" y="234"/>
                </a:cubicBezTo>
                <a:cubicBezTo>
                  <a:pt x="176" y="283"/>
                  <a:pt x="176" y="283"/>
                  <a:pt x="176" y="283"/>
                </a:cubicBezTo>
                <a:close/>
                <a:moveTo>
                  <a:pt x="55" y="88"/>
                </a:moveTo>
                <a:cubicBezTo>
                  <a:pt x="172" y="37"/>
                  <a:pt x="172" y="37"/>
                  <a:pt x="172" y="37"/>
                </a:cubicBezTo>
                <a:cubicBezTo>
                  <a:pt x="174" y="37"/>
                  <a:pt x="175" y="35"/>
                  <a:pt x="174" y="34"/>
                </a:cubicBezTo>
                <a:cubicBezTo>
                  <a:pt x="173" y="32"/>
                  <a:pt x="172" y="32"/>
                  <a:pt x="170" y="32"/>
                </a:cubicBezTo>
                <a:cubicBezTo>
                  <a:pt x="52" y="83"/>
                  <a:pt x="52" y="83"/>
                  <a:pt x="52" y="83"/>
                </a:cubicBezTo>
                <a:cubicBezTo>
                  <a:pt x="51" y="83"/>
                  <a:pt x="50" y="85"/>
                  <a:pt x="51" y="87"/>
                </a:cubicBezTo>
                <a:cubicBezTo>
                  <a:pt x="51" y="88"/>
                  <a:pt x="53" y="89"/>
                  <a:pt x="55" y="88"/>
                </a:cubicBezTo>
                <a:close/>
                <a:moveTo>
                  <a:pt x="40" y="82"/>
                </a:moveTo>
                <a:cubicBezTo>
                  <a:pt x="157" y="31"/>
                  <a:pt x="157" y="31"/>
                  <a:pt x="157" y="31"/>
                </a:cubicBezTo>
                <a:cubicBezTo>
                  <a:pt x="159" y="30"/>
                  <a:pt x="160" y="29"/>
                  <a:pt x="159" y="27"/>
                </a:cubicBezTo>
                <a:cubicBezTo>
                  <a:pt x="158" y="26"/>
                  <a:pt x="157" y="25"/>
                  <a:pt x="155" y="26"/>
                </a:cubicBezTo>
                <a:cubicBezTo>
                  <a:pt x="37" y="76"/>
                  <a:pt x="37" y="76"/>
                  <a:pt x="37" y="76"/>
                </a:cubicBezTo>
                <a:cubicBezTo>
                  <a:pt x="36" y="77"/>
                  <a:pt x="35" y="79"/>
                  <a:pt x="36" y="80"/>
                </a:cubicBezTo>
                <a:cubicBezTo>
                  <a:pt x="36" y="82"/>
                  <a:pt x="38" y="82"/>
                  <a:pt x="40" y="82"/>
                </a:cubicBezTo>
                <a:close/>
                <a:moveTo>
                  <a:pt x="29" y="73"/>
                </a:moveTo>
                <a:cubicBezTo>
                  <a:pt x="147" y="23"/>
                  <a:pt x="147" y="23"/>
                  <a:pt x="147" y="23"/>
                </a:cubicBezTo>
                <a:cubicBezTo>
                  <a:pt x="148" y="22"/>
                  <a:pt x="149" y="21"/>
                  <a:pt x="148" y="19"/>
                </a:cubicBezTo>
                <a:cubicBezTo>
                  <a:pt x="148" y="18"/>
                  <a:pt x="146" y="17"/>
                  <a:pt x="145" y="18"/>
                </a:cubicBezTo>
                <a:cubicBezTo>
                  <a:pt x="27" y="68"/>
                  <a:pt x="27" y="68"/>
                  <a:pt x="27" y="68"/>
                </a:cubicBezTo>
                <a:cubicBezTo>
                  <a:pt x="25" y="69"/>
                  <a:pt x="25" y="71"/>
                  <a:pt x="25" y="72"/>
                </a:cubicBezTo>
                <a:cubicBezTo>
                  <a:pt x="26" y="73"/>
                  <a:pt x="27" y="74"/>
                  <a:pt x="29" y="73"/>
                </a:cubicBezTo>
                <a:close/>
                <a:moveTo>
                  <a:pt x="62" y="280"/>
                </a:move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98"/>
                  <a:pt x="64" y="95"/>
                  <a:pt x="66" y="94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4" y="39"/>
                  <a:pt x="195" y="39"/>
                  <a:pt x="197" y="39"/>
                </a:cubicBezTo>
                <a:cubicBezTo>
                  <a:pt x="200" y="39"/>
                  <a:pt x="203" y="42"/>
                  <a:pt x="203" y="45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3" y="129"/>
                  <a:pt x="202" y="129"/>
                  <a:pt x="202" y="129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201" y="129"/>
                  <a:pt x="201" y="128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200" y="128"/>
                  <a:pt x="200" y="128"/>
                  <a:pt x="199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7" y="126"/>
                  <a:pt x="196" y="126"/>
                  <a:pt x="194" y="12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187" y="122"/>
                  <a:pt x="179" y="121"/>
                  <a:pt x="172" y="121"/>
                </a:cubicBezTo>
                <a:cubicBezTo>
                  <a:pt x="140" y="121"/>
                  <a:pt x="114" y="146"/>
                  <a:pt x="112" y="177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258"/>
                  <a:pt x="112" y="258"/>
                  <a:pt x="112" y="258"/>
                </a:cubicBezTo>
                <a:cubicBezTo>
                  <a:pt x="111" y="262"/>
                  <a:pt x="109" y="266"/>
                  <a:pt x="108" y="270"/>
                </a:cubicBezTo>
                <a:cubicBezTo>
                  <a:pt x="72" y="286"/>
                  <a:pt x="72" y="286"/>
                  <a:pt x="72" y="286"/>
                </a:cubicBezTo>
                <a:cubicBezTo>
                  <a:pt x="71" y="286"/>
                  <a:pt x="70" y="286"/>
                  <a:pt x="69" y="286"/>
                </a:cubicBezTo>
                <a:cubicBezTo>
                  <a:pt x="65" y="286"/>
                  <a:pt x="62" y="284"/>
                  <a:pt x="62" y="280"/>
                </a:cubicBezTo>
                <a:close/>
                <a:moveTo>
                  <a:pt x="21" y="65"/>
                </a:moveTo>
                <a:cubicBezTo>
                  <a:pt x="18" y="66"/>
                  <a:pt x="15" y="64"/>
                  <a:pt x="14" y="62"/>
                </a:cubicBezTo>
                <a:cubicBezTo>
                  <a:pt x="13" y="60"/>
                  <a:pt x="15" y="57"/>
                  <a:pt x="17" y="56"/>
                </a:cubicBezTo>
                <a:cubicBezTo>
                  <a:pt x="145" y="1"/>
                  <a:pt x="145" y="1"/>
                  <a:pt x="145" y="1"/>
                </a:cubicBezTo>
                <a:cubicBezTo>
                  <a:pt x="147" y="0"/>
                  <a:pt x="150" y="1"/>
                  <a:pt x="151" y="3"/>
                </a:cubicBezTo>
                <a:cubicBezTo>
                  <a:pt x="152" y="6"/>
                  <a:pt x="151" y="9"/>
                  <a:pt x="149" y="10"/>
                </a:cubicBezTo>
                <a:lnTo>
                  <a:pt x="21" y="6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grpSp>
        <p:nvGrpSpPr>
          <p:cNvPr id="2" name="组合 40"/>
          <p:cNvGrpSpPr>
            <a:grpSpLocks noChangeAspect="1"/>
          </p:cNvGrpSpPr>
          <p:nvPr/>
        </p:nvGrpSpPr>
        <p:grpSpPr>
          <a:xfrm>
            <a:off x="4344718" y="3303803"/>
            <a:ext cx="449680" cy="388800"/>
            <a:chOff x="5169548" y="3637977"/>
            <a:chExt cx="674520" cy="5832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5284736" y="3885993"/>
              <a:ext cx="456598" cy="250091"/>
            </a:xfrm>
            <a:custGeom>
              <a:avLst/>
              <a:gdLst>
                <a:gd name="T0" fmla="*/ 148 w 186"/>
                <a:gd name="T1" fmla="*/ 81 h 102"/>
                <a:gd name="T2" fmla="*/ 92 w 186"/>
                <a:gd name="T3" fmla="*/ 88 h 102"/>
                <a:gd name="T4" fmla="*/ 92 w 186"/>
                <a:gd name="T5" fmla="*/ 64 h 102"/>
                <a:gd name="T6" fmla="*/ 148 w 186"/>
                <a:gd name="T7" fmla="*/ 71 h 102"/>
                <a:gd name="T8" fmla="*/ 92 w 186"/>
                <a:gd name="T9" fmla="*/ 64 h 102"/>
                <a:gd name="T10" fmla="*/ 186 w 186"/>
                <a:gd name="T11" fmla="*/ 44 h 102"/>
                <a:gd name="T12" fmla="*/ 92 w 186"/>
                <a:gd name="T13" fmla="*/ 51 h 102"/>
                <a:gd name="T14" fmla="*/ 92 w 186"/>
                <a:gd name="T15" fmla="*/ 25 h 102"/>
                <a:gd name="T16" fmla="*/ 186 w 186"/>
                <a:gd name="T17" fmla="*/ 32 h 102"/>
                <a:gd name="T18" fmla="*/ 92 w 186"/>
                <a:gd name="T19" fmla="*/ 25 h 102"/>
                <a:gd name="T20" fmla="*/ 186 w 186"/>
                <a:gd name="T21" fmla="*/ 6 h 102"/>
                <a:gd name="T22" fmla="*/ 92 w 186"/>
                <a:gd name="T23" fmla="*/ 13 h 102"/>
                <a:gd name="T24" fmla="*/ 28 w 186"/>
                <a:gd name="T25" fmla="*/ 3 h 102"/>
                <a:gd name="T26" fmla="*/ 26 w 186"/>
                <a:gd name="T27" fmla="*/ 4 h 102"/>
                <a:gd name="T28" fmla="*/ 25 w 186"/>
                <a:gd name="T29" fmla="*/ 4 h 102"/>
                <a:gd name="T30" fmla="*/ 24 w 186"/>
                <a:gd name="T31" fmla="*/ 5 h 102"/>
                <a:gd name="T32" fmla="*/ 24 w 186"/>
                <a:gd name="T33" fmla="*/ 5 h 102"/>
                <a:gd name="T34" fmla="*/ 23 w 186"/>
                <a:gd name="T35" fmla="*/ 6 h 102"/>
                <a:gd name="T36" fmla="*/ 23 w 186"/>
                <a:gd name="T37" fmla="*/ 6 h 102"/>
                <a:gd name="T38" fmla="*/ 22 w 186"/>
                <a:gd name="T39" fmla="*/ 6 h 102"/>
                <a:gd name="T40" fmla="*/ 21 w 186"/>
                <a:gd name="T41" fmla="*/ 7 h 102"/>
                <a:gd name="T42" fmla="*/ 21 w 186"/>
                <a:gd name="T43" fmla="*/ 7 h 102"/>
                <a:gd name="T44" fmla="*/ 20 w 186"/>
                <a:gd name="T45" fmla="*/ 8 h 102"/>
                <a:gd name="T46" fmla="*/ 20 w 186"/>
                <a:gd name="T47" fmla="*/ 8 h 102"/>
                <a:gd name="T48" fmla="*/ 19 w 186"/>
                <a:gd name="T49" fmla="*/ 8 h 102"/>
                <a:gd name="T50" fmla="*/ 19 w 186"/>
                <a:gd name="T51" fmla="*/ 9 h 102"/>
                <a:gd name="T52" fmla="*/ 18 w 186"/>
                <a:gd name="T53" fmla="*/ 9 h 102"/>
                <a:gd name="T54" fmla="*/ 18 w 186"/>
                <a:gd name="T55" fmla="*/ 10 h 102"/>
                <a:gd name="T56" fmla="*/ 18 w 186"/>
                <a:gd name="T57" fmla="*/ 10 h 102"/>
                <a:gd name="T58" fmla="*/ 8 w 186"/>
                <a:gd name="T59" fmla="*/ 28 h 102"/>
                <a:gd name="T60" fmla="*/ 2 w 186"/>
                <a:gd name="T61" fmla="*/ 61 h 102"/>
                <a:gd name="T62" fmla="*/ 40 w 186"/>
                <a:gd name="T63" fmla="*/ 1 h 102"/>
                <a:gd name="T64" fmla="*/ 16 w 186"/>
                <a:gd name="T65" fmla="*/ 30 h 102"/>
                <a:gd name="T66" fmla="*/ 42 w 186"/>
                <a:gd name="T67" fmla="*/ 16 h 102"/>
                <a:gd name="T68" fmla="*/ 45 w 186"/>
                <a:gd name="T69" fmla="*/ 30 h 102"/>
                <a:gd name="T70" fmla="*/ 49 w 186"/>
                <a:gd name="T71" fmla="*/ 30 h 102"/>
                <a:gd name="T72" fmla="*/ 64 w 186"/>
                <a:gd name="T73" fmla="*/ 33 h 102"/>
                <a:gd name="T74" fmla="*/ 15 w 186"/>
                <a:gd name="T75" fmla="*/ 33 h 102"/>
                <a:gd name="T76" fmla="*/ 16 w 186"/>
                <a:gd name="T77" fmla="*/ 30 h 102"/>
                <a:gd name="T78" fmla="*/ 53 w 186"/>
                <a:gd name="T79" fmla="*/ 38 h 102"/>
                <a:gd name="T80" fmla="*/ 46 w 186"/>
                <a:gd name="T81" fmla="*/ 38 h 102"/>
                <a:gd name="T82" fmla="*/ 29 w 186"/>
                <a:gd name="T83" fmla="*/ 35 h 102"/>
                <a:gd name="T84" fmla="*/ 29 w 186"/>
                <a:gd name="T85" fmla="*/ 42 h 102"/>
                <a:gd name="T86" fmla="*/ 29 w 186"/>
                <a:gd name="T87" fmla="*/ 35 h 102"/>
                <a:gd name="T88" fmla="*/ 0 w 186"/>
                <a:gd name="T89" fmla="*/ 102 h 102"/>
                <a:gd name="T90" fmla="*/ 28 w 186"/>
                <a:gd name="T91" fmla="*/ 96 h 102"/>
                <a:gd name="T92" fmla="*/ 79 w 186"/>
                <a:gd name="T9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102">
                  <a:moveTo>
                    <a:pt x="92" y="81"/>
                  </a:moveTo>
                  <a:cubicBezTo>
                    <a:pt x="148" y="81"/>
                    <a:pt x="148" y="81"/>
                    <a:pt x="148" y="81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1"/>
                    <a:pt x="92" y="81"/>
                    <a:pt x="92" y="81"/>
                  </a:cubicBezTo>
                  <a:close/>
                  <a:moveTo>
                    <a:pt x="92" y="64"/>
                  </a:moveTo>
                  <a:cubicBezTo>
                    <a:pt x="148" y="64"/>
                    <a:pt x="148" y="64"/>
                    <a:pt x="148" y="64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64"/>
                    <a:pt x="92" y="64"/>
                    <a:pt x="92" y="64"/>
                  </a:cubicBezTo>
                  <a:close/>
                  <a:moveTo>
                    <a:pt x="92" y="44"/>
                  </a:moveTo>
                  <a:cubicBezTo>
                    <a:pt x="186" y="44"/>
                    <a:pt x="186" y="44"/>
                    <a:pt x="186" y="44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44"/>
                    <a:pt x="92" y="44"/>
                    <a:pt x="92" y="44"/>
                  </a:cubicBezTo>
                  <a:close/>
                  <a:moveTo>
                    <a:pt x="92" y="25"/>
                  </a:moveTo>
                  <a:cubicBezTo>
                    <a:pt x="186" y="25"/>
                    <a:pt x="186" y="25"/>
                    <a:pt x="186" y="25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25"/>
                    <a:pt x="92" y="25"/>
                    <a:pt x="92" y="25"/>
                  </a:cubicBezTo>
                  <a:close/>
                  <a:moveTo>
                    <a:pt x="92" y="6"/>
                  </a:moveTo>
                  <a:cubicBezTo>
                    <a:pt x="186" y="6"/>
                    <a:pt x="186" y="6"/>
                    <a:pt x="186" y="6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6"/>
                    <a:pt x="92" y="6"/>
                    <a:pt x="92" y="6"/>
                  </a:cubicBezTo>
                  <a:close/>
                  <a:moveTo>
                    <a:pt x="28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3" y="15"/>
                    <a:pt x="9" y="21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6" y="38"/>
                    <a:pt x="17" y="55"/>
                    <a:pt x="2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82" y="40"/>
                    <a:pt x="74" y="0"/>
                    <a:pt x="40" y="1"/>
                  </a:cubicBezTo>
                  <a:cubicBezTo>
                    <a:pt x="36" y="1"/>
                    <a:pt x="31" y="2"/>
                    <a:pt x="28" y="3"/>
                  </a:cubicBezTo>
                  <a:close/>
                  <a:moveTo>
                    <a:pt x="16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4" y="32"/>
                    <a:pt x="64" y="33"/>
                  </a:cubicBezTo>
                  <a:cubicBezTo>
                    <a:pt x="64" y="47"/>
                    <a:pt x="53" y="58"/>
                    <a:pt x="40" y="58"/>
                  </a:cubicBezTo>
                  <a:cubicBezTo>
                    <a:pt x="26" y="58"/>
                    <a:pt x="15" y="47"/>
                    <a:pt x="15" y="33"/>
                  </a:cubicBezTo>
                  <a:cubicBezTo>
                    <a:pt x="15" y="31"/>
                    <a:pt x="15" y="29"/>
                    <a:pt x="16" y="27"/>
                  </a:cubicBezTo>
                  <a:cubicBezTo>
                    <a:pt x="16" y="29"/>
                    <a:pt x="16" y="30"/>
                    <a:pt x="16" y="30"/>
                  </a:cubicBezTo>
                  <a:close/>
                  <a:moveTo>
                    <a:pt x="49" y="35"/>
                  </a:moveTo>
                  <a:cubicBezTo>
                    <a:pt x="51" y="35"/>
                    <a:pt x="53" y="37"/>
                    <a:pt x="53" y="38"/>
                  </a:cubicBezTo>
                  <a:cubicBezTo>
                    <a:pt x="53" y="40"/>
                    <a:pt x="51" y="42"/>
                    <a:pt x="49" y="42"/>
                  </a:cubicBezTo>
                  <a:cubicBezTo>
                    <a:pt x="47" y="42"/>
                    <a:pt x="46" y="40"/>
                    <a:pt x="46" y="38"/>
                  </a:cubicBezTo>
                  <a:cubicBezTo>
                    <a:pt x="46" y="37"/>
                    <a:pt x="47" y="35"/>
                    <a:pt x="49" y="35"/>
                  </a:cubicBezTo>
                  <a:close/>
                  <a:moveTo>
                    <a:pt x="29" y="35"/>
                  </a:moveTo>
                  <a:cubicBezTo>
                    <a:pt x="31" y="35"/>
                    <a:pt x="33" y="37"/>
                    <a:pt x="33" y="38"/>
                  </a:cubicBezTo>
                  <a:cubicBezTo>
                    <a:pt x="33" y="40"/>
                    <a:pt x="31" y="42"/>
                    <a:pt x="29" y="42"/>
                  </a:cubicBezTo>
                  <a:cubicBezTo>
                    <a:pt x="28" y="42"/>
                    <a:pt x="26" y="40"/>
                    <a:pt x="26" y="38"/>
                  </a:cubicBezTo>
                  <a:cubicBezTo>
                    <a:pt x="26" y="37"/>
                    <a:pt x="28" y="35"/>
                    <a:pt x="29" y="35"/>
                  </a:cubicBezTo>
                  <a:close/>
                  <a:moveTo>
                    <a:pt x="79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" y="83"/>
                    <a:pt x="12" y="68"/>
                    <a:pt x="28" y="6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67" y="68"/>
                    <a:pt x="78" y="83"/>
                    <a:pt x="79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5169548" y="3637977"/>
              <a:ext cx="674520" cy="583200"/>
            </a:xfrm>
            <a:custGeom>
              <a:avLst/>
              <a:gdLst>
                <a:gd name="T0" fmla="*/ 265 w 275"/>
                <a:gd name="T1" fmla="*/ 71 h 238"/>
                <a:gd name="T2" fmla="*/ 243 w 275"/>
                <a:gd name="T3" fmla="*/ 62 h 238"/>
                <a:gd name="T4" fmla="*/ 217 w 275"/>
                <a:gd name="T5" fmla="*/ 62 h 238"/>
                <a:gd name="T6" fmla="*/ 194 w 275"/>
                <a:gd name="T7" fmla="*/ 43 h 238"/>
                <a:gd name="T8" fmla="*/ 172 w 275"/>
                <a:gd name="T9" fmla="*/ 43 h 238"/>
                <a:gd name="T10" fmla="*/ 145 w 275"/>
                <a:gd name="T11" fmla="*/ 0 h 238"/>
                <a:gd name="T12" fmla="*/ 126 w 275"/>
                <a:gd name="T13" fmla="*/ 0 h 238"/>
                <a:gd name="T14" fmla="*/ 100 w 275"/>
                <a:gd name="T15" fmla="*/ 43 h 238"/>
                <a:gd name="T16" fmla="*/ 76 w 275"/>
                <a:gd name="T17" fmla="*/ 44 h 238"/>
                <a:gd name="T18" fmla="*/ 53 w 275"/>
                <a:gd name="T19" fmla="*/ 62 h 238"/>
                <a:gd name="T20" fmla="*/ 31 w 275"/>
                <a:gd name="T21" fmla="*/ 62 h 238"/>
                <a:gd name="T22" fmla="*/ 9 w 275"/>
                <a:gd name="T23" fmla="*/ 71 h 238"/>
                <a:gd name="T24" fmla="*/ 0 w 275"/>
                <a:gd name="T25" fmla="*/ 93 h 238"/>
                <a:gd name="T26" fmla="*/ 0 w 275"/>
                <a:gd name="T27" fmla="*/ 207 h 238"/>
                <a:gd name="T28" fmla="*/ 9 w 275"/>
                <a:gd name="T29" fmla="*/ 229 h 238"/>
                <a:gd name="T30" fmla="*/ 31 w 275"/>
                <a:gd name="T31" fmla="*/ 238 h 238"/>
                <a:gd name="T32" fmla="*/ 243 w 275"/>
                <a:gd name="T33" fmla="*/ 238 h 238"/>
                <a:gd name="T34" fmla="*/ 265 w 275"/>
                <a:gd name="T35" fmla="*/ 229 h 238"/>
                <a:gd name="T36" fmla="*/ 275 w 275"/>
                <a:gd name="T37" fmla="*/ 207 h 238"/>
                <a:gd name="T38" fmla="*/ 275 w 275"/>
                <a:gd name="T39" fmla="*/ 93 h 238"/>
                <a:gd name="T40" fmla="*/ 265 w 275"/>
                <a:gd name="T41" fmla="*/ 71 h 238"/>
                <a:gd name="T42" fmla="*/ 77 w 275"/>
                <a:gd name="T43" fmla="*/ 50 h 238"/>
                <a:gd name="T44" fmla="*/ 194 w 275"/>
                <a:gd name="T45" fmla="*/ 49 h 238"/>
                <a:gd name="T46" fmla="*/ 210 w 275"/>
                <a:gd name="T47" fmla="*/ 58 h 238"/>
                <a:gd name="T48" fmla="*/ 201 w 275"/>
                <a:gd name="T49" fmla="*/ 56 h 238"/>
                <a:gd name="T50" fmla="*/ 83 w 275"/>
                <a:gd name="T51" fmla="*/ 57 h 238"/>
                <a:gd name="T52" fmla="*/ 66 w 275"/>
                <a:gd name="T53" fmla="*/ 74 h 238"/>
                <a:gd name="T54" fmla="*/ 68 w 275"/>
                <a:gd name="T55" fmla="*/ 83 h 238"/>
                <a:gd name="T56" fmla="*/ 59 w 275"/>
                <a:gd name="T57" fmla="*/ 68 h 238"/>
                <a:gd name="T58" fmla="*/ 77 w 275"/>
                <a:gd name="T59" fmla="*/ 50 h 238"/>
                <a:gd name="T60" fmla="*/ 258 w 275"/>
                <a:gd name="T61" fmla="*/ 207 h 238"/>
                <a:gd name="T62" fmla="*/ 254 w 275"/>
                <a:gd name="T63" fmla="*/ 217 h 238"/>
                <a:gd name="T64" fmla="*/ 243 w 275"/>
                <a:gd name="T65" fmla="*/ 222 h 238"/>
                <a:gd name="T66" fmla="*/ 31 w 275"/>
                <a:gd name="T67" fmla="*/ 222 h 238"/>
                <a:gd name="T68" fmla="*/ 21 w 275"/>
                <a:gd name="T69" fmla="*/ 217 h 238"/>
                <a:gd name="T70" fmla="*/ 17 w 275"/>
                <a:gd name="T71" fmla="*/ 207 h 238"/>
                <a:gd name="T72" fmla="*/ 17 w 275"/>
                <a:gd name="T73" fmla="*/ 93 h 238"/>
                <a:gd name="T74" fmla="*/ 21 w 275"/>
                <a:gd name="T75" fmla="*/ 83 h 238"/>
                <a:gd name="T76" fmla="*/ 31 w 275"/>
                <a:gd name="T77" fmla="*/ 78 h 238"/>
                <a:gd name="T78" fmla="*/ 54 w 275"/>
                <a:gd name="T79" fmla="*/ 78 h 238"/>
                <a:gd name="T80" fmla="*/ 76 w 275"/>
                <a:gd name="T81" fmla="*/ 92 h 238"/>
                <a:gd name="T82" fmla="*/ 194 w 275"/>
                <a:gd name="T83" fmla="*/ 92 h 238"/>
                <a:gd name="T84" fmla="*/ 215 w 275"/>
                <a:gd name="T85" fmla="*/ 78 h 238"/>
                <a:gd name="T86" fmla="*/ 243 w 275"/>
                <a:gd name="T87" fmla="*/ 78 h 238"/>
                <a:gd name="T88" fmla="*/ 254 w 275"/>
                <a:gd name="T89" fmla="*/ 83 h 238"/>
                <a:gd name="T90" fmla="*/ 258 w 275"/>
                <a:gd name="T91" fmla="*/ 93 h 238"/>
                <a:gd name="T92" fmla="*/ 258 w 275"/>
                <a:gd name="T93" fmla="*/ 20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5" h="238">
                  <a:moveTo>
                    <a:pt x="265" y="71"/>
                  </a:moveTo>
                  <a:cubicBezTo>
                    <a:pt x="260" y="65"/>
                    <a:pt x="252" y="62"/>
                    <a:pt x="243" y="62"/>
                  </a:cubicBezTo>
                  <a:cubicBezTo>
                    <a:pt x="217" y="62"/>
                    <a:pt x="217" y="62"/>
                    <a:pt x="217" y="62"/>
                  </a:cubicBezTo>
                  <a:cubicBezTo>
                    <a:pt x="215" y="51"/>
                    <a:pt x="205" y="43"/>
                    <a:pt x="194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55" y="30"/>
                    <a:pt x="148" y="15"/>
                    <a:pt x="145" y="0"/>
                  </a:cubicBezTo>
                  <a:cubicBezTo>
                    <a:pt x="138" y="0"/>
                    <a:pt x="132" y="0"/>
                    <a:pt x="126" y="0"/>
                  </a:cubicBezTo>
                  <a:cubicBezTo>
                    <a:pt x="123" y="20"/>
                    <a:pt x="114" y="33"/>
                    <a:pt x="100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65" y="44"/>
                    <a:pt x="56" y="51"/>
                    <a:pt x="53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23" y="62"/>
                    <a:pt x="15" y="65"/>
                    <a:pt x="9" y="71"/>
                  </a:cubicBezTo>
                  <a:cubicBezTo>
                    <a:pt x="3" y="77"/>
                    <a:pt x="0" y="84"/>
                    <a:pt x="0" y="93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3" y="223"/>
                    <a:pt x="9" y="229"/>
                  </a:cubicBezTo>
                  <a:cubicBezTo>
                    <a:pt x="15" y="235"/>
                    <a:pt x="23" y="238"/>
                    <a:pt x="31" y="238"/>
                  </a:cubicBezTo>
                  <a:cubicBezTo>
                    <a:pt x="243" y="238"/>
                    <a:pt x="243" y="238"/>
                    <a:pt x="243" y="238"/>
                  </a:cubicBezTo>
                  <a:cubicBezTo>
                    <a:pt x="252" y="238"/>
                    <a:pt x="260" y="235"/>
                    <a:pt x="265" y="229"/>
                  </a:cubicBezTo>
                  <a:cubicBezTo>
                    <a:pt x="271" y="223"/>
                    <a:pt x="275" y="215"/>
                    <a:pt x="275" y="207"/>
                  </a:cubicBezTo>
                  <a:cubicBezTo>
                    <a:pt x="275" y="93"/>
                    <a:pt x="275" y="93"/>
                    <a:pt x="275" y="93"/>
                  </a:cubicBezTo>
                  <a:cubicBezTo>
                    <a:pt x="275" y="84"/>
                    <a:pt x="271" y="77"/>
                    <a:pt x="265" y="71"/>
                  </a:cubicBezTo>
                  <a:close/>
                  <a:moveTo>
                    <a:pt x="77" y="50"/>
                  </a:moveTo>
                  <a:cubicBezTo>
                    <a:pt x="194" y="49"/>
                    <a:pt x="194" y="49"/>
                    <a:pt x="194" y="49"/>
                  </a:cubicBezTo>
                  <a:cubicBezTo>
                    <a:pt x="201" y="49"/>
                    <a:pt x="207" y="53"/>
                    <a:pt x="210" y="58"/>
                  </a:cubicBezTo>
                  <a:cubicBezTo>
                    <a:pt x="207" y="57"/>
                    <a:pt x="204" y="56"/>
                    <a:pt x="201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74" y="57"/>
                    <a:pt x="66" y="65"/>
                    <a:pt x="66" y="74"/>
                  </a:cubicBezTo>
                  <a:cubicBezTo>
                    <a:pt x="66" y="77"/>
                    <a:pt x="66" y="80"/>
                    <a:pt x="68" y="83"/>
                  </a:cubicBezTo>
                  <a:cubicBezTo>
                    <a:pt x="63" y="80"/>
                    <a:pt x="59" y="74"/>
                    <a:pt x="59" y="68"/>
                  </a:cubicBezTo>
                  <a:cubicBezTo>
                    <a:pt x="59" y="58"/>
                    <a:pt x="67" y="50"/>
                    <a:pt x="77" y="50"/>
                  </a:cubicBezTo>
                  <a:close/>
                  <a:moveTo>
                    <a:pt x="258" y="207"/>
                  </a:moveTo>
                  <a:cubicBezTo>
                    <a:pt x="258" y="211"/>
                    <a:pt x="256" y="214"/>
                    <a:pt x="254" y="217"/>
                  </a:cubicBezTo>
                  <a:cubicBezTo>
                    <a:pt x="251" y="220"/>
                    <a:pt x="247" y="222"/>
                    <a:pt x="243" y="222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27" y="222"/>
                    <a:pt x="24" y="220"/>
                    <a:pt x="21" y="217"/>
                  </a:cubicBezTo>
                  <a:cubicBezTo>
                    <a:pt x="18" y="214"/>
                    <a:pt x="17" y="211"/>
                    <a:pt x="17" y="207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89"/>
                    <a:pt x="18" y="85"/>
                    <a:pt x="21" y="83"/>
                  </a:cubicBezTo>
                  <a:cubicBezTo>
                    <a:pt x="24" y="80"/>
                    <a:pt x="27" y="78"/>
                    <a:pt x="31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8" y="87"/>
                    <a:pt x="67" y="92"/>
                    <a:pt x="76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203" y="92"/>
                    <a:pt x="211" y="86"/>
                    <a:pt x="215" y="78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47" y="78"/>
                    <a:pt x="251" y="80"/>
                    <a:pt x="254" y="83"/>
                  </a:cubicBezTo>
                  <a:cubicBezTo>
                    <a:pt x="256" y="85"/>
                    <a:pt x="258" y="89"/>
                    <a:pt x="258" y="93"/>
                  </a:cubicBezTo>
                  <a:lnTo>
                    <a:pt x="25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43"/>
          <p:cNvGrpSpPr/>
          <p:nvPr/>
        </p:nvGrpSpPr>
        <p:grpSpPr>
          <a:xfrm>
            <a:off x="3006872" y="1311147"/>
            <a:ext cx="1525938" cy="1516360"/>
            <a:chOff x="3006872" y="1129208"/>
            <a:chExt cx="1525938" cy="1516360"/>
          </a:xfrm>
        </p:grpSpPr>
        <p:sp>
          <p:nvSpPr>
            <p:cNvPr id="45" name="圆角矩形 26"/>
            <p:cNvSpPr/>
            <p:nvPr/>
          </p:nvSpPr>
          <p:spPr>
            <a:xfrm>
              <a:off x="3006872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590281" y="1649338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Impact" panose="020B0806030902050204" pitchFamily="34" charset="0"/>
                  <a:ea typeface="SimSun" panose="02010600030101010101" pitchFamily="2" charset="-122"/>
                </a:rPr>
                <a:t>A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59"/>
          <p:cNvGrpSpPr/>
          <p:nvPr/>
        </p:nvGrpSpPr>
        <p:grpSpPr>
          <a:xfrm>
            <a:off x="4607328" y="1311147"/>
            <a:ext cx="1525938" cy="1516360"/>
            <a:chOff x="4607328" y="1129208"/>
            <a:chExt cx="1525938" cy="1516360"/>
          </a:xfrm>
        </p:grpSpPr>
        <p:sp>
          <p:nvSpPr>
            <p:cNvPr id="61" name="圆角矩形 26"/>
            <p:cNvSpPr/>
            <p:nvPr/>
          </p:nvSpPr>
          <p:spPr>
            <a:xfrm flipH="1">
              <a:off x="4607328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146761" y="1649338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SimSun" panose="02010600030101010101" pitchFamily="2" charset="-122"/>
                  <a:cs typeface="+mn-cs"/>
                </a:rPr>
                <a:t>B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62"/>
          <p:cNvGrpSpPr/>
          <p:nvPr/>
        </p:nvGrpSpPr>
        <p:grpSpPr>
          <a:xfrm>
            <a:off x="4607329" y="2923265"/>
            <a:ext cx="1525938" cy="1516360"/>
            <a:chOff x="4607329" y="2741326"/>
            <a:chExt cx="1525938" cy="1516360"/>
          </a:xfrm>
        </p:grpSpPr>
        <p:sp>
          <p:nvSpPr>
            <p:cNvPr id="64" name="圆角矩形 26"/>
            <p:cNvSpPr/>
            <p:nvPr/>
          </p:nvSpPr>
          <p:spPr>
            <a:xfrm flipH="1" flipV="1">
              <a:off x="4607329" y="2741326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89611" y="313910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SimSun" panose="02010600030101010101" pitchFamily="2" charset="-122"/>
                  <a:cs typeface="+mn-cs"/>
                </a:rPr>
                <a:t>C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65"/>
          <p:cNvGrpSpPr/>
          <p:nvPr/>
        </p:nvGrpSpPr>
        <p:grpSpPr>
          <a:xfrm>
            <a:off x="3006872" y="2927598"/>
            <a:ext cx="1525938" cy="1516360"/>
            <a:chOff x="3006872" y="2745660"/>
            <a:chExt cx="1525938" cy="1516360"/>
          </a:xfrm>
        </p:grpSpPr>
        <p:sp>
          <p:nvSpPr>
            <p:cNvPr id="67" name="圆角矩形 26"/>
            <p:cNvSpPr/>
            <p:nvPr/>
          </p:nvSpPr>
          <p:spPr>
            <a:xfrm flipV="1">
              <a:off x="3006872" y="2745660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42656" y="313910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SimSun" panose="02010600030101010101" pitchFamily="2" charset="-122"/>
                  <a:cs typeface="+mn-cs"/>
                </a:rPr>
                <a:t>D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 flipH="1">
            <a:off x="2577260" y="2222273"/>
            <a:ext cx="720080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1"/>
          <p:cNvSpPr>
            <a:spLocks noChangeArrowheads="1"/>
          </p:cNvSpPr>
          <p:nvPr/>
        </p:nvSpPr>
        <p:spPr bwMode="auto">
          <a:xfrm>
            <a:off x="352425" y="1749386"/>
            <a:ext cx="22153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直接连接符 70"/>
          <p:cNvCxnSpPr/>
          <p:nvPr/>
        </p:nvCxnSpPr>
        <p:spPr>
          <a:xfrm flipH="1">
            <a:off x="5868144" y="2222273"/>
            <a:ext cx="515214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1"/>
          <p:cNvSpPr>
            <a:spLocks noChangeArrowheads="1"/>
          </p:cNvSpPr>
          <p:nvPr/>
        </p:nvSpPr>
        <p:spPr bwMode="auto">
          <a:xfrm>
            <a:off x="6614846" y="1701761"/>
            <a:ext cx="18936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73" name="直接连接符 72"/>
          <p:cNvCxnSpPr/>
          <p:nvPr/>
        </p:nvCxnSpPr>
        <p:spPr>
          <a:xfrm flipH="1">
            <a:off x="5868144" y="3530212"/>
            <a:ext cx="515214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1"/>
          <p:cNvSpPr>
            <a:spLocks noChangeArrowheads="1"/>
          </p:cNvSpPr>
          <p:nvPr/>
        </p:nvSpPr>
        <p:spPr bwMode="auto">
          <a:xfrm>
            <a:off x="6481495" y="3085899"/>
            <a:ext cx="23862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75" name="直接连接符 74"/>
          <p:cNvCxnSpPr/>
          <p:nvPr/>
        </p:nvCxnSpPr>
        <p:spPr>
          <a:xfrm flipH="1">
            <a:off x="2577260" y="3530212"/>
            <a:ext cx="720080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1"/>
          <p:cNvSpPr>
            <a:spLocks noChangeArrowheads="1"/>
          </p:cNvSpPr>
          <p:nvPr/>
        </p:nvSpPr>
        <p:spPr bwMode="auto">
          <a:xfrm>
            <a:off x="683568" y="3209724"/>
            <a:ext cx="18936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0975" y="0"/>
            <a:ext cx="88106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70" grpId="0"/>
      <p:bldP spid="72" grpId="0"/>
      <p:bldP spid="74" grpId="0"/>
      <p:bldP spid="76" grpId="0"/>
      <p:bldP spid="7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44"/>
          <p:cNvSpPr/>
          <p:nvPr/>
        </p:nvSpPr>
        <p:spPr bwMode="auto">
          <a:xfrm>
            <a:off x="3320672" y="3568919"/>
            <a:ext cx="1138644" cy="1039632"/>
          </a:xfrm>
          <a:custGeom>
            <a:avLst/>
            <a:gdLst>
              <a:gd name="T0" fmla="*/ 583 w 622"/>
              <a:gd name="T1" fmla="*/ 130 h 568"/>
              <a:gd name="T2" fmla="*/ 404 w 622"/>
              <a:gd name="T3" fmla="*/ 0 h 568"/>
              <a:gd name="T4" fmla="*/ 314 w 622"/>
              <a:gd name="T5" fmla="*/ 43 h 568"/>
              <a:gd name="T6" fmla="*/ 131 w 622"/>
              <a:gd name="T7" fmla="*/ 43 h 568"/>
              <a:gd name="T8" fmla="*/ 59 w 622"/>
              <a:gd name="T9" fmla="*/ 95 h 568"/>
              <a:gd name="T10" fmla="*/ 15 w 622"/>
              <a:gd name="T11" fmla="*/ 230 h 568"/>
              <a:gd name="T12" fmla="*/ 98 w 622"/>
              <a:gd name="T13" fmla="*/ 485 h 568"/>
              <a:gd name="T14" fmla="*/ 213 w 622"/>
              <a:gd name="T15" fmla="*/ 568 h 568"/>
              <a:gd name="T16" fmla="*/ 481 w 622"/>
              <a:gd name="T17" fmla="*/ 568 h 568"/>
              <a:gd name="T18" fmla="*/ 596 w 622"/>
              <a:gd name="T19" fmla="*/ 485 h 568"/>
              <a:gd name="T20" fmla="*/ 622 w 622"/>
              <a:gd name="T21" fmla="*/ 404 h 568"/>
              <a:gd name="T22" fmla="*/ 567 w 622"/>
              <a:gd name="T23" fmla="*/ 234 h 568"/>
              <a:gd name="T24" fmla="*/ 583 w 622"/>
              <a:gd name="T25" fmla="*/ 13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568">
                <a:moveTo>
                  <a:pt x="583" y="130"/>
                </a:moveTo>
                <a:cubicBezTo>
                  <a:pt x="506" y="116"/>
                  <a:pt x="441" y="67"/>
                  <a:pt x="404" y="0"/>
                </a:cubicBezTo>
                <a:cubicBezTo>
                  <a:pt x="381" y="25"/>
                  <a:pt x="347" y="43"/>
                  <a:pt x="314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59" y="95"/>
                  <a:pt x="59" y="95"/>
                  <a:pt x="59" y="95"/>
                </a:cubicBezTo>
                <a:cubicBezTo>
                  <a:pt x="20" y="123"/>
                  <a:pt x="0" y="184"/>
                  <a:pt x="15" y="230"/>
                </a:cubicBezTo>
                <a:cubicBezTo>
                  <a:pt x="98" y="485"/>
                  <a:pt x="98" y="485"/>
                  <a:pt x="98" y="485"/>
                </a:cubicBezTo>
                <a:cubicBezTo>
                  <a:pt x="113" y="531"/>
                  <a:pt x="165" y="568"/>
                  <a:pt x="213" y="568"/>
                </a:cubicBezTo>
                <a:cubicBezTo>
                  <a:pt x="481" y="568"/>
                  <a:pt x="481" y="568"/>
                  <a:pt x="481" y="568"/>
                </a:cubicBezTo>
                <a:cubicBezTo>
                  <a:pt x="529" y="568"/>
                  <a:pt x="581" y="531"/>
                  <a:pt x="596" y="485"/>
                </a:cubicBezTo>
                <a:cubicBezTo>
                  <a:pt x="622" y="404"/>
                  <a:pt x="622" y="404"/>
                  <a:pt x="622" y="404"/>
                </a:cubicBezTo>
                <a:cubicBezTo>
                  <a:pt x="567" y="234"/>
                  <a:pt x="567" y="234"/>
                  <a:pt x="567" y="234"/>
                </a:cubicBezTo>
                <a:cubicBezTo>
                  <a:pt x="556" y="201"/>
                  <a:pt x="563" y="161"/>
                  <a:pt x="583" y="1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2" name="Freeform 46"/>
          <p:cNvSpPr/>
          <p:nvPr/>
        </p:nvSpPr>
        <p:spPr bwMode="auto">
          <a:xfrm>
            <a:off x="3016674" y="2439558"/>
            <a:ext cx="1110797" cy="1208263"/>
          </a:xfrm>
          <a:custGeom>
            <a:avLst/>
            <a:gdLst>
              <a:gd name="T0" fmla="*/ 540 w 607"/>
              <a:gd name="T1" fmla="*/ 496 h 660"/>
              <a:gd name="T2" fmla="*/ 607 w 607"/>
              <a:gd name="T3" fmla="*/ 324 h 660"/>
              <a:gd name="T4" fmla="*/ 546 w 607"/>
              <a:gd name="T5" fmla="*/ 255 h 660"/>
              <a:gd name="T6" fmla="*/ 490 w 607"/>
              <a:gd name="T7" fmla="*/ 81 h 660"/>
              <a:gd name="T8" fmla="*/ 418 w 607"/>
              <a:gd name="T9" fmla="*/ 29 h 660"/>
              <a:gd name="T10" fmla="*/ 275 w 607"/>
              <a:gd name="T11" fmla="*/ 29 h 660"/>
              <a:gd name="T12" fmla="*/ 59 w 607"/>
              <a:gd name="T13" fmla="*/ 186 h 660"/>
              <a:gd name="T14" fmla="*/ 15 w 607"/>
              <a:gd name="T15" fmla="*/ 321 h 660"/>
              <a:gd name="T16" fmla="*/ 98 w 607"/>
              <a:gd name="T17" fmla="*/ 576 h 660"/>
              <a:gd name="T18" fmla="*/ 213 w 607"/>
              <a:gd name="T19" fmla="*/ 660 h 660"/>
              <a:gd name="T20" fmla="*/ 297 w 607"/>
              <a:gd name="T21" fmla="*/ 660 h 660"/>
              <a:gd name="T22" fmla="*/ 480 w 607"/>
              <a:gd name="T23" fmla="*/ 660 h 660"/>
              <a:gd name="T24" fmla="*/ 570 w 607"/>
              <a:gd name="T25" fmla="*/ 617 h 660"/>
              <a:gd name="T26" fmla="*/ 543 w 607"/>
              <a:gd name="T27" fmla="*/ 537 h 660"/>
              <a:gd name="T28" fmla="*/ 540 w 607"/>
              <a:gd name="T29" fmla="*/ 496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7" h="660">
                <a:moveTo>
                  <a:pt x="540" y="496"/>
                </a:moveTo>
                <a:cubicBezTo>
                  <a:pt x="540" y="430"/>
                  <a:pt x="565" y="369"/>
                  <a:pt x="607" y="324"/>
                </a:cubicBezTo>
                <a:cubicBezTo>
                  <a:pt x="579" y="309"/>
                  <a:pt x="555" y="284"/>
                  <a:pt x="546" y="255"/>
                </a:cubicBezTo>
                <a:cubicBezTo>
                  <a:pt x="490" y="81"/>
                  <a:pt x="490" y="81"/>
                  <a:pt x="490" y="81"/>
                </a:cubicBezTo>
                <a:cubicBezTo>
                  <a:pt x="418" y="29"/>
                  <a:pt x="418" y="29"/>
                  <a:pt x="418" y="29"/>
                </a:cubicBezTo>
                <a:cubicBezTo>
                  <a:pt x="378" y="0"/>
                  <a:pt x="314" y="0"/>
                  <a:pt x="275" y="29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20" y="214"/>
                  <a:pt x="0" y="275"/>
                  <a:pt x="15" y="321"/>
                </a:cubicBezTo>
                <a:cubicBezTo>
                  <a:pt x="98" y="576"/>
                  <a:pt x="98" y="576"/>
                  <a:pt x="98" y="576"/>
                </a:cubicBezTo>
                <a:cubicBezTo>
                  <a:pt x="112" y="622"/>
                  <a:pt x="164" y="660"/>
                  <a:pt x="213" y="660"/>
                </a:cubicBezTo>
                <a:cubicBezTo>
                  <a:pt x="297" y="660"/>
                  <a:pt x="297" y="660"/>
                  <a:pt x="297" y="660"/>
                </a:cubicBezTo>
                <a:cubicBezTo>
                  <a:pt x="480" y="660"/>
                  <a:pt x="480" y="660"/>
                  <a:pt x="480" y="660"/>
                </a:cubicBezTo>
                <a:cubicBezTo>
                  <a:pt x="513" y="660"/>
                  <a:pt x="547" y="642"/>
                  <a:pt x="570" y="617"/>
                </a:cubicBezTo>
                <a:cubicBezTo>
                  <a:pt x="557" y="592"/>
                  <a:pt x="548" y="565"/>
                  <a:pt x="543" y="537"/>
                </a:cubicBezTo>
                <a:cubicBezTo>
                  <a:pt x="541" y="523"/>
                  <a:pt x="540" y="510"/>
                  <a:pt x="540" y="496"/>
                </a:cubicBezTo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3" name="Freeform 48"/>
          <p:cNvSpPr/>
          <p:nvPr/>
        </p:nvSpPr>
        <p:spPr bwMode="auto">
          <a:xfrm>
            <a:off x="4338647" y="3583618"/>
            <a:ext cx="1261637" cy="1034217"/>
          </a:xfrm>
          <a:custGeom>
            <a:avLst/>
            <a:gdLst>
              <a:gd name="T0" fmla="*/ 630 w 689"/>
              <a:gd name="T1" fmla="*/ 91 h 565"/>
              <a:gd name="T2" fmla="*/ 562 w 689"/>
              <a:gd name="T3" fmla="*/ 41 h 565"/>
              <a:gd name="T4" fmla="*/ 383 w 689"/>
              <a:gd name="T5" fmla="*/ 41 h 565"/>
              <a:gd name="T6" fmla="*/ 294 w 689"/>
              <a:gd name="T7" fmla="*/ 0 h 565"/>
              <a:gd name="T8" fmla="*/ 110 w 689"/>
              <a:gd name="T9" fmla="*/ 124 h 565"/>
              <a:gd name="T10" fmla="*/ 73 w 689"/>
              <a:gd name="T11" fmla="*/ 126 h 565"/>
              <a:gd name="T12" fmla="*/ 27 w 689"/>
              <a:gd name="T13" fmla="*/ 122 h 565"/>
              <a:gd name="T14" fmla="*/ 11 w 689"/>
              <a:gd name="T15" fmla="*/ 226 h 565"/>
              <a:gd name="T16" fmla="*/ 66 w 689"/>
              <a:gd name="T17" fmla="*/ 396 h 565"/>
              <a:gd name="T18" fmla="*/ 94 w 689"/>
              <a:gd name="T19" fmla="*/ 481 h 565"/>
              <a:gd name="T20" fmla="*/ 209 w 689"/>
              <a:gd name="T21" fmla="*/ 565 h 565"/>
              <a:gd name="T22" fmla="*/ 477 w 689"/>
              <a:gd name="T23" fmla="*/ 565 h 565"/>
              <a:gd name="T24" fmla="*/ 592 w 689"/>
              <a:gd name="T25" fmla="*/ 481 h 565"/>
              <a:gd name="T26" fmla="*/ 674 w 689"/>
              <a:gd name="T27" fmla="*/ 226 h 565"/>
              <a:gd name="T28" fmla="*/ 630 w 689"/>
              <a:gd name="T29" fmla="*/ 91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9" h="565">
                <a:moveTo>
                  <a:pt x="630" y="91"/>
                </a:moveTo>
                <a:cubicBezTo>
                  <a:pt x="562" y="41"/>
                  <a:pt x="562" y="41"/>
                  <a:pt x="562" y="41"/>
                </a:cubicBezTo>
                <a:cubicBezTo>
                  <a:pt x="383" y="41"/>
                  <a:pt x="383" y="41"/>
                  <a:pt x="383" y="41"/>
                </a:cubicBezTo>
                <a:cubicBezTo>
                  <a:pt x="351" y="41"/>
                  <a:pt x="317" y="24"/>
                  <a:pt x="294" y="0"/>
                </a:cubicBezTo>
                <a:cubicBezTo>
                  <a:pt x="255" y="65"/>
                  <a:pt x="189" y="112"/>
                  <a:pt x="110" y="124"/>
                </a:cubicBezTo>
                <a:cubicBezTo>
                  <a:pt x="98" y="125"/>
                  <a:pt x="86" y="126"/>
                  <a:pt x="73" y="126"/>
                </a:cubicBezTo>
                <a:cubicBezTo>
                  <a:pt x="57" y="126"/>
                  <a:pt x="42" y="125"/>
                  <a:pt x="27" y="122"/>
                </a:cubicBezTo>
                <a:cubicBezTo>
                  <a:pt x="7" y="153"/>
                  <a:pt x="0" y="193"/>
                  <a:pt x="11" y="226"/>
                </a:cubicBezTo>
                <a:cubicBezTo>
                  <a:pt x="66" y="396"/>
                  <a:pt x="66" y="396"/>
                  <a:pt x="66" y="396"/>
                </a:cubicBezTo>
                <a:cubicBezTo>
                  <a:pt x="94" y="481"/>
                  <a:pt x="94" y="481"/>
                  <a:pt x="94" y="481"/>
                </a:cubicBezTo>
                <a:cubicBezTo>
                  <a:pt x="109" y="527"/>
                  <a:pt x="160" y="565"/>
                  <a:pt x="209" y="565"/>
                </a:cubicBezTo>
                <a:cubicBezTo>
                  <a:pt x="477" y="565"/>
                  <a:pt x="477" y="565"/>
                  <a:pt x="477" y="565"/>
                </a:cubicBezTo>
                <a:cubicBezTo>
                  <a:pt x="525" y="565"/>
                  <a:pt x="577" y="527"/>
                  <a:pt x="592" y="481"/>
                </a:cubicBezTo>
                <a:cubicBezTo>
                  <a:pt x="674" y="226"/>
                  <a:pt x="674" y="226"/>
                  <a:pt x="674" y="226"/>
                </a:cubicBezTo>
                <a:cubicBezTo>
                  <a:pt x="689" y="180"/>
                  <a:pt x="669" y="119"/>
                  <a:pt x="630" y="9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4" name="Freeform 50"/>
          <p:cNvSpPr/>
          <p:nvPr/>
        </p:nvSpPr>
        <p:spPr bwMode="auto">
          <a:xfrm>
            <a:off x="3836622" y="1851671"/>
            <a:ext cx="1270919" cy="1180415"/>
          </a:xfrm>
          <a:custGeom>
            <a:avLst/>
            <a:gdLst>
              <a:gd name="T0" fmla="*/ 635 w 694"/>
              <a:gd name="T1" fmla="*/ 186 h 645"/>
              <a:gd name="T2" fmla="*/ 418 w 694"/>
              <a:gd name="T3" fmla="*/ 29 h 645"/>
              <a:gd name="T4" fmla="*/ 276 w 694"/>
              <a:gd name="T5" fmla="*/ 29 h 645"/>
              <a:gd name="T6" fmla="*/ 59 w 694"/>
              <a:gd name="T7" fmla="*/ 186 h 645"/>
              <a:gd name="T8" fmla="*/ 15 w 694"/>
              <a:gd name="T9" fmla="*/ 321 h 645"/>
              <a:gd name="T10" fmla="*/ 42 w 694"/>
              <a:gd name="T11" fmla="*/ 402 h 645"/>
              <a:gd name="T12" fmla="*/ 98 w 694"/>
              <a:gd name="T13" fmla="*/ 576 h 645"/>
              <a:gd name="T14" fmla="*/ 159 w 694"/>
              <a:gd name="T15" fmla="*/ 645 h 645"/>
              <a:gd name="T16" fmla="*/ 233 w 694"/>
              <a:gd name="T17" fmla="*/ 589 h 645"/>
              <a:gd name="T18" fmla="*/ 347 w 694"/>
              <a:gd name="T19" fmla="*/ 562 h 645"/>
              <a:gd name="T20" fmla="*/ 458 w 694"/>
              <a:gd name="T21" fmla="*/ 587 h 645"/>
              <a:gd name="T22" fmla="*/ 535 w 694"/>
              <a:gd name="T23" fmla="*/ 645 h 645"/>
              <a:gd name="T24" fmla="*/ 596 w 694"/>
              <a:gd name="T25" fmla="*/ 576 h 645"/>
              <a:gd name="T26" fmla="*/ 651 w 694"/>
              <a:gd name="T27" fmla="*/ 406 h 645"/>
              <a:gd name="T28" fmla="*/ 679 w 694"/>
              <a:gd name="T29" fmla="*/ 321 h 645"/>
              <a:gd name="T30" fmla="*/ 635 w 694"/>
              <a:gd name="T31" fmla="*/ 186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4" h="645">
                <a:moveTo>
                  <a:pt x="635" y="186"/>
                </a:moveTo>
                <a:cubicBezTo>
                  <a:pt x="418" y="29"/>
                  <a:pt x="418" y="29"/>
                  <a:pt x="418" y="29"/>
                </a:cubicBezTo>
                <a:cubicBezTo>
                  <a:pt x="379" y="0"/>
                  <a:pt x="315" y="0"/>
                  <a:pt x="276" y="29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20" y="215"/>
                  <a:pt x="0" y="275"/>
                  <a:pt x="15" y="321"/>
                </a:cubicBezTo>
                <a:cubicBezTo>
                  <a:pt x="42" y="402"/>
                  <a:pt x="42" y="402"/>
                  <a:pt x="42" y="402"/>
                </a:cubicBezTo>
                <a:cubicBezTo>
                  <a:pt x="98" y="576"/>
                  <a:pt x="98" y="576"/>
                  <a:pt x="98" y="576"/>
                </a:cubicBezTo>
                <a:cubicBezTo>
                  <a:pt x="107" y="605"/>
                  <a:pt x="131" y="630"/>
                  <a:pt x="159" y="645"/>
                </a:cubicBezTo>
                <a:cubicBezTo>
                  <a:pt x="180" y="622"/>
                  <a:pt x="205" y="603"/>
                  <a:pt x="233" y="589"/>
                </a:cubicBezTo>
                <a:cubicBezTo>
                  <a:pt x="268" y="572"/>
                  <a:pt x="306" y="562"/>
                  <a:pt x="347" y="562"/>
                </a:cubicBezTo>
                <a:cubicBezTo>
                  <a:pt x="387" y="562"/>
                  <a:pt x="424" y="571"/>
                  <a:pt x="458" y="587"/>
                </a:cubicBezTo>
                <a:cubicBezTo>
                  <a:pt x="487" y="601"/>
                  <a:pt x="514" y="621"/>
                  <a:pt x="535" y="645"/>
                </a:cubicBezTo>
                <a:cubicBezTo>
                  <a:pt x="563" y="630"/>
                  <a:pt x="587" y="605"/>
                  <a:pt x="596" y="576"/>
                </a:cubicBezTo>
                <a:cubicBezTo>
                  <a:pt x="651" y="406"/>
                  <a:pt x="651" y="406"/>
                  <a:pt x="651" y="406"/>
                </a:cubicBezTo>
                <a:cubicBezTo>
                  <a:pt x="679" y="321"/>
                  <a:pt x="679" y="321"/>
                  <a:pt x="679" y="321"/>
                </a:cubicBezTo>
                <a:cubicBezTo>
                  <a:pt x="694" y="275"/>
                  <a:pt x="674" y="215"/>
                  <a:pt x="635" y="186"/>
                </a:cubicBezTo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5" name="Freeform 52"/>
          <p:cNvSpPr/>
          <p:nvPr/>
        </p:nvSpPr>
        <p:spPr bwMode="auto">
          <a:xfrm>
            <a:off x="4816692" y="2451934"/>
            <a:ext cx="1103835" cy="1206716"/>
          </a:xfrm>
          <a:custGeom>
            <a:avLst/>
            <a:gdLst>
              <a:gd name="T0" fmla="*/ 544 w 603"/>
              <a:gd name="T1" fmla="*/ 186 h 659"/>
              <a:gd name="T2" fmla="*/ 327 w 603"/>
              <a:gd name="T3" fmla="*/ 28 h 659"/>
              <a:gd name="T4" fmla="*/ 185 w 603"/>
              <a:gd name="T5" fmla="*/ 28 h 659"/>
              <a:gd name="T6" fmla="*/ 116 w 603"/>
              <a:gd name="T7" fmla="*/ 78 h 659"/>
              <a:gd name="T8" fmla="*/ 61 w 603"/>
              <a:gd name="T9" fmla="*/ 248 h 659"/>
              <a:gd name="T10" fmla="*/ 0 w 603"/>
              <a:gd name="T11" fmla="*/ 317 h 659"/>
              <a:gd name="T12" fmla="*/ 67 w 603"/>
              <a:gd name="T13" fmla="*/ 489 h 659"/>
              <a:gd name="T14" fmla="*/ 64 w 603"/>
              <a:gd name="T15" fmla="*/ 531 h 659"/>
              <a:gd name="T16" fmla="*/ 33 w 603"/>
              <a:gd name="T17" fmla="*/ 618 h 659"/>
              <a:gd name="T18" fmla="*/ 122 w 603"/>
              <a:gd name="T19" fmla="*/ 659 h 659"/>
              <a:gd name="T20" fmla="*/ 301 w 603"/>
              <a:gd name="T21" fmla="*/ 659 h 659"/>
              <a:gd name="T22" fmla="*/ 390 w 603"/>
              <a:gd name="T23" fmla="*/ 659 h 659"/>
              <a:gd name="T24" fmla="*/ 505 w 603"/>
              <a:gd name="T25" fmla="*/ 576 h 659"/>
              <a:gd name="T26" fmla="*/ 588 w 603"/>
              <a:gd name="T27" fmla="*/ 321 h 659"/>
              <a:gd name="T28" fmla="*/ 544 w 603"/>
              <a:gd name="T29" fmla="*/ 186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3" h="659">
                <a:moveTo>
                  <a:pt x="544" y="186"/>
                </a:moveTo>
                <a:cubicBezTo>
                  <a:pt x="327" y="28"/>
                  <a:pt x="327" y="28"/>
                  <a:pt x="327" y="28"/>
                </a:cubicBezTo>
                <a:cubicBezTo>
                  <a:pt x="288" y="0"/>
                  <a:pt x="224" y="0"/>
                  <a:pt x="185" y="2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61" y="248"/>
                  <a:pt x="61" y="248"/>
                  <a:pt x="61" y="248"/>
                </a:cubicBezTo>
                <a:cubicBezTo>
                  <a:pt x="52" y="277"/>
                  <a:pt x="28" y="302"/>
                  <a:pt x="0" y="317"/>
                </a:cubicBezTo>
                <a:cubicBezTo>
                  <a:pt x="42" y="362"/>
                  <a:pt x="67" y="423"/>
                  <a:pt x="67" y="489"/>
                </a:cubicBezTo>
                <a:cubicBezTo>
                  <a:pt x="67" y="504"/>
                  <a:pt x="66" y="518"/>
                  <a:pt x="64" y="531"/>
                </a:cubicBezTo>
                <a:cubicBezTo>
                  <a:pt x="59" y="562"/>
                  <a:pt x="48" y="591"/>
                  <a:pt x="33" y="618"/>
                </a:cubicBezTo>
                <a:cubicBezTo>
                  <a:pt x="56" y="642"/>
                  <a:pt x="90" y="659"/>
                  <a:pt x="122" y="659"/>
                </a:cubicBezTo>
                <a:cubicBezTo>
                  <a:pt x="301" y="659"/>
                  <a:pt x="301" y="659"/>
                  <a:pt x="301" y="659"/>
                </a:cubicBezTo>
                <a:cubicBezTo>
                  <a:pt x="390" y="659"/>
                  <a:pt x="390" y="659"/>
                  <a:pt x="390" y="659"/>
                </a:cubicBezTo>
                <a:cubicBezTo>
                  <a:pt x="438" y="659"/>
                  <a:pt x="490" y="622"/>
                  <a:pt x="505" y="576"/>
                </a:cubicBezTo>
                <a:cubicBezTo>
                  <a:pt x="588" y="321"/>
                  <a:pt x="588" y="321"/>
                  <a:pt x="588" y="321"/>
                </a:cubicBezTo>
                <a:cubicBezTo>
                  <a:pt x="603" y="275"/>
                  <a:pt x="583" y="214"/>
                  <a:pt x="544" y="1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992851" y="2859783"/>
            <a:ext cx="958459" cy="958459"/>
            <a:chOff x="3919984" y="2613718"/>
            <a:chExt cx="1165944" cy="1165944"/>
          </a:xfrm>
        </p:grpSpPr>
        <p:sp>
          <p:nvSpPr>
            <p:cNvPr id="37" name="椭圆 36"/>
            <p:cNvSpPr/>
            <p:nvPr/>
          </p:nvSpPr>
          <p:spPr>
            <a:xfrm>
              <a:off x="3919984" y="2613718"/>
              <a:ext cx="1165944" cy="116594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6" name="Freeform 6"/>
            <p:cNvSpPr>
              <a:spLocks noChangeAspect="1" noEditPoints="1"/>
            </p:cNvSpPr>
            <p:nvPr/>
          </p:nvSpPr>
          <p:spPr bwMode="auto">
            <a:xfrm>
              <a:off x="4165899" y="2922272"/>
              <a:ext cx="674113" cy="548836"/>
            </a:xfrm>
            <a:custGeom>
              <a:avLst/>
              <a:gdLst>
                <a:gd name="T0" fmla="*/ 36 w 113"/>
                <a:gd name="T1" fmla="*/ 11 h 86"/>
                <a:gd name="T2" fmla="*/ 106 w 113"/>
                <a:gd name="T3" fmla="*/ 32 h 86"/>
                <a:gd name="T4" fmla="*/ 102 w 113"/>
                <a:gd name="T5" fmla="*/ 35 h 86"/>
                <a:gd name="T6" fmla="*/ 99 w 113"/>
                <a:gd name="T7" fmla="*/ 39 h 86"/>
                <a:gd name="T8" fmla="*/ 95 w 113"/>
                <a:gd name="T9" fmla="*/ 43 h 86"/>
                <a:gd name="T10" fmla="*/ 91 w 113"/>
                <a:gd name="T11" fmla="*/ 86 h 86"/>
                <a:gd name="T12" fmla="*/ 91 w 113"/>
                <a:gd name="T13" fmla="*/ 47 h 86"/>
                <a:gd name="T14" fmla="*/ 81 w 113"/>
                <a:gd name="T15" fmla="*/ 86 h 86"/>
                <a:gd name="T16" fmla="*/ 77 w 113"/>
                <a:gd name="T17" fmla="*/ 59 h 86"/>
                <a:gd name="T18" fmla="*/ 74 w 113"/>
                <a:gd name="T19" fmla="*/ 56 h 86"/>
                <a:gd name="T20" fmla="*/ 70 w 113"/>
                <a:gd name="T21" fmla="*/ 86 h 86"/>
                <a:gd name="T22" fmla="*/ 70 w 113"/>
                <a:gd name="T23" fmla="*/ 54 h 86"/>
                <a:gd name="T24" fmla="*/ 59 w 113"/>
                <a:gd name="T25" fmla="*/ 86 h 86"/>
                <a:gd name="T26" fmla="*/ 56 w 113"/>
                <a:gd name="T27" fmla="*/ 65 h 86"/>
                <a:gd name="T28" fmla="*/ 52 w 113"/>
                <a:gd name="T29" fmla="*/ 68 h 86"/>
                <a:gd name="T30" fmla="*/ 48 w 113"/>
                <a:gd name="T31" fmla="*/ 86 h 86"/>
                <a:gd name="T32" fmla="*/ 48 w 113"/>
                <a:gd name="T33" fmla="*/ 71 h 86"/>
                <a:gd name="T34" fmla="*/ 38 w 113"/>
                <a:gd name="T35" fmla="*/ 86 h 86"/>
                <a:gd name="T36" fmla="*/ 34 w 113"/>
                <a:gd name="T37" fmla="*/ 70 h 86"/>
                <a:gd name="T38" fmla="*/ 31 w 113"/>
                <a:gd name="T39" fmla="*/ 67 h 86"/>
                <a:gd name="T40" fmla="*/ 27 w 113"/>
                <a:gd name="T41" fmla="*/ 86 h 86"/>
                <a:gd name="T42" fmla="*/ 27 w 113"/>
                <a:gd name="T43" fmla="*/ 67 h 86"/>
                <a:gd name="T44" fmla="*/ 16 w 113"/>
                <a:gd name="T45" fmla="*/ 86 h 86"/>
                <a:gd name="T46" fmla="*/ 5 w 113"/>
                <a:gd name="T47" fmla="*/ 79 h 86"/>
                <a:gd name="T48" fmla="*/ 2 w 113"/>
                <a:gd name="T49" fmla="*/ 76 h 86"/>
                <a:gd name="T50" fmla="*/ 0 w 113"/>
                <a:gd name="T51" fmla="*/ 58 h 86"/>
                <a:gd name="T52" fmla="*/ 38 w 113"/>
                <a:gd name="T53" fmla="*/ 64 h 86"/>
                <a:gd name="T54" fmla="*/ 70 w 113"/>
                <a:gd name="T55" fmla="*/ 45 h 86"/>
                <a:gd name="T56" fmla="*/ 82 w 113"/>
                <a:gd name="T57" fmla="*/ 46 h 86"/>
                <a:gd name="T58" fmla="*/ 111 w 113"/>
                <a:gd name="T59" fmla="*/ 13 h 86"/>
                <a:gd name="T60" fmla="*/ 89 w 113"/>
                <a:gd name="T61" fmla="*/ 10 h 86"/>
                <a:gd name="T62" fmla="*/ 74 w 113"/>
                <a:gd name="T63" fmla="*/ 31 h 86"/>
                <a:gd name="T64" fmla="*/ 42 w 113"/>
                <a:gd name="T65" fmla="*/ 49 h 86"/>
                <a:gd name="T66" fmla="*/ 25 w 113"/>
                <a:gd name="T67" fmla="*/ 43 h 86"/>
                <a:gd name="T68" fmla="*/ 13 w 113"/>
                <a:gd name="T69" fmla="*/ 86 h 86"/>
                <a:gd name="T70" fmla="*/ 13 w 113"/>
                <a:gd name="T71" fmla="*/ 75 h 86"/>
                <a:gd name="T72" fmla="*/ 31 w 113"/>
                <a:gd name="T73" fmla="*/ 12 h 86"/>
                <a:gd name="T74" fmla="*/ 49 w 113"/>
                <a:gd name="T75" fmla="*/ 19 h 86"/>
                <a:gd name="T76" fmla="*/ 39 w 113"/>
                <a:gd name="T77" fmla="*/ 19 h 86"/>
                <a:gd name="T78" fmla="*/ 43 w 113"/>
                <a:gd name="T79" fmla="*/ 44 h 86"/>
                <a:gd name="T80" fmla="*/ 34 w 113"/>
                <a:gd name="T81" fmla="*/ 31 h 86"/>
                <a:gd name="T82" fmla="*/ 20 w 113"/>
                <a:gd name="T83" fmla="*/ 38 h 86"/>
                <a:gd name="T84" fmla="*/ 30 w 113"/>
                <a:gd name="T85" fmla="*/ 17 h 86"/>
                <a:gd name="T86" fmla="*/ 21 w 113"/>
                <a:gd name="T8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86">
                  <a:moveTo>
                    <a:pt x="36" y="2"/>
                  </a:moveTo>
                  <a:cubicBezTo>
                    <a:pt x="39" y="2"/>
                    <a:pt x="41" y="4"/>
                    <a:pt x="41" y="6"/>
                  </a:cubicBezTo>
                  <a:cubicBezTo>
                    <a:pt x="41" y="9"/>
                    <a:pt x="39" y="11"/>
                    <a:pt x="36" y="11"/>
                  </a:cubicBezTo>
                  <a:cubicBezTo>
                    <a:pt x="34" y="11"/>
                    <a:pt x="32" y="9"/>
                    <a:pt x="32" y="6"/>
                  </a:cubicBezTo>
                  <a:cubicBezTo>
                    <a:pt x="32" y="4"/>
                    <a:pt x="34" y="2"/>
                    <a:pt x="36" y="2"/>
                  </a:cubicBezTo>
                  <a:close/>
                  <a:moveTo>
                    <a:pt x="106" y="32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6" y="32"/>
                    <a:pt x="106" y="32"/>
                  </a:cubicBezTo>
                  <a:close/>
                  <a:moveTo>
                    <a:pt x="99" y="39"/>
                  </a:moveTo>
                  <a:cubicBezTo>
                    <a:pt x="99" y="86"/>
                    <a:pt x="99" y="86"/>
                    <a:pt x="99" y="86"/>
                  </a:cubicBezTo>
                  <a:cubicBezTo>
                    <a:pt x="97" y="86"/>
                    <a:pt x="96" y="86"/>
                    <a:pt x="95" y="86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9" y="39"/>
                    <a:pt x="99" y="39"/>
                    <a:pt x="99" y="39"/>
                  </a:cubicBezTo>
                  <a:close/>
                  <a:moveTo>
                    <a:pt x="91" y="47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89" y="86"/>
                    <a:pt x="88" y="8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7"/>
                    <a:pt x="91" y="47"/>
                    <a:pt x="91" y="47"/>
                  </a:cubicBezTo>
                  <a:close/>
                  <a:moveTo>
                    <a:pt x="84" y="55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2" y="86"/>
                    <a:pt x="81" y="8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55"/>
                    <a:pt x="84" y="55"/>
                    <a:pt x="84" y="55"/>
                  </a:cubicBezTo>
                  <a:close/>
                  <a:moveTo>
                    <a:pt x="77" y="5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70" y="54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69" y="86"/>
                    <a:pt x="68" y="86"/>
                    <a:pt x="66" y="8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0" y="54"/>
                    <a:pt x="70" y="54"/>
                    <a:pt x="70" y="54"/>
                  </a:cubicBezTo>
                  <a:close/>
                  <a:moveTo>
                    <a:pt x="63" y="59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62" y="86"/>
                    <a:pt x="60" y="86"/>
                    <a:pt x="59" y="8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59"/>
                    <a:pt x="63" y="59"/>
                    <a:pt x="63" y="59"/>
                  </a:cubicBezTo>
                  <a:close/>
                  <a:moveTo>
                    <a:pt x="56" y="65"/>
                  </a:moveTo>
                  <a:cubicBezTo>
                    <a:pt x="56" y="86"/>
                    <a:pt x="56" y="86"/>
                    <a:pt x="56" y="86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6" y="65"/>
                    <a:pt x="56" y="65"/>
                    <a:pt x="56" y="65"/>
                  </a:cubicBezTo>
                  <a:close/>
                  <a:moveTo>
                    <a:pt x="48" y="71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6" y="86"/>
                    <a:pt x="45" y="8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71"/>
                    <a:pt x="48" y="71"/>
                    <a:pt x="48" y="71"/>
                  </a:cubicBezTo>
                  <a:close/>
                  <a:moveTo>
                    <a:pt x="41" y="75"/>
                  </a:move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39" y="86"/>
                    <a:pt x="38" y="8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34" y="70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2" y="86"/>
                    <a:pt x="31" y="8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4" y="70"/>
                    <a:pt x="34" y="70"/>
                    <a:pt x="34" y="70"/>
                  </a:cubicBezTo>
                  <a:close/>
                  <a:moveTo>
                    <a:pt x="27" y="67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6"/>
                    <a:pt x="23" y="86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20" y="71"/>
                  </a:move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7" y="86"/>
                    <a:pt x="16" y="86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0" y="71"/>
                    <a:pt x="20" y="71"/>
                    <a:pt x="20" y="71"/>
                  </a:cubicBezTo>
                  <a:close/>
                  <a:moveTo>
                    <a:pt x="5" y="79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79"/>
                    <a:pt x="5" y="79"/>
                    <a:pt x="5" y="79"/>
                  </a:cubicBezTo>
                  <a:close/>
                  <a:moveTo>
                    <a:pt x="0" y="58"/>
                  </a:moveTo>
                  <a:cubicBezTo>
                    <a:pt x="7" y="70"/>
                    <a:pt x="7" y="70"/>
                    <a:pt x="7" y="7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3" y="75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1" y="86"/>
                    <a:pt x="10" y="86"/>
                    <a:pt x="9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75"/>
                    <a:pt x="13" y="75"/>
                    <a:pt x="13" y="75"/>
                  </a:cubicBezTo>
                  <a:close/>
                  <a:moveTo>
                    <a:pt x="21" y="22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3"/>
                    <a:pt x="31" y="38"/>
                    <a:pt x="31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4"/>
                    <a:pt x="23" y="24"/>
                    <a:pt x="23" y="24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47" name="Freeform 31"/>
          <p:cNvSpPr>
            <a:spLocks noChangeAspect="1" noEditPoints="1"/>
          </p:cNvSpPr>
          <p:nvPr/>
        </p:nvSpPr>
        <p:spPr bwMode="auto">
          <a:xfrm>
            <a:off x="4263309" y="2155318"/>
            <a:ext cx="417543" cy="494894"/>
          </a:xfrm>
          <a:custGeom>
            <a:avLst/>
            <a:gdLst>
              <a:gd name="T0" fmla="*/ 203 w 235"/>
              <a:gd name="T1" fmla="*/ 0 h 279"/>
              <a:gd name="T2" fmla="*/ 235 w 235"/>
              <a:gd name="T3" fmla="*/ 211 h 279"/>
              <a:gd name="T4" fmla="*/ 205 w 235"/>
              <a:gd name="T5" fmla="*/ 247 h 279"/>
              <a:gd name="T6" fmla="*/ 32 w 235"/>
              <a:gd name="T7" fmla="*/ 279 h 279"/>
              <a:gd name="T8" fmla="*/ 0 w 235"/>
              <a:gd name="T9" fmla="*/ 68 h 279"/>
              <a:gd name="T10" fmla="*/ 31 w 235"/>
              <a:gd name="T11" fmla="*/ 32 h 279"/>
              <a:gd name="T12" fmla="*/ 205 w 235"/>
              <a:gd name="T13" fmla="*/ 196 h 279"/>
              <a:gd name="T14" fmla="*/ 214 w 235"/>
              <a:gd name="T15" fmla="*/ 27 h 279"/>
              <a:gd name="T16" fmla="*/ 52 w 235"/>
              <a:gd name="T17" fmla="*/ 36 h 279"/>
              <a:gd name="T18" fmla="*/ 205 w 235"/>
              <a:gd name="T19" fmla="*/ 68 h 279"/>
              <a:gd name="T20" fmla="*/ 103 w 235"/>
              <a:gd name="T21" fmla="*/ 78 h 279"/>
              <a:gd name="T22" fmla="*/ 65 w 235"/>
              <a:gd name="T23" fmla="*/ 117 h 279"/>
              <a:gd name="T24" fmla="*/ 103 w 235"/>
              <a:gd name="T25" fmla="*/ 156 h 279"/>
              <a:gd name="T26" fmla="*/ 142 w 235"/>
              <a:gd name="T27" fmla="*/ 117 h 279"/>
              <a:gd name="T28" fmla="*/ 103 w 235"/>
              <a:gd name="T29" fmla="*/ 78 h 279"/>
              <a:gd name="T30" fmla="*/ 93 w 235"/>
              <a:gd name="T31" fmla="*/ 214 h 279"/>
              <a:gd name="T32" fmla="*/ 112 w 235"/>
              <a:gd name="T33" fmla="*/ 214 h 279"/>
              <a:gd name="T34" fmla="*/ 107 w 235"/>
              <a:gd name="T35" fmla="*/ 171 h 279"/>
              <a:gd name="T36" fmla="*/ 98 w 235"/>
              <a:gd name="T37" fmla="*/ 171 h 279"/>
              <a:gd name="T38" fmla="*/ 119 w 235"/>
              <a:gd name="T39" fmla="*/ 159 h 279"/>
              <a:gd name="T40" fmla="*/ 118 w 235"/>
              <a:gd name="T41" fmla="*/ 214 h 279"/>
              <a:gd name="T42" fmla="*/ 119 w 235"/>
              <a:gd name="T43" fmla="*/ 159 h 279"/>
              <a:gd name="T44" fmla="*/ 96 w 235"/>
              <a:gd name="T45" fmla="*/ 170 h 279"/>
              <a:gd name="T46" fmla="*/ 47 w 235"/>
              <a:gd name="T47" fmla="*/ 214 h 279"/>
              <a:gd name="T48" fmla="*/ 108 w 235"/>
              <a:gd name="T49" fmla="*/ 103 h 279"/>
              <a:gd name="T50" fmla="*/ 70 w 235"/>
              <a:gd name="T51" fmla="*/ 111 h 279"/>
              <a:gd name="T52" fmla="*/ 79 w 235"/>
              <a:gd name="T53" fmla="*/ 141 h 279"/>
              <a:gd name="T54" fmla="*/ 127 w 235"/>
              <a:gd name="T55" fmla="*/ 141 h 279"/>
              <a:gd name="T56" fmla="*/ 136 w 235"/>
              <a:gd name="T57" fmla="*/ 110 h 279"/>
              <a:gd name="T58" fmla="*/ 108 w 235"/>
              <a:gd name="T59" fmla="*/ 103 h 279"/>
              <a:gd name="T60" fmla="*/ 22 w 235"/>
              <a:gd name="T61" fmla="*/ 232 h 279"/>
              <a:gd name="T62" fmla="*/ 184 w 235"/>
              <a:gd name="T63" fmla="*/ 63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5" h="279">
                <a:moveTo>
                  <a:pt x="63" y="0"/>
                </a:moveTo>
                <a:cubicBezTo>
                  <a:pt x="203" y="0"/>
                  <a:pt x="203" y="0"/>
                  <a:pt x="203" y="0"/>
                </a:cubicBezTo>
                <a:cubicBezTo>
                  <a:pt x="221" y="0"/>
                  <a:pt x="235" y="14"/>
                  <a:pt x="235" y="32"/>
                </a:cubicBezTo>
                <a:cubicBezTo>
                  <a:pt x="235" y="211"/>
                  <a:pt x="235" y="211"/>
                  <a:pt x="235" y="211"/>
                </a:cubicBezTo>
                <a:cubicBezTo>
                  <a:pt x="235" y="228"/>
                  <a:pt x="222" y="242"/>
                  <a:pt x="205" y="243"/>
                </a:cubicBezTo>
                <a:cubicBezTo>
                  <a:pt x="205" y="247"/>
                  <a:pt x="205" y="247"/>
                  <a:pt x="205" y="247"/>
                </a:cubicBezTo>
                <a:cubicBezTo>
                  <a:pt x="205" y="265"/>
                  <a:pt x="190" y="279"/>
                  <a:pt x="173" y="279"/>
                </a:cubicBezTo>
                <a:cubicBezTo>
                  <a:pt x="32" y="279"/>
                  <a:pt x="32" y="279"/>
                  <a:pt x="32" y="279"/>
                </a:cubicBezTo>
                <a:cubicBezTo>
                  <a:pt x="15" y="279"/>
                  <a:pt x="0" y="265"/>
                  <a:pt x="0" y="247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51"/>
                  <a:pt x="14" y="37"/>
                  <a:pt x="31" y="36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14"/>
                  <a:pt x="45" y="0"/>
                  <a:pt x="63" y="0"/>
                </a:cubicBezTo>
                <a:close/>
                <a:moveTo>
                  <a:pt x="205" y="196"/>
                </a:moveTo>
                <a:cubicBezTo>
                  <a:pt x="214" y="196"/>
                  <a:pt x="214" y="196"/>
                  <a:pt x="214" y="196"/>
                </a:cubicBezTo>
                <a:cubicBezTo>
                  <a:pt x="214" y="27"/>
                  <a:pt x="214" y="27"/>
                  <a:pt x="214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36"/>
                  <a:pt x="52" y="36"/>
                  <a:pt x="52" y="36"/>
                </a:cubicBezTo>
                <a:cubicBezTo>
                  <a:pt x="173" y="36"/>
                  <a:pt x="173" y="36"/>
                  <a:pt x="173" y="36"/>
                </a:cubicBezTo>
                <a:cubicBezTo>
                  <a:pt x="190" y="36"/>
                  <a:pt x="205" y="50"/>
                  <a:pt x="205" y="68"/>
                </a:cubicBezTo>
                <a:cubicBezTo>
                  <a:pt x="205" y="196"/>
                  <a:pt x="205" y="196"/>
                  <a:pt x="205" y="196"/>
                </a:cubicBezTo>
                <a:close/>
                <a:moveTo>
                  <a:pt x="103" y="78"/>
                </a:moveTo>
                <a:cubicBezTo>
                  <a:pt x="93" y="78"/>
                  <a:pt x="83" y="83"/>
                  <a:pt x="76" y="90"/>
                </a:cubicBezTo>
                <a:cubicBezTo>
                  <a:pt x="69" y="97"/>
                  <a:pt x="65" y="106"/>
                  <a:pt x="65" y="117"/>
                </a:cubicBezTo>
                <a:cubicBezTo>
                  <a:pt x="65" y="128"/>
                  <a:pt x="69" y="138"/>
                  <a:pt x="76" y="145"/>
                </a:cubicBezTo>
                <a:cubicBezTo>
                  <a:pt x="83" y="152"/>
                  <a:pt x="93" y="156"/>
                  <a:pt x="103" y="156"/>
                </a:cubicBezTo>
                <a:cubicBezTo>
                  <a:pt x="114" y="156"/>
                  <a:pt x="124" y="152"/>
                  <a:pt x="131" y="145"/>
                </a:cubicBezTo>
                <a:cubicBezTo>
                  <a:pt x="138" y="138"/>
                  <a:pt x="142" y="128"/>
                  <a:pt x="142" y="117"/>
                </a:cubicBezTo>
                <a:cubicBezTo>
                  <a:pt x="142" y="106"/>
                  <a:pt x="138" y="97"/>
                  <a:pt x="131" y="90"/>
                </a:cubicBezTo>
                <a:cubicBezTo>
                  <a:pt x="124" y="83"/>
                  <a:pt x="114" y="78"/>
                  <a:pt x="103" y="78"/>
                </a:cubicBezTo>
                <a:close/>
                <a:moveTo>
                  <a:pt x="102" y="173"/>
                </a:moveTo>
                <a:cubicBezTo>
                  <a:pt x="93" y="214"/>
                  <a:pt x="93" y="214"/>
                  <a:pt x="93" y="214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112" y="214"/>
                  <a:pt x="112" y="214"/>
                  <a:pt x="112" y="214"/>
                </a:cubicBezTo>
                <a:cubicBezTo>
                  <a:pt x="104" y="173"/>
                  <a:pt x="104" y="173"/>
                  <a:pt x="104" y="173"/>
                </a:cubicBezTo>
                <a:cubicBezTo>
                  <a:pt x="107" y="171"/>
                  <a:pt x="107" y="171"/>
                  <a:pt x="107" y="171"/>
                </a:cubicBezTo>
                <a:cubicBezTo>
                  <a:pt x="103" y="168"/>
                  <a:pt x="103" y="168"/>
                  <a:pt x="103" y="168"/>
                </a:cubicBezTo>
                <a:cubicBezTo>
                  <a:pt x="98" y="171"/>
                  <a:pt x="98" y="171"/>
                  <a:pt x="98" y="171"/>
                </a:cubicBezTo>
                <a:cubicBezTo>
                  <a:pt x="102" y="173"/>
                  <a:pt x="102" y="173"/>
                  <a:pt x="102" y="173"/>
                </a:cubicBezTo>
                <a:close/>
                <a:moveTo>
                  <a:pt x="119" y="159"/>
                </a:moveTo>
                <a:cubicBezTo>
                  <a:pt x="109" y="170"/>
                  <a:pt x="109" y="170"/>
                  <a:pt x="109" y="170"/>
                </a:cubicBezTo>
                <a:cubicBezTo>
                  <a:pt x="118" y="214"/>
                  <a:pt x="118" y="214"/>
                  <a:pt x="118" y="214"/>
                </a:cubicBezTo>
                <a:cubicBezTo>
                  <a:pt x="158" y="214"/>
                  <a:pt x="158" y="214"/>
                  <a:pt x="158" y="214"/>
                </a:cubicBezTo>
                <a:cubicBezTo>
                  <a:pt x="157" y="188"/>
                  <a:pt x="141" y="166"/>
                  <a:pt x="119" y="159"/>
                </a:cubicBezTo>
                <a:close/>
                <a:moveTo>
                  <a:pt x="87" y="214"/>
                </a:moveTo>
                <a:cubicBezTo>
                  <a:pt x="96" y="170"/>
                  <a:pt x="96" y="170"/>
                  <a:pt x="96" y="170"/>
                </a:cubicBezTo>
                <a:cubicBezTo>
                  <a:pt x="86" y="159"/>
                  <a:pt x="86" y="159"/>
                  <a:pt x="86" y="159"/>
                </a:cubicBezTo>
                <a:cubicBezTo>
                  <a:pt x="64" y="166"/>
                  <a:pt x="48" y="188"/>
                  <a:pt x="47" y="214"/>
                </a:cubicBezTo>
                <a:cubicBezTo>
                  <a:pt x="87" y="214"/>
                  <a:pt x="87" y="214"/>
                  <a:pt x="87" y="214"/>
                </a:cubicBezTo>
                <a:close/>
                <a:moveTo>
                  <a:pt x="108" y="103"/>
                </a:moveTo>
                <a:cubicBezTo>
                  <a:pt x="107" y="103"/>
                  <a:pt x="107" y="103"/>
                  <a:pt x="106" y="104"/>
                </a:cubicBezTo>
                <a:cubicBezTo>
                  <a:pt x="93" y="110"/>
                  <a:pt x="77" y="111"/>
                  <a:pt x="70" y="111"/>
                </a:cubicBezTo>
                <a:cubicBezTo>
                  <a:pt x="70" y="113"/>
                  <a:pt x="69" y="115"/>
                  <a:pt x="69" y="117"/>
                </a:cubicBezTo>
                <a:cubicBezTo>
                  <a:pt x="69" y="126"/>
                  <a:pt x="73" y="135"/>
                  <a:pt x="79" y="141"/>
                </a:cubicBezTo>
                <a:cubicBezTo>
                  <a:pt x="85" y="147"/>
                  <a:pt x="94" y="151"/>
                  <a:pt x="103" y="151"/>
                </a:cubicBezTo>
                <a:cubicBezTo>
                  <a:pt x="113" y="151"/>
                  <a:pt x="121" y="147"/>
                  <a:pt x="127" y="141"/>
                </a:cubicBezTo>
                <a:cubicBezTo>
                  <a:pt x="133" y="135"/>
                  <a:pt x="137" y="126"/>
                  <a:pt x="137" y="117"/>
                </a:cubicBezTo>
                <a:cubicBezTo>
                  <a:pt x="137" y="115"/>
                  <a:pt x="137" y="112"/>
                  <a:pt x="136" y="110"/>
                </a:cubicBezTo>
                <a:cubicBezTo>
                  <a:pt x="133" y="110"/>
                  <a:pt x="130" y="110"/>
                  <a:pt x="127" y="109"/>
                </a:cubicBezTo>
                <a:cubicBezTo>
                  <a:pt x="121" y="108"/>
                  <a:pt x="114" y="106"/>
                  <a:pt x="108" y="103"/>
                </a:cubicBezTo>
                <a:close/>
                <a:moveTo>
                  <a:pt x="22" y="63"/>
                </a:moveTo>
                <a:cubicBezTo>
                  <a:pt x="22" y="232"/>
                  <a:pt x="22" y="232"/>
                  <a:pt x="22" y="232"/>
                </a:cubicBezTo>
                <a:cubicBezTo>
                  <a:pt x="184" y="232"/>
                  <a:pt x="184" y="232"/>
                  <a:pt x="184" y="232"/>
                </a:cubicBezTo>
                <a:cubicBezTo>
                  <a:pt x="184" y="63"/>
                  <a:pt x="184" y="63"/>
                  <a:pt x="184" y="63"/>
                </a:cubicBezTo>
                <a:lnTo>
                  <a:pt x="22" y="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8" name="Freeform 26"/>
          <p:cNvSpPr>
            <a:spLocks noChangeAspect="1" noEditPoints="1"/>
          </p:cNvSpPr>
          <p:nvPr/>
        </p:nvSpPr>
        <p:spPr bwMode="auto">
          <a:xfrm>
            <a:off x="3375464" y="2859783"/>
            <a:ext cx="393212" cy="464705"/>
          </a:xfrm>
          <a:custGeom>
            <a:avLst/>
            <a:gdLst>
              <a:gd name="T0" fmla="*/ 170 w 224"/>
              <a:gd name="T1" fmla="*/ 0 h 264"/>
              <a:gd name="T2" fmla="*/ 200 w 224"/>
              <a:gd name="T3" fmla="*/ 30 h 264"/>
              <a:gd name="T4" fmla="*/ 188 w 224"/>
              <a:gd name="T5" fmla="*/ 104 h 264"/>
              <a:gd name="T6" fmla="*/ 183 w 224"/>
              <a:gd name="T7" fmla="*/ 18 h 264"/>
              <a:gd name="T8" fmla="*/ 56 w 224"/>
              <a:gd name="T9" fmla="*/ 13 h 264"/>
              <a:gd name="T10" fmla="*/ 75 w 224"/>
              <a:gd name="T11" fmla="*/ 37 h 264"/>
              <a:gd name="T12" fmla="*/ 12 w 224"/>
              <a:gd name="T13" fmla="*/ 112 h 264"/>
              <a:gd name="T14" fmla="*/ 17 w 224"/>
              <a:gd name="T15" fmla="*/ 240 h 264"/>
              <a:gd name="T16" fmla="*/ 67 w 224"/>
              <a:gd name="T17" fmla="*/ 245 h 264"/>
              <a:gd name="T18" fmla="*/ 29 w 224"/>
              <a:gd name="T19" fmla="*/ 257 h 264"/>
              <a:gd name="T20" fmla="*/ 0 w 224"/>
              <a:gd name="T21" fmla="*/ 228 h 264"/>
              <a:gd name="T22" fmla="*/ 0 w 224"/>
              <a:gd name="T23" fmla="*/ 108 h 264"/>
              <a:gd name="T24" fmla="*/ 34 w 224"/>
              <a:gd name="T25" fmla="*/ 3 h 264"/>
              <a:gd name="T26" fmla="*/ 34 w 224"/>
              <a:gd name="T27" fmla="*/ 3 h 264"/>
              <a:gd name="T28" fmla="*/ 34 w 224"/>
              <a:gd name="T29" fmla="*/ 3 h 264"/>
              <a:gd name="T30" fmla="*/ 36 w 224"/>
              <a:gd name="T31" fmla="*/ 2 h 264"/>
              <a:gd name="T32" fmla="*/ 36 w 224"/>
              <a:gd name="T33" fmla="*/ 2 h 264"/>
              <a:gd name="T34" fmla="*/ 36 w 224"/>
              <a:gd name="T35" fmla="*/ 2 h 264"/>
              <a:gd name="T36" fmla="*/ 36 w 224"/>
              <a:gd name="T37" fmla="*/ 2 h 264"/>
              <a:gd name="T38" fmla="*/ 38 w 224"/>
              <a:gd name="T39" fmla="*/ 0 h 264"/>
              <a:gd name="T40" fmla="*/ 38 w 224"/>
              <a:gd name="T41" fmla="*/ 0 h 264"/>
              <a:gd name="T42" fmla="*/ 38 w 224"/>
              <a:gd name="T43" fmla="*/ 0 h 264"/>
              <a:gd name="T44" fmla="*/ 38 w 224"/>
              <a:gd name="T45" fmla="*/ 0 h 264"/>
              <a:gd name="T46" fmla="*/ 38 w 224"/>
              <a:gd name="T47" fmla="*/ 0 h 264"/>
              <a:gd name="T48" fmla="*/ 39 w 224"/>
              <a:gd name="T49" fmla="*/ 0 h 264"/>
              <a:gd name="T50" fmla="*/ 40 w 224"/>
              <a:gd name="T51" fmla="*/ 0 h 264"/>
              <a:gd name="T52" fmla="*/ 37 w 224"/>
              <a:gd name="T53" fmla="*/ 180 h 264"/>
              <a:gd name="T54" fmla="*/ 101 w 224"/>
              <a:gd name="T55" fmla="*/ 170 h 264"/>
              <a:gd name="T56" fmla="*/ 37 w 224"/>
              <a:gd name="T57" fmla="*/ 143 h 264"/>
              <a:gd name="T58" fmla="*/ 101 w 224"/>
              <a:gd name="T59" fmla="*/ 153 h 264"/>
              <a:gd name="T60" fmla="*/ 37 w 224"/>
              <a:gd name="T61" fmla="*/ 143 h 264"/>
              <a:gd name="T62" fmla="*/ 37 w 224"/>
              <a:gd name="T63" fmla="*/ 127 h 264"/>
              <a:gd name="T64" fmla="*/ 166 w 224"/>
              <a:gd name="T65" fmla="*/ 117 h 264"/>
              <a:gd name="T66" fmla="*/ 104 w 224"/>
              <a:gd name="T67" fmla="*/ 86 h 264"/>
              <a:gd name="T68" fmla="*/ 166 w 224"/>
              <a:gd name="T69" fmla="*/ 96 h 264"/>
              <a:gd name="T70" fmla="*/ 104 w 224"/>
              <a:gd name="T71" fmla="*/ 86 h 264"/>
              <a:gd name="T72" fmla="*/ 104 w 224"/>
              <a:gd name="T73" fmla="*/ 69 h 264"/>
              <a:gd name="T74" fmla="*/ 166 w 224"/>
              <a:gd name="T75" fmla="*/ 59 h 264"/>
              <a:gd name="T76" fmla="*/ 104 w 224"/>
              <a:gd name="T77" fmla="*/ 34 h 264"/>
              <a:gd name="T78" fmla="*/ 166 w 224"/>
              <a:gd name="T79" fmla="*/ 44 h 264"/>
              <a:gd name="T80" fmla="*/ 104 w 224"/>
              <a:gd name="T81" fmla="*/ 34 h 264"/>
              <a:gd name="T82" fmla="*/ 94 w 224"/>
              <a:gd name="T83" fmla="*/ 217 h 264"/>
              <a:gd name="T84" fmla="*/ 224 w 224"/>
              <a:gd name="T85" fmla="*/ 147 h 264"/>
              <a:gd name="T86" fmla="*/ 90 w 224"/>
              <a:gd name="T87" fmla="*/ 222 h 264"/>
              <a:gd name="T88" fmla="*/ 88 w 224"/>
              <a:gd name="T89" fmla="*/ 264 h 264"/>
              <a:gd name="T90" fmla="*/ 90 w 224"/>
              <a:gd name="T91" fmla="*/ 222 h 264"/>
              <a:gd name="T92" fmla="*/ 188 w 224"/>
              <a:gd name="T93" fmla="*/ 205 h 264"/>
              <a:gd name="T94" fmla="*/ 183 w 224"/>
              <a:gd name="T95" fmla="*/ 240 h 264"/>
              <a:gd name="T96" fmla="*/ 147 w 224"/>
              <a:gd name="T97" fmla="*/ 245 h 264"/>
              <a:gd name="T98" fmla="*/ 145 w 224"/>
              <a:gd name="T99" fmla="*/ 257 h 264"/>
              <a:gd name="T100" fmla="*/ 191 w 224"/>
              <a:gd name="T101" fmla="*/ 248 h 264"/>
              <a:gd name="T102" fmla="*/ 200 w 224"/>
              <a:gd name="T103" fmla="*/ 192 h 264"/>
              <a:gd name="T104" fmla="*/ 62 w 224"/>
              <a:gd name="T105" fmla="*/ 34 h 264"/>
              <a:gd name="T106" fmla="*/ 22 w 224"/>
              <a:gd name="T107" fmla="*/ 8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4" h="264">
                <a:moveTo>
                  <a:pt x="40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79" y="0"/>
                  <a:pt x="186" y="3"/>
                  <a:pt x="191" y="9"/>
                </a:cubicBezTo>
                <a:cubicBezTo>
                  <a:pt x="197" y="14"/>
                  <a:pt x="200" y="21"/>
                  <a:pt x="200" y="30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88" y="30"/>
                  <a:pt x="188" y="30"/>
                  <a:pt x="188" y="30"/>
                </a:cubicBezTo>
                <a:cubicBezTo>
                  <a:pt x="188" y="25"/>
                  <a:pt x="186" y="21"/>
                  <a:pt x="183" y="18"/>
                </a:cubicBezTo>
                <a:cubicBezTo>
                  <a:pt x="179" y="14"/>
                  <a:pt x="175" y="13"/>
                  <a:pt x="170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75" y="28"/>
                  <a:pt x="75" y="28"/>
                  <a:pt x="75" y="28"/>
                </a:cubicBezTo>
                <a:cubicBezTo>
                  <a:pt x="77" y="30"/>
                  <a:pt x="77" y="34"/>
                  <a:pt x="75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2" y="228"/>
                  <a:pt x="12" y="228"/>
                  <a:pt x="12" y="228"/>
                </a:cubicBezTo>
                <a:cubicBezTo>
                  <a:pt x="12" y="232"/>
                  <a:pt x="14" y="236"/>
                  <a:pt x="17" y="240"/>
                </a:cubicBezTo>
                <a:cubicBezTo>
                  <a:pt x="20" y="243"/>
                  <a:pt x="25" y="245"/>
                  <a:pt x="29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2" y="257"/>
                  <a:pt x="62" y="257"/>
                  <a:pt x="62" y="257"/>
                </a:cubicBezTo>
                <a:cubicBezTo>
                  <a:pt x="29" y="257"/>
                  <a:pt x="29" y="257"/>
                  <a:pt x="29" y="257"/>
                </a:cubicBezTo>
                <a:cubicBezTo>
                  <a:pt x="21" y="257"/>
                  <a:pt x="14" y="254"/>
                  <a:pt x="9" y="248"/>
                </a:cubicBezTo>
                <a:cubicBezTo>
                  <a:pt x="3" y="243"/>
                  <a:pt x="0" y="236"/>
                  <a:pt x="0" y="22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09"/>
                  <a:pt x="0" y="108"/>
                  <a:pt x="0" y="108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4"/>
                  <a:pt x="34" y="4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5" y="3"/>
                  <a:pt x="35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7" y="1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37" y="170"/>
                </a:moveTo>
                <a:cubicBezTo>
                  <a:pt x="37" y="180"/>
                  <a:pt x="37" y="180"/>
                  <a:pt x="37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70"/>
                  <a:pt x="101" y="170"/>
                  <a:pt x="101" y="170"/>
                </a:cubicBezTo>
                <a:cubicBezTo>
                  <a:pt x="37" y="170"/>
                  <a:pt x="37" y="170"/>
                  <a:pt x="37" y="170"/>
                </a:cubicBezTo>
                <a:close/>
                <a:moveTo>
                  <a:pt x="37" y="143"/>
                </a:moveTo>
                <a:cubicBezTo>
                  <a:pt x="37" y="153"/>
                  <a:pt x="37" y="153"/>
                  <a:pt x="37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37" y="143"/>
                  <a:pt x="37" y="143"/>
                  <a:pt x="37" y="143"/>
                </a:cubicBezTo>
                <a:close/>
                <a:moveTo>
                  <a:pt x="37" y="117"/>
                </a:moveTo>
                <a:cubicBezTo>
                  <a:pt x="37" y="127"/>
                  <a:pt x="37" y="127"/>
                  <a:pt x="37" y="127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37" y="117"/>
                  <a:pt x="37" y="117"/>
                  <a:pt x="37" y="117"/>
                </a:cubicBezTo>
                <a:close/>
                <a:moveTo>
                  <a:pt x="104" y="86"/>
                </a:moveTo>
                <a:cubicBezTo>
                  <a:pt x="104" y="96"/>
                  <a:pt x="104" y="96"/>
                  <a:pt x="104" y="96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66" y="86"/>
                  <a:pt x="166" y="86"/>
                  <a:pt x="166" y="86"/>
                </a:cubicBezTo>
                <a:cubicBezTo>
                  <a:pt x="104" y="86"/>
                  <a:pt x="104" y="86"/>
                  <a:pt x="104" y="86"/>
                </a:cubicBezTo>
                <a:close/>
                <a:moveTo>
                  <a:pt x="104" y="59"/>
                </a:moveTo>
                <a:cubicBezTo>
                  <a:pt x="104" y="69"/>
                  <a:pt x="104" y="69"/>
                  <a:pt x="104" y="69"/>
                </a:cubicBezTo>
                <a:cubicBezTo>
                  <a:pt x="166" y="69"/>
                  <a:pt x="166" y="69"/>
                  <a:pt x="166" y="69"/>
                </a:cubicBezTo>
                <a:cubicBezTo>
                  <a:pt x="166" y="59"/>
                  <a:pt x="166" y="59"/>
                  <a:pt x="166" y="59"/>
                </a:cubicBezTo>
                <a:cubicBezTo>
                  <a:pt x="104" y="59"/>
                  <a:pt x="104" y="59"/>
                  <a:pt x="104" y="59"/>
                </a:cubicBezTo>
                <a:close/>
                <a:moveTo>
                  <a:pt x="104" y="34"/>
                </a:moveTo>
                <a:cubicBezTo>
                  <a:pt x="104" y="44"/>
                  <a:pt x="104" y="44"/>
                  <a:pt x="104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66" y="34"/>
                  <a:pt x="166" y="34"/>
                  <a:pt x="166" y="34"/>
                </a:cubicBezTo>
                <a:cubicBezTo>
                  <a:pt x="104" y="34"/>
                  <a:pt x="104" y="34"/>
                  <a:pt x="104" y="34"/>
                </a:cubicBezTo>
                <a:close/>
                <a:moveTo>
                  <a:pt x="194" y="117"/>
                </a:moveTo>
                <a:cubicBezTo>
                  <a:pt x="94" y="217"/>
                  <a:pt x="94" y="217"/>
                  <a:pt x="94" y="217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224" y="147"/>
                  <a:pt x="224" y="147"/>
                  <a:pt x="224" y="147"/>
                </a:cubicBezTo>
                <a:cubicBezTo>
                  <a:pt x="194" y="117"/>
                  <a:pt x="194" y="117"/>
                  <a:pt x="194" y="117"/>
                </a:cubicBezTo>
                <a:close/>
                <a:moveTo>
                  <a:pt x="90" y="222"/>
                </a:moveTo>
                <a:cubicBezTo>
                  <a:pt x="78" y="255"/>
                  <a:pt x="78" y="255"/>
                  <a:pt x="78" y="255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120" y="252"/>
                  <a:pt x="120" y="252"/>
                  <a:pt x="120" y="252"/>
                </a:cubicBezTo>
                <a:cubicBezTo>
                  <a:pt x="90" y="222"/>
                  <a:pt x="90" y="222"/>
                  <a:pt x="90" y="222"/>
                </a:cubicBezTo>
                <a:close/>
                <a:moveTo>
                  <a:pt x="200" y="192"/>
                </a:moveTo>
                <a:cubicBezTo>
                  <a:pt x="188" y="205"/>
                  <a:pt x="188" y="205"/>
                  <a:pt x="188" y="205"/>
                </a:cubicBezTo>
                <a:cubicBezTo>
                  <a:pt x="188" y="228"/>
                  <a:pt x="188" y="228"/>
                  <a:pt x="188" y="228"/>
                </a:cubicBezTo>
                <a:cubicBezTo>
                  <a:pt x="188" y="232"/>
                  <a:pt x="186" y="236"/>
                  <a:pt x="183" y="240"/>
                </a:cubicBezTo>
                <a:cubicBezTo>
                  <a:pt x="179" y="243"/>
                  <a:pt x="175" y="245"/>
                  <a:pt x="170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45" y="257"/>
                  <a:pt x="145" y="257"/>
                  <a:pt x="145" y="257"/>
                </a:cubicBezTo>
                <a:cubicBezTo>
                  <a:pt x="170" y="257"/>
                  <a:pt x="170" y="257"/>
                  <a:pt x="170" y="257"/>
                </a:cubicBezTo>
                <a:cubicBezTo>
                  <a:pt x="179" y="257"/>
                  <a:pt x="186" y="254"/>
                  <a:pt x="191" y="248"/>
                </a:cubicBezTo>
                <a:cubicBezTo>
                  <a:pt x="197" y="243"/>
                  <a:pt x="200" y="236"/>
                  <a:pt x="200" y="228"/>
                </a:cubicBezTo>
                <a:cubicBezTo>
                  <a:pt x="200" y="192"/>
                  <a:pt x="200" y="192"/>
                  <a:pt x="200" y="192"/>
                </a:cubicBezTo>
                <a:close/>
                <a:moveTo>
                  <a:pt x="22" y="81"/>
                </a:moveTo>
                <a:cubicBezTo>
                  <a:pt x="62" y="34"/>
                  <a:pt x="62" y="34"/>
                  <a:pt x="62" y="34"/>
                </a:cubicBezTo>
                <a:cubicBezTo>
                  <a:pt x="43" y="17"/>
                  <a:pt x="43" y="17"/>
                  <a:pt x="43" y="17"/>
                </a:cubicBezTo>
                <a:lnTo>
                  <a:pt x="22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grpSp>
        <p:nvGrpSpPr>
          <p:cNvPr id="49" name="Group 20"/>
          <p:cNvGrpSpPr>
            <a:grpSpLocks noChangeAspect="1"/>
          </p:cNvGrpSpPr>
          <p:nvPr/>
        </p:nvGrpSpPr>
        <p:grpSpPr bwMode="auto">
          <a:xfrm>
            <a:off x="3656472" y="3874902"/>
            <a:ext cx="548882" cy="454186"/>
            <a:chOff x="1066" y="1895"/>
            <a:chExt cx="314" cy="241"/>
          </a:xfrm>
          <a:solidFill>
            <a:schemeClr val="bg1"/>
          </a:solidFill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Freeform 21"/>
            <p:cNvSpPr/>
            <p:nvPr/>
          </p:nvSpPr>
          <p:spPr bwMode="auto">
            <a:xfrm>
              <a:off x="1066" y="2128"/>
              <a:ext cx="314" cy="8"/>
            </a:xfrm>
            <a:custGeom>
              <a:avLst/>
              <a:gdLst>
                <a:gd name="T0" fmla="*/ 2 w 76"/>
                <a:gd name="T1" fmla="*/ 2 h 2"/>
                <a:gd name="T2" fmla="*/ 0 w 76"/>
                <a:gd name="T3" fmla="*/ 1 h 2"/>
                <a:gd name="T4" fmla="*/ 2 w 76"/>
                <a:gd name="T5" fmla="*/ 0 h 2"/>
                <a:gd name="T6" fmla="*/ 75 w 76"/>
                <a:gd name="T7" fmla="*/ 0 h 2"/>
                <a:gd name="T8" fmla="*/ 76 w 76"/>
                <a:gd name="T9" fmla="*/ 1 h 2"/>
                <a:gd name="T10" fmla="*/ 75 w 76"/>
                <a:gd name="T11" fmla="*/ 2 h 2"/>
                <a:gd name="T12" fmla="*/ 2 w 7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1107" y="1949"/>
              <a:ext cx="46" cy="1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1173" y="1895"/>
              <a:ext cx="46" cy="2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1235" y="1961"/>
              <a:ext cx="46" cy="1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1306" y="2007"/>
              <a:ext cx="45" cy="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55" name="Freeform 44"/>
          <p:cNvSpPr>
            <a:spLocks noEditPoints="1"/>
          </p:cNvSpPr>
          <p:nvPr/>
        </p:nvSpPr>
        <p:spPr bwMode="auto">
          <a:xfrm>
            <a:off x="4698787" y="3836510"/>
            <a:ext cx="567694" cy="530931"/>
          </a:xfrm>
          <a:custGeom>
            <a:avLst/>
            <a:gdLst>
              <a:gd name="T0" fmla="*/ 139 w 276"/>
              <a:gd name="T1" fmla="*/ 161 h 239"/>
              <a:gd name="T2" fmla="*/ 111 w 276"/>
              <a:gd name="T3" fmla="*/ 161 h 239"/>
              <a:gd name="T4" fmla="*/ 111 w 276"/>
              <a:gd name="T5" fmla="*/ 190 h 239"/>
              <a:gd name="T6" fmla="*/ 139 w 276"/>
              <a:gd name="T7" fmla="*/ 190 h 239"/>
              <a:gd name="T8" fmla="*/ 139 w 276"/>
              <a:gd name="T9" fmla="*/ 161 h 239"/>
              <a:gd name="T10" fmla="*/ 63 w 276"/>
              <a:gd name="T11" fmla="*/ 112 h 239"/>
              <a:gd name="T12" fmla="*/ 137 w 276"/>
              <a:gd name="T13" fmla="*/ 38 h 239"/>
              <a:gd name="T14" fmla="*/ 210 w 276"/>
              <a:gd name="T15" fmla="*/ 112 h 239"/>
              <a:gd name="T16" fmla="*/ 63 w 276"/>
              <a:gd name="T17" fmla="*/ 112 h 239"/>
              <a:gd name="T18" fmla="*/ 137 w 276"/>
              <a:gd name="T19" fmla="*/ 0 h 239"/>
              <a:gd name="T20" fmla="*/ 127 w 276"/>
              <a:gd name="T21" fmla="*/ 10 h 239"/>
              <a:gd name="T22" fmla="*/ 21 w 276"/>
              <a:gd name="T23" fmla="*/ 116 h 239"/>
              <a:gd name="T24" fmla="*/ 0 w 276"/>
              <a:gd name="T25" fmla="*/ 140 h 239"/>
              <a:gd name="T26" fmla="*/ 56 w 276"/>
              <a:gd name="T27" fmla="*/ 140 h 239"/>
              <a:gd name="T28" fmla="*/ 56 w 276"/>
              <a:gd name="T29" fmla="*/ 239 h 239"/>
              <a:gd name="T30" fmla="*/ 85 w 276"/>
              <a:gd name="T31" fmla="*/ 239 h 239"/>
              <a:gd name="T32" fmla="*/ 85 w 276"/>
              <a:gd name="T33" fmla="*/ 140 h 239"/>
              <a:gd name="T34" fmla="*/ 184 w 276"/>
              <a:gd name="T35" fmla="*/ 140 h 239"/>
              <a:gd name="T36" fmla="*/ 184 w 276"/>
              <a:gd name="T37" fmla="*/ 239 h 239"/>
              <a:gd name="T38" fmla="*/ 213 w 276"/>
              <a:gd name="T39" fmla="*/ 239 h 239"/>
              <a:gd name="T40" fmla="*/ 213 w 276"/>
              <a:gd name="T41" fmla="*/ 140 h 239"/>
              <a:gd name="T42" fmla="*/ 276 w 276"/>
              <a:gd name="T43" fmla="*/ 140 h 239"/>
              <a:gd name="T44" fmla="*/ 253 w 276"/>
              <a:gd name="T45" fmla="*/ 116 h 239"/>
              <a:gd name="T46" fmla="*/ 146 w 276"/>
              <a:gd name="T47" fmla="*/ 10 h 239"/>
              <a:gd name="T48" fmla="*/ 137 w 276"/>
              <a:gd name="T49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6" h="239">
                <a:moveTo>
                  <a:pt x="139" y="161"/>
                </a:moveTo>
                <a:lnTo>
                  <a:pt x="111" y="161"/>
                </a:lnTo>
                <a:lnTo>
                  <a:pt x="111" y="190"/>
                </a:lnTo>
                <a:lnTo>
                  <a:pt x="139" y="190"/>
                </a:lnTo>
                <a:lnTo>
                  <a:pt x="139" y="161"/>
                </a:lnTo>
                <a:moveTo>
                  <a:pt x="63" y="112"/>
                </a:moveTo>
                <a:lnTo>
                  <a:pt x="137" y="38"/>
                </a:lnTo>
                <a:lnTo>
                  <a:pt x="210" y="112"/>
                </a:lnTo>
                <a:lnTo>
                  <a:pt x="63" y="112"/>
                </a:lnTo>
                <a:moveTo>
                  <a:pt x="137" y="0"/>
                </a:moveTo>
                <a:lnTo>
                  <a:pt x="127" y="10"/>
                </a:lnTo>
                <a:lnTo>
                  <a:pt x="21" y="116"/>
                </a:lnTo>
                <a:lnTo>
                  <a:pt x="0" y="140"/>
                </a:lnTo>
                <a:lnTo>
                  <a:pt x="56" y="140"/>
                </a:lnTo>
                <a:lnTo>
                  <a:pt x="56" y="239"/>
                </a:lnTo>
                <a:lnTo>
                  <a:pt x="85" y="239"/>
                </a:lnTo>
                <a:lnTo>
                  <a:pt x="85" y="140"/>
                </a:lnTo>
                <a:lnTo>
                  <a:pt x="184" y="140"/>
                </a:lnTo>
                <a:lnTo>
                  <a:pt x="184" y="239"/>
                </a:lnTo>
                <a:lnTo>
                  <a:pt x="213" y="239"/>
                </a:lnTo>
                <a:lnTo>
                  <a:pt x="213" y="140"/>
                </a:lnTo>
                <a:lnTo>
                  <a:pt x="276" y="140"/>
                </a:lnTo>
                <a:lnTo>
                  <a:pt x="253" y="116"/>
                </a:lnTo>
                <a:lnTo>
                  <a:pt x="146" y="10"/>
                </a:lnTo>
                <a:lnTo>
                  <a:pt x="137" y="0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6" name="Freeform 48"/>
          <p:cNvSpPr>
            <a:spLocks noEditPoints="1"/>
          </p:cNvSpPr>
          <p:nvPr/>
        </p:nvSpPr>
        <p:spPr bwMode="auto">
          <a:xfrm>
            <a:off x="5119403" y="2864223"/>
            <a:ext cx="498408" cy="498408"/>
          </a:xfrm>
          <a:custGeom>
            <a:avLst/>
            <a:gdLst>
              <a:gd name="T0" fmla="*/ 152 w 152"/>
              <a:gd name="T1" fmla="*/ 88 h 152"/>
              <a:gd name="T2" fmla="*/ 152 w 152"/>
              <a:gd name="T3" fmla="*/ 64 h 152"/>
              <a:gd name="T4" fmla="*/ 138 w 152"/>
              <a:gd name="T5" fmla="*/ 64 h 152"/>
              <a:gd name="T6" fmla="*/ 128 w 152"/>
              <a:gd name="T7" fmla="*/ 40 h 152"/>
              <a:gd name="T8" fmla="*/ 138 w 152"/>
              <a:gd name="T9" fmla="*/ 31 h 152"/>
              <a:gd name="T10" fmla="*/ 121 w 152"/>
              <a:gd name="T11" fmla="*/ 14 h 152"/>
              <a:gd name="T12" fmla="*/ 111 w 152"/>
              <a:gd name="T13" fmla="*/ 24 h 152"/>
              <a:gd name="T14" fmla="*/ 88 w 152"/>
              <a:gd name="T15" fmla="*/ 14 h 152"/>
              <a:gd name="T16" fmla="*/ 88 w 152"/>
              <a:gd name="T17" fmla="*/ 0 h 152"/>
              <a:gd name="T18" fmla="*/ 64 w 152"/>
              <a:gd name="T19" fmla="*/ 0 h 152"/>
              <a:gd name="T20" fmla="*/ 64 w 152"/>
              <a:gd name="T21" fmla="*/ 14 h 152"/>
              <a:gd name="T22" fmla="*/ 41 w 152"/>
              <a:gd name="T23" fmla="*/ 24 h 152"/>
              <a:gd name="T24" fmla="*/ 31 w 152"/>
              <a:gd name="T25" fmla="*/ 14 h 152"/>
              <a:gd name="T26" fmla="*/ 14 w 152"/>
              <a:gd name="T27" fmla="*/ 31 h 152"/>
              <a:gd name="T28" fmla="*/ 24 w 152"/>
              <a:gd name="T29" fmla="*/ 40 h 152"/>
              <a:gd name="T30" fmla="*/ 14 w 152"/>
              <a:gd name="T31" fmla="*/ 64 h 152"/>
              <a:gd name="T32" fmla="*/ 0 w 152"/>
              <a:gd name="T33" fmla="*/ 64 h 152"/>
              <a:gd name="T34" fmla="*/ 0 w 152"/>
              <a:gd name="T35" fmla="*/ 88 h 152"/>
              <a:gd name="T36" fmla="*/ 14 w 152"/>
              <a:gd name="T37" fmla="*/ 88 h 152"/>
              <a:gd name="T38" fmla="*/ 24 w 152"/>
              <a:gd name="T39" fmla="*/ 111 h 152"/>
              <a:gd name="T40" fmla="*/ 14 w 152"/>
              <a:gd name="T41" fmla="*/ 121 h 152"/>
              <a:gd name="T42" fmla="*/ 31 w 152"/>
              <a:gd name="T43" fmla="*/ 138 h 152"/>
              <a:gd name="T44" fmla="*/ 41 w 152"/>
              <a:gd name="T45" fmla="*/ 128 h 152"/>
              <a:gd name="T46" fmla="*/ 64 w 152"/>
              <a:gd name="T47" fmla="*/ 138 h 152"/>
              <a:gd name="T48" fmla="*/ 64 w 152"/>
              <a:gd name="T49" fmla="*/ 152 h 152"/>
              <a:gd name="T50" fmla="*/ 88 w 152"/>
              <a:gd name="T51" fmla="*/ 152 h 152"/>
              <a:gd name="T52" fmla="*/ 88 w 152"/>
              <a:gd name="T53" fmla="*/ 138 h 152"/>
              <a:gd name="T54" fmla="*/ 111 w 152"/>
              <a:gd name="T55" fmla="*/ 128 h 152"/>
              <a:gd name="T56" fmla="*/ 121 w 152"/>
              <a:gd name="T57" fmla="*/ 138 h 152"/>
              <a:gd name="T58" fmla="*/ 138 w 152"/>
              <a:gd name="T59" fmla="*/ 121 h 152"/>
              <a:gd name="T60" fmla="*/ 128 w 152"/>
              <a:gd name="T61" fmla="*/ 111 h 152"/>
              <a:gd name="T62" fmla="*/ 138 w 152"/>
              <a:gd name="T63" fmla="*/ 88 h 152"/>
              <a:gd name="T64" fmla="*/ 152 w 152"/>
              <a:gd name="T65" fmla="*/ 88 h 152"/>
              <a:gd name="T66" fmla="*/ 76 w 152"/>
              <a:gd name="T67" fmla="*/ 115 h 152"/>
              <a:gd name="T68" fmla="*/ 37 w 152"/>
              <a:gd name="T69" fmla="*/ 76 h 152"/>
              <a:gd name="T70" fmla="*/ 76 w 152"/>
              <a:gd name="T71" fmla="*/ 37 h 152"/>
              <a:gd name="T72" fmla="*/ 115 w 152"/>
              <a:gd name="T73" fmla="*/ 76 h 152"/>
              <a:gd name="T74" fmla="*/ 76 w 152"/>
              <a:gd name="T75" fmla="*/ 11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2" h="152">
                <a:moveTo>
                  <a:pt x="152" y="88"/>
                </a:moveTo>
                <a:cubicBezTo>
                  <a:pt x="152" y="64"/>
                  <a:pt x="152" y="64"/>
                  <a:pt x="152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6" y="55"/>
                  <a:pt x="133" y="47"/>
                  <a:pt x="128" y="40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04" y="19"/>
                  <a:pt x="96" y="16"/>
                  <a:pt x="88" y="14"/>
                </a:cubicBezTo>
                <a:cubicBezTo>
                  <a:pt x="88" y="0"/>
                  <a:pt x="88" y="0"/>
                  <a:pt x="8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4"/>
                  <a:pt x="64" y="14"/>
                  <a:pt x="64" y="14"/>
                </a:cubicBezTo>
                <a:cubicBezTo>
                  <a:pt x="56" y="16"/>
                  <a:pt x="48" y="19"/>
                  <a:pt x="41" y="24"/>
                </a:cubicBezTo>
                <a:cubicBezTo>
                  <a:pt x="31" y="14"/>
                  <a:pt x="31" y="14"/>
                  <a:pt x="31" y="14"/>
                </a:cubicBezTo>
                <a:cubicBezTo>
                  <a:pt x="14" y="31"/>
                  <a:pt x="14" y="31"/>
                  <a:pt x="14" y="31"/>
                </a:cubicBezTo>
                <a:cubicBezTo>
                  <a:pt x="24" y="40"/>
                  <a:pt x="24" y="40"/>
                  <a:pt x="24" y="40"/>
                </a:cubicBezTo>
                <a:cubicBezTo>
                  <a:pt x="19" y="47"/>
                  <a:pt x="16" y="55"/>
                  <a:pt x="14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8"/>
                  <a:pt x="0" y="88"/>
                  <a:pt x="0" y="88"/>
                </a:cubicBezTo>
                <a:cubicBezTo>
                  <a:pt x="14" y="88"/>
                  <a:pt x="14" y="88"/>
                  <a:pt x="14" y="88"/>
                </a:cubicBezTo>
                <a:cubicBezTo>
                  <a:pt x="16" y="96"/>
                  <a:pt x="19" y="104"/>
                  <a:pt x="24" y="111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41" y="128"/>
                  <a:pt x="41" y="128"/>
                  <a:pt x="41" y="128"/>
                </a:cubicBezTo>
                <a:cubicBezTo>
                  <a:pt x="48" y="133"/>
                  <a:pt x="56" y="136"/>
                  <a:pt x="64" y="138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38"/>
                  <a:pt x="88" y="138"/>
                  <a:pt x="88" y="138"/>
                </a:cubicBezTo>
                <a:cubicBezTo>
                  <a:pt x="96" y="136"/>
                  <a:pt x="104" y="133"/>
                  <a:pt x="111" y="128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38" y="121"/>
                  <a:pt x="138" y="121"/>
                  <a:pt x="138" y="12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33" y="104"/>
                  <a:pt x="136" y="96"/>
                  <a:pt x="138" y="88"/>
                </a:cubicBezTo>
                <a:lnTo>
                  <a:pt x="152" y="88"/>
                </a:lnTo>
                <a:close/>
                <a:moveTo>
                  <a:pt x="76" y="115"/>
                </a:moveTo>
                <a:cubicBezTo>
                  <a:pt x="54" y="115"/>
                  <a:pt x="37" y="98"/>
                  <a:pt x="37" y="76"/>
                </a:cubicBezTo>
                <a:cubicBezTo>
                  <a:pt x="37" y="54"/>
                  <a:pt x="54" y="37"/>
                  <a:pt x="76" y="37"/>
                </a:cubicBezTo>
                <a:cubicBezTo>
                  <a:pt x="98" y="37"/>
                  <a:pt x="115" y="54"/>
                  <a:pt x="115" y="76"/>
                </a:cubicBezTo>
                <a:cubicBezTo>
                  <a:pt x="115" y="98"/>
                  <a:pt x="98" y="115"/>
                  <a:pt x="76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2771594" y="2920824"/>
            <a:ext cx="41110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cxnSp>
        <p:nvCxnSpPr>
          <p:cNvPr id="67" name="直接连接符 66"/>
          <p:cNvCxnSpPr/>
          <p:nvPr/>
        </p:nvCxnSpPr>
        <p:spPr>
          <a:xfrm>
            <a:off x="2771594" y="3910960"/>
            <a:ext cx="779274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cxnSp>
        <p:nvCxnSpPr>
          <p:cNvPr id="69" name="直接连接符 68"/>
          <p:cNvCxnSpPr/>
          <p:nvPr/>
        </p:nvCxnSpPr>
        <p:spPr>
          <a:xfrm>
            <a:off x="5762762" y="2920824"/>
            <a:ext cx="41110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cxnSp>
        <p:nvCxnSpPr>
          <p:cNvPr id="71" name="直接连接符 70"/>
          <p:cNvCxnSpPr/>
          <p:nvPr/>
        </p:nvCxnSpPr>
        <p:spPr>
          <a:xfrm>
            <a:off x="5410627" y="3878994"/>
            <a:ext cx="779274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29" name="Round Same Side Corner Rectangle 154"/>
          <p:cNvSpPr/>
          <p:nvPr/>
        </p:nvSpPr>
        <p:spPr>
          <a:xfrm>
            <a:off x="215660" y="189787"/>
            <a:ext cx="2679940" cy="552091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1.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Tác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giả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50178" name="Picture 2" descr="Káº¿t quáº£ hÃ¬nh áº£nh cho tÃ¡c giáº£ khÃ¡nh hÃ²a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34225" y="-430213"/>
            <a:ext cx="2009775" cy="2705577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2990850" y="914400"/>
            <a:ext cx="3667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1926" y="2514600"/>
            <a:ext cx="246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1937,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96026" y="2371725"/>
            <a:ext cx="264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1926" y="3648075"/>
            <a:ext cx="264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43651" y="3655278"/>
            <a:ext cx="264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47" grpId="0" animBg="1"/>
      <p:bldP spid="48" grpId="0" animBg="1"/>
      <p:bldP spid="55" grpId="0" animBg="1"/>
      <p:bldP spid="56" grpId="0" animBg="1"/>
      <p:bldP spid="41" grpId="0"/>
      <p:bldP spid="43" grpId="0"/>
      <p:bldP spid="44" grpId="0"/>
      <p:bldP spid="45" grpId="0"/>
      <p:bldP spid="5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4"/>
          <p:cNvSpPr/>
          <p:nvPr/>
        </p:nvSpPr>
        <p:spPr>
          <a:xfrm rot="2700000">
            <a:off x="2511913" y="2769835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9" name="圆角矩形 4"/>
          <p:cNvSpPr/>
          <p:nvPr/>
        </p:nvSpPr>
        <p:spPr>
          <a:xfrm rot="8100000">
            <a:off x="2511914" y="2769835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grpSp>
        <p:nvGrpSpPr>
          <p:cNvPr id="2" name="组合 39"/>
          <p:cNvGrpSpPr/>
          <p:nvPr/>
        </p:nvGrpSpPr>
        <p:grpSpPr>
          <a:xfrm>
            <a:off x="3686373" y="2251062"/>
            <a:ext cx="1611520" cy="1611520"/>
            <a:chOff x="3686373" y="2075063"/>
            <a:chExt cx="1611520" cy="1611520"/>
          </a:xfrm>
        </p:grpSpPr>
        <p:sp>
          <p:nvSpPr>
            <p:cNvPr id="41" name="椭圆 40"/>
            <p:cNvSpPr/>
            <p:nvPr/>
          </p:nvSpPr>
          <p:spPr>
            <a:xfrm rot="2700000">
              <a:off x="3686373" y="2075063"/>
              <a:ext cx="1611520" cy="16115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4259311" y="2435302"/>
              <a:ext cx="465644" cy="464505"/>
            </a:xfrm>
            <a:custGeom>
              <a:avLst/>
              <a:gdLst>
                <a:gd name="T0" fmla="*/ 60 w 99"/>
                <a:gd name="T1" fmla="*/ 9 h 99"/>
                <a:gd name="T2" fmla="*/ 81 w 99"/>
                <a:gd name="T3" fmla="*/ 10 h 99"/>
                <a:gd name="T4" fmla="*/ 79 w 99"/>
                <a:gd name="T5" fmla="*/ 20 h 99"/>
                <a:gd name="T6" fmla="*/ 96 w 99"/>
                <a:gd name="T7" fmla="*/ 31 h 99"/>
                <a:gd name="T8" fmla="*/ 90 w 99"/>
                <a:gd name="T9" fmla="*/ 38 h 99"/>
                <a:gd name="T10" fmla="*/ 99 w 99"/>
                <a:gd name="T11" fmla="*/ 57 h 99"/>
                <a:gd name="T12" fmla="*/ 90 w 99"/>
                <a:gd name="T13" fmla="*/ 60 h 99"/>
                <a:gd name="T14" fmla="*/ 89 w 99"/>
                <a:gd name="T15" fmla="*/ 81 h 99"/>
                <a:gd name="T16" fmla="*/ 80 w 99"/>
                <a:gd name="T17" fmla="*/ 79 h 99"/>
                <a:gd name="T18" fmla="*/ 68 w 99"/>
                <a:gd name="T19" fmla="*/ 97 h 99"/>
                <a:gd name="T20" fmla="*/ 61 w 99"/>
                <a:gd name="T21" fmla="*/ 90 h 99"/>
                <a:gd name="T22" fmla="*/ 42 w 99"/>
                <a:gd name="T23" fmla="*/ 99 h 99"/>
                <a:gd name="T24" fmla="*/ 39 w 99"/>
                <a:gd name="T25" fmla="*/ 91 h 99"/>
                <a:gd name="T26" fmla="*/ 18 w 99"/>
                <a:gd name="T27" fmla="*/ 89 h 99"/>
                <a:gd name="T28" fmla="*/ 20 w 99"/>
                <a:gd name="T29" fmla="*/ 80 h 99"/>
                <a:gd name="T30" fmla="*/ 3 w 99"/>
                <a:gd name="T31" fmla="*/ 68 h 99"/>
                <a:gd name="T32" fmla="*/ 9 w 99"/>
                <a:gd name="T33" fmla="*/ 61 h 99"/>
                <a:gd name="T34" fmla="*/ 0 w 99"/>
                <a:gd name="T35" fmla="*/ 42 h 99"/>
                <a:gd name="T36" fmla="*/ 9 w 99"/>
                <a:gd name="T37" fmla="*/ 39 h 99"/>
                <a:gd name="T38" fmla="*/ 10 w 99"/>
                <a:gd name="T39" fmla="*/ 18 h 99"/>
                <a:gd name="T40" fmla="*/ 19 w 99"/>
                <a:gd name="T41" fmla="*/ 20 h 99"/>
                <a:gd name="T42" fmla="*/ 31 w 99"/>
                <a:gd name="T43" fmla="*/ 3 h 99"/>
                <a:gd name="T44" fmla="*/ 38 w 99"/>
                <a:gd name="T45" fmla="*/ 9 h 99"/>
                <a:gd name="T46" fmla="*/ 57 w 99"/>
                <a:gd name="T47" fmla="*/ 0 h 99"/>
                <a:gd name="T48" fmla="*/ 36 w 99"/>
                <a:gd name="T49" fmla="*/ 58 h 99"/>
                <a:gd name="T50" fmla="*/ 45 w 99"/>
                <a:gd name="T51" fmla="*/ 47 h 99"/>
                <a:gd name="T52" fmla="*/ 58 w 99"/>
                <a:gd name="T53" fmla="*/ 55 h 99"/>
                <a:gd name="T54" fmla="*/ 64 w 99"/>
                <a:gd name="T55" fmla="*/ 56 h 99"/>
                <a:gd name="T56" fmla="*/ 54 w 99"/>
                <a:gd name="T57" fmla="*/ 54 h 99"/>
                <a:gd name="T58" fmla="*/ 58 w 99"/>
                <a:gd name="T59" fmla="*/ 69 h 99"/>
                <a:gd name="T60" fmla="*/ 71 w 99"/>
                <a:gd name="T61" fmla="*/ 71 h 99"/>
                <a:gd name="T62" fmla="*/ 71 w 99"/>
                <a:gd name="T63" fmla="*/ 28 h 99"/>
                <a:gd name="T64" fmla="*/ 28 w 99"/>
                <a:gd name="T65" fmla="*/ 28 h 99"/>
                <a:gd name="T66" fmla="*/ 28 w 99"/>
                <a:gd name="T67" fmla="*/ 71 h 99"/>
                <a:gd name="T68" fmla="*/ 55 w 99"/>
                <a:gd name="T69" fmla="*/ 79 h 99"/>
                <a:gd name="T70" fmla="*/ 48 w 99"/>
                <a:gd name="T71" fmla="*/ 66 h 99"/>
                <a:gd name="T72" fmla="*/ 35 w 99"/>
                <a:gd name="T73" fmla="*/ 75 h 99"/>
                <a:gd name="T74" fmla="*/ 42 w 99"/>
                <a:gd name="T75" fmla="*/ 71 h 99"/>
                <a:gd name="T76" fmla="*/ 45 w 99"/>
                <a:gd name="T77" fmla="*/ 52 h 99"/>
                <a:gd name="T78" fmla="*/ 38 w 99"/>
                <a:gd name="T79" fmla="*/ 59 h 99"/>
                <a:gd name="T80" fmla="*/ 51 w 99"/>
                <a:gd name="T81" fmla="*/ 37 h 99"/>
                <a:gd name="T82" fmla="*/ 51 w 99"/>
                <a:gd name="T83" fmla="*/ 46 h 99"/>
                <a:gd name="T84" fmla="*/ 51 w 99"/>
                <a:gd name="T8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31723" y="3003798"/>
              <a:ext cx="1120820" cy="369332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SimSun" panose="02010600030101010101" pitchFamily="2" charset="-122"/>
                  <a:cs typeface="+mn-cs"/>
                </a:rPr>
                <a:t>KEY WORD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19891" y="1719971"/>
            <a:ext cx="301686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33519" y="1719971"/>
            <a:ext cx="312906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rPr>
              <a:t>B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33519" y="4011673"/>
            <a:ext cx="312906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SimSun" panose="02010600030101010101" pitchFamily="2" charset="-122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37653" y="4011673"/>
            <a:ext cx="312906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solidFill>
                  <a:prstClr val="white"/>
                </a:solidFill>
                <a:latin typeface="Impact" panose="020B0806030902050204" pitchFamily="34" charset="0"/>
                <a:ea typeface="SimSun" panose="02010600030101010101" pitchFamily="2" charset="-122"/>
              </a:rPr>
              <a:t>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975" y="9525"/>
            <a:ext cx="881062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truyện “Cuộc chia tay của những con búp bê”, cuộc chia tay nào đã không xảy ra?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125" y="1390650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chia tay giữa người cha và người mẹ.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6025" y="1362075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chia tay giữa bé Thủy với cô giáo và bạn bè.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0300" y="3838575"/>
            <a:ext cx="224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chia tay giữa hai anh em.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825" y="3409950"/>
            <a:ext cx="224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chia tay giữa hai con búp bê Em Nhỏ và Vệ Sĩ.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4" grpId="0"/>
      <p:bldP spid="59" grpId="0"/>
      <p:bldP spid="61" grpId="0"/>
      <p:bldP spid="63" grpId="0"/>
      <p:bldP spid="18" grpId="0"/>
      <p:bldP spid="19" grpId="0"/>
      <p:bldP spid="20" grpId="0"/>
      <p:bldP spid="21" grpId="0"/>
      <p:bldP spid="21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/>
          <p:cNvSpPr/>
          <p:nvPr/>
        </p:nvSpPr>
        <p:spPr bwMode="auto">
          <a:xfrm flipH="1">
            <a:off x="7183317" y="1597651"/>
            <a:ext cx="1460620" cy="1333500"/>
          </a:xfrm>
          <a:custGeom>
            <a:avLst/>
            <a:gdLst>
              <a:gd name="T0" fmla="*/ 0 w 3263900"/>
              <a:gd name="T1" fmla="*/ 1778000 h 1778000"/>
              <a:gd name="T2" fmla="*/ 2070100 w 3263900"/>
              <a:gd name="T3" fmla="*/ 1016000 h 1778000"/>
              <a:gd name="T4" fmla="*/ 3263900 w 3263900"/>
              <a:gd name="T5" fmla="*/ 0 h 1778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63900" h="1778000">
                <a:moveTo>
                  <a:pt x="0" y="1778000"/>
                </a:moveTo>
                <a:cubicBezTo>
                  <a:pt x="594783" y="1656291"/>
                  <a:pt x="1526117" y="1312333"/>
                  <a:pt x="2070100" y="1016000"/>
                </a:cubicBezTo>
                <a:cubicBezTo>
                  <a:pt x="2614083" y="719667"/>
                  <a:pt x="2897716" y="483658"/>
                  <a:pt x="3263900" y="0"/>
                </a:cubicBezTo>
              </a:path>
            </a:pathLst>
          </a:custGeom>
          <a:noFill/>
          <a:ln w="12700" cap="flat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rgbClr val="280014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5" name="MH_Other_3"/>
          <p:cNvSpPr/>
          <p:nvPr/>
        </p:nvSpPr>
        <p:spPr bwMode="auto">
          <a:xfrm flipH="1">
            <a:off x="6762749" y="2226301"/>
            <a:ext cx="1881188" cy="704850"/>
          </a:xfrm>
          <a:custGeom>
            <a:avLst/>
            <a:gdLst>
              <a:gd name="T0" fmla="*/ 0 w 4203700"/>
              <a:gd name="T1" fmla="*/ 939800 h 939800"/>
              <a:gd name="T2" fmla="*/ 2387600 w 4203700"/>
              <a:gd name="T3" fmla="*/ 622300 h 939800"/>
              <a:gd name="T4" fmla="*/ 4203700 w 4203700"/>
              <a:gd name="T5" fmla="*/ 0 h 9398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03700" h="939800">
                <a:moveTo>
                  <a:pt x="0" y="939800"/>
                </a:moveTo>
                <a:cubicBezTo>
                  <a:pt x="919691" y="827616"/>
                  <a:pt x="1686983" y="778933"/>
                  <a:pt x="2387600" y="622300"/>
                </a:cubicBezTo>
                <a:cubicBezTo>
                  <a:pt x="3088217" y="465667"/>
                  <a:pt x="3722158" y="201083"/>
                  <a:pt x="4203700" y="0"/>
                </a:cubicBezTo>
              </a:path>
            </a:pathLst>
          </a:custGeom>
          <a:noFill/>
          <a:ln w="12700" cap="flat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rgbClr val="280014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6" name="MH_Other_4"/>
          <p:cNvSpPr/>
          <p:nvPr/>
        </p:nvSpPr>
        <p:spPr bwMode="auto">
          <a:xfrm flipH="1">
            <a:off x="6737857" y="2921626"/>
            <a:ext cx="1858455" cy="514350"/>
          </a:xfrm>
          <a:custGeom>
            <a:avLst/>
            <a:gdLst>
              <a:gd name="T0" fmla="*/ 0 w 4152900"/>
              <a:gd name="T1" fmla="*/ 0 h 685800"/>
              <a:gd name="T2" fmla="*/ 2959100 w 4152900"/>
              <a:gd name="T3" fmla="*/ 368300 h 685800"/>
              <a:gd name="T4" fmla="*/ 4152900 w 4152900"/>
              <a:gd name="T5" fmla="*/ 685800 h 6858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52900" h="685800">
                <a:moveTo>
                  <a:pt x="0" y="0"/>
                </a:moveTo>
                <a:cubicBezTo>
                  <a:pt x="1133475" y="127000"/>
                  <a:pt x="2266950" y="254000"/>
                  <a:pt x="2959100" y="368300"/>
                </a:cubicBezTo>
                <a:cubicBezTo>
                  <a:pt x="3651250" y="482600"/>
                  <a:pt x="3902075" y="584200"/>
                  <a:pt x="4152900" y="685800"/>
                </a:cubicBezTo>
              </a:path>
            </a:pathLst>
          </a:custGeom>
          <a:noFill/>
          <a:ln w="12700" cap="flat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rgbClr val="280014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7" name="MH_Other_5"/>
          <p:cNvSpPr/>
          <p:nvPr/>
        </p:nvSpPr>
        <p:spPr bwMode="auto">
          <a:xfrm flipH="1">
            <a:off x="7179475" y="2921626"/>
            <a:ext cx="1454937" cy="1152525"/>
          </a:xfrm>
          <a:custGeom>
            <a:avLst/>
            <a:gdLst>
              <a:gd name="T0" fmla="*/ 0 w 3251200"/>
              <a:gd name="T1" fmla="*/ 0 h 1536700"/>
              <a:gd name="T2" fmla="*/ 2235200 w 3251200"/>
              <a:gd name="T3" fmla="*/ 787400 h 1536700"/>
              <a:gd name="T4" fmla="*/ 3251200 w 3251200"/>
              <a:gd name="T5" fmla="*/ 1536700 h 1536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51200" h="1536700">
                <a:moveTo>
                  <a:pt x="0" y="0"/>
                </a:moveTo>
                <a:cubicBezTo>
                  <a:pt x="1049866" y="208491"/>
                  <a:pt x="1693333" y="531283"/>
                  <a:pt x="2235200" y="787400"/>
                </a:cubicBezTo>
                <a:cubicBezTo>
                  <a:pt x="2777067" y="1043517"/>
                  <a:pt x="3141133" y="1359958"/>
                  <a:pt x="3251200" y="1536700"/>
                </a:cubicBezTo>
              </a:path>
            </a:pathLst>
          </a:custGeom>
          <a:noFill/>
          <a:ln w="12700" cap="flat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rgbClr val="280014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8" name="MH_SubTitle_1"/>
          <p:cNvSpPr txBox="1">
            <a:spLocks noChangeArrowheads="1"/>
          </p:cNvSpPr>
          <p:nvPr/>
        </p:nvSpPr>
        <p:spPr bwMode="auto">
          <a:xfrm>
            <a:off x="352425" y="833269"/>
            <a:ext cx="6191250" cy="49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latinLnBrk="1"/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Phê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phán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những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bậc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cha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mẹ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thiếu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trách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nhiệm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endParaRPr lang="en-US" altLang="zh-CN" sz="2400" dirty="0">
              <a:latin typeface="+mn-lt"/>
              <a:ea typeface="Microsoft YaHei" panose="020B0503020204020204" charset="-122"/>
            </a:endParaRPr>
          </a:p>
          <a:p>
            <a:pPr algn="ctr" latinLnBrk="1"/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với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con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cái</a:t>
            </a:r>
            <a:endParaRPr lang="zh-CN" altLang="en-US" sz="2400" dirty="0">
              <a:latin typeface="+mn-lt"/>
              <a:ea typeface="Microsoft YaHei" panose="020B0503020204020204" charset="-122"/>
            </a:endParaRPr>
          </a:p>
        </p:txBody>
      </p:sp>
      <p:sp>
        <p:nvSpPr>
          <p:cNvPr id="9" name="MH_SubTitle_2"/>
          <p:cNvSpPr txBox="1">
            <a:spLocks noChangeArrowheads="1"/>
          </p:cNvSpPr>
          <p:nvPr/>
        </p:nvSpPr>
        <p:spPr bwMode="auto">
          <a:xfrm>
            <a:off x="333375" y="1932217"/>
            <a:ext cx="5753100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latinLnBrk="1"/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Khẳng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định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tình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cảm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gia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đình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là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vô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cùng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quý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giá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và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quan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trọng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,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các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bậc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cha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mẹ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phải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trân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endParaRPr lang="en-US" altLang="zh-CN" sz="2400" dirty="0">
              <a:latin typeface="+mn-lt"/>
              <a:ea typeface="Microsoft YaHei" panose="020B0503020204020204" charset="-122"/>
            </a:endParaRPr>
          </a:p>
          <a:p>
            <a:pPr algn="ctr" latinLnBrk="1"/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trọng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và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giữ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gìn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hạnh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phúc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gia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đình</a:t>
            </a:r>
            <a:endParaRPr lang="zh-CN" altLang="en-US" sz="2400" dirty="0">
              <a:latin typeface="+mn-lt"/>
              <a:ea typeface="Microsoft YaHei" panose="020B0503020204020204" charset="-122"/>
            </a:endParaRPr>
          </a:p>
        </p:txBody>
      </p:sp>
      <p:sp>
        <p:nvSpPr>
          <p:cNvPr id="11" name="MH_SubTitle_4"/>
          <p:cNvSpPr txBox="1">
            <a:spLocks noChangeArrowheads="1"/>
          </p:cNvSpPr>
          <p:nvPr/>
        </p:nvSpPr>
        <p:spPr bwMode="auto">
          <a:xfrm>
            <a:off x="561975" y="3015686"/>
            <a:ext cx="5400675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latinLnBrk="1">
              <a:lnSpc>
                <a:spcPct val="130000"/>
              </a:lnSpc>
            </a:pPr>
            <a:r>
              <a:rPr lang="en-US" altLang="zh-CN" sz="2400" dirty="0">
                <a:latin typeface="+mn-lt"/>
                <a:ea typeface="Microsoft YaHei" panose="020B0503020204020204" charset="-122"/>
              </a:rPr>
              <a:t>Ca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ngợi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tình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cảm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trong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sáng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của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2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anh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em</a:t>
            </a:r>
            <a:endParaRPr lang="zh-CN" altLang="en-US" sz="2400" dirty="0">
              <a:latin typeface="+mn-lt"/>
              <a:ea typeface="Microsoft YaHei" panose="020B0503020204020204" charset="-122"/>
            </a:endParaRPr>
          </a:p>
        </p:txBody>
      </p:sp>
      <p:sp>
        <p:nvSpPr>
          <p:cNvPr id="12" name="MH_SubTitle_5"/>
          <p:cNvSpPr txBox="1">
            <a:spLocks noChangeArrowheads="1"/>
          </p:cNvSpPr>
          <p:nvPr/>
        </p:nvSpPr>
        <p:spPr bwMode="auto">
          <a:xfrm>
            <a:off x="571500" y="3862219"/>
            <a:ext cx="5619750" cy="8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latinLnBrk="1"/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Thể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hiện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niềm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cảm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thông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sâu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sắc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với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những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đứa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trẻ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không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may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rơi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vào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cảnh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gia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đình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endParaRPr lang="en-US" altLang="zh-CN" sz="2400" dirty="0">
              <a:latin typeface="+mn-lt"/>
              <a:ea typeface="Microsoft YaHei" panose="020B0503020204020204" charset="-122"/>
            </a:endParaRPr>
          </a:p>
          <a:p>
            <a:pPr algn="ctr" latinLnBrk="1"/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chia</a:t>
            </a:r>
            <a:r>
              <a:rPr lang="en-US" altLang="zh-CN" sz="2400" dirty="0">
                <a:latin typeface="+mn-lt"/>
                <a:ea typeface="Microsoft YaHei" panose="020B0503020204020204" charset="-122"/>
              </a:rPr>
              <a:t> </a:t>
            </a:r>
            <a:r>
              <a:rPr lang="en-US" altLang="zh-CN" sz="2400" dirty="0" err="1">
                <a:latin typeface="+mn-lt"/>
                <a:ea typeface="Microsoft YaHei" panose="020B0503020204020204" charset="-122"/>
              </a:rPr>
              <a:t>li</a:t>
            </a:r>
            <a:endParaRPr lang="zh-CN" altLang="en-US" sz="2400" dirty="0">
              <a:latin typeface="+mn-lt"/>
              <a:ea typeface="Microsoft YaHei" panose="020B0503020204020204" charset="-122"/>
            </a:endParaRPr>
          </a:p>
        </p:txBody>
      </p:sp>
      <p:sp>
        <p:nvSpPr>
          <p:cNvPr id="13" name="MH_Other_6"/>
          <p:cNvSpPr>
            <a:spLocks noChangeArrowheads="1"/>
          </p:cNvSpPr>
          <p:nvPr/>
        </p:nvSpPr>
        <p:spPr bwMode="auto">
          <a:xfrm flipH="1">
            <a:off x="6944915" y="1176169"/>
            <a:ext cx="501254" cy="501254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txBody>
          <a:bodyPr lIns="0" tIns="0" rIns="0" bIns="0" anchor="ctr"/>
          <a:lstStyle/>
          <a:p>
            <a:pPr algn="ctr" latinLnBrk="1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Gungsuh" pitchFamily="18" charset="-127"/>
            </a:endParaRPr>
          </a:p>
        </p:txBody>
      </p:sp>
      <p:sp>
        <p:nvSpPr>
          <p:cNvPr id="14" name="MH_Other_7"/>
          <p:cNvSpPr>
            <a:spLocks noChangeArrowheads="1"/>
          </p:cNvSpPr>
          <p:nvPr/>
        </p:nvSpPr>
        <p:spPr bwMode="auto">
          <a:xfrm flipH="1">
            <a:off x="6353175" y="1989367"/>
            <a:ext cx="501253" cy="501253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pPr algn="ctr" latinLnBrk="1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Gungsuh" pitchFamily="18" charset="-127"/>
            </a:endParaRPr>
          </a:p>
        </p:txBody>
      </p:sp>
      <p:sp>
        <p:nvSpPr>
          <p:cNvPr id="16" name="MH_Other_9"/>
          <p:cNvSpPr>
            <a:spLocks noChangeArrowheads="1"/>
          </p:cNvSpPr>
          <p:nvPr/>
        </p:nvSpPr>
        <p:spPr bwMode="auto">
          <a:xfrm flipH="1">
            <a:off x="6355557" y="3072836"/>
            <a:ext cx="501253" cy="502444"/>
          </a:xfrm>
          <a:prstGeom prst="heart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/>
          <a:lstStyle/>
          <a:p>
            <a:pPr algn="ctr" latinLnBrk="1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Gungsuh" pitchFamily="18" charset="-127"/>
            </a:endParaRPr>
          </a:p>
        </p:txBody>
      </p:sp>
      <p:sp>
        <p:nvSpPr>
          <p:cNvPr id="17" name="MH_Other_10"/>
          <p:cNvSpPr>
            <a:spLocks noChangeArrowheads="1"/>
          </p:cNvSpPr>
          <p:nvPr/>
        </p:nvSpPr>
        <p:spPr bwMode="auto">
          <a:xfrm flipH="1">
            <a:off x="6892528" y="3934848"/>
            <a:ext cx="501254" cy="501253"/>
          </a:xfrm>
          <a:prstGeom prst="hear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/>
          <a:p>
            <a:pPr algn="ctr" latinLnBrk="1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Gungsuh" pitchFamily="18" charset="-127"/>
            </a:endParaRPr>
          </a:p>
        </p:txBody>
      </p:sp>
      <p:sp>
        <p:nvSpPr>
          <p:cNvPr id="18" name="MH_Title_1"/>
          <p:cNvSpPr>
            <a:spLocks noChangeArrowheads="1"/>
          </p:cNvSpPr>
          <p:nvPr/>
        </p:nvSpPr>
        <p:spPr bwMode="auto">
          <a:xfrm flipH="1">
            <a:off x="8122444" y="2291786"/>
            <a:ext cx="869156" cy="1256109"/>
          </a:xfrm>
          <a:custGeom>
            <a:avLst/>
            <a:gdLst>
              <a:gd name="T0" fmla="*/ 272939 w 1159484"/>
              <a:gd name="T1" fmla="*/ 1430 h 1674380"/>
              <a:gd name="T2" fmla="*/ 986771 w 1159484"/>
              <a:gd name="T3" fmla="*/ 329466 h 1674380"/>
              <a:gd name="T4" fmla="*/ 984141 w 1159484"/>
              <a:gd name="T5" fmla="*/ 1349215 h 1674380"/>
              <a:gd name="T6" fmla="*/ 0 w 1159484"/>
              <a:gd name="T7" fmla="*/ 1610599 h 1674380"/>
              <a:gd name="T8" fmla="*/ 3993 w 1159484"/>
              <a:gd name="T9" fmla="*/ 62989 h 1674380"/>
              <a:gd name="T10" fmla="*/ 272939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0" tIns="0" rIns="80963" bIns="0" anchor="ctr"/>
          <a:lstStyle/>
          <a:p>
            <a:pPr algn="r" latinLnBrk="1"/>
            <a:r>
              <a:rPr lang="en-US" altLang="zh-CN" sz="3200" dirty="0" err="1">
                <a:solidFill>
                  <a:srgbClr val="FFFFFF"/>
                </a:solidFill>
                <a:ea typeface="Microsoft YaHei" panose="020B0503020204020204" charset="-122"/>
              </a:rPr>
              <a:t>Đáp</a:t>
            </a:r>
            <a:endParaRPr lang="en-US" altLang="zh-CN" sz="3200" dirty="0">
              <a:solidFill>
                <a:srgbClr val="FFFFFF"/>
              </a:solidFill>
              <a:ea typeface="Microsoft YaHei" panose="020B0503020204020204" charset="-122"/>
            </a:endParaRPr>
          </a:p>
          <a:p>
            <a:pPr algn="ctr" latinLnBrk="1"/>
            <a:r>
              <a:rPr lang="en-US" altLang="zh-CN" sz="3200" dirty="0">
                <a:solidFill>
                  <a:srgbClr val="FFFFFF"/>
                </a:solidFill>
                <a:ea typeface="Microsoft YaHei" panose="020B0503020204020204" charset="-122"/>
              </a:rPr>
              <a:t> </a:t>
            </a:r>
            <a:r>
              <a:rPr lang="en-US" altLang="zh-CN" sz="3200" dirty="0" err="1">
                <a:solidFill>
                  <a:srgbClr val="FFFFFF"/>
                </a:solidFill>
                <a:ea typeface="Microsoft YaHei" panose="020B0503020204020204" charset="-122"/>
              </a:rPr>
              <a:t>án</a:t>
            </a:r>
            <a:endParaRPr lang="zh-CN" altLang="en-US" sz="3200" dirty="0">
              <a:solidFill>
                <a:srgbClr val="FFFFFF"/>
              </a:solidFill>
              <a:ea typeface="Microsoft YaHei" panose="020B0503020204020204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975" y="19050"/>
            <a:ext cx="881062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văn bản, tác giả muốn gửi thông điệp gì đến mọi người?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27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9" grpId="1"/>
      <p:bldP spid="11" grpId="0"/>
      <p:bldP spid="12" grpId="0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89"/>
            <a:ext cx="9144000" cy="5117452"/>
          </a:xfrm>
          <a:prstGeom prst="rect">
            <a:avLst/>
          </a:prstGeom>
        </p:spPr>
      </p:pic>
      <p:sp>
        <p:nvSpPr>
          <p:cNvPr id="15" name="TextBox 18"/>
          <p:cNvSpPr txBox="1"/>
          <p:nvPr/>
        </p:nvSpPr>
        <p:spPr>
          <a:xfrm>
            <a:off x="2780661" y="1354298"/>
            <a:ext cx="3628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Vận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dụng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028700" y="1151874"/>
            <a:ext cx="2562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002060"/>
                </a:solidFill>
                <a:ea typeface="Microsoft YaHei" panose="020B0503020204020204" charset="-122"/>
              </a:rPr>
              <a:t>Hãy</a:t>
            </a:r>
            <a:r>
              <a:rPr lang="en-US" altLang="zh-CN" sz="2000" dirty="0">
                <a:solidFill>
                  <a:srgbClr val="002060"/>
                </a:solidFill>
                <a:ea typeface="Microsoft YaHei" panose="020B0503020204020204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Microsoft YaHei" panose="020B0503020204020204" charset="-122"/>
              </a:rPr>
              <a:t>viết</a:t>
            </a:r>
            <a:r>
              <a:rPr lang="en-US" altLang="zh-CN" sz="2000" dirty="0">
                <a:solidFill>
                  <a:srgbClr val="002060"/>
                </a:solidFill>
                <a:ea typeface="Microsoft YaHei" panose="020B0503020204020204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Microsoft YaHei" panose="020B0503020204020204" charset="-122"/>
              </a:rPr>
              <a:t>thư</a:t>
            </a:r>
            <a:r>
              <a:rPr lang="en-US" altLang="zh-CN" sz="2000" dirty="0">
                <a:solidFill>
                  <a:srgbClr val="002060"/>
                </a:solidFill>
                <a:ea typeface="Microsoft YaHei" panose="020B0503020204020204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Microsoft YaHei" panose="020B0503020204020204" charset="-122"/>
              </a:rPr>
              <a:t>cho</a:t>
            </a:r>
            <a:r>
              <a:rPr lang="en-US" altLang="zh-CN" sz="2000" dirty="0">
                <a:solidFill>
                  <a:srgbClr val="002060"/>
                </a:solidFill>
                <a:ea typeface="Microsoft YaHei" panose="020B0503020204020204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Microsoft YaHei" panose="020B0503020204020204" charset="-122"/>
              </a:rPr>
              <a:t>Thành</a:t>
            </a:r>
            <a:r>
              <a:rPr lang="en-US" altLang="zh-CN" sz="2000" dirty="0">
                <a:solidFill>
                  <a:srgbClr val="002060"/>
                </a:solidFill>
                <a:ea typeface="Microsoft YaHei" panose="020B0503020204020204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Microsoft YaHei" panose="020B0503020204020204" charset="-122"/>
              </a:rPr>
              <a:t>hoặc</a:t>
            </a:r>
            <a:r>
              <a:rPr lang="en-US" altLang="zh-CN" sz="2000" dirty="0">
                <a:solidFill>
                  <a:srgbClr val="002060"/>
                </a:solidFill>
                <a:ea typeface="Microsoft YaHei" panose="020B0503020204020204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Microsoft YaHei" panose="020B0503020204020204" charset="-122"/>
              </a:rPr>
              <a:t>Thủy</a:t>
            </a:r>
            <a:r>
              <a:rPr lang="en-US" altLang="zh-CN" sz="2000" dirty="0">
                <a:solidFill>
                  <a:srgbClr val="002060"/>
                </a:solidFill>
                <a:ea typeface="Microsoft YaHei" panose="020B0503020204020204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Microsoft YaHei" panose="020B0503020204020204" charset="-122"/>
              </a:rPr>
              <a:t>để</a:t>
            </a:r>
            <a:r>
              <a:rPr lang="en-US" altLang="zh-CN" sz="2000" dirty="0">
                <a:solidFill>
                  <a:srgbClr val="002060"/>
                </a:solidFill>
                <a:ea typeface="Microsoft YaHei" panose="020B0503020204020204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Microsoft YaHei" panose="020B0503020204020204" charset="-122"/>
              </a:rPr>
              <a:t>động</a:t>
            </a:r>
            <a:r>
              <a:rPr lang="en-US" altLang="zh-CN" sz="2000" dirty="0">
                <a:solidFill>
                  <a:srgbClr val="002060"/>
                </a:solidFill>
                <a:ea typeface="Microsoft YaHei" panose="020B0503020204020204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Microsoft YaHei" panose="020B0503020204020204" charset="-122"/>
              </a:rPr>
              <a:t>viên</a:t>
            </a:r>
            <a:r>
              <a:rPr lang="en-US" altLang="zh-CN" sz="2000" dirty="0">
                <a:solidFill>
                  <a:srgbClr val="002060"/>
                </a:solidFill>
                <a:ea typeface="Microsoft YaHei" panose="020B0503020204020204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Microsoft YaHei" panose="020B0503020204020204" charset="-122"/>
              </a:rPr>
              <a:t>các</a:t>
            </a:r>
            <a:r>
              <a:rPr lang="en-US" altLang="zh-CN" sz="2000" dirty="0">
                <a:solidFill>
                  <a:srgbClr val="002060"/>
                </a:solidFill>
                <a:ea typeface="Microsoft YaHei" panose="020B0503020204020204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Microsoft YaHei" panose="020B0503020204020204" charset="-122"/>
              </a:rPr>
              <a:t>bạn</a:t>
            </a:r>
            <a:r>
              <a:rPr lang="en-US" altLang="zh-CN" sz="2000" dirty="0">
                <a:solidFill>
                  <a:srgbClr val="002060"/>
                </a:solidFill>
                <a:ea typeface="Microsoft YaHei" panose="020B0503020204020204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Microsoft YaHei" panose="020B0503020204020204" charset="-122"/>
              </a:rPr>
              <a:t>ấy</a:t>
            </a:r>
            <a:r>
              <a:rPr lang="en-US" altLang="zh-CN" sz="2000" dirty="0">
                <a:solidFill>
                  <a:srgbClr val="002060"/>
                </a:solidFill>
                <a:ea typeface="Microsoft YaHei" panose="020B0503020204020204" charset="-122"/>
              </a:rPr>
              <a:t>.</a:t>
            </a:r>
            <a:endParaRPr lang="en-US" altLang="zh-CN" sz="2000" dirty="0">
              <a:solidFill>
                <a:srgbClr val="002060"/>
              </a:solidFill>
              <a:ea typeface="Microsoft YaHei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8535" y="2190200"/>
            <a:ext cx="4792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Qua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cuộc</a:t>
            </a:r>
            <a:r>
              <a:rPr lang="en-US" sz="2000" dirty="0"/>
              <a:t> </a:t>
            </a:r>
            <a:r>
              <a:rPr lang="en-US" sz="2000" dirty="0" err="1"/>
              <a:t>chia</a:t>
            </a:r>
            <a:r>
              <a:rPr lang="en-US" sz="2000" dirty="0"/>
              <a:t> </a:t>
            </a:r>
            <a:r>
              <a:rPr lang="en-US" sz="2000" dirty="0" err="1"/>
              <a:t>tay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con </a:t>
            </a:r>
            <a:r>
              <a:rPr lang="en-US" sz="2000" dirty="0" err="1"/>
              <a:t>búp</a:t>
            </a:r>
            <a:r>
              <a:rPr lang="en-US" sz="2000" dirty="0"/>
              <a:t> </a:t>
            </a:r>
            <a:r>
              <a:rPr lang="en-US" sz="2000" dirty="0" err="1"/>
              <a:t>bê</a:t>
            </a:r>
            <a:r>
              <a:rPr lang="en-US" sz="2000" dirty="0"/>
              <a:t>,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giả</a:t>
            </a:r>
            <a:r>
              <a:rPr lang="en-US" sz="2000" dirty="0"/>
              <a:t> </a:t>
            </a:r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gửi</a:t>
            </a:r>
            <a:r>
              <a:rPr lang="en-US" sz="2000" dirty="0"/>
              <a:t> </a:t>
            </a:r>
            <a:r>
              <a:rPr lang="en-US" sz="2000" dirty="0" err="1"/>
              <a:t>gắm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</a:t>
            </a:r>
            <a:r>
              <a:rPr lang="en-US" sz="2000" dirty="0" err="1"/>
              <a:t>điệp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truyền</a:t>
            </a:r>
            <a:r>
              <a:rPr lang="en-US" sz="2000" dirty="0"/>
              <a:t> </a:t>
            </a:r>
            <a:r>
              <a:rPr lang="en-US" sz="2000" dirty="0" err="1"/>
              <a:t>tải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</a:t>
            </a:r>
            <a:r>
              <a:rPr lang="en-US" sz="2000" dirty="0" err="1"/>
              <a:t>điệp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cuộc</a:t>
            </a:r>
            <a:r>
              <a:rPr lang="en-US" sz="2000" dirty="0"/>
              <a:t> </a:t>
            </a:r>
            <a:r>
              <a:rPr lang="en-US" sz="2000" dirty="0" err="1"/>
              <a:t>tọa</a:t>
            </a:r>
            <a:r>
              <a:rPr lang="en-US" sz="2000" dirty="0"/>
              <a:t> </a:t>
            </a:r>
            <a:r>
              <a:rPr lang="en-US" sz="2000" dirty="0" err="1"/>
              <a:t>đàm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“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ấm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đình</a:t>
            </a:r>
            <a:r>
              <a:rPr lang="en-US" sz="2000" dirty="0"/>
              <a:t>”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mời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,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huynh</a:t>
            </a:r>
            <a:r>
              <a:rPr lang="en-US" sz="2000" dirty="0"/>
              <a:t> (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bố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mẹ</a:t>
            </a:r>
            <a:r>
              <a:rPr lang="en-US" sz="2000" dirty="0"/>
              <a:t>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</a:t>
            </a:r>
            <a:r>
              <a:rPr lang="en-US" sz="2000" dirty="0" err="1"/>
              <a:t>hội</a:t>
            </a:r>
            <a:r>
              <a:rPr lang="en-US" sz="2000" dirty="0"/>
              <a:t>.</a:t>
            </a:r>
            <a:endParaRPr lang="en-US" sz="2000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2" y="1499634"/>
            <a:ext cx="371930" cy="34199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13" y="3444388"/>
            <a:ext cx="355522" cy="341996"/>
          </a:xfrm>
          <a:prstGeom prst="rect">
            <a:avLst/>
          </a:prstGeom>
        </p:spPr>
      </p:pic>
      <p:grpSp>
        <p:nvGrpSpPr>
          <p:cNvPr id="2" name="组合 32"/>
          <p:cNvGrpSpPr/>
          <p:nvPr/>
        </p:nvGrpSpPr>
        <p:grpSpPr>
          <a:xfrm>
            <a:off x="1123920" y="2556094"/>
            <a:ext cx="1900982" cy="1166881"/>
            <a:chOff x="1166912" y="3421515"/>
            <a:chExt cx="2998786" cy="1840746"/>
          </a:xfrm>
        </p:grpSpPr>
        <p:grpSp>
          <p:nvGrpSpPr>
            <p:cNvPr id="3" name="组合 33"/>
            <p:cNvGrpSpPr/>
            <p:nvPr/>
          </p:nvGrpSpPr>
          <p:grpSpPr>
            <a:xfrm>
              <a:off x="1166912" y="3421515"/>
              <a:ext cx="2998786" cy="1840746"/>
              <a:chOff x="1379458" y="3421515"/>
              <a:chExt cx="2998786" cy="1840746"/>
            </a:xfrm>
          </p:grpSpPr>
          <p:sp>
            <p:nvSpPr>
              <p:cNvPr id="36" name="云形 35"/>
              <p:cNvSpPr/>
              <p:nvPr/>
            </p:nvSpPr>
            <p:spPr>
              <a:xfrm>
                <a:off x="1379458" y="3421515"/>
                <a:ext cx="2998786" cy="1840746"/>
              </a:xfrm>
              <a:prstGeom prst="cloud">
                <a:avLst/>
              </a:prstGeom>
              <a:solidFill>
                <a:srgbClr val="EEECE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Microsoft YaHei" panose="020B0503020204020204" charset="-122"/>
                </a:endParaRPr>
              </a:p>
            </p:txBody>
          </p:sp>
          <p:sp>
            <p:nvSpPr>
              <p:cNvPr id="37" name="云形 36"/>
              <p:cNvSpPr/>
              <p:nvPr/>
            </p:nvSpPr>
            <p:spPr>
              <a:xfrm>
                <a:off x="1551306" y="3510186"/>
                <a:ext cx="2665564" cy="1636204"/>
              </a:xfrm>
              <a:prstGeom prst="cloud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Microsoft YaHei" panose="020B0503020204020204" charset="-122"/>
                </a:endParaRPr>
              </a:p>
            </p:txBody>
          </p:sp>
          <p:sp>
            <p:nvSpPr>
              <p:cNvPr id="38" name="云形 37"/>
              <p:cNvSpPr/>
              <p:nvPr/>
            </p:nvSpPr>
            <p:spPr>
              <a:xfrm>
                <a:off x="1627988" y="3567623"/>
                <a:ext cx="2495926" cy="1532075"/>
              </a:xfrm>
              <a:prstGeom prst="cloud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Microsoft YaHei" panose="020B0503020204020204" charset="-122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670968" y="3890289"/>
              <a:ext cx="1895274" cy="922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kern="0" dirty="0" err="1">
                  <a:solidFill>
                    <a:sysClr val="window" lastClr="FFFFFF"/>
                  </a:solidFill>
                  <a:latin typeface="Times New Roman" panose="02020603050405020304"/>
                  <a:ea typeface="Microsoft YaHei" panose="020B0503020204020204" charset="-122"/>
                </a:rPr>
                <a:t>Câu</a:t>
              </a:r>
              <a:r>
                <a:rPr lang="en-US" altLang="zh-CN" sz="3200" kern="0" dirty="0">
                  <a:solidFill>
                    <a:sysClr val="window" lastClr="FFFFFF"/>
                  </a:solidFill>
                  <a:latin typeface="Times New Roman" panose="02020603050405020304"/>
                  <a:ea typeface="Microsoft YaHei" panose="020B0503020204020204" charset="-122"/>
                </a:rPr>
                <a:t> 1</a:t>
              </a:r>
              <a:endParaRPr lang="zh-CN" altLang="en-US" sz="3200" kern="0" dirty="0">
                <a:solidFill>
                  <a:sysClr val="window" lastClr="FFFFFF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</p:grpSp>
      <p:grpSp>
        <p:nvGrpSpPr>
          <p:cNvPr id="4" name="组合 38"/>
          <p:cNvGrpSpPr/>
          <p:nvPr/>
        </p:nvGrpSpPr>
        <p:grpSpPr>
          <a:xfrm>
            <a:off x="5329164" y="825724"/>
            <a:ext cx="1900982" cy="1166881"/>
            <a:chOff x="4608782" y="1750103"/>
            <a:chExt cx="2998786" cy="1840746"/>
          </a:xfrm>
        </p:grpSpPr>
        <p:grpSp>
          <p:nvGrpSpPr>
            <p:cNvPr id="5" name="组合 39"/>
            <p:cNvGrpSpPr/>
            <p:nvPr/>
          </p:nvGrpSpPr>
          <p:grpSpPr>
            <a:xfrm>
              <a:off x="4608782" y="1750103"/>
              <a:ext cx="2998786" cy="1840746"/>
              <a:chOff x="1379458" y="3421515"/>
              <a:chExt cx="2998786" cy="1840746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379458" y="3421515"/>
                <a:ext cx="2998786" cy="1840746"/>
              </a:xfrm>
              <a:prstGeom prst="cloud">
                <a:avLst/>
              </a:prstGeom>
              <a:solidFill>
                <a:srgbClr val="EEECE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Microsoft YaHei" panose="020B0503020204020204" charset="-122"/>
                </a:endParaRPr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551306" y="3510186"/>
                <a:ext cx="2665564" cy="1636204"/>
              </a:xfrm>
              <a:prstGeom prst="cloud">
                <a:avLst/>
              </a:prstGeom>
              <a:solidFill>
                <a:srgbClr val="FF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Microsoft YaHei" panose="020B0503020204020204" charset="-122"/>
                </a:endParaRPr>
              </a:p>
            </p:txBody>
          </p:sp>
          <p:sp>
            <p:nvSpPr>
              <p:cNvPr id="44" name="云形 43"/>
              <p:cNvSpPr/>
              <p:nvPr/>
            </p:nvSpPr>
            <p:spPr>
              <a:xfrm>
                <a:off x="1627988" y="3567623"/>
                <a:ext cx="2495926" cy="1532075"/>
              </a:xfrm>
              <a:prstGeom prst="cloud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Microsoft YaHei" panose="020B0503020204020204" charset="-122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104287" y="2121926"/>
              <a:ext cx="1895274" cy="922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kern="0" dirty="0" err="1">
                  <a:solidFill>
                    <a:sysClr val="window" lastClr="FFFFFF"/>
                  </a:solidFill>
                  <a:latin typeface="Times New Roman" panose="02020603050405020304"/>
                  <a:ea typeface="Microsoft YaHei" panose="020B0503020204020204" charset="-122"/>
                </a:rPr>
                <a:t>Câu</a:t>
              </a:r>
              <a:r>
                <a:rPr lang="en-US" altLang="zh-CN" sz="3200" kern="0" dirty="0">
                  <a:solidFill>
                    <a:sysClr val="window" lastClr="FFFFFF"/>
                  </a:solidFill>
                  <a:latin typeface="Times New Roman" panose="02020603050405020304"/>
                  <a:ea typeface="Microsoft YaHei" panose="020B0503020204020204" charset="-122"/>
                </a:rPr>
                <a:t> 2</a:t>
              </a:r>
              <a:endParaRPr lang="zh-CN" altLang="en-US" sz="3200" kern="0" dirty="0">
                <a:solidFill>
                  <a:sysClr val="window" lastClr="FFFFFF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80975" y="19050"/>
            <a:ext cx="881062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89"/>
            <a:ext cx="9144000" cy="5117452"/>
          </a:xfrm>
          <a:prstGeom prst="rect">
            <a:avLst/>
          </a:prstGeom>
        </p:spPr>
      </p:pic>
      <p:sp>
        <p:nvSpPr>
          <p:cNvPr id="15" name="TextBox 18"/>
          <p:cNvSpPr txBox="1"/>
          <p:nvPr/>
        </p:nvSpPr>
        <p:spPr>
          <a:xfrm>
            <a:off x="2780661" y="1354298"/>
            <a:ext cx="33044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Tìm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tòi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mở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rộng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905250" y="2930428"/>
            <a:ext cx="2266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Sưu</a:t>
            </a:r>
            <a:r>
              <a:rPr lang="en-US" sz="2000" dirty="0"/>
              <a:t> </a:t>
            </a:r>
            <a:r>
              <a:rPr lang="en-US" sz="2000" dirty="0" err="1"/>
              <a:t>tầm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(</a:t>
            </a:r>
            <a:r>
              <a:rPr lang="en-US" sz="2000" dirty="0" err="1"/>
              <a:t>thơ</a:t>
            </a:r>
            <a:r>
              <a:rPr lang="en-US" sz="2000" dirty="0"/>
              <a:t> ca, </a:t>
            </a:r>
            <a:r>
              <a:rPr lang="en-US" sz="2000" dirty="0" err="1"/>
              <a:t>truyện</a:t>
            </a:r>
            <a:r>
              <a:rPr lang="en-US" sz="2000" dirty="0"/>
              <a:t>)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đình</a:t>
            </a:r>
            <a:r>
              <a:rPr lang="en-US" sz="2000" dirty="0"/>
              <a:t>, </a:t>
            </a:r>
            <a:r>
              <a:rPr lang="en-US" sz="2000" dirty="0" err="1"/>
              <a:t>quyền</a:t>
            </a:r>
            <a:r>
              <a:rPr lang="en-US" sz="2000" dirty="0"/>
              <a:t> </a:t>
            </a:r>
            <a:r>
              <a:rPr lang="en-US" sz="2000" dirty="0" err="1"/>
              <a:t>trẻ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endParaRPr lang="en-US" altLang="zh-CN" sz="2000" dirty="0">
              <a:solidFill>
                <a:srgbClr val="002060"/>
              </a:solidFill>
              <a:ea typeface="Microsoft YaHei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403525" y="1275868"/>
            <a:ext cx="25227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/>
              <a:t>Soạn bài : Những câu hát về tình cảm gia đình.</a:t>
            </a:r>
            <a:endParaRPr lang="en-US" sz="2000" dirty="0"/>
          </a:p>
          <a:p>
            <a:pPr algn="ctr"/>
            <a:endParaRPr lang="en-US" altLang="zh-CN" sz="2000" dirty="0">
              <a:solidFill>
                <a:srgbClr val="002060"/>
              </a:solidFill>
              <a:ea typeface="Microsoft YaHei" panose="020B050302020402020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8" y="1847977"/>
            <a:ext cx="371930" cy="34199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13" y="3444388"/>
            <a:ext cx="355522" cy="34199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5" y="1414197"/>
            <a:ext cx="355522" cy="341996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209645" y="3137119"/>
            <a:ext cx="1900982" cy="1166881"/>
            <a:chOff x="1166912" y="3421515"/>
            <a:chExt cx="2998786" cy="1840746"/>
          </a:xfrm>
        </p:grpSpPr>
        <p:grpSp>
          <p:nvGrpSpPr>
            <p:cNvPr id="34" name="组合 33"/>
            <p:cNvGrpSpPr/>
            <p:nvPr/>
          </p:nvGrpSpPr>
          <p:grpSpPr>
            <a:xfrm>
              <a:off x="1166912" y="3421515"/>
              <a:ext cx="2998786" cy="1840746"/>
              <a:chOff x="1379458" y="3421515"/>
              <a:chExt cx="2998786" cy="1840746"/>
            </a:xfrm>
          </p:grpSpPr>
          <p:sp>
            <p:nvSpPr>
              <p:cNvPr id="36" name="云形 35"/>
              <p:cNvSpPr/>
              <p:nvPr/>
            </p:nvSpPr>
            <p:spPr>
              <a:xfrm>
                <a:off x="1379458" y="3421515"/>
                <a:ext cx="2998786" cy="1840746"/>
              </a:xfrm>
              <a:prstGeom prst="cloud">
                <a:avLst/>
              </a:prstGeom>
              <a:solidFill>
                <a:srgbClr val="EEECE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Microsoft YaHei" panose="020B0503020204020204" charset="-122"/>
                </a:endParaRPr>
              </a:p>
            </p:txBody>
          </p:sp>
          <p:sp>
            <p:nvSpPr>
              <p:cNvPr id="37" name="云形 36"/>
              <p:cNvSpPr/>
              <p:nvPr/>
            </p:nvSpPr>
            <p:spPr>
              <a:xfrm>
                <a:off x="1551306" y="3510186"/>
                <a:ext cx="2665564" cy="1636204"/>
              </a:xfrm>
              <a:prstGeom prst="cloud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Microsoft YaHei" panose="020B0503020204020204" charset="-122"/>
                </a:endParaRPr>
              </a:p>
            </p:txBody>
          </p:sp>
          <p:sp>
            <p:nvSpPr>
              <p:cNvPr id="38" name="云形 37"/>
              <p:cNvSpPr/>
              <p:nvPr/>
            </p:nvSpPr>
            <p:spPr>
              <a:xfrm>
                <a:off x="1627988" y="3567623"/>
                <a:ext cx="2495926" cy="1532075"/>
              </a:xfrm>
              <a:prstGeom prst="cloud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Microsoft YaHei" panose="020B0503020204020204" charset="-122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670968" y="3890289"/>
              <a:ext cx="1895274" cy="922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kern="0" dirty="0" err="1">
                  <a:solidFill>
                    <a:sysClr val="window" lastClr="FFFFFF"/>
                  </a:solidFill>
                  <a:latin typeface="Times New Roman" panose="02020603050405020304"/>
                  <a:ea typeface="Microsoft YaHei" panose="020B0503020204020204" charset="-122"/>
                </a:rPr>
                <a:t>Câu</a:t>
              </a:r>
              <a:r>
                <a:rPr lang="en-US" altLang="zh-CN" sz="3200" kern="0" dirty="0">
                  <a:solidFill>
                    <a:sysClr val="window" lastClr="FFFFFF"/>
                  </a:solidFill>
                  <a:latin typeface="Times New Roman" panose="02020603050405020304"/>
                  <a:ea typeface="Microsoft YaHei" panose="020B0503020204020204" charset="-122"/>
                </a:rPr>
                <a:t> 1</a:t>
              </a:r>
              <a:endParaRPr lang="zh-CN" altLang="en-US" sz="3200" kern="0" dirty="0">
                <a:solidFill>
                  <a:sysClr val="window" lastClr="FFFFFF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924906" y="1544182"/>
            <a:ext cx="1900982" cy="1166881"/>
            <a:chOff x="4608782" y="1750103"/>
            <a:chExt cx="2998786" cy="1840746"/>
          </a:xfrm>
        </p:grpSpPr>
        <p:grpSp>
          <p:nvGrpSpPr>
            <p:cNvPr id="40" name="组合 39"/>
            <p:cNvGrpSpPr/>
            <p:nvPr/>
          </p:nvGrpSpPr>
          <p:grpSpPr>
            <a:xfrm>
              <a:off x="4608782" y="1750103"/>
              <a:ext cx="2998786" cy="1840746"/>
              <a:chOff x="1379458" y="3421515"/>
              <a:chExt cx="2998786" cy="1840746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379458" y="3421515"/>
                <a:ext cx="2998786" cy="1840746"/>
              </a:xfrm>
              <a:prstGeom prst="cloud">
                <a:avLst/>
              </a:prstGeom>
              <a:solidFill>
                <a:srgbClr val="EEECE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Microsoft YaHei" panose="020B0503020204020204" charset="-122"/>
                </a:endParaRPr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551306" y="3510186"/>
                <a:ext cx="2665564" cy="1636204"/>
              </a:xfrm>
              <a:prstGeom prst="cloud">
                <a:avLst/>
              </a:prstGeom>
              <a:solidFill>
                <a:srgbClr val="FF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Microsoft YaHei" panose="020B0503020204020204" charset="-122"/>
                </a:endParaRPr>
              </a:p>
            </p:txBody>
          </p:sp>
          <p:sp>
            <p:nvSpPr>
              <p:cNvPr id="44" name="云形 43"/>
              <p:cNvSpPr/>
              <p:nvPr/>
            </p:nvSpPr>
            <p:spPr>
              <a:xfrm>
                <a:off x="1627988" y="3567623"/>
                <a:ext cx="2495926" cy="1532075"/>
              </a:xfrm>
              <a:prstGeom prst="cloud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Microsoft YaHei" panose="020B0503020204020204" charset="-122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104287" y="2121926"/>
              <a:ext cx="1895274" cy="922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kern="0" dirty="0" err="1">
                  <a:solidFill>
                    <a:sysClr val="window" lastClr="FFFFFF"/>
                  </a:solidFill>
                  <a:latin typeface="Times New Roman" panose="02020603050405020304"/>
                  <a:ea typeface="Microsoft YaHei" panose="020B0503020204020204" charset="-122"/>
                </a:rPr>
                <a:t>Câu</a:t>
              </a:r>
              <a:r>
                <a:rPr lang="en-US" altLang="zh-CN" sz="3200" kern="0" dirty="0">
                  <a:solidFill>
                    <a:sysClr val="window" lastClr="FFFFFF"/>
                  </a:solidFill>
                  <a:latin typeface="Times New Roman" panose="02020603050405020304"/>
                  <a:ea typeface="Microsoft YaHei" panose="020B0503020204020204" charset="-122"/>
                </a:rPr>
                <a:t> 2</a:t>
              </a:r>
              <a:endParaRPr lang="zh-CN" altLang="en-US" sz="3200" kern="0" dirty="0">
                <a:solidFill>
                  <a:sysClr val="window" lastClr="FFFFFF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14032" y="2603719"/>
            <a:ext cx="1900982" cy="1166881"/>
            <a:chOff x="7844143" y="3421515"/>
            <a:chExt cx="2998786" cy="1840746"/>
          </a:xfrm>
        </p:grpSpPr>
        <p:grpSp>
          <p:nvGrpSpPr>
            <p:cNvPr id="46" name="组合 45"/>
            <p:cNvGrpSpPr/>
            <p:nvPr/>
          </p:nvGrpSpPr>
          <p:grpSpPr>
            <a:xfrm>
              <a:off x="7844143" y="3421515"/>
              <a:ext cx="2998786" cy="1840746"/>
              <a:chOff x="1379458" y="3421515"/>
              <a:chExt cx="2998786" cy="1840746"/>
            </a:xfrm>
          </p:grpSpPr>
          <p:sp>
            <p:nvSpPr>
              <p:cNvPr id="48" name="云形 47"/>
              <p:cNvSpPr/>
              <p:nvPr/>
            </p:nvSpPr>
            <p:spPr>
              <a:xfrm>
                <a:off x="1379458" y="3421515"/>
                <a:ext cx="2998786" cy="1840746"/>
              </a:xfrm>
              <a:prstGeom prst="cloud">
                <a:avLst/>
              </a:prstGeom>
              <a:solidFill>
                <a:srgbClr val="EEECE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Microsoft YaHei" panose="020B0503020204020204" charset="-122"/>
                </a:endParaRPr>
              </a:p>
            </p:txBody>
          </p:sp>
          <p:sp>
            <p:nvSpPr>
              <p:cNvPr id="49" name="云形 48"/>
              <p:cNvSpPr/>
              <p:nvPr/>
            </p:nvSpPr>
            <p:spPr>
              <a:xfrm>
                <a:off x="1551305" y="3510186"/>
                <a:ext cx="2665564" cy="1636204"/>
              </a:xfrm>
              <a:prstGeom prst="cloud">
                <a:avLst/>
              </a:prstGeom>
              <a:solidFill>
                <a:srgbClr val="33A0D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Microsoft YaHei" panose="020B0503020204020204" charset="-122"/>
                </a:endParaRPr>
              </a:p>
            </p:txBody>
          </p:sp>
          <p:sp>
            <p:nvSpPr>
              <p:cNvPr id="50" name="云形 49"/>
              <p:cNvSpPr/>
              <p:nvPr/>
            </p:nvSpPr>
            <p:spPr>
              <a:xfrm>
                <a:off x="1627988" y="3567623"/>
                <a:ext cx="2495926" cy="1532075"/>
              </a:xfrm>
              <a:prstGeom prst="cloud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Microsoft YaHei" panose="020B0503020204020204" charset="-122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8263344" y="3865442"/>
              <a:ext cx="2115082" cy="922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kern="0" dirty="0" err="1">
                  <a:solidFill>
                    <a:sysClr val="window" lastClr="FFFFFF"/>
                  </a:solidFill>
                  <a:latin typeface="Times New Roman" panose="02020603050405020304"/>
                  <a:ea typeface="Microsoft YaHei" panose="020B0503020204020204" charset="-122"/>
                </a:rPr>
                <a:t>Câu</a:t>
              </a:r>
              <a:r>
                <a:rPr lang="en-US" altLang="zh-CN" sz="3200" kern="0" dirty="0">
                  <a:solidFill>
                    <a:sysClr val="window" lastClr="FFFFFF"/>
                  </a:solidFill>
                  <a:latin typeface="Times New Roman" panose="02020603050405020304"/>
                  <a:ea typeface="Microsoft YaHei" panose="020B0503020204020204" charset="-122"/>
                </a:rPr>
                <a:t> 3</a:t>
              </a:r>
              <a:endParaRPr lang="zh-CN" altLang="en-US" sz="3200" kern="0" dirty="0">
                <a:solidFill>
                  <a:sysClr val="window" lastClr="FFFFFF"/>
                </a:solidFill>
                <a:latin typeface="Times New Roman" panose="02020603050405020304"/>
                <a:ea typeface="Microsoft YaHei" panose="020B0503020204020204" charset="-122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80975" y="19050"/>
            <a:ext cx="881062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96355" y="1518195"/>
            <a:ext cx="1862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Viết</a:t>
            </a:r>
            <a:r>
              <a:rPr lang="en-US" sz="2000" dirty="0"/>
              <a:t> 1 </a:t>
            </a:r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chuyện</a:t>
            </a:r>
            <a:r>
              <a:rPr lang="en-US" sz="2000" dirty="0"/>
              <a:t> </a:t>
            </a:r>
            <a:endParaRPr lang="en-U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5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90" y="3017961"/>
            <a:ext cx="1737410" cy="197313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999400" y="610580"/>
            <a:ext cx="6446100" cy="3248580"/>
            <a:chOff x="1821600" y="726520"/>
            <a:chExt cx="5874600" cy="29030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600" y="726520"/>
              <a:ext cx="5874600" cy="2903060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3396633" y="1409700"/>
              <a:ext cx="1915744" cy="11558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52" y="3503371"/>
            <a:ext cx="1016529" cy="1435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82" y="371886"/>
            <a:ext cx="1134121" cy="13833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60932" y="1647933"/>
            <a:ext cx="4349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E873A"/>
                </a:solidFill>
                <a:effectLst/>
                <a:uLnTx/>
                <a:uFillTx/>
                <a:latin typeface="方正少儿_GBK" panose="03000509000000000000" pitchFamily="65" charset="-122"/>
                <a:ea typeface="方正少儿_GBK" panose="03000509000000000000" pitchFamily="65" charset="-122"/>
                <a:cs typeface="+mn-cs"/>
              </a:rPr>
              <a:t>THANKS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E873A"/>
              </a:solidFill>
              <a:effectLst/>
              <a:uLnTx/>
              <a:uFillTx/>
              <a:latin typeface="方正少儿_GBK" panose="03000509000000000000" pitchFamily="65" charset="-122"/>
              <a:ea typeface="方正少儿_GBK" panose="03000509000000000000" pitchFamily="65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84126" y="2494376"/>
            <a:ext cx="358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E873A"/>
                </a:solidFill>
                <a:effectLst/>
                <a:uLnTx/>
                <a:uFillTx/>
                <a:latin typeface="方正少儿_GBK" panose="03000509000000000000" pitchFamily="65" charset="-122"/>
                <a:ea typeface="方正少儿_GBK" panose="03000509000000000000" pitchFamily="65" charset="-122"/>
                <a:cs typeface="+mn-cs"/>
              </a:rPr>
              <a:t>Bye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E873A"/>
                </a:solidFill>
                <a:effectLst/>
                <a:uLnTx/>
                <a:uFillTx/>
                <a:latin typeface="方正少儿_GBK" panose="03000509000000000000" pitchFamily="65" charset="-122"/>
                <a:ea typeface="方正少儿_GBK" panose="03000509000000000000" pitchFamily="65" charset="-122"/>
                <a:cs typeface="+mn-cs"/>
              </a:rPr>
              <a:t>bye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E873A"/>
              </a:solidFill>
              <a:effectLst/>
              <a:uLnTx/>
              <a:uFillTx/>
              <a:latin typeface="方正少儿_GBK" panose="03000509000000000000" pitchFamily="65" charset="-122"/>
              <a:ea typeface="方正少儿_GBK" panose="03000509000000000000" pitchFamily="65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49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154"/>
          <p:cNvSpPr/>
          <p:nvPr/>
        </p:nvSpPr>
        <p:spPr>
          <a:xfrm>
            <a:off x="215661" y="189787"/>
            <a:ext cx="2691442" cy="552091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3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chemeClr val="bg1"/>
                </a:solidFill>
                <a:ea typeface="Microsoft YaHei" panose="020B0503020204020204" charset="-122"/>
                <a:sym typeface="Microsoft YaHei" panose="020B0503020204020204" charset="-122"/>
              </a:rPr>
              <a:t>2. </a:t>
            </a:r>
            <a:r>
              <a:rPr lang="en-US" altLang="zh-CN" sz="3600" b="1" dirty="0" err="1">
                <a:solidFill>
                  <a:schemeClr val="bg1"/>
                </a:solidFill>
                <a:ea typeface="Microsoft YaHei" panose="020B0503020204020204" charset="-122"/>
                <a:sym typeface="Microsoft YaHei" panose="020B0503020204020204" charset="-122"/>
              </a:rPr>
              <a:t>Tác</a:t>
            </a:r>
            <a:r>
              <a:rPr lang="en-US" altLang="zh-CN" sz="3600" b="1" dirty="0">
                <a:solidFill>
                  <a:schemeClr val="bg1"/>
                </a:solidFill>
                <a:ea typeface="Microsoft YaHei" panose="020B0503020204020204" charset="-122"/>
                <a:sym typeface="Microsoft YaHei" panose="020B0503020204020204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a typeface="Microsoft YaHei" panose="020B0503020204020204" charset="-122"/>
                <a:sym typeface="Microsoft YaHei" panose="020B0503020204020204" charset="-122"/>
              </a:rPr>
              <a:t>phẩm</a:t>
            </a:r>
            <a:endParaRPr lang="zh-CN" altLang="en-US" sz="3600" b="1" dirty="0">
              <a:solidFill>
                <a:schemeClr val="bg1"/>
              </a:solidFill>
              <a:ea typeface="Microsoft YaHei" panose="020B0503020204020204" charset="-122"/>
              <a:sym typeface="Microsoft YaHei" panose="020B0503020204020204" charset="-122"/>
            </a:endParaRPr>
          </a:p>
        </p:txBody>
      </p:sp>
      <p:pic>
        <p:nvPicPr>
          <p:cNvPr id="37" name="Picture 3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60114" y="2824748"/>
            <a:ext cx="2120843" cy="211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椭圆 5"/>
          <p:cNvSpPr/>
          <p:nvPr/>
        </p:nvSpPr>
        <p:spPr>
          <a:xfrm>
            <a:off x="1753476" y="1277091"/>
            <a:ext cx="1404000" cy="140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77042" y="1416692"/>
            <a:ext cx="1380435" cy="1015350"/>
          </a:xfrm>
          <a:prstGeom prst="rect">
            <a:avLst/>
          </a:prstGeom>
          <a:noFill/>
          <a:ln>
            <a:noFill/>
          </a:ln>
        </p:spPr>
        <p:txBody>
          <a:bodyPr wrap="square" lIns="91129" tIns="45565" rIns="91129" bIns="45565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typeface="Microsoft YaHei" panose="020B0503020204020204" charset="-122"/>
              </a:defRPr>
            </a:lvl1pPr>
          </a:lstStyle>
          <a:p>
            <a:pPr algn="ctr">
              <a:defRPr/>
            </a:pPr>
            <a:r>
              <a:rPr lang="en-US" altLang="zh-CN" sz="2000" b="1" kern="0" dirty="0" err="1">
                <a:solidFill>
                  <a:srgbClr val="002060"/>
                </a:solidFill>
                <a:latin typeface="Times New Roman" panose="02020603050405020304"/>
              </a:rPr>
              <a:t>Đọc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/>
              </a:rPr>
              <a:t>, </a:t>
            </a:r>
            <a:r>
              <a:rPr lang="en-US" altLang="zh-CN" sz="2000" b="1" kern="0" dirty="0" err="1">
                <a:solidFill>
                  <a:srgbClr val="002060"/>
                </a:solidFill>
                <a:latin typeface="Times New Roman" panose="02020603050405020304"/>
              </a:rPr>
              <a:t>tóm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/>
              </a:rPr>
              <a:t> </a:t>
            </a:r>
            <a:r>
              <a:rPr lang="en-US" altLang="zh-CN" sz="2000" b="1" kern="0" dirty="0" err="1">
                <a:solidFill>
                  <a:srgbClr val="002060"/>
                </a:solidFill>
                <a:latin typeface="Times New Roman" panose="02020603050405020304"/>
              </a:rPr>
              <a:t>tắt</a:t>
            </a:r>
            <a:endParaRPr lang="zh-CN" altLang="en-US" sz="2000" b="1" kern="0" dirty="0">
              <a:solidFill>
                <a:srgbClr val="002060"/>
              </a:solidFill>
              <a:latin typeface="Times New Roman" panose="02020603050405020304"/>
            </a:endParaRPr>
          </a:p>
        </p:txBody>
      </p:sp>
      <p:sp>
        <p:nvSpPr>
          <p:cNvPr id="40" name="椭圆 11"/>
          <p:cNvSpPr/>
          <p:nvPr/>
        </p:nvSpPr>
        <p:spPr>
          <a:xfrm>
            <a:off x="1711257" y="1290692"/>
            <a:ext cx="364840" cy="3648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pic>
        <p:nvPicPr>
          <p:cNvPr id="41" name="Picture 40" descr="22858PICdbgea5Gz679dY_PIC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1329" y="1733100"/>
            <a:ext cx="3200400" cy="3200400"/>
          </a:xfrm>
          <a:prstGeom prst="rect">
            <a:avLst/>
          </a:prstGeom>
        </p:spPr>
      </p:pic>
      <p:sp>
        <p:nvSpPr>
          <p:cNvPr id="42" name="Cloud Callout 41"/>
          <p:cNvSpPr/>
          <p:nvPr/>
        </p:nvSpPr>
        <p:spPr>
          <a:xfrm flipH="1">
            <a:off x="3984066" y="0"/>
            <a:ext cx="4158447" cy="200644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Cho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xứ</a:t>
            </a:r>
            <a:r>
              <a:rPr lang="en-US" sz="2400" dirty="0"/>
              <a:t>; PTBĐ; </a:t>
            </a:r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?</a:t>
            </a:r>
            <a:endParaRPr lang="en-US" sz="2200" dirty="0"/>
          </a:p>
        </p:txBody>
      </p:sp>
      <p:sp>
        <p:nvSpPr>
          <p:cNvPr id="43" name="椭圆 2"/>
          <p:cNvSpPr/>
          <p:nvPr/>
        </p:nvSpPr>
        <p:spPr>
          <a:xfrm>
            <a:off x="4123474" y="1268839"/>
            <a:ext cx="1404000" cy="140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62065" y="1733041"/>
            <a:ext cx="1427602" cy="399797"/>
          </a:xfrm>
          <a:prstGeom prst="rect">
            <a:avLst/>
          </a:prstGeom>
          <a:noFill/>
          <a:ln>
            <a:noFill/>
          </a:ln>
        </p:spPr>
        <p:txBody>
          <a:bodyPr wrap="square" lIns="91129" tIns="45565" rIns="91129" bIns="45565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typeface="Microsoft YaHei" panose="020B050302020402020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2000" b="1" kern="0" dirty="0" err="1">
                <a:solidFill>
                  <a:srgbClr val="002060"/>
                </a:solidFill>
                <a:latin typeface="Times New Roman" panose="02020603050405020304"/>
              </a:rPr>
              <a:t>Xuất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/>
              </a:rPr>
              <a:t> </a:t>
            </a:r>
            <a:r>
              <a:rPr lang="en-US" altLang="zh-CN" sz="2000" b="1" kern="0" dirty="0" err="1">
                <a:solidFill>
                  <a:srgbClr val="002060"/>
                </a:solidFill>
                <a:latin typeface="Times New Roman" panose="02020603050405020304"/>
              </a:rPr>
              <a:t>xứ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/>
              </a:rPr>
              <a:t>:</a:t>
            </a:r>
            <a:endParaRPr lang="zh-CN" altLang="en-US" sz="2000" b="1" kern="0" dirty="0">
              <a:solidFill>
                <a:srgbClr val="002060"/>
              </a:solidFill>
              <a:latin typeface="Times New Roman" panose="02020603050405020304"/>
            </a:endParaRPr>
          </a:p>
        </p:txBody>
      </p:sp>
      <p:sp>
        <p:nvSpPr>
          <p:cNvPr id="45" name="椭圆 10"/>
          <p:cNvSpPr/>
          <p:nvPr/>
        </p:nvSpPr>
        <p:spPr>
          <a:xfrm>
            <a:off x="4164122" y="1176778"/>
            <a:ext cx="364840" cy="3648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47" name="椭圆 3"/>
          <p:cNvSpPr/>
          <p:nvPr/>
        </p:nvSpPr>
        <p:spPr>
          <a:xfrm>
            <a:off x="6375947" y="1273670"/>
            <a:ext cx="1404000" cy="140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27673" y="1636530"/>
            <a:ext cx="1299448" cy="498350"/>
          </a:xfrm>
          <a:prstGeom prst="rect">
            <a:avLst/>
          </a:prstGeom>
          <a:noFill/>
          <a:ln>
            <a:noFill/>
          </a:ln>
        </p:spPr>
        <p:txBody>
          <a:bodyPr wrap="square" lIns="91129" tIns="45565" rIns="91129" bIns="45565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typeface="Microsoft YaHei" panose="020B0503020204020204" charset="-122"/>
              </a:defRPr>
            </a:lvl1pPr>
          </a:lstStyle>
          <a:p>
            <a:pPr algn="ctr">
              <a:defRPr/>
            </a:pP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/>
              </a:rPr>
              <a:t>PTBĐ: </a:t>
            </a:r>
            <a:endParaRPr lang="en-US" altLang="zh-CN" sz="2000" b="1" kern="0" dirty="0">
              <a:solidFill>
                <a:srgbClr val="002060"/>
              </a:solidFill>
              <a:latin typeface="Times New Roman" panose="02020603050405020304"/>
            </a:endParaRPr>
          </a:p>
        </p:txBody>
      </p:sp>
      <p:sp>
        <p:nvSpPr>
          <p:cNvPr id="49" name="椭圆 13"/>
          <p:cNvSpPr/>
          <p:nvPr/>
        </p:nvSpPr>
        <p:spPr>
          <a:xfrm>
            <a:off x="6713107" y="1119772"/>
            <a:ext cx="364840" cy="3648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25643" y="2801293"/>
            <a:ext cx="1299448" cy="960014"/>
          </a:xfrm>
          <a:prstGeom prst="rect">
            <a:avLst/>
          </a:prstGeom>
          <a:noFill/>
          <a:ln>
            <a:noFill/>
          </a:ln>
        </p:spPr>
        <p:txBody>
          <a:bodyPr wrap="square" lIns="91129" tIns="45565" rIns="91129" bIns="45565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typeface="Microsoft YaHei" panose="020B0503020204020204" charset="-122"/>
              </a:defRPr>
            </a:lvl1pPr>
          </a:lstStyle>
          <a:p>
            <a:pPr algn="ctr">
              <a:defRPr/>
            </a:pPr>
            <a:r>
              <a:rPr lang="en-US" altLang="zh-CN" sz="2000" b="1" kern="0" dirty="0" err="1">
                <a:solidFill>
                  <a:srgbClr val="002060"/>
                </a:solidFill>
                <a:latin typeface="Times New Roman" panose="02020603050405020304"/>
              </a:rPr>
              <a:t>Tự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/>
              </a:rPr>
              <a:t> </a:t>
            </a:r>
            <a:r>
              <a:rPr lang="en-US" altLang="zh-CN" sz="2000" b="1" kern="0" dirty="0" err="1">
                <a:solidFill>
                  <a:srgbClr val="002060"/>
                </a:solidFill>
                <a:latin typeface="Times New Roman" panose="02020603050405020304"/>
              </a:rPr>
              <a:t>sự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/>
              </a:rPr>
              <a:t> + </a:t>
            </a:r>
            <a:r>
              <a:rPr lang="en-US" altLang="zh-CN" sz="2000" b="1" kern="0" dirty="0" err="1">
                <a:solidFill>
                  <a:srgbClr val="002060"/>
                </a:solidFill>
                <a:latin typeface="Times New Roman" panose="02020603050405020304"/>
              </a:rPr>
              <a:t>Biểu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/>
              </a:rPr>
              <a:t> </a:t>
            </a:r>
            <a:r>
              <a:rPr lang="en-US" altLang="zh-CN" sz="2000" b="1" kern="0" dirty="0" err="1">
                <a:solidFill>
                  <a:srgbClr val="002060"/>
                </a:solidFill>
                <a:latin typeface="Times New Roman" panose="02020603050405020304"/>
              </a:rPr>
              <a:t>cảm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/>
              </a:rPr>
              <a:t> </a:t>
            </a:r>
            <a:endParaRPr lang="zh-CN" altLang="en-US" sz="2000" b="1" kern="0" dirty="0">
              <a:solidFill>
                <a:srgbClr val="002060"/>
              </a:solidFill>
              <a:latin typeface="Times New Roman" panose="02020603050405020304"/>
            </a:endParaRPr>
          </a:p>
        </p:txBody>
      </p:sp>
      <p:sp>
        <p:nvSpPr>
          <p:cNvPr id="51" name="椭圆 4"/>
          <p:cNvSpPr/>
          <p:nvPr/>
        </p:nvSpPr>
        <p:spPr>
          <a:xfrm>
            <a:off x="3268445" y="3486211"/>
            <a:ext cx="1404000" cy="140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20777" y="3692189"/>
            <a:ext cx="1299448" cy="1015350"/>
          </a:xfrm>
          <a:prstGeom prst="rect">
            <a:avLst/>
          </a:prstGeom>
          <a:noFill/>
          <a:ln>
            <a:noFill/>
          </a:ln>
        </p:spPr>
        <p:txBody>
          <a:bodyPr wrap="square" lIns="91129" tIns="45565" rIns="91129" bIns="45565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typeface="Microsoft YaHei" panose="020B0503020204020204" charset="-122"/>
              </a:defRPr>
            </a:lvl1pPr>
          </a:lstStyle>
          <a:p>
            <a:pPr algn="ctr">
              <a:defRPr/>
            </a:pPr>
            <a:r>
              <a:rPr lang="en-US" altLang="zh-CN" sz="2000" b="1" kern="0" dirty="0" err="1">
                <a:solidFill>
                  <a:srgbClr val="002060"/>
                </a:solidFill>
                <a:latin typeface="Times New Roman" panose="02020603050405020304"/>
              </a:rPr>
              <a:t>Ngôi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/>
              </a:rPr>
              <a:t> </a:t>
            </a:r>
            <a:r>
              <a:rPr lang="en-US" altLang="zh-CN" sz="2000" b="1" kern="0" dirty="0" err="1">
                <a:solidFill>
                  <a:srgbClr val="002060"/>
                </a:solidFill>
                <a:latin typeface="Times New Roman" panose="02020603050405020304"/>
              </a:rPr>
              <a:t>kể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/>
              </a:rPr>
              <a:t>: </a:t>
            </a:r>
            <a:r>
              <a:rPr lang="en-US" altLang="zh-CN" sz="2000" b="1" kern="0" dirty="0" err="1">
                <a:solidFill>
                  <a:srgbClr val="002060"/>
                </a:solidFill>
                <a:latin typeface="Times New Roman" panose="02020603050405020304"/>
              </a:rPr>
              <a:t>Thứ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/>
              </a:rPr>
              <a:t> </a:t>
            </a:r>
            <a:r>
              <a:rPr lang="en-US" altLang="zh-CN" sz="2000" b="1" kern="0" dirty="0" err="1">
                <a:solidFill>
                  <a:srgbClr val="002060"/>
                </a:solidFill>
                <a:latin typeface="Times New Roman" panose="02020603050405020304"/>
              </a:rPr>
              <a:t>nhất</a:t>
            </a:r>
            <a:endParaRPr lang="zh-CN" altLang="en-US" sz="2000" b="1" kern="0" dirty="0">
              <a:solidFill>
                <a:srgbClr val="002060"/>
              </a:solidFill>
              <a:latin typeface="Times New Roman" panose="02020603050405020304"/>
            </a:endParaRPr>
          </a:p>
        </p:txBody>
      </p:sp>
      <p:sp>
        <p:nvSpPr>
          <p:cNvPr id="53" name="椭圆 12"/>
          <p:cNvSpPr/>
          <p:nvPr/>
        </p:nvSpPr>
        <p:spPr>
          <a:xfrm>
            <a:off x="3463589" y="3390058"/>
            <a:ext cx="364840" cy="364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rgbClr val="211B0E">
                    <a:satMod val="155000"/>
                  </a:srgbClr>
                </a:solidFill>
                <a:prstDash val="solid"/>
              </a:ln>
              <a:solidFill>
                <a:srgbClr val="F6F2E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46703" y="3186445"/>
            <a:ext cx="1207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Tăng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chân</a:t>
            </a:r>
            <a:r>
              <a:rPr lang="en-US" sz="1800" dirty="0"/>
              <a:t> </a:t>
            </a:r>
            <a:r>
              <a:rPr lang="en-US" sz="1800" dirty="0" err="1"/>
              <a:t>thật</a:t>
            </a:r>
            <a:endParaRPr lang="vi-VN" sz="1800" dirty="0"/>
          </a:p>
        </p:txBody>
      </p:sp>
      <p:sp>
        <p:nvSpPr>
          <p:cNvPr id="55" name="Rectangle 54"/>
          <p:cNvSpPr/>
          <p:nvPr/>
        </p:nvSpPr>
        <p:spPr>
          <a:xfrm>
            <a:off x="5494451" y="4053327"/>
            <a:ext cx="1701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err="1"/>
              <a:t>Dễ</a:t>
            </a:r>
            <a:r>
              <a:rPr lang="en-US" sz="1800" dirty="0"/>
              <a:t> </a:t>
            </a:r>
            <a:r>
              <a:rPr lang="en-US" sz="1800" dirty="0" err="1"/>
              <a:t>bộc</a:t>
            </a:r>
            <a:r>
              <a:rPr lang="en-US" sz="1800" dirty="0"/>
              <a:t> </a:t>
            </a:r>
            <a:r>
              <a:rPr lang="en-US" sz="1800" dirty="0" err="1"/>
              <a:t>lộ</a:t>
            </a:r>
            <a:r>
              <a:rPr lang="en-US" sz="1800" dirty="0"/>
              <a:t> </a:t>
            </a:r>
            <a:r>
              <a:rPr lang="en-US" sz="1800" dirty="0" err="1"/>
              <a:t>tình</a:t>
            </a:r>
            <a:r>
              <a:rPr lang="en-US" sz="1800" dirty="0"/>
              <a:t> </a:t>
            </a:r>
            <a:r>
              <a:rPr lang="en-US" sz="1800" dirty="0" err="1"/>
              <a:t>cảm</a:t>
            </a:r>
            <a:r>
              <a:rPr lang="en-US" sz="1800" dirty="0"/>
              <a:t>, </a:t>
            </a:r>
            <a:r>
              <a:rPr lang="en-US" sz="1800" dirty="0" err="1"/>
              <a:t>cảm</a:t>
            </a:r>
            <a:r>
              <a:rPr lang="en-US" sz="1800" dirty="0"/>
              <a:t> </a:t>
            </a:r>
            <a:r>
              <a:rPr lang="en-US" sz="1800" dirty="0" err="1"/>
              <a:t>xúc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endParaRPr lang="vi-VN" sz="1800" dirty="0"/>
          </a:p>
        </p:txBody>
      </p:sp>
      <p:cxnSp>
        <p:nvCxnSpPr>
          <p:cNvPr id="56" name="Straight Arrow Connector 55"/>
          <p:cNvCxnSpPr>
            <a:stCxn id="51" idx="6"/>
            <a:endCxn id="54" idx="1"/>
          </p:cNvCxnSpPr>
          <p:nvPr/>
        </p:nvCxnSpPr>
        <p:spPr>
          <a:xfrm flipV="1">
            <a:off x="4672445" y="3509611"/>
            <a:ext cx="674258" cy="67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6"/>
            <a:endCxn id="55" idx="1"/>
          </p:cNvCxnSpPr>
          <p:nvPr/>
        </p:nvCxnSpPr>
        <p:spPr>
          <a:xfrm>
            <a:off x="4672445" y="4188211"/>
            <a:ext cx="822006" cy="3267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Káº¿t quáº£ hÃ¬nh áº£nh cho cuá»c chia tay cá»§a nhá»¯ng con bÃºp bÃª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67500" cy="5143500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6616460" y="1463461"/>
            <a:ext cx="25275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/>
              <a:t>Truyện ngắn “ Cuộc chia tay của những con búp bê” – Khánh Hoài được giải nhì trong cuộc thi viết về quyền trẻ em 1992</a:t>
            </a:r>
            <a:endParaRPr lang="en-U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 animBg="1"/>
      <p:bldP spid="42" grpId="0" animBg="1"/>
      <p:bldP spid="42" grpId="1" animBg="1"/>
      <p:bldP spid="43" grpId="0" animBg="1"/>
      <p:bldP spid="44" grpId="0"/>
      <p:bldP spid="45" grpId="0" animBg="1"/>
      <p:bldP spid="47" grpId="0" animBg="1"/>
      <p:bldP spid="48" grpId="0"/>
      <p:bldP spid="49" grpId="0" animBg="1"/>
      <p:bldP spid="50" grpId="0"/>
      <p:bldP spid="50" grpId="1"/>
      <p:bldP spid="51" grpId="0" animBg="1"/>
      <p:bldP spid="52" grpId="0"/>
      <p:bldP spid="53" grpId="0" animBg="1"/>
      <p:bldP spid="54" grpId="0"/>
      <p:bldP spid="55" grpId="0"/>
      <p:bldP spid="61" grpId="1"/>
      <p:bldP spid="6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339086" y="1087288"/>
            <a:ext cx="3743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Đoạn 1 : Từ đầu ... “hiếu thảo như vậy”: Cuộc chia búp bê</a:t>
            </a:r>
            <a:endParaRPr lang="vi-VN" sz="2200" dirty="0"/>
          </a:p>
        </p:txBody>
      </p:sp>
      <p:sp>
        <p:nvSpPr>
          <p:cNvPr id="17" name="Rectangle 16"/>
          <p:cNvSpPr/>
          <p:nvPr/>
        </p:nvSpPr>
        <p:spPr>
          <a:xfrm>
            <a:off x="4393515" y="2155941"/>
            <a:ext cx="38905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Đoạn 2 : Tiếp ... “trùm lên cảnh vật”: Thủy chia tay lớp học.</a:t>
            </a:r>
            <a:endParaRPr lang="en-US" sz="2200" dirty="0"/>
          </a:p>
        </p:txBody>
      </p:sp>
      <p:sp>
        <p:nvSpPr>
          <p:cNvPr id="18" name="Rectangle 17"/>
          <p:cNvSpPr/>
          <p:nvPr/>
        </p:nvSpPr>
        <p:spPr>
          <a:xfrm>
            <a:off x="4458830" y="3171378"/>
            <a:ext cx="38905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Đoạn 3: Còn lại : Hai anh em chia tay nhau.</a:t>
            </a:r>
            <a:endParaRPr lang="vi-VN" sz="2200" dirty="0"/>
          </a:p>
        </p:txBody>
      </p:sp>
      <p:cxnSp>
        <p:nvCxnSpPr>
          <p:cNvPr id="21" name="Straight Arrow Connector 20"/>
          <p:cNvCxnSpPr>
            <a:stCxn id="33" idx="6"/>
            <a:endCxn id="16" idx="1"/>
          </p:cNvCxnSpPr>
          <p:nvPr/>
        </p:nvCxnSpPr>
        <p:spPr>
          <a:xfrm flipV="1">
            <a:off x="3157476" y="1472009"/>
            <a:ext cx="1181610" cy="507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3" idx="6"/>
            <a:endCxn id="17" idx="1"/>
          </p:cNvCxnSpPr>
          <p:nvPr/>
        </p:nvCxnSpPr>
        <p:spPr>
          <a:xfrm>
            <a:off x="3157476" y="1979091"/>
            <a:ext cx="1236039" cy="5615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3" idx="6"/>
            <a:endCxn id="18" idx="1"/>
          </p:cNvCxnSpPr>
          <p:nvPr/>
        </p:nvCxnSpPr>
        <p:spPr>
          <a:xfrm>
            <a:off x="3157476" y="1979091"/>
            <a:ext cx="1301354" cy="1577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60114" y="2824748"/>
            <a:ext cx="2120843" cy="211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椭圆 5"/>
          <p:cNvSpPr/>
          <p:nvPr/>
        </p:nvSpPr>
        <p:spPr>
          <a:xfrm>
            <a:off x="1753476" y="1277091"/>
            <a:ext cx="1404000" cy="140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66156" y="1623521"/>
            <a:ext cx="1380435" cy="498350"/>
          </a:xfrm>
          <a:prstGeom prst="rect">
            <a:avLst/>
          </a:prstGeom>
          <a:noFill/>
          <a:ln>
            <a:noFill/>
          </a:ln>
        </p:spPr>
        <p:txBody>
          <a:bodyPr wrap="square" lIns="91129" tIns="45565" rIns="91129" bIns="45565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typeface="Microsoft YaHei" panose="020B0503020204020204" charset="-122"/>
              </a:defRPr>
            </a:lvl1pPr>
          </a:lstStyle>
          <a:p>
            <a:pPr algn="ctr">
              <a:defRPr/>
            </a:pPr>
            <a:r>
              <a:rPr lang="en-US" altLang="zh-CN" sz="2000" b="1" kern="0" dirty="0" err="1">
                <a:solidFill>
                  <a:srgbClr val="002060"/>
                </a:solidFill>
                <a:latin typeface="Times New Roman" panose="02020603050405020304"/>
              </a:rPr>
              <a:t>Bố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/>
              </a:rPr>
              <a:t> </a:t>
            </a:r>
            <a:r>
              <a:rPr lang="en-US" altLang="zh-CN" sz="2000" b="1" kern="0" dirty="0" err="1">
                <a:solidFill>
                  <a:srgbClr val="002060"/>
                </a:solidFill>
                <a:latin typeface="Times New Roman" panose="02020603050405020304"/>
              </a:rPr>
              <a:t>cục</a:t>
            </a:r>
            <a:endParaRPr lang="zh-CN" altLang="en-US" sz="2000" b="1" kern="0" dirty="0">
              <a:solidFill>
                <a:srgbClr val="002060"/>
              </a:solidFill>
              <a:latin typeface="Times New Roman" panose="02020603050405020304"/>
            </a:endParaRPr>
          </a:p>
        </p:txBody>
      </p:sp>
      <p:sp>
        <p:nvSpPr>
          <p:cNvPr id="35" name="椭圆 11"/>
          <p:cNvSpPr/>
          <p:nvPr/>
        </p:nvSpPr>
        <p:spPr>
          <a:xfrm>
            <a:off x="1711257" y="1290692"/>
            <a:ext cx="364840" cy="3648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Microsoft YaHei" panose="020B0503020204020204" charset="-122"/>
            </a:endParaRPr>
          </a:p>
        </p:txBody>
      </p:sp>
      <p:pic>
        <p:nvPicPr>
          <p:cNvPr id="36" name="Picture 35" descr="22858PICdbgea5Gz679dY_PIC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1329" y="1733100"/>
            <a:ext cx="3200400" cy="3200400"/>
          </a:xfrm>
          <a:prstGeom prst="rect">
            <a:avLst/>
          </a:prstGeom>
        </p:spPr>
      </p:pic>
      <p:sp>
        <p:nvSpPr>
          <p:cNvPr id="37" name="Cloud Callout 36"/>
          <p:cNvSpPr/>
          <p:nvPr/>
        </p:nvSpPr>
        <p:spPr>
          <a:xfrm flipH="1">
            <a:off x="4593770" y="261256"/>
            <a:ext cx="3548742" cy="174518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chia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?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3" grpId="0" animBg="1"/>
      <p:bldP spid="34" grpId="0"/>
      <p:bldP spid="35" grpId="0" animBg="1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89"/>
            <a:ext cx="9144000" cy="5117452"/>
          </a:xfrm>
          <a:prstGeom prst="rect">
            <a:avLst/>
          </a:prstGeom>
        </p:spPr>
      </p:pic>
      <p:sp>
        <p:nvSpPr>
          <p:cNvPr id="15" name="TextBox 18"/>
          <p:cNvSpPr txBox="1"/>
          <p:nvPr/>
        </p:nvSpPr>
        <p:spPr>
          <a:xfrm>
            <a:off x="2702835" y="1360043"/>
            <a:ext cx="36289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II. </a:t>
            </a:r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hiểu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văn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bản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Text_1"/>
          <p:cNvSpPr txBox="1">
            <a:spLocks noChangeArrowheads="1"/>
          </p:cNvSpPr>
          <p:nvPr/>
        </p:nvSpPr>
        <p:spPr bwMode="auto">
          <a:xfrm>
            <a:off x="463775" y="644306"/>
            <a:ext cx="5011741" cy="55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latinLnBrk="1">
              <a:lnSpc>
                <a:spcPct val="110000"/>
              </a:lnSpc>
            </a:pPr>
            <a:r>
              <a:rPr lang="en-US" sz="2400" b="1" i="1" dirty="0">
                <a:latin typeface="+mn-lt"/>
              </a:rPr>
              <a:t>* </a:t>
            </a:r>
            <a:r>
              <a:rPr lang="en-US" sz="2400" b="1" i="1" dirty="0" err="1">
                <a:latin typeface="+mn-lt"/>
              </a:rPr>
              <a:t>Tình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cảm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của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hai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anh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em</a:t>
            </a:r>
            <a:r>
              <a:rPr lang="en-US" sz="2400" b="1" i="1" dirty="0">
                <a:latin typeface="+mn-lt"/>
              </a:rPr>
              <a:t>:</a:t>
            </a:r>
            <a:endParaRPr lang="zh-CN" altLang="en-US" sz="2400" b="1" dirty="0">
              <a:solidFill>
                <a:srgbClr val="002060"/>
              </a:solidFill>
              <a:latin typeface="+mn-lt"/>
              <a:ea typeface="Microsoft YaHei Light" panose="020B0502040204020203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407" y="120769"/>
            <a:ext cx="497123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1. </a:t>
            </a:r>
            <a:r>
              <a:rPr lang="en-US" sz="2800" b="1" i="1" dirty="0" err="1">
                <a:solidFill>
                  <a:srgbClr val="FF0000"/>
                </a:solidFill>
              </a:rPr>
              <a:t>Cuộc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chia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tay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của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hai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anh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em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 flipH="1">
            <a:off x="1970314" y="1164775"/>
            <a:ext cx="6172198" cy="221327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  <a:p>
            <a:pPr algn="ctr"/>
            <a:r>
              <a:rPr lang="vi-VN" sz="2400" dirty="0"/>
              <a:t>Em hãy tìm các chi tiết trong truyện </a:t>
            </a:r>
            <a:r>
              <a:rPr lang="en-US" sz="2400" dirty="0" err="1"/>
              <a:t>cho</a:t>
            </a:r>
            <a:r>
              <a:rPr lang="vi-VN" sz="2400" dirty="0"/>
              <a:t> thấy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2 </a:t>
            </a:r>
            <a:r>
              <a:rPr lang="vi-VN" sz="2400" dirty="0"/>
              <a:t>hai anh em Thành và Thủy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2 </a:t>
            </a:r>
            <a:r>
              <a:rPr lang="en-US" sz="2400" dirty="0" err="1"/>
              <a:t>anh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. </a:t>
            </a:r>
            <a:endParaRPr lang="en-US" sz="24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35428" y="1395243"/>
          <a:ext cx="8294915" cy="3037172"/>
        </p:xfrm>
        <a:graphic>
          <a:graphicData uri="http://schemas.openxmlformats.org/drawingml/2006/table">
            <a:tbl>
              <a:tblPr/>
              <a:tblGrid>
                <a:gridCol w="1894115"/>
                <a:gridCol w="3690504"/>
                <a:gridCol w="2710296"/>
              </a:tblGrid>
              <a:tr h="245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Thuỷ</a:t>
                      </a:r>
                      <a:endParaRPr lang="en-US" sz="180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Thành</a:t>
                      </a:r>
                      <a:endParaRPr lang="en-US" sz="180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Khi còn bên nhau</a:t>
                      </a:r>
                      <a:endParaRPr lang="en-US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- Mang kim chỉ ra sân vận động vá áo cho anh.</a:t>
                      </a:r>
                      <a:endParaRPr lang="en-US" sz="180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- Võ trang con vệ sĩ cho Thành ngủ</a:t>
                      </a:r>
                      <a:endParaRPr lang="en-US" sz="180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- Giúp em học.</a:t>
                      </a:r>
                      <a:endParaRPr lang="en-US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- Chiều nào cũng đi đón em, dắt tay nhau trò chuyện.</a:t>
                      </a:r>
                      <a:endParaRPr lang="en-US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3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Khi mẹ bắt chia đồ chơi</a:t>
                      </a:r>
                      <a:endParaRPr lang="en-US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Nhường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cho anh con vệ sĩ</a:t>
                      </a:r>
                      <a:endParaRPr lang="en-US" sz="180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Nhường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hết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đồ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chơi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em</a:t>
                      </a:r>
                      <a:endParaRPr lang="en-US" sz="1800" dirty="0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16" descr="—Pngtree—brother and sister taking photos_4063734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64829" y="2497845"/>
            <a:ext cx="2842026" cy="28420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Text_1"/>
          <p:cNvSpPr txBox="1">
            <a:spLocks noChangeArrowheads="1"/>
          </p:cNvSpPr>
          <p:nvPr/>
        </p:nvSpPr>
        <p:spPr bwMode="auto">
          <a:xfrm>
            <a:off x="463775" y="818482"/>
            <a:ext cx="5011741" cy="55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latinLnBrk="1">
              <a:lnSpc>
                <a:spcPct val="110000"/>
              </a:lnSpc>
            </a:pPr>
            <a:r>
              <a:rPr lang="en-US" sz="2400" b="1" i="1" dirty="0">
                <a:latin typeface="+mn-lt"/>
              </a:rPr>
              <a:t>* </a:t>
            </a:r>
            <a:r>
              <a:rPr lang="en-US" sz="2400" b="1" i="1" dirty="0" err="1">
                <a:latin typeface="+mn-lt"/>
              </a:rPr>
              <a:t>Tình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cảm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của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hai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anh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em</a:t>
            </a:r>
            <a:r>
              <a:rPr lang="en-US" sz="2400" b="1" i="1" dirty="0">
                <a:latin typeface="+mn-lt"/>
              </a:rPr>
              <a:t>:</a:t>
            </a:r>
            <a:endParaRPr lang="zh-CN" altLang="en-US" sz="2400" b="1" dirty="0">
              <a:solidFill>
                <a:srgbClr val="002060"/>
              </a:solidFill>
              <a:latin typeface="+mn-lt"/>
              <a:ea typeface="Microsoft YaHei Light" panose="020B0502040204020203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407" y="120769"/>
            <a:ext cx="497123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1. </a:t>
            </a:r>
            <a:r>
              <a:rPr lang="en-US" sz="2800" b="1" i="1" dirty="0" err="1">
                <a:solidFill>
                  <a:srgbClr val="FF0000"/>
                </a:solidFill>
              </a:rPr>
              <a:t>Cuộc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chia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tay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của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hai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anh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em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968829" y="1589319"/>
            <a:ext cx="7347857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80457" y="2394862"/>
            <a:ext cx="7347857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đằm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9" name="Picture 8" descr="—Pngtree—brother and sister taking photos_4063734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574971" y="2040645"/>
            <a:ext cx="3299226" cy="32992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7761" grpId="0"/>
      <p:bldP spid="8" grpId="0"/>
    </p:bldLst>
  </p:timing>
</p:sld>
</file>

<file path=ppt/tags/tag1.xml><?xml version="1.0" encoding="utf-8"?>
<p:tagLst xmlns:p="http://schemas.openxmlformats.org/presentationml/2006/main">
  <p:tag name="ISPRING_PRESENTATION_TITLE" val="可爱卡通幼儿园童年成长小学课件PPT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80">
      <a:dk1>
        <a:srgbClr val="280014"/>
      </a:dk1>
      <a:lt1>
        <a:srgbClr val="FFFFFF"/>
      </a:lt1>
      <a:dk2>
        <a:srgbClr val="211B0E"/>
      </a:dk2>
      <a:lt2>
        <a:srgbClr val="F6F2EA"/>
      </a:lt2>
      <a:accent1>
        <a:srgbClr val="2D99C9"/>
      </a:accent1>
      <a:accent2>
        <a:srgbClr val="FFCC00"/>
      </a:accent2>
      <a:accent3>
        <a:srgbClr val="FF99CC"/>
      </a:accent3>
      <a:accent4>
        <a:srgbClr val="4BD55B"/>
      </a:accent4>
      <a:accent5>
        <a:srgbClr val="FF9B05"/>
      </a:accent5>
      <a:accent6>
        <a:srgbClr val="FF0066"/>
      </a:accent6>
      <a:hlink>
        <a:srgbClr val="319095"/>
      </a:hlink>
      <a:folHlink>
        <a:srgbClr val="164C64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我的主题色">
      <a:dk1>
        <a:sysClr val="windowText" lastClr="000000"/>
      </a:dk1>
      <a:lt1>
        <a:sysClr val="window" lastClr="FFFFFF"/>
      </a:lt1>
      <a:dk2>
        <a:srgbClr val="E6325C"/>
      </a:dk2>
      <a:lt2>
        <a:srgbClr val="E6325C"/>
      </a:lt2>
      <a:accent1>
        <a:srgbClr val="A3CD39"/>
      </a:accent1>
      <a:accent2>
        <a:srgbClr val="A3CD39"/>
      </a:accent2>
      <a:accent3>
        <a:srgbClr val="4EC0A5"/>
      </a:accent3>
      <a:accent4>
        <a:srgbClr val="4EC0A5"/>
      </a:accent4>
      <a:accent5>
        <a:srgbClr val="E4BE33"/>
      </a:accent5>
      <a:accent6>
        <a:srgbClr val="E4BE3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10433</Words>
  <Application>WPS Presentation</Application>
  <PresentationFormat>On-screen Show (16:9)</PresentationFormat>
  <Paragraphs>550</Paragraphs>
  <Slides>46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46</vt:i4>
      </vt:variant>
    </vt:vector>
  </HeadingPairs>
  <TitlesOfParts>
    <vt:vector size="72" baseType="lpstr">
      <vt:lpstr>Arial</vt:lpstr>
      <vt:lpstr>SimSun</vt:lpstr>
      <vt:lpstr>Wingdings</vt:lpstr>
      <vt:lpstr>Calibri</vt:lpstr>
      <vt:lpstr>Times New Roman</vt:lpstr>
      <vt:lpstr>Microsoft YaHei</vt:lpstr>
      <vt:lpstr>Times New Roman</vt:lpstr>
      <vt:lpstr>方正少儿_GBK</vt:lpstr>
      <vt:lpstr>方正正黑简体</vt:lpstr>
      <vt:lpstr>Calibri</vt:lpstr>
      <vt:lpstr>Microsoft YaHei Light</vt:lpstr>
      <vt:lpstr>Arial Unicode MS</vt:lpstr>
      <vt:lpstr>等线 Light</vt:lpstr>
      <vt:lpstr>Calibri Light</vt:lpstr>
      <vt:lpstr>等线</vt:lpstr>
      <vt:lpstr>Wingdings</vt:lpstr>
      <vt:lpstr>Symbol</vt:lpstr>
      <vt:lpstr>Impact</vt:lpstr>
      <vt:lpstr>Charlemagne Std</vt:lpstr>
      <vt:lpstr>Segoe Print</vt:lpstr>
      <vt:lpstr>Gungsuh</vt:lpstr>
      <vt:lpstr>等线</vt:lpstr>
      <vt:lpstr>Malgun Gothic</vt:lpstr>
      <vt:lpstr>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可爱卡通幼儿园童年成长小学课件PPT</dc:title>
  <dc:creator>User</dc:creator>
  <cp:lastModifiedBy>User</cp:lastModifiedBy>
  <cp:revision>84</cp:revision>
  <dcterms:created xsi:type="dcterms:W3CDTF">2017-03-04T06:55:00Z</dcterms:created>
  <dcterms:modified xsi:type="dcterms:W3CDTF">2021-09-22T15:13:59Z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7E95F3A4B9144C35BAE18060096E741D</vt:lpwstr>
  </property>
  <property fmtid="{D5CDD505-2E9C-101B-9397-08002B2CF9AE}" pid="3" name="KSOProductBuildVer">
    <vt:lpwstr>1033-11.2.0.10296</vt:lpwstr>
  </property>
</Properties>
</file>