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90" r:id="rId4"/>
    <p:sldMasterId id="2147483702" r:id="rId5"/>
  </p:sldMasterIdLst>
  <p:notesMasterIdLst>
    <p:notesMasterId r:id="rId17"/>
  </p:notesMasterIdLst>
  <p:sldIdLst>
    <p:sldId id="256" r:id="rId6"/>
    <p:sldId id="257" r:id="rId7"/>
    <p:sldId id="258" r:id="rId8"/>
    <p:sldId id="259" r:id="rId9"/>
    <p:sldId id="260" r:id="rId10"/>
    <p:sldId id="261" r:id="rId11"/>
    <p:sldId id="262" r:id="rId12"/>
    <p:sldId id="263" r:id="rId13"/>
    <p:sldId id="300" r:id="rId14"/>
    <p:sldId id="264" r:id="rId15"/>
    <p:sldId id="299" r:id="rId16"/>
    <p:sldId id="265" r:id="rId18"/>
    <p:sldId id="302" r:id="rId19"/>
    <p:sldId id="303" r:id="rId20"/>
    <p:sldId id="304" r:id="rId21"/>
    <p:sldId id="305" r:id="rId22"/>
    <p:sldId id="306" r:id="rId23"/>
    <p:sldId id="307" r:id="rId24"/>
    <p:sldId id="308" r:id="rId25"/>
    <p:sldId id="309" r:id="rId26"/>
    <p:sldId id="311" r:id="rId27"/>
    <p:sldId id="312" r:id="rId28"/>
    <p:sldId id="315" r:id="rId29"/>
    <p:sldId id="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9F"/>
    <a:srgbClr val="E0CEB6"/>
    <a:srgbClr val="FFCCFF"/>
    <a:srgbClr val="CAC19A"/>
    <a:srgbClr val="969696"/>
    <a:srgbClr val="F5C188"/>
    <a:srgbClr val="E7D1E6"/>
    <a:srgbClr val="66FF33"/>
    <a:srgbClr val="C4C3C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85" d="100"/>
          <a:sy n="85" d="100"/>
        </p:scale>
        <p:origin x="3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notesMaster" Target="notesMasters/notesMaster1.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06AC4-EF34-43D2-92E3-46C077DF955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342D3-3CAB-4F86-98BA-99699DCEB84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
        <p:cNvGrpSpPr/>
        <p:nvPr/>
      </p:nvGrpSpPr>
      <p:grpSpPr>
        <a:xfrm>
          <a:off x="0" y="0"/>
          <a:ext cx="0" cy="0"/>
          <a:chOff x="0" y="0"/>
          <a:chExt cx="0" cy="0"/>
        </a:xfrm>
      </p:grpSpPr>
      <p:sp>
        <p:nvSpPr>
          <p:cNvPr id="240" name="Google Shape;240;gb93c3abaff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b93c3abaff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 Id="rId3" Type="http://schemas.openxmlformats.org/officeDocument/2006/relationships/hyperlink" Target="http://bit.ly/2Tynxth" TargetMode="External"/><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349E37E-9779-4A58-B9FF-94F08EC2DA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49E37E-9779-4A58-B9FF-94F08EC2DA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49E37E-9779-4A58-B9FF-94F08EC2DA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975903" y="2185133"/>
            <a:ext cx="5431600" cy="23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800"/>
              <a:buNone/>
              <a:defRPr sz="7735" b="1"/>
            </a:lvl1pPr>
            <a:lvl2pPr lvl="1" algn="r" rtl="0">
              <a:spcBef>
                <a:spcPts val="0"/>
              </a:spcBef>
              <a:spcAft>
                <a:spcPts val="0"/>
              </a:spcAft>
              <a:buSzPts val="5800"/>
              <a:buNone/>
              <a:defRPr sz="7735" b="1"/>
            </a:lvl2pPr>
            <a:lvl3pPr lvl="2" algn="r" rtl="0">
              <a:spcBef>
                <a:spcPts val="0"/>
              </a:spcBef>
              <a:spcAft>
                <a:spcPts val="0"/>
              </a:spcAft>
              <a:buSzPts val="5800"/>
              <a:buNone/>
              <a:defRPr sz="7735" b="1"/>
            </a:lvl3pPr>
            <a:lvl4pPr lvl="3" algn="r" rtl="0">
              <a:spcBef>
                <a:spcPts val="0"/>
              </a:spcBef>
              <a:spcAft>
                <a:spcPts val="0"/>
              </a:spcAft>
              <a:buSzPts val="5800"/>
              <a:buNone/>
              <a:defRPr sz="7735" b="1"/>
            </a:lvl4pPr>
            <a:lvl5pPr lvl="4" algn="r" rtl="0">
              <a:spcBef>
                <a:spcPts val="0"/>
              </a:spcBef>
              <a:spcAft>
                <a:spcPts val="0"/>
              </a:spcAft>
              <a:buSzPts val="5800"/>
              <a:buNone/>
              <a:defRPr sz="7735" b="1"/>
            </a:lvl5pPr>
            <a:lvl6pPr lvl="5" algn="r" rtl="0">
              <a:spcBef>
                <a:spcPts val="0"/>
              </a:spcBef>
              <a:spcAft>
                <a:spcPts val="0"/>
              </a:spcAft>
              <a:buSzPts val="5800"/>
              <a:buNone/>
              <a:defRPr sz="7735" b="1"/>
            </a:lvl6pPr>
            <a:lvl7pPr lvl="6" algn="r" rtl="0">
              <a:spcBef>
                <a:spcPts val="0"/>
              </a:spcBef>
              <a:spcAft>
                <a:spcPts val="0"/>
              </a:spcAft>
              <a:buSzPts val="5800"/>
              <a:buNone/>
              <a:defRPr sz="7735" b="1"/>
            </a:lvl7pPr>
            <a:lvl8pPr lvl="7" algn="r" rtl="0">
              <a:spcBef>
                <a:spcPts val="0"/>
              </a:spcBef>
              <a:spcAft>
                <a:spcPts val="0"/>
              </a:spcAft>
              <a:buSzPts val="5800"/>
              <a:buNone/>
              <a:defRPr sz="7735" b="1"/>
            </a:lvl8pPr>
            <a:lvl9pPr lvl="8" algn="r" rtl="0">
              <a:spcBef>
                <a:spcPts val="0"/>
              </a:spcBef>
              <a:spcAft>
                <a:spcPts val="0"/>
              </a:spcAft>
              <a:buSzPts val="5800"/>
              <a:buNone/>
              <a:defRPr sz="7735" b="1"/>
            </a:lvl9pPr>
          </a:lstStyle>
          <a:p/>
        </p:txBody>
      </p:sp>
      <p:sp>
        <p:nvSpPr>
          <p:cNvPr id="10" name="Google Shape;10;p2"/>
          <p:cNvSpPr txBox="1">
            <a:spLocks noGrp="1"/>
          </p:cNvSpPr>
          <p:nvPr>
            <p:ph type="subTitle" idx="1"/>
          </p:nvPr>
        </p:nvSpPr>
        <p:spPr>
          <a:xfrm>
            <a:off x="8218703" y="4644633"/>
            <a:ext cx="3188800" cy="956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865"/>
            </a:lvl1pPr>
            <a:lvl2pPr lvl="1" algn="r" rtl="0">
              <a:lnSpc>
                <a:spcPct val="100000"/>
              </a:lnSpc>
              <a:spcBef>
                <a:spcPts val="0"/>
              </a:spcBef>
              <a:spcAft>
                <a:spcPts val="0"/>
              </a:spcAft>
              <a:buSzPts val="2800"/>
              <a:buNone/>
              <a:defRPr sz="3735"/>
            </a:lvl2pPr>
            <a:lvl3pPr lvl="2" algn="r" rtl="0">
              <a:lnSpc>
                <a:spcPct val="100000"/>
              </a:lnSpc>
              <a:spcBef>
                <a:spcPts val="0"/>
              </a:spcBef>
              <a:spcAft>
                <a:spcPts val="0"/>
              </a:spcAft>
              <a:buSzPts val="2800"/>
              <a:buNone/>
              <a:defRPr sz="3735"/>
            </a:lvl3pPr>
            <a:lvl4pPr lvl="3" algn="r" rtl="0">
              <a:lnSpc>
                <a:spcPct val="100000"/>
              </a:lnSpc>
              <a:spcBef>
                <a:spcPts val="0"/>
              </a:spcBef>
              <a:spcAft>
                <a:spcPts val="0"/>
              </a:spcAft>
              <a:buSzPts val="2800"/>
              <a:buNone/>
              <a:defRPr sz="3735"/>
            </a:lvl4pPr>
            <a:lvl5pPr lvl="4" algn="r" rtl="0">
              <a:lnSpc>
                <a:spcPct val="100000"/>
              </a:lnSpc>
              <a:spcBef>
                <a:spcPts val="0"/>
              </a:spcBef>
              <a:spcAft>
                <a:spcPts val="0"/>
              </a:spcAft>
              <a:buSzPts val="2800"/>
              <a:buNone/>
              <a:defRPr sz="3735"/>
            </a:lvl5pPr>
            <a:lvl6pPr lvl="5" algn="r" rtl="0">
              <a:lnSpc>
                <a:spcPct val="100000"/>
              </a:lnSpc>
              <a:spcBef>
                <a:spcPts val="0"/>
              </a:spcBef>
              <a:spcAft>
                <a:spcPts val="0"/>
              </a:spcAft>
              <a:buSzPts val="2800"/>
              <a:buNone/>
              <a:defRPr sz="3735"/>
            </a:lvl6pPr>
            <a:lvl7pPr lvl="6" algn="r" rtl="0">
              <a:lnSpc>
                <a:spcPct val="100000"/>
              </a:lnSpc>
              <a:spcBef>
                <a:spcPts val="0"/>
              </a:spcBef>
              <a:spcAft>
                <a:spcPts val="0"/>
              </a:spcAft>
              <a:buSzPts val="2800"/>
              <a:buNone/>
              <a:defRPr sz="3735"/>
            </a:lvl7pPr>
            <a:lvl8pPr lvl="7" algn="r" rtl="0">
              <a:lnSpc>
                <a:spcPct val="100000"/>
              </a:lnSpc>
              <a:spcBef>
                <a:spcPts val="0"/>
              </a:spcBef>
              <a:spcAft>
                <a:spcPts val="0"/>
              </a:spcAft>
              <a:buSzPts val="2800"/>
              <a:buNone/>
              <a:defRPr sz="3735"/>
            </a:lvl8pPr>
            <a:lvl9pPr lvl="8" algn="r" rtl="0">
              <a:lnSpc>
                <a:spcPct val="100000"/>
              </a:lnSpc>
              <a:spcBef>
                <a:spcPts val="0"/>
              </a:spcBef>
              <a:spcAft>
                <a:spcPts val="0"/>
              </a:spcAft>
              <a:buSzPts val="2800"/>
              <a:buNone/>
              <a:defRPr sz="3735"/>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27700" y="3758689"/>
            <a:ext cx="4564800" cy="83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800">
                <a:solidFill>
                  <a:schemeClr val="dk1"/>
                </a:solidFill>
              </a:defRPr>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p:txBody>
      </p:sp>
      <p:sp>
        <p:nvSpPr>
          <p:cNvPr id="13" name="Google Shape;13;p3"/>
          <p:cNvSpPr txBox="1">
            <a:spLocks noGrp="1"/>
          </p:cNvSpPr>
          <p:nvPr>
            <p:ph type="title" idx="2" hasCustomPrompt="1"/>
          </p:nvPr>
        </p:nvSpPr>
        <p:spPr>
          <a:xfrm>
            <a:off x="1434100" y="1001100"/>
            <a:ext cx="4076400" cy="184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8000"/>
              <a:buNone/>
              <a:defRPr sz="10665">
                <a:solidFill>
                  <a:schemeClr val="dk1"/>
                </a:solidFill>
              </a:defRPr>
            </a:lvl1pPr>
            <a:lvl2pPr lvl="1" rtl="0">
              <a:spcBef>
                <a:spcPts val="0"/>
              </a:spcBef>
              <a:spcAft>
                <a:spcPts val="0"/>
              </a:spcAft>
              <a:buClr>
                <a:schemeClr val="dk1"/>
              </a:buClr>
              <a:buSzPts val="8000"/>
              <a:buNone/>
              <a:defRPr sz="10665">
                <a:solidFill>
                  <a:schemeClr val="dk1"/>
                </a:solidFill>
              </a:defRPr>
            </a:lvl2pPr>
            <a:lvl3pPr lvl="2" rtl="0">
              <a:spcBef>
                <a:spcPts val="0"/>
              </a:spcBef>
              <a:spcAft>
                <a:spcPts val="0"/>
              </a:spcAft>
              <a:buClr>
                <a:schemeClr val="dk1"/>
              </a:buClr>
              <a:buSzPts val="8000"/>
              <a:buNone/>
              <a:defRPr sz="10665">
                <a:solidFill>
                  <a:schemeClr val="dk1"/>
                </a:solidFill>
              </a:defRPr>
            </a:lvl3pPr>
            <a:lvl4pPr lvl="3" rtl="0">
              <a:spcBef>
                <a:spcPts val="0"/>
              </a:spcBef>
              <a:spcAft>
                <a:spcPts val="0"/>
              </a:spcAft>
              <a:buClr>
                <a:schemeClr val="dk1"/>
              </a:buClr>
              <a:buSzPts val="8000"/>
              <a:buNone/>
              <a:defRPr sz="10665">
                <a:solidFill>
                  <a:schemeClr val="dk1"/>
                </a:solidFill>
              </a:defRPr>
            </a:lvl4pPr>
            <a:lvl5pPr lvl="4" rtl="0">
              <a:spcBef>
                <a:spcPts val="0"/>
              </a:spcBef>
              <a:spcAft>
                <a:spcPts val="0"/>
              </a:spcAft>
              <a:buClr>
                <a:schemeClr val="dk1"/>
              </a:buClr>
              <a:buSzPts val="8000"/>
              <a:buNone/>
              <a:defRPr sz="10665">
                <a:solidFill>
                  <a:schemeClr val="dk1"/>
                </a:solidFill>
              </a:defRPr>
            </a:lvl5pPr>
            <a:lvl6pPr lvl="5" rtl="0">
              <a:spcBef>
                <a:spcPts val="0"/>
              </a:spcBef>
              <a:spcAft>
                <a:spcPts val="0"/>
              </a:spcAft>
              <a:buClr>
                <a:schemeClr val="dk1"/>
              </a:buClr>
              <a:buSzPts val="8000"/>
              <a:buNone/>
              <a:defRPr sz="10665">
                <a:solidFill>
                  <a:schemeClr val="dk1"/>
                </a:solidFill>
              </a:defRPr>
            </a:lvl6pPr>
            <a:lvl7pPr lvl="6" rtl="0">
              <a:spcBef>
                <a:spcPts val="0"/>
              </a:spcBef>
              <a:spcAft>
                <a:spcPts val="0"/>
              </a:spcAft>
              <a:buClr>
                <a:schemeClr val="dk1"/>
              </a:buClr>
              <a:buSzPts val="8000"/>
              <a:buNone/>
              <a:defRPr sz="10665">
                <a:solidFill>
                  <a:schemeClr val="dk1"/>
                </a:solidFill>
              </a:defRPr>
            </a:lvl7pPr>
            <a:lvl8pPr lvl="7" rtl="0">
              <a:spcBef>
                <a:spcPts val="0"/>
              </a:spcBef>
              <a:spcAft>
                <a:spcPts val="0"/>
              </a:spcAft>
              <a:buClr>
                <a:schemeClr val="dk1"/>
              </a:buClr>
              <a:buSzPts val="8000"/>
              <a:buNone/>
              <a:defRPr sz="10665">
                <a:solidFill>
                  <a:schemeClr val="dk1"/>
                </a:solidFill>
              </a:defRPr>
            </a:lvl8pPr>
            <a:lvl9pPr lvl="8" rtl="0">
              <a:spcBef>
                <a:spcPts val="0"/>
              </a:spcBef>
              <a:spcAft>
                <a:spcPts val="0"/>
              </a:spcAft>
              <a:buClr>
                <a:schemeClr val="dk1"/>
              </a:buClr>
              <a:buSzPts val="8000"/>
              <a:buNone/>
              <a:defRPr sz="10665">
                <a:solidFill>
                  <a:schemeClr val="dk1"/>
                </a:solidFill>
              </a:defRPr>
            </a:lvl9pPr>
          </a:lstStyle>
          <a:p>
            <a:r>
              <a:t>xx%</a:t>
            </a:r>
          </a:p>
        </p:txBody>
      </p:sp>
      <p:sp>
        <p:nvSpPr>
          <p:cNvPr id="14" name="Google Shape;14;p3"/>
          <p:cNvSpPr txBox="1">
            <a:spLocks noGrp="1"/>
          </p:cNvSpPr>
          <p:nvPr>
            <p:ph type="subTitle" idx="1"/>
          </p:nvPr>
        </p:nvSpPr>
        <p:spPr>
          <a:xfrm>
            <a:off x="1027700" y="4624433"/>
            <a:ext cx="32288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5">
                <a:solidFill>
                  <a:schemeClr val="dk1"/>
                </a:solidFill>
              </a:defRPr>
            </a:lvl1pPr>
            <a:lvl2pPr lvl="1" rtl="0">
              <a:lnSpc>
                <a:spcPct val="100000"/>
              </a:lnSpc>
              <a:spcBef>
                <a:spcPts val="0"/>
              </a:spcBef>
              <a:spcAft>
                <a:spcPts val="0"/>
              </a:spcAft>
              <a:buClr>
                <a:schemeClr val="dk1"/>
              </a:buClr>
              <a:buSzPts val="1400"/>
              <a:buNone/>
              <a:defRPr sz="1865">
                <a:solidFill>
                  <a:schemeClr val="dk1"/>
                </a:solidFill>
              </a:defRPr>
            </a:lvl2pPr>
            <a:lvl3pPr lvl="2" rtl="0">
              <a:lnSpc>
                <a:spcPct val="100000"/>
              </a:lnSpc>
              <a:spcBef>
                <a:spcPts val="0"/>
              </a:spcBef>
              <a:spcAft>
                <a:spcPts val="0"/>
              </a:spcAft>
              <a:buClr>
                <a:schemeClr val="dk1"/>
              </a:buClr>
              <a:buSzPts val="1400"/>
              <a:buNone/>
              <a:defRPr sz="1865">
                <a:solidFill>
                  <a:schemeClr val="dk1"/>
                </a:solidFill>
              </a:defRPr>
            </a:lvl3pPr>
            <a:lvl4pPr lvl="3" rtl="0">
              <a:lnSpc>
                <a:spcPct val="100000"/>
              </a:lnSpc>
              <a:spcBef>
                <a:spcPts val="0"/>
              </a:spcBef>
              <a:spcAft>
                <a:spcPts val="0"/>
              </a:spcAft>
              <a:buClr>
                <a:schemeClr val="dk1"/>
              </a:buClr>
              <a:buSzPts val="1400"/>
              <a:buNone/>
              <a:defRPr sz="1865">
                <a:solidFill>
                  <a:schemeClr val="dk1"/>
                </a:solidFill>
              </a:defRPr>
            </a:lvl4pPr>
            <a:lvl5pPr lvl="4" rtl="0">
              <a:lnSpc>
                <a:spcPct val="100000"/>
              </a:lnSpc>
              <a:spcBef>
                <a:spcPts val="0"/>
              </a:spcBef>
              <a:spcAft>
                <a:spcPts val="0"/>
              </a:spcAft>
              <a:buClr>
                <a:schemeClr val="dk1"/>
              </a:buClr>
              <a:buSzPts val="1400"/>
              <a:buNone/>
              <a:defRPr sz="1865">
                <a:solidFill>
                  <a:schemeClr val="dk1"/>
                </a:solidFill>
              </a:defRPr>
            </a:lvl5pPr>
            <a:lvl6pPr lvl="5" rtl="0">
              <a:lnSpc>
                <a:spcPct val="100000"/>
              </a:lnSpc>
              <a:spcBef>
                <a:spcPts val="0"/>
              </a:spcBef>
              <a:spcAft>
                <a:spcPts val="0"/>
              </a:spcAft>
              <a:buClr>
                <a:schemeClr val="dk1"/>
              </a:buClr>
              <a:buSzPts val="1400"/>
              <a:buNone/>
              <a:defRPr sz="1865">
                <a:solidFill>
                  <a:schemeClr val="dk1"/>
                </a:solidFill>
              </a:defRPr>
            </a:lvl6pPr>
            <a:lvl7pPr lvl="6" rtl="0">
              <a:lnSpc>
                <a:spcPct val="100000"/>
              </a:lnSpc>
              <a:spcBef>
                <a:spcPts val="0"/>
              </a:spcBef>
              <a:spcAft>
                <a:spcPts val="0"/>
              </a:spcAft>
              <a:buClr>
                <a:schemeClr val="dk1"/>
              </a:buClr>
              <a:buSzPts val="1400"/>
              <a:buNone/>
              <a:defRPr sz="1865">
                <a:solidFill>
                  <a:schemeClr val="dk1"/>
                </a:solidFill>
              </a:defRPr>
            </a:lvl7pPr>
            <a:lvl8pPr lvl="7" rtl="0">
              <a:lnSpc>
                <a:spcPct val="100000"/>
              </a:lnSpc>
              <a:spcBef>
                <a:spcPts val="0"/>
              </a:spcBef>
              <a:spcAft>
                <a:spcPts val="0"/>
              </a:spcAft>
              <a:buClr>
                <a:schemeClr val="dk1"/>
              </a:buClr>
              <a:buSzPts val="1400"/>
              <a:buNone/>
              <a:defRPr sz="1865">
                <a:solidFill>
                  <a:schemeClr val="dk1"/>
                </a:solidFill>
              </a:defRPr>
            </a:lvl8pPr>
            <a:lvl9pPr lvl="8" rtl="0">
              <a:lnSpc>
                <a:spcPct val="100000"/>
              </a:lnSpc>
              <a:spcBef>
                <a:spcPts val="0"/>
              </a:spcBef>
              <a:spcAft>
                <a:spcPts val="0"/>
              </a:spcAft>
              <a:buClr>
                <a:schemeClr val="dk1"/>
              </a:buClr>
              <a:buSzPts val="1400"/>
              <a:buNone/>
              <a:defRPr sz="1865">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464400" y="1658256"/>
            <a:ext cx="9263200" cy="4340400"/>
          </a:xfrm>
          <a:prstGeom prst="rect">
            <a:avLst/>
          </a:prstGeom>
        </p:spPr>
        <p:txBody>
          <a:bodyPr spcFirstLastPara="1" wrap="square" lIns="91425" tIns="91425" rIns="91425" bIns="91425" anchor="t" anchorCtr="0">
            <a:noAutofit/>
          </a:bodyPr>
          <a:lstStyle>
            <a:lvl1pPr marL="609600" lvl="0" indent="-406400" rtl="0">
              <a:lnSpc>
                <a:spcPct val="100000"/>
              </a:lnSpc>
              <a:spcBef>
                <a:spcPts val="0"/>
              </a:spcBef>
              <a:spcAft>
                <a:spcPts val="0"/>
              </a:spcAft>
              <a:buClr>
                <a:schemeClr val="dk1"/>
              </a:buClr>
              <a:buSzPts val="1200"/>
              <a:buAutoNum type="arabicPeriod"/>
              <a:defRPr>
                <a:solidFill>
                  <a:schemeClr val="dk1"/>
                </a:solidFill>
              </a:defRPr>
            </a:lvl1pPr>
            <a:lvl2pPr marL="1219200" lvl="1" indent="-406400" rtl="0">
              <a:lnSpc>
                <a:spcPct val="100000"/>
              </a:lnSpc>
              <a:spcBef>
                <a:spcPts val="2135"/>
              </a:spcBef>
              <a:spcAft>
                <a:spcPts val="0"/>
              </a:spcAft>
              <a:buClr>
                <a:schemeClr val="dk1"/>
              </a:buClr>
              <a:buSzPts val="1200"/>
              <a:buChar char="○"/>
              <a:defRPr>
                <a:solidFill>
                  <a:schemeClr val="dk1"/>
                </a:solidFill>
              </a:defRPr>
            </a:lvl2pPr>
            <a:lvl3pPr marL="1828800" lvl="2" indent="-406400" rtl="0">
              <a:spcBef>
                <a:spcPts val="2135"/>
              </a:spcBef>
              <a:spcAft>
                <a:spcPts val="0"/>
              </a:spcAft>
              <a:buClr>
                <a:schemeClr val="dk1"/>
              </a:buClr>
              <a:buSzPts val="1200"/>
              <a:buChar char="■"/>
              <a:defRPr>
                <a:solidFill>
                  <a:schemeClr val="dk1"/>
                </a:solidFill>
              </a:defRPr>
            </a:lvl3pPr>
            <a:lvl4pPr marL="2438400" lvl="3" indent="-406400" rtl="0">
              <a:spcBef>
                <a:spcPts val="2135"/>
              </a:spcBef>
              <a:spcAft>
                <a:spcPts val="0"/>
              </a:spcAft>
              <a:buClr>
                <a:schemeClr val="dk1"/>
              </a:buClr>
              <a:buSzPts val="1200"/>
              <a:buChar char="●"/>
              <a:defRPr>
                <a:solidFill>
                  <a:schemeClr val="dk1"/>
                </a:solidFill>
              </a:defRPr>
            </a:lvl4pPr>
            <a:lvl5pPr marL="3048000" lvl="4" indent="-406400" rtl="0">
              <a:spcBef>
                <a:spcPts val="2135"/>
              </a:spcBef>
              <a:spcAft>
                <a:spcPts val="0"/>
              </a:spcAft>
              <a:buClr>
                <a:schemeClr val="dk1"/>
              </a:buClr>
              <a:buSzPts val="1200"/>
              <a:buChar char="○"/>
              <a:defRPr>
                <a:solidFill>
                  <a:schemeClr val="dk1"/>
                </a:solidFill>
              </a:defRPr>
            </a:lvl5pPr>
            <a:lvl6pPr marL="3657600" lvl="5" indent="-406400" rtl="0">
              <a:spcBef>
                <a:spcPts val="2135"/>
              </a:spcBef>
              <a:spcAft>
                <a:spcPts val="0"/>
              </a:spcAft>
              <a:buClr>
                <a:schemeClr val="dk1"/>
              </a:buClr>
              <a:buSzPts val="1200"/>
              <a:buChar char="■"/>
              <a:defRPr>
                <a:solidFill>
                  <a:schemeClr val="dk1"/>
                </a:solidFill>
              </a:defRPr>
            </a:lvl6pPr>
            <a:lvl7pPr marL="4267200" lvl="6" indent="-406400" rtl="0">
              <a:spcBef>
                <a:spcPts val="2135"/>
              </a:spcBef>
              <a:spcAft>
                <a:spcPts val="0"/>
              </a:spcAft>
              <a:buClr>
                <a:schemeClr val="dk1"/>
              </a:buClr>
              <a:buSzPts val="1200"/>
              <a:buChar char="●"/>
              <a:defRPr>
                <a:solidFill>
                  <a:schemeClr val="dk1"/>
                </a:solidFill>
              </a:defRPr>
            </a:lvl7pPr>
            <a:lvl8pPr marL="4876800" lvl="7" indent="-406400" rtl="0">
              <a:spcBef>
                <a:spcPts val="2135"/>
              </a:spcBef>
              <a:spcAft>
                <a:spcPts val="0"/>
              </a:spcAft>
              <a:buClr>
                <a:schemeClr val="dk1"/>
              </a:buClr>
              <a:buSzPts val="1200"/>
              <a:buChar char="○"/>
              <a:defRPr>
                <a:solidFill>
                  <a:schemeClr val="dk1"/>
                </a:solidFill>
              </a:defRPr>
            </a:lvl8pPr>
            <a:lvl9pPr marL="5486400" lvl="8" indent="-406400" rtl="0">
              <a:spcBef>
                <a:spcPts val="2135"/>
              </a:spcBef>
              <a:spcAft>
                <a:spcPts val="2135"/>
              </a:spcAft>
              <a:buClr>
                <a:schemeClr val="dk1"/>
              </a:buClr>
              <a:buSzPts val="1200"/>
              <a:buChar char="■"/>
              <a:defRPr>
                <a:solidFill>
                  <a:schemeClr val="dk1"/>
                </a:solidFill>
              </a:defRPr>
            </a:lvl9pPr>
          </a:lstStyle>
          <a:p/>
        </p:txBody>
      </p:sp>
      <p:sp>
        <p:nvSpPr>
          <p:cNvPr id="17" name="Google Shape;17;p4"/>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matchingName="Título y dos columnas ">
  <p:cSld name="Título y dos columnas ">
    <p:bg>
      <p:bgPr>
        <a:blipFill>
          <a:blip r:embed="rId2"/>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111903" y="2930779"/>
            <a:ext cx="4134400" cy="13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sz="1865"/>
            </a:lvl1pPr>
            <a:lvl2pPr lvl="1" algn="ctr" rtl="0">
              <a:lnSpc>
                <a:spcPct val="100000"/>
              </a:lnSpc>
              <a:spcBef>
                <a:spcPts val="0"/>
              </a:spcBef>
              <a:spcAft>
                <a:spcPts val="0"/>
              </a:spcAft>
              <a:buSzPts val="1400"/>
              <a:buChar char="○"/>
              <a:defRPr sz="1865"/>
            </a:lvl2pPr>
            <a:lvl3pPr lvl="2" algn="ctr" rtl="0">
              <a:lnSpc>
                <a:spcPct val="100000"/>
              </a:lnSpc>
              <a:spcBef>
                <a:spcPts val="0"/>
              </a:spcBef>
              <a:spcAft>
                <a:spcPts val="0"/>
              </a:spcAft>
              <a:buSzPts val="1400"/>
              <a:buChar char="■"/>
              <a:defRPr sz="1865"/>
            </a:lvl3pPr>
            <a:lvl4pPr lvl="3" algn="ctr" rtl="0">
              <a:lnSpc>
                <a:spcPct val="100000"/>
              </a:lnSpc>
              <a:spcBef>
                <a:spcPts val="0"/>
              </a:spcBef>
              <a:spcAft>
                <a:spcPts val="0"/>
              </a:spcAft>
              <a:buSzPts val="1400"/>
              <a:buChar char="●"/>
              <a:defRPr sz="1865"/>
            </a:lvl4pPr>
            <a:lvl5pPr lvl="4" algn="ctr" rtl="0">
              <a:lnSpc>
                <a:spcPct val="100000"/>
              </a:lnSpc>
              <a:spcBef>
                <a:spcPts val="0"/>
              </a:spcBef>
              <a:spcAft>
                <a:spcPts val="0"/>
              </a:spcAft>
              <a:buSzPts val="1400"/>
              <a:buChar char="○"/>
              <a:defRPr sz="1865"/>
            </a:lvl5pPr>
            <a:lvl6pPr lvl="5" algn="ctr" rtl="0">
              <a:lnSpc>
                <a:spcPct val="100000"/>
              </a:lnSpc>
              <a:spcBef>
                <a:spcPts val="0"/>
              </a:spcBef>
              <a:spcAft>
                <a:spcPts val="0"/>
              </a:spcAft>
              <a:buSzPts val="1400"/>
              <a:buChar char="■"/>
              <a:defRPr sz="1865"/>
            </a:lvl6pPr>
            <a:lvl7pPr lvl="6" algn="ctr" rtl="0">
              <a:lnSpc>
                <a:spcPct val="100000"/>
              </a:lnSpc>
              <a:spcBef>
                <a:spcPts val="0"/>
              </a:spcBef>
              <a:spcAft>
                <a:spcPts val="0"/>
              </a:spcAft>
              <a:buSzPts val="1400"/>
              <a:buChar char="●"/>
              <a:defRPr sz="1865"/>
            </a:lvl7pPr>
            <a:lvl8pPr lvl="7" algn="ctr" rtl="0">
              <a:lnSpc>
                <a:spcPct val="100000"/>
              </a:lnSpc>
              <a:spcBef>
                <a:spcPts val="0"/>
              </a:spcBef>
              <a:spcAft>
                <a:spcPts val="0"/>
              </a:spcAft>
              <a:buSzPts val="1400"/>
              <a:buChar char="○"/>
              <a:defRPr sz="1865"/>
            </a:lvl8pPr>
            <a:lvl9pPr lvl="8" algn="ctr" rtl="0">
              <a:lnSpc>
                <a:spcPct val="100000"/>
              </a:lnSpc>
              <a:spcBef>
                <a:spcPts val="0"/>
              </a:spcBef>
              <a:spcAft>
                <a:spcPts val="0"/>
              </a:spcAft>
              <a:buSzPts val="1400"/>
              <a:buChar char="■"/>
              <a:defRPr sz="1865"/>
            </a:lvl9pPr>
          </a:lstStyle>
          <a:p/>
        </p:txBody>
      </p:sp>
      <p:sp>
        <p:nvSpPr>
          <p:cNvPr id="20" name="Google Shape;20;p5"/>
          <p:cNvSpPr txBox="1">
            <a:spLocks noGrp="1"/>
          </p:cNvSpPr>
          <p:nvPr>
            <p:ph type="subTitle" idx="2"/>
          </p:nvPr>
        </p:nvSpPr>
        <p:spPr>
          <a:xfrm>
            <a:off x="6945697" y="2930779"/>
            <a:ext cx="4134400" cy="13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sz="1865"/>
            </a:lvl1pPr>
            <a:lvl2pPr lvl="1" algn="ctr" rtl="0">
              <a:lnSpc>
                <a:spcPct val="100000"/>
              </a:lnSpc>
              <a:spcBef>
                <a:spcPts val="0"/>
              </a:spcBef>
              <a:spcAft>
                <a:spcPts val="0"/>
              </a:spcAft>
              <a:buSzPts val="1400"/>
              <a:buChar char="○"/>
              <a:defRPr sz="1865"/>
            </a:lvl2pPr>
            <a:lvl3pPr lvl="2" algn="ctr" rtl="0">
              <a:lnSpc>
                <a:spcPct val="100000"/>
              </a:lnSpc>
              <a:spcBef>
                <a:spcPts val="0"/>
              </a:spcBef>
              <a:spcAft>
                <a:spcPts val="0"/>
              </a:spcAft>
              <a:buSzPts val="1400"/>
              <a:buChar char="■"/>
              <a:defRPr sz="1865"/>
            </a:lvl3pPr>
            <a:lvl4pPr lvl="3" algn="ctr" rtl="0">
              <a:lnSpc>
                <a:spcPct val="100000"/>
              </a:lnSpc>
              <a:spcBef>
                <a:spcPts val="0"/>
              </a:spcBef>
              <a:spcAft>
                <a:spcPts val="0"/>
              </a:spcAft>
              <a:buSzPts val="1400"/>
              <a:buChar char="●"/>
              <a:defRPr sz="1865"/>
            </a:lvl4pPr>
            <a:lvl5pPr lvl="4" algn="ctr" rtl="0">
              <a:lnSpc>
                <a:spcPct val="100000"/>
              </a:lnSpc>
              <a:spcBef>
                <a:spcPts val="0"/>
              </a:spcBef>
              <a:spcAft>
                <a:spcPts val="0"/>
              </a:spcAft>
              <a:buSzPts val="1400"/>
              <a:buChar char="○"/>
              <a:defRPr sz="1865"/>
            </a:lvl5pPr>
            <a:lvl6pPr lvl="5" algn="ctr" rtl="0">
              <a:lnSpc>
                <a:spcPct val="100000"/>
              </a:lnSpc>
              <a:spcBef>
                <a:spcPts val="0"/>
              </a:spcBef>
              <a:spcAft>
                <a:spcPts val="0"/>
              </a:spcAft>
              <a:buSzPts val="1400"/>
              <a:buChar char="■"/>
              <a:defRPr sz="1865"/>
            </a:lvl6pPr>
            <a:lvl7pPr lvl="6" algn="ctr" rtl="0">
              <a:lnSpc>
                <a:spcPct val="100000"/>
              </a:lnSpc>
              <a:spcBef>
                <a:spcPts val="0"/>
              </a:spcBef>
              <a:spcAft>
                <a:spcPts val="0"/>
              </a:spcAft>
              <a:buSzPts val="1400"/>
              <a:buChar char="●"/>
              <a:defRPr sz="1865"/>
            </a:lvl7pPr>
            <a:lvl8pPr lvl="7" algn="ctr" rtl="0">
              <a:lnSpc>
                <a:spcPct val="100000"/>
              </a:lnSpc>
              <a:spcBef>
                <a:spcPts val="0"/>
              </a:spcBef>
              <a:spcAft>
                <a:spcPts val="0"/>
              </a:spcAft>
              <a:buSzPts val="1400"/>
              <a:buChar char="○"/>
              <a:defRPr sz="1865"/>
            </a:lvl8pPr>
            <a:lvl9pPr lvl="8" algn="ctr" rtl="0">
              <a:lnSpc>
                <a:spcPct val="100000"/>
              </a:lnSpc>
              <a:spcBef>
                <a:spcPts val="0"/>
              </a:spcBef>
              <a:spcAft>
                <a:spcPts val="0"/>
              </a:spcAft>
              <a:buSzPts val="1400"/>
              <a:buChar char="■"/>
              <a:defRPr sz="1865"/>
            </a:lvl9pPr>
          </a:lstStyle>
          <a:p/>
        </p:txBody>
      </p:sp>
      <p:sp>
        <p:nvSpPr>
          <p:cNvPr id="21" name="Google Shape;21;p5"/>
          <p:cNvSpPr txBox="1">
            <a:spLocks noGrp="1"/>
          </p:cNvSpPr>
          <p:nvPr>
            <p:ph type="title"/>
          </p:nvPr>
        </p:nvSpPr>
        <p:spPr>
          <a:xfrm>
            <a:off x="2073303" y="2546080"/>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p:txBody>
      </p:sp>
      <p:sp>
        <p:nvSpPr>
          <p:cNvPr id="22" name="Google Shape;22;p5"/>
          <p:cNvSpPr txBox="1">
            <a:spLocks noGrp="1"/>
          </p:cNvSpPr>
          <p:nvPr>
            <p:ph type="title" idx="3"/>
          </p:nvPr>
        </p:nvSpPr>
        <p:spPr>
          <a:xfrm>
            <a:off x="7907097" y="2546080"/>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p:txBody>
      </p:sp>
      <p:sp>
        <p:nvSpPr>
          <p:cNvPr id="23" name="Google Shape;23;p5"/>
          <p:cNvSpPr txBox="1">
            <a:spLocks noGrp="1"/>
          </p:cNvSpPr>
          <p:nvPr>
            <p:ph type="title" idx="4"/>
          </p:nvPr>
        </p:nvSpPr>
        <p:spPr>
          <a:xfrm>
            <a:off x="1676800" y="666491"/>
            <a:ext cx="88384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sz="4800" b="1">
                <a:solidFill>
                  <a:schemeClr val="dk1"/>
                </a:solidFill>
              </a:defRPr>
            </a:lvl1pPr>
            <a:lvl2pPr lvl="1" algn="ctr" rtl="0">
              <a:spcBef>
                <a:spcPts val="0"/>
              </a:spcBef>
              <a:spcAft>
                <a:spcPts val="0"/>
              </a:spcAft>
              <a:buClr>
                <a:schemeClr val="dk1"/>
              </a:buClr>
              <a:buSzPts val="3600"/>
              <a:buNone/>
              <a:defRPr sz="4800" b="1">
                <a:solidFill>
                  <a:schemeClr val="dk1"/>
                </a:solidFill>
              </a:defRPr>
            </a:lvl2pPr>
            <a:lvl3pPr lvl="2" algn="ctr" rtl="0">
              <a:spcBef>
                <a:spcPts val="0"/>
              </a:spcBef>
              <a:spcAft>
                <a:spcPts val="0"/>
              </a:spcAft>
              <a:buClr>
                <a:schemeClr val="dk1"/>
              </a:buClr>
              <a:buSzPts val="3600"/>
              <a:buNone/>
              <a:defRPr sz="4800" b="1">
                <a:solidFill>
                  <a:schemeClr val="dk1"/>
                </a:solidFill>
              </a:defRPr>
            </a:lvl3pPr>
            <a:lvl4pPr lvl="3" algn="ctr" rtl="0">
              <a:spcBef>
                <a:spcPts val="0"/>
              </a:spcBef>
              <a:spcAft>
                <a:spcPts val="0"/>
              </a:spcAft>
              <a:buClr>
                <a:schemeClr val="dk1"/>
              </a:buClr>
              <a:buSzPts val="3600"/>
              <a:buNone/>
              <a:defRPr sz="4800" b="1">
                <a:solidFill>
                  <a:schemeClr val="dk1"/>
                </a:solidFill>
              </a:defRPr>
            </a:lvl4pPr>
            <a:lvl5pPr lvl="4" algn="ctr" rtl="0">
              <a:spcBef>
                <a:spcPts val="0"/>
              </a:spcBef>
              <a:spcAft>
                <a:spcPts val="0"/>
              </a:spcAft>
              <a:buClr>
                <a:schemeClr val="dk1"/>
              </a:buClr>
              <a:buSzPts val="3600"/>
              <a:buNone/>
              <a:defRPr sz="4800" b="1">
                <a:solidFill>
                  <a:schemeClr val="dk1"/>
                </a:solidFill>
              </a:defRPr>
            </a:lvl5pPr>
            <a:lvl6pPr lvl="5" algn="ctr" rtl="0">
              <a:spcBef>
                <a:spcPts val="0"/>
              </a:spcBef>
              <a:spcAft>
                <a:spcPts val="0"/>
              </a:spcAft>
              <a:buClr>
                <a:schemeClr val="dk1"/>
              </a:buClr>
              <a:buSzPts val="3600"/>
              <a:buNone/>
              <a:defRPr sz="4800" b="1">
                <a:solidFill>
                  <a:schemeClr val="dk1"/>
                </a:solidFill>
              </a:defRPr>
            </a:lvl6pPr>
            <a:lvl7pPr lvl="6" algn="ctr" rtl="0">
              <a:spcBef>
                <a:spcPts val="0"/>
              </a:spcBef>
              <a:spcAft>
                <a:spcPts val="0"/>
              </a:spcAft>
              <a:buClr>
                <a:schemeClr val="dk1"/>
              </a:buClr>
              <a:buSzPts val="3600"/>
              <a:buNone/>
              <a:defRPr sz="4800" b="1">
                <a:solidFill>
                  <a:schemeClr val="dk1"/>
                </a:solidFill>
              </a:defRPr>
            </a:lvl7pPr>
            <a:lvl8pPr lvl="7" algn="ctr" rtl="0">
              <a:spcBef>
                <a:spcPts val="0"/>
              </a:spcBef>
              <a:spcAft>
                <a:spcPts val="0"/>
              </a:spcAft>
              <a:buClr>
                <a:schemeClr val="dk1"/>
              </a:buClr>
              <a:buSzPts val="3600"/>
              <a:buNone/>
              <a:defRPr sz="4800" b="1">
                <a:solidFill>
                  <a:schemeClr val="dk1"/>
                </a:solidFill>
              </a:defRPr>
            </a:lvl8pPr>
            <a:lvl9pPr lvl="8" algn="ctr" rtl="0">
              <a:spcBef>
                <a:spcPts val="0"/>
              </a:spcBef>
              <a:spcAft>
                <a:spcPts val="0"/>
              </a:spcAft>
              <a:buClr>
                <a:schemeClr val="dk1"/>
              </a:buClr>
              <a:buSzPts val="3600"/>
              <a:buNone/>
              <a:defRPr sz="4800" b="1">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matchingName="Solo título ">
  <p:cSld name="Solo título ">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ctrTitle"/>
          </p:nvPr>
        </p:nvSpPr>
        <p:spPr>
          <a:xfrm>
            <a:off x="1023500" y="1985400"/>
            <a:ext cx="5009200" cy="126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b="1"/>
            </a:lvl2pPr>
            <a:lvl3pPr lvl="2" rtl="0">
              <a:spcBef>
                <a:spcPts val="0"/>
              </a:spcBef>
              <a:spcAft>
                <a:spcPts val="0"/>
              </a:spcAft>
              <a:buSzPts val="3600"/>
              <a:buNone/>
              <a:defRPr sz="4800" b="1"/>
            </a:lvl3pPr>
            <a:lvl4pPr lvl="3" rtl="0">
              <a:spcBef>
                <a:spcPts val="0"/>
              </a:spcBef>
              <a:spcAft>
                <a:spcPts val="0"/>
              </a:spcAft>
              <a:buSzPts val="3600"/>
              <a:buNone/>
              <a:defRPr sz="4800" b="1"/>
            </a:lvl4pPr>
            <a:lvl5pPr lvl="4" rtl="0">
              <a:spcBef>
                <a:spcPts val="0"/>
              </a:spcBef>
              <a:spcAft>
                <a:spcPts val="0"/>
              </a:spcAft>
              <a:buSzPts val="3600"/>
              <a:buNone/>
              <a:defRPr sz="4800" b="1"/>
            </a:lvl5pPr>
            <a:lvl6pPr lvl="5" rtl="0">
              <a:spcBef>
                <a:spcPts val="0"/>
              </a:spcBef>
              <a:spcAft>
                <a:spcPts val="0"/>
              </a:spcAft>
              <a:buSzPts val="3600"/>
              <a:buNone/>
              <a:defRPr sz="4800" b="1"/>
            </a:lvl6pPr>
            <a:lvl7pPr lvl="6" rtl="0">
              <a:spcBef>
                <a:spcPts val="0"/>
              </a:spcBef>
              <a:spcAft>
                <a:spcPts val="0"/>
              </a:spcAft>
              <a:buSzPts val="3600"/>
              <a:buNone/>
              <a:defRPr sz="4800" b="1"/>
            </a:lvl7pPr>
            <a:lvl8pPr lvl="7" rtl="0">
              <a:spcBef>
                <a:spcPts val="0"/>
              </a:spcBef>
              <a:spcAft>
                <a:spcPts val="0"/>
              </a:spcAft>
              <a:buSzPts val="3600"/>
              <a:buNone/>
              <a:defRPr sz="4800" b="1"/>
            </a:lvl8pPr>
            <a:lvl9pPr lvl="8" rtl="0">
              <a:spcBef>
                <a:spcPts val="0"/>
              </a:spcBef>
              <a:spcAft>
                <a:spcPts val="0"/>
              </a:spcAft>
              <a:buSzPts val="3600"/>
              <a:buNone/>
              <a:defRPr sz="4800" b="1"/>
            </a:lvl9pPr>
          </a:lstStyle>
          <a:p/>
        </p:txBody>
      </p:sp>
      <p:sp>
        <p:nvSpPr>
          <p:cNvPr id="28" name="Google Shape;28;p7"/>
          <p:cNvSpPr txBox="1">
            <a:spLocks noGrp="1"/>
          </p:cNvSpPr>
          <p:nvPr>
            <p:ph type="subTitle" idx="1"/>
          </p:nvPr>
        </p:nvSpPr>
        <p:spPr>
          <a:xfrm>
            <a:off x="1023500" y="3686667"/>
            <a:ext cx="3898400" cy="197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2135"/>
              </a:spcBef>
              <a:spcAft>
                <a:spcPts val="0"/>
              </a:spcAft>
              <a:buSzPts val="1400"/>
              <a:buNone/>
              <a:defRPr sz="1865"/>
            </a:lvl2pPr>
            <a:lvl3pPr lvl="2" rtl="0">
              <a:spcBef>
                <a:spcPts val="2135"/>
              </a:spcBef>
              <a:spcAft>
                <a:spcPts val="0"/>
              </a:spcAft>
              <a:buSzPts val="1400"/>
              <a:buNone/>
              <a:defRPr sz="1865"/>
            </a:lvl3pPr>
            <a:lvl4pPr lvl="3" rtl="0">
              <a:spcBef>
                <a:spcPts val="2135"/>
              </a:spcBef>
              <a:spcAft>
                <a:spcPts val="0"/>
              </a:spcAft>
              <a:buSzPts val="1400"/>
              <a:buNone/>
              <a:defRPr sz="1865"/>
            </a:lvl4pPr>
            <a:lvl5pPr lvl="4" rtl="0">
              <a:spcBef>
                <a:spcPts val="2135"/>
              </a:spcBef>
              <a:spcAft>
                <a:spcPts val="0"/>
              </a:spcAft>
              <a:buSzPts val="1400"/>
              <a:buNone/>
              <a:defRPr sz="1865"/>
            </a:lvl5pPr>
            <a:lvl6pPr lvl="5" rtl="0">
              <a:spcBef>
                <a:spcPts val="2135"/>
              </a:spcBef>
              <a:spcAft>
                <a:spcPts val="0"/>
              </a:spcAft>
              <a:buSzPts val="1400"/>
              <a:buNone/>
              <a:defRPr sz="1865"/>
            </a:lvl6pPr>
            <a:lvl7pPr lvl="6" rtl="0">
              <a:spcBef>
                <a:spcPts val="2135"/>
              </a:spcBef>
              <a:spcAft>
                <a:spcPts val="0"/>
              </a:spcAft>
              <a:buSzPts val="1400"/>
              <a:buNone/>
              <a:defRPr sz="1865"/>
            </a:lvl7pPr>
            <a:lvl8pPr lvl="7" rtl="0">
              <a:spcBef>
                <a:spcPts val="2135"/>
              </a:spcBef>
              <a:spcAft>
                <a:spcPts val="0"/>
              </a:spcAft>
              <a:buSzPts val="1400"/>
              <a:buNone/>
              <a:defRPr sz="1865"/>
            </a:lvl8pPr>
            <a:lvl9pPr lvl="8" rtl="0">
              <a:spcBef>
                <a:spcPts val="2135"/>
              </a:spcBef>
              <a:spcAft>
                <a:spcPts val="2135"/>
              </a:spcAft>
              <a:buSzPts val="1400"/>
              <a:buNone/>
              <a:defRPr sz="1865"/>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570833" y="1370000"/>
            <a:ext cx="6479200" cy="3914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7200"/>
              <a:buNone/>
              <a:defRPr sz="9600" b="1">
                <a:solidFill>
                  <a:schemeClr val="dk1"/>
                </a:solidFill>
              </a:defRPr>
            </a:lvl1pPr>
            <a:lvl2pPr lvl="1" algn="r" rtl="0">
              <a:spcBef>
                <a:spcPts val="0"/>
              </a:spcBef>
              <a:spcAft>
                <a:spcPts val="0"/>
              </a:spcAft>
              <a:buClr>
                <a:schemeClr val="dk1"/>
              </a:buClr>
              <a:buSzPts val="4000"/>
              <a:buNone/>
              <a:defRPr sz="5335" b="1">
                <a:solidFill>
                  <a:schemeClr val="dk1"/>
                </a:solidFill>
              </a:defRPr>
            </a:lvl2pPr>
            <a:lvl3pPr lvl="2" algn="r" rtl="0">
              <a:spcBef>
                <a:spcPts val="0"/>
              </a:spcBef>
              <a:spcAft>
                <a:spcPts val="0"/>
              </a:spcAft>
              <a:buClr>
                <a:schemeClr val="dk1"/>
              </a:buClr>
              <a:buSzPts val="4000"/>
              <a:buNone/>
              <a:defRPr sz="5335" b="1">
                <a:solidFill>
                  <a:schemeClr val="dk1"/>
                </a:solidFill>
              </a:defRPr>
            </a:lvl3pPr>
            <a:lvl4pPr lvl="3" algn="r" rtl="0">
              <a:spcBef>
                <a:spcPts val="0"/>
              </a:spcBef>
              <a:spcAft>
                <a:spcPts val="0"/>
              </a:spcAft>
              <a:buClr>
                <a:schemeClr val="dk1"/>
              </a:buClr>
              <a:buSzPts val="4000"/>
              <a:buNone/>
              <a:defRPr sz="5335" b="1">
                <a:solidFill>
                  <a:schemeClr val="dk1"/>
                </a:solidFill>
              </a:defRPr>
            </a:lvl4pPr>
            <a:lvl5pPr lvl="4" algn="r" rtl="0">
              <a:spcBef>
                <a:spcPts val="0"/>
              </a:spcBef>
              <a:spcAft>
                <a:spcPts val="0"/>
              </a:spcAft>
              <a:buClr>
                <a:schemeClr val="dk1"/>
              </a:buClr>
              <a:buSzPts val="4000"/>
              <a:buNone/>
              <a:defRPr sz="5335" b="1">
                <a:solidFill>
                  <a:schemeClr val="dk1"/>
                </a:solidFill>
              </a:defRPr>
            </a:lvl5pPr>
            <a:lvl6pPr lvl="5" algn="r" rtl="0">
              <a:spcBef>
                <a:spcPts val="0"/>
              </a:spcBef>
              <a:spcAft>
                <a:spcPts val="0"/>
              </a:spcAft>
              <a:buClr>
                <a:schemeClr val="dk1"/>
              </a:buClr>
              <a:buSzPts val="4000"/>
              <a:buNone/>
              <a:defRPr sz="5335" b="1">
                <a:solidFill>
                  <a:schemeClr val="dk1"/>
                </a:solidFill>
              </a:defRPr>
            </a:lvl6pPr>
            <a:lvl7pPr lvl="6" algn="r" rtl="0">
              <a:spcBef>
                <a:spcPts val="0"/>
              </a:spcBef>
              <a:spcAft>
                <a:spcPts val="0"/>
              </a:spcAft>
              <a:buClr>
                <a:schemeClr val="dk1"/>
              </a:buClr>
              <a:buSzPts val="4000"/>
              <a:buNone/>
              <a:defRPr sz="5335" b="1">
                <a:solidFill>
                  <a:schemeClr val="dk1"/>
                </a:solidFill>
              </a:defRPr>
            </a:lvl7pPr>
            <a:lvl8pPr lvl="7" algn="r" rtl="0">
              <a:spcBef>
                <a:spcPts val="0"/>
              </a:spcBef>
              <a:spcAft>
                <a:spcPts val="0"/>
              </a:spcAft>
              <a:buClr>
                <a:schemeClr val="dk1"/>
              </a:buClr>
              <a:buSzPts val="4000"/>
              <a:buNone/>
              <a:defRPr sz="5335" b="1">
                <a:solidFill>
                  <a:schemeClr val="dk1"/>
                </a:solidFill>
              </a:defRPr>
            </a:lvl8pPr>
            <a:lvl9pPr lvl="8" algn="r" rtl="0">
              <a:spcBef>
                <a:spcPts val="0"/>
              </a:spcBef>
              <a:spcAft>
                <a:spcPts val="0"/>
              </a:spcAft>
              <a:buClr>
                <a:schemeClr val="dk1"/>
              </a:buClr>
              <a:buSzPts val="4000"/>
              <a:buNone/>
              <a:defRPr sz="5335" b="1">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ctrTitle"/>
          </p:nvPr>
        </p:nvSpPr>
        <p:spPr>
          <a:xfrm>
            <a:off x="2254400" y="2086133"/>
            <a:ext cx="768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8000"/>
              <a:buNone/>
              <a:defRPr sz="10665" b="1">
                <a:solidFill>
                  <a:schemeClr val="dk1"/>
                </a:solidFill>
              </a:defRPr>
            </a:lvl1pPr>
            <a:lvl2pPr lvl="1" algn="ctr" rtl="0">
              <a:spcBef>
                <a:spcPts val="0"/>
              </a:spcBef>
              <a:spcAft>
                <a:spcPts val="0"/>
              </a:spcAft>
              <a:buClr>
                <a:schemeClr val="dk1"/>
              </a:buClr>
              <a:buSzPts val="8000"/>
              <a:buNone/>
              <a:defRPr sz="10665" b="1">
                <a:solidFill>
                  <a:schemeClr val="dk1"/>
                </a:solidFill>
              </a:defRPr>
            </a:lvl2pPr>
            <a:lvl3pPr lvl="2" algn="ctr" rtl="0">
              <a:spcBef>
                <a:spcPts val="0"/>
              </a:spcBef>
              <a:spcAft>
                <a:spcPts val="0"/>
              </a:spcAft>
              <a:buClr>
                <a:schemeClr val="dk1"/>
              </a:buClr>
              <a:buSzPts val="8000"/>
              <a:buNone/>
              <a:defRPr sz="10665" b="1">
                <a:solidFill>
                  <a:schemeClr val="dk1"/>
                </a:solidFill>
              </a:defRPr>
            </a:lvl3pPr>
            <a:lvl4pPr lvl="3" algn="ctr" rtl="0">
              <a:spcBef>
                <a:spcPts val="0"/>
              </a:spcBef>
              <a:spcAft>
                <a:spcPts val="0"/>
              </a:spcAft>
              <a:buClr>
                <a:schemeClr val="dk1"/>
              </a:buClr>
              <a:buSzPts val="8000"/>
              <a:buNone/>
              <a:defRPr sz="10665" b="1">
                <a:solidFill>
                  <a:schemeClr val="dk1"/>
                </a:solidFill>
              </a:defRPr>
            </a:lvl4pPr>
            <a:lvl5pPr lvl="4" algn="ctr" rtl="0">
              <a:spcBef>
                <a:spcPts val="0"/>
              </a:spcBef>
              <a:spcAft>
                <a:spcPts val="0"/>
              </a:spcAft>
              <a:buClr>
                <a:schemeClr val="dk1"/>
              </a:buClr>
              <a:buSzPts val="8000"/>
              <a:buNone/>
              <a:defRPr sz="10665" b="1">
                <a:solidFill>
                  <a:schemeClr val="dk1"/>
                </a:solidFill>
              </a:defRPr>
            </a:lvl5pPr>
            <a:lvl6pPr lvl="5" algn="ctr" rtl="0">
              <a:spcBef>
                <a:spcPts val="0"/>
              </a:spcBef>
              <a:spcAft>
                <a:spcPts val="0"/>
              </a:spcAft>
              <a:buClr>
                <a:schemeClr val="dk1"/>
              </a:buClr>
              <a:buSzPts val="8000"/>
              <a:buNone/>
              <a:defRPr sz="10665" b="1">
                <a:solidFill>
                  <a:schemeClr val="dk1"/>
                </a:solidFill>
              </a:defRPr>
            </a:lvl6pPr>
            <a:lvl7pPr lvl="6" algn="ctr" rtl="0">
              <a:spcBef>
                <a:spcPts val="0"/>
              </a:spcBef>
              <a:spcAft>
                <a:spcPts val="0"/>
              </a:spcAft>
              <a:buClr>
                <a:schemeClr val="dk1"/>
              </a:buClr>
              <a:buSzPts val="8000"/>
              <a:buNone/>
              <a:defRPr sz="10665" b="1">
                <a:solidFill>
                  <a:schemeClr val="dk1"/>
                </a:solidFill>
              </a:defRPr>
            </a:lvl7pPr>
            <a:lvl8pPr lvl="7" algn="ctr" rtl="0">
              <a:spcBef>
                <a:spcPts val="0"/>
              </a:spcBef>
              <a:spcAft>
                <a:spcPts val="0"/>
              </a:spcAft>
              <a:buClr>
                <a:schemeClr val="dk1"/>
              </a:buClr>
              <a:buSzPts val="8000"/>
              <a:buNone/>
              <a:defRPr sz="10665" b="1">
                <a:solidFill>
                  <a:schemeClr val="dk1"/>
                </a:solidFill>
              </a:defRPr>
            </a:lvl8pPr>
            <a:lvl9pPr lvl="8" algn="ctr" rtl="0">
              <a:spcBef>
                <a:spcPts val="0"/>
              </a:spcBef>
              <a:spcAft>
                <a:spcPts val="0"/>
              </a:spcAft>
              <a:buClr>
                <a:schemeClr val="dk1"/>
              </a:buClr>
              <a:buSzPts val="8000"/>
              <a:buNone/>
              <a:defRPr sz="10665" b="1">
                <a:solidFill>
                  <a:schemeClr val="dk1"/>
                </a:solidFill>
              </a:defRPr>
            </a:lvl9pPr>
          </a:lstStyle>
          <a:p/>
        </p:txBody>
      </p:sp>
      <p:sp>
        <p:nvSpPr>
          <p:cNvPr id="33" name="Google Shape;33;p9"/>
          <p:cNvSpPr txBox="1">
            <a:spLocks noGrp="1"/>
          </p:cNvSpPr>
          <p:nvPr>
            <p:ph type="subTitle" idx="1"/>
          </p:nvPr>
        </p:nvSpPr>
        <p:spPr>
          <a:xfrm>
            <a:off x="2806800" y="4380851"/>
            <a:ext cx="65784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solidFill>
                  <a:schemeClr val="dk1"/>
                </a:solidFill>
              </a:defRPr>
            </a:lvl1pPr>
            <a:lvl2pPr lvl="1" algn="ctr" rtl="0">
              <a:lnSpc>
                <a:spcPct val="100000"/>
              </a:lnSpc>
              <a:spcBef>
                <a:spcPts val="0"/>
              </a:spcBef>
              <a:spcAft>
                <a:spcPts val="0"/>
              </a:spcAft>
              <a:buClr>
                <a:schemeClr val="dk1"/>
              </a:buClr>
              <a:buSzPts val="1400"/>
              <a:buNone/>
              <a:defRPr sz="1865">
                <a:solidFill>
                  <a:schemeClr val="dk1"/>
                </a:solidFill>
              </a:defRPr>
            </a:lvl2pPr>
            <a:lvl3pPr lvl="2" algn="ctr" rtl="0">
              <a:lnSpc>
                <a:spcPct val="100000"/>
              </a:lnSpc>
              <a:spcBef>
                <a:spcPts val="0"/>
              </a:spcBef>
              <a:spcAft>
                <a:spcPts val="0"/>
              </a:spcAft>
              <a:buClr>
                <a:schemeClr val="dk1"/>
              </a:buClr>
              <a:buSzPts val="1400"/>
              <a:buNone/>
              <a:defRPr sz="1865">
                <a:solidFill>
                  <a:schemeClr val="dk1"/>
                </a:solidFill>
              </a:defRPr>
            </a:lvl3pPr>
            <a:lvl4pPr lvl="3" algn="ctr" rtl="0">
              <a:lnSpc>
                <a:spcPct val="100000"/>
              </a:lnSpc>
              <a:spcBef>
                <a:spcPts val="0"/>
              </a:spcBef>
              <a:spcAft>
                <a:spcPts val="0"/>
              </a:spcAft>
              <a:buClr>
                <a:schemeClr val="dk1"/>
              </a:buClr>
              <a:buSzPts val="1400"/>
              <a:buNone/>
              <a:defRPr sz="1865">
                <a:solidFill>
                  <a:schemeClr val="dk1"/>
                </a:solidFill>
              </a:defRPr>
            </a:lvl4pPr>
            <a:lvl5pPr lvl="4" algn="ctr" rtl="0">
              <a:lnSpc>
                <a:spcPct val="100000"/>
              </a:lnSpc>
              <a:spcBef>
                <a:spcPts val="0"/>
              </a:spcBef>
              <a:spcAft>
                <a:spcPts val="0"/>
              </a:spcAft>
              <a:buClr>
                <a:schemeClr val="dk1"/>
              </a:buClr>
              <a:buSzPts val="1400"/>
              <a:buNone/>
              <a:defRPr sz="1865">
                <a:solidFill>
                  <a:schemeClr val="dk1"/>
                </a:solidFill>
              </a:defRPr>
            </a:lvl5pPr>
            <a:lvl6pPr lvl="5" algn="ctr" rtl="0">
              <a:lnSpc>
                <a:spcPct val="100000"/>
              </a:lnSpc>
              <a:spcBef>
                <a:spcPts val="0"/>
              </a:spcBef>
              <a:spcAft>
                <a:spcPts val="0"/>
              </a:spcAft>
              <a:buClr>
                <a:schemeClr val="dk1"/>
              </a:buClr>
              <a:buSzPts val="1400"/>
              <a:buNone/>
              <a:defRPr sz="1865">
                <a:solidFill>
                  <a:schemeClr val="dk1"/>
                </a:solidFill>
              </a:defRPr>
            </a:lvl6pPr>
            <a:lvl7pPr lvl="6" algn="ctr" rtl="0">
              <a:lnSpc>
                <a:spcPct val="100000"/>
              </a:lnSpc>
              <a:spcBef>
                <a:spcPts val="0"/>
              </a:spcBef>
              <a:spcAft>
                <a:spcPts val="0"/>
              </a:spcAft>
              <a:buClr>
                <a:schemeClr val="dk1"/>
              </a:buClr>
              <a:buSzPts val="1400"/>
              <a:buNone/>
              <a:defRPr sz="1865">
                <a:solidFill>
                  <a:schemeClr val="dk1"/>
                </a:solidFill>
              </a:defRPr>
            </a:lvl7pPr>
            <a:lvl8pPr lvl="7" algn="ctr" rtl="0">
              <a:lnSpc>
                <a:spcPct val="100000"/>
              </a:lnSpc>
              <a:spcBef>
                <a:spcPts val="0"/>
              </a:spcBef>
              <a:spcAft>
                <a:spcPts val="0"/>
              </a:spcAft>
              <a:buClr>
                <a:schemeClr val="dk1"/>
              </a:buClr>
              <a:buSzPts val="1400"/>
              <a:buNone/>
              <a:defRPr sz="1865">
                <a:solidFill>
                  <a:schemeClr val="dk1"/>
                </a:solidFill>
              </a:defRPr>
            </a:lvl8pPr>
            <a:lvl9pPr lvl="8" algn="ctr" rtl="0">
              <a:lnSpc>
                <a:spcPct val="100000"/>
              </a:lnSpc>
              <a:spcBef>
                <a:spcPts val="0"/>
              </a:spcBef>
              <a:spcAft>
                <a:spcPts val="0"/>
              </a:spcAft>
              <a:buClr>
                <a:schemeClr val="dk1"/>
              </a:buClr>
              <a:buSzPts val="1400"/>
              <a:buNone/>
              <a:defRPr sz="1865">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49E37E-9779-4A58-B9FF-94F08EC2DA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stretch>
            <a:fillRect/>
          </a:stretch>
        </a:blip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916900" y="849000"/>
            <a:ext cx="6120000" cy="195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4000"/>
              <a:buNone/>
              <a:defRPr sz="5335" b="1">
                <a:solidFill>
                  <a:schemeClr val="dk1"/>
                </a:solidFill>
              </a:defRPr>
            </a:lvl1pPr>
            <a:lvl2pPr lvl="1" rtl="0">
              <a:spcBef>
                <a:spcPts val="0"/>
              </a:spcBef>
              <a:spcAft>
                <a:spcPts val="0"/>
              </a:spcAft>
              <a:buClr>
                <a:schemeClr val="dk1"/>
              </a:buClr>
              <a:buSzPts val="4000"/>
              <a:buNone/>
              <a:defRPr sz="5335" b="1">
                <a:solidFill>
                  <a:schemeClr val="dk1"/>
                </a:solidFill>
              </a:defRPr>
            </a:lvl2pPr>
            <a:lvl3pPr lvl="2" rtl="0">
              <a:spcBef>
                <a:spcPts val="0"/>
              </a:spcBef>
              <a:spcAft>
                <a:spcPts val="0"/>
              </a:spcAft>
              <a:buClr>
                <a:schemeClr val="dk1"/>
              </a:buClr>
              <a:buSzPts val="4000"/>
              <a:buNone/>
              <a:defRPr sz="5335" b="1">
                <a:solidFill>
                  <a:schemeClr val="dk1"/>
                </a:solidFill>
              </a:defRPr>
            </a:lvl3pPr>
            <a:lvl4pPr lvl="3" rtl="0">
              <a:spcBef>
                <a:spcPts val="0"/>
              </a:spcBef>
              <a:spcAft>
                <a:spcPts val="0"/>
              </a:spcAft>
              <a:buClr>
                <a:schemeClr val="dk1"/>
              </a:buClr>
              <a:buSzPts val="4000"/>
              <a:buNone/>
              <a:defRPr sz="5335" b="1">
                <a:solidFill>
                  <a:schemeClr val="dk1"/>
                </a:solidFill>
              </a:defRPr>
            </a:lvl4pPr>
            <a:lvl5pPr lvl="4" rtl="0">
              <a:spcBef>
                <a:spcPts val="0"/>
              </a:spcBef>
              <a:spcAft>
                <a:spcPts val="0"/>
              </a:spcAft>
              <a:buClr>
                <a:schemeClr val="dk1"/>
              </a:buClr>
              <a:buSzPts val="4000"/>
              <a:buNone/>
              <a:defRPr sz="5335" b="1">
                <a:solidFill>
                  <a:schemeClr val="dk1"/>
                </a:solidFill>
              </a:defRPr>
            </a:lvl5pPr>
            <a:lvl6pPr lvl="5" rtl="0">
              <a:spcBef>
                <a:spcPts val="0"/>
              </a:spcBef>
              <a:spcAft>
                <a:spcPts val="0"/>
              </a:spcAft>
              <a:buClr>
                <a:schemeClr val="dk1"/>
              </a:buClr>
              <a:buSzPts val="4000"/>
              <a:buNone/>
              <a:defRPr sz="5335" b="1">
                <a:solidFill>
                  <a:schemeClr val="dk1"/>
                </a:solidFill>
              </a:defRPr>
            </a:lvl6pPr>
            <a:lvl7pPr lvl="6" rtl="0">
              <a:spcBef>
                <a:spcPts val="0"/>
              </a:spcBef>
              <a:spcAft>
                <a:spcPts val="0"/>
              </a:spcAft>
              <a:buClr>
                <a:schemeClr val="dk1"/>
              </a:buClr>
              <a:buSzPts val="4000"/>
              <a:buNone/>
              <a:defRPr sz="5335" b="1">
                <a:solidFill>
                  <a:schemeClr val="dk1"/>
                </a:solidFill>
              </a:defRPr>
            </a:lvl7pPr>
            <a:lvl8pPr lvl="7" rtl="0">
              <a:spcBef>
                <a:spcPts val="0"/>
              </a:spcBef>
              <a:spcAft>
                <a:spcPts val="0"/>
              </a:spcAft>
              <a:buClr>
                <a:schemeClr val="dk1"/>
              </a:buClr>
              <a:buSzPts val="4000"/>
              <a:buNone/>
              <a:defRPr sz="5335" b="1">
                <a:solidFill>
                  <a:schemeClr val="dk1"/>
                </a:solidFill>
              </a:defRPr>
            </a:lvl8pPr>
            <a:lvl9pPr lvl="8" rtl="0">
              <a:spcBef>
                <a:spcPts val="0"/>
              </a:spcBef>
              <a:spcAft>
                <a:spcPts val="0"/>
              </a:spcAft>
              <a:buClr>
                <a:schemeClr val="dk1"/>
              </a:buClr>
              <a:buSzPts val="4000"/>
              <a:buNone/>
              <a:defRPr sz="5335" b="1">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stretch>
            <a:fillRect/>
          </a:stretch>
        </a:blipFill>
        <a:effectLst/>
      </p:bgPr>
    </p:bg>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019000" y="1359733"/>
            <a:ext cx="42884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000"/>
              <a:buNone/>
              <a:defRPr sz="14535" b="1">
                <a:solidFill>
                  <a:schemeClr val="dk1"/>
                </a:solidFill>
              </a:defRPr>
            </a:lvl1pPr>
            <a:lvl2pPr lvl="1" rtl="0">
              <a:spcBef>
                <a:spcPts val="0"/>
              </a:spcBef>
              <a:spcAft>
                <a:spcPts val="0"/>
              </a:spcAft>
              <a:buClr>
                <a:schemeClr val="dk1"/>
              </a:buClr>
              <a:buSzPts val="9000"/>
              <a:buNone/>
              <a:defRPr sz="12000" b="1">
                <a:solidFill>
                  <a:schemeClr val="dk1"/>
                </a:solidFill>
              </a:defRPr>
            </a:lvl2pPr>
            <a:lvl3pPr lvl="2" rtl="0">
              <a:spcBef>
                <a:spcPts val="0"/>
              </a:spcBef>
              <a:spcAft>
                <a:spcPts val="0"/>
              </a:spcAft>
              <a:buClr>
                <a:schemeClr val="dk1"/>
              </a:buClr>
              <a:buSzPts val="9000"/>
              <a:buNone/>
              <a:defRPr sz="12000" b="1">
                <a:solidFill>
                  <a:schemeClr val="dk1"/>
                </a:solidFill>
              </a:defRPr>
            </a:lvl3pPr>
            <a:lvl4pPr lvl="3" rtl="0">
              <a:spcBef>
                <a:spcPts val="0"/>
              </a:spcBef>
              <a:spcAft>
                <a:spcPts val="0"/>
              </a:spcAft>
              <a:buClr>
                <a:schemeClr val="dk1"/>
              </a:buClr>
              <a:buSzPts val="9000"/>
              <a:buNone/>
              <a:defRPr sz="12000" b="1">
                <a:solidFill>
                  <a:schemeClr val="dk1"/>
                </a:solidFill>
              </a:defRPr>
            </a:lvl4pPr>
            <a:lvl5pPr lvl="4" rtl="0">
              <a:spcBef>
                <a:spcPts val="0"/>
              </a:spcBef>
              <a:spcAft>
                <a:spcPts val="0"/>
              </a:spcAft>
              <a:buClr>
                <a:schemeClr val="dk1"/>
              </a:buClr>
              <a:buSzPts val="9000"/>
              <a:buNone/>
              <a:defRPr sz="12000" b="1">
                <a:solidFill>
                  <a:schemeClr val="dk1"/>
                </a:solidFill>
              </a:defRPr>
            </a:lvl5pPr>
            <a:lvl6pPr lvl="5" rtl="0">
              <a:spcBef>
                <a:spcPts val="0"/>
              </a:spcBef>
              <a:spcAft>
                <a:spcPts val="0"/>
              </a:spcAft>
              <a:buClr>
                <a:schemeClr val="dk1"/>
              </a:buClr>
              <a:buSzPts val="9000"/>
              <a:buNone/>
              <a:defRPr sz="12000" b="1">
                <a:solidFill>
                  <a:schemeClr val="dk1"/>
                </a:solidFill>
              </a:defRPr>
            </a:lvl6pPr>
            <a:lvl7pPr lvl="6" rtl="0">
              <a:spcBef>
                <a:spcPts val="0"/>
              </a:spcBef>
              <a:spcAft>
                <a:spcPts val="0"/>
              </a:spcAft>
              <a:buClr>
                <a:schemeClr val="dk1"/>
              </a:buClr>
              <a:buSzPts val="9000"/>
              <a:buNone/>
              <a:defRPr sz="12000" b="1">
                <a:solidFill>
                  <a:schemeClr val="dk1"/>
                </a:solidFill>
              </a:defRPr>
            </a:lvl7pPr>
            <a:lvl8pPr lvl="7" rtl="0">
              <a:spcBef>
                <a:spcPts val="0"/>
              </a:spcBef>
              <a:spcAft>
                <a:spcPts val="0"/>
              </a:spcAft>
              <a:buClr>
                <a:schemeClr val="dk1"/>
              </a:buClr>
              <a:buSzPts val="9000"/>
              <a:buNone/>
              <a:defRPr sz="12000" b="1">
                <a:solidFill>
                  <a:schemeClr val="dk1"/>
                </a:solidFill>
              </a:defRPr>
            </a:lvl8pPr>
            <a:lvl9pPr lvl="8" rtl="0">
              <a:spcBef>
                <a:spcPts val="0"/>
              </a:spcBef>
              <a:spcAft>
                <a:spcPts val="0"/>
              </a:spcAft>
              <a:buClr>
                <a:schemeClr val="dk1"/>
              </a:buClr>
              <a:buSzPts val="9000"/>
              <a:buNone/>
              <a:defRPr sz="12000" b="1">
                <a:solidFill>
                  <a:schemeClr val="dk1"/>
                </a:solidFill>
              </a:defRPr>
            </a:lvl9pPr>
          </a:lstStyle>
          <a:p>
            <a:r>
              <a:t>xx%</a:t>
            </a:r>
          </a:p>
        </p:txBody>
      </p:sp>
      <p:sp>
        <p:nvSpPr>
          <p:cNvPr id="38" name="Google Shape;38;p11"/>
          <p:cNvSpPr txBox="1">
            <a:spLocks noGrp="1"/>
          </p:cNvSpPr>
          <p:nvPr>
            <p:ph type="body" idx="1"/>
          </p:nvPr>
        </p:nvSpPr>
        <p:spPr>
          <a:xfrm>
            <a:off x="1154200" y="3913300"/>
            <a:ext cx="4076400" cy="5976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chemeClr val="dk1"/>
              </a:buClr>
              <a:buSzPts val="1400"/>
              <a:buChar char="●"/>
              <a:defRPr sz="1865">
                <a:solidFill>
                  <a:schemeClr val="dk1"/>
                </a:solidFill>
              </a:defRPr>
            </a:lvl1pPr>
            <a:lvl2pPr marL="1219200" lvl="1" indent="-423545" rtl="0">
              <a:spcBef>
                <a:spcPts val="2135"/>
              </a:spcBef>
              <a:spcAft>
                <a:spcPts val="0"/>
              </a:spcAft>
              <a:buClr>
                <a:schemeClr val="dk1"/>
              </a:buClr>
              <a:buSzPts val="1400"/>
              <a:buChar char="○"/>
              <a:defRPr sz="1865">
                <a:solidFill>
                  <a:schemeClr val="dk1"/>
                </a:solidFill>
              </a:defRPr>
            </a:lvl2pPr>
            <a:lvl3pPr marL="1828800" lvl="2" indent="-423545" rtl="0">
              <a:spcBef>
                <a:spcPts val="2135"/>
              </a:spcBef>
              <a:spcAft>
                <a:spcPts val="0"/>
              </a:spcAft>
              <a:buClr>
                <a:schemeClr val="dk1"/>
              </a:buClr>
              <a:buSzPts val="1400"/>
              <a:buChar char="■"/>
              <a:defRPr sz="1865">
                <a:solidFill>
                  <a:schemeClr val="dk1"/>
                </a:solidFill>
              </a:defRPr>
            </a:lvl3pPr>
            <a:lvl4pPr marL="2438400" lvl="3" indent="-423545" rtl="0">
              <a:spcBef>
                <a:spcPts val="2135"/>
              </a:spcBef>
              <a:spcAft>
                <a:spcPts val="0"/>
              </a:spcAft>
              <a:buClr>
                <a:schemeClr val="dk1"/>
              </a:buClr>
              <a:buSzPts val="1400"/>
              <a:buChar char="●"/>
              <a:defRPr sz="1865">
                <a:solidFill>
                  <a:schemeClr val="dk1"/>
                </a:solidFill>
              </a:defRPr>
            </a:lvl4pPr>
            <a:lvl5pPr marL="3048000" lvl="4" indent="-423545" rtl="0">
              <a:spcBef>
                <a:spcPts val="2135"/>
              </a:spcBef>
              <a:spcAft>
                <a:spcPts val="0"/>
              </a:spcAft>
              <a:buClr>
                <a:schemeClr val="dk1"/>
              </a:buClr>
              <a:buSzPts val="1400"/>
              <a:buChar char="○"/>
              <a:defRPr sz="1865">
                <a:solidFill>
                  <a:schemeClr val="dk1"/>
                </a:solidFill>
              </a:defRPr>
            </a:lvl5pPr>
            <a:lvl6pPr marL="3657600" lvl="5" indent="-423545" rtl="0">
              <a:spcBef>
                <a:spcPts val="2135"/>
              </a:spcBef>
              <a:spcAft>
                <a:spcPts val="0"/>
              </a:spcAft>
              <a:buClr>
                <a:schemeClr val="dk1"/>
              </a:buClr>
              <a:buSzPts val="1400"/>
              <a:buChar char="■"/>
              <a:defRPr sz="1865">
                <a:solidFill>
                  <a:schemeClr val="dk1"/>
                </a:solidFill>
              </a:defRPr>
            </a:lvl6pPr>
            <a:lvl7pPr marL="4267200" lvl="6" indent="-423545" rtl="0">
              <a:spcBef>
                <a:spcPts val="2135"/>
              </a:spcBef>
              <a:spcAft>
                <a:spcPts val="0"/>
              </a:spcAft>
              <a:buClr>
                <a:schemeClr val="dk1"/>
              </a:buClr>
              <a:buSzPts val="1400"/>
              <a:buChar char="●"/>
              <a:defRPr sz="1865">
                <a:solidFill>
                  <a:schemeClr val="dk1"/>
                </a:solidFill>
              </a:defRPr>
            </a:lvl7pPr>
            <a:lvl8pPr marL="4876800" lvl="7" indent="-423545" rtl="0">
              <a:spcBef>
                <a:spcPts val="2135"/>
              </a:spcBef>
              <a:spcAft>
                <a:spcPts val="0"/>
              </a:spcAft>
              <a:buClr>
                <a:schemeClr val="dk1"/>
              </a:buClr>
              <a:buSzPts val="1400"/>
              <a:buChar char="○"/>
              <a:defRPr sz="1865">
                <a:solidFill>
                  <a:schemeClr val="dk1"/>
                </a:solidFill>
              </a:defRPr>
            </a:lvl8pPr>
            <a:lvl9pPr marL="5486400" lvl="8" indent="-423545" rtl="0">
              <a:spcBef>
                <a:spcPts val="2135"/>
              </a:spcBef>
              <a:spcAft>
                <a:spcPts val="2135"/>
              </a:spcAft>
              <a:buClr>
                <a:schemeClr val="dk1"/>
              </a:buClr>
              <a:buSzPts val="1400"/>
              <a:buChar char="■"/>
              <a:defRPr sz="1865">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matchingName="Blank">
  <p:cSld name="Blank">
    <p:bg>
      <p:bgPr>
        <a:blipFill>
          <a:blip r:embed="rId2"/>
          <a:stretch>
            <a:fillRect/>
          </a:stretch>
        </a:blipFill>
        <a:effectLst/>
      </p:bgPr>
    </p:bg>
    <p:spTree>
      <p:nvGrpSpPr>
        <p:cNvPr id="1" name="Shape 3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ctrTitle"/>
          </p:nvPr>
        </p:nvSpPr>
        <p:spPr>
          <a:xfrm>
            <a:off x="820300" y="2188600"/>
            <a:ext cx="2507200" cy="126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b="1"/>
            </a:lvl2pPr>
            <a:lvl3pPr lvl="2" rtl="0">
              <a:spcBef>
                <a:spcPts val="0"/>
              </a:spcBef>
              <a:spcAft>
                <a:spcPts val="0"/>
              </a:spcAft>
              <a:buSzPts val="3600"/>
              <a:buNone/>
              <a:defRPr sz="4800" b="1"/>
            </a:lvl3pPr>
            <a:lvl4pPr lvl="3" rtl="0">
              <a:spcBef>
                <a:spcPts val="0"/>
              </a:spcBef>
              <a:spcAft>
                <a:spcPts val="0"/>
              </a:spcAft>
              <a:buSzPts val="3600"/>
              <a:buNone/>
              <a:defRPr sz="4800" b="1"/>
            </a:lvl4pPr>
            <a:lvl5pPr lvl="4" rtl="0">
              <a:spcBef>
                <a:spcPts val="0"/>
              </a:spcBef>
              <a:spcAft>
                <a:spcPts val="0"/>
              </a:spcAft>
              <a:buSzPts val="3600"/>
              <a:buNone/>
              <a:defRPr sz="4800" b="1"/>
            </a:lvl5pPr>
            <a:lvl6pPr lvl="5" rtl="0">
              <a:spcBef>
                <a:spcPts val="0"/>
              </a:spcBef>
              <a:spcAft>
                <a:spcPts val="0"/>
              </a:spcAft>
              <a:buSzPts val="3600"/>
              <a:buNone/>
              <a:defRPr sz="4800" b="1"/>
            </a:lvl6pPr>
            <a:lvl7pPr lvl="6" rtl="0">
              <a:spcBef>
                <a:spcPts val="0"/>
              </a:spcBef>
              <a:spcAft>
                <a:spcPts val="0"/>
              </a:spcAft>
              <a:buSzPts val="3600"/>
              <a:buNone/>
              <a:defRPr sz="4800" b="1"/>
            </a:lvl7pPr>
            <a:lvl8pPr lvl="7" rtl="0">
              <a:spcBef>
                <a:spcPts val="0"/>
              </a:spcBef>
              <a:spcAft>
                <a:spcPts val="0"/>
              </a:spcAft>
              <a:buSzPts val="3600"/>
              <a:buNone/>
              <a:defRPr sz="4800" b="1"/>
            </a:lvl8pPr>
            <a:lvl9pPr lvl="8" rtl="0">
              <a:spcBef>
                <a:spcPts val="0"/>
              </a:spcBef>
              <a:spcAft>
                <a:spcPts val="0"/>
              </a:spcAft>
              <a:buSzPts val="3600"/>
              <a:buNone/>
              <a:defRPr sz="4800" b="1"/>
            </a:lvl9pPr>
          </a:lstStyle>
          <a:p/>
        </p:txBody>
      </p:sp>
      <p:sp>
        <p:nvSpPr>
          <p:cNvPr id="42" name="Google Shape;42;p13"/>
          <p:cNvSpPr txBox="1">
            <a:spLocks noGrp="1"/>
          </p:cNvSpPr>
          <p:nvPr>
            <p:ph type="ctrTitle" idx="2"/>
          </p:nvPr>
        </p:nvSpPr>
        <p:spPr>
          <a:xfrm>
            <a:off x="7027333" y="690367"/>
            <a:ext cx="4009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43" name="Google Shape;43;p13"/>
          <p:cNvSpPr txBox="1">
            <a:spLocks noGrp="1"/>
          </p:cNvSpPr>
          <p:nvPr>
            <p:ph type="subTitle" idx="1"/>
          </p:nvPr>
        </p:nvSpPr>
        <p:spPr>
          <a:xfrm>
            <a:off x="7027333" y="1266443"/>
            <a:ext cx="3896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44" name="Google Shape;44;p13"/>
          <p:cNvSpPr txBox="1">
            <a:spLocks noGrp="1"/>
          </p:cNvSpPr>
          <p:nvPr>
            <p:ph type="title" idx="3" hasCustomPrompt="1"/>
          </p:nvPr>
        </p:nvSpPr>
        <p:spPr>
          <a:xfrm>
            <a:off x="6124547" y="960004"/>
            <a:ext cx="1609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
        <p:nvSpPr>
          <p:cNvPr id="45" name="Google Shape;45;p13"/>
          <p:cNvSpPr txBox="1">
            <a:spLocks noGrp="1"/>
          </p:cNvSpPr>
          <p:nvPr>
            <p:ph type="ctrTitle" idx="4"/>
          </p:nvPr>
        </p:nvSpPr>
        <p:spPr>
          <a:xfrm>
            <a:off x="7027333" y="2074433"/>
            <a:ext cx="4009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46" name="Google Shape;46;p13"/>
          <p:cNvSpPr txBox="1">
            <a:spLocks noGrp="1"/>
          </p:cNvSpPr>
          <p:nvPr>
            <p:ph type="subTitle" idx="5"/>
          </p:nvPr>
        </p:nvSpPr>
        <p:spPr>
          <a:xfrm>
            <a:off x="7027333" y="2650512"/>
            <a:ext cx="3896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47" name="Google Shape;47;p13"/>
          <p:cNvSpPr txBox="1">
            <a:spLocks noGrp="1"/>
          </p:cNvSpPr>
          <p:nvPr>
            <p:ph type="ctrTitle" idx="6"/>
          </p:nvPr>
        </p:nvSpPr>
        <p:spPr>
          <a:xfrm>
            <a:off x="7027333" y="3414900"/>
            <a:ext cx="4009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48" name="Google Shape;48;p13"/>
          <p:cNvSpPr txBox="1">
            <a:spLocks noGrp="1"/>
          </p:cNvSpPr>
          <p:nvPr>
            <p:ph type="subTitle" idx="7"/>
          </p:nvPr>
        </p:nvSpPr>
        <p:spPr>
          <a:xfrm>
            <a:off x="7027333" y="3990977"/>
            <a:ext cx="3896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49" name="Google Shape;49;p13"/>
          <p:cNvSpPr txBox="1">
            <a:spLocks noGrp="1"/>
          </p:cNvSpPr>
          <p:nvPr>
            <p:ph type="ctrTitle" idx="8"/>
          </p:nvPr>
        </p:nvSpPr>
        <p:spPr>
          <a:xfrm>
            <a:off x="7027333" y="4805267"/>
            <a:ext cx="4009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50" name="Google Shape;50;p13"/>
          <p:cNvSpPr txBox="1">
            <a:spLocks noGrp="1"/>
          </p:cNvSpPr>
          <p:nvPr>
            <p:ph type="subTitle" idx="9"/>
          </p:nvPr>
        </p:nvSpPr>
        <p:spPr>
          <a:xfrm>
            <a:off x="7027333" y="5381343"/>
            <a:ext cx="3896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51" name="Google Shape;51;p13"/>
          <p:cNvSpPr txBox="1">
            <a:spLocks noGrp="1"/>
          </p:cNvSpPr>
          <p:nvPr>
            <p:ph type="title" idx="13" hasCustomPrompt="1"/>
          </p:nvPr>
        </p:nvSpPr>
        <p:spPr>
          <a:xfrm>
            <a:off x="6124547" y="2335301"/>
            <a:ext cx="1609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
        <p:nvSpPr>
          <p:cNvPr id="52" name="Google Shape;52;p13"/>
          <p:cNvSpPr txBox="1">
            <a:spLocks noGrp="1"/>
          </p:cNvSpPr>
          <p:nvPr>
            <p:ph type="title" idx="14" hasCustomPrompt="1"/>
          </p:nvPr>
        </p:nvSpPr>
        <p:spPr>
          <a:xfrm>
            <a:off x="6124547" y="3659108"/>
            <a:ext cx="1609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
        <p:nvSpPr>
          <p:cNvPr id="53" name="Google Shape;53;p13"/>
          <p:cNvSpPr txBox="1">
            <a:spLocks noGrp="1"/>
          </p:cNvSpPr>
          <p:nvPr>
            <p:ph type="title" idx="15" hasCustomPrompt="1"/>
          </p:nvPr>
        </p:nvSpPr>
        <p:spPr>
          <a:xfrm>
            <a:off x="6124547" y="5057331"/>
            <a:ext cx="1609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stretch>
            <a:fillRect/>
          </a:stretch>
        </a:blip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996067" y="83933"/>
            <a:ext cx="5796400" cy="273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600"/>
              <a:buNone/>
              <a:defRPr sz="4800" b="1">
                <a:solidFill>
                  <a:schemeClr val="dk1"/>
                </a:solidFill>
              </a:defRPr>
            </a:lvl1pPr>
            <a:lvl2pPr lvl="1" rtl="0">
              <a:spcBef>
                <a:spcPts val="0"/>
              </a:spcBef>
              <a:spcAft>
                <a:spcPts val="0"/>
              </a:spcAft>
              <a:buClr>
                <a:schemeClr val="dk1"/>
              </a:buClr>
              <a:buSzPts val="3600"/>
              <a:buNone/>
              <a:defRPr sz="4800" b="1">
                <a:solidFill>
                  <a:schemeClr val="dk1"/>
                </a:solidFill>
              </a:defRPr>
            </a:lvl2pPr>
            <a:lvl3pPr lvl="2" rtl="0">
              <a:spcBef>
                <a:spcPts val="0"/>
              </a:spcBef>
              <a:spcAft>
                <a:spcPts val="0"/>
              </a:spcAft>
              <a:buClr>
                <a:schemeClr val="dk1"/>
              </a:buClr>
              <a:buSzPts val="3600"/>
              <a:buNone/>
              <a:defRPr sz="4800" b="1">
                <a:solidFill>
                  <a:schemeClr val="dk1"/>
                </a:solidFill>
              </a:defRPr>
            </a:lvl3pPr>
            <a:lvl4pPr lvl="3" rtl="0">
              <a:spcBef>
                <a:spcPts val="0"/>
              </a:spcBef>
              <a:spcAft>
                <a:spcPts val="0"/>
              </a:spcAft>
              <a:buClr>
                <a:schemeClr val="dk1"/>
              </a:buClr>
              <a:buSzPts val="3600"/>
              <a:buNone/>
              <a:defRPr sz="4800" b="1">
                <a:solidFill>
                  <a:schemeClr val="dk1"/>
                </a:solidFill>
              </a:defRPr>
            </a:lvl4pPr>
            <a:lvl5pPr lvl="4" rtl="0">
              <a:spcBef>
                <a:spcPts val="0"/>
              </a:spcBef>
              <a:spcAft>
                <a:spcPts val="0"/>
              </a:spcAft>
              <a:buClr>
                <a:schemeClr val="dk1"/>
              </a:buClr>
              <a:buSzPts val="3600"/>
              <a:buNone/>
              <a:defRPr sz="4800" b="1">
                <a:solidFill>
                  <a:schemeClr val="dk1"/>
                </a:solidFill>
              </a:defRPr>
            </a:lvl5pPr>
            <a:lvl6pPr lvl="5" rtl="0">
              <a:spcBef>
                <a:spcPts val="0"/>
              </a:spcBef>
              <a:spcAft>
                <a:spcPts val="0"/>
              </a:spcAft>
              <a:buClr>
                <a:schemeClr val="dk1"/>
              </a:buClr>
              <a:buSzPts val="3600"/>
              <a:buNone/>
              <a:defRPr sz="4800" b="1">
                <a:solidFill>
                  <a:schemeClr val="dk1"/>
                </a:solidFill>
              </a:defRPr>
            </a:lvl6pPr>
            <a:lvl7pPr lvl="6" rtl="0">
              <a:spcBef>
                <a:spcPts val="0"/>
              </a:spcBef>
              <a:spcAft>
                <a:spcPts val="0"/>
              </a:spcAft>
              <a:buClr>
                <a:schemeClr val="dk1"/>
              </a:buClr>
              <a:buSzPts val="3600"/>
              <a:buNone/>
              <a:defRPr sz="4800" b="1">
                <a:solidFill>
                  <a:schemeClr val="dk1"/>
                </a:solidFill>
              </a:defRPr>
            </a:lvl7pPr>
            <a:lvl8pPr lvl="7" rtl="0">
              <a:spcBef>
                <a:spcPts val="0"/>
              </a:spcBef>
              <a:spcAft>
                <a:spcPts val="0"/>
              </a:spcAft>
              <a:buClr>
                <a:schemeClr val="dk1"/>
              </a:buClr>
              <a:buSzPts val="3600"/>
              <a:buNone/>
              <a:defRPr sz="4800" b="1">
                <a:solidFill>
                  <a:schemeClr val="dk1"/>
                </a:solidFill>
              </a:defRPr>
            </a:lvl8pPr>
            <a:lvl9pPr lvl="8" rtl="0">
              <a:spcBef>
                <a:spcPts val="0"/>
              </a:spcBef>
              <a:spcAft>
                <a:spcPts val="0"/>
              </a:spcAft>
              <a:buClr>
                <a:schemeClr val="dk1"/>
              </a:buClr>
              <a:buSzPts val="3600"/>
              <a:buNone/>
              <a:defRPr sz="4800" b="1">
                <a:solidFill>
                  <a:schemeClr val="dk1"/>
                </a:solidFill>
              </a:defRPr>
            </a:lvl9pPr>
          </a:lstStyle>
          <a:p/>
        </p:txBody>
      </p:sp>
      <p:sp>
        <p:nvSpPr>
          <p:cNvPr id="56" name="Google Shape;56;p14"/>
          <p:cNvSpPr txBox="1">
            <a:spLocks noGrp="1"/>
          </p:cNvSpPr>
          <p:nvPr>
            <p:ph type="subTitle" idx="1"/>
          </p:nvPr>
        </p:nvSpPr>
        <p:spPr>
          <a:xfrm>
            <a:off x="996067" y="3025933"/>
            <a:ext cx="59372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Char char="●"/>
              <a:defRPr sz="1865">
                <a:solidFill>
                  <a:schemeClr val="dk1"/>
                </a:solidFill>
              </a:defRPr>
            </a:lvl1pPr>
            <a:lvl2pPr lvl="1" rtl="0">
              <a:lnSpc>
                <a:spcPct val="100000"/>
              </a:lnSpc>
              <a:spcBef>
                <a:spcPts val="0"/>
              </a:spcBef>
              <a:spcAft>
                <a:spcPts val="0"/>
              </a:spcAft>
              <a:buClr>
                <a:srgbClr val="313C42"/>
              </a:buClr>
              <a:buSzPts val="1400"/>
              <a:buFont typeface="Montserrat"/>
              <a:buChar char="○"/>
              <a:defRPr sz="1865">
                <a:solidFill>
                  <a:schemeClr val="dk1"/>
                </a:solidFill>
              </a:defRPr>
            </a:lvl2pPr>
            <a:lvl3pPr lvl="2" rtl="0">
              <a:lnSpc>
                <a:spcPct val="100000"/>
              </a:lnSpc>
              <a:spcBef>
                <a:spcPts val="0"/>
              </a:spcBef>
              <a:spcAft>
                <a:spcPts val="0"/>
              </a:spcAft>
              <a:buClr>
                <a:srgbClr val="313C42"/>
              </a:buClr>
              <a:buSzPts val="1400"/>
              <a:buFont typeface="Montserrat"/>
              <a:buChar char="■"/>
              <a:defRPr sz="1865">
                <a:solidFill>
                  <a:schemeClr val="dk1"/>
                </a:solidFill>
              </a:defRPr>
            </a:lvl3pPr>
            <a:lvl4pPr lvl="3" rtl="0">
              <a:lnSpc>
                <a:spcPct val="100000"/>
              </a:lnSpc>
              <a:spcBef>
                <a:spcPts val="0"/>
              </a:spcBef>
              <a:spcAft>
                <a:spcPts val="0"/>
              </a:spcAft>
              <a:buClr>
                <a:srgbClr val="313C42"/>
              </a:buClr>
              <a:buSzPts val="1400"/>
              <a:buFont typeface="Montserrat"/>
              <a:buChar char="●"/>
              <a:defRPr sz="1865">
                <a:solidFill>
                  <a:schemeClr val="dk1"/>
                </a:solidFill>
              </a:defRPr>
            </a:lvl4pPr>
            <a:lvl5pPr lvl="4" rtl="0">
              <a:lnSpc>
                <a:spcPct val="100000"/>
              </a:lnSpc>
              <a:spcBef>
                <a:spcPts val="0"/>
              </a:spcBef>
              <a:spcAft>
                <a:spcPts val="0"/>
              </a:spcAft>
              <a:buClr>
                <a:srgbClr val="313C42"/>
              </a:buClr>
              <a:buSzPts val="1400"/>
              <a:buFont typeface="Montserrat"/>
              <a:buChar char="○"/>
              <a:defRPr sz="1865">
                <a:solidFill>
                  <a:schemeClr val="dk1"/>
                </a:solidFill>
              </a:defRPr>
            </a:lvl5pPr>
            <a:lvl6pPr lvl="5" rtl="0">
              <a:lnSpc>
                <a:spcPct val="100000"/>
              </a:lnSpc>
              <a:spcBef>
                <a:spcPts val="0"/>
              </a:spcBef>
              <a:spcAft>
                <a:spcPts val="0"/>
              </a:spcAft>
              <a:buClr>
                <a:srgbClr val="313C42"/>
              </a:buClr>
              <a:buSzPts val="1400"/>
              <a:buFont typeface="Montserrat"/>
              <a:buChar char="■"/>
              <a:defRPr sz="1865">
                <a:solidFill>
                  <a:schemeClr val="dk1"/>
                </a:solidFill>
              </a:defRPr>
            </a:lvl6pPr>
            <a:lvl7pPr lvl="6" rtl="0">
              <a:lnSpc>
                <a:spcPct val="100000"/>
              </a:lnSpc>
              <a:spcBef>
                <a:spcPts val="0"/>
              </a:spcBef>
              <a:spcAft>
                <a:spcPts val="0"/>
              </a:spcAft>
              <a:buClr>
                <a:srgbClr val="313C42"/>
              </a:buClr>
              <a:buSzPts val="1400"/>
              <a:buFont typeface="Montserrat"/>
              <a:buChar char="●"/>
              <a:defRPr sz="1865">
                <a:solidFill>
                  <a:schemeClr val="dk1"/>
                </a:solidFill>
              </a:defRPr>
            </a:lvl7pPr>
            <a:lvl8pPr lvl="7" rtl="0">
              <a:lnSpc>
                <a:spcPct val="100000"/>
              </a:lnSpc>
              <a:spcBef>
                <a:spcPts val="0"/>
              </a:spcBef>
              <a:spcAft>
                <a:spcPts val="0"/>
              </a:spcAft>
              <a:buClr>
                <a:srgbClr val="313C42"/>
              </a:buClr>
              <a:buSzPts val="1400"/>
              <a:buFont typeface="Montserrat"/>
              <a:buChar char="○"/>
              <a:defRPr sz="1865">
                <a:solidFill>
                  <a:schemeClr val="dk1"/>
                </a:solidFill>
              </a:defRPr>
            </a:lvl8pPr>
            <a:lvl9pPr lvl="8" rtl="0">
              <a:lnSpc>
                <a:spcPct val="100000"/>
              </a:lnSpc>
              <a:spcBef>
                <a:spcPts val="0"/>
              </a:spcBef>
              <a:spcAft>
                <a:spcPts val="0"/>
              </a:spcAft>
              <a:buClr>
                <a:srgbClr val="313C42"/>
              </a:buClr>
              <a:buSzPts val="1400"/>
              <a:buFont typeface="Montserrat"/>
              <a:buChar char="■"/>
              <a:defRPr sz="1865">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subTitle" idx="1"/>
          </p:nvPr>
        </p:nvSpPr>
        <p:spPr>
          <a:xfrm>
            <a:off x="6273800" y="3379433"/>
            <a:ext cx="4487600" cy="842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algn="r" rtl="0">
              <a:spcBef>
                <a:spcPts val="2135"/>
              </a:spcBef>
              <a:spcAft>
                <a:spcPts val="0"/>
              </a:spcAft>
              <a:buNone/>
              <a:defRPr sz="2400"/>
            </a:lvl2pPr>
            <a:lvl3pPr lvl="2" algn="r" rtl="0">
              <a:spcBef>
                <a:spcPts val="2135"/>
              </a:spcBef>
              <a:spcAft>
                <a:spcPts val="0"/>
              </a:spcAft>
              <a:buNone/>
              <a:defRPr sz="2400"/>
            </a:lvl3pPr>
            <a:lvl4pPr lvl="3" algn="r" rtl="0">
              <a:spcBef>
                <a:spcPts val="2135"/>
              </a:spcBef>
              <a:spcAft>
                <a:spcPts val="0"/>
              </a:spcAft>
              <a:buNone/>
              <a:defRPr sz="2400"/>
            </a:lvl4pPr>
            <a:lvl5pPr lvl="4" algn="r" rtl="0">
              <a:spcBef>
                <a:spcPts val="2135"/>
              </a:spcBef>
              <a:spcAft>
                <a:spcPts val="0"/>
              </a:spcAft>
              <a:buNone/>
              <a:defRPr sz="2400"/>
            </a:lvl5pPr>
            <a:lvl6pPr lvl="5" algn="r" rtl="0">
              <a:spcBef>
                <a:spcPts val="2135"/>
              </a:spcBef>
              <a:spcAft>
                <a:spcPts val="0"/>
              </a:spcAft>
              <a:buNone/>
              <a:defRPr sz="2400"/>
            </a:lvl6pPr>
            <a:lvl7pPr lvl="6" algn="r" rtl="0">
              <a:spcBef>
                <a:spcPts val="2135"/>
              </a:spcBef>
              <a:spcAft>
                <a:spcPts val="0"/>
              </a:spcAft>
              <a:buNone/>
              <a:defRPr sz="2400"/>
            </a:lvl7pPr>
            <a:lvl8pPr lvl="7" algn="r" rtl="0">
              <a:spcBef>
                <a:spcPts val="2135"/>
              </a:spcBef>
              <a:spcAft>
                <a:spcPts val="0"/>
              </a:spcAft>
              <a:buNone/>
              <a:defRPr sz="2400"/>
            </a:lvl8pPr>
            <a:lvl9pPr lvl="8" algn="r" rtl="0">
              <a:spcBef>
                <a:spcPts val="2135"/>
              </a:spcBef>
              <a:spcAft>
                <a:spcPts val="2135"/>
              </a:spcAft>
              <a:buNone/>
              <a:defRPr sz="2400"/>
            </a:lvl9pPr>
          </a:lstStyle>
          <a:p/>
        </p:txBody>
      </p:sp>
      <p:sp>
        <p:nvSpPr>
          <p:cNvPr id="59" name="Google Shape;59;p15"/>
          <p:cNvSpPr txBox="1">
            <a:spLocks noGrp="1"/>
          </p:cNvSpPr>
          <p:nvPr>
            <p:ph type="subTitle" idx="2"/>
          </p:nvPr>
        </p:nvSpPr>
        <p:spPr>
          <a:xfrm>
            <a:off x="6499267" y="4302961"/>
            <a:ext cx="4262000" cy="906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335" b="1">
                <a:latin typeface="Dawning of a New Day"/>
                <a:ea typeface="Dawning of a New Day"/>
                <a:cs typeface="Dawning of a New Day"/>
                <a:sym typeface="Dawning of a New Day"/>
              </a:defRPr>
            </a:lvl1pPr>
            <a:lvl2pPr lvl="1" rtl="0">
              <a:spcBef>
                <a:spcPts val="2135"/>
              </a:spcBef>
              <a:spcAft>
                <a:spcPts val="0"/>
              </a:spcAft>
              <a:buNone/>
              <a:defRPr sz="3335" b="1">
                <a:latin typeface="Dawning of a New Day"/>
                <a:ea typeface="Dawning of a New Day"/>
                <a:cs typeface="Dawning of a New Day"/>
                <a:sym typeface="Dawning of a New Day"/>
              </a:defRPr>
            </a:lvl2pPr>
            <a:lvl3pPr lvl="2" rtl="0">
              <a:spcBef>
                <a:spcPts val="2135"/>
              </a:spcBef>
              <a:spcAft>
                <a:spcPts val="0"/>
              </a:spcAft>
              <a:buNone/>
              <a:defRPr sz="3335" b="1">
                <a:latin typeface="Dawning of a New Day"/>
                <a:ea typeface="Dawning of a New Day"/>
                <a:cs typeface="Dawning of a New Day"/>
                <a:sym typeface="Dawning of a New Day"/>
              </a:defRPr>
            </a:lvl3pPr>
            <a:lvl4pPr lvl="3" rtl="0">
              <a:spcBef>
                <a:spcPts val="2135"/>
              </a:spcBef>
              <a:spcAft>
                <a:spcPts val="0"/>
              </a:spcAft>
              <a:buNone/>
              <a:defRPr sz="3335" b="1">
                <a:latin typeface="Dawning of a New Day"/>
                <a:ea typeface="Dawning of a New Day"/>
                <a:cs typeface="Dawning of a New Day"/>
                <a:sym typeface="Dawning of a New Day"/>
              </a:defRPr>
            </a:lvl4pPr>
            <a:lvl5pPr lvl="4" rtl="0">
              <a:spcBef>
                <a:spcPts val="2135"/>
              </a:spcBef>
              <a:spcAft>
                <a:spcPts val="0"/>
              </a:spcAft>
              <a:buNone/>
              <a:defRPr sz="3335" b="1">
                <a:latin typeface="Dawning of a New Day"/>
                <a:ea typeface="Dawning of a New Day"/>
                <a:cs typeface="Dawning of a New Day"/>
                <a:sym typeface="Dawning of a New Day"/>
              </a:defRPr>
            </a:lvl5pPr>
            <a:lvl6pPr lvl="5" rtl="0">
              <a:spcBef>
                <a:spcPts val="2135"/>
              </a:spcBef>
              <a:spcAft>
                <a:spcPts val="0"/>
              </a:spcAft>
              <a:buNone/>
              <a:defRPr sz="3335" b="1">
                <a:latin typeface="Dawning of a New Day"/>
                <a:ea typeface="Dawning of a New Day"/>
                <a:cs typeface="Dawning of a New Day"/>
                <a:sym typeface="Dawning of a New Day"/>
              </a:defRPr>
            </a:lvl6pPr>
            <a:lvl7pPr lvl="6" rtl="0">
              <a:spcBef>
                <a:spcPts val="2135"/>
              </a:spcBef>
              <a:spcAft>
                <a:spcPts val="0"/>
              </a:spcAft>
              <a:buNone/>
              <a:defRPr sz="3335" b="1">
                <a:latin typeface="Dawning of a New Day"/>
                <a:ea typeface="Dawning of a New Day"/>
                <a:cs typeface="Dawning of a New Day"/>
                <a:sym typeface="Dawning of a New Day"/>
              </a:defRPr>
            </a:lvl7pPr>
            <a:lvl8pPr lvl="7" rtl="0">
              <a:spcBef>
                <a:spcPts val="2135"/>
              </a:spcBef>
              <a:spcAft>
                <a:spcPts val="0"/>
              </a:spcAft>
              <a:buNone/>
              <a:defRPr sz="3335" b="1">
                <a:latin typeface="Dawning of a New Day"/>
                <a:ea typeface="Dawning of a New Day"/>
                <a:cs typeface="Dawning of a New Day"/>
                <a:sym typeface="Dawning of a New Day"/>
              </a:defRPr>
            </a:lvl8pPr>
            <a:lvl9pPr lvl="8" rtl="0">
              <a:spcBef>
                <a:spcPts val="2135"/>
              </a:spcBef>
              <a:spcAft>
                <a:spcPts val="2135"/>
              </a:spcAft>
              <a:buNone/>
              <a:defRPr sz="3335" b="1">
                <a:latin typeface="Dawning of a New Day"/>
                <a:ea typeface="Dawning of a New Day"/>
                <a:cs typeface="Dawning of a New Day"/>
                <a:sym typeface="Dawning of a New Day"/>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ctrTitle"/>
          </p:nvPr>
        </p:nvSpPr>
        <p:spPr>
          <a:xfrm>
            <a:off x="1944233" y="764533"/>
            <a:ext cx="8303600" cy="1261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
        <p:nvSpPr>
          <p:cNvPr id="62" name="Google Shape;62;p16"/>
          <p:cNvSpPr txBox="1">
            <a:spLocks noGrp="1"/>
          </p:cNvSpPr>
          <p:nvPr>
            <p:ph type="subTitle" idx="1"/>
          </p:nvPr>
        </p:nvSpPr>
        <p:spPr>
          <a:xfrm>
            <a:off x="2566209" y="3990919"/>
            <a:ext cx="19788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63" name="Google Shape;63;p16"/>
          <p:cNvSpPr txBox="1">
            <a:spLocks noGrp="1"/>
          </p:cNvSpPr>
          <p:nvPr>
            <p:ph type="subTitle" idx="2"/>
          </p:nvPr>
        </p:nvSpPr>
        <p:spPr>
          <a:xfrm>
            <a:off x="5105972" y="3990912"/>
            <a:ext cx="1980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64" name="Google Shape;64;p16"/>
          <p:cNvSpPr txBox="1">
            <a:spLocks noGrp="1"/>
          </p:cNvSpPr>
          <p:nvPr>
            <p:ph type="subTitle" idx="3"/>
          </p:nvPr>
        </p:nvSpPr>
        <p:spPr>
          <a:xfrm>
            <a:off x="7646391" y="3990912"/>
            <a:ext cx="1980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65" name="Google Shape;65;p16"/>
          <p:cNvSpPr txBox="1">
            <a:spLocks noGrp="1"/>
          </p:cNvSpPr>
          <p:nvPr>
            <p:ph type="ctrTitle" idx="4"/>
          </p:nvPr>
        </p:nvSpPr>
        <p:spPr>
          <a:xfrm>
            <a:off x="2355009" y="3670867"/>
            <a:ext cx="24012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66" name="Google Shape;66;p16"/>
          <p:cNvSpPr txBox="1">
            <a:spLocks noGrp="1"/>
          </p:cNvSpPr>
          <p:nvPr>
            <p:ph type="ctrTitle" idx="5"/>
          </p:nvPr>
        </p:nvSpPr>
        <p:spPr>
          <a:xfrm>
            <a:off x="4895372" y="3670867"/>
            <a:ext cx="24012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67" name="Google Shape;67;p16"/>
          <p:cNvSpPr txBox="1">
            <a:spLocks noGrp="1"/>
          </p:cNvSpPr>
          <p:nvPr>
            <p:ph type="ctrTitle" idx="6"/>
          </p:nvPr>
        </p:nvSpPr>
        <p:spPr>
          <a:xfrm>
            <a:off x="7435791" y="3670867"/>
            <a:ext cx="24012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68" name="Google Shape;68;p16"/>
          <p:cNvSpPr txBox="1">
            <a:spLocks noGrp="1"/>
          </p:cNvSpPr>
          <p:nvPr>
            <p:ph type="title" idx="7" hasCustomPrompt="1"/>
          </p:nvPr>
        </p:nvSpPr>
        <p:spPr>
          <a:xfrm>
            <a:off x="8193791" y="2534140"/>
            <a:ext cx="885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
        <p:nvSpPr>
          <p:cNvPr id="69" name="Google Shape;69;p16"/>
          <p:cNvSpPr txBox="1">
            <a:spLocks noGrp="1"/>
          </p:cNvSpPr>
          <p:nvPr>
            <p:ph type="title" idx="8" hasCustomPrompt="1"/>
          </p:nvPr>
        </p:nvSpPr>
        <p:spPr>
          <a:xfrm>
            <a:off x="3113009" y="2534140"/>
            <a:ext cx="885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
        <p:nvSpPr>
          <p:cNvPr id="70" name="Google Shape;70;p16"/>
          <p:cNvSpPr txBox="1">
            <a:spLocks noGrp="1"/>
          </p:cNvSpPr>
          <p:nvPr>
            <p:ph type="title" idx="9" hasCustomPrompt="1"/>
          </p:nvPr>
        </p:nvSpPr>
        <p:spPr>
          <a:xfrm>
            <a:off x="5653524" y="2534140"/>
            <a:ext cx="885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r>
              <a:t>xx%</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stretch>
            <a:fillRect/>
          </a:stretch>
        </a:blipFill>
        <a:effectLst/>
      </p:bgPr>
    </p:bg>
    <p:spTree>
      <p:nvGrpSpPr>
        <p:cNvPr id="1" name="Shape 71"/>
        <p:cNvGrpSpPr/>
        <p:nvPr/>
      </p:nvGrpSpPr>
      <p:grpSpPr>
        <a:xfrm>
          <a:off x="0" y="0"/>
          <a:ext cx="0" cy="0"/>
          <a:chOff x="0" y="0"/>
          <a:chExt cx="0" cy="0"/>
        </a:xfrm>
      </p:grpSpPr>
      <p:sp>
        <p:nvSpPr>
          <p:cNvPr id="72" name="Google Shape;72;p17"/>
          <p:cNvSpPr txBox="1">
            <a:spLocks noGrp="1"/>
          </p:cNvSpPr>
          <p:nvPr>
            <p:ph type="subTitle" idx="1"/>
          </p:nvPr>
        </p:nvSpPr>
        <p:spPr>
          <a:xfrm>
            <a:off x="3359785" y="2837717"/>
            <a:ext cx="2172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73" name="Google Shape;73;p17"/>
          <p:cNvSpPr txBox="1">
            <a:spLocks noGrp="1"/>
          </p:cNvSpPr>
          <p:nvPr>
            <p:ph type="subTitle" idx="2"/>
          </p:nvPr>
        </p:nvSpPr>
        <p:spPr>
          <a:xfrm>
            <a:off x="3359776" y="4951668"/>
            <a:ext cx="2172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74" name="Google Shape;74;p17"/>
          <p:cNvSpPr txBox="1">
            <a:spLocks noGrp="1"/>
          </p:cNvSpPr>
          <p:nvPr>
            <p:ph type="ctrTitle"/>
          </p:nvPr>
        </p:nvSpPr>
        <p:spPr>
          <a:xfrm>
            <a:off x="2880985" y="2534412"/>
            <a:ext cx="31296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75" name="Google Shape;75;p17"/>
          <p:cNvSpPr txBox="1">
            <a:spLocks noGrp="1"/>
          </p:cNvSpPr>
          <p:nvPr>
            <p:ph type="ctrTitle" idx="3"/>
          </p:nvPr>
        </p:nvSpPr>
        <p:spPr>
          <a:xfrm>
            <a:off x="2880976" y="4636284"/>
            <a:ext cx="31296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76" name="Google Shape;76;p17"/>
          <p:cNvSpPr txBox="1">
            <a:spLocks noGrp="1"/>
          </p:cNvSpPr>
          <p:nvPr>
            <p:ph type="subTitle" idx="4"/>
          </p:nvPr>
        </p:nvSpPr>
        <p:spPr>
          <a:xfrm>
            <a:off x="6660224" y="4951668"/>
            <a:ext cx="2172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77" name="Google Shape;77;p17"/>
          <p:cNvSpPr txBox="1">
            <a:spLocks noGrp="1"/>
          </p:cNvSpPr>
          <p:nvPr>
            <p:ph type="ctrTitle" idx="5"/>
          </p:nvPr>
        </p:nvSpPr>
        <p:spPr>
          <a:xfrm>
            <a:off x="6181424" y="4636284"/>
            <a:ext cx="31296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78" name="Google Shape;78;p17"/>
          <p:cNvSpPr txBox="1">
            <a:spLocks noGrp="1"/>
          </p:cNvSpPr>
          <p:nvPr>
            <p:ph type="subTitle" idx="6"/>
          </p:nvPr>
        </p:nvSpPr>
        <p:spPr>
          <a:xfrm>
            <a:off x="6660209" y="2837717"/>
            <a:ext cx="2172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79" name="Google Shape;79;p17"/>
          <p:cNvSpPr txBox="1">
            <a:spLocks noGrp="1"/>
          </p:cNvSpPr>
          <p:nvPr>
            <p:ph type="ctrTitle" idx="7"/>
          </p:nvPr>
        </p:nvSpPr>
        <p:spPr>
          <a:xfrm>
            <a:off x="6181409" y="2534412"/>
            <a:ext cx="31296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80" name="Google Shape;80;p17"/>
          <p:cNvSpPr txBox="1">
            <a:spLocks noGrp="1"/>
          </p:cNvSpPr>
          <p:nvPr>
            <p:ph type="ctrTitle" idx="8"/>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bg>
      <p:bgPr>
        <a:blipFill>
          <a:blip r:embed="rId2"/>
          <a:stretch>
            <a:fillRect/>
          </a:stretch>
        </a:blipFill>
        <a:effectLst/>
      </p:bgPr>
    </p:bg>
    <p:spTree>
      <p:nvGrpSpPr>
        <p:cNvPr id="1" name="Shape 81"/>
        <p:cNvGrpSpPr/>
        <p:nvPr/>
      </p:nvGrpSpPr>
      <p:grpSpPr>
        <a:xfrm>
          <a:off x="0" y="0"/>
          <a:ext cx="0" cy="0"/>
          <a:chOff x="0" y="0"/>
          <a:chExt cx="0" cy="0"/>
        </a:xfrm>
      </p:grpSpPr>
      <p:sp>
        <p:nvSpPr>
          <p:cNvPr id="82" name="Google Shape;82;p18"/>
          <p:cNvSpPr txBox="1">
            <a:spLocks noGrp="1"/>
          </p:cNvSpPr>
          <p:nvPr>
            <p:ph type="ctrTitle"/>
          </p:nvPr>
        </p:nvSpPr>
        <p:spPr>
          <a:xfrm>
            <a:off x="1865471" y="1816367"/>
            <a:ext cx="34272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83" name="Google Shape;83;p18"/>
          <p:cNvSpPr txBox="1">
            <a:spLocks noGrp="1"/>
          </p:cNvSpPr>
          <p:nvPr>
            <p:ph type="subTitle" idx="1"/>
          </p:nvPr>
        </p:nvSpPr>
        <p:spPr>
          <a:xfrm>
            <a:off x="2543644" y="2479851"/>
            <a:ext cx="2273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84" name="Google Shape;84;p18"/>
          <p:cNvSpPr txBox="1">
            <a:spLocks noGrp="1"/>
          </p:cNvSpPr>
          <p:nvPr>
            <p:ph type="ctrTitle" idx="2"/>
          </p:nvPr>
        </p:nvSpPr>
        <p:spPr>
          <a:xfrm>
            <a:off x="4394943" y="1820067"/>
            <a:ext cx="34712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85" name="Google Shape;85;p18"/>
          <p:cNvSpPr txBox="1">
            <a:spLocks noGrp="1"/>
          </p:cNvSpPr>
          <p:nvPr>
            <p:ph type="subTitle" idx="3"/>
          </p:nvPr>
        </p:nvSpPr>
        <p:spPr>
          <a:xfrm>
            <a:off x="4993633" y="2483555"/>
            <a:ext cx="2273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86" name="Google Shape;86;p18"/>
          <p:cNvSpPr txBox="1">
            <a:spLocks noGrp="1"/>
          </p:cNvSpPr>
          <p:nvPr>
            <p:ph type="ctrTitle" idx="4"/>
          </p:nvPr>
        </p:nvSpPr>
        <p:spPr>
          <a:xfrm>
            <a:off x="6795531" y="1816367"/>
            <a:ext cx="338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87" name="Google Shape;87;p18"/>
          <p:cNvSpPr txBox="1">
            <a:spLocks noGrp="1"/>
          </p:cNvSpPr>
          <p:nvPr>
            <p:ph type="subTitle" idx="5"/>
          </p:nvPr>
        </p:nvSpPr>
        <p:spPr>
          <a:xfrm>
            <a:off x="7351527" y="2479851"/>
            <a:ext cx="2273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88" name="Google Shape;88;p18"/>
          <p:cNvSpPr txBox="1">
            <a:spLocks noGrp="1"/>
          </p:cNvSpPr>
          <p:nvPr>
            <p:ph type="ctrTitle" idx="6"/>
          </p:nvPr>
        </p:nvSpPr>
        <p:spPr>
          <a:xfrm>
            <a:off x="1968703" y="3794104"/>
            <a:ext cx="34252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89" name="Google Shape;89;p18"/>
          <p:cNvSpPr txBox="1">
            <a:spLocks noGrp="1"/>
          </p:cNvSpPr>
          <p:nvPr>
            <p:ph type="subTitle" idx="7"/>
          </p:nvPr>
        </p:nvSpPr>
        <p:spPr>
          <a:xfrm>
            <a:off x="2544479" y="4457584"/>
            <a:ext cx="2273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90" name="Google Shape;90;p18"/>
          <p:cNvSpPr txBox="1">
            <a:spLocks noGrp="1"/>
          </p:cNvSpPr>
          <p:nvPr>
            <p:ph type="ctrTitle" idx="8"/>
          </p:nvPr>
        </p:nvSpPr>
        <p:spPr>
          <a:xfrm>
            <a:off x="4395868" y="3797804"/>
            <a:ext cx="34712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91" name="Google Shape;91;p18"/>
          <p:cNvSpPr txBox="1">
            <a:spLocks noGrp="1"/>
          </p:cNvSpPr>
          <p:nvPr>
            <p:ph type="subTitle" idx="9"/>
          </p:nvPr>
        </p:nvSpPr>
        <p:spPr>
          <a:xfrm>
            <a:off x="4994468" y="4461288"/>
            <a:ext cx="2273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92" name="Google Shape;92;p18"/>
          <p:cNvSpPr txBox="1">
            <a:spLocks noGrp="1"/>
          </p:cNvSpPr>
          <p:nvPr>
            <p:ph type="ctrTitle" idx="13"/>
          </p:nvPr>
        </p:nvSpPr>
        <p:spPr>
          <a:xfrm>
            <a:off x="6753729" y="3794104"/>
            <a:ext cx="34712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93" name="Google Shape;93;p18"/>
          <p:cNvSpPr txBox="1">
            <a:spLocks noGrp="1"/>
          </p:cNvSpPr>
          <p:nvPr>
            <p:ph type="subTitle" idx="14"/>
          </p:nvPr>
        </p:nvSpPr>
        <p:spPr>
          <a:xfrm>
            <a:off x="7352361" y="4457584"/>
            <a:ext cx="2273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94" name="Google Shape;94;p18"/>
          <p:cNvSpPr txBox="1">
            <a:spLocks noGrp="1"/>
          </p:cNvSpPr>
          <p:nvPr>
            <p:ph type="ctrTitle" idx="15"/>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stretch>
            <a:fillRect/>
          </a:stretch>
        </a:blip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subTitle" idx="1"/>
          </p:nvPr>
        </p:nvSpPr>
        <p:spPr>
          <a:xfrm>
            <a:off x="4823799" y="3871033"/>
            <a:ext cx="2544400" cy="8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97" name="Google Shape;97;p19"/>
          <p:cNvSpPr txBox="1">
            <a:spLocks noGrp="1"/>
          </p:cNvSpPr>
          <p:nvPr>
            <p:ph type="subTitle" idx="2"/>
          </p:nvPr>
        </p:nvSpPr>
        <p:spPr>
          <a:xfrm>
            <a:off x="8362965" y="4354609"/>
            <a:ext cx="2544400" cy="8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98" name="Google Shape;98;p19"/>
          <p:cNvSpPr txBox="1">
            <a:spLocks noGrp="1"/>
          </p:cNvSpPr>
          <p:nvPr>
            <p:ph type="subTitle" idx="3"/>
          </p:nvPr>
        </p:nvSpPr>
        <p:spPr>
          <a:xfrm>
            <a:off x="1372732" y="4354609"/>
            <a:ext cx="2544400" cy="8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99" name="Google Shape;99;p19"/>
          <p:cNvSpPr txBox="1">
            <a:spLocks noGrp="1"/>
          </p:cNvSpPr>
          <p:nvPr>
            <p:ph type="title" hasCustomPrompt="1"/>
          </p:nvPr>
        </p:nvSpPr>
        <p:spPr>
          <a:xfrm>
            <a:off x="5291399" y="3064465"/>
            <a:ext cx="16092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algn="ctr" rtl="0">
              <a:spcBef>
                <a:spcPts val="0"/>
              </a:spcBef>
              <a:spcAft>
                <a:spcPts val="0"/>
              </a:spcAft>
              <a:buSzPts val="3000"/>
              <a:buNone/>
              <a:defRPr sz="4000" b="1"/>
            </a:lvl2pPr>
            <a:lvl3pPr lvl="2" algn="ctr" rtl="0">
              <a:spcBef>
                <a:spcPts val="0"/>
              </a:spcBef>
              <a:spcAft>
                <a:spcPts val="0"/>
              </a:spcAft>
              <a:buSzPts val="3000"/>
              <a:buNone/>
              <a:defRPr sz="4000" b="1"/>
            </a:lvl3pPr>
            <a:lvl4pPr lvl="3" algn="ctr" rtl="0">
              <a:spcBef>
                <a:spcPts val="0"/>
              </a:spcBef>
              <a:spcAft>
                <a:spcPts val="0"/>
              </a:spcAft>
              <a:buSzPts val="3000"/>
              <a:buNone/>
              <a:defRPr sz="4000" b="1"/>
            </a:lvl4pPr>
            <a:lvl5pPr lvl="4" algn="ctr" rtl="0">
              <a:spcBef>
                <a:spcPts val="0"/>
              </a:spcBef>
              <a:spcAft>
                <a:spcPts val="0"/>
              </a:spcAft>
              <a:buSzPts val="3000"/>
              <a:buNone/>
              <a:defRPr sz="4000" b="1"/>
            </a:lvl5pPr>
            <a:lvl6pPr lvl="5" algn="ctr" rtl="0">
              <a:spcBef>
                <a:spcPts val="0"/>
              </a:spcBef>
              <a:spcAft>
                <a:spcPts val="0"/>
              </a:spcAft>
              <a:buSzPts val="3000"/>
              <a:buNone/>
              <a:defRPr sz="4000" b="1"/>
            </a:lvl6pPr>
            <a:lvl7pPr lvl="6" algn="ctr" rtl="0">
              <a:spcBef>
                <a:spcPts val="0"/>
              </a:spcBef>
              <a:spcAft>
                <a:spcPts val="0"/>
              </a:spcAft>
              <a:buSzPts val="3000"/>
              <a:buNone/>
              <a:defRPr sz="4000" b="1"/>
            </a:lvl7pPr>
            <a:lvl8pPr lvl="7" algn="ctr" rtl="0">
              <a:spcBef>
                <a:spcPts val="0"/>
              </a:spcBef>
              <a:spcAft>
                <a:spcPts val="0"/>
              </a:spcAft>
              <a:buSzPts val="3000"/>
              <a:buNone/>
              <a:defRPr sz="4000" b="1"/>
            </a:lvl8pPr>
            <a:lvl9pPr lvl="8" algn="ctr" rtl="0">
              <a:spcBef>
                <a:spcPts val="0"/>
              </a:spcBef>
              <a:spcAft>
                <a:spcPts val="0"/>
              </a:spcAft>
              <a:buSzPts val="3000"/>
              <a:buNone/>
              <a:defRPr sz="4000" b="1"/>
            </a:lvl9pPr>
          </a:lstStyle>
          <a:p>
            <a:r>
              <a:t>xx%</a:t>
            </a:r>
          </a:p>
        </p:txBody>
      </p:sp>
      <p:sp>
        <p:nvSpPr>
          <p:cNvPr id="100" name="Google Shape;100;p19"/>
          <p:cNvSpPr txBox="1">
            <a:spLocks noGrp="1"/>
          </p:cNvSpPr>
          <p:nvPr>
            <p:ph type="title" idx="4" hasCustomPrompt="1"/>
          </p:nvPr>
        </p:nvSpPr>
        <p:spPr>
          <a:xfrm>
            <a:off x="8830565" y="3571132"/>
            <a:ext cx="16092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algn="ctr" rtl="0">
              <a:spcBef>
                <a:spcPts val="0"/>
              </a:spcBef>
              <a:spcAft>
                <a:spcPts val="0"/>
              </a:spcAft>
              <a:buSzPts val="3000"/>
              <a:buNone/>
              <a:defRPr sz="4000" b="1"/>
            </a:lvl2pPr>
            <a:lvl3pPr lvl="2" algn="ctr" rtl="0">
              <a:spcBef>
                <a:spcPts val="0"/>
              </a:spcBef>
              <a:spcAft>
                <a:spcPts val="0"/>
              </a:spcAft>
              <a:buSzPts val="3000"/>
              <a:buNone/>
              <a:defRPr sz="4000" b="1"/>
            </a:lvl3pPr>
            <a:lvl4pPr lvl="3" algn="ctr" rtl="0">
              <a:spcBef>
                <a:spcPts val="0"/>
              </a:spcBef>
              <a:spcAft>
                <a:spcPts val="0"/>
              </a:spcAft>
              <a:buSzPts val="3000"/>
              <a:buNone/>
              <a:defRPr sz="4000" b="1"/>
            </a:lvl4pPr>
            <a:lvl5pPr lvl="4" algn="ctr" rtl="0">
              <a:spcBef>
                <a:spcPts val="0"/>
              </a:spcBef>
              <a:spcAft>
                <a:spcPts val="0"/>
              </a:spcAft>
              <a:buSzPts val="3000"/>
              <a:buNone/>
              <a:defRPr sz="4000" b="1"/>
            </a:lvl5pPr>
            <a:lvl6pPr lvl="5" algn="ctr" rtl="0">
              <a:spcBef>
                <a:spcPts val="0"/>
              </a:spcBef>
              <a:spcAft>
                <a:spcPts val="0"/>
              </a:spcAft>
              <a:buSzPts val="3000"/>
              <a:buNone/>
              <a:defRPr sz="4000" b="1"/>
            </a:lvl6pPr>
            <a:lvl7pPr lvl="6" algn="ctr" rtl="0">
              <a:spcBef>
                <a:spcPts val="0"/>
              </a:spcBef>
              <a:spcAft>
                <a:spcPts val="0"/>
              </a:spcAft>
              <a:buSzPts val="3000"/>
              <a:buNone/>
              <a:defRPr sz="4000" b="1"/>
            </a:lvl7pPr>
            <a:lvl8pPr lvl="7" algn="ctr" rtl="0">
              <a:spcBef>
                <a:spcPts val="0"/>
              </a:spcBef>
              <a:spcAft>
                <a:spcPts val="0"/>
              </a:spcAft>
              <a:buSzPts val="3000"/>
              <a:buNone/>
              <a:defRPr sz="4000" b="1"/>
            </a:lvl8pPr>
            <a:lvl9pPr lvl="8" algn="ctr" rtl="0">
              <a:spcBef>
                <a:spcPts val="0"/>
              </a:spcBef>
              <a:spcAft>
                <a:spcPts val="0"/>
              </a:spcAft>
              <a:buSzPts val="3000"/>
              <a:buNone/>
              <a:defRPr sz="4000" b="1"/>
            </a:lvl9pPr>
          </a:lstStyle>
          <a:p>
            <a:r>
              <a:t>xx%</a:t>
            </a:r>
          </a:p>
        </p:txBody>
      </p:sp>
      <p:sp>
        <p:nvSpPr>
          <p:cNvPr id="101" name="Google Shape;101;p19"/>
          <p:cNvSpPr txBox="1">
            <a:spLocks noGrp="1"/>
          </p:cNvSpPr>
          <p:nvPr>
            <p:ph type="title" idx="5" hasCustomPrompt="1"/>
          </p:nvPr>
        </p:nvSpPr>
        <p:spPr>
          <a:xfrm>
            <a:off x="1840332" y="3571132"/>
            <a:ext cx="16092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algn="ctr" rtl="0">
              <a:spcBef>
                <a:spcPts val="0"/>
              </a:spcBef>
              <a:spcAft>
                <a:spcPts val="0"/>
              </a:spcAft>
              <a:buSzPts val="3000"/>
              <a:buNone/>
              <a:defRPr sz="4000" b="1"/>
            </a:lvl2pPr>
            <a:lvl3pPr lvl="2" algn="ctr" rtl="0">
              <a:spcBef>
                <a:spcPts val="0"/>
              </a:spcBef>
              <a:spcAft>
                <a:spcPts val="0"/>
              </a:spcAft>
              <a:buSzPts val="3000"/>
              <a:buNone/>
              <a:defRPr sz="4000" b="1"/>
            </a:lvl3pPr>
            <a:lvl4pPr lvl="3" algn="ctr" rtl="0">
              <a:spcBef>
                <a:spcPts val="0"/>
              </a:spcBef>
              <a:spcAft>
                <a:spcPts val="0"/>
              </a:spcAft>
              <a:buSzPts val="3000"/>
              <a:buNone/>
              <a:defRPr sz="4000" b="1"/>
            </a:lvl4pPr>
            <a:lvl5pPr lvl="4" algn="ctr" rtl="0">
              <a:spcBef>
                <a:spcPts val="0"/>
              </a:spcBef>
              <a:spcAft>
                <a:spcPts val="0"/>
              </a:spcAft>
              <a:buSzPts val="3000"/>
              <a:buNone/>
              <a:defRPr sz="4000" b="1"/>
            </a:lvl5pPr>
            <a:lvl6pPr lvl="5" algn="ctr" rtl="0">
              <a:spcBef>
                <a:spcPts val="0"/>
              </a:spcBef>
              <a:spcAft>
                <a:spcPts val="0"/>
              </a:spcAft>
              <a:buSzPts val="3000"/>
              <a:buNone/>
              <a:defRPr sz="4000" b="1"/>
            </a:lvl6pPr>
            <a:lvl7pPr lvl="6" algn="ctr" rtl="0">
              <a:spcBef>
                <a:spcPts val="0"/>
              </a:spcBef>
              <a:spcAft>
                <a:spcPts val="0"/>
              </a:spcAft>
              <a:buSzPts val="3000"/>
              <a:buNone/>
              <a:defRPr sz="4000" b="1"/>
            </a:lvl7pPr>
            <a:lvl8pPr lvl="7" algn="ctr" rtl="0">
              <a:spcBef>
                <a:spcPts val="0"/>
              </a:spcBef>
              <a:spcAft>
                <a:spcPts val="0"/>
              </a:spcAft>
              <a:buSzPts val="3000"/>
              <a:buNone/>
              <a:defRPr sz="4000" b="1"/>
            </a:lvl8pPr>
            <a:lvl9pPr lvl="8" algn="ctr" rtl="0">
              <a:spcBef>
                <a:spcPts val="0"/>
              </a:spcBef>
              <a:spcAft>
                <a:spcPts val="0"/>
              </a:spcAft>
              <a:buSzPts val="3000"/>
              <a:buNone/>
              <a:defRPr sz="4000" b="1"/>
            </a:lvl9pPr>
          </a:lstStyle>
          <a:p>
            <a:r>
              <a:t>xx%</a:t>
            </a:r>
          </a:p>
        </p:txBody>
      </p:sp>
      <p:sp>
        <p:nvSpPr>
          <p:cNvPr id="102" name="Google Shape;102;p19"/>
          <p:cNvSpPr txBox="1">
            <a:spLocks noGrp="1"/>
          </p:cNvSpPr>
          <p:nvPr>
            <p:ph type="ctrTitle" idx="6"/>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349E37E-9779-4A58-B9FF-94F08EC2DA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stretch>
            <a:fillRect/>
          </a:stretch>
        </a:blip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subTitle" idx="1"/>
          </p:nvPr>
        </p:nvSpPr>
        <p:spPr>
          <a:xfrm>
            <a:off x="1346281" y="3958627"/>
            <a:ext cx="2274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05" name="Google Shape;105;p20"/>
          <p:cNvSpPr txBox="1">
            <a:spLocks noGrp="1"/>
          </p:cNvSpPr>
          <p:nvPr>
            <p:ph type="ctrTitle"/>
          </p:nvPr>
        </p:nvSpPr>
        <p:spPr>
          <a:xfrm>
            <a:off x="737281" y="3643244"/>
            <a:ext cx="34924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06" name="Google Shape;106;p20"/>
          <p:cNvSpPr txBox="1">
            <a:spLocks noGrp="1"/>
          </p:cNvSpPr>
          <p:nvPr>
            <p:ph type="subTitle" idx="2"/>
          </p:nvPr>
        </p:nvSpPr>
        <p:spPr>
          <a:xfrm>
            <a:off x="4998400" y="3958627"/>
            <a:ext cx="21768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07" name="Google Shape;107;p20"/>
          <p:cNvSpPr txBox="1">
            <a:spLocks noGrp="1"/>
          </p:cNvSpPr>
          <p:nvPr>
            <p:ph type="ctrTitle" idx="3"/>
          </p:nvPr>
        </p:nvSpPr>
        <p:spPr>
          <a:xfrm>
            <a:off x="4349791" y="3643244"/>
            <a:ext cx="34924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08" name="Google Shape;108;p20"/>
          <p:cNvSpPr txBox="1">
            <a:spLocks noGrp="1"/>
          </p:cNvSpPr>
          <p:nvPr>
            <p:ph type="subTitle" idx="4"/>
          </p:nvPr>
        </p:nvSpPr>
        <p:spPr>
          <a:xfrm>
            <a:off x="8562161" y="3958627"/>
            <a:ext cx="2274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09" name="Google Shape;109;p20"/>
          <p:cNvSpPr txBox="1">
            <a:spLocks noGrp="1"/>
          </p:cNvSpPr>
          <p:nvPr>
            <p:ph type="ctrTitle" idx="5"/>
          </p:nvPr>
        </p:nvSpPr>
        <p:spPr>
          <a:xfrm>
            <a:off x="7962319" y="3643244"/>
            <a:ext cx="34924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10" name="Google Shape;110;p20"/>
          <p:cNvSpPr txBox="1">
            <a:spLocks noGrp="1"/>
          </p:cNvSpPr>
          <p:nvPr>
            <p:ph type="ctrTitle" idx="6"/>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stretch>
            <a:fillRect/>
          </a:stretch>
        </a:blip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1956683" y="239265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
        <p:nvSpPr>
          <p:cNvPr id="113" name="Google Shape;113;p21"/>
          <p:cNvSpPr txBox="1">
            <a:spLocks noGrp="1"/>
          </p:cNvSpPr>
          <p:nvPr>
            <p:ph type="subTitle" idx="1"/>
          </p:nvPr>
        </p:nvSpPr>
        <p:spPr>
          <a:xfrm>
            <a:off x="1943083" y="3179697"/>
            <a:ext cx="3128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14" name="Google Shape;114;p21"/>
          <p:cNvSpPr txBox="1">
            <a:spLocks noGrp="1"/>
          </p:cNvSpPr>
          <p:nvPr>
            <p:ph type="title" idx="2"/>
          </p:nvPr>
        </p:nvSpPr>
        <p:spPr>
          <a:xfrm>
            <a:off x="7133717" y="2392653"/>
            <a:ext cx="3101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
        <p:nvSpPr>
          <p:cNvPr id="115" name="Google Shape;115;p21"/>
          <p:cNvSpPr txBox="1">
            <a:spLocks noGrp="1"/>
          </p:cNvSpPr>
          <p:nvPr>
            <p:ph type="subTitle" idx="3"/>
          </p:nvPr>
        </p:nvSpPr>
        <p:spPr>
          <a:xfrm>
            <a:off x="7120117" y="3179697"/>
            <a:ext cx="3128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blipFill>
          <a:blip r:embed="rId2"/>
          <a:stretch>
            <a:fillRect/>
          </a:stretch>
        </a:blip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subTitle" idx="1"/>
          </p:nvPr>
        </p:nvSpPr>
        <p:spPr>
          <a:xfrm>
            <a:off x="4290000" y="1214397"/>
            <a:ext cx="2507200" cy="8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118" name="Google Shape;118;p22"/>
          <p:cNvSpPr txBox="1">
            <a:spLocks noGrp="1"/>
          </p:cNvSpPr>
          <p:nvPr>
            <p:ph type="subTitle" idx="2"/>
          </p:nvPr>
        </p:nvSpPr>
        <p:spPr>
          <a:xfrm>
            <a:off x="4290000" y="3003877"/>
            <a:ext cx="2507200" cy="8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119" name="Google Shape;119;p22"/>
          <p:cNvSpPr txBox="1">
            <a:spLocks noGrp="1"/>
          </p:cNvSpPr>
          <p:nvPr>
            <p:ph type="ctrTitle"/>
          </p:nvPr>
        </p:nvSpPr>
        <p:spPr>
          <a:xfrm>
            <a:off x="4290000" y="899017"/>
            <a:ext cx="300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120" name="Google Shape;120;p22"/>
          <p:cNvSpPr txBox="1">
            <a:spLocks noGrp="1"/>
          </p:cNvSpPr>
          <p:nvPr>
            <p:ph type="ctrTitle" idx="3"/>
          </p:nvPr>
        </p:nvSpPr>
        <p:spPr>
          <a:xfrm>
            <a:off x="4290000" y="2688491"/>
            <a:ext cx="300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121" name="Google Shape;121;p22"/>
          <p:cNvSpPr txBox="1">
            <a:spLocks noGrp="1"/>
          </p:cNvSpPr>
          <p:nvPr>
            <p:ph type="subTitle" idx="4"/>
          </p:nvPr>
        </p:nvSpPr>
        <p:spPr>
          <a:xfrm>
            <a:off x="4290000" y="4797460"/>
            <a:ext cx="2507200" cy="8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sz="1865"/>
            </a:lvl2pPr>
            <a:lvl3pPr lvl="2" rtl="0">
              <a:lnSpc>
                <a:spcPct val="100000"/>
              </a:lnSpc>
              <a:spcBef>
                <a:spcPts val="0"/>
              </a:spcBef>
              <a:spcAft>
                <a:spcPts val="0"/>
              </a:spcAft>
              <a:buSzPts val="1400"/>
              <a:buNone/>
              <a:defRPr sz="1865"/>
            </a:lvl3pPr>
            <a:lvl4pPr lvl="3" rtl="0">
              <a:lnSpc>
                <a:spcPct val="100000"/>
              </a:lnSpc>
              <a:spcBef>
                <a:spcPts val="0"/>
              </a:spcBef>
              <a:spcAft>
                <a:spcPts val="0"/>
              </a:spcAft>
              <a:buSzPts val="1400"/>
              <a:buNone/>
              <a:defRPr sz="1865"/>
            </a:lvl4pPr>
            <a:lvl5pPr lvl="4" rtl="0">
              <a:lnSpc>
                <a:spcPct val="100000"/>
              </a:lnSpc>
              <a:spcBef>
                <a:spcPts val="0"/>
              </a:spcBef>
              <a:spcAft>
                <a:spcPts val="0"/>
              </a:spcAft>
              <a:buSzPts val="1400"/>
              <a:buNone/>
              <a:defRPr sz="1865"/>
            </a:lvl5pPr>
            <a:lvl6pPr lvl="5" rtl="0">
              <a:lnSpc>
                <a:spcPct val="100000"/>
              </a:lnSpc>
              <a:spcBef>
                <a:spcPts val="0"/>
              </a:spcBef>
              <a:spcAft>
                <a:spcPts val="0"/>
              </a:spcAft>
              <a:buSzPts val="1400"/>
              <a:buNone/>
              <a:defRPr sz="1865"/>
            </a:lvl6pPr>
            <a:lvl7pPr lvl="6" rtl="0">
              <a:lnSpc>
                <a:spcPct val="100000"/>
              </a:lnSpc>
              <a:spcBef>
                <a:spcPts val="0"/>
              </a:spcBef>
              <a:spcAft>
                <a:spcPts val="0"/>
              </a:spcAft>
              <a:buSzPts val="1400"/>
              <a:buNone/>
              <a:defRPr sz="1865"/>
            </a:lvl7pPr>
            <a:lvl8pPr lvl="7" rtl="0">
              <a:lnSpc>
                <a:spcPct val="100000"/>
              </a:lnSpc>
              <a:spcBef>
                <a:spcPts val="0"/>
              </a:spcBef>
              <a:spcAft>
                <a:spcPts val="0"/>
              </a:spcAft>
              <a:buSzPts val="1400"/>
              <a:buNone/>
              <a:defRPr sz="1865"/>
            </a:lvl8pPr>
            <a:lvl9pPr lvl="8" rtl="0">
              <a:lnSpc>
                <a:spcPct val="100000"/>
              </a:lnSpc>
              <a:spcBef>
                <a:spcPts val="0"/>
              </a:spcBef>
              <a:spcAft>
                <a:spcPts val="0"/>
              </a:spcAft>
              <a:buSzPts val="1400"/>
              <a:buNone/>
              <a:defRPr sz="1865"/>
            </a:lvl9pPr>
          </a:lstStyle>
          <a:p/>
        </p:txBody>
      </p:sp>
      <p:sp>
        <p:nvSpPr>
          <p:cNvPr id="122" name="Google Shape;122;p22"/>
          <p:cNvSpPr txBox="1">
            <a:spLocks noGrp="1"/>
          </p:cNvSpPr>
          <p:nvPr>
            <p:ph type="ctrTitle" idx="5"/>
          </p:nvPr>
        </p:nvSpPr>
        <p:spPr>
          <a:xfrm>
            <a:off x="4290000" y="4482065"/>
            <a:ext cx="300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500"/>
              <a:buNone/>
              <a:defRPr sz="3335" b="1"/>
            </a:lvl1pPr>
            <a:lvl2pPr lvl="1" rtl="0">
              <a:spcBef>
                <a:spcPts val="0"/>
              </a:spcBef>
              <a:spcAft>
                <a:spcPts val="0"/>
              </a:spcAft>
              <a:buSzPts val="2500"/>
              <a:buNone/>
              <a:defRPr sz="3335" b="1"/>
            </a:lvl2pPr>
            <a:lvl3pPr lvl="2" rtl="0">
              <a:spcBef>
                <a:spcPts val="0"/>
              </a:spcBef>
              <a:spcAft>
                <a:spcPts val="0"/>
              </a:spcAft>
              <a:buSzPts val="2500"/>
              <a:buNone/>
              <a:defRPr sz="3335" b="1"/>
            </a:lvl3pPr>
            <a:lvl4pPr lvl="3" rtl="0">
              <a:spcBef>
                <a:spcPts val="0"/>
              </a:spcBef>
              <a:spcAft>
                <a:spcPts val="0"/>
              </a:spcAft>
              <a:buSzPts val="2500"/>
              <a:buNone/>
              <a:defRPr sz="3335" b="1"/>
            </a:lvl4pPr>
            <a:lvl5pPr lvl="4" rtl="0">
              <a:spcBef>
                <a:spcPts val="0"/>
              </a:spcBef>
              <a:spcAft>
                <a:spcPts val="0"/>
              </a:spcAft>
              <a:buSzPts val="2500"/>
              <a:buNone/>
              <a:defRPr sz="3335" b="1"/>
            </a:lvl5pPr>
            <a:lvl6pPr lvl="5" rtl="0">
              <a:spcBef>
                <a:spcPts val="0"/>
              </a:spcBef>
              <a:spcAft>
                <a:spcPts val="0"/>
              </a:spcAft>
              <a:buSzPts val="2500"/>
              <a:buNone/>
              <a:defRPr sz="3335" b="1"/>
            </a:lvl6pPr>
            <a:lvl7pPr lvl="6" rtl="0">
              <a:spcBef>
                <a:spcPts val="0"/>
              </a:spcBef>
              <a:spcAft>
                <a:spcPts val="0"/>
              </a:spcAft>
              <a:buSzPts val="2500"/>
              <a:buNone/>
              <a:defRPr sz="3335" b="1"/>
            </a:lvl7pPr>
            <a:lvl8pPr lvl="7" rtl="0">
              <a:spcBef>
                <a:spcPts val="0"/>
              </a:spcBef>
              <a:spcAft>
                <a:spcPts val="0"/>
              </a:spcAft>
              <a:buSzPts val="2500"/>
              <a:buNone/>
              <a:defRPr sz="3335" b="1"/>
            </a:lvl8pPr>
            <a:lvl9pPr lvl="8" rtl="0">
              <a:spcBef>
                <a:spcPts val="0"/>
              </a:spcBef>
              <a:spcAft>
                <a:spcPts val="0"/>
              </a:spcAft>
              <a:buSzPts val="2500"/>
              <a:buNone/>
              <a:defRPr sz="3335" b="1"/>
            </a:lvl9pPr>
          </a:lstStyle>
          <a:p/>
        </p:txBody>
      </p:sp>
      <p:sp>
        <p:nvSpPr>
          <p:cNvPr id="123" name="Google Shape;123;p22"/>
          <p:cNvSpPr txBox="1">
            <a:spLocks noGrp="1"/>
          </p:cNvSpPr>
          <p:nvPr>
            <p:ph type="ctrTitle" idx="6"/>
          </p:nvPr>
        </p:nvSpPr>
        <p:spPr>
          <a:xfrm>
            <a:off x="820300" y="2798200"/>
            <a:ext cx="3002400" cy="126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b="1"/>
            </a:lvl2pPr>
            <a:lvl3pPr lvl="2" rtl="0">
              <a:spcBef>
                <a:spcPts val="0"/>
              </a:spcBef>
              <a:spcAft>
                <a:spcPts val="0"/>
              </a:spcAft>
              <a:buSzPts val="3600"/>
              <a:buNone/>
              <a:defRPr sz="4800" b="1"/>
            </a:lvl3pPr>
            <a:lvl4pPr lvl="3" rtl="0">
              <a:spcBef>
                <a:spcPts val="0"/>
              </a:spcBef>
              <a:spcAft>
                <a:spcPts val="0"/>
              </a:spcAft>
              <a:buSzPts val="3600"/>
              <a:buNone/>
              <a:defRPr sz="4800" b="1"/>
            </a:lvl4pPr>
            <a:lvl5pPr lvl="4" rtl="0">
              <a:spcBef>
                <a:spcPts val="0"/>
              </a:spcBef>
              <a:spcAft>
                <a:spcPts val="0"/>
              </a:spcAft>
              <a:buSzPts val="3600"/>
              <a:buNone/>
              <a:defRPr sz="4800" b="1"/>
            </a:lvl5pPr>
            <a:lvl6pPr lvl="5" rtl="0">
              <a:spcBef>
                <a:spcPts val="0"/>
              </a:spcBef>
              <a:spcAft>
                <a:spcPts val="0"/>
              </a:spcAft>
              <a:buSzPts val="3600"/>
              <a:buNone/>
              <a:defRPr sz="4800" b="1"/>
            </a:lvl6pPr>
            <a:lvl7pPr lvl="6" rtl="0">
              <a:spcBef>
                <a:spcPts val="0"/>
              </a:spcBef>
              <a:spcAft>
                <a:spcPts val="0"/>
              </a:spcAft>
              <a:buSzPts val="3600"/>
              <a:buNone/>
              <a:defRPr sz="4800" b="1"/>
            </a:lvl7pPr>
            <a:lvl8pPr lvl="7" rtl="0">
              <a:spcBef>
                <a:spcPts val="0"/>
              </a:spcBef>
              <a:spcAft>
                <a:spcPts val="0"/>
              </a:spcAft>
              <a:buSzPts val="3600"/>
              <a:buNone/>
              <a:defRPr sz="4800" b="1"/>
            </a:lvl8pPr>
            <a:lvl9pPr lvl="8"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blipFill>
          <a:blip r:embed="rId2"/>
          <a:stretch>
            <a:fillRect/>
          </a:stretch>
        </a:blip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subTitle" idx="1"/>
          </p:nvPr>
        </p:nvSpPr>
        <p:spPr>
          <a:xfrm>
            <a:off x="2058688" y="3301687"/>
            <a:ext cx="2141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26" name="Google Shape;126;p23"/>
          <p:cNvSpPr txBox="1">
            <a:spLocks noGrp="1"/>
          </p:cNvSpPr>
          <p:nvPr>
            <p:ph type="subTitle" idx="2"/>
          </p:nvPr>
        </p:nvSpPr>
        <p:spPr>
          <a:xfrm>
            <a:off x="5024512" y="3301685"/>
            <a:ext cx="2141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27" name="Google Shape;127;p23"/>
          <p:cNvSpPr txBox="1">
            <a:spLocks noGrp="1"/>
          </p:cNvSpPr>
          <p:nvPr>
            <p:ph type="subTitle" idx="3"/>
          </p:nvPr>
        </p:nvSpPr>
        <p:spPr>
          <a:xfrm>
            <a:off x="8035112" y="3301685"/>
            <a:ext cx="210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p:txBody>
      </p:sp>
      <p:sp>
        <p:nvSpPr>
          <p:cNvPr id="128" name="Google Shape;128;p23"/>
          <p:cNvSpPr txBox="1">
            <a:spLocks noGrp="1"/>
          </p:cNvSpPr>
          <p:nvPr>
            <p:ph type="ctrTitle"/>
          </p:nvPr>
        </p:nvSpPr>
        <p:spPr>
          <a:xfrm>
            <a:off x="1586688" y="2986300"/>
            <a:ext cx="30856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29" name="Google Shape;129;p23"/>
          <p:cNvSpPr txBox="1">
            <a:spLocks noGrp="1"/>
          </p:cNvSpPr>
          <p:nvPr>
            <p:ph type="ctrTitle" idx="4"/>
          </p:nvPr>
        </p:nvSpPr>
        <p:spPr>
          <a:xfrm>
            <a:off x="4552512" y="2986300"/>
            <a:ext cx="30856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30" name="Google Shape;130;p23"/>
          <p:cNvSpPr txBox="1">
            <a:spLocks noGrp="1"/>
          </p:cNvSpPr>
          <p:nvPr>
            <p:ph type="ctrTitle" idx="5"/>
          </p:nvPr>
        </p:nvSpPr>
        <p:spPr>
          <a:xfrm>
            <a:off x="7570912" y="2986300"/>
            <a:ext cx="30344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31" name="Google Shape;131;p23"/>
          <p:cNvSpPr txBox="1">
            <a:spLocks noGrp="1"/>
          </p:cNvSpPr>
          <p:nvPr>
            <p:ph type="ctrTitle" idx="6"/>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1_Title and text 1">
    <p:bg>
      <p:bgPr>
        <a:blipFill>
          <a:blip r:embed="rId2"/>
          <a:stretch>
            <a:fillRect/>
          </a:stretch>
        </a:blipFill>
        <a:effectLst/>
      </p:bgPr>
    </p:bg>
    <p:spTree>
      <p:nvGrpSpPr>
        <p:cNvPr id="1" name="Shape 132"/>
        <p:cNvGrpSpPr/>
        <p:nvPr/>
      </p:nvGrpSpPr>
      <p:grpSpPr>
        <a:xfrm>
          <a:off x="0" y="0"/>
          <a:ext cx="0" cy="0"/>
          <a:chOff x="0" y="0"/>
          <a:chExt cx="0" cy="0"/>
        </a:xfrm>
      </p:grpSpPr>
      <p:sp>
        <p:nvSpPr>
          <p:cNvPr id="133" name="Google Shape;133;p24"/>
          <p:cNvSpPr txBox="1">
            <a:spLocks noGrp="1"/>
          </p:cNvSpPr>
          <p:nvPr>
            <p:ph type="body" idx="1"/>
          </p:nvPr>
        </p:nvSpPr>
        <p:spPr>
          <a:xfrm>
            <a:off x="6073600" y="1830400"/>
            <a:ext cx="4653600" cy="1968000"/>
          </a:xfrm>
          <a:prstGeom prst="rect">
            <a:avLst/>
          </a:prstGeom>
        </p:spPr>
        <p:txBody>
          <a:bodyPr spcFirstLastPara="1" wrap="square" lIns="91425" tIns="91425" rIns="91425" bIns="91425" anchor="t" anchorCtr="0">
            <a:noAutofit/>
          </a:bodyPr>
          <a:lstStyle>
            <a:lvl1pPr marL="609600" lvl="0" indent="-440055" rtl="0">
              <a:spcBef>
                <a:spcPts val="0"/>
              </a:spcBef>
              <a:spcAft>
                <a:spcPts val="0"/>
              </a:spcAft>
              <a:buSzPts val="1600"/>
              <a:buChar char="●"/>
              <a:defRPr sz="1865"/>
            </a:lvl1pPr>
            <a:lvl2pPr marL="1219200" lvl="1" indent="-423545" rtl="0">
              <a:spcBef>
                <a:spcPts val="2135"/>
              </a:spcBef>
              <a:spcAft>
                <a:spcPts val="0"/>
              </a:spcAft>
              <a:buSzPts val="1400"/>
              <a:buChar char="○"/>
              <a:defRPr sz="1865"/>
            </a:lvl2pPr>
            <a:lvl3pPr marL="1828800" lvl="2" indent="-423545" rtl="0">
              <a:spcBef>
                <a:spcPts val="2135"/>
              </a:spcBef>
              <a:spcAft>
                <a:spcPts val="0"/>
              </a:spcAft>
              <a:buSzPts val="1400"/>
              <a:buChar char="■"/>
              <a:defRPr sz="1865"/>
            </a:lvl3pPr>
            <a:lvl4pPr marL="2438400" lvl="3" indent="-423545" rtl="0">
              <a:spcBef>
                <a:spcPts val="2135"/>
              </a:spcBef>
              <a:spcAft>
                <a:spcPts val="0"/>
              </a:spcAft>
              <a:buSzPts val="1400"/>
              <a:buChar char="●"/>
              <a:defRPr sz="1865"/>
            </a:lvl4pPr>
            <a:lvl5pPr marL="3048000" lvl="4" indent="-423545" rtl="0">
              <a:spcBef>
                <a:spcPts val="2135"/>
              </a:spcBef>
              <a:spcAft>
                <a:spcPts val="0"/>
              </a:spcAft>
              <a:buSzPts val="1400"/>
              <a:buChar char="○"/>
              <a:defRPr sz="1865"/>
            </a:lvl5pPr>
            <a:lvl6pPr marL="3657600" lvl="5" indent="-423545" rtl="0">
              <a:spcBef>
                <a:spcPts val="2135"/>
              </a:spcBef>
              <a:spcAft>
                <a:spcPts val="0"/>
              </a:spcAft>
              <a:buSzPts val="1400"/>
              <a:buChar char="■"/>
              <a:defRPr sz="1865"/>
            </a:lvl6pPr>
            <a:lvl7pPr marL="4267200" lvl="6" indent="-423545" rtl="0">
              <a:spcBef>
                <a:spcPts val="2135"/>
              </a:spcBef>
              <a:spcAft>
                <a:spcPts val="0"/>
              </a:spcAft>
              <a:buSzPts val="1400"/>
              <a:buChar char="●"/>
              <a:defRPr sz="1865"/>
            </a:lvl7pPr>
            <a:lvl8pPr marL="4876800" lvl="7" indent="-423545" rtl="0">
              <a:spcBef>
                <a:spcPts val="2135"/>
              </a:spcBef>
              <a:spcAft>
                <a:spcPts val="0"/>
              </a:spcAft>
              <a:buSzPts val="1400"/>
              <a:buChar char="○"/>
              <a:defRPr sz="1865"/>
            </a:lvl8pPr>
            <a:lvl9pPr marL="5486400" lvl="8" indent="-423545" rtl="0">
              <a:spcBef>
                <a:spcPts val="2135"/>
              </a:spcBef>
              <a:spcAft>
                <a:spcPts val="2135"/>
              </a:spcAft>
              <a:buSzPts val="1400"/>
              <a:buChar char="■"/>
              <a:defRPr sz="1865"/>
            </a:lvl9pPr>
          </a:lstStyle>
          <a:p/>
        </p:txBody>
      </p:sp>
      <p:sp>
        <p:nvSpPr>
          <p:cNvPr id="134" name="Google Shape;134;p24"/>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bg>
      <p:bgPr>
        <a:blipFill>
          <a:blip r:embed="rId2"/>
          <a:stretch>
            <a:fillRect/>
          </a:stretch>
        </a:blipFill>
        <a:effectLst/>
      </p:bgPr>
    </p:bg>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935467" y="836533"/>
            <a:ext cx="103056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b="1"/>
            </a:lvl1pPr>
            <a:lvl2pPr lvl="1" rtl="0">
              <a:spcBef>
                <a:spcPts val="0"/>
              </a:spcBef>
              <a:spcAft>
                <a:spcPts val="0"/>
              </a:spcAft>
              <a:buSzPts val="3600"/>
              <a:buNone/>
              <a:defRPr sz="4800" b="1"/>
            </a:lvl2pPr>
            <a:lvl3pPr lvl="2" rtl="0">
              <a:spcBef>
                <a:spcPts val="0"/>
              </a:spcBef>
              <a:spcAft>
                <a:spcPts val="0"/>
              </a:spcAft>
              <a:buSzPts val="3600"/>
              <a:buNone/>
              <a:defRPr sz="4800" b="1"/>
            </a:lvl3pPr>
            <a:lvl4pPr lvl="3" rtl="0">
              <a:spcBef>
                <a:spcPts val="0"/>
              </a:spcBef>
              <a:spcAft>
                <a:spcPts val="0"/>
              </a:spcAft>
              <a:buSzPts val="3600"/>
              <a:buNone/>
              <a:defRPr sz="4800" b="1"/>
            </a:lvl4pPr>
            <a:lvl5pPr lvl="4" rtl="0">
              <a:spcBef>
                <a:spcPts val="0"/>
              </a:spcBef>
              <a:spcAft>
                <a:spcPts val="0"/>
              </a:spcAft>
              <a:buSzPts val="3600"/>
              <a:buNone/>
              <a:defRPr sz="4800" b="1"/>
            </a:lvl5pPr>
            <a:lvl6pPr lvl="5" rtl="0">
              <a:spcBef>
                <a:spcPts val="0"/>
              </a:spcBef>
              <a:spcAft>
                <a:spcPts val="0"/>
              </a:spcAft>
              <a:buSzPts val="3600"/>
              <a:buNone/>
              <a:defRPr sz="4800" b="1"/>
            </a:lvl6pPr>
            <a:lvl7pPr lvl="6" rtl="0">
              <a:spcBef>
                <a:spcPts val="0"/>
              </a:spcBef>
              <a:spcAft>
                <a:spcPts val="0"/>
              </a:spcAft>
              <a:buSzPts val="3600"/>
              <a:buNone/>
              <a:defRPr sz="4800" b="1"/>
            </a:lvl7pPr>
            <a:lvl8pPr lvl="7" rtl="0">
              <a:spcBef>
                <a:spcPts val="0"/>
              </a:spcBef>
              <a:spcAft>
                <a:spcPts val="0"/>
              </a:spcAft>
              <a:buSzPts val="3600"/>
              <a:buNone/>
              <a:defRPr sz="4800" b="1"/>
            </a:lvl8pPr>
            <a:lvl9pPr lvl="8" rtl="0">
              <a:spcBef>
                <a:spcPts val="0"/>
              </a:spcBef>
              <a:spcAft>
                <a:spcPts val="0"/>
              </a:spcAft>
              <a:buSzPts val="3600"/>
              <a:buNone/>
              <a:defRPr sz="4800" b="1"/>
            </a:lvl9pPr>
          </a:lstStyle>
          <a:p/>
        </p:txBody>
      </p:sp>
      <p:sp>
        <p:nvSpPr>
          <p:cNvPr id="137" name="Google Shape;137;p25"/>
          <p:cNvSpPr txBox="1">
            <a:spLocks noGrp="1"/>
          </p:cNvSpPr>
          <p:nvPr>
            <p:ph type="title" idx="2"/>
          </p:nvPr>
        </p:nvSpPr>
        <p:spPr>
          <a:xfrm>
            <a:off x="865565" y="4124133"/>
            <a:ext cx="3405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38" name="Google Shape;138;p25"/>
          <p:cNvSpPr txBox="1">
            <a:spLocks noGrp="1"/>
          </p:cNvSpPr>
          <p:nvPr>
            <p:ph type="subTitle" idx="1"/>
          </p:nvPr>
        </p:nvSpPr>
        <p:spPr>
          <a:xfrm>
            <a:off x="1060480" y="4851445"/>
            <a:ext cx="30160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p:txBody>
      </p:sp>
      <p:sp>
        <p:nvSpPr>
          <p:cNvPr id="139" name="Google Shape;139;p25"/>
          <p:cNvSpPr txBox="1">
            <a:spLocks noGrp="1"/>
          </p:cNvSpPr>
          <p:nvPr>
            <p:ph type="title" idx="3"/>
          </p:nvPr>
        </p:nvSpPr>
        <p:spPr>
          <a:xfrm>
            <a:off x="4393200" y="4123967"/>
            <a:ext cx="3405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40" name="Google Shape;140;p25"/>
          <p:cNvSpPr txBox="1">
            <a:spLocks noGrp="1"/>
          </p:cNvSpPr>
          <p:nvPr>
            <p:ph type="subTitle" idx="4"/>
          </p:nvPr>
        </p:nvSpPr>
        <p:spPr>
          <a:xfrm>
            <a:off x="4588115" y="4851445"/>
            <a:ext cx="30160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p:txBody>
      </p:sp>
      <p:sp>
        <p:nvSpPr>
          <p:cNvPr id="141" name="Google Shape;141;p25"/>
          <p:cNvSpPr txBox="1">
            <a:spLocks noGrp="1"/>
          </p:cNvSpPr>
          <p:nvPr>
            <p:ph type="title" idx="5"/>
          </p:nvPr>
        </p:nvSpPr>
        <p:spPr>
          <a:xfrm>
            <a:off x="7902935" y="4124133"/>
            <a:ext cx="3405600" cy="9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5" b="1"/>
            </a:lvl1pPr>
            <a:lvl2pPr lvl="1" algn="ctr" rtl="0">
              <a:spcBef>
                <a:spcPts val="0"/>
              </a:spcBef>
              <a:spcAft>
                <a:spcPts val="0"/>
              </a:spcAft>
              <a:buSzPts val="2500"/>
              <a:buNone/>
              <a:defRPr sz="3335" b="1"/>
            </a:lvl2pPr>
            <a:lvl3pPr lvl="2" algn="ctr" rtl="0">
              <a:spcBef>
                <a:spcPts val="0"/>
              </a:spcBef>
              <a:spcAft>
                <a:spcPts val="0"/>
              </a:spcAft>
              <a:buSzPts val="2500"/>
              <a:buNone/>
              <a:defRPr sz="3335" b="1"/>
            </a:lvl3pPr>
            <a:lvl4pPr lvl="3" algn="ctr" rtl="0">
              <a:spcBef>
                <a:spcPts val="0"/>
              </a:spcBef>
              <a:spcAft>
                <a:spcPts val="0"/>
              </a:spcAft>
              <a:buSzPts val="2500"/>
              <a:buNone/>
              <a:defRPr sz="3335" b="1"/>
            </a:lvl4pPr>
            <a:lvl5pPr lvl="4" algn="ctr" rtl="0">
              <a:spcBef>
                <a:spcPts val="0"/>
              </a:spcBef>
              <a:spcAft>
                <a:spcPts val="0"/>
              </a:spcAft>
              <a:buSzPts val="2500"/>
              <a:buNone/>
              <a:defRPr sz="3335" b="1"/>
            </a:lvl5pPr>
            <a:lvl6pPr lvl="5" algn="ctr" rtl="0">
              <a:spcBef>
                <a:spcPts val="0"/>
              </a:spcBef>
              <a:spcAft>
                <a:spcPts val="0"/>
              </a:spcAft>
              <a:buSzPts val="2500"/>
              <a:buNone/>
              <a:defRPr sz="3335" b="1"/>
            </a:lvl6pPr>
            <a:lvl7pPr lvl="6" algn="ctr" rtl="0">
              <a:spcBef>
                <a:spcPts val="0"/>
              </a:spcBef>
              <a:spcAft>
                <a:spcPts val="0"/>
              </a:spcAft>
              <a:buSzPts val="2500"/>
              <a:buNone/>
              <a:defRPr sz="3335" b="1"/>
            </a:lvl7pPr>
            <a:lvl8pPr lvl="7" algn="ctr" rtl="0">
              <a:spcBef>
                <a:spcPts val="0"/>
              </a:spcBef>
              <a:spcAft>
                <a:spcPts val="0"/>
              </a:spcAft>
              <a:buSzPts val="2500"/>
              <a:buNone/>
              <a:defRPr sz="3335" b="1"/>
            </a:lvl8pPr>
            <a:lvl9pPr lvl="8" algn="ctr" rtl="0">
              <a:spcBef>
                <a:spcPts val="0"/>
              </a:spcBef>
              <a:spcAft>
                <a:spcPts val="0"/>
              </a:spcAft>
              <a:buSzPts val="2500"/>
              <a:buNone/>
              <a:defRPr sz="3335" b="1"/>
            </a:lvl9pPr>
          </a:lstStyle>
          <a:p/>
        </p:txBody>
      </p:sp>
      <p:sp>
        <p:nvSpPr>
          <p:cNvPr id="142" name="Google Shape;142;p25"/>
          <p:cNvSpPr txBox="1">
            <a:spLocks noGrp="1"/>
          </p:cNvSpPr>
          <p:nvPr>
            <p:ph type="subTitle" idx="6"/>
          </p:nvPr>
        </p:nvSpPr>
        <p:spPr>
          <a:xfrm>
            <a:off x="8097849" y="4851612"/>
            <a:ext cx="30160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stretch>
            <a:fillRect/>
          </a:stretch>
        </a:blipFill>
        <a:effectLst/>
      </p:bgPr>
    </p:bg>
    <p:spTree>
      <p:nvGrpSpPr>
        <p:cNvPr id="1" name="Shape 143"/>
        <p:cNvGrpSpPr/>
        <p:nvPr/>
      </p:nvGrpSpPr>
      <p:grpSpPr>
        <a:xfrm>
          <a:off x="0" y="0"/>
          <a:ext cx="0" cy="0"/>
          <a:chOff x="0" y="0"/>
          <a:chExt cx="0" cy="0"/>
        </a:xfrm>
      </p:grpSpPr>
      <p:sp>
        <p:nvSpPr>
          <p:cNvPr id="144" name="Google Shape;144;p26"/>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stretch>
            <a:fillRect/>
          </a:stretch>
        </a:blip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stretch>
            <a:fillRect/>
          </a:stretch>
        </a:blip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stretch>
            <a:fillRect/>
          </a:stretch>
        </a:blipFill>
        <a:effectLst/>
      </p:bgPr>
    </p:bg>
    <p:spTree>
      <p:nvGrpSpPr>
        <p:cNvPr id="1" name="Shape 149"/>
        <p:cNvGrpSpPr/>
        <p:nvPr/>
      </p:nvGrpSpPr>
      <p:grpSpPr>
        <a:xfrm>
          <a:off x="0" y="0"/>
          <a:ext cx="0" cy="0"/>
          <a:chOff x="0" y="0"/>
          <a:chExt cx="0" cy="0"/>
        </a:xfrm>
      </p:grpSpPr>
      <p:sp>
        <p:nvSpPr>
          <p:cNvPr id="150" name="Google Shape;150;p29"/>
          <p:cNvSpPr txBox="1">
            <a:spLocks noGrp="1"/>
          </p:cNvSpPr>
          <p:nvPr>
            <p:ph type="ctrTitle"/>
          </p:nvPr>
        </p:nvSpPr>
        <p:spPr>
          <a:xfrm>
            <a:off x="1944233" y="662933"/>
            <a:ext cx="83036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b="1"/>
            </a:lvl1pPr>
            <a:lvl2pPr lvl="1" algn="ctr" rtl="0">
              <a:spcBef>
                <a:spcPts val="0"/>
              </a:spcBef>
              <a:spcAft>
                <a:spcPts val="0"/>
              </a:spcAft>
              <a:buSzPts val="3600"/>
              <a:buNone/>
              <a:defRPr sz="4800" b="1"/>
            </a:lvl2pPr>
            <a:lvl3pPr lvl="2" algn="ctr" rtl="0">
              <a:spcBef>
                <a:spcPts val="0"/>
              </a:spcBef>
              <a:spcAft>
                <a:spcPts val="0"/>
              </a:spcAft>
              <a:buSzPts val="3600"/>
              <a:buNone/>
              <a:defRPr sz="4800" b="1"/>
            </a:lvl3pPr>
            <a:lvl4pPr lvl="3" algn="ctr" rtl="0">
              <a:spcBef>
                <a:spcPts val="0"/>
              </a:spcBef>
              <a:spcAft>
                <a:spcPts val="0"/>
              </a:spcAft>
              <a:buSzPts val="3600"/>
              <a:buNone/>
              <a:defRPr sz="4800" b="1"/>
            </a:lvl4pPr>
            <a:lvl5pPr lvl="4" algn="ctr" rtl="0">
              <a:spcBef>
                <a:spcPts val="0"/>
              </a:spcBef>
              <a:spcAft>
                <a:spcPts val="0"/>
              </a:spcAft>
              <a:buSzPts val="3600"/>
              <a:buNone/>
              <a:defRPr sz="4800" b="1"/>
            </a:lvl5pPr>
            <a:lvl6pPr lvl="5" algn="ctr" rtl="0">
              <a:spcBef>
                <a:spcPts val="0"/>
              </a:spcBef>
              <a:spcAft>
                <a:spcPts val="0"/>
              </a:spcAft>
              <a:buSzPts val="3600"/>
              <a:buNone/>
              <a:defRPr sz="4800" b="1"/>
            </a:lvl6pPr>
            <a:lvl7pPr lvl="6" algn="ctr" rtl="0">
              <a:spcBef>
                <a:spcPts val="0"/>
              </a:spcBef>
              <a:spcAft>
                <a:spcPts val="0"/>
              </a:spcAft>
              <a:buSzPts val="3600"/>
              <a:buNone/>
              <a:defRPr sz="4800" b="1"/>
            </a:lvl7pPr>
            <a:lvl8pPr lvl="7" algn="ctr" rtl="0">
              <a:spcBef>
                <a:spcPts val="0"/>
              </a:spcBef>
              <a:spcAft>
                <a:spcPts val="0"/>
              </a:spcAft>
              <a:buSzPts val="3600"/>
              <a:buNone/>
              <a:defRPr sz="4800" b="1"/>
            </a:lvl8pPr>
            <a:lvl9pPr lvl="8" algn="ctr" rtl="0">
              <a:spcBef>
                <a:spcPts val="0"/>
              </a:spcBef>
              <a:spcAft>
                <a:spcPts val="0"/>
              </a:spcAft>
              <a:buSzPts val="3600"/>
              <a:buNone/>
              <a:defRPr sz="4800" b="1"/>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349E37E-9779-4A58-B9FF-94F08EC2DA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
  <p:cSld name="Thanks ">
    <p:bg>
      <p:bgPr>
        <a:blipFill>
          <a:blip r:embed="rId2"/>
          <a:stretch>
            <a:fillRect/>
          </a:stretch>
        </a:blipFill>
        <a:effectLst/>
      </p:bgPr>
    </p:bg>
    <p:spTree>
      <p:nvGrpSpPr>
        <p:cNvPr id="1" name="Shape 151"/>
        <p:cNvGrpSpPr/>
        <p:nvPr/>
      </p:nvGrpSpPr>
      <p:grpSpPr>
        <a:xfrm>
          <a:off x="0" y="0"/>
          <a:ext cx="0" cy="0"/>
          <a:chOff x="0" y="0"/>
          <a:chExt cx="0" cy="0"/>
        </a:xfrm>
      </p:grpSpPr>
      <p:sp>
        <p:nvSpPr>
          <p:cNvPr id="152" name="Google Shape;152;p30"/>
          <p:cNvSpPr txBox="1">
            <a:spLocks noGrp="1"/>
          </p:cNvSpPr>
          <p:nvPr>
            <p:ph type="body" idx="1"/>
          </p:nvPr>
        </p:nvSpPr>
        <p:spPr>
          <a:xfrm>
            <a:off x="1013976" y="2650603"/>
            <a:ext cx="5457600" cy="18308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chemeClr val="dk1"/>
              </a:buClr>
              <a:buSzPts val="1400"/>
              <a:buChar char="●"/>
              <a:defRPr sz="1865">
                <a:solidFill>
                  <a:schemeClr val="dk1"/>
                </a:solidFill>
              </a:defRPr>
            </a:lvl1pPr>
            <a:lvl2pPr marL="1219200" lvl="1" indent="-423545" rtl="0">
              <a:spcBef>
                <a:spcPts val="2135"/>
              </a:spcBef>
              <a:spcAft>
                <a:spcPts val="0"/>
              </a:spcAft>
              <a:buClr>
                <a:schemeClr val="dk1"/>
              </a:buClr>
              <a:buSzPts val="1400"/>
              <a:buChar char="○"/>
              <a:defRPr sz="1865">
                <a:solidFill>
                  <a:schemeClr val="dk1"/>
                </a:solidFill>
              </a:defRPr>
            </a:lvl2pPr>
            <a:lvl3pPr marL="1828800" lvl="2" indent="-423545" rtl="0">
              <a:spcBef>
                <a:spcPts val="2135"/>
              </a:spcBef>
              <a:spcAft>
                <a:spcPts val="0"/>
              </a:spcAft>
              <a:buClr>
                <a:schemeClr val="dk1"/>
              </a:buClr>
              <a:buSzPts val="1400"/>
              <a:buChar char="■"/>
              <a:defRPr sz="1865">
                <a:solidFill>
                  <a:schemeClr val="dk1"/>
                </a:solidFill>
              </a:defRPr>
            </a:lvl3pPr>
            <a:lvl4pPr marL="2438400" lvl="3" indent="-423545" rtl="0">
              <a:spcBef>
                <a:spcPts val="2135"/>
              </a:spcBef>
              <a:spcAft>
                <a:spcPts val="0"/>
              </a:spcAft>
              <a:buClr>
                <a:schemeClr val="dk1"/>
              </a:buClr>
              <a:buSzPts val="1400"/>
              <a:buChar char="●"/>
              <a:defRPr sz="1865">
                <a:solidFill>
                  <a:schemeClr val="dk1"/>
                </a:solidFill>
              </a:defRPr>
            </a:lvl4pPr>
            <a:lvl5pPr marL="3048000" lvl="4" indent="-423545" rtl="0">
              <a:spcBef>
                <a:spcPts val="2135"/>
              </a:spcBef>
              <a:spcAft>
                <a:spcPts val="0"/>
              </a:spcAft>
              <a:buClr>
                <a:schemeClr val="dk1"/>
              </a:buClr>
              <a:buSzPts val="1400"/>
              <a:buChar char="○"/>
              <a:defRPr sz="1865">
                <a:solidFill>
                  <a:schemeClr val="dk1"/>
                </a:solidFill>
              </a:defRPr>
            </a:lvl5pPr>
            <a:lvl6pPr marL="3657600" lvl="5" indent="-423545" rtl="0">
              <a:spcBef>
                <a:spcPts val="2135"/>
              </a:spcBef>
              <a:spcAft>
                <a:spcPts val="0"/>
              </a:spcAft>
              <a:buClr>
                <a:schemeClr val="dk1"/>
              </a:buClr>
              <a:buSzPts val="1400"/>
              <a:buChar char="■"/>
              <a:defRPr sz="1865">
                <a:solidFill>
                  <a:schemeClr val="dk1"/>
                </a:solidFill>
              </a:defRPr>
            </a:lvl6pPr>
            <a:lvl7pPr marL="4267200" lvl="6" indent="-423545" rtl="0">
              <a:spcBef>
                <a:spcPts val="2135"/>
              </a:spcBef>
              <a:spcAft>
                <a:spcPts val="0"/>
              </a:spcAft>
              <a:buClr>
                <a:schemeClr val="dk1"/>
              </a:buClr>
              <a:buSzPts val="1400"/>
              <a:buChar char="●"/>
              <a:defRPr sz="1865">
                <a:solidFill>
                  <a:schemeClr val="dk1"/>
                </a:solidFill>
              </a:defRPr>
            </a:lvl7pPr>
            <a:lvl8pPr marL="4876800" lvl="7" indent="-423545" rtl="0">
              <a:spcBef>
                <a:spcPts val="2135"/>
              </a:spcBef>
              <a:spcAft>
                <a:spcPts val="0"/>
              </a:spcAft>
              <a:buClr>
                <a:schemeClr val="dk1"/>
              </a:buClr>
              <a:buSzPts val="1400"/>
              <a:buChar char="○"/>
              <a:defRPr sz="1865">
                <a:solidFill>
                  <a:schemeClr val="dk1"/>
                </a:solidFill>
              </a:defRPr>
            </a:lvl8pPr>
            <a:lvl9pPr marL="5486400" lvl="8" indent="-423545" rtl="0">
              <a:spcBef>
                <a:spcPts val="2135"/>
              </a:spcBef>
              <a:spcAft>
                <a:spcPts val="2135"/>
              </a:spcAft>
              <a:buClr>
                <a:schemeClr val="dk1"/>
              </a:buClr>
              <a:buSzPts val="1400"/>
              <a:buChar char="■"/>
              <a:defRPr sz="1865">
                <a:solidFill>
                  <a:schemeClr val="dk1"/>
                </a:solidFill>
              </a:defRPr>
            </a:lvl9pPr>
          </a:lstStyle>
          <a:p/>
        </p:txBody>
      </p:sp>
      <p:sp>
        <p:nvSpPr>
          <p:cNvPr id="153" name="Google Shape;153;p30"/>
          <p:cNvSpPr txBox="1">
            <a:spLocks noGrp="1"/>
          </p:cNvSpPr>
          <p:nvPr>
            <p:ph type="title"/>
          </p:nvPr>
        </p:nvSpPr>
        <p:spPr>
          <a:xfrm>
            <a:off x="1037067" y="996824"/>
            <a:ext cx="4624000" cy="670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000"/>
              <a:buNone/>
              <a:defRPr sz="6665" b="1"/>
            </a:lvl1pPr>
            <a:lvl2pPr lvl="1" rtl="0">
              <a:spcBef>
                <a:spcPts val="0"/>
              </a:spcBef>
              <a:spcAft>
                <a:spcPts val="0"/>
              </a:spcAft>
              <a:buSzPts val="4800"/>
              <a:buNone/>
              <a:defRPr sz="6400" b="1"/>
            </a:lvl2pPr>
            <a:lvl3pPr lvl="2" rtl="0">
              <a:spcBef>
                <a:spcPts val="0"/>
              </a:spcBef>
              <a:spcAft>
                <a:spcPts val="0"/>
              </a:spcAft>
              <a:buSzPts val="4800"/>
              <a:buNone/>
              <a:defRPr sz="6400" b="1"/>
            </a:lvl3pPr>
            <a:lvl4pPr lvl="3" rtl="0">
              <a:spcBef>
                <a:spcPts val="0"/>
              </a:spcBef>
              <a:spcAft>
                <a:spcPts val="0"/>
              </a:spcAft>
              <a:buSzPts val="4800"/>
              <a:buNone/>
              <a:defRPr sz="6400" b="1"/>
            </a:lvl4pPr>
            <a:lvl5pPr lvl="4" rtl="0">
              <a:spcBef>
                <a:spcPts val="0"/>
              </a:spcBef>
              <a:spcAft>
                <a:spcPts val="0"/>
              </a:spcAft>
              <a:buSzPts val="4800"/>
              <a:buNone/>
              <a:defRPr sz="6400" b="1"/>
            </a:lvl5pPr>
            <a:lvl6pPr lvl="5" rtl="0">
              <a:spcBef>
                <a:spcPts val="0"/>
              </a:spcBef>
              <a:spcAft>
                <a:spcPts val="0"/>
              </a:spcAft>
              <a:buSzPts val="4800"/>
              <a:buNone/>
              <a:defRPr sz="6400" b="1"/>
            </a:lvl6pPr>
            <a:lvl7pPr lvl="6" rtl="0">
              <a:spcBef>
                <a:spcPts val="0"/>
              </a:spcBef>
              <a:spcAft>
                <a:spcPts val="0"/>
              </a:spcAft>
              <a:buSzPts val="4800"/>
              <a:buNone/>
              <a:defRPr sz="6400" b="1"/>
            </a:lvl7pPr>
            <a:lvl8pPr lvl="7" rtl="0">
              <a:spcBef>
                <a:spcPts val="0"/>
              </a:spcBef>
              <a:spcAft>
                <a:spcPts val="0"/>
              </a:spcAft>
              <a:buSzPts val="4800"/>
              <a:buNone/>
              <a:defRPr sz="6400" b="1"/>
            </a:lvl8pPr>
            <a:lvl9pPr lvl="8" rtl="0">
              <a:spcBef>
                <a:spcPts val="0"/>
              </a:spcBef>
              <a:spcAft>
                <a:spcPts val="0"/>
              </a:spcAft>
              <a:buSzPts val="4800"/>
              <a:buNone/>
              <a:defRPr sz="6400" b="1"/>
            </a:lvl9pPr>
          </a:lstStyle>
          <a:p/>
        </p:txBody>
      </p:sp>
      <p:sp>
        <p:nvSpPr>
          <p:cNvPr id="154" name="Google Shape;154;p30"/>
          <p:cNvSpPr txBox="1"/>
          <p:nvPr/>
        </p:nvSpPr>
        <p:spPr>
          <a:xfrm>
            <a:off x="1013976" y="4381176"/>
            <a:ext cx="4466000" cy="12664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GB" sz="1465">
                <a:solidFill>
                  <a:schemeClr val="dk1"/>
                </a:solidFill>
                <a:latin typeface="Nunito"/>
                <a:ea typeface="Nunito"/>
                <a:cs typeface="Nunito"/>
                <a:sym typeface="Nunito"/>
              </a:rPr>
              <a:t>CREDITS: This presentation template was created by </a:t>
            </a:r>
            <a:r>
              <a:rPr lang="en-GB" sz="1465" b="1">
                <a:solidFill>
                  <a:schemeClr val="dk1"/>
                </a:solidFill>
                <a:uFill>
                  <a:noFill/>
                </a:uFill>
                <a:latin typeface="Nunito"/>
                <a:ea typeface="Nunito"/>
                <a:cs typeface="Nunito"/>
                <a:sym typeface="Nunito"/>
                <a:hlinkClick r:id="rId3"/>
              </a:rPr>
              <a:t>Slidesgo</a:t>
            </a:r>
            <a:r>
              <a:rPr lang="en-GB" sz="1465">
                <a:solidFill>
                  <a:schemeClr val="dk1"/>
                </a:solidFill>
                <a:latin typeface="Nunito"/>
                <a:ea typeface="Nunito"/>
                <a:cs typeface="Nunito"/>
                <a:sym typeface="Nunito"/>
              </a:rPr>
              <a:t>, including icons by </a:t>
            </a:r>
            <a:r>
              <a:rPr lang="en-GB" sz="1465" b="1">
                <a:solidFill>
                  <a:schemeClr val="dk1"/>
                </a:solidFill>
                <a:uFill>
                  <a:noFill/>
                </a:uFill>
                <a:latin typeface="Nunito"/>
                <a:ea typeface="Nunito"/>
                <a:cs typeface="Nunito"/>
                <a:sym typeface="Nunito"/>
                <a:hlinkClick r:id="rId4"/>
              </a:rPr>
              <a:t>Flaticon</a:t>
            </a:r>
            <a:r>
              <a:rPr lang="en-GB" sz="1465">
                <a:solidFill>
                  <a:schemeClr val="dk1"/>
                </a:solidFill>
                <a:latin typeface="Nunito"/>
                <a:ea typeface="Nunito"/>
                <a:cs typeface="Nunito"/>
                <a:sym typeface="Nunito"/>
              </a:rPr>
              <a:t>, and infographics &amp; images by </a:t>
            </a:r>
            <a:r>
              <a:rPr lang="en-GB" sz="1465" b="1">
                <a:solidFill>
                  <a:schemeClr val="dk1"/>
                </a:solidFill>
                <a:uFill>
                  <a:noFill/>
                </a:uFill>
                <a:latin typeface="Nunito"/>
                <a:ea typeface="Nunito"/>
                <a:cs typeface="Nunito"/>
                <a:sym typeface="Nunito"/>
                <a:hlinkClick r:id="rId5"/>
              </a:rPr>
              <a:t>Freepik</a:t>
            </a:r>
            <a:endParaRPr sz="1465">
              <a:solidFill>
                <a:schemeClr val="dk1"/>
              </a:solidFill>
              <a:latin typeface="Nunito"/>
              <a:ea typeface="Nunito"/>
              <a:cs typeface="Nunito"/>
              <a:sym typeface="Nunito"/>
            </a:endParaRPr>
          </a:p>
        </p:txBody>
      </p:sp>
      <p:sp>
        <p:nvSpPr>
          <p:cNvPr id="155" name="Google Shape;155;p30"/>
          <p:cNvSpPr txBox="1">
            <a:spLocks noGrp="1"/>
          </p:cNvSpPr>
          <p:nvPr>
            <p:ph type="subTitle" idx="2"/>
          </p:nvPr>
        </p:nvSpPr>
        <p:spPr>
          <a:xfrm>
            <a:off x="1013976" y="2287200"/>
            <a:ext cx="4107200" cy="6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5">
                <a:solidFill>
                  <a:schemeClr val="dk1"/>
                </a:solidFill>
              </a:defRPr>
            </a:lvl1pPr>
            <a:lvl2pPr lvl="1" rtl="0">
              <a:lnSpc>
                <a:spcPct val="100000"/>
              </a:lnSpc>
              <a:spcBef>
                <a:spcPts val="0"/>
              </a:spcBef>
              <a:spcAft>
                <a:spcPts val="0"/>
              </a:spcAft>
              <a:buClr>
                <a:schemeClr val="dk1"/>
              </a:buClr>
              <a:buSzPts val="1200"/>
              <a:buNone/>
              <a:defRPr>
                <a:solidFill>
                  <a:schemeClr val="dk1"/>
                </a:solidFill>
              </a:defRPr>
            </a:lvl2pPr>
            <a:lvl3pPr lvl="2" rtl="0">
              <a:lnSpc>
                <a:spcPct val="100000"/>
              </a:lnSpc>
              <a:spcBef>
                <a:spcPts val="0"/>
              </a:spcBef>
              <a:spcAft>
                <a:spcPts val="0"/>
              </a:spcAft>
              <a:buClr>
                <a:schemeClr val="dk1"/>
              </a:buClr>
              <a:buSzPts val="1200"/>
              <a:buNone/>
              <a:defRPr>
                <a:solidFill>
                  <a:schemeClr val="dk1"/>
                </a:solidFill>
              </a:defRPr>
            </a:lvl3pPr>
            <a:lvl4pPr lvl="3" rtl="0">
              <a:lnSpc>
                <a:spcPct val="100000"/>
              </a:lnSpc>
              <a:spcBef>
                <a:spcPts val="0"/>
              </a:spcBef>
              <a:spcAft>
                <a:spcPts val="0"/>
              </a:spcAft>
              <a:buClr>
                <a:schemeClr val="dk1"/>
              </a:buClr>
              <a:buSzPts val="1200"/>
              <a:buNone/>
              <a:defRPr>
                <a:solidFill>
                  <a:schemeClr val="dk1"/>
                </a:solidFill>
              </a:defRPr>
            </a:lvl4pPr>
            <a:lvl5pPr lvl="4" rtl="0">
              <a:lnSpc>
                <a:spcPct val="100000"/>
              </a:lnSpc>
              <a:spcBef>
                <a:spcPts val="0"/>
              </a:spcBef>
              <a:spcAft>
                <a:spcPts val="0"/>
              </a:spcAft>
              <a:buClr>
                <a:schemeClr val="dk1"/>
              </a:buClr>
              <a:buSzPts val="1200"/>
              <a:buNone/>
              <a:defRPr>
                <a:solidFill>
                  <a:schemeClr val="dk1"/>
                </a:solidFill>
              </a:defRPr>
            </a:lvl5pPr>
            <a:lvl6pPr lvl="5" rtl="0">
              <a:lnSpc>
                <a:spcPct val="100000"/>
              </a:lnSpc>
              <a:spcBef>
                <a:spcPts val="0"/>
              </a:spcBef>
              <a:spcAft>
                <a:spcPts val="0"/>
              </a:spcAft>
              <a:buClr>
                <a:schemeClr val="dk1"/>
              </a:buClr>
              <a:buSzPts val="1200"/>
              <a:buNone/>
              <a:defRPr>
                <a:solidFill>
                  <a:schemeClr val="dk1"/>
                </a:solidFill>
              </a:defRPr>
            </a:lvl6pPr>
            <a:lvl7pPr lvl="6" rtl="0">
              <a:lnSpc>
                <a:spcPct val="100000"/>
              </a:lnSpc>
              <a:spcBef>
                <a:spcPts val="0"/>
              </a:spcBef>
              <a:spcAft>
                <a:spcPts val="0"/>
              </a:spcAft>
              <a:buClr>
                <a:schemeClr val="dk1"/>
              </a:buClr>
              <a:buSzPts val="1200"/>
              <a:buNone/>
              <a:defRPr>
                <a:solidFill>
                  <a:schemeClr val="dk1"/>
                </a:solidFill>
              </a:defRPr>
            </a:lvl7pPr>
            <a:lvl8pPr lvl="7" rtl="0">
              <a:lnSpc>
                <a:spcPct val="100000"/>
              </a:lnSpc>
              <a:spcBef>
                <a:spcPts val="0"/>
              </a:spcBef>
              <a:spcAft>
                <a:spcPts val="0"/>
              </a:spcAft>
              <a:buClr>
                <a:schemeClr val="dk1"/>
              </a:buClr>
              <a:buSzPts val="1200"/>
              <a:buNone/>
              <a:defRPr>
                <a:solidFill>
                  <a:schemeClr val="dk1"/>
                </a:solidFill>
              </a:defRPr>
            </a:lvl8pPr>
            <a:lvl9pPr lvl="8" rtl="0">
              <a:lnSpc>
                <a:spcPct val="100000"/>
              </a:lnSpc>
              <a:spcBef>
                <a:spcPts val="0"/>
              </a:spcBef>
              <a:spcAft>
                <a:spcPts val="0"/>
              </a:spcAft>
              <a:buClr>
                <a:schemeClr val="dk1"/>
              </a:buClr>
              <a:buSzPts val="1200"/>
              <a:buNone/>
              <a:defRPr>
                <a:solidFill>
                  <a:schemeClr val="dk1"/>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88AD073-9521-4240-A428-0297C94A48B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3EBCD63-1F88-4D8B-A85C-0CB84A4007C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D896BD8-6BBB-4566-BA5F-EBB94A25883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DF1F21-0AE0-457A-AE54-3F35FDC1980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8C190C1-A61B-430A-9BB7-73C685AEF46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09F81BA0-25DF-400B-AD78-BA7C20194F1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2A2A41A7-F68F-48FE-8944-A0D7C606AFA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B41251EF-51EA-41FA-BF22-34A10C8FEAE6}"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D8ECD88-12F6-4108-A644-4959C3584E3D}"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349E37E-9779-4A58-B9FF-94F08EC2DA2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48A4ACC-87A3-4014-A1FF-B37683A6CD1C}"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DA86503-2DC6-443C-BD81-80725C9CBF58}"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858F8B2-4F34-46C6-A32C-508107F9E3E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F33D0DF-9E35-4A7D-9ACC-47E8428B85C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1D58FE7-20B5-4B9E-B242-C51897C980DC}"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DE580C2-8E0C-4B4C-B4A8-B38A3E66E6E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EA22EDA-F74F-4ACA-8FD2-6FA41A3DAA66}"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8357609-5D63-486D-980D-165E347B75F2}"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E582DDE5-3D84-492E-90A4-357D6A6862A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5D81967-5F93-47C0-8AC8-1EC4BCEB0D55}"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349E37E-9779-4A58-B9FF-94F08EC2DA2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518C79C-47BA-4216-9481-3F7581481C14}"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2E22B87-B1F7-42E3-8037-4E99F35B614E}"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81FAFDA-8AAA-461D-947F-91BAC767097D}"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9E37E-9779-4A58-B9FF-94F08EC2DA2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349E37E-9779-4A58-B9FF-94F08EC2DA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349E37E-9779-4A58-B9FF-94F08EC2DA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8D6-7B40-4829-8513-D916709A559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0" Type="http://schemas.openxmlformats.org/officeDocument/2006/relationships/theme" Target="../theme/theme2.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3.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2" Type="http://schemas.openxmlformats.org/officeDocument/2006/relationships/theme" Target="../theme/theme4.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9E37E-9779-4A58-B9FF-94F08EC2DA2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50D8D6-7B40-4829-8513-D916709A559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1pPr>
            <a:lvl2pPr lvl="1"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2pPr>
            <a:lvl3pPr lvl="2"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3pPr>
            <a:lvl4pPr lvl="3"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4pPr>
            <a:lvl5pPr lvl="4"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5pPr>
            <a:lvl6pPr lvl="5"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6pPr>
            <a:lvl7pPr lvl="6"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7pPr>
            <a:lvl8pPr lvl="7"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8pPr>
            <a:lvl9pPr lvl="8" rtl="0">
              <a:spcBef>
                <a:spcPts val="0"/>
              </a:spcBef>
              <a:spcAft>
                <a:spcPts val="0"/>
              </a:spcAft>
              <a:buClr>
                <a:schemeClr val="dk1"/>
              </a:buClr>
              <a:buSzPts val="2800"/>
              <a:buFont typeface="Dawning of a New Day"/>
              <a:buNone/>
              <a:defRPr sz="2800">
                <a:solidFill>
                  <a:schemeClr val="dk1"/>
                </a:solidFill>
                <a:latin typeface="Dawning of a New Day"/>
                <a:ea typeface="Dawning of a New Day"/>
                <a:cs typeface="Dawning of a New Day"/>
                <a:sym typeface="Dawning of a New Day"/>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1pPr>
            <a:lvl2pPr marL="914400" lvl="1"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2pPr>
            <a:lvl3pPr marL="1371600" lvl="2"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rtl="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rtl="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vl1pPr>
          </a:lstStyle>
          <a:p>
            <a:fld id="{3B542B66-21CE-4970-A944-AB6D3C0D18AD}"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32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680" smtClean="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459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680" smtClean="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680"/>
            </a:lvl1pPr>
          </a:lstStyle>
          <a:p>
            <a:fld id="{59C5A8F6-E90A-4DE5-BDA9-C78D89148DEB}"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panose="020B0604020202020204" pitchFamily="34" charset="0"/>
        </a:defRPr>
      </a:lvl2pPr>
      <a:lvl3pPr algn="ctr" rtl="0" eaLnBrk="0" fontAlgn="base" hangingPunct="0">
        <a:spcBef>
          <a:spcPct val="0"/>
        </a:spcBef>
        <a:spcAft>
          <a:spcPct val="0"/>
        </a:spcAft>
        <a:defRPr sz="5280">
          <a:solidFill>
            <a:schemeClr val="tx2"/>
          </a:solidFill>
          <a:latin typeface="Arial" panose="020B0604020202020204" pitchFamily="34" charset="0"/>
        </a:defRPr>
      </a:lvl3pPr>
      <a:lvl4pPr algn="ctr" rtl="0" eaLnBrk="0" fontAlgn="base" hangingPunct="0">
        <a:spcBef>
          <a:spcPct val="0"/>
        </a:spcBef>
        <a:spcAft>
          <a:spcPct val="0"/>
        </a:spcAft>
        <a:defRPr sz="5280">
          <a:solidFill>
            <a:schemeClr val="tx2"/>
          </a:solidFill>
          <a:latin typeface="Arial" panose="020B0604020202020204" pitchFamily="34" charset="0"/>
        </a:defRPr>
      </a:lvl4pPr>
      <a:lvl5pPr algn="ctr" rtl="0" eaLnBrk="0" fontAlgn="base" hangingPunct="0">
        <a:spcBef>
          <a:spcPct val="0"/>
        </a:spcBef>
        <a:spcAft>
          <a:spcPct val="0"/>
        </a:spcAft>
        <a:defRPr sz="5280">
          <a:solidFill>
            <a:schemeClr val="tx2"/>
          </a:solidFill>
          <a:latin typeface="Arial" panose="020B0604020202020204" pitchFamily="34" charset="0"/>
        </a:defRPr>
      </a:lvl5pPr>
      <a:lvl6pPr marL="548640" algn="ctr" rtl="0" fontAlgn="base">
        <a:spcBef>
          <a:spcPct val="0"/>
        </a:spcBef>
        <a:spcAft>
          <a:spcPct val="0"/>
        </a:spcAft>
        <a:defRPr sz="5280">
          <a:solidFill>
            <a:schemeClr val="tx2"/>
          </a:solidFill>
          <a:latin typeface="Arial" panose="020B0604020202020204" pitchFamily="34" charset="0"/>
        </a:defRPr>
      </a:lvl6pPr>
      <a:lvl7pPr marL="1097280" algn="ctr" rtl="0" fontAlgn="base">
        <a:spcBef>
          <a:spcPct val="0"/>
        </a:spcBef>
        <a:spcAft>
          <a:spcPct val="0"/>
        </a:spcAft>
        <a:defRPr sz="5280">
          <a:solidFill>
            <a:schemeClr val="tx2"/>
          </a:solidFill>
          <a:latin typeface="Arial" panose="020B0604020202020204" pitchFamily="34" charset="0"/>
        </a:defRPr>
      </a:lvl7pPr>
      <a:lvl8pPr marL="1645920" algn="ctr" rtl="0" fontAlgn="base">
        <a:spcBef>
          <a:spcPct val="0"/>
        </a:spcBef>
        <a:spcAft>
          <a:spcPct val="0"/>
        </a:spcAft>
        <a:defRPr sz="5280">
          <a:solidFill>
            <a:schemeClr val="tx2"/>
          </a:solidFill>
          <a:latin typeface="Arial" panose="020B0604020202020204" pitchFamily="34" charset="0"/>
        </a:defRPr>
      </a:lvl8pPr>
      <a:lvl9pPr marL="2194560" algn="ctr" rtl="0" fontAlgn="base">
        <a:spcBef>
          <a:spcPct val="0"/>
        </a:spcBef>
        <a:spcAft>
          <a:spcPct val="0"/>
        </a:spcAft>
        <a:defRPr sz="5280">
          <a:solidFill>
            <a:schemeClr val="tx2"/>
          </a:solidFill>
          <a:latin typeface="Arial" panose="020B0604020202020204" pitchFamily="34"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defRPr>
      </a:lvl2pPr>
      <a:lvl3pPr marL="1371600" indent="-274320" algn="l" rtl="0" eaLnBrk="0" fontAlgn="base" hangingPunct="0">
        <a:spcBef>
          <a:spcPct val="20000"/>
        </a:spcBef>
        <a:spcAft>
          <a:spcPct val="0"/>
        </a:spcAft>
        <a:buChar char="•"/>
        <a:defRPr sz="2880">
          <a:solidFill>
            <a:schemeClr val="tx1"/>
          </a:solidFill>
          <a:latin typeface="+mn-lt"/>
        </a:defRPr>
      </a:lvl3pPr>
      <a:lvl4pPr marL="1920240" indent="-274320" algn="l" rtl="0" eaLnBrk="0" fontAlgn="base" hangingPunct="0">
        <a:spcBef>
          <a:spcPct val="20000"/>
        </a:spcBef>
        <a:spcAft>
          <a:spcPct val="0"/>
        </a:spcAft>
        <a:buChar char="–"/>
        <a:defRPr sz="2400">
          <a:solidFill>
            <a:schemeClr val="tx1"/>
          </a:solidFill>
          <a:latin typeface="+mn-lt"/>
        </a:defRPr>
      </a:lvl4pPr>
      <a:lvl5pPr marL="2468880" indent="-274320" algn="l" rtl="0" eaLnBrk="0" fontAlgn="base" hangingPunct="0">
        <a:spcBef>
          <a:spcPct val="20000"/>
        </a:spcBef>
        <a:spcAft>
          <a:spcPct val="0"/>
        </a:spcAft>
        <a:buChar char="»"/>
        <a:defRPr sz="2400">
          <a:solidFill>
            <a:schemeClr val="tx1"/>
          </a:solidFill>
          <a:latin typeface="+mn-lt"/>
        </a:defRPr>
      </a:lvl5pPr>
      <a:lvl6pPr marL="3017520" indent="-274320" algn="l" rtl="0" fontAlgn="base">
        <a:spcBef>
          <a:spcPct val="20000"/>
        </a:spcBef>
        <a:spcAft>
          <a:spcPct val="0"/>
        </a:spcAft>
        <a:buChar char="»"/>
        <a:defRPr sz="2400">
          <a:solidFill>
            <a:schemeClr val="tx1"/>
          </a:solidFill>
          <a:latin typeface="+mn-lt"/>
        </a:defRPr>
      </a:lvl6pPr>
      <a:lvl7pPr marL="3566160" indent="-274320" algn="l" rtl="0" fontAlgn="base">
        <a:spcBef>
          <a:spcPct val="20000"/>
        </a:spcBef>
        <a:spcAft>
          <a:spcPct val="0"/>
        </a:spcAft>
        <a:buChar char="»"/>
        <a:defRPr sz="2400">
          <a:solidFill>
            <a:schemeClr val="tx1"/>
          </a:solidFill>
          <a:latin typeface="+mn-lt"/>
        </a:defRPr>
      </a:lvl7pPr>
      <a:lvl8pPr marL="4114800" indent="-274320" algn="l" rtl="0" fontAlgn="base">
        <a:spcBef>
          <a:spcPct val="20000"/>
        </a:spcBef>
        <a:spcAft>
          <a:spcPct val="0"/>
        </a:spcAft>
        <a:buChar char="»"/>
        <a:defRPr sz="2400">
          <a:solidFill>
            <a:schemeClr val="tx1"/>
          </a:solidFill>
          <a:latin typeface="+mn-lt"/>
        </a:defRPr>
      </a:lvl8pPr>
      <a:lvl9pPr marL="4663440" indent="-274320"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9.wdp"/><Relationship Id="rId3" Type="http://schemas.openxmlformats.org/officeDocument/2006/relationships/image" Target="../media/image58.png"/><Relationship Id="rId2" Type="http://schemas.microsoft.com/office/2007/relationships/hdphoto" Target="../media/image57.wdp"/><Relationship Id="rId1" Type="http://schemas.openxmlformats.org/officeDocument/2006/relationships/image" Target="../media/image5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png"/><Relationship Id="rId2" Type="http://schemas.microsoft.com/office/2007/relationships/hdphoto" Target="../media/image61.wdp"/><Relationship Id="rId1"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23.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3" Type="http://schemas.openxmlformats.org/officeDocument/2006/relationships/slideLayout" Target="../slideLayouts/slideLayout58.xml"/><Relationship Id="rId22" Type="http://schemas.openxmlformats.org/officeDocument/2006/relationships/image" Target="../media/image85.jpeg"/><Relationship Id="rId21" Type="http://schemas.openxmlformats.org/officeDocument/2006/relationships/image" Target="../media/image84.png"/><Relationship Id="rId20" Type="http://schemas.openxmlformats.org/officeDocument/2006/relationships/image" Target="../media/image83.jpeg"/><Relationship Id="rId2" Type="http://schemas.openxmlformats.org/officeDocument/2006/relationships/image" Target="../media/image65.png"/><Relationship Id="rId19" Type="http://schemas.openxmlformats.org/officeDocument/2006/relationships/image" Target="../media/image82.png"/><Relationship Id="rId18" Type="http://schemas.openxmlformats.org/officeDocument/2006/relationships/image" Target="../media/image81.png"/><Relationship Id="rId17" Type="http://schemas.openxmlformats.org/officeDocument/2006/relationships/image" Target="../media/image80.png"/><Relationship Id="rId16" Type="http://schemas.openxmlformats.org/officeDocument/2006/relationships/image" Target="../media/image79.png"/><Relationship Id="rId15" Type="http://schemas.openxmlformats.org/officeDocument/2006/relationships/image" Target="../media/image78.png"/><Relationship Id="rId14" Type="http://schemas.openxmlformats.org/officeDocument/2006/relationships/image" Target="../media/image77.png"/><Relationship Id="rId13" Type="http://schemas.openxmlformats.org/officeDocument/2006/relationships/image" Target="../media/image76.png"/><Relationship Id="rId12" Type="http://schemas.openxmlformats.org/officeDocument/2006/relationships/image" Target="../media/image75.png"/><Relationship Id="rId11" Type="http://schemas.openxmlformats.org/officeDocument/2006/relationships/image" Target="../media/image74.png"/><Relationship Id="rId10" Type="http://schemas.openxmlformats.org/officeDocument/2006/relationships/image" Target="../media/image73.png"/><Relationship Id="rId1"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microsoft.com/office/2007/relationships/hdphoto" Target="../media/image87.wdp"/><Relationship Id="rId1" Type="http://schemas.openxmlformats.org/officeDocument/2006/relationships/image" Target="../media/image8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microsoft.com/office/2007/relationships/hdphoto" Target="../media/image32.wdp"/><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ủng cố kiến thức văn bản &amp;quot;Trong lòng mẹ&amp;quot; - Nguyên Hồng - Lớp Văn Cô Thu"/>
          <p:cNvPicPr>
            <a:picLocks noChangeAspect="1" noChangeArrowheads="1"/>
          </p:cNvPicPr>
          <p:nvPr/>
        </p:nvPicPr>
        <p:blipFill rotWithShape="1">
          <a:blip r:embed="rId1">
            <a:extLst>
              <a:ext uri="{28A0092B-C50C-407E-A947-70E740481C1C}">
                <a14:useLocalDpi xmlns:a14="http://schemas.microsoft.com/office/drawing/2010/main" val="0"/>
              </a:ext>
            </a:extLst>
          </a:blip>
          <a:srcRect l="14858" t="5520" r="19653"/>
          <a:stretch>
            <a:fillRect/>
          </a:stretch>
        </p:blipFill>
        <p:spPr bwMode="auto">
          <a:xfrm>
            <a:off x="3682591" y="1614047"/>
            <a:ext cx="4993908" cy="4995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99117" y="458119"/>
            <a:ext cx="1683474" cy="461665"/>
          </a:xfrm>
          <a:prstGeom prst="rect">
            <a:avLst/>
          </a:prstGeom>
          <a:noFill/>
        </p:spPr>
        <p:txBody>
          <a:bodyPr wrap="non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VĂN BẢN: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990295" y="567607"/>
            <a:ext cx="4211409" cy="1015663"/>
          </a:xfrm>
          <a:prstGeom prst="rect">
            <a:avLst/>
          </a:prstGeom>
          <a:noFill/>
        </p:spPr>
        <p:txBody>
          <a:bodyPr wrap="non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TRONG LÒNG MẸ</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2400" i="1" dirty="0" err="1">
                <a:solidFill>
                  <a:srgbClr val="002060"/>
                </a:solidFill>
                <a:latin typeface="Times New Roman" panose="02020603050405020304" pitchFamily="18" charset="0"/>
                <a:cs typeface="Times New Roman" panose="02020603050405020304" pitchFamily="18" charset="0"/>
              </a:rPr>
              <a:t>Trích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Những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ngày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thơ</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ấu</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423428" y="1352132"/>
            <a:ext cx="2331087" cy="461665"/>
          </a:xfrm>
          <a:prstGeom prst="rect">
            <a:avLst/>
          </a:prstGeom>
          <a:noFill/>
        </p:spPr>
        <p:txBody>
          <a:bodyPr wrap="none" rtlCol="0">
            <a:spAutoFit/>
          </a:bodyPr>
          <a:lstStyle/>
          <a:p>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Nguyên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Hồng</a:t>
            </a:r>
            <a:r>
              <a:rPr lang="en-US" sz="2400" b="1" i="1" dirty="0">
                <a:solidFill>
                  <a:srgbClr val="002060"/>
                </a:solidFill>
                <a:latin typeface="Times New Roman" panose="02020603050405020304" pitchFamily="18" charset="0"/>
                <a:cs typeface="Times New Roman" panose="02020603050405020304" pitchFamily="18" charset="0"/>
              </a:rPr>
              <a:t> -</a:t>
            </a:r>
            <a:endParaRPr lang="en-US" sz="2400" b="1" i="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164" y="71022"/>
            <a:ext cx="11922711" cy="670264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8575" y="194743"/>
            <a:ext cx="11700769" cy="644549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90 BACKGROUND ý tưởng | hình nền, hình ảnh, power poi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52680">
            <a:off x="976643" y="954829"/>
            <a:ext cx="9997440" cy="4948342"/>
          </a:xfrm>
          <a:prstGeom prst="rect">
            <a:avLst/>
          </a:prstGeom>
          <a:no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5148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hôm, bà cô gọi Hồng đến và hỏi có muốn vào Thanh Hoá với mẹ không. Nhận ra vẻ mặt rất kịch và tâm địa độc ác của bà cô, Hồng nén lại niềm thương nhớ mẹ và trả lời không muốn vào.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spcAft>
                <a:spcPts val="800"/>
              </a:spcAft>
              <a:buClr>
                <a:srgbClr val="000000"/>
              </a:buClr>
              <a:buSzPts val="1200"/>
              <a:buFont typeface="Symbol" panose="05050102010706020507" pitchFamily="18" charset="2"/>
              <a:buChar char="-"/>
              <a:tabLst>
                <a:tab pos="45402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 bà cô vẫn cố tình kể chuyện mẹ Hồng khốn khổ, đã có con với người khác làm cho Hồng đau đớn, thương mẹ và căm phẫn những cổ tục đã đầy đoạ mẹ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Clr>
                <a:srgbClr val="000000"/>
              </a:buClr>
              <a:buSzPts val="1200"/>
              <a:buFont typeface="Symbol" panose="05050102010706020507" pitchFamily="18" charset="2"/>
              <a:buChar char="-"/>
              <a:tabLst>
                <a:tab pos="454660"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 đến ngày giỗ bố, trên đường đi học về, Hồng thấy bóng người ngồi trên xe kéo giống mẹ. Chú đã đuổi theo và khi nhận ra mẹ, Hồng đã oà khóc nức nở.</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Clr>
                <a:srgbClr val="000000"/>
              </a:buClr>
              <a:buSzPts val="1200"/>
              <a:buFont typeface="Symbol" panose="05050102010706020507" pitchFamily="18" charset="2"/>
              <a:buChar char="-"/>
              <a:tabLst>
                <a:tab pos="45783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 cảm thấy sung sướng và hạnh phúc vô cùng khi được ở trong lòng mẹ. </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p:cNvSpPr txBox="1"/>
          <p:nvPr/>
        </p:nvSpPr>
        <p:spPr>
          <a:xfrm rot="151798">
            <a:off x="3805154" y="240491"/>
            <a:ext cx="4851136"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TÓM TẮT ĐOẠN TRÍCH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 name="Google Shape;644;p36"/>
          <p:cNvGrpSpPr/>
          <p:nvPr/>
        </p:nvGrpSpPr>
        <p:grpSpPr>
          <a:xfrm>
            <a:off x="338728" y="1011200"/>
            <a:ext cx="6413646" cy="3568824"/>
            <a:chOff x="643375" y="506750"/>
            <a:chExt cx="5090653" cy="3201070"/>
          </a:xfrm>
        </p:grpSpPr>
        <p:sp>
          <p:nvSpPr>
            <p:cNvPr id="3" name="Google Shape;645;p36"/>
            <p:cNvSpPr/>
            <p:nvPr/>
          </p:nvSpPr>
          <p:spPr>
            <a:xfrm flipH="1">
              <a:off x="643375" y="620966"/>
              <a:ext cx="4962811" cy="3086854"/>
            </a:xfrm>
            <a:custGeom>
              <a:avLst/>
              <a:gdLst/>
              <a:ahLst/>
              <a:cxnLst/>
              <a:rect l="l" t="t" r="r" b="b"/>
              <a:pathLst>
                <a:path w="24767" h="15405" extrusionOk="0">
                  <a:moveTo>
                    <a:pt x="14666" y="0"/>
                  </a:moveTo>
                  <a:cubicBezTo>
                    <a:pt x="12877" y="0"/>
                    <a:pt x="11733" y="2408"/>
                    <a:pt x="11733" y="2408"/>
                  </a:cubicBezTo>
                  <a:cubicBezTo>
                    <a:pt x="11733" y="2408"/>
                    <a:pt x="10760" y="266"/>
                    <a:pt x="9141" y="266"/>
                  </a:cubicBezTo>
                  <a:cubicBezTo>
                    <a:pt x="8935" y="266"/>
                    <a:pt x="8720" y="301"/>
                    <a:pt x="8494" y="378"/>
                  </a:cubicBezTo>
                  <a:cubicBezTo>
                    <a:pt x="6491" y="1055"/>
                    <a:pt x="6907" y="4021"/>
                    <a:pt x="6907" y="4021"/>
                  </a:cubicBezTo>
                  <a:cubicBezTo>
                    <a:pt x="6907" y="4021"/>
                    <a:pt x="5924" y="2963"/>
                    <a:pt x="4718" y="2963"/>
                  </a:cubicBezTo>
                  <a:cubicBezTo>
                    <a:pt x="4404" y="2963"/>
                    <a:pt x="4076" y="3034"/>
                    <a:pt x="3746" y="3214"/>
                  </a:cubicBezTo>
                  <a:cubicBezTo>
                    <a:pt x="2160" y="4086"/>
                    <a:pt x="3798" y="6375"/>
                    <a:pt x="3798" y="6375"/>
                  </a:cubicBezTo>
                  <a:cubicBezTo>
                    <a:pt x="3798" y="6375"/>
                    <a:pt x="0" y="7168"/>
                    <a:pt x="729" y="10329"/>
                  </a:cubicBezTo>
                  <a:cubicBezTo>
                    <a:pt x="1091" y="11892"/>
                    <a:pt x="2459" y="12211"/>
                    <a:pt x="3516" y="12211"/>
                  </a:cubicBezTo>
                  <a:cubicBezTo>
                    <a:pt x="4245" y="12211"/>
                    <a:pt x="4826" y="12059"/>
                    <a:pt x="4826" y="12059"/>
                  </a:cubicBezTo>
                  <a:lnTo>
                    <a:pt x="4826" y="12059"/>
                  </a:lnTo>
                  <a:cubicBezTo>
                    <a:pt x="4826" y="12059"/>
                    <a:pt x="4748" y="14622"/>
                    <a:pt x="7102" y="14986"/>
                  </a:cubicBezTo>
                  <a:cubicBezTo>
                    <a:pt x="7322" y="15021"/>
                    <a:pt x="7532" y="15037"/>
                    <a:pt x="7734" y="15037"/>
                  </a:cubicBezTo>
                  <a:cubicBezTo>
                    <a:pt x="9914" y="15037"/>
                    <a:pt x="11070" y="13152"/>
                    <a:pt x="11070" y="13152"/>
                  </a:cubicBezTo>
                  <a:cubicBezTo>
                    <a:pt x="11070" y="13152"/>
                    <a:pt x="11707" y="15311"/>
                    <a:pt x="13827" y="15402"/>
                  </a:cubicBezTo>
                  <a:cubicBezTo>
                    <a:pt x="13867" y="15404"/>
                    <a:pt x="13906" y="15404"/>
                    <a:pt x="13944" y="15404"/>
                  </a:cubicBezTo>
                  <a:cubicBezTo>
                    <a:pt x="15988" y="15404"/>
                    <a:pt x="16702" y="13412"/>
                    <a:pt x="16702" y="13412"/>
                  </a:cubicBezTo>
                  <a:cubicBezTo>
                    <a:pt x="16702" y="13412"/>
                    <a:pt x="17649" y="14149"/>
                    <a:pt x="18901" y="14149"/>
                  </a:cubicBezTo>
                  <a:cubicBezTo>
                    <a:pt x="19270" y="14149"/>
                    <a:pt x="19665" y="14085"/>
                    <a:pt x="20071" y="13919"/>
                  </a:cubicBezTo>
                  <a:cubicBezTo>
                    <a:pt x="22074" y="13100"/>
                    <a:pt x="21385" y="10993"/>
                    <a:pt x="21385" y="10993"/>
                  </a:cubicBezTo>
                  <a:lnTo>
                    <a:pt x="21385" y="10993"/>
                  </a:lnTo>
                  <a:cubicBezTo>
                    <a:pt x="21385" y="10993"/>
                    <a:pt x="21417" y="10994"/>
                    <a:pt x="21475" y="10994"/>
                  </a:cubicBezTo>
                  <a:cubicBezTo>
                    <a:pt x="21959" y="10994"/>
                    <a:pt x="24239" y="10880"/>
                    <a:pt x="24507" y="8742"/>
                  </a:cubicBezTo>
                  <a:cubicBezTo>
                    <a:pt x="24767" y="6622"/>
                    <a:pt x="21996" y="6180"/>
                    <a:pt x="21996" y="6180"/>
                  </a:cubicBezTo>
                  <a:cubicBezTo>
                    <a:pt x="21996" y="6180"/>
                    <a:pt x="23388" y="3409"/>
                    <a:pt x="21307" y="2551"/>
                  </a:cubicBezTo>
                  <a:cubicBezTo>
                    <a:pt x="21023" y="2432"/>
                    <a:pt x="20714" y="2383"/>
                    <a:pt x="20396" y="2383"/>
                  </a:cubicBezTo>
                  <a:cubicBezTo>
                    <a:pt x="18758" y="2383"/>
                    <a:pt x="16871" y="3695"/>
                    <a:pt x="16871" y="3695"/>
                  </a:cubicBezTo>
                  <a:cubicBezTo>
                    <a:pt x="16871" y="3695"/>
                    <a:pt x="17261" y="587"/>
                    <a:pt x="15180" y="66"/>
                  </a:cubicBezTo>
                  <a:cubicBezTo>
                    <a:pt x="15003" y="21"/>
                    <a:pt x="14832" y="0"/>
                    <a:pt x="14666" y="0"/>
                  </a:cubicBezTo>
                  <a:close/>
                </a:path>
              </a:pathLst>
            </a:custGeom>
            <a:solidFill>
              <a:srgbClr val="FF535B"/>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 name="Google Shape;646;p36"/>
            <p:cNvSpPr/>
            <p:nvPr/>
          </p:nvSpPr>
          <p:spPr>
            <a:xfrm flipH="1">
              <a:off x="768411" y="506750"/>
              <a:ext cx="4965617" cy="3086253"/>
            </a:xfrm>
            <a:custGeom>
              <a:avLst/>
              <a:gdLst/>
              <a:ahLst/>
              <a:cxnLst/>
              <a:rect l="l" t="t" r="r" b="b"/>
              <a:pathLst>
                <a:path w="24781" h="15402" extrusionOk="0">
                  <a:moveTo>
                    <a:pt x="14676" y="1"/>
                  </a:moveTo>
                  <a:cubicBezTo>
                    <a:pt x="12881" y="1"/>
                    <a:pt x="11734" y="2405"/>
                    <a:pt x="11734" y="2405"/>
                  </a:cubicBezTo>
                  <a:cubicBezTo>
                    <a:pt x="11734" y="2405"/>
                    <a:pt x="10750" y="264"/>
                    <a:pt x="9129" y="264"/>
                  </a:cubicBezTo>
                  <a:cubicBezTo>
                    <a:pt x="8923" y="264"/>
                    <a:pt x="8707" y="299"/>
                    <a:pt x="8482" y="376"/>
                  </a:cubicBezTo>
                  <a:cubicBezTo>
                    <a:pt x="6492" y="1053"/>
                    <a:pt x="6908" y="4005"/>
                    <a:pt x="6908" y="4005"/>
                  </a:cubicBezTo>
                  <a:cubicBezTo>
                    <a:pt x="6908" y="4005"/>
                    <a:pt x="5924" y="2948"/>
                    <a:pt x="4725" y="2948"/>
                  </a:cubicBezTo>
                  <a:cubicBezTo>
                    <a:pt x="4413" y="2948"/>
                    <a:pt x="4087" y="3019"/>
                    <a:pt x="3760" y="3199"/>
                  </a:cubicBezTo>
                  <a:cubicBezTo>
                    <a:pt x="2160" y="4083"/>
                    <a:pt x="3825" y="6373"/>
                    <a:pt x="3825" y="6373"/>
                  </a:cubicBezTo>
                  <a:cubicBezTo>
                    <a:pt x="3825" y="6373"/>
                    <a:pt x="1" y="7153"/>
                    <a:pt x="729" y="10327"/>
                  </a:cubicBezTo>
                  <a:cubicBezTo>
                    <a:pt x="1102" y="11897"/>
                    <a:pt x="2493" y="12213"/>
                    <a:pt x="3552" y="12213"/>
                  </a:cubicBezTo>
                  <a:cubicBezTo>
                    <a:pt x="4264" y="12213"/>
                    <a:pt x="4827" y="12070"/>
                    <a:pt x="4827" y="12070"/>
                  </a:cubicBezTo>
                  <a:lnTo>
                    <a:pt x="4827" y="12070"/>
                  </a:lnTo>
                  <a:cubicBezTo>
                    <a:pt x="4827" y="12070"/>
                    <a:pt x="4749" y="14619"/>
                    <a:pt x="7103" y="14997"/>
                  </a:cubicBezTo>
                  <a:cubicBezTo>
                    <a:pt x="7316" y="15030"/>
                    <a:pt x="7521" y="15045"/>
                    <a:pt x="7717" y="15045"/>
                  </a:cubicBezTo>
                  <a:cubicBezTo>
                    <a:pt x="9909" y="15045"/>
                    <a:pt x="11070" y="13150"/>
                    <a:pt x="11070" y="13150"/>
                  </a:cubicBezTo>
                  <a:cubicBezTo>
                    <a:pt x="11070" y="13150"/>
                    <a:pt x="11708" y="15322"/>
                    <a:pt x="13841" y="15400"/>
                  </a:cubicBezTo>
                  <a:cubicBezTo>
                    <a:pt x="13880" y="15401"/>
                    <a:pt x="13919" y="15402"/>
                    <a:pt x="13957" y="15402"/>
                  </a:cubicBezTo>
                  <a:cubicBezTo>
                    <a:pt x="15989" y="15402"/>
                    <a:pt x="16716" y="13410"/>
                    <a:pt x="16716" y="13410"/>
                  </a:cubicBezTo>
                  <a:cubicBezTo>
                    <a:pt x="16716" y="13410"/>
                    <a:pt x="17655" y="14147"/>
                    <a:pt x="18903" y="14147"/>
                  </a:cubicBezTo>
                  <a:cubicBezTo>
                    <a:pt x="19271" y="14147"/>
                    <a:pt x="19666" y="14083"/>
                    <a:pt x="20072" y="13917"/>
                  </a:cubicBezTo>
                  <a:cubicBezTo>
                    <a:pt x="22075" y="13110"/>
                    <a:pt x="21398" y="10990"/>
                    <a:pt x="21398" y="10990"/>
                  </a:cubicBezTo>
                  <a:lnTo>
                    <a:pt x="21398" y="10990"/>
                  </a:lnTo>
                  <a:cubicBezTo>
                    <a:pt x="21398" y="10990"/>
                    <a:pt x="21431" y="10992"/>
                    <a:pt x="21489" y="10992"/>
                  </a:cubicBezTo>
                  <a:cubicBezTo>
                    <a:pt x="21973" y="10992"/>
                    <a:pt x="24241" y="10878"/>
                    <a:pt x="24520" y="8753"/>
                  </a:cubicBezTo>
                  <a:cubicBezTo>
                    <a:pt x="24780" y="6620"/>
                    <a:pt x="21997" y="6177"/>
                    <a:pt x="21997" y="6177"/>
                  </a:cubicBezTo>
                  <a:cubicBezTo>
                    <a:pt x="21997" y="6177"/>
                    <a:pt x="23388" y="3420"/>
                    <a:pt x="21307" y="2548"/>
                  </a:cubicBezTo>
                  <a:cubicBezTo>
                    <a:pt x="21026" y="2430"/>
                    <a:pt x="20718" y="2380"/>
                    <a:pt x="20401" y="2380"/>
                  </a:cubicBezTo>
                  <a:cubicBezTo>
                    <a:pt x="18768" y="2380"/>
                    <a:pt x="16872" y="3693"/>
                    <a:pt x="16872" y="3693"/>
                  </a:cubicBezTo>
                  <a:cubicBezTo>
                    <a:pt x="16872" y="3693"/>
                    <a:pt x="17262" y="584"/>
                    <a:pt x="15181" y="64"/>
                  </a:cubicBezTo>
                  <a:cubicBezTo>
                    <a:pt x="15007" y="21"/>
                    <a:pt x="14839" y="1"/>
                    <a:pt x="14676" y="1"/>
                  </a:cubicBezTo>
                  <a:close/>
                </a:path>
              </a:pathLst>
            </a:custGeom>
            <a:solidFill>
              <a:srgbClr val="F8F5F1"/>
            </a:solidFill>
            <a:ln w="381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5" name="Google Shape;644;p36"/>
          <p:cNvGrpSpPr/>
          <p:nvPr/>
        </p:nvGrpSpPr>
        <p:grpSpPr>
          <a:xfrm>
            <a:off x="6096000" y="2745521"/>
            <a:ext cx="5906610" cy="3790765"/>
            <a:chOff x="643375" y="506750"/>
            <a:chExt cx="5090653" cy="3201070"/>
          </a:xfrm>
        </p:grpSpPr>
        <p:sp>
          <p:nvSpPr>
            <p:cNvPr id="6" name="Google Shape;645;p36"/>
            <p:cNvSpPr/>
            <p:nvPr/>
          </p:nvSpPr>
          <p:spPr>
            <a:xfrm flipH="1">
              <a:off x="643375" y="620966"/>
              <a:ext cx="4962811" cy="3086854"/>
            </a:xfrm>
            <a:custGeom>
              <a:avLst/>
              <a:gdLst/>
              <a:ahLst/>
              <a:cxnLst/>
              <a:rect l="l" t="t" r="r" b="b"/>
              <a:pathLst>
                <a:path w="24767" h="15405" extrusionOk="0">
                  <a:moveTo>
                    <a:pt x="14666" y="0"/>
                  </a:moveTo>
                  <a:cubicBezTo>
                    <a:pt x="12877" y="0"/>
                    <a:pt x="11733" y="2408"/>
                    <a:pt x="11733" y="2408"/>
                  </a:cubicBezTo>
                  <a:cubicBezTo>
                    <a:pt x="11733" y="2408"/>
                    <a:pt x="10760" y="266"/>
                    <a:pt x="9141" y="266"/>
                  </a:cubicBezTo>
                  <a:cubicBezTo>
                    <a:pt x="8935" y="266"/>
                    <a:pt x="8720" y="301"/>
                    <a:pt x="8494" y="378"/>
                  </a:cubicBezTo>
                  <a:cubicBezTo>
                    <a:pt x="6491" y="1055"/>
                    <a:pt x="6907" y="4021"/>
                    <a:pt x="6907" y="4021"/>
                  </a:cubicBezTo>
                  <a:cubicBezTo>
                    <a:pt x="6907" y="4021"/>
                    <a:pt x="5924" y="2963"/>
                    <a:pt x="4718" y="2963"/>
                  </a:cubicBezTo>
                  <a:cubicBezTo>
                    <a:pt x="4404" y="2963"/>
                    <a:pt x="4076" y="3034"/>
                    <a:pt x="3746" y="3214"/>
                  </a:cubicBezTo>
                  <a:cubicBezTo>
                    <a:pt x="2160" y="4086"/>
                    <a:pt x="3798" y="6375"/>
                    <a:pt x="3798" y="6375"/>
                  </a:cubicBezTo>
                  <a:cubicBezTo>
                    <a:pt x="3798" y="6375"/>
                    <a:pt x="0" y="7168"/>
                    <a:pt x="729" y="10329"/>
                  </a:cubicBezTo>
                  <a:cubicBezTo>
                    <a:pt x="1091" y="11892"/>
                    <a:pt x="2459" y="12211"/>
                    <a:pt x="3516" y="12211"/>
                  </a:cubicBezTo>
                  <a:cubicBezTo>
                    <a:pt x="4245" y="12211"/>
                    <a:pt x="4826" y="12059"/>
                    <a:pt x="4826" y="12059"/>
                  </a:cubicBezTo>
                  <a:lnTo>
                    <a:pt x="4826" y="12059"/>
                  </a:lnTo>
                  <a:cubicBezTo>
                    <a:pt x="4826" y="12059"/>
                    <a:pt x="4748" y="14622"/>
                    <a:pt x="7102" y="14986"/>
                  </a:cubicBezTo>
                  <a:cubicBezTo>
                    <a:pt x="7322" y="15021"/>
                    <a:pt x="7532" y="15037"/>
                    <a:pt x="7734" y="15037"/>
                  </a:cubicBezTo>
                  <a:cubicBezTo>
                    <a:pt x="9914" y="15037"/>
                    <a:pt x="11070" y="13152"/>
                    <a:pt x="11070" y="13152"/>
                  </a:cubicBezTo>
                  <a:cubicBezTo>
                    <a:pt x="11070" y="13152"/>
                    <a:pt x="11707" y="15311"/>
                    <a:pt x="13827" y="15402"/>
                  </a:cubicBezTo>
                  <a:cubicBezTo>
                    <a:pt x="13867" y="15404"/>
                    <a:pt x="13906" y="15404"/>
                    <a:pt x="13944" y="15404"/>
                  </a:cubicBezTo>
                  <a:cubicBezTo>
                    <a:pt x="15988" y="15404"/>
                    <a:pt x="16702" y="13412"/>
                    <a:pt x="16702" y="13412"/>
                  </a:cubicBezTo>
                  <a:cubicBezTo>
                    <a:pt x="16702" y="13412"/>
                    <a:pt x="17649" y="14149"/>
                    <a:pt x="18901" y="14149"/>
                  </a:cubicBezTo>
                  <a:cubicBezTo>
                    <a:pt x="19270" y="14149"/>
                    <a:pt x="19665" y="14085"/>
                    <a:pt x="20071" y="13919"/>
                  </a:cubicBezTo>
                  <a:cubicBezTo>
                    <a:pt x="22074" y="13100"/>
                    <a:pt x="21385" y="10993"/>
                    <a:pt x="21385" y="10993"/>
                  </a:cubicBezTo>
                  <a:lnTo>
                    <a:pt x="21385" y="10993"/>
                  </a:lnTo>
                  <a:cubicBezTo>
                    <a:pt x="21385" y="10993"/>
                    <a:pt x="21417" y="10994"/>
                    <a:pt x="21475" y="10994"/>
                  </a:cubicBezTo>
                  <a:cubicBezTo>
                    <a:pt x="21959" y="10994"/>
                    <a:pt x="24239" y="10880"/>
                    <a:pt x="24507" y="8742"/>
                  </a:cubicBezTo>
                  <a:cubicBezTo>
                    <a:pt x="24767" y="6622"/>
                    <a:pt x="21996" y="6180"/>
                    <a:pt x="21996" y="6180"/>
                  </a:cubicBezTo>
                  <a:cubicBezTo>
                    <a:pt x="21996" y="6180"/>
                    <a:pt x="23388" y="3409"/>
                    <a:pt x="21307" y="2551"/>
                  </a:cubicBezTo>
                  <a:cubicBezTo>
                    <a:pt x="21023" y="2432"/>
                    <a:pt x="20714" y="2383"/>
                    <a:pt x="20396" y="2383"/>
                  </a:cubicBezTo>
                  <a:cubicBezTo>
                    <a:pt x="18758" y="2383"/>
                    <a:pt x="16871" y="3695"/>
                    <a:pt x="16871" y="3695"/>
                  </a:cubicBezTo>
                  <a:cubicBezTo>
                    <a:pt x="16871" y="3695"/>
                    <a:pt x="17261" y="587"/>
                    <a:pt x="15180" y="66"/>
                  </a:cubicBezTo>
                  <a:cubicBezTo>
                    <a:pt x="15003" y="21"/>
                    <a:pt x="14832" y="0"/>
                    <a:pt x="14666" y="0"/>
                  </a:cubicBezTo>
                  <a:close/>
                </a:path>
              </a:pathLst>
            </a:custGeom>
            <a:solidFill>
              <a:srgbClr val="FF535B"/>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 name="Google Shape;646;p36"/>
            <p:cNvSpPr/>
            <p:nvPr/>
          </p:nvSpPr>
          <p:spPr>
            <a:xfrm flipH="1">
              <a:off x="768411" y="506750"/>
              <a:ext cx="4965617" cy="3086253"/>
            </a:xfrm>
            <a:custGeom>
              <a:avLst/>
              <a:gdLst/>
              <a:ahLst/>
              <a:cxnLst/>
              <a:rect l="l" t="t" r="r" b="b"/>
              <a:pathLst>
                <a:path w="24781" h="15402" extrusionOk="0">
                  <a:moveTo>
                    <a:pt x="14676" y="1"/>
                  </a:moveTo>
                  <a:cubicBezTo>
                    <a:pt x="12881" y="1"/>
                    <a:pt x="11734" y="2405"/>
                    <a:pt x="11734" y="2405"/>
                  </a:cubicBezTo>
                  <a:cubicBezTo>
                    <a:pt x="11734" y="2405"/>
                    <a:pt x="10750" y="264"/>
                    <a:pt x="9129" y="264"/>
                  </a:cubicBezTo>
                  <a:cubicBezTo>
                    <a:pt x="8923" y="264"/>
                    <a:pt x="8707" y="299"/>
                    <a:pt x="8482" y="376"/>
                  </a:cubicBezTo>
                  <a:cubicBezTo>
                    <a:pt x="6492" y="1053"/>
                    <a:pt x="6908" y="4005"/>
                    <a:pt x="6908" y="4005"/>
                  </a:cubicBezTo>
                  <a:cubicBezTo>
                    <a:pt x="6908" y="4005"/>
                    <a:pt x="5924" y="2948"/>
                    <a:pt x="4725" y="2948"/>
                  </a:cubicBezTo>
                  <a:cubicBezTo>
                    <a:pt x="4413" y="2948"/>
                    <a:pt x="4087" y="3019"/>
                    <a:pt x="3760" y="3199"/>
                  </a:cubicBezTo>
                  <a:cubicBezTo>
                    <a:pt x="2160" y="4083"/>
                    <a:pt x="3825" y="6373"/>
                    <a:pt x="3825" y="6373"/>
                  </a:cubicBezTo>
                  <a:cubicBezTo>
                    <a:pt x="3825" y="6373"/>
                    <a:pt x="1" y="7153"/>
                    <a:pt x="729" y="10327"/>
                  </a:cubicBezTo>
                  <a:cubicBezTo>
                    <a:pt x="1102" y="11897"/>
                    <a:pt x="2493" y="12213"/>
                    <a:pt x="3552" y="12213"/>
                  </a:cubicBezTo>
                  <a:cubicBezTo>
                    <a:pt x="4264" y="12213"/>
                    <a:pt x="4827" y="12070"/>
                    <a:pt x="4827" y="12070"/>
                  </a:cubicBezTo>
                  <a:lnTo>
                    <a:pt x="4827" y="12070"/>
                  </a:lnTo>
                  <a:cubicBezTo>
                    <a:pt x="4827" y="12070"/>
                    <a:pt x="4749" y="14619"/>
                    <a:pt x="7103" y="14997"/>
                  </a:cubicBezTo>
                  <a:cubicBezTo>
                    <a:pt x="7316" y="15030"/>
                    <a:pt x="7521" y="15045"/>
                    <a:pt x="7717" y="15045"/>
                  </a:cubicBezTo>
                  <a:cubicBezTo>
                    <a:pt x="9909" y="15045"/>
                    <a:pt x="11070" y="13150"/>
                    <a:pt x="11070" y="13150"/>
                  </a:cubicBezTo>
                  <a:cubicBezTo>
                    <a:pt x="11070" y="13150"/>
                    <a:pt x="11708" y="15322"/>
                    <a:pt x="13841" y="15400"/>
                  </a:cubicBezTo>
                  <a:cubicBezTo>
                    <a:pt x="13880" y="15401"/>
                    <a:pt x="13919" y="15402"/>
                    <a:pt x="13957" y="15402"/>
                  </a:cubicBezTo>
                  <a:cubicBezTo>
                    <a:pt x="15989" y="15402"/>
                    <a:pt x="16716" y="13410"/>
                    <a:pt x="16716" y="13410"/>
                  </a:cubicBezTo>
                  <a:cubicBezTo>
                    <a:pt x="16716" y="13410"/>
                    <a:pt x="17655" y="14147"/>
                    <a:pt x="18903" y="14147"/>
                  </a:cubicBezTo>
                  <a:cubicBezTo>
                    <a:pt x="19271" y="14147"/>
                    <a:pt x="19666" y="14083"/>
                    <a:pt x="20072" y="13917"/>
                  </a:cubicBezTo>
                  <a:cubicBezTo>
                    <a:pt x="22075" y="13110"/>
                    <a:pt x="21398" y="10990"/>
                    <a:pt x="21398" y="10990"/>
                  </a:cubicBezTo>
                  <a:lnTo>
                    <a:pt x="21398" y="10990"/>
                  </a:lnTo>
                  <a:cubicBezTo>
                    <a:pt x="21398" y="10990"/>
                    <a:pt x="21431" y="10992"/>
                    <a:pt x="21489" y="10992"/>
                  </a:cubicBezTo>
                  <a:cubicBezTo>
                    <a:pt x="21973" y="10992"/>
                    <a:pt x="24241" y="10878"/>
                    <a:pt x="24520" y="8753"/>
                  </a:cubicBezTo>
                  <a:cubicBezTo>
                    <a:pt x="24780" y="6620"/>
                    <a:pt x="21997" y="6177"/>
                    <a:pt x="21997" y="6177"/>
                  </a:cubicBezTo>
                  <a:cubicBezTo>
                    <a:pt x="21997" y="6177"/>
                    <a:pt x="23388" y="3420"/>
                    <a:pt x="21307" y="2548"/>
                  </a:cubicBezTo>
                  <a:cubicBezTo>
                    <a:pt x="21026" y="2430"/>
                    <a:pt x="20718" y="2380"/>
                    <a:pt x="20401" y="2380"/>
                  </a:cubicBezTo>
                  <a:cubicBezTo>
                    <a:pt x="18768" y="2380"/>
                    <a:pt x="16872" y="3693"/>
                    <a:pt x="16872" y="3693"/>
                  </a:cubicBezTo>
                  <a:cubicBezTo>
                    <a:pt x="16872" y="3693"/>
                    <a:pt x="17262" y="584"/>
                    <a:pt x="15181" y="64"/>
                  </a:cubicBezTo>
                  <a:cubicBezTo>
                    <a:pt x="15007" y="21"/>
                    <a:pt x="14839" y="1"/>
                    <a:pt x="14676" y="1"/>
                  </a:cubicBezTo>
                  <a:close/>
                </a:path>
              </a:pathLst>
            </a:custGeom>
            <a:solidFill>
              <a:srgbClr val="F8F5F1"/>
            </a:solidFill>
            <a:ln w="381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pic>
        <p:nvPicPr>
          <p:cNvPr id="11" name="Picture 10"/>
          <p:cNvPicPr>
            <a:picLocks noChangeAspect="1"/>
          </p:cNvPicPr>
          <p:nvPr/>
        </p:nvPicPr>
        <p:blipFill>
          <a:blip r:embed="rId1"/>
          <a:stretch>
            <a:fillRect/>
          </a:stretch>
        </p:blipFill>
        <p:spPr>
          <a:xfrm>
            <a:off x="5457244" y="-166730"/>
            <a:ext cx="6413646" cy="2597464"/>
          </a:xfrm>
          <a:prstGeom prst="rect">
            <a:avLst/>
          </a:prstGeom>
        </p:spPr>
      </p:pic>
      <p:sp>
        <p:nvSpPr>
          <p:cNvPr id="12" name="TextBox 1"/>
          <p:cNvSpPr txBox="1">
            <a:spLocks noChangeArrowheads="1"/>
          </p:cNvSpPr>
          <p:nvPr/>
        </p:nvSpPr>
        <p:spPr bwMode="auto">
          <a:xfrm>
            <a:off x="1280426" y="2010176"/>
            <a:ext cx="46803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 typeface="Wingdings" panose="05000000000000000000" pitchFamily="2" charset="2"/>
              <a:buNone/>
              <a:defRPr/>
            </a:pP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Phần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1: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Từ</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đầu</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đến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Người</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ta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hỏi</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đến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rPr>
              <a:t>chứ</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rPr>
              <a:t>”</a:t>
            </a:r>
            <a:endPar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 typeface="Wingdings" panose="05000000000000000000" pitchFamily="2" charset="2"/>
              <a:buNone/>
              <a:defRPr/>
            </a:pPr>
            <a:r>
              <a:rPr lang="en-US" altLang="en-US" sz="2800" b="1" i="1" kern="0" dirty="0" smtClean="0">
                <a:solidFill>
                  <a:srgbClr val="FF0000"/>
                </a:solidFill>
                <a:ea typeface="Cambria" panose="02040503050406030204" pitchFamily="18" charset="0"/>
              </a:rPr>
              <a:t>⇒ </a:t>
            </a: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rPr>
              <a:t>Cuộc</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đối</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thoại</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giữa</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người</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cô</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và</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chú</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bé</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Hồng</a:t>
            </a:r>
            <a:endPar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13" name="TextBox 1"/>
          <p:cNvSpPr txBox="1">
            <a:spLocks noChangeArrowheads="1"/>
          </p:cNvSpPr>
          <p:nvPr/>
        </p:nvSpPr>
        <p:spPr bwMode="auto">
          <a:xfrm>
            <a:off x="6874353" y="4016034"/>
            <a:ext cx="48213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 typeface="Wingdings" panose="05000000000000000000" pitchFamily="2" charset="2"/>
              <a:buNone/>
              <a:defRPr/>
            </a:pPr>
            <a:r>
              <a:rPr kumimoji="0" lang="en-US" altLang="en-US" sz="2800" b="0" i="0" u="none" strike="noStrike" kern="0" cap="none" spc="0" normalizeH="0" baseline="0" noProof="0" dirty="0" err="1">
                <a:ln>
                  <a:noFill/>
                </a:ln>
                <a:solidFill>
                  <a:srgbClr val="002060"/>
                </a:solidFill>
                <a:effectLst/>
                <a:uLnTx/>
                <a:uFillTx/>
                <a:latin typeface="Times New Roman" panose="02020603050405020304" pitchFamily="18" charset="0"/>
              </a:rPr>
              <a:t>Phần</a:t>
            </a:r>
            <a:r>
              <a:rPr kumimoji="0" lang="en-US" altLang="en-US" sz="2800" b="0" i="0" u="none" strike="noStrike" kern="0" cap="none" spc="0" normalizeH="0" baseline="0" noProof="0" dirty="0">
                <a:ln>
                  <a:noFill/>
                </a:ln>
                <a:solidFill>
                  <a:srgbClr val="002060"/>
                </a:solidFill>
                <a:effectLst/>
                <a:uLnTx/>
                <a:uFillTx/>
                <a:latin typeface="Times New Roman" panose="02020603050405020304" pitchFamily="18" charset="0"/>
              </a:rPr>
              <a:t> 2: </a:t>
            </a:r>
            <a:r>
              <a:rPr kumimoji="0" lang="en-US" altLang="en-US" sz="2800" b="0" i="0" u="none" strike="noStrike" kern="0" cap="none" spc="0" normalizeH="0" baseline="0" noProof="0" dirty="0" err="1">
                <a:ln>
                  <a:noFill/>
                </a:ln>
                <a:solidFill>
                  <a:srgbClr val="002060"/>
                </a:solidFill>
                <a:effectLst/>
                <a:uLnTx/>
                <a:uFillTx/>
                <a:latin typeface="Times New Roman" panose="02020603050405020304" pitchFamily="18" charset="0"/>
              </a:rPr>
              <a:t>Còn</a:t>
            </a:r>
            <a:r>
              <a:rPr kumimoji="0" lang="en-US" altLang="en-US" sz="2800"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2060"/>
                </a:solidFill>
                <a:effectLst/>
                <a:uLnTx/>
                <a:uFillTx/>
                <a:latin typeface="Times New Roman" panose="02020603050405020304" pitchFamily="18" charset="0"/>
              </a:rPr>
              <a:t>lại</a:t>
            </a:r>
            <a:endParaRPr kumimoji="0" lang="en-US" altLang="en-US" sz="2800" b="0" i="0" u="none" strike="noStrike" kern="0" cap="none" spc="0" normalizeH="0" baseline="0" noProof="0" dirty="0">
              <a:ln>
                <a:noFill/>
              </a:ln>
              <a:solidFill>
                <a:srgbClr val="002060"/>
              </a:solidFill>
              <a:effectLst/>
              <a:uLnTx/>
              <a:uFillTx/>
              <a:latin typeface="Times New Roman" panose="02020603050405020304" pitchFamily="18" charset="0"/>
            </a:endParaRPr>
          </a:p>
          <a:p>
            <a:pPr lvl="0" eaLnBrk="0" fontAlgn="base" hangingPunct="0">
              <a:spcBef>
                <a:spcPct val="0"/>
              </a:spcBef>
              <a:spcAft>
                <a:spcPct val="0"/>
              </a:spcAft>
              <a:defRPr/>
            </a:pPr>
            <a:r>
              <a:rPr lang="en-US" altLang="en-US" sz="2800" b="1" i="1" kern="0" dirty="0">
                <a:solidFill>
                  <a:srgbClr val="FF0000"/>
                </a:solidFill>
                <a:ea typeface="Cambria" panose="02040503050406030204" pitchFamily="18" charset="0"/>
              </a:rPr>
              <a:t>⇒ </a:t>
            </a: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rPr>
              <a:t>Cuộc</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gặp</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gỡ</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bất</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ngờ</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giữa</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bé</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Hồng</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và</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rPr>
              <a:t>mẹ</a:t>
            </a:r>
            <a:endPar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hệ Thuật Phong Cách Trung Quốc Ppt đơn Giản, Phong Cách Trung Quốc, Ppt,  Ao Sen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4920" y="1131838"/>
            <a:ext cx="9280618"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II. ĐỌC – HIỂU VĂN BẢN</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64920" y="2147501"/>
            <a:ext cx="8574783" cy="1938992"/>
          </a:xfrm>
          <a:prstGeom prst="rect">
            <a:avLst/>
          </a:prstGeom>
          <a:noFill/>
        </p:spPr>
        <p:txBody>
          <a:bodyPr wrap="none" rtlCol="0">
            <a:spAutoFit/>
          </a:bodyPr>
          <a:lstStyle/>
          <a:p>
            <a:r>
              <a:rPr lang="en-US" sz="4000" i="1" dirty="0">
                <a:latin typeface="Times New Roman" panose="02020603050405020304" pitchFamily="18" charset="0"/>
                <a:cs typeface="Times New Roman" panose="02020603050405020304" pitchFamily="18" charset="0"/>
              </a:rPr>
              <a:t>1.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ngộ</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endParaRPr lang="en-US" sz="4000" i="1" dirty="0">
              <a:latin typeface="Times New Roman" panose="02020603050405020304" pitchFamily="18" charset="0"/>
              <a:cs typeface="Times New Roman" panose="02020603050405020304" pitchFamily="18" charset="0"/>
            </a:endParaRPr>
          </a:p>
          <a:p>
            <a:r>
              <a:rPr lang="en-US" sz="4000" i="1" dirty="0">
                <a:latin typeface="Times New Roman" panose="02020603050405020304" pitchFamily="18" charset="0"/>
                <a:cs typeface="Times New Roman" panose="02020603050405020304" pitchFamily="18" charset="0"/>
              </a:rPr>
              <a:t>2. </a:t>
            </a:r>
            <a:r>
              <a:rPr lang="en-US" sz="4000" i="1" dirty="0" err="1">
                <a:latin typeface="Times New Roman" panose="02020603050405020304" pitchFamily="18" charset="0"/>
                <a:cs typeface="Times New Roman" panose="02020603050405020304" pitchFamily="18" charset="0"/>
              </a:rPr>
              <a:t>Cuộc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đối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thoại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giữa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endParaRPr lang="en-US" sz="4000" i="1" dirty="0">
              <a:latin typeface="Times New Roman" panose="02020603050405020304" pitchFamily="18" charset="0"/>
              <a:cs typeface="Times New Roman" panose="02020603050405020304" pitchFamily="18" charset="0"/>
            </a:endParaRPr>
          </a:p>
          <a:p>
            <a:r>
              <a:rPr lang="en-US" sz="4000" i="1" dirty="0">
                <a:latin typeface="Times New Roman" panose="02020603050405020304" pitchFamily="18" charset="0"/>
                <a:cs typeface="Times New Roman" panose="02020603050405020304" pitchFamily="18" charset="0"/>
              </a:rPr>
              <a:t>3. </a:t>
            </a:r>
            <a:r>
              <a:rPr lang="en-US" sz="4000" i="1" dirty="0" err="1">
                <a:latin typeface="Times New Roman" panose="02020603050405020304" pitchFamily="18" charset="0"/>
                <a:cs typeface="Times New Roman" panose="02020603050405020304" pitchFamily="18" charset="0"/>
              </a:rPr>
              <a:t>Cuộc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gặp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ngờ</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với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endParaRPr lang="en-US" sz="40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rallelogram 18"/>
          <p:cNvSpPr/>
          <p:nvPr/>
        </p:nvSpPr>
        <p:spPr>
          <a:xfrm>
            <a:off x="3245996" y="3889790"/>
            <a:ext cx="8305800" cy="651390"/>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p:nvSpPr>
        <p:spPr>
          <a:xfrm>
            <a:off x="3444240" y="3019453"/>
            <a:ext cx="8305800" cy="651390"/>
          </a:xfrm>
          <a:prstGeom prst="parallelogram">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a:off x="3639848" y="2137535"/>
            <a:ext cx="8305800" cy="651390"/>
          </a:xfrm>
          <a:prstGeom prst="parallelogram">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3840480" y="1244027"/>
            <a:ext cx="8305800" cy="651390"/>
          </a:xfrm>
          <a:prstGeom prst="parallelogram">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84451" y="249264"/>
            <a:ext cx="5134739" cy="646331"/>
          </a:xfrm>
          <a:prstGeom prst="rect">
            <a:avLst/>
          </a:prstGeom>
          <a:noFill/>
        </p:spPr>
        <p:txBody>
          <a:bodyPr wrap="none" rtlCol="0">
            <a:spAutoFit/>
          </a:bodyPr>
          <a:lstStyle/>
          <a:p>
            <a:r>
              <a:rPr lang="en-US" sz="3600" b="1" dirty="0">
                <a:solidFill>
                  <a:schemeClr val="accent1">
                    <a:lumMod val="50000"/>
                  </a:schemeClr>
                </a:solidFill>
                <a:latin typeface="Times New Roman" panose="02020603050405020304" pitchFamily="18" charset="0"/>
                <a:cs typeface="Times New Roman" panose="02020603050405020304" pitchFamily="18" charset="0"/>
              </a:rPr>
              <a:t>1.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Cảnh</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ngộ</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bé</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Hồng</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Parallelogram 4"/>
          <p:cNvSpPr/>
          <p:nvPr/>
        </p:nvSpPr>
        <p:spPr>
          <a:xfrm>
            <a:off x="-1565453" y="-1"/>
            <a:ext cx="5544515" cy="6791385"/>
          </a:xfrm>
          <a:prstGeom prst="parallelogram">
            <a:avLst/>
          </a:prstGeom>
          <a:blipFill>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6" descr="Kiểm tra dấu X mark Máy tính Biểu tượng Clip nghệ thuật - qua trái tim png  tải về - Miễn phí trong suốt đỏ png Tải về."/>
          <p:cNvSpPr>
            <a:spLocks noChangeAspect="1" noChangeArrowheads="1"/>
          </p:cNvSpPr>
          <p:nvPr/>
        </p:nvSpPr>
        <p:spPr bwMode="auto">
          <a:xfrm>
            <a:off x="5958840" y="36271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Rectangle 3"/>
          <p:cNvSpPr txBox="1">
            <a:spLocks noChangeArrowheads="1"/>
          </p:cNvSpPr>
          <p:nvPr/>
        </p:nvSpPr>
        <p:spPr bwMode="auto">
          <a:xfrm>
            <a:off x="4033700" y="1244027"/>
            <a:ext cx="7972908" cy="7844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fontAlgn="base">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kết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quả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cuộc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hôn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không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tình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yêu</a:t>
            </a:r>
            <a:r>
              <a:rPr lang="en-US" altLang="en-US" dirty="0">
                <a:solidFill>
                  <a:srgbClr val="000000"/>
                </a:solidFill>
                <a:latin typeface="Times New Roman" panose="02020603050405020304" pitchFamily="18" charset="0"/>
                <a:cs typeface="Times New Roman" panose="02020603050405020304" pitchFamily="18" charset="0"/>
              </a:rPr>
              <a:t>.</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12" name="Rectangle 3"/>
          <p:cNvSpPr txBox="1">
            <a:spLocks noChangeArrowheads="1"/>
          </p:cNvSpPr>
          <p:nvPr/>
        </p:nvSpPr>
        <p:spPr bwMode="auto">
          <a:xfrm>
            <a:off x="3913355" y="3044246"/>
            <a:ext cx="8629650" cy="65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fontAlgn="base">
              <a:spcAft>
                <a:spcPct val="0"/>
              </a:spcAft>
              <a:buFontTx/>
              <a:buChar char="-"/>
            </a:pPr>
            <a:r>
              <a:rPr lang="en-US" altLang="en-US" dirty="0" err="1">
                <a:solidFill>
                  <a:srgbClr val="000000"/>
                </a:solidFill>
                <a:latin typeface="Times New Roman" panose="02020603050405020304" pitchFamily="18" charset="0"/>
                <a:cs typeface="Times New Roman" panose="02020603050405020304" pitchFamily="18" charset="0"/>
              </a:rPr>
              <a:t>Sống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bơ</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vơ</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bị</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họ</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hàng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ghẻ</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lạnh</a:t>
            </a:r>
            <a:r>
              <a:rPr lang="vi-VN" altLang="en-US" dirty="0">
                <a:solidFill>
                  <a:srgbClr val="000000"/>
                </a:solidFill>
                <a:latin typeface="Times New Roman" panose="02020603050405020304" pitchFamily="18" charset="0"/>
                <a:cs typeface="Times New Roman" panose="02020603050405020304" pitchFamily="18" charset="0"/>
              </a:rPr>
              <a:t>.</a:t>
            </a:r>
            <a:endParaRPr lang="vi-VN" altLang="en-US" dirty="0">
              <a:solidFill>
                <a:srgbClr val="000000"/>
              </a:solidFill>
              <a:latin typeface="Times New Roman" panose="02020603050405020304" pitchFamily="18" charset="0"/>
              <a:cs typeface="Times New Roman" panose="02020603050405020304" pitchFamily="18" charset="0"/>
            </a:endParaRPr>
          </a:p>
        </p:txBody>
      </p:sp>
      <p:sp>
        <p:nvSpPr>
          <p:cNvPr id="14" name="Rectangle 3"/>
          <p:cNvSpPr txBox="1">
            <a:spLocks noChangeArrowheads="1"/>
          </p:cNvSpPr>
          <p:nvPr/>
        </p:nvSpPr>
        <p:spPr bwMode="auto">
          <a:xfrm>
            <a:off x="3972740" y="2173909"/>
            <a:ext cx="7746820" cy="65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fontAlgn="base">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- 12 </a:t>
            </a:r>
            <a:r>
              <a:rPr lang="en-US" altLang="en-US" dirty="0" err="1">
                <a:solidFill>
                  <a:srgbClr val="000000"/>
                </a:solidFill>
                <a:latin typeface="Times New Roman" panose="02020603050405020304" pitchFamily="18" charset="0"/>
                <a:cs typeface="Times New Roman" panose="02020603050405020304" pitchFamily="18" charset="0"/>
              </a:rPr>
              <a:t>tuổi</a:t>
            </a:r>
            <a:r>
              <a:rPr lang="en-US" altLang="en-US" dirty="0">
                <a:solidFill>
                  <a:srgbClr val="000000"/>
                </a:solidFill>
                <a:latin typeface="Times New Roman" panose="02020603050405020304" pitchFamily="18" charset="0"/>
                <a:cs typeface="Times New Roman" panose="02020603050405020304" pitchFamily="18" charset="0"/>
              </a:rPr>
              <a:t>, cha </a:t>
            </a:r>
            <a:r>
              <a:rPr lang="en-US" altLang="en-US" dirty="0" err="1">
                <a:solidFill>
                  <a:srgbClr val="000000"/>
                </a:solidFill>
                <a:latin typeface="Times New Roman" panose="02020603050405020304" pitchFamily="18" charset="0"/>
                <a:cs typeface="Times New Roman" panose="02020603050405020304" pitchFamily="18" charset="0"/>
              </a:rPr>
              <a:t>mất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hương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cầu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thự</a:t>
            </a:r>
            <a:r>
              <a:rPr lang="vi-VN" altLang="en-US" dirty="0">
                <a:solidFill>
                  <a:srgbClr val="000000"/>
                </a:solidFill>
                <a:latin typeface="Times New Roman" panose="02020603050405020304" pitchFamily="18" charset="0"/>
                <a:cs typeface="Times New Roman" panose="02020603050405020304" pitchFamily="18" charset="0"/>
              </a:rPr>
              <a:t>c</a:t>
            </a:r>
            <a:r>
              <a:rPr lang="en-US" altLang="en-US" dirty="0">
                <a:solidFill>
                  <a:srgbClr val="000000"/>
                </a:solidFill>
                <a:latin typeface="Times New Roman" panose="02020603050405020304" pitchFamily="18" charset="0"/>
                <a:cs typeface="Times New Roman" panose="02020603050405020304" pitchFamily="18" charset="0"/>
              </a:rPr>
              <a:t>.</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17" name="Rectangle 3"/>
          <p:cNvSpPr txBox="1">
            <a:spLocks noChangeArrowheads="1"/>
          </p:cNvSpPr>
          <p:nvPr/>
        </p:nvSpPr>
        <p:spPr bwMode="auto">
          <a:xfrm>
            <a:off x="3916680" y="3901371"/>
            <a:ext cx="7360920" cy="49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fontAlgn="base">
              <a:spcAft>
                <a:spcPct val="0"/>
              </a:spcAft>
              <a:buFontTx/>
              <a:buChar char="-"/>
            </a:pPr>
            <a:r>
              <a:rPr lang="vi-VN" altLang="en-US" dirty="0">
                <a:solidFill>
                  <a:srgbClr val="000000"/>
                </a:solidFill>
                <a:latin typeface="Times New Roman" panose="02020603050405020304" pitchFamily="18" charset="0"/>
                <a:cs typeface="Times New Roman" panose="02020603050405020304" pitchFamily="18" charset="0"/>
              </a:rPr>
              <a:t>Sắp đến ngày giỗ đầu bố, mẹ chưa về.</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44240" y="4914636"/>
            <a:ext cx="5905784" cy="584775"/>
          </a:xfrm>
          <a:prstGeom prst="rect">
            <a:avLst/>
          </a:prstGeom>
          <a:noFill/>
        </p:spPr>
        <p:txBody>
          <a:bodyPr wrap="none" rtlCol="0">
            <a:spAutoFit/>
          </a:bodyPr>
          <a:lstStyle/>
          <a:p>
            <a:r>
              <a:rPr lang="en-US" altLang="en-US" sz="3200" b="1" i="1" kern="0" dirty="0">
                <a:solidFill>
                  <a:srgbClr val="FF0000"/>
                </a:solidFill>
                <a:ea typeface="Cambria" panose="02040503050406030204" pitchFamily="18" charset="0"/>
              </a:rPr>
              <a: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Đứa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trẻ</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thương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bất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hạnh</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down)">
                                      <p:cBhvr>
                                        <p:cTn id="4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5" grpId="0" animBg="1"/>
      <p:bldP spid="8" grpId="0" animBg="1"/>
      <p:bldP spid="2" grpId="0"/>
      <p:bldP spid="5" grpId="0" animBg="1"/>
      <p:bldP spid="11" grpId="0"/>
      <p:bldP spid="12" grpId="0"/>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347517" y="941580"/>
            <a:ext cx="5562543"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92289" y="121920"/>
            <a:ext cx="7207422"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giữa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100" name="Picture 4" descr="Cậu Bé Buồn Hình ảnh | Định dạng hình ảnh PSD 401302755|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279" b="90000" l="10000" r="90000">
                        <a14:foregroundMark x1="47791" y1="6279" x2="51512" y2="8837"/>
                        <a14:foregroundMark x1="43372" y1="34419" x2="46047" y2="34186"/>
                        <a14:foregroundMark x1="53953" y1="31977" x2="55581" y2="33721"/>
                        <a14:foregroundMark x1="59302" y1="56163" x2="55233" y2="67907"/>
                        <a14:foregroundMark x1="40233" y1="55581" x2="44302" y2="65233"/>
                      </a14:backgroundRemoval>
                    </a14:imgEffect>
                  </a14:imgLayer>
                </a14:imgProps>
              </a:ext>
              <a:ext uri="{28A0092B-C50C-407E-A947-70E740481C1C}">
                <a14:useLocalDpi xmlns:a14="http://schemas.microsoft.com/office/drawing/2010/main" val="0"/>
              </a:ext>
            </a:extLst>
          </a:blip>
          <a:srcRect/>
          <a:stretch>
            <a:fillRect/>
          </a:stretch>
        </p:blipFill>
        <p:spPr bwMode="auto">
          <a:xfrm>
            <a:off x="9699711" y="-115719"/>
            <a:ext cx="3352798" cy="2462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281940" y="944880"/>
            <a:ext cx="5676848"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Hình ảnh Bà Mẹ Thầy Cô Thưa Cô, Nghề Nghiệp, Phim Hoạt Hình Bằng Tay, Trẻ  Con miễn phí tải tập tin PNG PSDComment và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51" b="89945" l="10000" r="90000">
                        <a14:foregroundMark x1="32656" y1="15359" x2="47188" y2="9724"/>
                        <a14:foregroundMark x1="57344" y1="6851" x2="47031" y2="6851"/>
                      </a14:backgroundRemoval>
                    </a14:imgEffect>
                  </a14:imgLayer>
                </a14:imgProps>
              </a:ext>
              <a:ext uri="{28A0092B-C50C-407E-A947-70E740481C1C}">
                <a14:useLocalDpi xmlns:a14="http://schemas.microsoft.com/office/drawing/2010/main" val="0"/>
              </a:ext>
            </a:extLst>
          </a:blip>
          <a:srcRect b="42324"/>
          <a:stretch>
            <a:fillRect/>
          </a:stretch>
        </p:blipFill>
        <p:spPr bwMode="auto">
          <a:xfrm flipH="1">
            <a:off x="-883366" y="-183425"/>
            <a:ext cx="3489960" cy="20184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6916" y="1889214"/>
            <a:ext cx="4930982"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Thanh </a:t>
            </a:r>
            <a:r>
              <a:rPr lang="en-US" sz="2800" i="1" dirty="0" err="1">
                <a:latin typeface="Times New Roman" panose="02020603050405020304" pitchFamily="18" charset="0"/>
                <a:cs typeface="Times New Roman" panose="02020603050405020304" pitchFamily="18" charset="0"/>
              </a:rPr>
              <a:t>Hóa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155236" y="1125006"/>
            <a:ext cx="2055371" cy="523220"/>
          </a:xfrm>
          <a:prstGeom prst="rect">
            <a:avLst/>
          </a:prstGeom>
          <a:solidFill>
            <a:srgbClr val="FFCCFF"/>
          </a:solid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NGƯỜI CÔ</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95252" y="1125006"/>
            <a:ext cx="1848583" cy="523220"/>
          </a:xfrm>
          <a:prstGeom prst="rect">
            <a:avLst/>
          </a:prstGeom>
          <a:solidFill>
            <a:srgbClr val="E0CEB6"/>
          </a:solid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BÉ HỒNG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0"/>
          <p:cNvSpPr txBox="1">
            <a:spLocks noChangeArrowheads="1"/>
          </p:cNvSpPr>
          <p:nvPr/>
        </p:nvSpPr>
        <p:spPr bwMode="auto">
          <a:xfrm>
            <a:off x="6400917" y="1774211"/>
            <a:ext cx="533416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eaLnBrk="0" fontAlgn="base" hangingPunct="0">
              <a:spcBef>
                <a:spcPct val="0"/>
              </a:spcBef>
              <a:spcAft>
                <a:spcPct val="0"/>
              </a:spcAft>
              <a:buFontTx/>
              <a:buNone/>
            </a:pPr>
            <a:r>
              <a:rPr lang="en-US" altLang="en-US" sz="2800" dirty="0">
                <a:solidFill>
                  <a:srgbClr val="000000"/>
                </a:solidFill>
                <a:latin typeface=".VnAristote" panose="020B7200000000000000" pitchFamily="34"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Toan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trả</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nhưng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nhận</a:t>
            </a:r>
            <a:r>
              <a:rPr lang="en-US" altLang="en-US" sz="2800" dirty="0">
                <a:solidFill>
                  <a:srgbClr val="000000"/>
                </a:solidFill>
                <a:latin typeface="Times New Roman" panose="02020603050405020304" pitchFamily="18" charset="0"/>
                <a:cs typeface="Times New Roman" panose="02020603050405020304" pitchFamily="18" charset="0"/>
              </a:rPr>
              <a:t> ra ý </a:t>
            </a:r>
            <a:r>
              <a:rPr lang="en-US" altLang="en-US" sz="2800" dirty="0" err="1">
                <a:solidFill>
                  <a:srgbClr val="000000"/>
                </a:solidFill>
                <a:latin typeface="Times New Roman" panose="02020603050405020304" pitchFamily="18" charset="0"/>
                <a:cs typeface="Times New Roman" panose="02020603050405020304" pitchFamily="18" charset="0"/>
              </a:rPr>
              <a:t>nghĩa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cay </a:t>
            </a:r>
            <a:r>
              <a:rPr lang="en-US" altLang="en-US" sz="2800" b="1" dirty="0" err="1">
                <a:solidFill>
                  <a:srgbClr val="000000"/>
                </a:solidFill>
                <a:latin typeface="Times New Roman" panose="02020603050405020304" pitchFamily="18" charset="0"/>
                <a:cs typeface="Times New Roman" panose="02020603050405020304" pitchFamily="18" charset="0"/>
              </a:rPr>
              <a:t>độc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nụ</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cười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rất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kịch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cô</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cười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đáp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Không</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i="1" dirty="0">
              <a:solidFill>
                <a:srgbClr val="000000"/>
              </a:solidFill>
              <a:latin typeface=".VnAristote" panose="020B7200000000000000" pitchFamily="34" charset="0"/>
            </a:endParaRPr>
          </a:p>
        </p:txBody>
      </p:sp>
      <p:sp>
        <p:nvSpPr>
          <p:cNvPr id="10" name="TextBox 9"/>
          <p:cNvSpPr txBox="1"/>
          <p:nvPr/>
        </p:nvSpPr>
        <p:spPr>
          <a:xfrm>
            <a:off x="335254" y="3429000"/>
            <a:ext cx="5570219" cy="2123658"/>
          </a:xfrm>
          <a:prstGeom prst="rect">
            <a:avLst/>
          </a:prstGeom>
          <a:noFill/>
        </p:spPr>
        <p:txBody>
          <a:bodyPr wrap="square" rtlCol="0">
            <a:spAutoFit/>
          </a:bodyPr>
          <a:lstStyle/>
          <a:p>
            <a:r>
              <a:rPr lang="en-US" altLang="en-US" sz="2800" b="1" i="1" kern="0" dirty="0">
                <a:ea typeface="Cambria" panose="020405030504060302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hỏi</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lo </a:t>
            </a:r>
            <a:r>
              <a:rPr lang="en-US" sz="2800" b="1" i="1" dirty="0" err="1">
                <a:latin typeface="Times New Roman" panose="02020603050405020304" pitchFamily="18" charset="0"/>
                <a:cs typeface="Times New Roman" panose="02020603050405020304" pitchFamily="18" charset="0"/>
              </a:rPr>
              <a:t>lắng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yếm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hỏi</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400916" y="3478041"/>
            <a:ext cx="5570219" cy="1384995"/>
          </a:xfrm>
          <a:prstGeom prst="rect">
            <a:avLst/>
          </a:prstGeom>
          <a:noFill/>
        </p:spPr>
        <p:txBody>
          <a:bodyPr wrap="square" rtlCol="0">
            <a:spAutoFit/>
          </a:bodyPr>
          <a:lstStyle/>
          <a:p>
            <a:r>
              <a:rPr lang="en-US" altLang="en-US" sz="2800" b="1" i="1" kern="0" dirty="0">
                <a:ea typeface="Cambria" panose="02040503050406030204" pitchFamily="18" charset="0"/>
              </a:rPr>
              <a:t>⇒ </a:t>
            </a:r>
            <a:r>
              <a:rPr lang="en-US" altLang="en-US" sz="2800" b="1" i="1" kern="0" dirty="0" smtClean="0">
                <a:ea typeface="Cambria" panose="020405030504060302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wipe(down)">
                                      <p:cBhvr>
                                        <p:cTn id="23" dur="500"/>
                                        <p:tgtEl>
                                          <p:spTgt spid="410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down)">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8" grpId="0" animBg="1"/>
      <p:bldP spid="12" grpId="0" animBg="1"/>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373662" y="941580"/>
            <a:ext cx="5562543"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92289" y="121920"/>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thoại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00" name="Picture 4" descr="Cậu Bé Buồn Hình ảnh | Định dạng hình ảnh PSD 401302755|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279" b="90000" l="10000" r="90000">
                        <a14:foregroundMark x1="47791" y1="6279" x2="51512" y2="8837"/>
                        <a14:foregroundMark x1="43372" y1="34419" x2="46047" y2="34186"/>
                        <a14:foregroundMark x1="53953" y1="31977" x2="55581" y2="33721"/>
                        <a14:foregroundMark x1="59302" y1="56163" x2="55233" y2="67907"/>
                        <a14:foregroundMark x1="40233" y1="55581" x2="44302" y2="65233"/>
                      </a14:backgroundRemoval>
                    </a14:imgEffect>
                  </a14:imgLayer>
                </a14:imgProps>
              </a:ext>
              <a:ext uri="{28A0092B-C50C-407E-A947-70E740481C1C}">
                <a14:useLocalDpi xmlns:a14="http://schemas.microsoft.com/office/drawing/2010/main" val="0"/>
              </a:ext>
            </a:extLst>
          </a:blip>
          <a:srcRect/>
          <a:stretch>
            <a:fillRect/>
          </a:stretch>
        </p:blipFill>
        <p:spPr bwMode="auto">
          <a:xfrm>
            <a:off x="9699711" y="-115719"/>
            <a:ext cx="3352798" cy="2462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281940" y="944880"/>
            <a:ext cx="5676848"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Hình ảnh Bà Mẹ Thầy Cô Thưa Cô, Nghề Nghiệp, Phim Hoạt Hình Bằng Tay, Trẻ  Con miễn phí tải tập tin PNG PSDComment và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51" b="89945" l="10000" r="90000">
                        <a14:foregroundMark x1="32656" y1="15359" x2="47188" y2="9724"/>
                        <a14:foregroundMark x1="57344" y1="6851" x2="47031" y2="6851"/>
                      </a14:backgroundRemoval>
                    </a14:imgEffect>
                  </a14:imgLayer>
                </a14:imgProps>
              </a:ext>
              <a:ext uri="{28A0092B-C50C-407E-A947-70E740481C1C}">
                <a14:useLocalDpi xmlns:a14="http://schemas.microsoft.com/office/drawing/2010/main" val="0"/>
              </a:ext>
            </a:extLst>
          </a:blip>
          <a:srcRect b="42324"/>
          <a:stretch>
            <a:fillRect/>
          </a:stretch>
        </p:blipFill>
        <p:spPr bwMode="auto">
          <a:xfrm flipH="1">
            <a:off x="-883366" y="-183425"/>
            <a:ext cx="3489960" cy="2018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55236" y="1125006"/>
            <a:ext cx="2055371"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NGƯỜI CÔ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195252" y="1125006"/>
            <a:ext cx="1848583" cy="523220"/>
          </a:xfrm>
          <a:prstGeom prst="rect">
            <a:avLst/>
          </a:prstGeom>
          <a:solidFill>
            <a:srgbClr val="E0CEB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BÉ HỒNG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1"/>
          <p:cNvSpPr txBox="1">
            <a:spLocks noChangeArrowheads="1"/>
          </p:cNvSpPr>
          <p:nvPr/>
        </p:nvSpPr>
        <p:spPr bwMode="auto">
          <a:xfrm>
            <a:off x="255795" y="2015127"/>
            <a:ext cx="57029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eaLnBrk="0" fontAlgn="base" hangingPunct="0">
              <a:spcBef>
                <a:spcPct val="0"/>
              </a:spcBef>
              <a:spcAft>
                <a:spcPct val="0"/>
              </a:spcAft>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Mày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quá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vào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tao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chạy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tiền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tàu</a:t>
            </a:r>
            <a:r>
              <a:rPr lang="en-US" altLang="en-US" sz="2800" i="1" dirty="0">
                <a:latin typeface="Times New Roman" panose="02020603050405020304" pitchFamily="18" charset="0"/>
                <a:cs typeface="Times New Roman" panose="02020603050405020304" pitchFamily="18" charset="0"/>
              </a:rPr>
              <a:t>…</a:t>
            </a:r>
            <a:r>
              <a:rPr lang="en-US" altLang="en-US" sz="2800" i="1" dirty="0" err="1">
                <a:latin typeface="Times New Roman" panose="02020603050405020304" pitchFamily="18" charset="0"/>
                <a:cs typeface="Times New Roman" panose="02020603050405020304" pitchFamily="18" charset="0"/>
              </a:rPr>
              <a:t>thăm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chứ</a:t>
            </a:r>
            <a:r>
              <a:rPr lang="en-US" altLang="en-US" sz="2800" i="1" dirty="0">
                <a:latin typeface="Times New Roman" panose="02020603050405020304" pitchFamily="18" charset="0"/>
                <a:cs typeface="Times New Roman" panose="02020603050405020304" pitchFamily="18" charset="0"/>
              </a:rPr>
              <a:t>.</a:t>
            </a:r>
            <a:endParaRPr lang="en-US" altLang="en-US" sz="2800" i="1" dirty="0">
              <a:latin typeface="Times New Roman" panose="02020603050405020304" pitchFamily="18" charset="0"/>
              <a:cs typeface="Times New Roman" panose="02020603050405020304" pitchFamily="18" charset="0"/>
            </a:endParaRPr>
          </a:p>
        </p:txBody>
      </p:sp>
      <p:sp>
        <p:nvSpPr>
          <p:cNvPr id="16" name="TextBox 11"/>
          <p:cNvSpPr txBox="1">
            <a:spLocks noChangeArrowheads="1"/>
          </p:cNvSpPr>
          <p:nvPr/>
        </p:nvSpPr>
        <p:spPr bwMode="auto">
          <a:xfrm>
            <a:off x="6433341" y="1889347"/>
            <a:ext cx="54767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eaLnBrk="0" fontAlgn="base" hangingPunct="0">
              <a:spcBef>
                <a:spcPct val="0"/>
              </a:spcBef>
              <a:spcAft>
                <a:spcPct val="0"/>
              </a:spcAft>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rớt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mép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đìa</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cằm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a:t>
            </a:r>
            <a:endParaRPr lang="en-US" altLang="en-US" sz="2800"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81940" y="3635007"/>
            <a:ext cx="5702993" cy="1815882"/>
          </a:xfrm>
          <a:prstGeom prst="rect">
            <a:avLst/>
          </a:prstGeom>
          <a:noFill/>
        </p:spPr>
        <p:txBody>
          <a:bodyPr wrap="square" rtlCol="0">
            <a:spAutoFit/>
          </a:bodyPr>
          <a:lstStyle/>
          <a:p>
            <a:r>
              <a:rPr lang="en-US" altLang="en-US" sz="2800" b="1" i="1" kern="0" dirty="0">
                <a:solidFill>
                  <a:srgbClr val="002060"/>
                </a:solidFill>
                <a:ea typeface="Cambria" panose="02040503050406030204" pitchFamily="18" charset="0"/>
              </a:rPr>
              <a: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Rắp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lòng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nghĩ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Hai </a:t>
            </a: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rõ</a:t>
            </a:r>
            <a:r>
              <a:rPr lang="en-US" sz="2800" dirty="0">
                <a:solidFill>
                  <a:srgbClr val="002060"/>
                </a:solidFill>
                <a:latin typeface="Times New Roman" panose="02020603050405020304" pitchFamily="18" charset="0"/>
                <a:cs typeface="Times New Roman" panose="02020603050405020304" pitchFamily="18" charset="0"/>
              </a:rPr>
              <a:t> </a:t>
            </a:r>
            <a:r>
              <a:rPr lang="en-US" altLang="en-US" sz="2800" b="1" i="1" kern="0" dirty="0">
                <a:solidFill>
                  <a:srgbClr val="002060"/>
                </a:solidFill>
                <a:ea typeface="Cambria" panose="02040503050406030204" pitchFamily="18" charset="0"/>
              </a:rPr>
              <a: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tính</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373662" y="3635007"/>
            <a:ext cx="5702993" cy="1384995"/>
          </a:xfrm>
          <a:prstGeom prst="rect">
            <a:avLst/>
          </a:prstGeom>
          <a:noFill/>
        </p:spPr>
        <p:txBody>
          <a:bodyPr wrap="square" rtlCol="0">
            <a:spAutoFit/>
          </a:bodyPr>
          <a:lstStyle/>
          <a:p>
            <a:r>
              <a:rPr lang="en-US" altLang="en-US" sz="2800" b="1" i="1" kern="0" dirty="0">
                <a:solidFill>
                  <a:srgbClr val="002060"/>
                </a:solidFill>
                <a:ea typeface="Cambria" panose="02040503050406030204" pitchFamily="18" charset="0"/>
              </a:rPr>
              <a: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đớn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ác</a:t>
            </a:r>
            <a:endParaRPr 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373662" y="941580"/>
            <a:ext cx="5562543"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92289" y="121920"/>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thoại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00" name="Picture 4" descr="Cậu Bé Buồn Hình ảnh | Định dạng hình ảnh PSD 401302755|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279" b="90000" l="10000" r="90000">
                        <a14:foregroundMark x1="47791" y1="6279" x2="51512" y2="8837"/>
                        <a14:foregroundMark x1="43372" y1="34419" x2="46047" y2="34186"/>
                        <a14:foregroundMark x1="53953" y1="31977" x2="55581" y2="33721"/>
                        <a14:foregroundMark x1="59302" y1="56163" x2="55233" y2="67907"/>
                        <a14:foregroundMark x1="40233" y1="55581" x2="44302" y2="65233"/>
                      </a14:backgroundRemoval>
                    </a14:imgEffect>
                  </a14:imgLayer>
                </a14:imgProps>
              </a:ext>
              <a:ext uri="{28A0092B-C50C-407E-A947-70E740481C1C}">
                <a14:useLocalDpi xmlns:a14="http://schemas.microsoft.com/office/drawing/2010/main" val="0"/>
              </a:ext>
            </a:extLst>
          </a:blip>
          <a:srcRect/>
          <a:stretch>
            <a:fillRect/>
          </a:stretch>
        </p:blipFill>
        <p:spPr bwMode="auto">
          <a:xfrm>
            <a:off x="9699711" y="-115719"/>
            <a:ext cx="3352798" cy="2462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281940" y="944880"/>
            <a:ext cx="5676848"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Hình ảnh Bà Mẹ Thầy Cô Thưa Cô, Nghề Nghiệp, Phim Hoạt Hình Bằng Tay, Trẻ  Con miễn phí tải tập tin PNG PSDComment và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51" b="89945" l="10000" r="90000">
                        <a14:foregroundMark x1="32656" y1="15359" x2="47188" y2="9724"/>
                        <a14:foregroundMark x1="57344" y1="6851" x2="47031" y2="6851"/>
                      </a14:backgroundRemoval>
                    </a14:imgEffect>
                  </a14:imgLayer>
                </a14:imgProps>
              </a:ext>
              <a:ext uri="{28A0092B-C50C-407E-A947-70E740481C1C}">
                <a14:useLocalDpi xmlns:a14="http://schemas.microsoft.com/office/drawing/2010/main" val="0"/>
              </a:ext>
            </a:extLst>
          </a:blip>
          <a:srcRect b="42324"/>
          <a:stretch>
            <a:fillRect/>
          </a:stretch>
        </p:blipFill>
        <p:spPr bwMode="auto">
          <a:xfrm flipH="1">
            <a:off x="-883366" y="-183425"/>
            <a:ext cx="3489960" cy="2018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55236" y="1125006"/>
            <a:ext cx="2055371"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NGƯỜI CÔ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195252" y="1125006"/>
            <a:ext cx="1848583" cy="523220"/>
          </a:xfrm>
          <a:prstGeom prst="rect">
            <a:avLst/>
          </a:prstGeom>
          <a:solidFill>
            <a:srgbClr val="E0CEB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BÉ HỒNG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1"/>
          <p:cNvSpPr txBox="1">
            <a:spLocks noChangeArrowheads="1"/>
          </p:cNvSpPr>
          <p:nvPr/>
        </p:nvSpPr>
        <p:spPr bwMode="auto">
          <a:xfrm>
            <a:off x="255795" y="2015127"/>
            <a:ext cx="57029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Mợ</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mày</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lắm</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dạo</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1"/>
          <p:cNvSpPr txBox="1">
            <a:spLocks noChangeArrowheads="1"/>
          </p:cNvSpPr>
          <p:nvPr/>
        </p:nvSpPr>
        <p:spPr bwMode="auto">
          <a:xfrm>
            <a:off x="6433341" y="1889347"/>
            <a:ext cx="54767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cúi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khóe</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81940" y="3635007"/>
            <a:ext cx="5702993" cy="954107"/>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tấn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ngọt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373662" y="3635007"/>
            <a:ext cx="5702993" cy="1384995"/>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ngộ</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cậu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dặn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cứng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cỏi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down)">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373662" y="941580"/>
            <a:ext cx="5562543"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92289" y="121920"/>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thoại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00" name="Picture 4" descr="Cậu Bé Buồn Hình ảnh | Định dạng hình ảnh PSD 401302755|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279" b="90000" l="10000" r="90000">
                        <a14:foregroundMark x1="47791" y1="6279" x2="51512" y2="8837"/>
                        <a14:foregroundMark x1="43372" y1="34419" x2="46047" y2="34186"/>
                        <a14:foregroundMark x1="53953" y1="31977" x2="55581" y2="33721"/>
                        <a14:foregroundMark x1="59302" y1="56163" x2="55233" y2="67907"/>
                        <a14:foregroundMark x1="40233" y1="55581" x2="44302" y2="65233"/>
                      </a14:backgroundRemoval>
                    </a14:imgEffect>
                  </a14:imgLayer>
                </a14:imgProps>
              </a:ext>
              <a:ext uri="{28A0092B-C50C-407E-A947-70E740481C1C}">
                <a14:useLocalDpi xmlns:a14="http://schemas.microsoft.com/office/drawing/2010/main" val="0"/>
              </a:ext>
            </a:extLst>
          </a:blip>
          <a:srcRect/>
          <a:stretch>
            <a:fillRect/>
          </a:stretch>
        </p:blipFill>
        <p:spPr bwMode="auto">
          <a:xfrm>
            <a:off x="9699711" y="-115719"/>
            <a:ext cx="3352798" cy="2462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281940" y="944880"/>
            <a:ext cx="5676848"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Hình ảnh Bà Mẹ Thầy Cô Thưa Cô, Nghề Nghiệp, Phim Hoạt Hình Bằng Tay, Trẻ  Con miễn phí tải tập tin PNG PSDComment và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51" b="89945" l="10000" r="90000">
                        <a14:foregroundMark x1="32656" y1="15359" x2="47188" y2="9724"/>
                        <a14:foregroundMark x1="57344" y1="6851" x2="47031" y2="6851"/>
                      </a14:backgroundRemoval>
                    </a14:imgEffect>
                  </a14:imgLayer>
                </a14:imgProps>
              </a:ext>
              <a:ext uri="{28A0092B-C50C-407E-A947-70E740481C1C}">
                <a14:useLocalDpi xmlns:a14="http://schemas.microsoft.com/office/drawing/2010/main" val="0"/>
              </a:ext>
            </a:extLst>
          </a:blip>
          <a:srcRect b="42324"/>
          <a:stretch>
            <a:fillRect/>
          </a:stretch>
        </p:blipFill>
        <p:spPr bwMode="auto">
          <a:xfrm flipH="1">
            <a:off x="-883366" y="-183425"/>
            <a:ext cx="3489960" cy="2018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55236" y="1125006"/>
            <a:ext cx="2055371"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NGƯỜI CÔ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195252" y="1125006"/>
            <a:ext cx="1848583" cy="523220"/>
          </a:xfrm>
          <a:prstGeom prst="rect">
            <a:avLst/>
          </a:prstGeom>
          <a:solidFill>
            <a:srgbClr val="E0CEB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BÉ HỒNG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1"/>
          <p:cNvSpPr txBox="1">
            <a:spLocks noChangeArrowheads="1"/>
          </p:cNvSpPr>
          <p:nvPr/>
        </p:nvSpPr>
        <p:spPr bwMode="auto">
          <a:xfrm>
            <a:off x="255795" y="2521221"/>
            <a:ext cx="57029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rổ</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rách</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rưới</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mày</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bủng</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1"/>
          <p:cNvSpPr txBox="1">
            <a:spLocks noChangeArrowheads="1"/>
          </p:cNvSpPr>
          <p:nvPr/>
        </p:nvSpPr>
        <p:spPr bwMode="auto">
          <a:xfrm>
            <a:off x="6433341" y="1889347"/>
            <a:ext cx="54767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mợ</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81940" y="3906216"/>
            <a:ext cx="5702993" cy="1384995"/>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nhằm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Hồng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thích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nhục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hạnh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347517" y="2817673"/>
            <a:ext cx="5702993" cy="954107"/>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đầu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lượt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6433341" y="3800734"/>
            <a:ext cx="536241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nghẹn</a:t>
            </a:r>
            <a:r>
              <a:rPr lang="en-US" sz="2800" dirty="0">
                <a:latin typeface="Times New Roman" panose="02020603050405020304" pitchFamily="18" charset="0"/>
                <a:cs typeface="Times New Roman" panose="02020603050405020304" pitchFamily="18" charset="0"/>
              </a:rPr>
              <a:t> ứ, </a:t>
            </a:r>
            <a:r>
              <a:rPr lang="en-US" sz="2800" dirty="0" err="1">
                <a:latin typeface="Times New Roman" panose="02020603050405020304" pitchFamily="18" charset="0"/>
                <a:cs typeface="Times New Roman" panose="02020603050405020304" pitchFamily="18" charset="0"/>
              </a:rPr>
              <a:t>khóc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433341" y="4773499"/>
            <a:ext cx="5702993" cy="523220"/>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Căm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tức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tục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đày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6433341" y="5291211"/>
            <a:ext cx="57029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Hàng</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loạt</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mạnh</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vồ</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cắn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nghiến</a:t>
            </a:r>
            <a:r>
              <a:rPr lang="en-US" sz="2800" dirty="0">
                <a:solidFill>
                  <a:srgbClr val="002060"/>
                </a:solidFill>
                <a:latin typeface="Times New Roman" panose="02020603050405020304" pitchFamily="18" charset="0"/>
                <a:cs typeface="Times New Roman" panose="02020603050405020304" pitchFamily="18" charset="0"/>
              </a:rPr>
              <a:t>...</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 grpId="0"/>
      <p:bldP spid="17" grpId="0"/>
      <p:bldP spid="3" grpId="0"/>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373662" y="941580"/>
            <a:ext cx="5562543"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492289" y="121920"/>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thoại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00" name="Picture 4" descr="Cậu Bé Buồn Hình ảnh | Định dạng hình ảnh PSD 401302755|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279" b="90000" l="10000" r="90000">
                        <a14:foregroundMark x1="47791" y1="6279" x2="51512" y2="8837"/>
                        <a14:foregroundMark x1="43372" y1="34419" x2="46047" y2="34186"/>
                        <a14:foregroundMark x1="53953" y1="31977" x2="55581" y2="33721"/>
                        <a14:foregroundMark x1="59302" y1="56163" x2="55233" y2="67907"/>
                        <a14:foregroundMark x1="40233" y1="55581" x2="44302" y2="65233"/>
                      </a14:backgroundRemoval>
                    </a14:imgEffect>
                  </a14:imgLayer>
                </a14:imgProps>
              </a:ext>
              <a:ext uri="{28A0092B-C50C-407E-A947-70E740481C1C}">
                <a14:useLocalDpi xmlns:a14="http://schemas.microsoft.com/office/drawing/2010/main" val="0"/>
              </a:ext>
            </a:extLst>
          </a:blip>
          <a:srcRect/>
          <a:stretch>
            <a:fillRect/>
          </a:stretch>
        </p:blipFill>
        <p:spPr bwMode="auto">
          <a:xfrm>
            <a:off x="9699711" y="-115719"/>
            <a:ext cx="3352798" cy="2462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281940" y="944880"/>
            <a:ext cx="5676848" cy="579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Hình ảnh Bà Mẹ Thầy Cô Thưa Cô, Nghề Nghiệp, Phim Hoạt Hình Bằng Tay, Trẻ  Con miễn phí tải tập tin PNG PSDComment và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51" b="89945" l="10000" r="90000">
                        <a14:foregroundMark x1="32656" y1="15359" x2="47188" y2="9724"/>
                        <a14:foregroundMark x1="57344" y1="6851" x2="47031" y2="6851"/>
                      </a14:backgroundRemoval>
                    </a14:imgEffect>
                  </a14:imgLayer>
                </a14:imgProps>
              </a:ext>
              <a:ext uri="{28A0092B-C50C-407E-A947-70E740481C1C}">
                <a14:useLocalDpi xmlns:a14="http://schemas.microsoft.com/office/drawing/2010/main" val="0"/>
              </a:ext>
            </a:extLst>
          </a:blip>
          <a:srcRect b="42324"/>
          <a:stretch>
            <a:fillRect/>
          </a:stretch>
        </p:blipFill>
        <p:spPr bwMode="auto">
          <a:xfrm flipH="1">
            <a:off x="-883366" y="-183425"/>
            <a:ext cx="3489960" cy="2018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55236" y="1125006"/>
            <a:ext cx="2055371"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NGƯỜI CÔ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195252" y="1125006"/>
            <a:ext cx="1848583" cy="523220"/>
          </a:xfrm>
          <a:prstGeom prst="rect">
            <a:avLst/>
          </a:prstGeom>
          <a:solidFill>
            <a:srgbClr val="E0CEB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BÉ HỒNG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1"/>
          <p:cNvSpPr txBox="1">
            <a:spLocks noChangeArrowheads="1"/>
          </p:cNvSpPr>
          <p:nvPr/>
        </p:nvSpPr>
        <p:spPr bwMode="auto">
          <a:xfrm>
            <a:off x="255795" y="1955898"/>
            <a:ext cx="570299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vỗ</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nghiêm</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tỏ</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ngậm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ngùi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giỗ</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đầu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cậu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mày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mợ</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mày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về</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dù</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sao</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cũng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đỡ</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tủi</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thân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cho</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cậu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mày</a:t>
            </a:r>
            <a:r>
              <a:rPr lang="en-US" altLang="en-US" sz="2800" i="1" dirty="0">
                <a:solidFill>
                  <a:prstClr val="black"/>
                </a:solidFill>
                <a:latin typeface="Times New Roman" panose="02020603050405020304" pitchFamily="18" charset="0"/>
                <a:cs typeface="Times New Roman" panose="02020603050405020304" pitchFamily="18" charset="0"/>
              </a:rPr>
              <a:t>…</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Box 11"/>
          <p:cNvSpPr txBox="1">
            <a:spLocks noChangeArrowheads="1"/>
          </p:cNvSpPr>
          <p:nvPr/>
        </p:nvSpPr>
        <p:spPr bwMode="auto">
          <a:xfrm>
            <a:off x="6433341" y="1889347"/>
            <a:ext cx="5476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81940" y="3906216"/>
            <a:ext cx="5702993" cy="2246769"/>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Sau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thỏa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mãn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vờ</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xót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cậu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trai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khuất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vẫn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xoáy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nữ</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433341" y="2450152"/>
            <a:ext cx="5702993" cy="954107"/>
          </a:xfrm>
          <a:prstGeom prst="rect">
            <a:avLst/>
          </a:prstGeom>
          <a:noFill/>
        </p:spPr>
        <p:txBody>
          <a:bodyPr wrap="square" rtlCol="0">
            <a:spAutoFit/>
          </a:bodyPr>
          <a:lstStyle/>
          <a:p>
            <a:pPr lvl="0">
              <a:defRPr/>
            </a:pPr>
            <a:r>
              <a:rPr lang="en-US" altLang="en-US" sz="2800" b="1" i="1" kern="0" dirty="0">
                <a:solidFill>
                  <a:srgbClr val="002060"/>
                </a:solidFill>
                <a:ea typeface="Cambria" panose="02040503050406030204" pitchFamily="18" charset="0"/>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Uất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miếng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đòn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8984" y="559371"/>
            <a:ext cx="4221967" cy="569386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28208" y="559371"/>
            <a:ext cx="6093151" cy="508866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Hãy nhìn lại mình nếu mơ thấy bị la rày chửi mắn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3002" b="98845" l="10000" r="90000">
                        <a14:foregroundMark x1="24615" y1="10393" x2="44615" y2="10393"/>
                        <a14:foregroundMark x1="30615" y1="3464" x2="40308" y2="4850"/>
                        <a14:foregroundMark x1="16462" y1="91455" x2="37077" y2="95381"/>
                        <a14:foregroundMark x1="54769" y1="38568" x2="54769" y2="53349"/>
                        <a14:foregroundMark x1="54769" y1="53349" x2="54769" y2="53349"/>
                        <a14:foregroundMark x1="72308" y1="39954" x2="85692" y2="92379"/>
                        <a14:foregroundMark x1="70308" y1="76212" x2="78154" y2="98845"/>
                        <a14:foregroundMark x1="30615" y1="46651" x2="36154" y2="58199"/>
                        <a14:foregroundMark x1="36154" y1="52194" x2="40308" y2="49654"/>
                        <a14:foregroundMark x1="30000" y1="3695" x2="39077" y2="3002"/>
                      </a14:backgroundRemoval>
                    </a14:imgEffect>
                  </a14:imgLayer>
                </a14:imgProps>
              </a:ext>
              <a:ext uri="{28A0092B-C50C-407E-A947-70E740481C1C}">
                <a14:useLocalDpi xmlns:a14="http://schemas.microsoft.com/office/drawing/2010/main" val="0"/>
              </a:ext>
            </a:extLst>
          </a:blip>
          <a:srcRect/>
          <a:stretch>
            <a:fillRect/>
          </a:stretch>
        </p:blipFill>
        <p:spPr bwMode="auto">
          <a:xfrm>
            <a:off x="5317828" y="1609044"/>
            <a:ext cx="3346862" cy="4124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36103" y="175162"/>
            <a:ext cx="2055371"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NGƯỜI CÔ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81083" y="815943"/>
            <a:ext cx="5714917" cy="4832092"/>
          </a:xfrm>
          <a:prstGeom prst="rect">
            <a:avLst/>
          </a:prstGeom>
          <a:noFill/>
        </p:spPr>
        <p:txBody>
          <a:bodyPr wrap="square" rtlCol="0">
            <a:spAutoFit/>
          </a:bodyPr>
          <a:lstStyle/>
          <a:p>
            <a:pPr marL="285750" indent="-285750" algn="just">
              <a:buFontTx/>
              <a:buChar char="-"/>
            </a:pP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altLang="en-US" sz="2800" b="1" i="1" kern="0" dirty="0">
                <a:ea typeface="Cambria" panose="020405030504060302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ý chia </a:t>
            </a:r>
            <a:r>
              <a:rPr lang="en-US" sz="2800" dirty="0" err="1">
                <a:latin typeface="Times New Roman" panose="02020603050405020304" pitchFamily="18" charset="0"/>
                <a:cs typeface="Times New Roman" panose="02020603050405020304" pitchFamily="18" charset="0"/>
              </a:rPr>
              <a:t>rẽ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Hẹp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794744" y="175162"/>
            <a:ext cx="1848583"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BÉ HỒNG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7778985" y="701103"/>
            <a:ext cx="4031931" cy="5693866"/>
          </a:xfrm>
          <a:prstGeom prst="rect">
            <a:avLst/>
          </a:prstGeom>
          <a:noFill/>
        </p:spPr>
        <p:txBody>
          <a:bodyPr wrap="square" rtlCol="0">
            <a:spAutoFit/>
          </a:bodyPr>
          <a:lstStyle/>
          <a:p>
            <a:pPr marL="285750" indent="-285750" algn="just">
              <a:buFontTx/>
              <a:buChar char="-"/>
            </a:pP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uất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81083" y="5740961"/>
            <a:ext cx="11429833" cy="954107"/>
          </a:xfrm>
          <a:prstGeom prst="rect">
            <a:avLst/>
          </a:prstGeom>
          <a:noFill/>
        </p:spPr>
        <p:txBody>
          <a:bodyPr wrap="square" rtlCol="0">
            <a:spAutoFit/>
          </a:bodyPr>
          <a:lstStyle/>
          <a:p>
            <a:pPr marL="457200" indent="-457200">
              <a:buFont typeface="Symbol" panose="05050102010706020507" pitchFamily="18" charset="2"/>
              <a:buChar char="Þ"/>
            </a:pPr>
            <a:r>
              <a:rPr lang="en-US" sz="2800" i="1" dirty="0" err="1">
                <a:solidFill>
                  <a:srgbClr val="FF0000"/>
                </a:solidFill>
                <a:latin typeface="Times New Roman" panose="02020603050405020304" pitchFamily="18" charset="0"/>
                <a:cs typeface="Times New Roman" panose="02020603050405020304" pitchFamily="18" charset="0"/>
              </a:rPr>
              <a:t>Ngôn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ngữ</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đối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thoại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theo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thức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tăng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tiến</a:t>
            </a:r>
            <a:r>
              <a:rPr lang="en-US" sz="2800" i="1"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a:p>
            <a:pPr marL="457200" indent="-457200">
              <a:buFont typeface="Symbol" panose="05050102010706020507" pitchFamily="18" charset="2"/>
              <a:buChar char="Þ"/>
            </a:pPr>
            <a:r>
              <a:rPr lang="en-US" sz="2800" i="1" dirty="0" err="1">
                <a:solidFill>
                  <a:srgbClr val="FF0000"/>
                </a:solidFill>
                <a:latin typeface="Times New Roman" panose="02020603050405020304" pitchFamily="18" charset="0"/>
                <a:cs typeface="Times New Roman" panose="02020603050405020304" pitchFamily="18" charset="0"/>
              </a:rPr>
              <a:t>Bộc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nhân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vật</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down)">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down)">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down)">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wipe(down)">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wipe(down)">
                                      <p:cBhvr>
                                        <p:cTn id="57" dur="500"/>
                                        <p:tgtEl>
                                          <p:spTgt spid="8">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13704" y="5931593"/>
            <a:ext cx="3578352" cy="609229"/>
          </a:xfrm>
          <a:prstGeom prst="rect">
            <a:avLst/>
          </a:prstGeom>
          <a:solidFill>
            <a:srgbClr val="D1CC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huyện chưa kể về cuộc đời nhà văn Nguyên Hồng - VietNamNe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9390" y="305171"/>
            <a:ext cx="6096000" cy="6282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6096000" y="1095915"/>
            <a:ext cx="5906610" cy="45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9pPr>
          </a:lstStyle>
          <a:p>
            <a:pPr marL="342900" marR="0" lvl="0" indent="-342900" algn="just" defTabSz="914400" rtl="0" eaLnBrk="1" fontAlgn="base" latinLnBrk="0" hangingPunct="1">
              <a:lnSpc>
                <a:spcPct val="100000"/>
              </a:lnSpc>
              <a:spcBef>
                <a:spcPct val="20000"/>
              </a:spcBef>
              <a:spcAft>
                <a:spcPct val="0"/>
              </a:spcAft>
              <a:buClr>
                <a:srgbClr val="FF0000"/>
              </a:buClr>
              <a:buSzPct val="60000"/>
              <a:buFont typeface="Wingdings" panose="05000000000000000000" pitchFamily="2" charset="2"/>
              <a:buNone/>
              <a:defRPr/>
            </a:pPr>
            <a:endPar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FF0000"/>
              </a:buClr>
              <a:buSzPct val="60000"/>
              <a:buFont typeface="Wingdings" panose="05000000000000000000" pitchFamily="2" charset="2"/>
              <a:buNone/>
              <a:defRPr/>
            </a:pP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Nguyên</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Hồng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(1918 - 1982) </a:t>
            </a:r>
            <a:endPar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FF0000"/>
              </a:buClr>
              <a:buSzPct val="60000"/>
              <a:buFont typeface="Wingdings" panose="05000000000000000000" pitchFamily="2" charset="2"/>
              <a:buNone/>
              <a:defRPr/>
            </a:pP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Quê</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ở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thành</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phố</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Nam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Định</a:t>
            </a:r>
            <a:endPar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FF0000"/>
              </a:buClr>
              <a:buSzPct val="60000"/>
              <a:buFont typeface="Wingdings" panose="05000000000000000000" pitchFamily="2" charset="2"/>
              <a:buNone/>
              <a:defRPr/>
            </a:pP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Trước</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cách</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mạng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ông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sống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chủ</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yếu</a:t>
            </a:r>
            <a:r>
              <a:rPr lang="en-US" sz="2800" kern="0" dirty="0">
                <a:solidFill>
                  <a:srgbClr val="002060"/>
                </a:solidFill>
                <a:latin typeface="Times New Roman" panose="02020603050405020304"/>
              </a:rPr>
              <a:t> </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ở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thành</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phố</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cảng</a:t>
            </a:r>
            <a:r>
              <a:rPr lang="en-US" sz="2800" kern="0" dirty="0">
                <a:solidFill>
                  <a:srgbClr val="002060"/>
                </a:solidFill>
                <a:latin typeface="Times New Roman" panose="02020603050405020304"/>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Hải</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Phòng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trong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một</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xóm</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lao</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động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nghèo</a:t>
            </a:r>
            <a:endPar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FF0000"/>
              </a:buClr>
              <a:buSzPct val="60000"/>
              <a:buFont typeface="Wingdings" panose="05000000000000000000" pitchFamily="2" charset="2"/>
              <a:buNone/>
              <a:defRPr/>
            </a:pP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Nguyên</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Hồng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hướng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ngòi</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bút</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đến</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những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người</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lao</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động</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nghèo</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đặc</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biệt</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là</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phụ</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nữ</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và</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trẻ</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 </a:t>
            </a:r>
            <a:r>
              <a:rPr kumimoji="0" lang="en-US" sz="2800" b="0" i="0" u="none" strike="noStrike" kern="0" cap="none" spc="0" normalizeH="0" baseline="0" noProof="0" dirty="0" err="1">
                <a:ln>
                  <a:noFill/>
                </a:ln>
                <a:solidFill>
                  <a:srgbClr val="002060"/>
                </a:solidFill>
                <a:effectLst>
                  <a:outerShdw blurRad="38100" dist="38100" dir="2700000" algn="tl">
                    <a:srgbClr val="FFFFFF"/>
                  </a:outerShdw>
                </a:effectLst>
                <a:uLnTx/>
                <a:uFillTx/>
                <a:latin typeface="Times New Roman" panose="02020603050405020304"/>
                <a:ea typeface="+mn-ea"/>
                <a:cs typeface="+mn-cs"/>
              </a:rPr>
              <a:t>em</a:t>
            </a:r>
            <a:r>
              <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rPr>
              <a:t>.</a:t>
            </a:r>
            <a:endParaRPr kumimoji="0" lang="en-US" sz="2800" b="0" i="0" u="none" strike="noStrike" kern="0" cap="none" spc="0" normalizeH="0" baseline="0" noProof="0" dirty="0">
              <a:ln>
                <a:noFill/>
              </a:ln>
              <a:solidFill>
                <a:srgbClr val="002060"/>
              </a:solidFill>
              <a:effectLst>
                <a:outerShdw blurRad="38100" dist="38100" dir="2700000" algn="tl">
                  <a:srgbClr val="FFFFFF"/>
                </a:outerShdw>
              </a:effectLst>
              <a:uLnTx/>
              <a:uFillTx/>
              <a:latin typeface="Times New Roman" panose="02020603050405020304"/>
              <a:ea typeface="+mn-ea"/>
              <a:cs typeface="+mn-cs"/>
            </a:endParaRPr>
          </a:p>
        </p:txBody>
      </p:sp>
      <p:sp>
        <p:nvSpPr>
          <p:cNvPr id="4" name="Rectangle 3"/>
          <p:cNvSpPr/>
          <p:nvPr/>
        </p:nvSpPr>
        <p:spPr>
          <a:xfrm>
            <a:off x="8613648" y="486686"/>
            <a:ext cx="3578352" cy="609229"/>
          </a:xfrm>
          <a:prstGeom prst="rect">
            <a:avLst/>
          </a:prstGeom>
          <a:solidFill>
            <a:srgbClr val="D1CC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1">
                    <a:lumMod val="50000"/>
                  </a:schemeClr>
                </a:solidFill>
                <a:latin typeface="Times New Roman" panose="02020603050405020304" pitchFamily="18" charset="0"/>
                <a:cs typeface="Times New Roman" panose="02020603050405020304" pitchFamily="18" charset="0"/>
              </a:rPr>
              <a:t>1. </a:t>
            </a:r>
            <a:r>
              <a:rPr lang="en-US" sz="3600" dirty="0" err="1" smtClean="0">
                <a:solidFill>
                  <a:schemeClr val="accent1">
                    <a:lumMod val="50000"/>
                  </a:schemeClr>
                </a:solidFill>
                <a:latin typeface="Times New Roman" panose="02020603050405020304" pitchFamily="18" charset="0"/>
                <a:cs typeface="Times New Roman" panose="02020603050405020304" pitchFamily="18" charset="0"/>
              </a:rPr>
              <a:t>Tác</a:t>
            </a:r>
            <a:r>
              <a:rPr lang="en-US" sz="36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smtClean="0">
                <a:solidFill>
                  <a:schemeClr val="accent1">
                    <a:lumMod val="50000"/>
                  </a:schemeClr>
                </a:solidFill>
                <a:latin typeface="Times New Roman" panose="02020603050405020304" pitchFamily="18" charset="0"/>
                <a:cs typeface="Times New Roman" panose="02020603050405020304" pitchFamily="18" charset="0"/>
              </a:rPr>
              <a:t>giả</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Phụ Nữ Ngồi Trong Xe Kéo Hình ảnh | Định dạng hình ảnh PNG 401471456|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2931" l="9070" r="90000">
                        <a14:foregroundMark x1="9302" y1="31552" x2="9186" y2="44483"/>
                        <a14:foregroundMark x1="21395" y1="10690" x2="23372" y2="10172"/>
                        <a14:foregroundMark x1="35465" y1="68448" x2="35581" y2="72414"/>
                        <a14:foregroundMark x1="40000" y1="44138" x2="42674" y2="50345"/>
                        <a14:foregroundMark x1="14535" y1="53103" x2="14651" y2="61897"/>
                        <a14:foregroundMark x1="14651" y1="61897" x2="20116" y2="74310"/>
                        <a14:foregroundMark x1="20116" y1="74310" x2="25233" y2="71724"/>
                        <a14:foregroundMark x1="25233" y1="63276" x2="23023" y2="71034"/>
                        <a14:foregroundMark x1="14070" y1="63103" x2="15116" y2="76724"/>
                        <a14:foregroundMark x1="57558" y1="85172" x2="59884" y2="90172"/>
                        <a14:foregroundMark x1="76860" y1="89483" x2="80116" y2="929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8909" y="1806052"/>
            <a:ext cx="3946517" cy="4779393"/>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p:cNvSpPr/>
          <p:nvPr/>
        </p:nvSpPr>
        <p:spPr>
          <a:xfrm>
            <a:off x="10112020" y="2476874"/>
            <a:ext cx="1814415" cy="664896"/>
          </a:xfrm>
          <a:prstGeom prst="wedgeRoundRectCallout">
            <a:avLst>
              <a:gd name="adj1" fmla="val -22857"/>
              <a:gd name="adj2" fmla="val 69151"/>
              <a:gd name="adj3" fmla="val 1666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48030" y="123277"/>
            <a:ext cx="559640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ngờ</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754306" y="1853159"/>
            <a:ext cx="8484243" cy="1061210"/>
          </a:xfrm>
          <a:prstGeom prst="rect">
            <a:avLst/>
          </a:prstGeom>
          <a:noFill/>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Shape 5"/>
          <p:cNvSpPr/>
          <p:nvPr/>
        </p:nvSpPr>
        <p:spPr>
          <a:xfrm>
            <a:off x="3178518" y="968236"/>
            <a:ext cx="6667503" cy="1506488"/>
          </a:xfrm>
          <a:custGeom>
            <a:avLst/>
            <a:gdLst>
              <a:gd name="connsiteX0" fmla="*/ 0 w 8359697"/>
              <a:gd name="connsiteY0" fmla="*/ 214647 h 1287857"/>
              <a:gd name="connsiteX1" fmla="*/ 214647 w 8359697"/>
              <a:gd name="connsiteY1" fmla="*/ 0 h 1287857"/>
              <a:gd name="connsiteX2" fmla="*/ 8145050 w 8359697"/>
              <a:gd name="connsiteY2" fmla="*/ 0 h 1287857"/>
              <a:gd name="connsiteX3" fmla="*/ 8359697 w 8359697"/>
              <a:gd name="connsiteY3" fmla="*/ 214647 h 1287857"/>
              <a:gd name="connsiteX4" fmla="*/ 8359697 w 8359697"/>
              <a:gd name="connsiteY4" fmla="*/ 1073210 h 1287857"/>
              <a:gd name="connsiteX5" fmla="*/ 8145050 w 8359697"/>
              <a:gd name="connsiteY5" fmla="*/ 1287857 h 1287857"/>
              <a:gd name="connsiteX6" fmla="*/ 214647 w 8359697"/>
              <a:gd name="connsiteY6" fmla="*/ 1287857 h 1287857"/>
              <a:gd name="connsiteX7" fmla="*/ 0 w 8359697"/>
              <a:gd name="connsiteY7" fmla="*/ 1073210 h 1287857"/>
              <a:gd name="connsiteX8" fmla="*/ 0 w 8359697"/>
              <a:gd name="connsiteY8" fmla="*/ 214647 h 12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9697" h="1287857">
                <a:moveTo>
                  <a:pt x="0" y="214647"/>
                </a:moveTo>
                <a:cubicBezTo>
                  <a:pt x="0" y="96101"/>
                  <a:pt x="96101" y="0"/>
                  <a:pt x="214647" y="0"/>
                </a:cubicBezTo>
                <a:lnTo>
                  <a:pt x="8145050" y="0"/>
                </a:lnTo>
                <a:cubicBezTo>
                  <a:pt x="8263596" y="0"/>
                  <a:pt x="8359697" y="96101"/>
                  <a:pt x="8359697" y="214647"/>
                </a:cubicBezTo>
                <a:lnTo>
                  <a:pt x="8359697" y="1073210"/>
                </a:lnTo>
                <a:cubicBezTo>
                  <a:pt x="8359697" y="1191756"/>
                  <a:pt x="8263596" y="1287857"/>
                  <a:pt x="8145050" y="1287857"/>
                </a:cubicBezTo>
                <a:lnTo>
                  <a:pt x="214647" y="1287857"/>
                </a:lnTo>
                <a:cubicBezTo>
                  <a:pt x="96101" y="1287857"/>
                  <a:pt x="0" y="1191756"/>
                  <a:pt x="0" y="1073210"/>
                </a:cubicBezTo>
                <a:lnTo>
                  <a:pt x="0" y="21464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44319" tIns="62868" rIns="344319" bIns="62868" numCol="1" spcCol="1270" anchor="ctr" anchorCtr="0">
            <a:noAutofit/>
          </a:bodyPr>
          <a:lstStyle/>
          <a:p>
            <a:pPr lvl="0" algn="just" defTabSz="1244600">
              <a:lnSpc>
                <a:spcPct val="90000"/>
              </a:lnSpc>
              <a:spcBef>
                <a:spcPct val="0"/>
              </a:spcBef>
            </a:pPr>
            <a:r>
              <a:rPr lang="en-US" sz="2800" kern="1200" dirty="0" err="1">
                <a:solidFill>
                  <a:schemeClr val="tx1"/>
                </a:solidFill>
                <a:latin typeface="Times New Roman" panose="02020603050405020304" pitchFamily="18" charset="0"/>
                <a:cs typeface="Times New Roman" panose="02020603050405020304" pitchFamily="18" charset="0"/>
              </a:rPr>
              <a:t>Thoáng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thấy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bóng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mẹ</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liền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đuổi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gọi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hồng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hộc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trán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đẫm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mồ</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hôi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ríu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lại</a:t>
            </a:r>
            <a:r>
              <a:rPr lang="en-US" sz="2800" kern="1200" dirty="0">
                <a:solidFill>
                  <a:schemeClr val="tx1"/>
                </a:solidFill>
                <a:latin typeface="Times New Roman" panose="02020603050405020304" pitchFamily="18" charset="0"/>
                <a:cs typeface="Times New Roman" panose="02020603050405020304" pitchFamily="18" charset="0"/>
              </a:rPr>
              <a:t> </a:t>
            </a:r>
            <a:r>
              <a:rPr lang="en-US" altLang="en-US" sz="2800" b="1" i="1" kern="0" dirty="0">
                <a:solidFill>
                  <a:schemeClr val="tx1"/>
                </a:solidFill>
                <a:ea typeface="Cambria" panose="02040503050406030204" pitchFamily="18" charset="0"/>
              </a:rPr>
              <a: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Khao </a:t>
            </a:r>
            <a:r>
              <a:rPr lang="en-US" sz="2800" kern="1200" dirty="0" err="1">
                <a:solidFill>
                  <a:schemeClr val="tx1"/>
                </a:solidFill>
                <a:latin typeface="Times New Roman" panose="02020603050405020304" pitchFamily="18" charset="0"/>
                <a:cs typeface="Times New Roman" panose="02020603050405020304" pitchFamily="18" charset="0"/>
              </a:rPr>
              <a:t>khát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được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gặp</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mẹ</a:t>
            </a:r>
            <a:r>
              <a:rPr lang="en-US" sz="2800" kern="1200" dirty="0">
                <a:solidFill>
                  <a:schemeClr val="tx1"/>
                </a:solidFill>
                <a:latin typeface="Times New Roman" panose="02020603050405020304" pitchFamily="18" charset="0"/>
                <a:cs typeface="Times New Roman" panose="02020603050405020304" pitchFamily="18" charset="0"/>
              </a:rPr>
              <a:t> </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754306" y="3763336"/>
            <a:ext cx="8484243" cy="1061210"/>
          </a:xfrm>
          <a:prstGeom prst="rect">
            <a:avLst/>
          </a:prstGeom>
          <a:noFill/>
        </p:spPr>
        <p:style>
          <a:lnRef idx="2">
            <a:schemeClr val="accent4">
              <a:hueOff val="4900445"/>
              <a:satOff val="-20387"/>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p:cNvSpPr/>
          <p:nvPr/>
        </p:nvSpPr>
        <p:spPr>
          <a:xfrm>
            <a:off x="3178518" y="3141770"/>
            <a:ext cx="6597958" cy="1243131"/>
          </a:xfrm>
          <a:custGeom>
            <a:avLst/>
            <a:gdLst>
              <a:gd name="connsiteX0" fmla="*/ 0 w 8272501"/>
              <a:gd name="connsiteY0" fmla="*/ 177124 h 1062720"/>
              <a:gd name="connsiteX1" fmla="*/ 177124 w 8272501"/>
              <a:gd name="connsiteY1" fmla="*/ 0 h 1062720"/>
              <a:gd name="connsiteX2" fmla="*/ 8095377 w 8272501"/>
              <a:gd name="connsiteY2" fmla="*/ 0 h 1062720"/>
              <a:gd name="connsiteX3" fmla="*/ 8272501 w 8272501"/>
              <a:gd name="connsiteY3" fmla="*/ 177124 h 1062720"/>
              <a:gd name="connsiteX4" fmla="*/ 8272501 w 8272501"/>
              <a:gd name="connsiteY4" fmla="*/ 885596 h 1062720"/>
              <a:gd name="connsiteX5" fmla="*/ 8095377 w 8272501"/>
              <a:gd name="connsiteY5" fmla="*/ 1062720 h 1062720"/>
              <a:gd name="connsiteX6" fmla="*/ 177124 w 8272501"/>
              <a:gd name="connsiteY6" fmla="*/ 1062720 h 1062720"/>
              <a:gd name="connsiteX7" fmla="*/ 0 w 8272501"/>
              <a:gd name="connsiteY7" fmla="*/ 885596 h 1062720"/>
              <a:gd name="connsiteX8" fmla="*/ 0 w 8272501"/>
              <a:gd name="connsiteY8" fmla="*/ 177124 h 106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2501" h="1062720">
                <a:moveTo>
                  <a:pt x="0" y="177124"/>
                </a:moveTo>
                <a:cubicBezTo>
                  <a:pt x="0" y="79301"/>
                  <a:pt x="79301" y="0"/>
                  <a:pt x="177124" y="0"/>
                </a:cubicBezTo>
                <a:lnTo>
                  <a:pt x="8095377" y="0"/>
                </a:lnTo>
                <a:cubicBezTo>
                  <a:pt x="8193200" y="0"/>
                  <a:pt x="8272501" y="79301"/>
                  <a:pt x="8272501" y="177124"/>
                </a:cubicBezTo>
                <a:lnTo>
                  <a:pt x="8272501" y="885596"/>
                </a:lnTo>
                <a:cubicBezTo>
                  <a:pt x="8272501" y="983419"/>
                  <a:pt x="8193200" y="1062720"/>
                  <a:pt x="8095377" y="1062720"/>
                </a:cubicBezTo>
                <a:lnTo>
                  <a:pt x="177124" y="1062720"/>
                </a:lnTo>
                <a:cubicBezTo>
                  <a:pt x="79301" y="1062720"/>
                  <a:pt x="0" y="983419"/>
                  <a:pt x="0" y="885596"/>
                </a:cubicBezTo>
                <a:lnTo>
                  <a:pt x="0" y="177124"/>
                </a:lnTo>
                <a:close/>
              </a:path>
            </a:pathLst>
          </a:custGeom>
        </p:spPr>
        <p:style>
          <a:lnRef idx="2">
            <a:schemeClr val="lt1">
              <a:hueOff val="0"/>
              <a:satOff val="0"/>
              <a:lumOff val="0"/>
              <a:alphaOff val="0"/>
            </a:schemeClr>
          </a:lnRef>
          <a:fillRef idx="1">
            <a:schemeClr val="accent4">
              <a:hueOff val="4900445"/>
              <a:satOff val="-20387"/>
              <a:lumOff val="4804"/>
              <a:alphaOff val="0"/>
            </a:schemeClr>
          </a:fillRef>
          <a:effectRef idx="0">
            <a:schemeClr val="accent4">
              <a:hueOff val="4900445"/>
              <a:satOff val="-20387"/>
              <a:lumOff val="4804"/>
              <a:alphaOff val="0"/>
            </a:schemeClr>
          </a:effectRef>
          <a:fontRef idx="minor">
            <a:schemeClr val="lt1"/>
          </a:fontRef>
        </p:style>
        <p:txBody>
          <a:bodyPr spcFirstLastPara="0" vert="horz" wrap="square" lIns="333329" tIns="51878" rIns="333329" bIns="51878" numCol="1" spcCol="1270" anchor="ctr" anchorCtr="0">
            <a:noAutofit/>
          </a:bodyPr>
          <a:lstStyle/>
          <a:p>
            <a:pPr marL="0" lvl="0" indent="0" algn="l"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Trèo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xe</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òa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khóc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nức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nở</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754306" y="5673513"/>
            <a:ext cx="8484243" cy="1061210"/>
          </a:xfrm>
          <a:prstGeom prst="rect">
            <a:avLst/>
          </a:prstGeom>
          <a:noFill/>
        </p:spPr>
        <p:style>
          <a:lnRef idx="2">
            <a:schemeClr val="accent4">
              <a:hueOff val="9800891"/>
              <a:satOff val="-40776"/>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p:cNvSpPr/>
          <p:nvPr/>
        </p:nvSpPr>
        <p:spPr>
          <a:xfrm>
            <a:off x="3178518" y="5051948"/>
            <a:ext cx="6605738" cy="1243131"/>
          </a:xfrm>
          <a:custGeom>
            <a:avLst/>
            <a:gdLst>
              <a:gd name="connsiteX0" fmla="*/ 0 w 8282256"/>
              <a:gd name="connsiteY0" fmla="*/ 177124 h 1062720"/>
              <a:gd name="connsiteX1" fmla="*/ 177124 w 8282256"/>
              <a:gd name="connsiteY1" fmla="*/ 0 h 1062720"/>
              <a:gd name="connsiteX2" fmla="*/ 8105132 w 8282256"/>
              <a:gd name="connsiteY2" fmla="*/ 0 h 1062720"/>
              <a:gd name="connsiteX3" fmla="*/ 8282256 w 8282256"/>
              <a:gd name="connsiteY3" fmla="*/ 177124 h 1062720"/>
              <a:gd name="connsiteX4" fmla="*/ 8282256 w 8282256"/>
              <a:gd name="connsiteY4" fmla="*/ 885596 h 1062720"/>
              <a:gd name="connsiteX5" fmla="*/ 8105132 w 8282256"/>
              <a:gd name="connsiteY5" fmla="*/ 1062720 h 1062720"/>
              <a:gd name="connsiteX6" fmla="*/ 177124 w 8282256"/>
              <a:gd name="connsiteY6" fmla="*/ 1062720 h 1062720"/>
              <a:gd name="connsiteX7" fmla="*/ 0 w 8282256"/>
              <a:gd name="connsiteY7" fmla="*/ 885596 h 1062720"/>
              <a:gd name="connsiteX8" fmla="*/ 0 w 8282256"/>
              <a:gd name="connsiteY8" fmla="*/ 177124 h 106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2256" h="1062720">
                <a:moveTo>
                  <a:pt x="0" y="177124"/>
                </a:moveTo>
                <a:cubicBezTo>
                  <a:pt x="0" y="79301"/>
                  <a:pt x="79301" y="0"/>
                  <a:pt x="177124" y="0"/>
                </a:cubicBezTo>
                <a:lnTo>
                  <a:pt x="8105132" y="0"/>
                </a:lnTo>
                <a:cubicBezTo>
                  <a:pt x="8202955" y="0"/>
                  <a:pt x="8282256" y="79301"/>
                  <a:pt x="8282256" y="177124"/>
                </a:cubicBezTo>
                <a:lnTo>
                  <a:pt x="8282256" y="885596"/>
                </a:lnTo>
                <a:cubicBezTo>
                  <a:pt x="8282256" y="983419"/>
                  <a:pt x="8202955" y="1062720"/>
                  <a:pt x="8105132" y="1062720"/>
                </a:cubicBezTo>
                <a:lnTo>
                  <a:pt x="177124" y="1062720"/>
                </a:lnTo>
                <a:cubicBezTo>
                  <a:pt x="79301" y="1062720"/>
                  <a:pt x="0" y="983419"/>
                  <a:pt x="0" y="885596"/>
                </a:cubicBezTo>
                <a:lnTo>
                  <a:pt x="0" y="177124"/>
                </a:lnTo>
                <a:close/>
              </a:path>
            </a:pathLst>
          </a:custGeom>
        </p:spPr>
        <p:style>
          <a:lnRef idx="2">
            <a:schemeClr val="lt1">
              <a:hueOff val="0"/>
              <a:satOff val="0"/>
              <a:lumOff val="0"/>
              <a:alphaOff val="0"/>
            </a:schemeClr>
          </a:lnRef>
          <a:fillRef idx="1">
            <a:schemeClr val="accent4">
              <a:hueOff val="9800891"/>
              <a:satOff val="-40776"/>
              <a:lumOff val="9608"/>
              <a:alphaOff val="0"/>
            </a:schemeClr>
          </a:fillRef>
          <a:effectRef idx="0">
            <a:schemeClr val="accent4">
              <a:hueOff val="9800891"/>
              <a:satOff val="-40776"/>
              <a:lumOff val="9608"/>
              <a:alphaOff val="0"/>
            </a:schemeClr>
          </a:effectRef>
          <a:fontRef idx="minor">
            <a:schemeClr val="lt1"/>
          </a:fontRef>
        </p:style>
        <p:txBody>
          <a:bodyPr spcFirstLastPara="0" vert="horz" wrap="square" lIns="333329" tIns="51878" rIns="333329" bIns="51878" numCol="1" spcCol="1270" anchor="ctr" anchorCtr="0">
            <a:noAutofit/>
          </a:bodyPr>
          <a:lstStyle/>
          <a:p>
            <a:pPr marL="0" lvl="0" indent="0" algn="l"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Thấy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cảm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ấm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áp</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mơn</a:t>
            </a:r>
            <a:r>
              <a:rPr lang="en-US" sz="2800" kern="1200" dirty="0">
                <a:solidFill>
                  <a:schemeClr val="tx1"/>
                </a:solidFill>
                <a:latin typeface="Times New Roman" panose="02020603050405020304" pitchFamily="18" charset="0"/>
                <a:cs typeface="Times New Roman" panose="02020603050405020304" pitchFamily="18" charset="0"/>
              </a:rPr>
              <a:t> man da </a:t>
            </a:r>
            <a:r>
              <a:rPr lang="en-US" sz="2800" kern="1200" dirty="0" err="1">
                <a:solidFill>
                  <a:schemeClr val="tx1"/>
                </a:solidFill>
                <a:latin typeface="Times New Roman" panose="02020603050405020304" pitchFamily="18" charset="0"/>
                <a:cs typeface="Times New Roman" panose="02020603050405020304" pitchFamily="18" charset="0"/>
              </a:rPr>
              <a:t>thịt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267006" y="2583820"/>
            <a:ext cx="1659429" cy="400110"/>
          </a:xfrm>
          <a:prstGeom prst="rect">
            <a:avLst/>
          </a:prstGeom>
          <a:noFill/>
        </p:spPr>
        <p:txBody>
          <a:bodyPr wrap="none" rtlCol="0">
            <a:spAutoFit/>
          </a:bodyPr>
          <a:lstStyle/>
          <a:p>
            <a:r>
              <a:rPr lang="en-US" sz="2000" i="1" dirty="0" err="1">
                <a:latin typeface="Times New Roman" panose="02020603050405020304" pitchFamily="18" charset="0"/>
                <a:cs typeface="Times New Roman" panose="02020603050405020304" pitchFamily="18" charset="0"/>
              </a:rPr>
              <a:t>Mợ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ơi</a:t>
            </a:r>
            <a:r>
              <a:rPr lang="en-US" sz="2000" i="1" dirty="0">
                <a:latin typeface="Times New Roman" panose="02020603050405020304" pitchFamily="18" charset="0"/>
                <a:cs typeface="Times New Roman" panose="02020603050405020304" pitchFamily="18" charset="0"/>
              </a:rPr>
              <a:t>!</a:t>
            </a:r>
            <a:endParaRPr lang="en-US" sz="2000" i="1" dirty="0">
              <a:latin typeface="Times New Roman" panose="02020603050405020304" pitchFamily="18" charset="0"/>
              <a:cs typeface="Times New Roman" panose="02020603050405020304" pitchFamily="18" charset="0"/>
            </a:endParaRPr>
          </a:p>
        </p:txBody>
      </p:sp>
      <p:pic>
        <p:nvPicPr>
          <p:cNvPr id="1026" name="Picture 2" descr="Hình ảnh Running Man Yếu Tố Hoạt Hình, Chạy, Người đàn ông, Giải Trí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26575" y="3021315"/>
            <a:ext cx="2185307" cy="3450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par>
                                <p:cTn id="47" presetID="2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6" grpId="0" animBg="1"/>
      <p:bldP spid="8" grpId="0" animBg="1"/>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Wave 18"/>
          <p:cNvSpPr/>
          <p:nvPr/>
        </p:nvSpPr>
        <p:spPr>
          <a:xfrm>
            <a:off x="6096000" y="5825686"/>
            <a:ext cx="5551990" cy="954107"/>
          </a:xfrm>
          <a:prstGeom prst="wav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0293" y="5476300"/>
            <a:ext cx="5651023" cy="1102701"/>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55608" y="2357315"/>
            <a:ext cx="6435200" cy="13793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5951316" y="685800"/>
            <a:ext cx="6039491" cy="13793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mịn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endParaRPr lang="en-US" sz="28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0" y="-685800"/>
            <a:ext cx="6858000" cy="6858000"/>
            <a:chOff x="0" y="-231493"/>
            <a:chExt cx="6858000" cy="6858000"/>
          </a:xfrm>
        </p:grpSpPr>
        <p:pic>
          <p:nvPicPr>
            <p:cNvPr id="2050" name="Picture 2" descr="Día De La Mujer Cálido Y Fresco Madre Amor Maternal, Día De La Mujer,  Ilustración Pintada A Mano, Elementos PNG y PSD para Descargar Gratis |  Pngtre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7000" l="5750" r="96167">
                          <a14:foregroundMark x1="8667" y1="31250" x2="9083" y2="41000"/>
                          <a14:foregroundMark x1="5833" y1="39167" x2="6667" y2="47250"/>
                          <a14:foregroundMark x1="48333" y1="91167" x2="43667" y2="96000"/>
                          <a14:foregroundMark x1="54583" y1="97083" x2="57167" y2="96750"/>
                          <a14:foregroundMark x1="56000" y1="80500" x2="91284" y2="57133"/>
                          <a14:foregroundMark x1="95773" y1="43088" x2="96167" y2="40667"/>
                          <a14:foregroundMark x1="95028" y1="47659" x2="95614" y2="44063"/>
                          <a14:backgroundMark x1="94167" y1="49083" x2="93167" y2="54333"/>
                          <a14:backgroundMark x1="94333" y1="48750" x2="95167" y2="48750"/>
                          <a14:backgroundMark x1="92167" y1="55667" x2="93500" y2="56333"/>
                          <a14:backgroundMark x1="95333" y1="43167" x2="95500" y2="44083"/>
                        </a14:backgroundRemoval>
                      </a14:imgEffect>
                    </a14:imgLayer>
                  </a14:imgProps>
                </a:ext>
                <a:ext uri="{28A0092B-C50C-407E-A947-70E740481C1C}">
                  <a14:useLocalDpi xmlns:a14="http://schemas.microsoft.com/office/drawing/2010/main" val="0"/>
                </a:ext>
              </a:extLst>
            </a:blip>
            <a:srcRect/>
            <a:stretch>
              <a:fillRect/>
            </a:stretch>
          </p:blipFill>
          <p:spPr bwMode="auto">
            <a:xfrm>
              <a:off x="0" y="-231493"/>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71898" y="1461065"/>
              <a:ext cx="1597307" cy="891250"/>
            </a:xfrm>
            <a:prstGeom prst="rect">
              <a:avLst/>
            </a:prstGeom>
            <a:solidFill>
              <a:srgbClr val="FFB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34045" y="2073799"/>
              <a:ext cx="1178689" cy="891250"/>
            </a:xfrm>
            <a:prstGeom prst="rect">
              <a:avLst/>
            </a:prstGeom>
            <a:solidFill>
              <a:srgbClr val="FFB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96233" y="2934183"/>
              <a:ext cx="1459374" cy="526648"/>
            </a:xfrm>
            <a:prstGeom prst="rect">
              <a:avLst/>
            </a:prstGeom>
            <a:solidFill>
              <a:srgbClr val="FFB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82634" y="3371850"/>
              <a:ext cx="1086572" cy="521102"/>
            </a:xfrm>
            <a:prstGeom prst="rect">
              <a:avLst/>
            </a:prstGeom>
            <a:solidFill>
              <a:srgbClr val="FFB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3"/>
          <a:stretch>
            <a:fillRect/>
          </a:stretch>
        </p:blipFill>
        <p:spPr>
          <a:xfrm>
            <a:off x="3198147" y="981129"/>
            <a:ext cx="3255546" cy="1993565"/>
          </a:xfrm>
          <a:prstGeom prst="rect">
            <a:avLst/>
          </a:prstGeom>
        </p:spPr>
      </p:pic>
      <p:sp>
        <p:nvSpPr>
          <p:cNvPr id="15" name="Rectangle 14"/>
          <p:cNvSpPr/>
          <p:nvPr/>
        </p:nvSpPr>
        <p:spPr>
          <a:xfrm>
            <a:off x="5574101" y="2357315"/>
            <a:ext cx="6435200" cy="1379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mơn</a:t>
            </a:r>
            <a:r>
              <a:rPr lang="en-US" sz="2800" dirty="0">
                <a:latin typeface="Times New Roman" panose="02020603050405020304" pitchFamily="18" charset="0"/>
                <a:cs typeface="Times New Roman" panose="02020603050405020304" pitchFamily="18" charset="0"/>
              </a:rPr>
              <a:t> man da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a:t>
            </a:r>
            <a:endParaRPr lang="en-US" sz="2800" dirty="0">
              <a:latin typeface="Times New Roman" panose="02020603050405020304" pitchFamily="18" charset="0"/>
              <a:cs typeface="Times New Roman" panose="02020603050405020304" pitchFamily="18" charset="0"/>
            </a:endParaRPr>
          </a:p>
        </p:txBody>
      </p:sp>
      <p:sp>
        <p:nvSpPr>
          <p:cNvPr id="13" name="Arrow: Down 12"/>
          <p:cNvSpPr/>
          <p:nvPr/>
        </p:nvSpPr>
        <p:spPr>
          <a:xfrm>
            <a:off x="8074070" y="3835485"/>
            <a:ext cx="1435261" cy="39353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p:cNvSpPr txBox="1"/>
          <p:nvPr/>
        </p:nvSpPr>
        <p:spPr>
          <a:xfrm>
            <a:off x="5063080" y="4271134"/>
            <a:ext cx="7420256" cy="954107"/>
          </a:xfrm>
          <a:prstGeom prst="rect">
            <a:avLst/>
          </a:prstGeom>
          <a:noFill/>
        </p:spPr>
        <p:txBody>
          <a:bodyPr wrap="square" rtlCol="0">
            <a:spAutoFit/>
          </a:bodyPr>
          <a:lstStyle/>
          <a:p>
            <a:pPr algn="ctr"/>
            <a:r>
              <a:rPr lang="en-US" sz="2800" i="1" dirty="0" err="1">
                <a:solidFill>
                  <a:srgbClr val="FF0000"/>
                </a:solidFill>
                <a:latin typeface="Times New Roman" panose="02020603050405020304" pitchFamily="18" charset="0"/>
                <a:cs typeface="Times New Roman" panose="02020603050405020304" pitchFamily="18" charset="0"/>
              </a:rPr>
              <a:t>Cảm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nhiều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giác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quan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sự</a:t>
            </a:r>
            <a:r>
              <a:rPr lang="en-US" sz="2800" i="1" dirty="0">
                <a:solidFill>
                  <a:srgbClr val="FF0000"/>
                </a:solidFill>
                <a:latin typeface="Times New Roman" panose="02020603050405020304" pitchFamily="18" charset="0"/>
                <a:cs typeface="Times New Roman" panose="02020603050405020304" pitchFamily="18" charset="0"/>
              </a:rPr>
              <a:t> khao </a:t>
            </a:r>
            <a:r>
              <a:rPr lang="en-US" sz="2800" i="1" dirty="0" err="1">
                <a:solidFill>
                  <a:srgbClr val="FF0000"/>
                </a:solidFill>
                <a:latin typeface="Times New Roman" panose="02020603050405020304" pitchFamily="18" charset="0"/>
                <a:cs typeface="Times New Roman" panose="02020603050405020304" pitchFamily="18" charset="0"/>
              </a:rPr>
              <a:t>khát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được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yêu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thương</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729468" y="5998461"/>
            <a:ext cx="6443880"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mẹ</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dịu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êm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cùng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Arrow: Down 19"/>
          <p:cNvSpPr/>
          <p:nvPr/>
        </p:nvSpPr>
        <p:spPr>
          <a:xfrm>
            <a:off x="7998389" y="5328694"/>
            <a:ext cx="1435261" cy="39353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TextBox 20"/>
          <p:cNvSpPr txBox="1"/>
          <p:nvPr/>
        </p:nvSpPr>
        <p:spPr>
          <a:xfrm>
            <a:off x="455040" y="5747402"/>
            <a:ext cx="5341527"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mẫu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thiêng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liêng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diệt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4" grpId="0" animBg="1"/>
      <p:bldP spid="10" grpId="0" animBg="1"/>
      <p:bldP spid="15" grpId="0"/>
      <p:bldP spid="13" grpId="0" animBg="1"/>
      <p:bldP spid="16" grpId="0"/>
      <p:bldP spid="18" grpId="0"/>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ăn bản: Trong lòng mẹ - Nguyên Hồng | Ngữ văn 8"/>
          <p:cNvPicPr>
            <a:picLocks noChangeAspect="1" noChangeArrowheads="1"/>
          </p:cNvPicPr>
          <p:nvPr/>
        </p:nvPicPr>
        <p:blipFill rotWithShape="1">
          <a:blip r:embed="rId1">
            <a:extLst>
              <a:ext uri="{28A0092B-C50C-407E-A947-70E740481C1C}">
                <a14:useLocalDpi xmlns:a14="http://schemas.microsoft.com/office/drawing/2010/main" val="0"/>
              </a:ext>
            </a:extLst>
          </a:blip>
          <a:srcRect l="14256" t="6779" r="18763" b="2482"/>
          <a:stretch>
            <a:fillRect/>
          </a:stretch>
        </p:blipFill>
        <p:spPr bwMode="auto">
          <a:xfrm>
            <a:off x="4158882" y="1469985"/>
            <a:ext cx="3854660" cy="43231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31038" y="338969"/>
            <a:ext cx="4310347"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TỔNG KẾT VĂN BẢN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Arrow: Pentagon 5"/>
          <p:cNvSpPr/>
          <p:nvPr/>
        </p:nvSpPr>
        <p:spPr>
          <a:xfrm>
            <a:off x="0" y="1064871"/>
            <a:ext cx="4363656" cy="833377"/>
          </a:xfrm>
          <a:prstGeom prst="homePlat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endParaRPr lang="en-US" sz="3200" b="1" dirty="0">
              <a:latin typeface="Times New Roman" panose="02020603050405020304" pitchFamily="18" charset="0"/>
              <a:cs typeface="Times New Roman" panose="02020603050405020304" pitchFamily="18" charset="0"/>
            </a:endParaRPr>
          </a:p>
        </p:txBody>
      </p:sp>
      <p:sp>
        <p:nvSpPr>
          <p:cNvPr id="9" name="Arrow: Pentagon 8"/>
          <p:cNvSpPr/>
          <p:nvPr/>
        </p:nvSpPr>
        <p:spPr>
          <a:xfrm flipH="1">
            <a:off x="7828346" y="1126301"/>
            <a:ext cx="4363654" cy="833377"/>
          </a:xfrm>
          <a:prstGeom prst="homePlat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b="1" dirty="0">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104172" y="2149334"/>
            <a:ext cx="4166886" cy="3539430"/>
          </a:xfrm>
          <a:prstGeom prst="rect">
            <a:avLst/>
          </a:prstGeom>
          <a:noFill/>
          <a:ln w="9525">
            <a:solidFill>
              <a:srgbClr val="000000"/>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eaLnBrk="0" fontAlgn="base" hangingPunct="0">
              <a:spcBef>
                <a:spcPct val="0"/>
              </a:spcBef>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Nỗi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buồn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tủi</a:t>
            </a:r>
            <a:r>
              <a:rPr lang="en-US" altLang="en-US" dirty="0">
                <a:solidFill>
                  <a:srgbClr val="000000"/>
                </a:solidFill>
                <a:latin typeface="Times New Roman" panose="02020603050405020304" pitchFamily="18" charset="0"/>
                <a:cs typeface="Times New Roman" panose="02020603050405020304" pitchFamily="18" charset="0"/>
              </a:rPr>
              <a:t>, cay </a:t>
            </a:r>
            <a:r>
              <a:rPr lang="en-US" altLang="en-US" dirty="0" err="1">
                <a:solidFill>
                  <a:srgbClr val="000000"/>
                </a:solidFill>
                <a:latin typeface="Times New Roman" panose="02020603050405020304" pitchFamily="18" charset="0"/>
                <a:cs typeface="Times New Roman" panose="02020603050405020304" pitchFamily="18" charset="0"/>
              </a:rPr>
              <a:t>đắng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Hồng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phải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xa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chịu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sự</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khinh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miệt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họ</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hàng</a:t>
            </a:r>
            <a:r>
              <a:rPr lang="en-US" altLang="en-US" dirty="0">
                <a:solidFill>
                  <a:srgbClr val="000000"/>
                </a:solidFill>
                <a:latin typeface="Times New Roman" panose="02020603050405020304" pitchFamily="18" charset="0"/>
                <a:cs typeface="Times New Roman" panose="02020603050405020304" pitchFamily="18" charset="0"/>
              </a:rPr>
              <a:t>.</a:t>
            </a:r>
            <a:endParaRPr lang="en-US" altLang="en-US"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Tình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mẫu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tử</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thiêng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liêng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không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gì</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thể</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đạp</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920944" y="2160408"/>
            <a:ext cx="4271056" cy="3539430"/>
          </a:xfrm>
          <a:prstGeom prst="rect">
            <a:avLst/>
          </a:prstGeom>
          <a:noFill/>
          <a:ln w="9525">
            <a:solidFill>
              <a:srgbClr val="000000"/>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eaLnBrk="0" fontAlgn="base" hangingPunct="0">
              <a:spcBef>
                <a:spcPct val="0"/>
              </a:spcBef>
              <a:spcAft>
                <a:spcPct val="0"/>
              </a:spcAft>
              <a:buFontTx/>
              <a:buNone/>
            </a:pPr>
            <a:r>
              <a:rPr lang="en-US" altLang="en-US" dirty="0">
                <a:solidFill>
                  <a:srgbClr val="000000"/>
                </a:solidFill>
                <a:latin typeface=".VnAristote" panose="020B7200000000000000" pitchFamily="34" charset="0"/>
              </a:rPr>
              <a:t>- </a:t>
            </a:r>
            <a:r>
              <a:rPr lang="en-US" altLang="en-US" dirty="0" err="1">
                <a:solidFill>
                  <a:srgbClr val="000000"/>
                </a:solidFill>
                <a:latin typeface="Times New Roman" panose="02020603050405020304" pitchFamily="18" charset="0"/>
                <a:cs typeface="Times New Roman" panose="02020603050405020304" pitchFamily="18" charset="0"/>
              </a:rPr>
              <a:t>Tình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huống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truyện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độc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đáo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tạo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cao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xúc</a:t>
            </a:r>
            <a:endParaRPr lang="en-US" altLang="en-US"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Xây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dựng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vật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sinh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động</a:t>
            </a:r>
            <a:r>
              <a:rPr lang="en-US" altLang="en-US" dirty="0">
                <a:solidFill>
                  <a:srgbClr val="000000"/>
                </a:solidFill>
                <a:latin typeface="Times New Roman" panose="02020603050405020304" pitchFamily="18" charset="0"/>
                <a:cs typeface="Times New Roman" panose="02020603050405020304" pitchFamily="18" charset="0"/>
              </a:rPr>
              <a:t> qua </a:t>
            </a:r>
            <a:r>
              <a:rPr lang="en-US" altLang="en-US" dirty="0" err="1">
                <a:solidFill>
                  <a:srgbClr val="000000"/>
                </a:solidFill>
                <a:latin typeface="Times New Roman" panose="02020603050405020304" pitchFamily="18" charset="0"/>
                <a:cs typeface="Times New Roman" panose="02020603050405020304" pitchFamily="18" charset="0"/>
              </a:rPr>
              <a:t>ngôn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ngữ</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nội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tâm</a:t>
            </a:r>
            <a:r>
              <a:rPr lang="en-US" altLang="en-US" dirty="0">
                <a:solidFill>
                  <a:srgbClr val="000000"/>
                </a:solidFill>
                <a:latin typeface="Times New Roman" panose="02020603050405020304" pitchFamily="18" charset="0"/>
                <a:cs typeface="Times New Roman" panose="02020603050405020304" pitchFamily="18" charset="0"/>
              </a:rPr>
              <a:t>.</a:t>
            </a:r>
            <a:endParaRPr lang="en-US" altLang="en-US"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Ngôn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ngữ</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kể</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chuyện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giàu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xúc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thực</a:t>
            </a:r>
            <a:r>
              <a:rPr lang="en-US" altLang="en-US" dirty="0">
                <a:solidFill>
                  <a:srgbClr val="000000"/>
                </a:solidFill>
                <a:latin typeface="Times New Roman" panose="02020603050405020304" pitchFamily="18" charset="0"/>
                <a:cs typeface="Times New Roman" panose="02020603050405020304" pitchFamily="18" charset="0"/>
              </a:rPr>
              <a:t>.</a:t>
            </a:r>
            <a:endParaRPr lang="en-US" altLang="en-US"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9186" y="1223011"/>
            <a:ext cx="3200400"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6" y="228600"/>
            <a:ext cx="3411854" cy="127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20" y="1143001"/>
            <a:ext cx="2489836"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366" y="5074921"/>
            <a:ext cx="4025264" cy="144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040631"/>
            <a:ext cx="2931796"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 y="4434840"/>
            <a:ext cx="3032760" cy="78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26" y="3261360"/>
            <a:ext cx="3232784" cy="227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06" y="3166111"/>
            <a:ext cx="3139440" cy="136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791" y="2148840"/>
            <a:ext cx="3295650" cy="12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9971" y="2859406"/>
            <a:ext cx="2983230" cy="84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5286" y="5164456"/>
            <a:ext cx="3581400"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5286" y="4709160"/>
            <a:ext cx="253174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5740" y="3520440"/>
            <a:ext cx="3535680" cy="180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3096" y="3337560"/>
            <a:ext cx="2457450" cy="22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70470" y="1624966"/>
            <a:ext cx="3581400" cy="169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9996" y="1148716"/>
            <a:ext cx="3587114" cy="127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00926" y="228600"/>
            <a:ext cx="3684270" cy="156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1325880"/>
            <a:ext cx="1645920" cy="207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75936" y="2994660"/>
            <a:ext cx="1769744" cy="87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Hình ảnh có liên quan"/>
          <p:cNvPicPr>
            <a:picLocks noChangeAspect="1" noChangeArrowheads="1"/>
          </p:cNvPicPr>
          <p:nvPr/>
        </p:nvPicPr>
        <p:blipFill>
          <a:blip r:embed="rId20">
            <a:extLst>
              <a:ext uri="{28A0092B-C50C-407E-A947-70E740481C1C}">
                <a14:useLocalDpi xmlns:a14="http://schemas.microsoft.com/office/drawing/2010/main" val="0"/>
              </a:ext>
            </a:extLst>
          </a:blip>
          <a:srcRect r="53786"/>
          <a:stretch>
            <a:fillRect/>
          </a:stretch>
        </p:blipFill>
        <p:spPr bwMode="auto">
          <a:xfrm>
            <a:off x="6595110" y="13336"/>
            <a:ext cx="954406"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10401" y="3520440"/>
            <a:ext cx="1032510" cy="14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3" name="Picture 29" descr="Kết quả hình ảnh cho trong lòng mẹ"/>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33800" y="1823086"/>
            <a:ext cx="1445896" cy="108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8"/>
                                        </p:tgtEl>
                                        <p:attrNameLst>
                                          <p:attrName>style.visibility</p:attrName>
                                        </p:attrNameLst>
                                      </p:cBhvr>
                                      <p:to>
                                        <p:strVal val="visible"/>
                                      </p:to>
                                    </p:set>
                                    <p:animEffect transition="in" filter="barn(inVertical)">
                                      <p:cBhvr>
                                        <p:cTn id="15" dur="500"/>
                                        <p:tgtEl>
                                          <p:spTgt spid="2152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par>
                                <p:cTn id="33" presetID="16" presetClass="entr" presetSubtype="21" fill="hold" nodeType="withEffect">
                                  <p:stCondLst>
                                    <p:cond delay="0"/>
                                  </p:stCondLst>
                                  <p:childTnLst>
                                    <p:set>
                                      <p:cBhvr>
                                        <p:cTn id="34" dur="1" fill="hold">
                                          <p:stCondLst>
                                            <p:cond delay="0"/>
                                          </p:stCondLst>
                                        </p:cTn>
                                        <p:tgtEl>
                                          <p:spTgt spid="21531"/>
                                        </p:tgtEl>
                                        <p:attrNameLst>
                                          <p:attrName>style.visibility</p:attrName>
                                        </p:attrNameLst>
                                      </p:cBhvr>
                                      <p:to>
                                        <p:strVal val="visible"/>
                                      </p:to>
                                    </p:set>
                                    <p:animEffect transition="in" filter="barn(inVertical)">
                                      <p:cBhvr>
                                        <p:cTn id="35" dur="500"/>
                                        <p:tgtEl>
                                          <p:spTgt spid="2153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524"/>
                                        </p:tgtEl>
                                        <p:attrNameLst>
                                          <p:attrName>style.visibility</p:attrName>
                                        </p:attrNameLst>
                                      </p:cBhvr>
                                      <p:to>
                                        <p:strVal val="visible"/>
                                      </p:to>
                                    </p:set>
                                    <p:animEffect transition="in" filter="wipe(right)">
                                      <p:cBhvr>
                                        <p:cTn id="52" dur="500"/>
                                        <p:tgtEl>
                                          <p:spTgt spid="21524"/>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25"/>
                                        </p:tgtEl>
                                        <p:attrNameLst>
                                          <p:attrName>style.visibility</p:attrName>
                                        </p:attrNameLst>
                                      </p:cBhvr>
                                      <p:to>
                                        <p:strVal val="visible"/>
                                      </p:to>
                                    </p:set>
                                    <p:animEffect transition="in" filter="wipe(right)">
                                      <p:cBhvr>
                                        <p:cTn id="56" dur="500"/>
                                        <p:tgtEl>
                                          <p:spTgt spid="21525"/>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26"/>
                                        </p:tgtEl>
                                        <p:attrNameLst>
                                          <p:attrName>style.visibility</p:attrName>
                                        </p:attrNameLst>
                                      </p:cBhvr>
                                      <p:to>
                                        <p:strVal val="visible"/>
                                      </p:to>
                                    </p:set>
                                    <p:animEffect transition="in" filter="wipe(right)">
                                      <p:cBhvr>
                                        <p:cTn id="60" dur="500"/>
                                        <p:tgtEl>
                                          <p:spTgt spid="2152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1517"/>
                                        </p:tgtEl>
                                        <p:attrNameLst>
                                          <p:attrName>style.visibility</p:attrName>
                                        </p:attrNameLst>
                                      </p:cBhvr>
                                      <p:to>
                                        <p:strVal val="visible"/>
                                      </p:to>
                                    </p:set>
                                    <p:animEffect transition="in" filter="wipe(right)">
                                      <p:cBhvr>
                                        <p:cTn id="65" dur="500"/>
                                        <p:tgtEl>
                                          <p:spTgt spid="21517"/>
                                        </p:tgtEl>
                                      </p:cBhvr>
                                    </p:animEffect>
                                  </p:childTnLst>
                                </p:cTn>
                              </p:par>
                              <p:par>
                                <p:cTn id="66" presetID="16" presetClass="entr" presetSubtype="21" fill="hold" nodeType="withEffect">
                                  <p:stCondLst>
                                    <p:cond delay="0"/>
                                  </p:stCondLst>
                                  <p:childTnLst>
                                    <p:set>
                                      <p:cBhvr>
                                        <p:cTn id="67" dur="1" fill="hold">
                                          <p:stCondLst>
                                            <p:cond delay="0"/>
                                          </p:stCondLst>
                                        </p:cTn>
                                        <p:tgtEl>
                                          <p:spTgt spid="21533"/>
                                        </p:tgtEl>
                                        <p:attrNameLst>
                                          <p:attrName>style.visibility</p:attrName>
                                        </p:attrNameLst>
                                      </p:cBhvr>
                                      <p:to>
                                        <p:strVal val="visible"/>
                                      </p:to>
                                    </p:set>
                                    <p:animEffect transition="in" filter="barn(inVertical)">
                                      <p:cBhvr>
                                        <p:cTn id="68" dur="500"/>
                                        <p:tgtEl>
                                          <p:spTgt spid="21533"/>
                                        </p:tgtEl>
                                      </p:cBhvr>
                                    </p:animEffect>
                                  </p:childTnLst>
                                </p:cTn>
                              </p:par>
                            </p:childTnLst>
                          </p:cTn>
                        </p:par>
                        <p:par>
                          <p:cTn id="69" fill="hold">
                            <p:stCondLst>
                              <p:cond delay="500"/>
                            </p:stCondLst>
                            <p:childTnLst>
                              <p:par>
                                <p:cTn id="70" presetID="22" presetClass="entr" presetSubtype="2" fill="hold" nodeType="afterEffect">
                                  <p:stCondLst>
                                    <p:cond delay="0"/>
                                  </p:stCondLst>
                                  <p:childTnLst>
                                    <p:set>
                                      <p:cBhvr>
                                        <p:cTn id="71" dur="1" fill="hold">
                                          <p:stCondLst>
                                            <p:cond delay="0"/>
                                          </p:stCondLst>
                                        </p:cTn>
                                        <p:tgtEl>
                                          <p:spTgt spid="21518"/>
                                        </p:tgtEl>
                                        <p:attrNameLst>
                                          <p:attrName>style.visibility</p:attrName>
                                        </p:attrNameLst>
                                      </p:cBhvr>
                                      <p:to>
                                        <p:strVal val="visible"/>
                                      </p:to>
                                    </p:set>
                                    <p:animEffect transition="in" filter="wipe(right)">
                                      <p:cBhvr>
                                        <p:cTn id="72" dur="500"/>
                                        <p:tgtEl>
                                          <p:spTgt spid="21518"/>
                                        </p:tgtEl>
                                      </p:cBhvr>
                                    </p:animEffect>
                                  </p:childTnLst>
                                </p:cTn>
                              </p:par>
                            </p:childTnLst>
                          </p:cTn>
                        </p:par>
                        <p:par>
                          <p:cTn id="73" fill="hold">
                            <p:stCondLst>
                              <p:cond delay="1000"/>
                            </p:stCondLst>
                            <p:childTnLst>
                              <p:par>
                                <p:cTn id="74" presetID="22" presetClass="entr" presetSubtype="2" fill="hold" nodeType="afterEffect">
                                  <p:stCondLst>
                                    <p:cond delay="0"/>
                                  </p:stCondLst>
                                  <p:childTnLst>
                                    <p:set>
                                      <p:cBhvr>
                                        <p:cTn id="75" dur="1" fill="hold">
                                          <p:stCondLst>
                                            <p:cond delay="0"/>
                                          </p:stCondLst>
                                        </p:cTn>
                                        <p:tgtEl>
                                          <p:spTgt spid="21519"/>
                                        </p:tgtEl>
                                        <p:attrNameLst>
                                          <p:attrName>style.visibility</p:attrName>
                                        </p:attrNameLst>
                                      </p:cBhvr>
                                      <p:to>
                                        <p:strVal val="visible"/>
                                      </p:to>
                                    </p:set>
                                    <p:animEffect transition="in" filter="wipe(right)">
                                      <p:cBhvr>
                                        <p:cTn id="76" dur="500"/>
                                        <p:tgtEl>
                                          <p:spTgt spid="21519"/>
                                        </p:tgtEl>
                                      </p:cBhvr>
                                    </p:animEffect>
                                  </p:childTnLst>
                                </p:cTn>
                              </p:par>
                            </p:childTnLst>
                          </p:cTn>
                        </p:par>
                        <p:par>
                          <p:cTn id="77" fill="hold">
                            <p:stCondLst>
                              <p:cond delay="1500"/>
                            </p:stCondLst>
                            <p:childTnLst>
                              <p:par>
                                <p:cTn id="78" presetID="22" presetClass="entr" presetSubtype="2" fill="hold" nodeType="afterEffect">
                                  <p:stCondLst>
                                    <p:cond delay="0"/>
                                  </p:stCondLst>
                                  <p:childTnLst>
                                    <p:set>
                                      <p:cBhvr>
                                        <p:cTn id="79" dur="1" fill="hold">
                                          <p:stCondLst>
                                            <p:cond delay="0"/>
                                          </p:stCondLst>
                                        </p:cTn>
                                        <p:tgtEl>
                                          <p:spTgt spid="21520"/>
                                        </p:tgtEl>
                                        <p:attrNameLst>
                                          <p:attrName>style.visibility</p:attrName>
                                        </p:attrNameLst>
                                      </p:cBhvr>
                                      <p:to>
                                        <p:strVal val="visible"/>
                                      </p:to>
                                    </p:set>
                                    <p:animEffect transition="in" filter="wipe(right)">
                                      <p:cBhvr>
                                        <p:cTn id="80" dur="500"/>
                                        <p:tgtEl>
                                          <p:spTgt spid="2152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1521"/>
                                        </p:tgtEl>
                                        <p:attrNameLst>
                                          <p:attrName>style.visibility</p:attrName>
                                        </p:attrNameLst>
                                      </p:cBhvr>
                                      <p:to>
                                        <p:strVal val="visible"/>
                                      </p:to>
                                    </p:set>
                                    <p:animEffect transition="in" filter="wipe(right)">
                                      <p:cBhvr>
                                        <p:cTn id="85" dur="500"/>
                                        <p:tgtEl>
                                          <p:spTgt spid="21521"/>
                                        </p:tgtEl>
                                      </p:cBhvr>
                                    </p:animEffect>
                                  </p:childTnLst>
                                </p:cTn>
                              </p:par>
                            </p:childTnLst>
                          </p:cTn>
                        </p:par>
                        <p:par>
                          <p:cTn id="86" fill="hold">
                            <p:stCondLst>
                              <p:cond delay="500"/>
                            </p:stCondLst>
                            <p:childTnLst>
                              <p:par>
                                <p:cTn id="87" presetID="22" presetClass="entr" presetSubtype="2" fill="hold" nodeType="afterEffect">
                                  <p:stCondLst>
                                    <p:cond delay="0"/>
                                  </p:stCondLst>
                                  <p:childTnLst>
                                    <p:set>
                                      <p:cBhvr>
                                        <p:cTn id="88" dur="1" fill="hold">
                                          <p:stCondLst>
                                            <p:cond delay="0"/>
                                          </p:stCondLst>
                                        </p:cTn>
                                        <p:tgtEl>
                                          <p:spTgt spid="21522"/>
                                        </p:tgtEl>
                                        <p:attrNameLst>
                                          <p:attrName>style.visibility</p:attrName>
                                        </p:attrNameLst>
                                      </p:cBhvr>
                                      <p:to>
                                        <p:strVal val="visible"/>
                                      </p:to>
                                    </p:set>
                                    <p:animEffect transition="in" filter="wipe(right)">
                                      <p:cBhvr>
                                        <p:cTn id="89" dur="500"/>
                                        <p:tgtEl>
                                          <p:spTgt spid="21522"/>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21523"/>
                                        </p:tgtEl>
                                        <p:attrNameLst>
                                          <p:attrName>style.visibility</p:attrName>
                                        </p:attrNameLst>
                                      </p:cBhvr>
                                      <p:to>
                                        <p:strVal val="visible"/>
                                      </p:to>
                                    </p:set>
                                    <p:animEffect transition="in" filter="wipe(left)">
                                      <p:cBhvr>
                                        <p:cTn id="93" dur="5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Mẹ Muốn ôm Mẹ Yêu Dành Riêng Cho Mẹ đẹp, Hoa Nở, Chúc Mừng Ngày  Của Các Bà Mẹ, Mẹ Muốn ôm miễn phí tải tập tin PNG PSDComment và"/>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194" b="89976" l="6917" r="90000">
                        <a14:foregroundMark x1="68833" y1="43358" x2="63833" y2="66830"/>
                        <a14:foregroundMark x1="70417" y1="39120" x2="75583" y2="35289"/>
                        <a14:foregroundMark x1="55583" y1="52486" x2="63667" y2="56887"/>
                        <a14:foregroundMark x1="14500" y1="65118" x2="22917" y2="72453"/>
                        <a14:foregroundMark x1="22917" y1="72453" x2="24167" y2="75306"/>
                        <a14:foregroundMark x1="18667" y1="63814" x2="21583" y2="70579"/>
                        <a14:foregroundMark x1="21583" y1="70579" x2="21583" y2="70579"/>
                        <a14:foregroundMark x1="22250" y1="68704" x2="26250" y2="65526"/>
                        <a14:foregroundMark x1="22583" y1="70171" x2="26417" y2="70171"/>
                        <a14:foregroundMark x1="18500" y1="70171" x2="14167" y2="69030"/>
                        <a14:foregroundMark x1="19833" y1="70905" x2="13250" y2="75713"/>
                        <a14:foregroundMark x1="13250" y1="75713" x2="13250" y2="75795"/>
                        <a14:foregroundMark x1="66417" y1="75306" x2="68833" y2="74898"/>
                        <a14:foregroundMark x1="49500" y1="65281" x2="59417" y2="64548"/>
                        <a14:foregroundMark x1="59417" y1="64548" x2="59750" y2="64466"/>
                        <a14:foregroundMark x1="60250" y1="66504" x2="56083" y2="69193"/>
                        <a14:foregroundMark x1="63000" y1="68867" x2="59167" y2="73431"/>
                        <a14:foregroundMark x1="70917" y1="66341" x2="78833" y2="67156"/>
                        <a14:foregroundMark x1="73667" y1="71557" x2="78167" y2="67319"/>
                        <a14:foregroundMark x1="80750" y1="71720" x2="78333" y2="67156"/>
                        <a14:foregroundMark x1="79000" y1="66667" x2="82667" y2="66341"/>
                        <a14:foregroundMark x1="77667" y1="64629" x2="80250" y2="60962"/>
                        <a14:foregroundMark x1="80083" y1="58924" x2="81833" y2="52160"/>
                        <a14:foregroundMark x1="81833" y1="52160" x2="81833" y2="52160"/>
                        <a14:foregroundMark x1="80083" y1="57865" x2="86417" y2="51345"/>
                        <a14:foregroundMark x1="86417" y1="51345" x2="86417" y2="51345"/>
                        <a14:foregroundMark x1="80917" y1="58435" x2="85750" y2="57865"/>
                        <a14:foregroundMark x1="78667" y1="47922" x2="80917" y2="48981"/>
                        <a14:foregroundMark x1="88833" y1="46618" x2="72583" y2="22168"/>
                        <a14:foregroundMark x1="72583" y1="22168" x2="54583" y2="10921"/>
                        <a14:foregroundMark x1="54583" y1="10921" x2="53167" y2="7579"/>
                        <a14:foregroundMark x1="57667" y1="12632" x2="60417" y2="6275"/>
                        <a14:foregroundMark x1="60417" y1="6275" x2="60417" y2="6275"/>
                        <a14:foregroundMark x1="55250" y1="15729" x2="50083" y2="12795"/>
                        <a14:foregroundMark x1="52250" y1="18419" x2="56083" y2="17196"/>
                        <a14:foregroundMark x1="57833" y1="16381" x2="56083" y2="23472"/>
                        <a14:foregroundMark x1="58833" y1="17522" x2="62167" y2="20049"/>
                        <a14:foregroundMark x1="64750" y1="14833" x2="68500" y2="9291"/>
                        <a14:foregroundMark x1="68000" y1="16381" x2="74583" y2="16870"/>
                        <a14:foregroundMark x1="75583" y1="18093" x2="75917" y2="25183"/>
                        <a14:foregroundMark x1="77833" y1="22575" x2="83000" y2="17522"/>
                        <a14:foregroundMark x1="83000" y1="17522" x2="83000" y2="17522"/>
                        <a14:foregroundMark x1="79000" y1="23472" x2="83000" y2="24939"/>
                        <a14:foregroundMark x1="83167" y1="32029" x2="89250" y2="30399"/>
                        <a14:foregroundMark x1="76083" y1="40342" x2="80917" y2="39690"/>
                        <a14:foregroundMark x1="80917" y1="42869" x2="81833" y2="38142"/>
                        <a14:foregroundMark x1="83667" y1="57376" x2="86250" y2="57702"/>
                        <a14:foregroundMark x1="79750" y1="50611" x2="80917" y2="54686"/>
                        <a14:foregroundMark x1="64917" y1="21760" x2="69000" y2="23635"/>
                        <a14:foregroundMark x1="67833" y1="23961" x2="75250" y2="28851"/>
                        <a14:foregroundMark x1="70250" y1="27547" x2="73000" y2="31214"/>
                        <a14:foregroundMark x1="14167" y1="31703" x2="15917" y2="50122"/>
                        <a14:foregroundMark x1="17417" y1="36593" x2="17417" y2="37164"/>
                        <a14:foregroundMark x1="8833" y1="39527" x2="13833" y2="47759"/>
                        <a14:foregroundMark x1="6917" y1="46210" x2="9833" y2="49307"/>
                        <a14:foregroundMark x1="14000" y1="56072" x2="18083" y2="57213"/>
                        <a14:foregroundMark x1="15667" y1="54523" x2="21250" y2="52486"/>
                        <a14:foregroundMark x1="10500" y1="51834" x2="17083" y2="58028"/>
                        <a14:foregroundMark x1="10500" y1="60962" x2="14167" y2="54849"/>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670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26147" y="630566"/>
            <a:ext cx="433278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PHẦN THI TÀI NĂNG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342926" y="1551007"/>
            <a:ext cx="5116011" cy="3539430"/>
          </a:xfrm>
          <a:prstGeom prst="rect">
            <a:avLst/>
          </a:prstGeom>
          <a:noFill/>
        </p:spPr>
        <p:txBody>
          <a:bodyPr wrap="square" rtlCol="0">
            <a:spAutoFit/>
          </a:bodyPr>
          <a:lstStyle/>
          <a:p>
            <a:pPr marL="285750" indent="-285750">
              <a:buFontTx/>
              <a:buChar char="-"/>
            </a:pPr>
            <a:r>
              <a:rPr lang="en-US" sz="3200" dirty="0" err="1">
                <a:solidFill>
                  <a:srgbClr val="002060"/>
                </a:solidFill>
                <a:latin typeface="Times New Roman" panose="02020603050405020304" pitchFamily="18" charset="0"/>
                <a:cs typeface="Times New Roman" panose="02020603050405020304" pitchFamily="18" charset="0"/>
              </a:rPr>
              <a:t>Vẽ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tranh</a:t>
            </a:r>
            <a:endParaRPr lang="en-US" sz="32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a:solidFill>
                  <a:srgbClr val="002060"/>
                </a:solidFill>
                <a:latin typeface="Times New Roman" panose="02020603050405020304" pitchFamily="18" charset="0"/>
                <a:cs typeface="Times New Roman" panose="02020603050405020304" pitchFamily="18" charset="0"/>
              </a:rPr>
              <a:t>Hát</a:t>
            </a:r>
            <a:endParaRPr lang="en-US" sz="32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a:solidFill>
                  <a:srgbClr val="002060"/>
                </a:solidFill>
                <a:latin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thiệp</a:t>
            </a:r>
            <a:r>
              <a:rPr lang="en-US"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a:solidFill>
                  <a:srgbClr val="002060"/>
                </a:solidFill>
                <a:latin typeface="Times New Roman" panose="02020603050405020304" pitchFamily="18" charset="0"/>
                <a:cs typeface="Times New Roman" panose="02020603050405020304" pitchFamily="18" charset="0"/>
              </a:rPr>
              <a:t>Kể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truyện</a:t>
            </a:r>
            <a:endParaRPr lang="en-US" sz="32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a:solidFill>
                  <a:srgbClr val="002060"/>
                </a:solidFill>
                <a:latin typeface="Times New Roman" panose="02020603050405020304" pitchFamily="18" charset="0"/>
                <a:cs typeface="Times New Roman" panose="02020603050405020304" pitchFamily="18" charset="0"/>
              </a:rPr>
              <a:t>Đọc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thơ</a:t>
            </a:r>
            <a:endParaRPr lang="en-US" sz="32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3200"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Gửi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yêu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thương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đến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mẹ</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mình</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
          <p:cNvSpPr txBox="1">
            <a:spLocks noChangeArrowheads="1"/>
          </p:cNvSpPr>
          <p:nvPr/>
        </p:nvSpPr>
        <p:spPr bwMode="auto">
          <a:xfrm>
            <a:off x="5379126" y="1015896"/>
            <a:ext cx="6379999" cy="954107"/>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0"/>
              </a:spcBef>
              <a:spcAft>
                <a:spcPct val="0"/>
              </a:spcAft>
              <a:buClrTx/>
              <a:buSzTx/>
              <a:buFontTx/>
              <a:buNone/>
              <a:defRPr/>
            </a:pPr>
            <a:r>
              <a:rPr kumimoji="0" lang="en-US" altLang="en-US" sz="2800" b="1" i="1"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Tuổi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thơ</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cơ</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cưc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cay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đắng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lang="en-US" altLang="en-US" sz="2800" kern="0" dirty="0">
                <a:solidFill>
                  <a:srgbClr val="000000"/>
                </a:solidFill>
                <a:ea typeface="Cambria" panose="02040503050406030204" pitchFamily="18" charset="0"/>
              </a:rPr>
              <a:t>⇒</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đầy</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bản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lĩnh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sống</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20" name="TextBox 1"/>
          <p:cNvSpPr txBox="1">
            <a:spLocks noChangeArrowheads="1"/>
          </p:cNvSpPr>
          <p:nvPr/>
        </p:nvSpPr>
        <p:spPr bwMode="auto">
          <a:xfrm>
            <a:off x="5385955" y="2179772"/>
            <a:ext cx="6379999" cy="1384995"/>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0"/>
              </a:spcBef>
              <a:spcAft>
                <a:spcPct val="0"/>
              </a:spcAft>
              <a:buClrTx/>
              <a:buSzTx/>
              <a:buFontTx/>
              <a:buNone/>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Được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mệnh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danh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là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văn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của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những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người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cùng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khổ</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văn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của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phụ</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nữ</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trẻ</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em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21" name="TextBox 1"/>
          <p:cNvSpPr txBox="1">
            <a:spLocks noChangeArrowheads="1"/>
          </p:cNvSpPr>
          <p:nvPr/>
        </p:nvSpPr>
        <p:spPr bwMode="auto">
          <a:xfrm>
            <a:off x="5385953" y="4985710"/>
            <a:ext cx="6379999" cy="954107"/>
          </a:xfrm>
          <a:prstGeom prst="rect">
            <a:avLst/>
          </a:prstGeom>
          <a:solidFill>
            <a:schemeClr val="accent5">
              <a:lumMod val="40000"/>
              <a:lumOff val="6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0"/>
              </a:spcBef>
              <a:spcAft>
                <a:spcPct val="0"/>
              </a:spcAft>
              <a:buClrTx/>
              <a:buSzTx/>
              <a:buFontTx/>
              <a:buNone/>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Văn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Nguyên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Hồng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chân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thực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dạt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dào</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cảm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xúc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thấm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đượm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tình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thương</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22" name="TextBox 1"/>
          <p:cNvSpPr txBox="1">
            <a:spLocks noChangeArrowheads="1"/>
          </p:cNvSpPr>
          <p:nvPr/>
        </p:nvSpPr>
        <p:spPr bwMode="auto">
          <a:xfrm>
            <a:off x="5385954" y="3806931"/>
            <a:ext cx="6379999"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0" fontAlgn="base" latinLnBrk="0" hangingPunct="0">
              <a:lnSpc>
                <a:spcPct val="100000"/>
              </a:lnSpc>
              <a:spcBef>
                <a:spcPct val="0"/>
              </a:spcBef>
              <a:spcAft>
                <a:spcPct val="0"/>
              </a:spcAft>
              <a:buClrTx/>
              <a:buSzTx/>
              <a:buFontTx/>
              <a:buNone/>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Sáng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tác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được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nhiều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thể</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loại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nhưng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thành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công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nhất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là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văn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xuôi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25" name="Rectangle 24"/>
          <p:cNvSpPr/>
          <p:nvPr/>
        </p:nvSpPr>
        <p:spPr>
          <a:xfrm>
            <a:off x="773548" y="3911400"/>
            <a:ext cx="4282633" cy="2624702"/>
          </a:xfrm>
          <a:prstGeom prst="rect">
            <a:avLst/>
          </a:prstGeom>
          <a:solidFill>
            <a:srgbClr val="C4C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Chuyện chưa kể về cuộc đời nhà văn Nguyên Hồng - VietNamNet"/>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667" b="91000" l="313" r="52500">
                        <a14:foregroundMark x1="29063" y1="21167" x2="27187" y2="49167"/>
                        <a14:foregroundMark x1="27187" y1="49167" x2="27187" y2="49167"/>
                        <a14:foregroundMark x1="15781" y1="33667" x2="20625" y2="39667"/>
                        <a14:foregroundMark x1="36875" y1="39500" x2="31719" y2="57500"/>
                        <a14:foregroundMark x1="17969" y1="6833" x2="39375" y2="8667"/>
                        <a14:foregroundMark x1="43594" y1="13333" x2="40156" y2="41167"/>
                        <a14:foregroundMark x1="36406" y1="49000" x2="52344" y2="61167"/>
                        <a14:foregroundMark x1="52344" y1="61167" x2="52656" y2="61167"/>
                        <a14:foregroundMark x1="8125" y1="48667" x2="313" y2="49833"/>
                        <a14:foregroundMark x1="43750" y1="59667" x2="35000" y2="91000"/>
                        <a14:foregroundMark x1="36563" y1="59500" x2="32500" y2="89000"/>
                      </a14:backgroundRemoval>
                    </a14:imgEffect>
                  </a14:imgLayer>
                </a14:imgProps>
              </a:ext>
              <a:ext uri="{28A0092B-C50C-407E-A947-70E740481C1C}">
                <a14:useLocalDpi xmlns:a14="http://schemas.microsoft.com/office/drawing/2010/main" val="0"/>
              </a:ext>
            </a:extLst>
          </a:blip>
          <a:srcRect r="51119"/>
          <a:stretch>
            <a:fillRect/>
          </a:stretch>
        </p:blipFill>
        <p:spPr bwMode="auto">
          <a:xfrm>
            <a:off x="203273" y="154408"/>
            <a:ext cx="3419603" cy="7209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
          <a:stretch>
            <a:fillRect/>
          </a:stretch>
        </p:blipFill>
        <p:spPr>
          <a:xfrm>
            <a:off x="2247527" y="3067048"/>
            <a:ext cx="3419603" cy="2481287"/>
          </a:xfrm>
          <a:prstGeom prst="rect">
            <a:avLst/>
          </a:prstGeom>
        </p:spPr>
      </p:pic>
      <p:pic>
        <p:nvPicPr>
          <p:cNvPr id="26" name="Picture 25"/>
          <p:cNvPicPr>
            <a:picLocks noChangeAspect="1"/>
          </p:cNvPicPr>
          <p:nvPr/>
        </p:nvPicPr>
        <p:blipFill>
          <a:blip r:embed="rId4"/>
          <a:stretch>
            <a:fillRect/>
          </a:stretch>
        </p:blipFill>
        <p:spPr>
          <a:xfrm>
            <a:off x="203273" y="3888664"/>
            <a:ext cx="6379999" cy="35203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8028" y="467360"/>
            <a:ext cx="4482212" cy="1219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óng gầm : Tiểu thuyết – Site Tit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4649" y="981304"/>
            <a:ext cx="2469458" cy="3541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Nhà Văn Nguyên Hồng: Lời Chưa Kể Về Cuộc Đời Và Sự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606" y="981304"/>
            <a:ext cx="2532776" cy="3703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hững Ngày Thơ Ấu - Nguyên Hồng #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009" y="3086872"/>
            <a:ext cx="2532775" cy="3653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Nguyên Hồng tuyển tập - Baza.vn"/>
          <p:cNvPicPr>
            <a:picLocks noChangeAspect="1" noChangeArrowheads="1"/>
          </p:cNvPicPr>
          <p:nvPr/>
        </p:nvPicPr>
        <p:blipFill rotWithShape="1">
          <a:blip r:embed="rId4">
            <a:extLst>
              <a:ext uri="{28A0092B-C50C-407E-A947-70E740481C1C}">
                <a14:useLocalDpi xmlns:a14="http://schemas.microsoft.com/office/drawing/2010/main" val="0"/>
              </a:ext>
            </a:extLst>
          </a:blip>
          <a:srcRect l="16645" r="16818"/>
          <a:stretch>
            <a:fillRect/>
          </a:stretch>
        </p:blipFill>
        <p:spPr bwMode="auto">
          <a:xfrm>
            <a:off x="8734729" y="1032137"/>
            <a:ext cx="2542942" cy="3653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Dưới chân cầu mây | Nhà xuất bản Kim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6716" y="3086871"/>
            <a:ext cx="2532775" cy="3653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4876" y="77328"/>
            <a:ext cx="461594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TÁC PHẨM TIÊU BIỂU</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ipe(down)">
                                      <p:cBhvr>
                                        <p:cTn id="15" dur="500"/>
                                        <p:tgtEl>
                                          <p:spTgt spid="10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wipe(down)">
                                      <p:cBhvr>
                                        <p:cTn id="30" dur="500"/>
                                        <p:tgtEl>
                                          <p:spTgt spid="10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ipe(down)">
                                      <p:cBhvr>
                                        <p:cTn id="3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hững Ngày Thơ Ấu | Tiki"/>
          <p:cNvPicPr>
            <a:picLocks noChangeAspect="1" noChangeArrowheads="1"/>
          </p:cNvPicPr>
          <p:nvPr/>
        </p:nvPicPr>
        <p:blipFill rotWithShape="1">
          <a:blip r:embed="rId1">
            <a:extLst>
              <a:ext uri="{28A0092B-C50C-407E-A947-70E740481C1C}">
                <a14:useLocalDpi xmlns:a14="http://schemas.microsoft.com/office/drawing/2010/main" val="0"/>
              </a:ext>
            </a:extLst>
          </a:blip>
          <a:srcRect l="19218" t="2267" r="18997"/>
          <a:stretch>
            <a:fillRect/>
          </a:stretch>
        </p:blipFill>
        <p:spPr bwMode="auto">
          <a:xfrm>
            <a:off x="855192" y="583098"/>
            <a:ext cx="3767609" cy="595184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Oval 10"/>
          <p:cNvSpPr/>
          <p:nvPr/>
        </p:nvSpPr>
        <p:spPr>
          <a:xfrm>
            <a:off x="4934646" y="145128"/>
            <a:ext cx="2600960" cy="236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9" name="Oval 18"/>
          <p:cNvSpPr/>
          <p:nvPr/>
        </p:nvSpPr>
        <p:spPr>
          <a:xfrm>
            <a:off x="5056566" y="246728"/>
            <a:ext cx="2377440" cy="216408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219126" y="636270"/>
            <a:ext cx="2052320" cy="1384995"/>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Hồi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a:p>
            <a:pPr algn="ct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1" name="Oval 20"/>
          <p:cNvSpPr/>
          <p:nvPr/>
        </p:nvSpPr>
        <p:spPr>
          <a:xfrm>
            <a:off x="8311416" y="583098"/>
            <a:ext cx="3535680" cy="3322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2" name="Oval 21"/>
          <p:cNvSpPr/>
          <p:nvPr/>
        </p:nvSpPr>
        <p:spPr>
          <a:xfrm>
            <a:off x="8413015" y="684698"/>
            <a:ext cx="3332481" cy="310896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510506" y="1315950"/>
            <a:ext cx="3203418" cy="1569660"/>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hồi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tuổi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thơ</a:t>
            </a:r>
            <a:r>
              <a:rPr lang="en-US" sz="3200" dirty="0">
                <a:solidFill>
                  <a:schemeClr val="bg1"/>
                </a:solidFill>
                <a:latin typeface="Times New Roman" panose="02020603050405020304" pitchFamily="18" charset="0"/>
                <a:cs typeface="Times New Roman" panose="02020603050405020304" pitchFamily="18" charset="0"/>
              </a:rPr>
              <a:t> cay </a:t>
            </a:r>
            <a:r>
              <a:rPr lang="en-US" sz="3200" dirty="0" err="1">
                <a:solidFill>
                  <a:schemeClr val="bg1"/>
                </a:solidFill>
                <a:latin typeface="Times New Roman" panose="02020603050405020304" pitchFamily="18" charset="0"/>
                <a:cs typeface="Times New Roman" panose="02020603050405020304" pitchFamily="18" charset="0"/>
              </a:rPr>
              <a:t>đắng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Hồng</a:t>
            </a:r>
            <a:endParaRPr lang="en-US" sz="3200" dirty="0">
              <a:solidFill>
                <a:schemeClr val="bg1"/>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451600" y="2344806"/>
            <a:ext cx="1957307" cy="1791572"/>
            <a:chOff x="5388372" y="2892188"/>
            <a:chExt cx="2607547" cy="2380852"/>
          </a:xfrm>
        </p:grpSpPr>
        <p:sp>
          <p:nvSpPr>
            <p:cNvPr id="24" name="Oval 23"/>
            <p:cNvSpPr/>
            <p:nvPr/>
          </p:nvSpPr>
          <p:spPr>
            <a:xfrm>
              <a:off x="5388372" y="2892188"/>
              <a:ext cx="2607547" cy="23808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5" name="Oval 24"/>
            <p:cNvSpPr/>
            <p:nvPr/>
          </p:nvSpPr>
          <p:spPr>
            <a:xfrm>
              <a:off x="5510292" y="2993787"/>
              <a:ext cx="2383461" cy="2176487"/>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672852" y="3383329"/>
              <a:ext cx="2057518" cy="1267930"/>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Gồm</a:t>
              </a:r>
              <a:r>
                <a:rPr lang="en-US" sz="2800" dirty="0">
                  <a:solidFill>
                    <a:schemeClr val="bg1"/>
                  </a:solidFill>
                  <a:latin typeface="Times New Roman" panose="02020603050405020304" pitchFamily="18" charset="0"/>
                  <a:cs typeface="Times New Roman" panose="02020603050405020304" pitchFamily="18" charset="0"/>
                </a:rPr>
                <a:t> 9 </a:t>
              </a:r>
              <a:r>
                <a:rPr lang="en-US" sz="2800" dirty="0" err="1">
                  <a:solidFill>
                    <a:schemeClr val="bg1"/>
                  </a:solidFill>
                  <a:latin typeface="Times New Roman" panose="02020603050405020304" pitchFamily="18" charset="0"/>
                  <a:cs typeface="Times New Roman" panose="02020603050405020304" pitchFamily="18" charset="0"/>
                </a:rPr>
                <a:t>chương</a:t>
              </a:r>
              <a:endParaRPr lang="en-US" sz="2800" dirty="0">
                <a:solidFill>
                  <a:schemeClr val="bg1"/>
                </a:solidFill>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5203212" y="4192324"/>
            <a:ext cx="2752068" cy="2622050"/>
            <a:chOff x="5388372" y="2892188"/>
            <a:chExt cx="2607547" cy="2380852"/>
          </a:xfrm>
        </p:grpSpPr>
        <p:sp>
          <p:nvSpPr>
            <p:cNvPr id="31" name="Oval 30"/>
            <p:cNvSpPr/>
            <p:nvPr/>
          </p:nvSpPr>
          <p:spPr>
            <a:xfrm>
              <a:off x="5388372" y="2892188"/>
              <a:ext cx="2607547" cy="23808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2" name="Oval 31"/>
            <p:cNvSpPr/>
            <p:nvPr/>
          </p:nvSpPr>
          <p:spPr>
            <a:xfrm>
              <a:off x="5510292" y="2993787"/>
              <a:ext cx="2383461" cy="2176487"/>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672852" y="3483147"/>
              <a:ext cx="1925432" cy="1257592"/>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Đăng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năm</a:t>
              </a:r>
              <a:r>
                <a:rPr lang="en-US" sz="2800" dirty="0">
                  <a:solidFill>
                    <a:schemeClr val="bg1"/>
                  </a:solidFill>
                  <a:latin typeface="Times New Roman" panose="02020603050405020304" pitchFamily="18" charset="0"/>
                  <a:cs typeface="Times New Roman" panose="02020603050405020304" pitchFamily="18" charset="0"/>
                </a:rPr>
                <a:t> 1938</a:t>
              </a:r>
              <a:endParaRPr lang="en-US" sz="2800" dirty="0">
                <a:solidFill>
                  <a:schemeClr val="bg1"/>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8413015" y="4112646"/>
            <a:ext cx="2346425" cy="2210636"/>
            <a:chOff x="5388372" y="2892188"/>
            <a:chExt cx="2607547" cy="2380852"/>
          </a:xfrm>
        </p:grpSpPr>
        <p:sp>
          <p:nvSpPr>
            <p:cNvPr id="35" name="Oval 34"/>
            <p:cNvSpPr/>
            <p:nvPr/>
          </p:nvSpPr>
          <p:spPr>
            <a:xfrm>
              <a:off x="5388372" y="2892188"/>
              <a:ext cx="2607547" cy="23808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6" name="Oval 35"/>
            <p:cNvSpPr/>
            <p:nvPr/>
          </p:nvSpPr>
          <p:spPr>
            <a:xfrm>
              <a:off x="5510292" y="2993787"/>
              <a:ext cx="2383461" cy="2176487"/>
            </a:xfrm>
            <a:prstGeom prst="ellipse">
              <a:avLst/>
            </a:prstGeom>
            <a:solidFill>
              <a:srgbClr val="66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5569863" y="3568244"/>
              <a:ext cx="2179172" cy="1027572"/>
            </a:xfrm>
            <a:prstGeom prst="rect">
              <a:avLst/>
            </a:prstGeom>
            <a:noFill/>
          </p:spPr>
          <p:txBody>
            <a:bodyPr wrap="square" rtlCol="0">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In </a:t>
              </a:r>
              <a:r>
                <a:rPr lang="en-US" sz="2800" dirty="0" err="1">
                  <a:solidFill>
                    <a:schemeClr val="bg1"/>
                  </a:solidFill>
                  <a:latin typeface="Times New Roman" panose="02020603050405020304" pitchFamily="18" charset="0"/>
                  <a:cs typeface="Times New Roman" panose="02020603050405020304" pitchFamily="18" charset="0"/>
                </a:rPr>
                <a:t>sách</a:t>
              </a:r>
              <a:endParaRPr lang="en-US" sz="2800" dirty="0">
                <a:solidFill>
                  <a:schemeClr val="bg1"/>
                </a:solidFill>
                <a:latin typeface="Times New Roman" panose="02020603050405020304" pitchFamily="18" charset="0"/>
                <a:cs typeface="Times New Roman" panose="02020603050405020304"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năm</a:t>
              </a:r>
              <a:r>
                <a:rPr lang="en-US" sz="2800" dirty="0">
                  <a:solidFill>
                    <a:schemeClr val="bg1"/>
                  </a:solidFill>
                  <a:latin typeface="Times New Roman" panose="02020603050405020304" pitchFamily="18" charset="0"/>
                  <a:cs typeface="Times New Roman" panose="02020603050405020304" pitchFamily="18" charset="0"/>
                </a:rPr>
                <a:t> 1940</a:t>
              </a:r>
              <a:endParaRPr lang="en-US" sz="28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2" grpId="0"/>
      <p:bldP spid="21" grpId="0" animBg="1"/>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5080000" y="472440"/>
            <a:ext cx="6604000" cy="591312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hững ngày thơ ấu và những truyện ngắn khác | NHÀ XUẤT BẢN VĂN HỌC"/>
          <p:cNvPicPr>
            <a:picLocks noChangeAspect="1" noChangeArrowheads="1"/>
          </p:cNvPicPr>
          <p:nvPr/>
        </p:nvPicPr>
        <p:blipFill rotWithShape="1">
          <a:blip r:embed="rId1">
            <a:extLst>
              <a:ext uri="{28A0092B-C50C-407E-A947-70E740481C1C}">
                <a14:useLocalDpi xmlns:a14="http://schemas.microsoft.com/office/drawing/2010/main" val="0"/>
              </a:ext>
            </a:extLst>
          </a:blip>
          <a:srcRect l="26005" t="45630"/>
          <a:stretch>
            <a:fillRect/>
          </a:stretch>
        </p:blipFill>
        <p:spPr bwMode="auto">
          <a:xfrm>
            <a:off x="-487680" y="523240"/>
            <a:ext cx="6045200" cy="6441440"/>
          </a:xfrm>
          <a:prstGeom prst="rect">
            <a:avLst/>
          </a:prstGeom>
          <a:ln>
            <a:noFill/>
          </a:ln>
          <a:effectLst>
            <a:softEdge rad="8509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187261" y="-130178"/>
            <a:ext cx="5876861" cy="2993395"/>
          </a:xfrm>
          <a:prstGeom prst="rect">
            <a:avLst/>
          </a:prstGeom>
        </p:spPr>
      </p:pic>
      <p:sp>
        <p:nvSpPr>
          <p:cNvPr id="10" name="TextBox 9"/>
          <p:cNvSpPr txBox="1"/>
          <p:nvPr/>
        </p:nvSpPr>
        <p:spPr>
          <a:xfrm>
            <a:off x="5212080" y="650805"/>
            <a:ext cx="6339840" cy="5693866"/>
          </a:xfrm>
          <a:prstGeom prst="rect">
            <a:avLst/>
          </a:prstGeom>
          <a:noFill/>
        </p:spPr>
        <p:txBody>
          <a:bodyPr wrap="square">
            <a:spAutoFit/>
          </a:bodyPr>
          <a:lstStyle/>
          <a:p>
            <a:pPr algn="just"/>
            <a:r>
              <a:rPr lang="vi-VN" sz="2600" b="0" i="0" dirty="0">
                <a:effectLst/>
                <a:latin typeface="+mj-lt"/>
              </a:rPr>
              <a:t>Chú bé Hồng ra đời là kết quả của cuộc hôn nhân miễn cưỡng không tình yêu; chú lớn lên trong không khí giả dối, lạnh lẽo của một gia đình không hạnh phúc. Người bố phẫn chí sống lặng lẽ u uất với bàn đèn thuốc phiện và trở thành truỵ lạc. Người mẹ trẻ trung có trái tim khao khát yêu đương song đành chôn tuổi thanh xuân bên người chồng nghiện ngập. Gia đình ngày càng sa sút rồi cuối cùng sụp đổ hẳn. Bố chết, người mẹ vì </a:t>
            </a:r>
            <a:r>
              <a:rPr lang="en-US" sz="2600" b="0" i="0" dirty="0">
                <a:effectLst/>
                <a:latin typeface="Times New Roman" panose="02020603050405020304" pitchFamily="18" charset="0"/>
                <a:cs typeface="Times New Roman" panose="02020603050405020304" pitchFamily="18" charset="0"/>
              </a:rPr>
              <a:t>“</a:t>
            </a:r>
            <a:r>
              <a:rPr lang="vi-VN" sz="2600" b="0" i="0" dirty="0">
                <a:effectLst/>
                <a:latin typeface="+mj-lt"/>
              </a:rPr>
              <a:t>cùng túng quá, phải bỏ con cái đi tha hương cầu thực</a:t>
            </a:r>
            <a:r>
              <a:rPr lang="en-US" sz="2600" b="0" i="0" dirty="0">
                <a:effectLst/>
                <a:latin typeface="Times New Roman" panose="02020603050405020304" pitchFamily="18" charset="0"/>
                <a:cs typeface="Times New Roman" panose="02020603050405020304" pitchFamily="18" charset="0"/>
              </a:rPr>
              <a:t>”</a:t>
            </a:r>
            <a:r>
              <a:rPr lang="vi-VN" sz="2600" b="0" i="0" dirty="0">
                <a:effectLst/>
                <a:latin typeface="+mj-lt"/>
              </a:rPr>
              <a:t>. Đứa trẻ đã mồ côi cha lại xa mẹ, sống bơ vơ giữa sự ghẻ lạnh cay nghiệt của họ hàng và trở nên đói rách, lêu lổng. </a:t>
            </a:r>
            <a:endParaRPr lang="en-US" sz="2600"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34744"/>
            <a:ext cx="12192000" cy="3623256"/>
          </a:xfrm>
          <a:prstGeom prst="rect">
            <a:avLst/>
          </a:prstGeom>
          <a:solidFill>
            <a:srgbClr val="F5C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3234745"/>
          </a:xfrm>
          <a:prstGeom prst="rect">
            <a:avLst/>
          </a:prstGeom>
          <a:solidFill>
            <a:srgbClr val="E7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Những Ngày Thơ Ấu (NXB Văn Hóa Thông Tin 2008) - Nguyên Hồng, 102 Trang |  Sách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1250" t="50000" b="5414"/>
          <a:stretch>
            <a:fillRect/>
          </a:stretch>
        </p:blipFill>
        <p:spPr bwMode="auto">
          <a:xfrm>
            <a:off x="8698476" y="3234744"/>
            <a:ext cx="3493524" cy="36232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9712408" flipV="1">
            <a:off x="2671801" y="772371"/>
            <a:ext cx="10235062" cy="917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4098" name="Picture 2" descr="Cảm nhận tình mẫu tử từ Trong lòng mẹ của Nguyên Hồ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63240" cy="32347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698476" y="3234744"/>
            <a:ext cx="3493524" cy="3623256"/>
          </a:xfrm>
          <a:prstGeom prst="rect">
            <a:avLst/>
          </a:prstGeom>
          <a:solidFill>
            <a:srgbClr val="F5C188">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
            <a:ext cx="3063240" cy="3234745"/>
          </a:xfrm>
          <a:prstGeom prst="rect">
            <a:avLst/>
          </a:prstGeom>
          <a:solidFill>
            <a:srgbClr val="E7D1E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63240" y="110089"/>
            <a:ext cx="5117076"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xứ</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IV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ấu</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846346" y="1849748"/>
            <a:ext cx="6345654" cy="1384995"/>
          </a:xfrm>
          <a:prstGeom prst="rect">
            <a:avLst/>
          </a:prstGeom>
          <a:noFill/>
        </p:spPr>
        <p:txBody>
          <a:bodyPr wrap="square" rtlCol="0">
            <a:spAutoFit/>
          </a:bodyPr>
          <a:lstStyle/>
          <a:p>
            <a:pPr lvl="0" algn="just">
              <a:buClr>
                <a:srgbClr val="000000"/>
              </a:buClr>
              <a:buSzPts val="1200"/>
              <a:tabLst>
                <a:tab pos="452120" algn="l"/>
              </a:tabLst>
            </a:pP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sự kiện đã xảy ra trong quá khứ mà tác giả là người tham dự hoặc chứng kiến.</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8962386" y="1302371"/>
            <a:ext cx="275663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24568" y="3446699"/>
            <a:ext cx="511707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Ngôi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b="1"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93125" y="3969919"/>
            <a:ext cx="8256516" cy="1384995"/>
          </a:xfrm>
          <a:prstGeom prst="rect">
            <a:avLst/>
          </a:prstGeom>
          <a:noFill/>
        </p:spPr>
        <p:txBody>
          <a:bodyPr wrap="square">
            <a:spAutoFit/>
          </a:bodyPr>
          <a:lstStyle/>
          <a:p>
            <a:pPr algn="just"/>
            <a:r>
              <a:rPr lang="en-US" sz="2800" b="1"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effectLst/>
                <a:latin typeface="Times New Roman" panose="02020603050405020304" pitchFamily="18" charset="0"/>
                <a:ea typeface="Courier New" panose="02070309020205020404" pitchFamily="49" charset="0"/>
                <a:cs typeface="Times New Roman" panose="02020603050405020304" pitchFamily="18" charset="0"/>
              </a:rPr>
              <a:t>Tác</a:t>
            </a:r>
            <a:r>
              <a:rPr lang="en-US" sz="2800" b="1"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effectLst/>
                <a:latin typeface="Times New Roman" panose="02020603050405020304" pitchFamily="18" charset="0"/>
                <a:ea typeface="Courier New" panose="02070309020205020404" pitchFamily="49"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chuyện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trở</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phục</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dễ</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dàng</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bộc</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lộ</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biến tâm trạng, đặc biệt đời sống nội tâm vô cùng phong ph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ú.</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ủng cố kiến thức văn bản &amp;quot;Trong lòng mẹ&amp;quot; - Nguyên Hồng - Lớp Văn Cô Thu"/>
          <p:cNvPicPr>
            <a:picLocks noChangeAspect="1" noChangeArrowheads="1"/>
          </p:cNvPicPr>
          <p:nvPr/>
        </p:nvPicPr>
        <p:blipFill rotWithShape="1">
          <a:blip r:embed="rId1">
            <a:extLst>
              <a:ext uri="{28A0092B-C50C-407E-A947-70E740481C1C}">
                <a14:useLocalDpi xmlns:a14="http://schemas.microsoft.com/office/drawing/2010/main" val="0"/>
              </a:ext>
            </a:extLst>
          </a:blip>
          <a:srcRect l="14198" t="5263" r="17231" b="7369"/>
          <a:stretch>
            <a:fillRect/>
          </a:stretch>
        </p:blipFill>
        <p:spPr bwMode="auto">
          <a:xfrm>
            <a:off x="142204" y="1040406"/>
            <a:ext cx="4725634" cy="5059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4867838" y="255081"/>
            <a:ext cx="6687892" cy="1475360"/>
          </a:xfrm>
          <a:prstGeom prst="rect">
            <a:avLst/>
          </a:prstGeom>
        </p:spPr>
      </p:pic>
      <p:sp>
        <p:nvSpPr>
          <p:cNvPr id="6" name="Rectangle 5"/>
          <p:cNvSpPr/>
          <p:nvPr/>
        </p:nvSpPr>
        <p:spPr>
          <a:xfrm>
            <a:off x="0" y="0"/>
            <a:ext cx="12192000" cy="6858000"/>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10042" y="1655000"/>
            <a:ext cx="6855239" cy="4517647"/>
          </a:xfrm>
          <a:prstGeom prst="rect">
            <a:avLst/>
          </a:prstGeom>
          <a:no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57835" algn="l"/>
              </a:tabLst>
            </a:pPr>
            <a:r>
              <a:rPr lang="en-US" sz="2800" b="1" u="none" strike="noStrike" spc="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u="none" strike="noStrike" spc="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u="none" strike="noStrike" spc="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ý nghĩa tả thực: </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 được gặp mẹ, được ngồi trong lòng mẹ, được mẹ yêu thương, âu yếm.</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Clr>
                <a:srgbClr val="000000"/>
              </a:buClr>
              <a:buSzPts val="1200"/>
              <a:buFont typeface="Symbol" panose="05050102010706020507" pitchFamily="18" charset="2"/>
              <a:buChar char="-"/>
              <a:tabLst>
                <a:tab pos="452120" algn="l"/>
              </a:tabLst>
            </a:pPr>
            <a:r>
              <a:rPr lang="en-US" sz="2800" b="1" u="none" strike="noStrike" spc="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u="none" strike="noStrike" spc="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u="none" strike="noStrike" spc="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ý nghĩa tượng trưng: </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lòng mẹ” cũng là trong tình thương của mẹ.</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buClr>
                <a:srgbClr val="000000"/>
              </a:buClr>
              <a:buSzPts val="1200"/>
              <a:tabLst>
                <a:tab pos="457835" algn="l"/>
              </a:tabLst>
            </a:pPr>
            <a:r>
              <a:rPr lang="en-US"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ình yêu thương mẹ tha thiết, sự khao khát được sống trong tình mẹ của chú bé Hồng, một chú bé có tuổi thơ đầy cay đắng.</a:t>
            </a:r>
            <a:endParaRPr lang="en-US"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p:cNvSpPr/>
          <p:nvPr/>
        </p:nvSpPr>
        <p:spPr>
          <a:xfrm>
            <a:off x="335280" y="1283320"/>
            <a:ext cx="3824473" cy="683444"/>
          </a:xfrm>
          <a:custGeom>
            <a:avLst/>
            <a:gdLst>
              <a:gd name="connsiteX0" fmla="*/ 0 w 2199441"/>
              <a:gd name="connsiteY0" fmla="*/ 0 h 879776"/>
              <a:gd name="connsiteX1" fmla="*/ 2199441 w 2199441"/>
              <a:gd name="connsiteY1" fmla="*/ 0 h 879776"/>
              <a:gd name="connsiteX2" fmla="*/ 2199441 w 2199441"/>
              <a:gd name="connsiteY2" fmla="*/ 879776 h 879776"/>
              <a:gd name="connsiteX3" fmla="*/ 0 w 2199441"/>
              <a:gd name="connsiteY3" fmla="*/ 879776 h 879776"/>
              <a:gd name="connsiteX4" fmla="*/ 0 w 2199441"/>
              <a:gd name="connsiteY4" fmla="*/ 0 h 8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879776">
                <a:moveTo>
                  <a:pt x="0" y="0"/>
                </a:moveTo>
                <a:lnTo>
                  <a:pt x="2199441" y="0"/>
                </a:lnTo>
                <a:lnTo>
                  <a:pt x="2199441" y="879776"/>
                </a:lnTo>
                <a:lnTo>
                  <a:pt x="0" y="879776"/>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2800" b="1" dirty="0" err="1">
                <a:solidFill>
                  <a:schemeClr val="tx1"/>
                </a:solidFill>
                <a:latin typeface="Times New Roman" panose="02020603050405020304" pitchFamily="18" charset="0"/>
                <a:cs typeface="Times New Roman" panose="02020603050405020304" pitchFamily="18" charset="0"/>
              </a:rPr>
              <a:t>Tha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thực</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8" name="Freeform: Shape 7"/>
          <p:cNvSpPr/>
          <p:nvPr/>
        </p:nvSpPr>
        <p:spPr>
          <a:xfrm>
            <a:off x="335280" y="1973361"/>
            <a:ext cx="3824473" cy="994840"/>
          </a:xfrm>
          <a:custGeom>
            <a:avLst/>
            <a:gdLst>
              <a:gd name="connsiteX0" fmla="*/ 0 w 2199441"/>
              <a:gd name="connsiteY0" fmla="*/ 0 h 1712880"/>
              <a:gd name="connsiteX1" fmla="*/ 2199441 w 2199441"/>
              <a:gd name="connsiteY1" fmla="*/ 0 h 1712880"/>
              <a:gd name="connsiteX2" fmla="*/ 2199441 w 2199441"/>
              <a:gd name="connsiteY2" fmla="*/ 1712880 h 1712880"/>
              <a:gd name="connsiteX3" fmla="*/ 0 w 2199441"/>
              <a:gd name="connsiteY3" fmla="*/ 1712880 h 1712880"/>
              <a:gd name="connsiteX4" fmla="*/ 0 w 2199441"/>
              <a:gd name="connsiteY4" fmla="*/ 0 h 17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1712880">
                <a:moveTo>
                  <a:pt x="0" y="0"/>
                </a:moveTo>
                <a:lnTo>
                  <a:pt x="2199441" y="0"/>
                </a:lnTo>
                <a:lnTo>
                  <a:pt x="2199441" y="1712880"/>
                </a:lnTo>
                <a:lnTo>
                  <a:pt x="0" y="1712880"/>
                </a:lnTo>
                <a:lnTo>
                  <a:pt x="0" y="0"/>
                </a:lnTo>
                <a:close/>
              </a:path>
            </a:pathLst>
          </a:custGeom>
          <a:solidFill>
            <a:schemeClr val="accent4">
              <a:lumMod val="40000"/>
              <a:lumOff val="60000"/>
              <a:alpha val="90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8026" tIns="208026" rIns="277368" bIns="312039" numCol="1" spcCol="1270" anchor="t" anchorCtr="0">
            <a:noAutofit/>
          </a:bodyPr>
          <a:lstStyle/>
          <a:p>
            <a:pPr marL="285750" lvl="1" indent="-285750" algn="just" defTabSz="173355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kiếm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endParaRPr lang="en-US" sz="2800" kern="1200" dirty="0">
              <a:latin typeface="Times New Roman" panose="02020603050405020304" pitchFamily="18" charset="0"/>
              <a:cs typeface="Times New Roman" panose="02020603050405020304" pitchFamily="18" charset="0"/>
            </a:endParaRPr>
          </a:p>
          <a:p>
            <a:pPr marL="285750" lvl="1" indent="-285750" algn="just" defTabSz="173355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p:txBody>
      </p:sp>
      <p:sp>
        <p:nvSpPr>
          <p:cNvPr id="9" name="Freeform: Shape 8"/>
          <p:cNvSpPr/>
          <p:nvPr/>
        </p:nvSpPr>
        <p:spPr>
          <a:xfrm>
            <a:off x="4473708" y="1283320"/>
            <a:ext cx="3955263" cy="683444"/>
          </a:xfrm>
          <a:custGeom>
            <a:avLst/>
            <a:gdLst>
              <a:gd name="connsiteX0" fmla="*/ 0 w 2199441"/>
              <a:gd name="connsiteY0" fmla="*/ 0 h 879776"/>
              <a:gd name="connsiteX1" fmla="*/ 2199441 w 2199441"/>
              <a:gd name="connsiteY1" fmla="*/ 0 h 879776"/>
              <a:gd name="connsiteX2" fmla="*/ 2199441 w 2199441"/>
              <a:gd name="connsiteY2" fmla="*/ 879776 h 879776"/>
              <a:gd name="connsiteX3" fmla="*/ 0 w 2199441"/>
              <a:gd name="connsiteY3" fmla="*/ 879776 h 879776"/>
              <a:gd name="connsiteX4" fmla="*/ 0 w 2199441"/>
              <a:gd name="connsiteY4" fmla="*/ 0 h 8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879776">
                <a:moveTo>
                  <a:pt x="0" y="0"/>
                </a:moveTo>
                <a:lnTo>
                  <a:pt x="2199441" y="0"/>
                </a:lnTo>
                <a:lnTo>
                  <a:pt x="2199441" y="879776"/>
                </a:lnTo>
                <a:lnTo>
                  <a:pt x="0" y="879776"/>
                </a:lnTo>
                <a:lnTo>
                  <a:pt x="0" y="0"/>
                </a:lnTo>
                <a:close/>
              </a:path>
            </a:pathLst>
          </a:custGeom>
        </p:spPr>
        <p:style>
          <a:lnRef idx="2">
            <a:schemeClr val="accent4">
              <a:hueOff val="4900445"/>
              <a:satOff val="-20387"/>
              <a:lumOff val="4804"/>
              <a:alphaOff val="0"/>
            </a:schemeClr>
          </a:lnRef>
          <a:fillRef idx="1">
            <a:schemeClr val="accent4">
              <a:hueOff val="4900445"/>
              <a:satOff val="-20387"/>
              <a:lumOff val="4804"/>
              <a:alphaOff val="0"/>
            </a:schemeClr>
          </a:fillRef>
          <a:effectRef idx="0">
            <a:schemeClr val="accent4">
              <a:hueOff val="4900445"/>
              <a:satOff val="-20387"/>
              <a:lumOff val="4804"/>
              <a:alphaOff val="0"/>
            </a:schemeClr>
          </a:effectRef>
          <a:fontRef idx="minor">
            <a:schemeClr val="lt1"/>
          </a:fontRef>
        </p:style>
        <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Phát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tài</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p:cNvSpPr/>
          <p:nvPr/>
        </p:nvSpPr>
        <p:spPr>
          <a:xfrm>
            <a:off x="4473708" y="1973361"/>
            <a:ext cx="3955263" cy="994840"/>
          </a:xfrm>
          <a:custGeom>
            <a:avLst/>
            <a:gdLst>
              <a:gd name="connsiteX0" fmla="*/ 0 w 2199441"/>
              <a:gd name="connsiteY0" fmla="*/ 0 h 1712880"/>
              <a:gd name="connsiteX1" fmla="*/ 2199441 w 2199441"/>
              <a:gd name="connsiteY1" fmla="*/ 0 h 1712880"/>
              <a:gd name="connsiteX2" fmla="*/ 2199441 w 2199441"/>
              <a:gd name="connsiteY2" fmla="*/ 1712880 h 1712880"/>
              <a:gd name="connsiteX3" fmla="*/ 0 w 2199441"/>
              <a:gd name="connsiteY3" fmla="*/ 1712880 h 1712880"/>
              <a:gd name="connsiteX4" fmla="*/ 0 w 2199441"/>
              <a:gd name="connsiteY4" fmla="*/ 0 h 17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1712880">
                <a:moveTo>
                  <a:pt x="0" y="0"/>
                </a:moveTo>
                <a:lnTo>
                  <a:pt x="2199441" y="0"/>
                </a:lnTo>
                <a:lnTo>
                  <a:pt x="2199441" y="1712880"/>
                </a:lnTo>
                <a:lnTo>
                  <a:pt x="0" y="1712880"/>
                </a:lnTo>
                <a:lnTo>
                  <a:pt x="0" y="0"/>
                </a:lnTo>
                <a:close/>
              </a:path>
            </a:pathLst>
          </a:custGeom>
        </p:spPr>
        <p:style>
          <a:lnRef idx="2">
            <a:schemeClr val="accent4">
              <a:tint val="40000"/>
              <a:alpha val="90000"/>
              <a:hueOff val="5430963"/>
              <a:satOff val="-25621"/>
              <a:lumOff val="-924"/>
              <a:alphaOff val="0"/>
            </a:schemeClr>
          </a:lnRef>
          <a:fillRef idx="1">
            <a:schemeClr val="accent4">
              <a:tint val="40000"/>
              <a:alpha val="90000"/>
              <a:hueOff val="5430963"/>
              <a:satOff val="-25621"/>
              <a:lumOff val="-924"/>
              <a:alphaOff val="0"/>
            </a:schemeClr>
          </a:fillRef>
          <a:effectRef idx="0">
            <a:schemeClr val="accent4">
              <a:tint val="40000"/>
              <a:alpha val="90000"/>
              <a:hueOff val="5430963"/>
              <a:satOff val="-25621"/>
              <a:lumOff val="-924"/>
              <a:alphaOff val="0"/>
            </a:schemeClr>
          </a:effectRef>
          <a:fontRef idx="minor">
            <a:schemeClr val="dk1">
              <a:hueOff val="0"/>
              <a:satOff val="0"/>
              <a:lumOff val="0"/>
              <a:alphaOff val="0"/>
            </a:schemeClr>
          </a:fontRef>
        </p:style>
        <p:txBody>
          <a:bodyPr spcFirstLastPara="0" vert="horz" wrap="square" lIns="208026" tIns="208026" rIns="277368" bIns="312039" numCol="1" spcCol="1270" anchor="t" anchorCtr="0">
            <a:noAutofit/>
          </a:bodyPr>
          <a:lstStyle/>
          <a:p>
            <a:pPr marL="285750" lvl="1" indent="-285750" algn="just" defTabSz="1733550">
              <a:lnSpc>
                <a:spcPct val="90000"/>
              </a:lnSpc>
              <a:spcBef>
                <a:spcPct val="0"/>
              </a:spcBef>
              <a:spcAft>
                <a:spcPct val="15000"/>
              </a:spcAft>
              <a:buChar char="•"/>
            </a:pP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endParaRPr lang="en-US" sz="2800" kern="1200" dirty="0">
              <a:latin typeface="Times New Roman" panose="02020603050405020304" pitchFamily="18" charset="0"/>
              <a:cs typeface="Times New Roman" panose="02020603050405020304" pitchFamily="18" charset="0"/>
            </a:endParaRPr>
          </a:p>
          <a:p>
            <a:pPr marL="285750" lvl="1" indent="-285750" algn="just" defTabSz="173355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p:txBody>
      </p:sp>
      <p:sp>
        <p:nvSpPr>
          <p:cNvPr id="11" name="Freeform: Shape 10"/>
          <p:cNvSpPr/>
          <p:nvPr/>
        </p:nvSpPr>
        <p:spPr>
          <a:xfrm>
            <a:off x="6630167" y="3741656"/>
            <a:ext cx="4921752" cy="688944"/>
          </a:xfrm>
          <a:custGeom>
            <a:avLst/>
            <a:gdLst>
              <a:gd name="connsiteX0" fmla="*/ 0 w 2199441"/>
              <a:gd name="connsiteY0" fmla="*/ 0 h 879776"/>
              <a:gd name="connsiteX1" fmla="*/ 2199441 w 2199441"/>
              <a:gd name="connsiteY1" fmla="*/ 0 h 879776"/>
              <a:gd name="connsiteX2" fmla="*/ 2199441 w 2199441"/>
              <a:gd name="connsiteY2" fmla="*/ 879776 h 879776"/>
              <a:gd name="connsiteX3" fmla="*/ 0 w 2199441"/>
              <a:gd name="connsiteY3" fmla="*/ 879776 h 879776"/>
              <a:gd name="connsiteX4" fmla="*/ 0 w 2199441"/>
              <a:gd name="connsiteY4" fmla="*/ 0 h 8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879776">
                <a:moveTo>
                  <a:pt x="0" y="0"/>
                </a:moveTo>
                <a:lnTo>
                  <a:pt x="2199441" y="0"/>
                </a:lnTo>
                <a:lnTo>
                  <a:pt x="2199441" y="879776"/>
                </a:lnTo>
                <a:lnTo>
                  <a:pt x="0" y="879776"/>
                </a:lnTo>
                <a:lnTo>
                  <a:pt x="0" y="0"/>
                </a:lnTo>
                <a:close/>
              </a:path>
            </a:pathLst>
          </a:custGeom>
        </p:spPr>
        <p:style>
          <a:lnRef idx="2">
            <a:schemeClr val="accent4">
              <a:hueOff val="9800891"/>
              <a:satOff val="-40776"/>
              <a:lumOff val="9608"/>
              <a:alphaOff val="0"/>
            </a:schemeClr>
          </a:lnRef>
          <a:fillRef idx="1">
            <a:schemeClr val="accent4">
              <a:hueOff val="9800891"/>
              <a:satOff val="-40776"/>
              <a:lumOff val="9608"/>
              <a:alphaOff val="0"/>
            </a:schemeClr>
          </a:fillRef>
          <a:effectRef idx="0">
            <a:schemeClr val="accent4">
              <a:hueOff val="9800891"/>
              <a:satOff val="-40776"/>
              <a:lumOff val="9608"/>
              <a:alphaOff val="0"/>
            </a:schemeClr>
          </a:effectRef>
          <a:fontRef idx="minor">
            <a:schemeClr val="lt1"/>
          </a:fontRef>
        </p:style>
        <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Tâm</a:t>
            </a:r>
            <a:r>
              <a:rPr lang="en-US" sz="2800" b="1" kern="1200" dirty="0">
                <a:solidFill>
                  <a:schemeClr val="tx1"/>
                </a:solidFill>
                <a:latin typeface="Times New Roman" panose="02020603050405020304" pitchFamily="18" charset="0"/>
                <a:cs typeface="Times New Roman" panose="02020603050405020304" pitchFamily="18" charset="0"/>
              </a:rPr>
              <a:t> can</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12" name="Freeform: Shape 11"/>
          <p:cNvSpPr/>
          <p:nvPr/>
        </p:nvSpPr>
        <p:spPr>
          <a:xfrm>
            <a:off x="6630167" y="4416457"/>
            <a:ext cx="4921752" cy="1186199"/>
          </a:xfrm>
          <a:custGeom>
            <a:avLst/>
            <a:gdLst>
              <a:gd name="connsiteX0" fmla="*/ 0 w 2199441"/>
              <a:gd name="connsiteY0" fmla="*/ 0 h 1712880"/>
              <a:gd name="connsiteX1" fmla="*/ 2199441 w 2199441"/>
              <a:gd name="connsiteY1" fmla="*/ 0 h 1712880"/>
              <a:gd name="connsiteX2" fmla="*/ 2199441 w 2199441"/>
              <a:gd name="connsiteY2" fmla="*/ 1712880 h 1712880"/>
              <a:gd name="connsiteX3" fmla="*/ 0 w 2199441"/>
              <a:gd name="connsiteY3" fmla="*/ 1712880 h 1712880"/>
              <a:gd name="connsiteX4" fmla="*/ 0 w 2199441"/>
              <a:gd name="connsiteY4" fmla="*/ 0 h 17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1712880">
                <a:moveTo>
                  <a:pt x="0" y="0"/>
                </a:moveTo>
                <a:lnTo>
                  <a:pt x="2199441" y="0"/>
                </a:lnTo>
                <a:lnTo>
                  <a:pt x="2199441" y="1712880"/>
                </a:lnTo>
                <a:lnTo>
                  <a:pt x="0" y="1712880"/>
                </a:lnTo>
                <a:lnTo>
                  <a:pt x="0" y="0"/>
                </a:lnTo>
                <a:close/>
              </a:path>
            </a:pathLst>
          </a:custGeom>
        </p:spPr>
        <p:style>
          <a:lnRef idx="2">
            <a:schemeClr val="accent4">
              <a:tint val="40000"/>
              <a:alpha val="90000"/>
              <a:hueOff val="10861925"/>
              <a:satOff val="-51244"/>
              <a:lumOff val="-1850"/>
              <a:alphaOff val="0"/>
            </a:schemeClr>
          </a:lnRef>
          <a:fillRef idx="1">
            <a:schemeClr val="accent4">
              <a:tint val="40000"/>
              <a:alpha val="90000"/>
              <a:hueOff val="10861925"/>
              <a:satOff val="-51244"/>
              <a:lumOff val="-1850"/>
              <a:alphaOff val="0"/>
            </a:schemeClr>
          </a:fillRef>
          <a:effectRef idx="0">
            <a:schemeClr val="accent4">
              <a:tint val="40000"/>
              <a:alpha val="90000"/>
              <a:hueOff val="10861925"/>
              <a:satOff val="-51244"/>
              <a:lumOff val="-1850"/>
              <a:alphaOff val="0"/>
            </a:schemeClr>
          </a:effectRef>
          <a:fontRef idx="minor">
            <a:schemeClr val="dk1">
              <a:hueOff val="0"/>
              <a:satOff val="0"/>
              <a:lumOff val="0"/>
              <a:alphaOff val="0"/>
            </a:schemeClr>
          </a:fontRef>
        </p:style>
        <p:txBody>
          <a:bodyPr spcFirstLastPara="0" vert="horz" wrap="square" lIns="208026" tIns="208026" rIns="277368" bIns="312039" numCol="1" spcCol="1270" anchor="t" anchorCtr="0">
            <a:noAutofit/>
          </a:bodyPr>
          <a:lstStyle/>
          <a:p>
            <a:pPr marL="285750" lvl="1" indent="-285750" defTabSz="1733550">
              <a:lnSpc>
                <a:spcPct val="90000"/>
              </a:lnSpc>
              <a:spcBef>
                <a:spcPct val="0"/>
              </a:spcBef>
              <a:spcAft>
                <a:spcPct val="15000"/>
              </a:spcAft>
              <a:buChar char="•"/>
            </a:pPr>
            <a:r>
              <a:rPr lang="en-US" sz="2800" dirty="0">
                <a:latin typeface="Times New Roman" panose="02020603050405020304" pitchFamily="18" charset="0"/>
                <a:cs typeface="Times New Roman" panose="02020603050405020304" pitchFamily="18" charset="0"/>
              </a:rPr>
              <a:t>Tim </a:t>
            </a:r>
            <a:r>
              <a:rPr lang="en-US" sz="2800" dirty="0" err="1">
                <a:latin typeface="Times New Roman" panose="02020603050405020304" pitchFamily="18" charset="0"/>
                <a:cs typeface="Times New Roman" panose="02020603050405020304" pitchFamily="18" charset="0"/>
              </a:rPr>
              <a:t>gan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endParaRPr lang="en-US" sz="2800" kern="1200" dirty="0">
              <a:latin typeface="Times New Roman" panose="02020603050405020304" pitchFamily="18" charset="0"/>
              <a:cs typeface="Times New Roman" panose="02020603050405020304" pitchFamily="18" charset="0"/>
            </a:endParaRPr>
          </a:p>
          <a:p>
            <a:pPr marL="285750" lvl="1" indent="-285750" algn="just" defTabSz="173355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p:txBody>
      </p:sp>
      <p:sp>
        <p:nvSpPr>
          <p:cNvPr id="13" name="Freeform: Shape 12"/>
          <p:cNvSpPr/>
          <p:nvPr/>
        </p:nvSpPr>
        <p:spPr>
          <a:xfrm>
            <a:off x="754093" y="3741656"/>
            <a:ext cx="4921752" cy="688944"/>
          </a:xfrm>
          <a:custGeom>
            <a:avLst/>
            <a:gdLst>
              <a:gd name="connsiteX0" fmla="*/ 0 w 2199441"/>
              <a:gd name="connsiteY0" fmla="*/ 0 h 879776"/>
              <a:gd name="connsiteX1" fmla="*/ 2199441 w 2199441"/>
              <a:gd name="connsiteY1" fmla="*/ 0 h 879776"/>
              <a:gd name="connsiteX2" fmla="*/ 2199441 w 2199441"/>
              <a:gd name="connsiteY2" fmla="*/ 879776 h 879776"/>
              <a:gd name="connsiteX3" fmla="*/ 0 w 2199441"/>
              <a:gd name="connsiteY3" fmla="*/ 879776 h 879776"/>
              <a:gd name="connsiteX4" fmla="*/ 0 w 2199441"/>
              <a:gd name="connsiteY4" fmla="*/ 0 h 8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879776">
                <a:moveTo>
                  <a:pt x="0" y="0"/>
                </a:moveTo>
                <a:lnTo>
                  <a:pt x="2199441" y="0"/>
                </a:lnTo>
                <a:lnTo>
                  <a:pt x="2199441" y="879776"/>
                </a:lnTo>
                <a:lnTo>
                  <a:pt x="0" y="879776"/>
                </a:lnTo>
                <a:lnTo>
                  <a:pt x="0" y="0"/>
                </a:lnTo>
                <a:close/>
              </a:path>
            </a:pathLst>
          </a:custGeom>
          <a:solidFill>
            <a:schemeClr val="accent2">
              <a:lumMod val="60000"/>
              <a:lumOff val="40000"/>
            </a:schemeClr>
          </a:solidFill>
          <a:ln>
            <a:noFill/>
          </a:ln>
        </p:spPr>
        <p:style>
          <a:lnRef idx="2">
            <a:schemeClr val="accent4">
              <a:hueOff val="9800891"/>
              <a:satOff val="-40776"/>
              <a:lumOff val="9608"/>
              <a:alphaOff val="0"/>
            </a:schemeClr>
          </a:lnRef>
          <a:fillRef idx="1">
            <a:schemeClr val="accent4">
              <a:hueOff val="9800891"/>
              <a:satOff val="-40776"/>
              <a:lumOff val="9608"/>
              <a:alphaOff val="0"/>
            </a:schemeClr>
          </a:fillRef>
          <a:effectRef idx="0">
            <a:schemeClr val="accent4">
              <a:hueOff val="9800891"/>
              <a:satOff val="-40776"/>
              <a:lumOff val="9608"/>
              <a:alphaOff val="0"/>
            </a:schemeClr>
          </a:effectRef>
          <a:fontRef idx="minor">
            <a:schemeClr val="lt1"/>
          </a:fontRef>
        </p:style>
        <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Thành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kiến</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p:cNvSpPr/>
          <p:nvPr/>
        </p:nvSpPr>
        <p:spPr>
          <a:xfrm>
            <a:off x="754093" y="4416457"/>
            <a:ext cx="4921752" cy="1186199"/>
          </a:xfrm>
          <a:custGeom>
            <a:avLst/>
            <a:gdLst>
              <a:gd name="connsiteX0" fmla="*/ 0 w 2199441"/>
              <a:gd name="connsiteY0" fmla="*/ 0 h 1712880"/>
              <a:gd name="connsiteX1" fmla="*/ 2199441 w 2199441"/>
              <a:gd name="connsiteY1" fmla="*/ 0 h 1712880"/>
              <a:gd name="connsiteX2" fmla="*/ 2199441 w 2199441"/>
              <a:gd name="connsiteY2" fmla="*/ 1712880 h 1712880"/>
              <a:gd name="connsiteX3" fmla="*/ 0 w 2199441"/>
              <a:gd name="connsiteY3" fmla="*/ 1712880 h 1712880"/>
              <a:gd name="connsiteX4" fmla="*/ 0 w 2199441"/>
              <a:gd name="connsiteY4" fmla="*/ 0 h 17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1712880">
                <a:moveTo>
                  <a:pt x="0" y="0"/>
                </a:moveTo>
                <a:lnTo>
                  <a:pt x="2199441" y="0"/>
                </a:lnTo>
                <a:lnTo>
                  <a:pt x="2199441" y="1712880"/>
                </a:lnTo>
                <a:lnTo>
                  <a:pt x="0" y="1712880"/>
                </a:lnTo>
                <a:lnTo>
                  <a:pt x="0" y="0"/>
                </a:lnTo>
                <a:close/>
              </a:path>
            </a:pathLst>
          </a:custGeom>
          <a:solidFill>
            <a:schemeClr val="accent2">
              <a:lumMod val="40000"/>
              <a:lumOff val="60000"/>
              <a:alpha val="90000"/>
            </a:schemeClr>
          </a:solidFill>
        </p:spPr>
        <p:style>
          <a:lnRef idx="2">
            <a:schemeClr val="accent4">
              <a:tint val="40000"/>
              <a:alpha val="90000"/>
              <a:hueOff val="10861925"/>
              <a:satOff val="-51244"/>
              <a:lumOff val="-1850"/>
              <a:alphaOff val="0"/>
            </a:schemeClr>
          </a:lnRef>
          <a:fillRef idx="1">
            <a:schemeClr val="accent4">
              <a:tint val="40000"/>
              <a:alpha val="90000"/>
              <a:hueOff val="10861925"/>
              <a:satOff val="-51244"/>
              <a:lumOff val="-1850"/>
              <a:alphaOff val="0"/>
            </a:schemeClr>
          </a:fillRef>
          <a:effectRef idx="0">
            <a:schemeClr val="accent4">
              <a:tint val="40000"/>
              <a:alpha val="90000"/>
              <a:hueOff val="10861925"/>
              <a:satOff val="-51244"/>
              <a:lumOff val="-1850"/>
              <a:alphaOff val="0"/>
            </a:schemeClr>
          </a:effectRef>
          <a:fontRef idx="minor">
            <a:schemeClr val="dk1">
              <a:hueOff val="0"/>
              <a:satOff val="0"/>
              <a:lumOff val="0"/>
              <a:alphaOff val="0"/>
            </a:schemeClr>
          </a:fontRef>
        </p:style>
        <p:txBody>
          <a:bodyPr spcFirstLastPara="0" vert="horz" wrap="square" lIns="208026" tIns="208026" rIns="277368" bIns="312039" numCol="1" spcCol="1270" anchor="t" anchorCtr="0">
            <a:noAutofit/>
          </a:bodyPr>
          <a:lstStyle/>
          <a:p>
            <a:pPr marL="285750" lvl="1" indent="-285750" algn="just" defTabSz="173355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nhìn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lệch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đổi</a:t>
            </a:r>
            <a:endParaRPr lang="en-US" sz="2800" kern="1200" dirty="0">
              <a:latin typeface="Times New Roman" panose="02020603050405020304" pitchFamily="18" charset="0"/>
              <a:cs typeface="Times New Roman" panose="02020603050405020304" pitchFamily="18" charset="0"/>
            </a:endParaRPr>
          </a:p>
          <a:p>
            <a:pPr marL="285750" lvl="1" indent="-285750" algn="just" defTabSz="173355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p:txBody>
      </p:sp>
      <p:sp>
        <p:nvSpPr>
          <p:cNvPr id="15" name="Freeform: Shape 14"/>
          <p:cNvSpPr/>
          <p:nvPr/>
        </p:nvSpPr>
        <p:spPr>
          <a:xfrm>
            <a:off x="8742927" y="1267763"/>
            <a:ext cx="3283738" cy="683444"/>
          </a:xfrm>
          <a:custGeom>
            <a:avLst/>
            <a:gdLst>
              <a:gd name="connsiteX0" fmla="*/ 0 w 2199441"/>
              <a:gd name="connsiteY0" fmla="*/ 0 h 879776"/>
              <a:gd name="connsiteX1" fmla="*/ 2199441 w 2199441"/>
              <a:gd name="connsiteY1" fmla="*/ 0 h 879776"/>
              <a:gd name="connsiteX2" fmla="*/ 2199441 w 2199441"/>
              <a:gd name="connsiteY2" fmla="*/ 879776 h 879776"/>
              <a:gd name="connsiteX3" fmla="*/ 0 w 2199441"/>
              <a:gd name="connsiteY3" fmla="*/ 879776 h 879776"/>
              <a:gd name="connsiteX4" fmla="*/ 0 w 2199441"/>
              <a:gd name="connsiteY4" fmla="*/ 0 h 8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879776">
                <a:moveTo>
                  <a:pt x="0" y="0"/>
                </a:moveTo>
                <a:lnTo>
                  <a:pt x="2199441" y="0"/>
                </a:lnTo>
                <a:lnTo>
                  <a:pt x="2199441" y="879776"/>
                </a:lnTo>
                <a:lnTo>
                  <a:pt x="0" y="879776"/>
                </a:lnTo>
                <a:lnTo>
                  <a:pt x="0" y="0"/>
                </a:lnTo>
                <a:close/>
              </a:path>
            </a:pathLst>
          </a:custGeom>
          <a:solidFill>
            <a:schemeClr val="accent3">
              <a:lumMod val="50000"/>
            </a:schemeClr>
          </a:solidFill>
          <a:ln>
            <a:noFill/>
          </a:ln>
        </p:spPr>
        <p:style>
          <a:lnRef idx="2">
            <a:schemeClr val="accent4">
              <a:hueOff val="9800891"/>
              <a:satOff val="-40776"/>
              <a:lumOff val="9608"/>
              <a:alphaOff val="0"/>
            </a:schemeClr>
          </a:lnRef>
          <a:fillRef idx="1">
            <a:schemeClr val="accent4">
              <a:hueOff val="9800891"/>
              <a:satOff val="-40776"/>
              <a:lumOff val="9608"/>
              <a:alphaOff val="0"/>
            </a:schemeClr>
          </a:fillRef>
          <a:effectRef idx="0">
            <a:schemeClr val="accent4">
              <a:hueOff val="9800891"/>
              <a:satOff val="-40776"/>
              <a:lumOff val="9608"/>
              <a:alphaOff val="0"/>
            </a:schemeClr>
          </a:effectRef>
          <a:fontRef idx="minor">
            <a:schemeClr val="lt1"/>
          </a:fontRef>
        </p:style>
        <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2800" b="1" kern="1200" dirty="0" err="1">
                <a:solidFill>
                  <a:schemeClr val="bg1"/>
                </a:solidFill>
                <a:latin typeface="Times New Roman" panose="02020603050405020304" pitchFamily="18" charset="0"/>
                <a:cs typeface="Times New Roman" panose="02020603050405020304" pitchFamily="18" charset="0"/>
              </a:rPr>
              <a:t>Cổ</a:t>
            </a:r>
            <a:r>
              <a:rPr lang="en-US" sz="2800" b="1" kern="1200" dirty="0">
                <a:solidFill>
                  <a:schemeClr val="bg1"/>
                </a:solidFill>
                <a:latin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cs typeface="Times New Roman" panose="02020603050405020304" pitchFamily="18" charset="0"/>
              </a:rPr>
              <a:t>tục</a:t>
            </a:r>
            <a:endParaRPr lang="en-US" sz="2800" b="1" kern="1200" dirty="0">
              <a:solidFill>
                <a:schemeClr val="bg1"/>
              </a:solidFill>
              <a:latin typeface="Times New Roman" panose="02020603050405020304" pitchFamily="18" charset="0"/>
              <a:cs typeface="Times New Roman" panose="02020603050405020304" pitchFamily="18" charset="0"/>
            </a:endParaRPr>
          </a:p>
        </p:txBody>
      </p:sp>
      <p:sp>
        <p:nvSpPr>
          <p:cNvPr id="16" name="Freeform: Shape 15"/>
          <p:cNvSpPr/>
          <p:nvPr/>
        </p:nvSpPr>
        <p:spPr>
          <a:xfrm>
            <a:off x="8742927" y="1957804"/>
            <a:ext cx="3283738" cy="994840"/>
          </a:xfrm>
          <a:custGeom>
            <a:avLst/>
            <a:gdLst>
              <a:gd name="connsiteX0" fmla="*/ 0 w 2199441"/>
              <a:gd name="connsiteY0" fmla="*/ 0 h 1712880"/>
              <a:gd name="connsiteX1" fmla="*/ 2199441 w 2199441"/>
              <a:gd name="connsiteY1" fmla="*/ 0 h 1712880"/>
              <a:gd name="connsiteX2" fmla="*/ 2199441 w 2199441"/>
              <a:gd name="connsiteY2" fmla="*/ 1712880 h 1712880"/>
              <a:gd name="connsiteX3" fmla="*/ 0 w 2199441"/>
              <a:gd name="connsiteY3" fmla="*/ 1712880 h 1712880"/>
              <a:gd name="connsiteX4" fmla="*/ 0 w 2199441"/>
              <a:gd name="connsiteY4" fmla="*/ 0 h 17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441" h="1712880">
                <a:moveTo>
                  <a:pt x="0" y="0"/>
                </a:moveTo>
                <a:lnTo>
                  <a:pt x="2199441" y="0"/>
                </a:lnTo>
                <a:lnTo>
                  <a:pt x="2199441" y="1712880"/>
                </a:lnTo>
                <a:lnTo>
                  <a:pt x="0" y="1712880"/>
                </a:lnTo>
                <a:lnTo>
                  <a:pt x="0" y="0"/>
                </a:lnTo>
                <a:close/>
              </a:path>
            </a:pathLst>
          </a:custGeom>
          <a:solidFill>
            <a:schemeClr val="bg2">
              <a:lumMod val="75000"/>
              <a:alpha val="90000"/>
            </a:schemeClr>
          </a:solidFill>
        </p:spPr>
        <p:style>
          <a:lnRef idx="2">
            <a:schemeClr val="accent4">
              <a:tint val="40000"/>
              <a:alpha val="90000"/>
              <a:hueOff val="10861925"/>
              <a:satOff val="-51244"/>
              <a:lumOff val="-1850"/>
              <a:alphaOff val="0"/>
            </a:schemeClr>
          </a:lnRef>
          <a:fillRef idx="1">
            <a:schemeClr val="accent4">
              <a:tint val="40000"/>
              <a:alpha val="90000"/>
              <a:hueOff val="10861925"/>
              <a:satOff val="-51244"/>
              <a:lumOff val="-1850"/>
              <a:alphaOff val="0"/>
            </a:schemeClr>
          </a:fillRef>
          <a:effectRef idx="0">
            <a:schemeClr val="accent4">
              <a:tint val="40000"/>
              <a:alpha val="90000"/>
              <a:hueOff val="10861925"/>
              <a:satOff val="-51244"/>
              <a:lumOff val="-1850"/>
              <a:alphaOff val="0"/>
            </a:schemeClr>
          </a:effectRef>
          <a:fontRef idx="minor">
            <a:schemeClr val="dk1">
              <a:hueOff val="0"/>
              <a:satOff val="0"/>
              <a:lumOff val="0"/>
              <a:alphaOff val="0"/>
            </a:schemeClr>
          </a:fontRef>
        </p:style>
        <p:txBody>
          <a:bodyPr spcFirstLastPara="0" vert="horz" wrap="square" lIns="208026" tIns="208026" rIns="277368" bIns="312039" numCol="1" spcCol="1270" anchor="t" anchorCtr="0">
            <a:noAutofit/>
          </a:bodyPr>
          <a:lstStyle/>
          <a:p>
            <a:pPr marL="285750" lvl="1" indent="-285750" algn="just" defTabSz="173355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cũ</a:t>
            </a:r>
            <a:endParaRPr lang="en-US" sz="2800" kern="1200" dirty="0">
              <a:latin typeface="Times New Roman" panose="02020603050405020304" pitchFamily="18" charset="0"/>
              <a:cs typeface="Times New Roman" panose="02020603050405020304" pitchFamily="18" charset="0"/>
            </a:endParaRPr>
          </a:p>
          <a:p>
            <a:pPr marL="285750" lvl="1" indent="-285750" algn="just" defTabSz="173355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703320" y="198129"/>
            <a:ext cx="434080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GIẢI THÍCH TỪ KHÓ</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Right Triangle 17"/>
          <p:cNvSpPr/>
          <p:nvPr/>
        </p:nvSpPr>
        <p:spPr>
          <a:xfrm rot="5400000">
            <a:off x="43600" y="-52824"/>
            <a:ext cx="994840" cy="108204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rot="16200000">
            <a:off x="11222142" y="5888141"/>
            <a:ext cx="994840" cy="944877"/>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73708" y="6335598"/>
            <a:ext cx="3413760" cy="0"/>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ice in Dreamland Kindergarten by Slidesgo">
  <a:themeElements>
    <a:clrScheme name="Simple Light">
      <a:dk1>
        <a:srgbClr val="303093"/>
      </a:dk1>
      <a:lt1>
        <a:srgbClr val="E3E5FD"/>
      </a:lt1>
      <a:dk2>
        <a:srgbClr val="E3E5FD"/>
      </a:dk2>
      <a:lt2>
        <a:srgbClr val="E3E5FD"/>
      </a:lt2>
      <a:accent1>
        <a:srgbClr val="E3E5FD"/>
      </a:accent1>
      <a:accent2>
        <a:srgbClr val="E3E5FD"/>
      </a:accent2>
      <a:accent3>
        <a:srgbClr val="E3E5FD"/>
      </a:accent3>
      <a:accent4>
        <a:srgbClr val="E3E5FD"/>
      </a:accent4>
      <a:accent5>
        <a:srgbClr val="E3E5FD"/>
      </a:accent5>
      <a:accent6>
        <a:srgbClr val="E3E5FD"/>
      </a:accent6>
      <a:hlink>
        <a:srgbClr val="30309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6819</Words>
  <Application>WPS Presentation</Application>
  <PresentationFormat>Widescreen</PresentationFormat>
  <Paragraphs>253</Paragraphs>
  <Slides>24</Slides>
  <Notes>1</Notes>
  <HiddenSlides>0</HiddenSlides>
  <MMClips>0</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24</vt:i4>
      </vt:variant>
    </vt:vector>
  </HeadingPairs>
  <TitlesOfParts>
    <vt:vector size="48" baseType="lpstr">
      <vt:lpstr>Arial</vt:lpstr>
      <vt:lpstr>SimSun</vt:lpstr>
      <vt:lpstr>Wingdings</vt:lpstr>
      <vt:lpstr>Dawning of a New Day</vt:lpstr>
      <vt:lpstr>Segoe Print</vt:lpstr>
      <vt:lpstr>Nunito</vt:lpstr>
      <vt:lpstr>Arial</vt:lpstr>
      <vt:lpstr>Montserrat</vt:lpstr>
      <vt:lpstr>Times New Roman</vt:lpstr>
      <vt:lpstr>Times New Roman</vt:lpstr>
      <vt:lpstr>Cambria</vt:lpstr>
      <vt:lpstr>Courier New</vt:lpstr>
      <vt:lpstr>Symbol</vt:lpstr>
      <vt:lpstr>Calibri</vt:lpstr>
      <vt:lpstr>Microsoft YaHei</vt:lpstr>
      <vt:lpstr>Arial Unicode MS</vt:lpstr>
      <vt:lpstr>Calibri Light</vt:lpstr>
      <vt:lpstr>Comic Sans MS</vt:lpstr>
      <vt:lpstr>.VnAristote</vt:lpstr>
      <vt:lpstr>Calibri</vt:lpstr>
      <vt:lpstr>Office Theme</vt:lpstr>
      <vt:lpstr>Alice in Dreamland Kindergarten by Slidesgo</vt:lpstr>
      <vt:lpstr>1_Office Theme</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67</cp:revision>
  <dcterms:created xsi:type="dcterms:W3CDTF">2021-06-05T02:25:00Z</dcterms:created>
  <dcterms:modified xsi:type="dcterms:W3CDTF">2021-09-22T13:22:39Z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CF1A6B55226B471FBA4A33F80DB2A025</vt:lpwstr>
  </property>
  <property fmtid="{D5CDD505-2E9C-101B-9397-08002B2CF9AE}" pid="3" name="KSOProductBuildVer">
    <vt:lpwstr>1033-11.2.0.10296</vt:lpwstr>
  </property>
</Properties>
</file>