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356" r:id="rId5"/>
    <p:sldId id="938" r:id="rId6"/>
    <p:sldId id="306" r:id="rId7"/>
    <p:sldId id="900" r:id="rId8"/>
    <p:sldId id="344" r:id="rId9"/>
    <p:sldId id="901" r:id="rId10"/>
    <p:sldId id="288" r:id="rId11"/>
    <p:sldId id="291" r:id="rId12"/>
    <p:sldId id="295" r:id="rId13"/>
    <p:sldId id="293" r:id="rId14"/>
    <p:sldId id="341" r:id="rId15"/>
    <p:sldId id="309" r:id="rId16"/>
    <p:sldId id="910" r:id="rId17"/>
    <p:sldId id="304" r:id="rId18"/>
    <p:sldId id="265" r:id="rId19"/>
    <p:sldId id="904" r:id="rId20"/>
    <p:sldId id="902" r:id="rId21"/>
    <p:sldId id="266" r:id="rId22"/>
    <p:sldId id="906" r:id="rId23"/>
    <p:sldId id="316" r:id="rId24"/>
    <p:sldId id="908" r:id="rId25"/>
    <p:sldId id="911" r:id="rId26"/>
    <p:sldId id="270" r:id="rId27"/>
    <p:sldId id="305" r:id="rId28"/>
    <p:sldId id="997" r:id="rId29"/>
    <p:sldId id="915" r:id="rId30"/>
    <p:sldId id="914" r:id="rId31"/>
    <p:sldId id="345" r:id="rId32"/>
    <p:sldId id="917" r:id="rId33"/>
    <p:sldId id="308" r:id="rId34"/>
    <p:sldId id="354" r:id="rId35"/>
    <p:sldId id="301" r:id="rId36"/>
    <p:sldId id="317" r:id="rId37"/>
    <p:sldId id="343" r:id="rId38"/>
    <p:sldId id="258" r:id="rId39"/>
    <p:sldId id="99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E"/>
    <a:srgbClr val="441D61"/>
    <a:srgbClr val="C3EED3"/>
    <a:srgbClr val="EDB7AB"/>
    <a:srgbClr val="93BC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26" autoAdjust="0"/>
  </p:normalViewPr>
  <p:slideViewPr>
    <p:cSldViewPr>
      <p:cViewPr varScale="1">
        <p:scale>
          <a:sx n="73" d="100"/>
          <a:sy n="73" d="100"/>
        </p:scale>
        <p:origin x="82" y="182"/>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D776CF9-BE4D-4209-839C-791874408D1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BZ"/>
        </a:p>
      </dgm:t>
    </dgm:pt>
    <dgm:pt modelId="{0C1BD926-CC36-4338-92AF-DCA1180AF1F0}">
      <dgm:prSet phldr="0" custT="1"/>
      <dgm:spPr>
        <a:solidFill>
          <a:srgbClr val="284F6E"/>
        </a:solidFill>
      </dgm:spPr>
      <dgm:t>
        <a:bodyPr vert="horz" wrap="square"/>
        <a:p>
          <a:pPr>
            <a:lnSpc>
              <a:spcPct val="100000"/>
            </a:lnSpc>
            <a:spcBef>
              <a:spcPct val="0"/>
            </a:spcBef>
            <a:spcAft>
              <a:spcPct val="35000"/>
            </a:spcAft>
          </a:pP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BZ" sz="2800" dirty="0">
              <a:latin typeface="Times New Roman" panose="02020603050405020304" pitchFamily="18" charset="0"/>
              <a:cs typeface="Times New Roman" panose="02020603050405020304" pitchFamily="18" charset="0"/>
            </a:rPr>
            <a:t/>
          </a:r>
          <a:endParaRPr lang="en-BZ" sz="2800" dirty="0">
            <a:latin typeface="Times New Roman" panose="02020603050405020304" pitchFamily="18" charset="0"/>
            <a:cs typeface="Times New Roman" panose="02020603050405020304" pitchFamily="18" charset="0"/>
          </a:endParaRPr>
        </a:p>
      </dgm:t>
    </dgm:pt>
    <dgm:pt modelId="{123A4D12-1E82-40AC-A2A5-C667546499E0}" cxnId="{E25260A0-4346-49CE-B50D-85E9F2D53E82}" type="parTrans">
      <dgm:prSet/>
      <dgm:spPr/>
      <dgm:t>
        <a:bodyPr/>
        <a:lstStyle/>
        <a:p>
          <a:endParaRPr lang="en-BZ" sz="2000"/>
        </a:p>
      </dgm:t>
    </dgm:pt>
    <dgm:pt modelId="{4F34CAF3-EFE9-46C2-9848-8FFE47F1F665}" cxnId="{E25260A0-4346-49CE-B50D-85E9F2D53E82}" type="sibTrans">
      <dgm:prSet custT="1"/>
      <dgm:spPr>
        <a:solidFill>
          <a:srgbClr val="284F6E"/>
        </a:solidFill>
      </dgm:spPr>
      <dgm:t>
        <a:bodyPr/>
        <a:lstStyle/>
        <a:p>
          <a:endParaRPr lang="en-BZ" sz="2400">
            <a:latin typeface="#9Slide05 FS Blonde Script" panose="03000503000000000000" pitchFamily="65" charset="0"/>
          </a:endParaRPr>
        </a:p>
      </dgm:t>
    </dgm:pt>
    <dgm:pt modelId="{02613F83-C7A7-4482-AEF7-1396271F56AE}">
      <dgm:prSet phldr="0" custT="1"/>
      <dgm:spPr>
        <a:solidFill>
          <a:srgbClr val="284F6E"/>
        </a:solidFill>
      </dgm:spPr>
      <dgm:t>
        <a:bodyPr vert="horz" wrap="square"/>
        <a:p>
          <a:pPr>
            <a:lnSpc>
              <a:spcPct val="100000"/>
            </a:lnSpc>
            <a:spcBef>
              <a:spcPct val="0"/>
            </a:spcBef>
            <a:spcAft>
              <a:spcPct val="35000"/>
            </a:spcAft>
          </a:pP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BZ" sz="2800" dirty="0">
              <a:latin typeface="Times New Roman" panose="02020603050405020304" pitchFamily="18" charset="0"/>
              <a:cs typeface="Times New Roman" panose="02020603050405020304" pitchFamily="18" charset="0"/>
            </a:rPr>
            <a:t/>
          </a:r>
          <a:endParaRPr lang="en-BZ" sz="2800" dirty="0">
            <a:latin typeface="Times New Roman" panose="02020603050405020304" pitchFamily="18" charset="0"/>
            <a:cs typeface="Times New Roman" panose="02020603050405020304" pitchFamily="18" charset="0"/>
          </a:endParaRPr>
        </a:p>
      </dgm:t>
    </dgm:pt>
    <dgm:pt modelId="{76FFF508-B4CA-443E-9D84-D1C270A550FA}" cxnId="{8264805F-3F57-4F4D-A739-4AD5B52ECD2A}" type="parTrans">
      <dgm:prSet/>
      <dgm:spPr/>
      <dgm:t>
        <a:bodyPr/>
        <a:lstStyle/>
        <a:p>
          <a:endParaRPr lang="en-BZ" sz="2000"/>
        </a:p>
      </dgm:t>
    </dgm:pt>
    <dgm:pt modelId="{C0E512C1-394E-47FE-A4F9-0CCD49E6C1D7}" cxnId="{8264805F-3F57-4F4D-A739-4AD5B52ECD2A}" type="sibTrans">
      <dgm:prSet custT="1"/>
      <dgm:spPr>
        <a:solidFill>
          <a:srgbClr val="284F6E"/>
        </a:solidFill>
      </dgm:spPr>
      <dgm:t>
        <a:bodyPr/>
        <a:lstStyle/>
        <a:p>
          <a:endParaRPr lang="en-BZ" sz="2400">
            <a:latin typeface="#9Slide05 FS Blonde Script" panose="03000503000000000000" pitchFamily="65" charset="0"/>
          </a:endParaRPr>
        </a:p>
      </dgm:t>
    </dgm:pt>
    <dgm:pt modelId="{BD320FDB-5F36-45D8-A385-C95E62E3B5A4}">
      <dgm:prSet phldr="0" custT="1"/>
      <dgm:spPr>
        <a:solidFill>
          <a:srgbClr val="284F6E"/>
        </a:solidFill>
      </dgm:spPr>
      <dgm:t>
        <a:bodyPr vert="horz" wrap="square"/>
        <a:p>
          <a:pPr>
            <a:lnSpc>
              <a:spcPct val="100000"/>
            </a:lnSpc>
            <a:spcBef>
              <a:spcPct val="0"/>
            </a:spcBef>
            <a:spcAft>
              <a:spcPct val="35000"/>
            </a:spcAft>
          </a:pP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BZ" sz="2800" dirty="0">
              <a:latin typeface="Times New Roman" panose="02020603050405020304" pitchFamily="18" charset="0"/>
              <a:cs typeface="Times New Roman" panose="02020603050405020304" pitchFamily="18" charset="0"/>
            </a:rPr>
            <a:t/>
          </a:r>
          <a:endParaRPr lang="en-BZ" sz="2800" dirty="0">
            <a:latin typeface="Times New Roman" panose="02020603050405020304" pitchFamily="18" charset="0"/>
            <a:cs typeface="Times New Roman" panose="02020603050405020304" pitchFamily="18" charset="0"/>
          </a:endParaRPr>
        </a:p>
      </dgm:t>
    </dgm:pt>
    <dgm:pt modelId="{2551B116-6CA7-432D-8F99-8768B16DE21C}" cxnId="{52730165-1E17-4E12-8923-5FEE408B5F05}" type="parTrans">
      <dgm:prSet/>
      <dgm:spPr/>
      <dgm:t>
        <a:bodyPr/>
        <a:lstStyle/>
        <a:p>
          <a:endParaRPr lang="en-BZ" sz="2000"/>
        </a:p>
      </dgm:t>
    </dgm:pt>
    <dgm:pt modelId="{B57F721D-91AB-440C-A0CA-20DD78881178}" cxnId="{52730165-1E17-4E12-8923-5FEE408B5F05}" type="sibTrans">
      <dgm:prSet custT="1"/>
      <dgm:spPr/>
      <dgm:t>
        <a:bodyPr/>
        <a:lstStyle/>
        <a:p>
          <a:endParaRPr lang="en-BZ" sz="2400"/>
        </a:p>
      </dgm:t>
    </dgm:pt>
    <dgm:pt modelId="{D63F55BF-D0B0-42DF-B5DA-3B65DE7E1B78}">
      <dgm:prSet phldr="0" custT="1"/>
      <dgm:spPr>
        <a:solidFill>
          <a:srgbClr val="284F6E"/>
        </a:solidFill>
      </dgm:spPr>
      <dgm:t>
        <a:bodyPr vert="horz" wrap="square"/>
        <a:p>
          <a:pPr>
            <a:lnSpc>
              <a:spcPct val="100000"/>
            </a:lnSpc>
            <a:spcBef>
              <a:spcPct val="0"/>
            </a:spcBef>
            <a:spcAft>
              <a:spcPct val="35000"/>
            </a:spcAft>
          </a:pPr>
          <a:r>
            <a:rPr lang="en-BZ" sz="2800" dirty="0" err="1">
              <a:latin typeface="Times New Roman" panose="02020603050405020304" pitchFamily="18" charset="0"/>
              <a:cs typeface="Times New Roman" panose="02020603050405020304" pitchFamily="18" charset="0"/>
            </a:rPr>
            <a:t>Trái</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tim</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nhiệt</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huyết</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yêu</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hòa</a:t>
          </a:r>
          <a:r>
            <a:rPr lang="en-BZ" sz="2800" dirty="0">
              <a:latin typeface="Times New Roman" panose="02020603050405020304" pitchFamily="18" charset="0"/>
              <a:cs typeface="Times New Roman" panose="02020603050405020304" pitchFamily="18" charset="0"/>
            </a:rPr>
            <a:t> </a:t>
          </a:r>
          <a:r>
            <a:rPr lang="en-BZ" sz="2800" dirty="0" err="1">
              <a:latin typeface="Times New Roman" panose="02020603050405020304" pitchFamily="18" charset="0"/>
              <a:cs typeface="Times New Roman" panose="02020603050405020304" pitchFamily="18" charset="0"/>
            </a:rPr>
            <a:t>bình</a:t>
          </a:r>
          <a:r>
            <a:rPr lang="en-BZ" sz="2800" dirty="0">
              <a:latin typeface="Times New Roman" panose="02020603050405020304" pitchFamily="18" charset="0"/>
              <a:cs typeface="Times New Roman" panose="02020603050405020304" pitchFamily="18" charset="0"/>
            </a:rPr>
            <a:t/>
          </a:r>
          <a:endParaRPr lang="en-BZ" sz="2800" dirty="0">
            <a:latin typeface="Times New Roman" panose="02020603050405020304" pitchFamily="18" charset="0"/>
            <a:cs typeface="Times New Roman" panose="02020603050405020304" pitchFamily="18" charset="0"/>
          </a:endParaRPr>
        </a:p>
      </dgm:t>
    </dgm:pt>
    <dgm:pt modelId="{022C46F6-8B44-4BE1-8A44-054E88C58623}" cxnId="{BFA7F052-622C-481A-88A4-75306208438F}" type="parTrans">
      <dgm:prSet/>
      <dgm:spPr/>
      <dgm:t>
        <a:bodyPr/>
        <a:lstStyle/>
        <a:p>
          <a:endParaRPr lang="en-BZ" sz="2000"/>
        </a:p>
      </dgm:t>
    </dgm:pt>
    <dgm:pt modelId="{4640AD16-99CE-4F80-BD16-5C790CA791DF}" cxnId="{BFA7F052-622C-481A-88A4-75306208438F}" type="sibTrans">
      <dgm:prSet/>
      <dgm:spPr/>
      <dgm:t>
        <a:bodyPr/>
        <a:lstStyle/>
        <a:p>
          <a:endParaRPr lang="en-BZ" sz="2000"/>
        </a:p>
      </dgm:t>
    </dgm:pt>
    <dgm:pt modelId="{DD0D4BE8-8C42-4F4D-B1A4-D6AB02B99A5F}" type="pres">
      <dgm:prSet presAssocID="{BD776CF9-BE4D-4209-839C-791874408D13}" presName="Name0" presStyleCnt="0">
        <dgm:presLayoutVars>
          <dgm:dir/>
          <dgm:resizeHandles val="exact"/>
        </dgm:presLayoutVars>
      </dgm:prSet>
      <dgm:spPr/>
    </dgm:pt>
    <dgm:pt modelId="{A4D2FFB5-8609-40BA-A2B3-C1BB270E7D04}" type="pres">
      <dgm:prSet presAssocID="{0C1BD926-CC36-4338-92AF-DCA1180AF1F0}" presName="node" presStyleLbl="node1" presStyleIdx="0" presStyleCnt="4" custScaleX="123544">
        <dgm:presLayoutVars>
          <dgm:bulletEnabled val="1"/>
        </dgm:presLayoutVars>
      </dgm:prSet>
      <dgm:spPr/>
    </dgm:pt>
    <dgm:pt modelId="{6952DC1E-AFED-4CB0-B06C-E36863842C6C}" type="pres">
      <dgm:prSet presAssocID="{4F34CAF3-EFE9-46C2-9848-8FFE47F1F665}" presName="sibTrans" presStyleLbl="sibTrans2D1" presStyleIdx="0" presStyleCnt="3"/>
      <dgm:spPr/>
    </dgm:pt>
    <dgm:pt modelId="{D38340C9-342D-41D8-BE44-F4DB35AEC692}" type="pres">
      <dgm:prSet presAssocID="{4F34CAF3-EFE9-46C2-9848-8FFE47F1F665}" presName="connectorText" presStyleCnt="0"/>
      <dgm:spPr/>
    </dgm:pt>
    <dgm:pt modelId="{4D538E08-A665-4BB0-944C-41829CD424A0}" type="pres">
      <dgm:prSet presAssocID="{02613F83-C7A7-4482-AEF7-1396271F56AE}" presName="node" presStyleLbl="node1" presStyleIdx="1" presStyleCnt="4" custScaleX="109224" custLinFactNeighborX="-15314" custLinFactNeighborY="895">
        <dgm:presLayoutVars>
          <dgm:bulletEnabled val="1"/>
        </dgm:presLayoutVars>
      </dgm:prSet>
      <dgm:spPr/>
    </dgm:pt>
    <dgm:pt modelId="{1043B569-D5ED-4527-8EC1-D40773295328}" type="pres">
      <dgm:prSet presAssocID="{C0E512C1-394E-47FE-A4F9-0CCD49E6C1D7}" presName="sibTrans" presStyleLbl="sibTrans2D1" presStyleIdx="1" presStyleCnt="3" custLinFactNeighborX="-14390" custLinFactNeighborY="-2470"/>
      <dgm:spPr/>
    </dgm:pt>
    <dgm:pt modelId="{5D815512-304A-4D61-8998-E1BF8896CD4C}" type="pres">
      <dgm:prSet presAssocID="{C0E512C1-394E-47FE-A4F9-0CCD49E6C1D7}" presName="connectorText" presStyleCnt="0"/>
      <dgm:spPr/>
    </dgm:pt>
    <dgm:pt modelId="{4721B91F-8873-435F-A5A0-7A69C1732C7A}" type="pres">
      <dgm:prSet presAssocID="{BD320FDB-5F36-45D8-A385-C95E62E3B5A4}" presName="node" presStyleLbl="node1" presStyleIdx="2" presStyleCnt="4" custScaleX="136691" custLinFactNeighborX="-24014" custLinFactNeighborY="2351">
        <dgm:presLayoutVars>
          <dgm:bulletEnabled val="1"/>
        </dgm:presLayoutVars>
      </dgm:prSet>
      <dgm:spPr/>
    </dgm:pt>
    <dgm:pt modelId="{90C4BD2F-4EA1-478A-92C0-592B87E7DAE5}" type="pres">
      <dgm:prSet presAssocID="{B57F721D-91AB-440C-A0CA-20DD78881178}" presName="sibTrans" presStyleLbl="sibTrans2D1" presStyleIdx="2" presStyleCnt="3"/>
      <dgm:spPr/>
    </dgm:pt>
    <dgm:pt modelId="{80C44192-06DB-4AAD-A787-9CD9E8CEF8A3}" type="pres">
      <dgm:prSet presAssocID="{B57F721D-91AB-440C-A0CA-20DD78881178}" presName="connectorText" presStyleCnt="0"/>
      <dgm:spPr/>
    </dgm:pt>
    <dgm:pt modelId="{1D3E250F-A797-46F7-9980-99D88F5BEDE3}" type="pres">
      <dgm:prSet presAssocID="{D63F55BF-D0B0-42DF-B5DA-3B65DE7E1B78}" presName="node" presStyleLbl="node1" presStyleIdx="3" presStyleCnt="4" custScaleX="135456">
        <dgm:presLayoutVars>
          <dgm:bulletEnabled val="1"/>
        </dgm:presLayoutVars>
      </dgm:prSet>
      <dgm:spPr/>
    </dgm:pt>
  </dgm:ptLst>
  <dgm:cxnLst>
    <dgm:cxn modelId="{E25260A0-4346-49CE-B50D-85E9F2D53E82}" srcId="{BD776CF9-BE4D-4209-839C-791874408D13}" destId="{0C1BD926-CC36-4338-92AF-DCA1180AF1F0}" srcOrd="0" destOrd="0" parTransId="{123A4D12-1E82-40AC-A2A5-C667546499E0}" sibTransId="{4F34CAF3-EFE9-46C2-9848-8FFE47F1F665}"/>
    <dgm:cxn modelId="{8264805F-3F57-4F4D-A739-4AD5B52ECD2A}" srcId="{BD776CF9-BE4D-4209-839C-791874408D13}" destId="{02613F83-C7A7-4482-AEF7-1396271F56AE}" srcOrd="1" destOrd="0" parTransId="{76FFF508-B4CA-443E-9D84-D1C270A550FA}" sibTransId="{C0E512C1-394E-47FE-A4F9-0CCD49E6C1D7}"/>
    <dgm:cxn modelId="{52730165-1E17-4E12-8923-5FEE408B5F05}" srcId="{BD776CF9-BE4D-4209-839C-791874408D13}" destId="{BD320FDB-5F36-45D8-A385-C95E62E3B5A4}" srcOrd="2" destOrd="0" parTransId="{2551B116-6CA7-432D-8F99-8768B16DE21C}" sibTransId="{B57F721D-91AB-440C-A0CA-20DD78881178}"/>
    <dgm:cxn modelId="{BFA7F052-622C-481A-88A4-75306208438F}" srcId="{BD776CF9-BE4D-4209-839C-791874408D13}" destId="{D63F55BF-D0B0-42DF-B5DA-3B65DE7E1B78}" srcOrd="3" destOrd="0" parTransId="{022C46F6-8B44-4BE1-8A44-054E88C58623}" sibTransId="{4640AD16-99CE-4F80-BD16-5C790CA791DF}"/>
    <dgm:cxn modelId="{C74B8830-49FD-4E38-B75E-D0628DF3E908}" type="presOf" srcId="{BD776CF9-BE4D-4209-839C-791874408D13}" destId="{DD0D4BE8-8C42-4F4D-B1A4-D6AB02B99A5F}" srcOrd="0" destOrd="0" presId="urn:microsoft.com/office/officeart/2005/8/layout/process1"/>
    <dgm:cxn modelId="{AA0342C6-F111-4352-9110-A607F208C465}" type="presParOf" srcId="{DD0D4BE8-8C42-4F4D-B1A4-D6AB02B99A5F}" destId="{A4D2FFB5-8609-40BA-A2B3-C1BB270E7D04}" srcOrd="0" destOrd="0" presId="urn:microsoft.com/office/officeart/2005/8/layout/process1"/>
    <dgm:cxn modelId="{0AAAA849-15ED-4276-BEBF-755969B221A7}" type="presOf" srcId="{0C1BD926-CC36-4338-92AF-DCA1180AF1F0}" destId="{A4D2FFB5-8609-40BA-A2B3-C1BB270E7D04}" srcOrd="0" destOrd="0" presId="urn:microsoft.com/office/officeart/2005/8/layout/process1"/>
    <dgm:cxn modelId="{7C2818C9-68D2-4AD1-8584-7EDF765504B9}" type="presParOf" srcId="{DD0D4BE8-8C42-4F4D-B1A4-D6AB02B99A5F}" destId="{6952DC1E-AFED-4CB0-B06C-E36863842C6C}" srcOrd="1" destOrd="0" presId="urn:microsoft.com/office/officeart/2005/8/layout/process1"/>
    <dgm:cxn modelId="{C7F3E4B5-B69B-45CF-93C8-7F0ABA49AE10}" type="presOf" srcId="{4F34CAF3-EFE9-46C2-9848-8FFE47F1F665}" destId="{6952DC1E-AFED-4CB0-B06C-E36863842C6C}" srcOrd="0" destOrd="0" presId="urn:microsoft.com/office/officeart/2005/8/layout/process1"/>
    <dgm:cxn modelId="{5B12BF10-8C6E-440D-9D7E-FBB66A145B0D}" type="presParOf" srcId="{6952DC1E-AFED-4CB0-B06C-E36863842C6C}" destId="{D38340C9-342D-41D8-BE44-F4DB35AEC692}" srcOrd="0" destOrd="1" presId="urn:microsoft.com/office/officeart/2005/8/layout/process1"/>
    <dgm:cxn modelId="{0F696DEC-FBAB-4957-BE5C-24A6155B1909}" type="presOf" srcId="{4F34CAF3-EFE9-46C2-9848-8FFE47F1F665}" destId="{D38340C9-342D-41D8-BE44-F4DB35AEC692}" srcOrd="1" destOrd="0" presId="urn:microsoft.com/office/officeart/2005/8/layout/process1"/>
    <dgm:cxn modelId="{70B1B5D7-AF32-4072-8EF1-C3357ECA1D60}" type="presParOf" srcId="{DD0D4BE8-8C42-4F4D-B1A4-D6AB02B99A5F}" destId="{4D538E08-A665-4BB0-944C-41829CD424A0}" srcOrd="2" destOrd="0" presId="urn:microsoft.com/office/officeart/2005/8/layout/process1"/>
    <dgm:cxn modelId="{F2F76719-6DCF-4199-8820-93CF55BFD798}" type="presOf" srcId="{02613F83-C7A7-4482-AEF7-1396271F56AE}" destId="{4D538E08-A665-4BB0-944C-41829CD424A0}" srcOrd="0" destOrd="0" presId="urn:microsoft.com/office/officeart/2005/8/layout/process1"/>
    <dgm:cxn modelId="{ACCEF538-914B-4A22-9549-D4956420A6C1}" type="presParOf" srcId="{DD0D4BE8-8C42-4F4D-B1A4-D6AB02B99A5F}" destId="{1043B569-D5ED-4527-8EC1-D40773295328}" srcOrd="3" destOrd="0" presId="urn:microsoft.com/office/officeart/2005/8/layout/process1"/>
    <dgm:cxn modelId="{E01C46F8-2D59-4E1F-BA5D-8FA706698032}" type="presOf" srcId="{C0E512C1-394E-47FE-A4F9-0CCD49E6C1D7}" destId="{1043B569-D5ED-4527-8EC1-D40773295328}" srcOrd="0" destOrd="0" presId="urn:microsoft.com/office/officeart/2005/8/layout/process1"/>
    <dgm:cxn modelId="{33574ED4-AC22-42F4-BA5B-56E1B2440476}" type="presParOf" srcId="{1043B569-D5ED-4527-8EC1-D40773295328}" destId="{5D815512-304A-4D61-8998-E1BF8896CD4C}" srcOrd="0" destOrd="3" presId="urn:microsoft.com/office/officeart/2005/8/layout/process1"/>
    <dgm:cxn modelId="{0520CFD3-AA77-41DD-AD23-963C809F442A}" type="presOf" srcId="{C0E512C1-394E-47FE-A4F9-0CCD49E6C1D7}" destId="{5D815512-304A-4D61-8998-E1BF8896CD4C}" srcOrd="1" destOrd="0" presId="urn:microsoft.com/office/officeart/2005/8/layout/process1"/>
    <dgm:cxn modelId="{A7147C72-A61C-4BEE-81B9-5A3A18857EA0}" type="presParOf" srcId="{DD0D4BE8-8C42-4F4D-B1A4-D6AB02B99A5F}" destId="{4721B91F-8873-435F-A5A0-7A69C1732C7A}" srcOrd="4" destOrd="0" presId="urn:microsoft.com/office/officeart/2005/8/layout/process1"/>
    <dgm:cxn modelId="{5E24A995-F59B-41D3-A514-2A8426319A7A}" type="presOf" srcId="{BD320FDB-5F36-45D8-A385-C95E62E3B5A4}" destId="{4721B91F-8873-435F-A5A0-7A69C1732C7A}" srcOrd="0" destOrd="0" presId="urn:microsoft.com/office/officeart/2005/8/layout/process1"/>
    <dgm:cxn modelId="{72A99D59-808D-473C-8864-25273A0CCB80}" type="presParOf" srcId="{DD0D4BE8-8C42-4F4D-B1A4-D6AB02B99A5F}" destId="{90C4BD2F-4EA1-478A-92C0-592B87E7DAE5}" srcOrd="5" destOrd="0" presId="urn:microsoft.com/office/officeart/2005/8/layout/process1"/>
    <dgm:cxn modelId="{3C479BA8-2AEE-482B-A014-B85C481C2312}" type="presOf" srcId="{B57F721D-91AB-440C-A0CA-20DD78881178}" destId="{90C4BD2F-4EA1-478A-92C0-592B87E7DAE5}" srcOrd="0" destOrd="0" presId="urn:microsoft.com/office/officeart/2005/8/layout/process1"/>
    <dgm:cxn modelId="{41DD9978-BC55-40F0-816C-180CA1F2807A}" type="presParOf" srcId="{90C4BD2F-4EA1-478A-92C0-592B87E7DAE5}" destId="{80C44192-06DB-4AAD-A787-9CD9E8CEF8A3}" srcOrd="0" destOrd="5" presId="urn:microsoft.com/office/officeart/2005/8/layout/process1"/>
    <dgm:cxn modelId="{8A829461-6926-42AA-B61C-935228593D0D}" type="presOf" srcId="{B57F721D-91AB-440C-A0CA-20DD78881178}" destId="{80C44192-06DB-4AAD-A787-9CD9E8CEF8A3}" srcOrd="1" destOrd="0" presId="urn:microsoft.com/office/officeart/2005/8/layout/process1"/>
    <dgm:cxn modelId="{9BEBED1C-3A6D-490F-AC37-5CD6031BA8DD}" type="presParOf" srcId="{DD0D4BE8-8C42-4F4D-B1A4-D6AB02B99A5F}" destId="{1D3E250F-A797-46F7-9980-99D88F5BEDE3}" srcOrd="6" destOrd="0" presId="urn:microsoft.com/office/officeart/2005/8/layout/process1"/>
    <dgm:cxn modelId="{17F7A821-4B64-4990-A722-656EF4AE8E97}" type="presOf" srcId="{D63F55BF-D0B0-42DF-B5DA-3B65DE7E1B78}" destId="{1D3E250F-A797-46F7-9980-99D88F5BEDE3}" srcOrd="0" destOrd="0" presId="urn:microsoft.com/office/officeart/2005/8/layout/process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2FFB5-8609-40BA-A2B3-C1BB270E7D04}">
      <dsp:nvSpPr>
        <dsp:cNvPr id="0" name=""/>
        <dsp:cNvSpPr/>
      </dsp:nvSpPr>
      <dsp:spPr>
        <a:xfrm>
          <a:off x="9756" y="240607"/>
          <a:ext cx="2318532" cy="1127112"/>
        </a:xfrm>
        <a:prstGeom prst="roundRect">
          <a:avLst>
            <a:gd name="adj" fmla="val 10000"/>
          </a:avLst>
        </a:prstGeom>
        <a:solidFill>
          <a:srgbClr val="284F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9Slide05 FS Blonde Script" panose="03000503000000000000" pitchFamily="65" charset="0"/>
            </a:rPr>
            <a:t>Thái</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độ</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cứng</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rắn</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nghiêm</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khắc</a:t>
          </a:r>
          <a:endParaRPr lang="en-BZ" sz="2800" kern="1200" dirty="0">
            <a:latin typeface="#9Slide05 FS Blonde Script" panose="03000503000000000000" pitchFamily="65" charset="0"/>
          </a:endParaRPr>
        </a:p>
      </dsp:txBody>
      <dsp:txXfrm>
        <a:off x="42768" y="273619"/>
        <a:ext cx="2252508" cy="1061088"/>
      </dsp:txXfrm>
    </dsp:sp>
    <dsp:sp modelId="{6952DC1E-AFED-4CB0-B06C-E36863842C6C}">
      <dsp:nvSpPr>
        <dsp:cNvPr id="0" name=""/>
        <dsp:cNvSpPr/>
      </dsp:nvSpPr>
      <dsp:spPr>
        <a:xfrm rot="12298">
          <a:off x="2487217" y="576773"/>
          <a:ext cx="336931" cy="465418"/>
        </a:xfrm>
        <a:prstGeom prst="rightArrow">
          <a:avLst>
            <a:gd name="adj1" fmla="val 60000"/>
            <a:gd name="adj2" fmla="val 50000"/>
          </a:avLst>
        </a:prstGeom>
        <a:solidFill>
          <a:srgbClr val="284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kern="1200">
            <a:latin typeface="#9Slide05 FS Blonde Script" panose="03000503000000000000" pitchFamily="65" charset="0"/>
          </a:endParaRPr>
        </a:p>
      </dsp:txBody>
      <dsp:txXfrm>
        <a:off x="2487217" y="669676"/>
        <a:ext cx="235852" cy="279250"/>
      </dsp:txXfrm>
    </dsp:sp>
    <dsp:sp modelId="{4D538E08-A665-4BB0-944C-41829CD424A0}">
      <dsp:nvSpPr>
        <dsp:cNvPr id="0" name=""/>
        <dsp:cNvSpPr/>
      </dsp:nvSpPr>
      <dsp:spPr>
        <a:xfrm>
          <a:off x="2964005" y="250695"/>
          <a:ext cx="2049791" cy="1127112"/>
        </a:xfrm>
        <a:prstGeom prst="roundRect">
          <a:avLst>
            <a:gd name="adj" fmla="val 10000"/>
          </a:avLst>
        </a:prstGeom>
        <a:solidFill>
          <a:srgbClr val="284F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9Slide05 FS Blonde Script" panose="03000503000000000000" pitchFamily="65" charset="0"/>
            </a:rPr>
            <a:t>Tình</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cảm</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tha</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thiết</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mãnh</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liệt</a:t>
          </a:r>
          <a:endParaRPr lang="en-BZ" sz="2800" kern="1200" dirty="0">
            <a:latin typeface="#9Slide05 FS Blonde Script" panose="03000503000000000000" pitchFamily="65" charset="0"/>
          </a:endParaRPr>
        </a:p>
      </dsp:txBody>
      <dsp:txXfrm>
        <a:off x="2997017" y="283707"/>
        <a:ext cx="1983767" cy="1061088"/>
      </dsp:txXfrm>
    </dsp:sp>
    <dsp:sp modelId="{1043B569-D5ED-4527-8EC1-D40773295328}">
      <dsp:nvSpPr>
        <dsp:cNvPr id="0" name=""/>
        <dsp:cNvSpPr/>
      </dsp:nvSpPr>
      <dsp:spPr>
        <a:xfrm rot="18850">
          <a:off x="5132864" y="577601"/>
          <a:ext cx="363249" cy="465418"/>
        </a:xfrm>
        <a:prstGeom prst="rightArrow">
          <a:avLst>
            <a:gd name="adj1" fmla="val 60000"/>
            <a:gd name="adj2" fmla="val 50000"/>
          </a:avLst>
        </a:prstGeom>
        <a:solidFill>
          <a:srgbClr val="284F6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kern="1200">
            <a:latin typeface="#9Slide05 FS Blonde Script" panose="03000503000000000000" pitchFamily="65" charset="0"/>
          </a:endParaRPr>
        </a:p>
      </dsp:txBody>
      <dsp:txXfrm>
        <a:off x="5132865" y="670386"/>
        <a:ext cx="254274" cy="279250"/>
      </dsp:txXfrm>
    </dsp:sp>
    <dsp:sp modelId="{4721B91F-8873-435F-A5A0-7A69C1732C7A}">
      <dsp:nvSpPr>
        <dsp:cNvPr id="0" name=""/>
        <dsp:cNvSpPr/>
      </dsp:nvSpPr>
      <dsp:spPr>
        <a:xfrm>
          <a:off x="5699163" y="267106"/>
          <a:ext cx="2565260" cy="1127112"/>
        </a:xfrm>
        <a:prstGeom prst="roundRect">
          <a:avLst>
            <a:gd name="adj" fmla="val 10000"/>
          </a:avLst>
        </a:prstGeom>
        <a:solidFill>
          <a:srgbClr val="284F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9Slide05 FS Blonde Script" panose="03000503000000000000" pitchFamily="65" charset="0"/>
            </a:rPr>
            <a:t>Cách</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lập</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luận</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chặt</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chẽ</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thuyết</a:t>
          </a:r>
          <a:r>
            <a:rPr lang="en-US" sz="2800" kern="1200" dirty="0">
              <a:latin typeface="#9Slide05 FS Blonde Script" panose="03000503000000000000" pitchFamily="65" charset="0"/>
            </a:rPr>
            <a:t> </a:t>
          </a:r>
          <a:r>
            <a:rPr lang="en-US" sz="2800" kern="1200" dirty="0" err="1">
              <a:latin typeface="#9Slide05 FS Blonde Script" panose="03000503000000000000" pitchFamily="65" charset="0"/>
            </a:rPr>
            <a:t>phục</a:t>
          </a:r>
          <a:endParaRPr lang="en-BZ" sz="2800" kern="1200" dirty="0">
            <a:latin typeface="#9Slide05 FS Blonde Script" panose="03000503000000000000" pitchFamily="65" charset="0"/>
          </a:endParaRPr>
        </a:p>
      </dsp:txBody>
      <dsp:txXfrm>
        <a:off x="5732175" y="300118"/>
        <a:ext cx="2499236" cy="1061088"/>
      </dsp:txXfrm>
    </dsp:sp>
    <dsp:sp modelId="{90C4BD2F-4EA1-478A-92C0-592B87E7DAE5}">
      <dsp:nvSpPr>
        <dsp:cNvPr id="0" name=""/>
        <dsp:cNvSpPr/>
      </dsp:nvSpPr>
      <dsp:spPr>
        <a:xfrm rot="21573858">
          <a:off x="8497152" y="584553"/>
          <a:ext cx="493413" cy="465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BZ" sz="2400" kern="1200"/>
        </a:p>
      </dsp:txBody>
      <dsp:txXfrm>
        <a:off x="8497154" y="678168"/>
        <a:ext cx="353788" cy="279250"/>
      </dsp:txXfrm>
    </dsp:sp>
    <dsp:sp modelId="{1D3E250F-A797-46F7-9980-99D88F5BEDE3}">
      <dsp:nvSpPr>
        <dsp:cNvPr id="0" name=""/>
        <dsp:cNvSpPr/>
      </dsp:nvSpPr>
      <dsp:spPr>
        <a:xfrm>
          <a:off x="9195365" y="240607"/>
          <a:ext cx="2542083" cy="1127112"/>
        </a:xfrm>
        <a:prstGeom prst="roundRect">
          <a:avLst>
            <a:gd name="adj" fmla="val 10000"/>
          </a:avLst>
        </a:prstGeom>
        <a:solidFill>
          <a:srgbClr val="284F6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BZ" sz="2800" kern="1200" dirty="0" err="1">
              <a:latin typeface="#9Slide05 FS Blonde Script" panose="03000503000000000000" pitchFamily="65" charset="0"/>
            </a:rPr>
            <a:t>Trái</a:t>
          </a:r>
          <a:r>
            <a:rPr lang="en-BZ" sz="2800" kern="1200" dirty="0">
              <a:latin typeface="#9Slide05 FS Blonde Script" panose="03000503000000000000" pitchFamily="65" charset="0"/>
            </a:rPr>
            <a:t> </a:t>
          </a:r>
          <a:r>
            <a:rPr lang="en-BZ" sz="2800" kern="1200" dirty="0" err="1">
              <a:latin typeface="#9Slide05 FS Blonde Script" panose="03000503000000000000" pitchFamily="65" charset="0"/>
            </a:rPr>
            <a:t>tim</a:t>
          </a:r>
          <a:r>
            <a:rPr lang="en-BZ" sz="2800" kern="1200" dirty="0">
              <a:latin typeface="#9Slide05 FS Blonde Script" panose="03000503000000000000" pitchFamily="65" charset="0"/>
            </a:rPr>
            <a:t> </a:t>
          </a:r>
          <a:r>
            <a:rPr lang="en-BZ" sz="2800" kern="1200" dirty="0" err="1">
              <a:latin typeface="#9Slide05 FS Blonde Script" panose="03000503000000000000" pitchFamily="65" charset="0"/>
            </a:rPr>
            <a:t>nhiệt</a:t>
          </a:r>
          <a:r>
            <a:rPr lang="en-BZ" sz="2800" kern="1200" dirty="0">
              <a:latin typeface="#9Slide05 FS Blonde Script" panose="03000503000000000000" pitchFamily="65" charset="0"/>
            </a:rPr>
            <a:t> </a:t>
          </a:r>
          <a:r>
            <a:rPr lang="en-BZ" sz="2800" kern="1200" dirty="0" err="1">
              <a:latin typeface="#9Slide05 FS Blonde Script" panose="03000503000000000000" pitchFamily="65" charset="0"/>
            </a:rPr>
            <a:t>huyết</a:t>
          </a:r>
          <a:r>
            <a:rPr lang="en-BZ" sz="2800" kern="1200" dirty="0">
              <a:latin typeface="#9Slide05 FS Blonde Script" panose="03000503000000000000" pitchFamily="65" charset="0"/>
            </a:rPr>
            <a:t>, </a:t>
          </a:r>
          <a:r>
            <a:rPr lang="en-BZ" sz="2800" kern="1200" dirty="0" err="1">
              <a:latin typeface="#9Slide05 FS Blonde Script" panose="03000503000000000000" pitchFamily="65" charset="0"/>
            </a:rPr>
            <a:t>yêu</a:t>
          </a:r>
          <a:r>
            <a:rPr lang="en-BZ" sz="2800" kern="1200" dirty="0">
              <a:latin typeface="#9Slide05 FS Blonde Script" panose="03000503000000000000" pitchFamily="65" charset="0"/>
            </a:rPr>
            <a:t> </a:t>
          </a:r>
          <a:r>
            <a:rPr lang="en-BZ" sz="2800" kern="1200" dirty="0" err="1">
              <a:latin typeface="#9Slide05 FS Blonde Script" panose="03000503000000000000" pitchFamily="65" charset="0"/>
            </a:rPr>
            <a:t>hòa</a:t>
          </a:r>
          <a:r>
            <a:rPr lang="en-BZ" sz="2800" kern="1200" dirty="0">
              <a:latin typeface="#9Slide05 FS Blonde Script" panose="03000503000000000000" pitchFamily="65" charset="0"/>
            </a:rPr>
            <a:t> </a:t>
          </a:r>
          <a:r>
            <a:rPr lang="en-BZ" sz="2800" kern="1200" dirty="0" err="1">
              <a:latin typeface="#9Slide05 FS Blonde Script" panose="03000503000000000000" pitchFamily="65" charset="0"/>
            </a:rPr>
            <a:t>bình</a:t>
          </a:r>
          <a:endParaRPr lang="en-BZ" sz="2800" kern="1200" dirty="0">
            <a:latin typeface="#9Slide05 FS Blonde Script" panose="03000503000000000000" pitchFamily="65" charset="0"/>
          </a:endParaRPr>
        </a:p>
      </dsp:txBody>
      <dsp:txXfrm>
        <a:off x="9228377" y="273619"/>
        <a:ext cx="2476059" cy="106108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095EC3-1D35-41B7-A469-8312B7F7AB84}"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ECB99-4981-4C47-8D6F-40ABC41C88A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fld>
            <a:endParaRPr lang="zh-CN"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73C3E53-F208-4449-A311-1947BD12FE5F}" type="slidenum">
              <a:rPr lang="en-US" altLang="en-US"/>
            </a:fld>
            <a:endParaRPr lang="en-US" altLang="en-US"/>
          </a:p>
        </p:txBody>
      </p:sp>
      <p:sp>
        <p:nvSpPr>
          <p:cNvPr id="271362" name="Rectangle 2"/>
          <p:cNvSpPr>
            <a:spLocks noGrp="1" noRot="1" noChangeAspect="1" noChangeArrowheads="1" noTextEdit="1"/>
          </p:cNvSpPr>
          <p:nvPr>
            <p:ph type="sldImg"/>
          </p:nvPr>
        </p:nvSpPr>
        <p:spPr/>
      </p:sp>
      <p:sp>
        <p:nvSpPr>
          <p:cNvPr id="271363"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EC7DE967-E823-4BA8-A543-BBFD5433741E}" type="slidenum">
              <a:rPr lang="en-US" altLang="en-US"/>
            </a:fld>
            <a:endParaRPr lang="en-US" altLang="en-US"/>
          </a:p>
        </p:txBody>
      </p:sp>
      <p:sp>
        <p:nvSpPr>
          <p:cNvPr id="284674" name="Rectangle 2"/>
          <p:cNvSpPr>
            <a:spLocks noGrp="1" noRot="1" noChangeAspect="1" noChangeArrowheads="1" noTextEdit="1"/>
          </p:cNvSpPr>
          <p:nvPr>
            <p:ph type="sldImg"/>
          </p:nvPr>
        </p:nvSpPr>
        <p:spPr/>
      </p:sp>
      <p:sp>
        <p:nvSpPr>
          <p:cNvPr id="284675"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71A085E-7A18-4295-9DED-D0B38ABC4287}" type="slidenum">
              <a:rPr lang="en-US" altLang="en-US"/>
            </a:fld>
            <a:endParaRPr lang="en-US" altLang="en-US"/>
          </a:p>
        </p:txBody>
      </p:sp>
      <p:sp>
        <p:nvSpPr>
          <p:cNvPr id="268290" name="Rectangle 2"/>
          <p:cNvSpPr>
            <a:spLocks noGrp="1" noRot="1" noChangeAspect="1" noChangeArrowheads="1" noTextEdit="1"/>
          </p:cNvSpPr>
          <p:nvPr>
            <p:ph type="sldImg"/>
          </p:nvPr>
        </p:nvSpPr>
        <p:spPr/>
      </p:sp>
      <p:sp>
        <p:nvSpPr>
          <p:cNvPr id="268291"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4671D8D-C8C9-4670-8C6B-3CC111E85C7E}"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D6EB45B-8A1C-4934-AE6C-AC9AF345B45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D6EB45B-8A1C-4934-AE6C-AC9AF345B45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D6EB45B-8A1C-4934-AE6C-AC9AF345B45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D6EB45B-8A1C-4934-AE6C-AC9AF345B45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D6EB45B-8A1C-4934-AE6C-AC9AF345B45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D6EB45B-8A1C-4934-AE6C-AC9AF345B45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D6EB45B-8A1C-4934-AE6C-AC9AF345B45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F1475F-F65B-4E12-B383-4D58CE23EA2A}"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D6EB45B-8A1C-4934-AE6C-AC9AF345B45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F1475F-F65B-4E12-B383-4D58CE23EA2A}"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6EB45B-8A1C-4934-AE6C-AC9AF345B45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F1475F-F65B-4E12-B383-4D58CE23EA2A}"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D6EB45B-8A1C-4934-AE6C-AC9AF345B45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D6EB45B-8A1C-4934-AE6C-AC9AF345B45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EB45B-8A1C-4934-AE6C-AC9AF345B452}"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1475F-F65B-4E12-B383-4D58CE23EA2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16.png"/><Relationship Id="rId1"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jpe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43.jpeg"/><Relationship Id="rId1" Type="http://schemas.openxmlformats.org/officeDocument/2006/relationships/image" Target="../media/image4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1.xml"/><Relationship Id="rId7" Type="http://schemas.openxmlformats.org/officeDocument/2006/relationships/slideLayout" Target="../slideLayouts/slideLayout2.xml"/><Relationship Id="rId6" Type="http://schemas.openxmlformats.org/officeDocument/2006/relationships/image" Target="../media/image47.jpe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image" Target="../media/image49.png"/></Relationships>
</file>

<file path=ppt/slides/_rels/slide35.xml.rels><?xml version="1.0" encoding="UTF-8" standalone="yes"?>
<Relationships xmlns="http://schemas.openxmlformats.org/package/2006/relationships"><Relationship Id="rId9" Type="http://schemas.openxmlformats.org/officeDocument/2006/relationships/notesSlide" Target="../notesSlides/notesSlide35.xml"/><Relationship Id="rId8" Type="http://schemas.openxmlformats.org/officeDocument/2006/relationships/slideLayout" Target="../slideLayouts/slideLayout6.xml"/><Relationship Id="rId7" Type="http://schemas.openxmlformats.org/officeDocument/2006/relationships/image" Target="../media/image55.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2.xml"/><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1"/>
          <a:stretch>
            <a:fillRect/>
          </a:stretch>
        </p:blipFill>
        <p:spPr>
          <a:xfrm>
            <a:off x="0" y="4595"/>
            <a:ext cx="12192000" cy="6847660"/>
          </a:xfrm>
          <a:prstGeom prst="rect">
            <a:avLst/>
          </a:prstGeom>
          <a:noFill/>
          <a:ln w="9525">
            <a:noFill/>
          </a:ln>
        </p:spPr>
      </p:pic>
      <p:pic>
        <p:nvPicPr>
          <p:cNvPr id="2084" name="图片 2083" descr="3"/>
          <p:cNvPicPr>
            <a:picLocks noChangeAspect="1"/>
          </p:cNvPicPr>
          <p:nvPr/>
        </p:nvPicPr>
        <p:blipFill>
          <a:blip r:embed="rId2"/>
          <a:stretch>
            <a:fillRect/>
          </a:stretch>
        </p:blipFill>
        <p:spPr>
          <a:xfrm>
            <a:off x="363384" y="814596"/>
            <a:ext cx="11569787" cy="11526128"/>
          </a:xfrm>
          <a:prstGeom prst="rect">
            <a:avLst/>
          </a:prstGeom>
          <a:noFill/>
          <a:ln w="9525">
            <a:noFill/>
          </a:ln>
        </p:spPr>
      </p:pic>
      <p:sp>
        <p:nvSpPr>
          <p:cNvPr id="2055" name="文本框 2054"/>
          <p:cNvSpPr txBox="1"/>
          <p:nvPr/>
        </p:nvSpPr>
        <p:spPr>
          <a:xfrm>
            <a:off x="6519545" y="5375275"/>
            <a:ext cx="4830445" cy="645160"/>
          </a:xfrm>
          <a:prstGeom prst="rect">
            <a:avLst/>
          </a:prstGeom>
          <a:noFill/>
          <a:ln w="9525">
            <a:noFill/>
          </a:ln>
        </p:spPr>
        <p:txBody>
          <a:bodyPr wrap="square">
            <a:spAutoFit/>
          </a:bodyPr>
          <a:lstStyle/>
          <a:p>
            <a:pPr defTabSz="1085850">
              <a:spcBef>
                <a:spcPct val="50000"/>
              </a:spcBef>
            </a:pPr>
            <a:r>
              <a:rPr lang="en-SG" altLang="zh-CN" sz="3600" b="1" dirty="0">
                <a:latin typeface="#9Slide03 Arima Madurai Black" panose="00000A00000000000000" pitchFamily="2" charset="0"/>
                <a:ea typeface="黑体" panose="02010600030101010101" pitchFamily="2" charset="-122"/>
                <a:cs typeface="#9Slide03 Arima Madurai Black" panose="00000A00000000000000" pitchFamily="2" charset="0"/>
              </a:rPr>
              <a:t>_</a:t>
            </a:r>
            <a:r>
              <a:rPr lang="en-SG" altLang="zh-CN" sz="3600" b="1" dirty="0">
                <a:latin typeface="Times New Roman" panose="02020603050405020304" pitchFamily="18" charset="0"/>
                <a:ea typeface="黑体" panose="02010600030101010101" pitchFamily="2" charset="-122"/>
                <a:cs typeface="Times New Roman" panose="02020603050405020304" pitchFamily="18" charset="0"/>
              </a:rPr>
              <a:t>G.G </a:t>
            </a:r>
            <a:r>
              <a:rPr lang="en-SG" altLang="zh-CN" sz="3600" b="1" dirty="0" err="1">
                <a:latin typeface="Times New Roman" panose="02020603050405020304" pitchFamily="18" charset="0"/>
                <a:ea typeface="黑体" panose="02010600030101010101" pitchFamily="2" charset="-122"/>
                <a:cs typeface="Times New Roman" panose="02020603050405020304" pitchFamily="18" charset="0"/>
              </a:rPr>
              <a:t>Mác-két</a:t>
            </a:r>
            <a:r>
              <a:rPr lang="en-SG" altLang="zh-CN" sz="3600" b="1" dirty="0">
                <a:latin typeface="Times New Roman" panose="02020603050405020304" pitchFamily="18" charset="0"/>
                <a:ea typeface="黑体" panose="02010600030101010101" pitchFamily="2" charset="-122"/>
                <a:cs typeface="Times New Roman" panose="02020603050405020304" pitchFamily="18" charset="0"/>
              </a:rPr>
              <a:t>_</a:t>
            </a:r>
            <a:endParaRPr lang="zh-CN" altLang="en-US" sz="3600" b="1" dirty="0">
              <a:latin typeface="Times New Roman" panose="02020603050405020304" pitchFamily="18" charset="0"/>
              <a:ea typeface="黑体" panose="02010600030101010101" pitchFamily="2" charset="-122"/>
              <a:cs typeface="Times New Roman" panose="02020603050405020304" pitchFamily="18" charset="0"/>
            </a:endParaRPr>
          </a:p>
        </p:txBody>
      </p:sp>
      <p:sp>
        <p:nvSpPr>
          <p:cNvPr id="2056" name="文本框 2055"/>
          <p:cNvSpPr txBox="1"/>
          <p:nvPr/>
        </p:nvSpPr>
        <p:spPr>
          <a:xfrm>
            <a:off x="3071664" y="3388912"/>
            <a:ext cx="7056784" cy="1938020"/>
          </a:xfrm>
          <a:prstGeom prst="rect">
            <a:avLst/>
          </a:prstGeom>
          <a:noFill/>
          <a:ln w="9525">
            <a:noFill/>
          </a:ln>
        </p:spPr>
        <p:txBody>
          <a:bodyPr wrap="square">
            <a:spAutoFit/>
          </a:bodyPr>
          <a:lstStyle/>
          <a:p>
            <a:pPr algn="ctr" defTabSz="1085850">
              <a:spcBef>
                <a:spcPct val="50000"/>
              </a:spcBef>
            </a:pP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Đấu</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tranh</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cho</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một</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thế</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giới</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hòa</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bình</a:t>
            </a:r>
            <a:endPar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endParaRPr>
          </a:p>
        </p:txBody>
      </p:sp>
      <p:pic>
        <p:nvPicPr>
          <p:cNvPr id="2078" name="图片 2077" descr="2"/>
          <p:cNvPicPr>
            <a:picLocks noChangeAspect="1"/>
          </p:cNvPicPr>
          <p:nvPr/>
        </p:nvPicPr>
        <p:blipFill>
          <a:blip r:embed="rId3"/>
          <a:stretch>
            <a:fillRect/>
          </a:stretch>
        </p:blipFill>
        <p:spPr>
          <a:xfrm>
            <a:off x="637978" y="302400"/>
            <a:ext cx="2233532" cy="746809"/>
          </a:xfrm>
          <a:prstGeom prst="rect">
            <a:avLst/>
          </a:prstGeom>
          <a:noFill/>
          <a:ln w="9525">
            <a:noFill/>
          </a:ln>
        </p:spPr>
      </p:pic>
      <p:pic>
        <p:nvPicPr>
          <p:cNvPr id="2088" name="图片 2087" descr="1-16"/>
          <p:cNvPicPr>
            <a:picLocks noChangeAspect="1"/>
          </p:cNvPicPr>
          <p:nvPr/>
        </p:nvPicPr>
        <p:blipFill>
          <a:blip r:embed="rId4"/>
          <a:stretch>
            <a:fillRect/>
          </a:stretch>
        </p:blipFill>
        <p:spPr>
          <a:xfrm>
            <a:off x="9379085" y="302171"/>
            <a:ext cx="2502383" cy="1165021"/>
          </a:xfrm>
          <a:prstGeom prst="rect">
            <a:avLst/>
          </a:prstGeom>
          <a:noFill/>
          <a:ln w="9525">
            <a:noFill/>
          </a:ln>
        </p:spPr>
      </p:pic>
      <p:sp>
        <p:nvSpPr>
          <p:cNvPr id="2" name="Text Box 1"/>
          <p:cNvSpPr txBox="1"/>
          <p:nvPr/>
        </p:nvSpPr>
        <p:spPr>
          <a:xfrm>
            <a:off x="2215515" y="-23495"/>
            <a:ext cx="3169285" cy="1198880"/>
          </a:xfrm>
          <a:prstGeom prst="rect">
            <a:avLst/>
          </a:prstGeom>
          <a:noFill/>
        </p:spPr>
        <p:txBody>
          <a:bodyPr wrap="square" rtlCol="0">
            <a:spAutoFit/>
          </a:bodyPr>
          <a:p>
            <a:r>
              <a:rPr lang="en-US" sz="3600" b="1">
                <a:solidFill>
                  <a:srgbClr val="FF0000"/>
                </a:solidFill>
                <a:latin typeface="Times New Roman" panose="02020603050405020304" pitchFamily="18" charset="0"/>
                <a:cs typeface="Times New Roman" panose="02020603050405020304" pitchFamily="18" charset="0"/>
              </a:rPr>
              <a:t>TUẦN 2: </a:t>
            </a:r>
            <a:endParaRPr lang="en-US" sz="3600" b="1">
              <a:solidFill>
                <a:srgbClr val="FF0000"/>
              </a:solidFill>
              <a:latin typeface="Times New Roman" panose="02020603050405020304" pitchFamily="18" charset="0"/>
              <a:cs typeface="Times New Roman" panose="02020603050405020304" pitchFamily="18" charset="0"/>
            </a:endParaRPr>
          </a:p>
          <a:p>
            <a:r>
              <a:rPr lang="en-US" sz="3600" b="1">
                <a:solidFill>
                  <a:srgbClr val="FF0000"/>
                </a:solidFill>
                <a:latin typeface="Times New Roman" panose="02020603050405020304" pitchFamily="18" charset="0"/>
                <a:cs typeface="Times New Roman" panose="02020603050405020304" pitchFamily="18" charset="0"/>
              </a:rPr>
              <a:t>TIẾT: 6,7</a:t>
            </a:r>
            <a:endParaRPr lang="en-US" sz="36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2055"/>
                                        </p:tgtEl>
                                        <p:attrNameLst>
                                          <p:attrName>style.visibility</p:attrName>
                                        </p:attrNameLst>
                                      </p:cBhvr>
                                      <p:to>
                                        <p:strVal val="visible"/>
                                      </p:to>
                                    </p:set>
                                    <p:animEffect transition="in" filter="wipe(left)">
                                      <p:cBhvr>
                                        <p:cTn id="16" dur="500"/>
                                        <p:tgtEl>
                                          <p:spTgt spid="2055"/>
                                        </p:tgtEl>
                                      </p:cBhvr>
                                    </p:animEffect>
                                  </p:childTnLst>
                                </p:cTn>
                              </p:par>
                              <p:par>
                                <p:cTn id="17" presetID="47" presetClass="entr" presetSubtype="0" fill="hold" nodeType="with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1000"/>
                                        <p:tgtEl>
                                          <p:spTgt spid="2088"/>
                                        </p:tgtEl>
                                      </p:cBhvr>
                                    </p:animEffect>
                                    <p:anim calcmode="lin" valueType="num">
                                      <p:cBhvr>
                                        <p:cTn id="20" dur="1000" fill="hold"/>
                                        <p:tgtEl>
                                          <p:spTgt spid="2088"/>
                                        </p:tgtEl>
                                        <p:attrNameLst>
                                          <p:attrName>ppt_x</p:attrName>
                                        </p:attrNameLst>
                                      </p:cBhvr>
                                      <p:tavLst>
                                        <p:tav tm="0">
                                          <p:val>
                                            <p:strVal val="#ppt_x"/>
                                          </p:val>
                                        </p:tav>
                                        <p:tav tm="100000">
                                          <p:val>
                                            <p:strVal val="#ppt_x"/>
                                          </p:val>
                                        </p:tav>
                                      </p:tavLst>
                                    </p:anim>
                                    <p:anim calcmode="lin" valueType="num">
                                      <p:cBhvr>
                                        <p:cTn id="21"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493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p:cNvSpPr>
            <a:spLocks noChangeArrowheads="1"/>
          </p:cNvSpPr>
          <p:nvPr/>
        </p:nvSpPr>
        <p:spPr bwMode="auto">
          <a:xfrm rot="10759807" flipV="1">
            <a:off x="8042275" y="3829685"/>
            <a:ext cx="3995420" cy="310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err="1">
                <a:solidFill>
                  <a:srgbClr val="0000CC"/>
                </a:solidFill>
                <a:latin typeface="Times New Roman" panose="02020603050405020304" pitchFamily="18" charset="0"/>
                <a:cs typeface="Times New Roman" panose="02020603050405020304" pitchFamily="18" charset="0"/>
              </a:rPr>
              <a:t>Năm</a:t>
            </a:r>
            <a:r>
              <a:rPr lang="en-US" altLang="en-US" sz="2800" b="1" dirty="0">
                <a:solidFill>
                  <a:srgbClr val="0000CC"/>
                </a:solidFill>
                <a:latin typeface="Times New Roman" panose="02020603050405020304" pitchFamily="18" charset="0"/>
                <a:cs typeface="Times New Roman" panose="02020603050405020304" pitchFamily="18" charset="0"/>
              </a:rPr>
              <a:t> 2001, </a:t>
            </a:r>
            <a:r>
              <a:rPr lang="en-US" altLang="en-US" sz="2800" b="1" dirty="0" err="1">
                <a:solidFill>
                  <a:srgbClr val="0000CC"/>
                </a:solidFill>
                <a:latin typeface="Times New Roman" panose="02020603050405020304" pitchFamily="18" charset="0"/>
                <a:cs typeface="Times New Roman" panose="02020603050405020304" pitchFamily="18" charset="0"/>
              </a:rPr>
              <a:t>Ấn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Độ</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đã</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mua</a:t>
            </a:r>
            <a:r>
              <a:rPr lang="en-US" altLang="en-US" sz="2800" b="1" dirty="0">
                <a:solidFill>
                  <a:srgbClr val="0000CC"/>
                </a:solidFill>
                <a:latin typeface="Times New Roman" panose="02020603050405020304" pitchFamily="18" charset="0"/>
                <a:cs typeface="Times New Roman" panose="02020603050405020304" pitchFamily="18" charset="0"/>
              </a:rPr>
              <a:t> 60 </a:t>
            </a:r>
            <a:r>
              <a:rPr lang="en-US" altLang="en-US" sz="2800" b="1" dirty="0" err="1">
                <a:solidFill>
                  <a:srgbClr val="0000CC"/>
                </a:solidFill>
                <a:latin typeface="Times New Roman" panose="02020603050405020304" pitchFamily="18" charset="0"/>
                <a:cs typeface="Times New Roman" panose="02020603050405020304" pitchFamily="18" charset="0"/>
              </a:rPr>
              <a:t>chiếc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đấu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cơ</a:t>
            </a:r>
            <a:r>
              <a:rPr lang="en-US" altLang="en-US" sz="2800" b="1" dirty="0">
                <a:solidFill>
                  <a:srgbClr val="0000CC"/>
                </a:solidFill>
                <a:latin typeface="Times New Roman" panose="02020603050405020304" pitchFamily="18" charset="0"/>
                <a:cs typeface="Times New Roman" panose="02020603050405020304" pitchFamily="18" charset="0"/>
              </a:rPr>
              <a:t> Sukhoi-30. </a:t>
            </a:r>
            <a:r>
              <a:rPr lang="en-US" altLang="en-US" sz="2800" b="1" dirty="0" err="1">
                <a:solidFill>
                  <a:srgbClr val="0000CC"/>
                </a:solidFill>
                <a:latin typeface="Times New Roman" panose="02020603050405020304" pitchFamily="18" charset="0"/>
                <a:cs typeface="Times New Roman" panose="02020603050405020304" pitchFamily="18" charset="0"/>
              </a:rPr>
              <a:t>Chiếc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phản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lực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cơ</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hai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chỗ</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có</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thể</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tải</a:t>
            </a:r>
            <a:r>
              <a:rPr lang="en-US" altLang="en-US" sz="2800" b="1" dirty="0">
                <a:solidFill>
                  <a:srgbClr val="0000CC"/>
                </a:solidFill>
                <a:latin typeface="Times New Roman" panose="02020603050405020304" pitchFamily="18" charset="0"/>
                <a:cs typeface="Times New Roman" panose="02020603050405020304" pitchFamily="18" charset="0"/>
              </a:rPr>
              <a:t> 8 </a:t>
            </a:r>
            <a:r>
              <a:rPr lang="en-US" altLang="en-US" sz="2800" b="1" dirty="0" err="1">
                <a:solidFill>
                  <a:srgbClr val="0000CC"/>
                </a:solidFill>
                <a:latin typeface="Times New Roman" panose="02020603050405020304" pitchFamily="18" charset="0"/>
                <a:cs typeface="Times New Roman" panose="02020603050405020304" pitchFamily="18" charset="0"/>
              </a:rPr>
              <a:t>tấn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vũ</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khí</a:t>
            </a:r>
            <a:r>
              <a:rPr lang="en-US" altLang="en-US" sz="2800" b="1" dirty="0">
                <a:solidFill>
                  <a:srgbClr val="0000CC"/>
                </a:solidFill>
                <a:latin typeface="Times New Roman" panose="02020603050405020304" pitchFamily="18" charset="0"/>
                <a:cs typeface="Times New Roman" panose="02020603050405020304" pitchFamily="18" charset="0"/>
              </a:rPr>
              <a:t>, bao </a:t>
            </a:r>
            <a:r>
              <a:rPr lang="en-US" altLang="en-US" sz="2800" b="1" dirty="0" err="1">
                <a:solidFill>
                  <a:srgbClr val="0000CC"/>
                </a:solidFill>
                <a:latin typeface="Times New Roman" panose="02020603050405020304" pitchFamily="18" charset="0"/>
                <a:cs typeface="Times New Roman" panose="02020603050405020304" pitchFamily="18" charset="0"/>
              </a:rPr>
              <a:t>gồm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bom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hạt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nhân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có</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vận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tốc</a:t>
            </a:r>
            <a:r>
              <a:rPr lang="en-US" altLang="en-US" sz="2800" b="1" dirty="0">
                <a:solidFill>
                  <a:srgbClr val="0000CC"/>
                </a:solidFill>
                <a:latin typeface="Times New Roman" panose="02020603050405020304" pitchFamily="18" charset="0"/>
                <a:cs typeface="Times New Roman" panose="02020603050405020304" pitchFamily="18" charset="0"/>
              </a:rPr>
              <a:t> 3.200 km/</a:t>
            </a:r>
            <a:r>
              <a:rPr lang="en-US" altLang="en-US" sz="2800" b="1" dirty="0" err="1">
                <a:solidFill>
                  <a:srgbClr val="0000CC"/>
                </a:solidFill>
                <a:latin typeface="Times New Roman" panose="02020603050405020304" pitchFamily="18" charset="0"/>
                <a:cs typeface="Times New Roman" panose="02020603050405020304" pitchFamily="18" charset="0"/>
              </a:rPr>
              <a:t>giờ</a:t>
            </a:r>
            <a:r>
              <a:rPr lang="en-US" altLang="en-US" sz="2800" b="1" dirty="0">
                <a:solidFill>
                  <a:srgbClr val="0000CC"/>
                </a:solidFill>
                <a:latin typeface="Times New Roman" panose="02020603050405020304" pitchFamily="18" charset="0"/>
                <a:cs typeface="Times New Roman" panose="02020603050405020304" pitchFamily="18" charset="0"/>
              </a:rPr>
              <a:t>. </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
        <p:nvSpPr>
          <p:cNvPr id="20484" name="Rectangle 7"/>
          <p:cNvSpPr>
            <a:spLocks noChangeArrowheads="1"/>
          </p:cNvSpPr>
          <p:nvPr/>
        </p:nvSpPr>
        <p:spPr bwMode="auto">
          <a:xfrm rot="10796572" flipV="1">
            <a:off x="1055729" y="266503"/>
            <a:ext cx="10528581"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r>
              <a:rPr lang="en-US" altLang="en-US" b="1" dirty="0" err="1">
                <a:latin typeface="Times New Roman" panose="02020603050405020304" pitchFamily="18" charset="0"/>
                <a:cs typeface="Times New Roman" panose="02020603050405020304" pitchFamily="18" charset="0"/>
              </a:rPr>
              <a:t>Phản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lực</a:t>
            </a:r>
            <a:r>
              <a:rPr lang="en-US" altLang="en-US" b="1" dirty="0">
                <a:latin typeface="Times New Roman" panose="02020603050405020304" pitchFamily="18" charset="0"/>
                <a:cs typeface="Times New Roman" panose="02020603050405020304" pitchFamily="18" charset="0"/>
              </a:rPr>
              <a:t> Sukhoi – 30MKI </a:t>
            </a:r>
            <a:r>
              <a:rPr lang="en-US" altLang="en-US" b="1" dirty="0" err="1">
                <a:latin typeface="Times New Roman" panose="02020603050405020304" pitchFamily="18" charset="0"/>
                <a:cs typeface="Times New Roman" panose="02020603050405020304" pitchFamily="18" charset="0"/>
              </a:rPr>
              <a:t>có</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thể</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tải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được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vũ</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khí</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hạt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nhân</a:t>
            </a:r>
            <a:endParaRPr lang="en-US" altLang="en-US"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6"/>
          <p:cNvGrpSpPr/>
          <p:nvPr/>
        </p:nvGrpSpPr>
        <p:grpSpPr bwMode="auto">
          <a:xfrm>
            <a:off x="0" y="0"/>
            <a:ext cx="12072938" cy="6858000"/>
            <a:chOff x="0" y="0"/>
            <a:chExt cx="7605" cy="4320"/>
          </a:xfrm>
        </p:grpSpPr>
        <p:pic>
          <p:nvPicPr>
            <p:cNvPr id="18435"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337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5"/>
            <p:cNvSpPr txBox="1">
              <a:spLocks noChangeArrowheads="1"/>
            </p:cNvSpPr>
            <p:nvPr/>
          </p:nvSpPr>
          <p:spPr bwMode="auto">
            <a:xfrm>
              <a:off x="3477" y="119"/>
              <a:ext cx="4128"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000" dirty="0" err="1">
                  <a:solidFill>
                    <a:srgbClr val="FF0000"/>
                  </a:solidFill>
                  <a:latin typeface="Times New Roman" panose="02020603050405020304" pitchFamily="18" charset="0"/>
                  <a:cs typeface="Times New Roman" panose="02020603050405020304" pitchFamily="18" charset="0"/>
                </a:rPr>
                <a:t>Máy</a:t>
              </a:r>
              <a:r>
                <a:rPr lang="en-US" altLang="en-US" sz="3000" dirty="0">
                  <a:solidFill>
                    <a:srgbClr val="FF0000"/>
                  </a:solidFill>
                  <a:latin typeface="Times New Roman" panose="02020603050405020304" pitchFamily="18" charset="0"/>
                  <a:cs typeface="Times New Roman" panose="02020603050405020304" pitchFamily="18" charset="0"/>
                </a:rPr>
                <a:t> bay B2A - </a:t>
              </a:r>
              <a:r>
                <a:rPr lang="en-US" altLang="en-US" sz="3000" dirty="0" err="1">
                  <a:solidFill>
                    <a:srgbClr val="FF0000"/>
                  </a:solidFill>
                  <a:latin typeface="Times New Roman" panose="02020603050405020304" pitchFamily="18" charset="0"/>
                  <a:cs typeface="Times New Roman" panose="02020603050405020304" pitchFamily="18" charset="0"/>
                </a:rPr>
                <a:t>máy</a:t>
              </a:r>
              <a:r>
                <a:rPr lang="en-US" altLang="en-US" sz="3000" dirty="0">
                  <a:solidFill>
                    <a:srgbClr val="FF0000"/>
                  </a:solidFill>
                  <a:latin typeface="Times New Roman" panose="02020603050405020304" pitchFamily="18" charset="0"/>
                  <a:cs typeface="Times New Roman" panose="02020603050405020304" pitchFamily="18" charset="0"/>
                </a:rPr>
                <a:t> bay </a:t>
              </a:r>
              <a:r>
                <a:rPr lang="en-US" altLang="en-US" sz="3000" dirty="0" err="1">
                  <a:solidFill>
                    <a:srgbClr val="FF0000"/>
                  </a:solidFill>
                  <a:latin typeface="Times New Roman" panose="02020603050405020304" pitchFamily="18" charset="0"/>
                  <a:cs typeface="Times New Roman" panose="02020603050405020304" pitchFamily="18" charset="0"/>
                </a:rPr>
                <a:t>ném</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bom</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chiến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lược</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tàng</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hình</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hiện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đại</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nhất</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thế</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giới</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có</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thể</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tấn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công</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bằng</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vũ</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khí</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hạt</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nhân</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và</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vũ</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khí</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thông</a:t>
              </a:r>
              <a:r>
                <a:rPr lang="en-US" altLang="en-US" sz="3000" dirty="0">
                  <a:solidFill>
                    <a:srgbClr val="FF0000"/>
                  </a:solidFill>
                  <a:latin typeface="Times New Roman" panose="02020603050405020304" pitchFamily="18" charset="0"/>
                  <a:cs typeface="Times New Roman" panose="02020603050405020304" pitchFamily="18" charset="0"/>
                </a:rPr>
                <a:t> </a:t>
              </a:r>
              <a:r>
                <a:rPr lang="en-US" altLang="en-US" sz="3000" dirty="0" err="1">
                  <a:solidFill>
                    <a:srgbClr val="FF0000"/>
                  </a:solidFill>
                  <a:latin typeface="Times New Roman" panose="02020603050405020304" pitchFamily="18" charset="0"/>
                  <a:cs typeface="Times New Roman" panose="02020603050405020304" pitchFamily="18" charset="0"/>
                </a:rPr>
                <a:t>thường.</a:t>
              </a:r>
              <a:endParaRPr lang="en-US" altLang="en-US" sz="3000" dirty="0">
                <a:solidFill>
                  <a:srgbClr val="FF0000"/>
                </a:solidFill>
                <a:latin typeface="Times New Roman" panose="02020603050405020304" pitchFamily="18" charset="0"/>
                <a:cs typeface="Times New Roman" panose="02020603050405020304" pitchFamily="18" charset="0"/>
              </a:endParaRPr>
            </a:p>
          </p:txBody>
        </p:sp>
      </p:grpSp>
      <p:grpSp>
        <p:nvGrpSpPr>
          <p:cNvPr id="2" name="Group 1"/>
          <p:cNvGrpSpPr/>
          <p:nvPr/>
        </p:nvGrpSpPr>
        <p:grpSpPr>
          <a:xfrm>
            <a:off x="5516880" y="2183130"/>
            <a:ext cx="6671945" cy="4674870"/>
            <a:chOff x="5519738" y="2376589"/>
            <a:chExt cx="6672262" cy="450912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738" y="2376589"/>
              <a:ext cx="6672262" cy="450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5735960" y="2664621"/>
              <a:ext cx="5638800" cy="56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err="1">
                  <a:solidFill>
                    <a:srgbClr val="FF0000"/>
                  </a:solidFill>
                  <a:latin typeface="Times New Roman" panose="02020603050405020304" pitchFamily="18" charset="0"/>
                  <a:cs typeface="Times New Roman" panose="02020603050405020304" pitchFamily="18" charset="0"/>
                </a:rPr>
                <a:t>Tàu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hạt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nhân</a:t>
              </a:r>
              <a:r>
                <a:rPr lang="en-US" altLang="en-US" b="1" dirty="0">
                  <a:solidFill>
                    <a:srgbClr val="FF0000"/>
                  </a:solidFill>
                  <a:latin typeface="Times New Roman" panose="02020603050405020304" pitchFamily="18" charset="0"/>
                  <a:cs typeface="Times New Roman" panose="02020603050405020304" pitchFamily="18" charset="0"/>
                </a:rPr>
                <a:t> Nga</a:t>
              </a:r>
              <a:endParaRPr lang="en-US" altLang="en-US" b="1" dirty="0">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down)">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927648" y="404664"/>
            <a:ext cx="8640960" cy="15121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FF0000"/>
                </a:solidFill>
                <a:latin typeface="Times New Roman" panose="02020603050405020304" pitchFamily="18" charset="0"/>
                <a:cs typeface="Times New Roman" panose="02020603050405020304" pitchFamily="18" charset="0"/>
              </a:rPr>
              <a:t>Chiến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tranh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hạt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đe</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dọa</a:t>
            </a:r>
            <a:r>
              <a:rPr lang="en-US" sz="3600" b="1" dirty="0">
                <a:solidFill>
                  <a:srgbClr val="FF0000"/>
                </a:solidFill>
                <a:latin typeface="Times New Roman" panose="02020603050405020304" pitchFamily="18" charset="0"/>
                <a:cs typeface="Times New Roman" panose="02020603050405020304" pitchFamily="18" charset="0"/>
              </a:rPr>
              <a:t> s</a:t>
            </a:r>
            <a:r>
              <a:rPr lang="en-SG" sz="3600" b="1" dirty="0">
                <a:solidFill>
                  <a:srgbClr val="FF0000"/>
                </a:solidFill>
                <a:latin typeface="Times New Roman" panose="02020603050405020304" pitchFamily="18" charset="0"/>
                <a:cs typeface="Times New Roman" panose="02020603050405020304" pitchFamily="18" charset="0"/>
              </a:rPr>
              <a:t>ự </a:t>
            </a:r>
            <a:r>
              <a:rPr lang="en-SG" sz="3600" b="1" dirty="0" err="1">
                <a:solidFill>
                  <a:srgbClr val="FF0000"/>
                </a:solidFill>
                <a:latin typeface="Times New Roman" panose="02020603050405020304" pitchFamily="18" charset="0"/>
                <a:cs typeface="Times New Roman" panose="02020603050405020304" pitchFamily="18" charset="0"/>
              </a:rPr>
              <a:t>sống</a:t>
            </a:r>
            <a:r>
              <a:rPr lang="en-SG" sz="3600" b="1" dirty="0">
                <a:solidFill>
                  <a:srgbClr val="FF0000"/>
                </a:solidFill>
                <a:latin typeface="Times New Roman" panose="02020603050405020304" pitchFamily="18" charset="0"/>
                <a:cs typeface="Times New Roman" panose="02020603050405020304" pitchFamily="18" charset="0"/>
              </a:rPr>
              <a:t> con ng</a:t>
            </a:r>
            <a:r>
              <a:rPr lang="vi-VN" sz="3600" b="1" dirty="0">
                <a:solidFill>
                  <a:srgbClr val="FF0000"/>
                </a:solidFill>
                <a:latin typeface="Times New Roman" panose="02020603050405020304" pitchFamily="18" charset="0"/>
                <a:cs typeface="Times New Roman" panose="02020603050405020304" pitchFamily="18" charset="0"/>
              </a:rPr>
              <a:t>ư</a:t>
            </a:r>
            <a:r>
              <a:rPr lang="en-SG" sz="3600" b="1" dirty="0" err="1">
                <a:solidFill>
                  <a:srgbClr val="FF0000"/>
                </a:solidFill>
                <a:latin typeface="Times New Roman" panose="02020603050405020304" pitchFamily="18" charset="0"/>
                <a:cs typeface="Times New Roman" panose="02020603050405020304" pitchFamily="18" charset="0"/>
              </a:rPr>
              <a:t>ời</a:t>
            </a:r>
            <a:endParaRPr lang="en-SG" sz="3600" b="1" dirty="0">
              <a:solidFill>
                <a:srgbClr val="FF0000"/>
              </a:solidFill>
              <a:latin typeface="Times New Roman" panose="02020603050405020304" pitchFamily="18" charset="0"/>
              <a:cs typeface="Times New Roman" panose="02020603050405020304" pitchFamily="18" charset="0"/>
            </a:endParaRPr>
          </a:p>
        </p:txBody>
      </p:sp>
      <p:sp>
        <p:nvSpPr>
          <p:cNvPr id="3" name="Rectangle: Rounded Corners 2"/>
          <p:cNvSpPr/>
          <p:nvPr/>
        </p:nvSpPr>
        <p:spPr>
          <a:xfrm>
            <a:off x="2783632"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Lí</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lẽ</a:t>
            </a:r>
            <a:endParaRPr lang="en-SG" sz="3200" b="1" dirty="0">
              <a:solidFill>
                <a:srgbClr val="0070C0"/>
              </a:solidFill>
              <a:latin typeface="Times New Roman" panose="02020603050405020304" pitchFamily="18" charset="0"/>
              <a:cs typeface="Times New Roman" panose="02020603050405020304" pitchFamily="18" charset="0"/>
            </a:endParaRPr>
          </a:p>
        </p:txBody>
      </p:sp>
      <p:sp>
        <p:nvSpPr>
          <p:cNvPr id="4" name="Rectangle: Rounded Corners 3"/>
          <p:cNvSpPr/>
          <p:nvPr/>
        </p:nvSpPr>
        <p:spPr>
          <a:xfrm>
            <a:off x="5231904"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Dẫn</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chứng</a:t>
            </a:r>
            <a:endParaRPr lang="en-SG" sz="3200" b="1" dirty="0">
              <a:solidFill>
                <a:srgbClr val="0070C0"/>
              </a:solidFill>
              <a:latin typeface="Times New Roman" panose="02020603050405020304" pitchFamily="18" charset="0"/>
              <a:cs typeface="Times New Roman" panose="02020603050405020304" pitchFamily="18" charset="0"/>
            </a:endParaRPr>
          </a:p>
        </p:txBody>
      </p:sp>
      <p:sp>
        <p:nvSpPr>
          <p:cNvPr id="5" name="Rectangle: Rounded Corners 4"/>
          <p:cNvSpPr/>
          <p:nvPr/>
        </p:nvSpPr>
        <p:spPr>
          <a:xfrm>
            <a:off x="7680176"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Nghệ</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thuật</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lập</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luận</a:t>
            </a:r>
            <a:endParaRPr lang="en-SG" sz="3200" b="1" dirty="0">
              <a:solidFill>
                <a:srgbClr val="0070C0"/>
              </a:solidFill>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10128448" y="3573016"/>
            <a:ext cx="1656184" cy="28803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Thái</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độ</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của</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tác</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giả</a:t>
            </a:r>
            <a:endParaRPr lang="en-SG" sz="3200" b="1" dirty="0">
              <a:solidFill>
                <a:srgbClr val="0070C0"/>
              </a:solidFill>
              <a:latin typeface="Times New Roman" panose="02020603050405020304" pitchFamily="18" charset="0"/>
              <a:cs typeface="Times New Roman" panose="02020603050405020304" pitchFamily="18" charset="0"/>
            </a:endParaRPr>
          </a:p>
        </p:txBody>
      </p:sp>
      <p:cxnSp>
        <p:nvCxnSpPr>
          <p:cNvPr id="8" name="Straight Arrow Connector 7"/>
          <p:cNvCxnSpPr>
            <a:stCxn id="2" idx="2"/>
            <a:endCxn id="3" idx="0"/>
          </p:cNvCxnSpPr>
          <p:nvPr/>
        </p:nvCxnSpPr>
        <p:spPr>
          <a:xfrm flipH="1">
            <a:off x="3611724" y="1916832"/>
            <a:ext cx="3636404"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2" idx="2"/>
            <a:endCxn id="4" idx="0"/>
          </p:cNvCxnSpPr>
          <p:nvPr/>
        </p:nvCxnSpPr>
        <p:spPr>
          <a:xfrm flipH="1">
            <a:off x="6059996" y="1916832"/>
            <a:ext cx="1188132"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 idx="2"/>
            <a:endCxn id="5" idx="0"/>
          </p:cNvCxnSpPr>
          <p:nvPr/>
        </p:nvCxnSpPr>
        <p:spPr>
          <a:xfrm>
            <a:off x="7248128" y="1916832"/>
            <a:ext cx="1260140"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 idx="2"/>
            <a:endCxn id="6" idx="0"/>
          </p:cNvCxnSpPr>
          <p:nvPr/>
        </p:nvCxnSpPr>
        <p:spPr>
          <a:xfrm>
            <a:off x="7248128" y="1916832"/>
            <a:ext cx="3708412" cy="16561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rot="16200000">
            <a:off x="-2672916" y="2672916"/>
            <a:ext cx="6858000" cy="151216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4800" dirty="0">
                <a:solidFill>
                  <a:srgbClr val="FF0000"/>
                </a:solidFill>
                <a:latin typeface="Times New Roman" panose="02020603050405020304" pitchFamily="18" charset="0"/>
                <a:cs typeface="Times New Roman" panose="02020603050405020304" pitchFamily="18" charset="0"/>
              </a:rPr>
              <a:t>PHIẾU BÀI TẬP 1</a:t>
            </a:r>
            <a:endParaRPr lang="en-SG" sz="4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randombar(horizont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randombar(horizont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6"/>
          <p:cNvSpPr>
            <a:spLocks noChangeArrowheads="1"/>
          </p:cNvSpPr>
          <p:nvPr/>
        </p:nvSpPr>
        <p:spPr bwMode="auto">
          <a:xfrm>
            <a:off x="1905000" y="914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1" name="Rectangle 27"/>
          <p:cNvSpPr>
            <a:spLocks noChangeArrowheads="1"/>
          </p:cNvSpPr>
          <p:nvPr/>
        </p:nvSpPr>
        <p:spPr bwMode="auto">
          <a:xfrm>
            <a:off x="1905000" y="1187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2" name="Rectangle 28"/>
          <p:cNvSpPr>
            <a:spLocks noChangeArrowheads="1"/>
          </p:cNvSpPr>
          <p:nvPr/>
        </p:nvSpPr>
        <p:spPr bwMode="auto">
          <a:xfrm>
            <a:off x="1828800" y="3962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3" name="Rectangle 29"/>
          <p:cNvSpPr>
            <a:spLocks noChangeArrowheads="1"/>
          </p:cNvSpPr>
          <p:nvPr/>
        </p:nvSpPr>
        <p:spPr bwMode="auto">
          <a:xfrm>
            <a:off x="1828800" y="4235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pic>
        <p:nvPicPr>
          <p:cNvPr id="14" name="Picture 7" descr="image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2012" y="116632"/>
            <a:ext cx="2880320" cy="212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đầu đạn hạt nh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96" y="2348880"/>
            <a:ext cx="2901268" cy="212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tải xu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11" y="4619615"/>
            <a:ext cx="2880320" cy="2121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p:cNvSpPr/>
          <p:nvPr/>
        </p:nvSpPr>
        <p:spPr>
          <a:xfrm>
            <a:off x="3671354" y="2347550"/>
            <a:ext cx="3528392" cy="38884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0000CC"/>
                </a:solidFill>
                <a:latin typeface="Times New Roman" panose="02020603050405020304" pitchFamily="18" charset="0"/>
                <a:cs typeface="Times New Roman" panose="02020603050405020304" pitchFamily="18" charset="0"/>
              </a:rPr>
              <a:t>Chiến</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tranh</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hạt</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nhân</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là</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sự</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tàn</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phá</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huỷ</a:t>
            </a:r>
            <a:r>
              <a:rPr lang="en-US" altLang="en-US" sz="4000" dirty="0">
                <a:solidFill>
                  <a:srgbClr val="0000CC"/>
                </a:solidFill>
                <a:latin typeface="Times New Roman" panose="02020603050405020304" pitchFamily="18" charset="0"/>
                <a:cs typeface="Times New Roman" panose="02020603050405020304" pitchFamily="18" charset="0"/>
              </a:rPr>
              <a:t> </a:t>
            </a:r>
            <a:r>
              <a:rPr lang="en-US" altLang="en-US" sz="4000" dirty="0" err="1">
                <a:solidFill>
                  <a:srgbClr val="0000CC"/>
                </a:solidFill>
                <a:latin typeface="Times New Roman" panose="02020603050405020304" pitchFamily="18" charset="0"/>
                <a:cs typeface="Times New Roman" panose="02020603050405020304" pitchFamily="18" charset="0"/>
              </a:rPr>
              <a:t>diệt</a:t>
            </a:r>
            <a:endParaRPr lang="en-US" altLang="en-US" sz="4000" dirty="0">
              <a:solidFill>
                <a:srgbClr val="0000CC"/>
              </a:solidFill>
              <a:latin typeface="Times New Roman" panose="02020603050405020304" pitchFamily="18" charset="0"/>
              <a:cs typeface="Times New Roman" panose="02020603050405020304" pitchFamily="18" charset="0"/>
            </a:endParaRPr>
          </a:p>
        </p:txBody>
      </p:sp>
      <p:sp>
        <p:nvSpPr>
          <p:cNvPr id="19" name="Rectangle: Rounded Corners 18"/>
          <p:cNvSpPr/>
          <p:nvPr/>
        </p:nvSpPr>
        <p:spPr>
          <a:xfrm>
            <a:off x="8040216" y="2346829"/>
            <a:ext cx="3528392" cy="388843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a:solidFill>
                  <a:srgbClr val="0000CC"/>
                </a:solidFill>
                <a:latin typeface="Times New Roman" panose="02020603050405020304" pitchFamily="18" charset="0"/>
                <a:cs typeface="Times New Roman" panose="02020603050405020304" pitchFamily="18" charset="0"/>
              </a:rPr>
              <a:t>Phát minh hạt nhân quyết định  sự sống còn trên thế giới</a:t>
            </a:r>
            <a:endParaRPr lang="en-SG" sz="4000">
              <a:latin typeface="Times New Roman" panose="02020603050405020304" pitchFamily="18" charset="0"/>
              <a:cs typeface="Times New Roman" panose="02020603050405020304" pitchFamily="18" charset="0"/>
            </a:endParaRPr>
          </a:p>
        </p:txBody>
      </p:sp>
      <p:sp>
        <p:nvSpPr>
          <p:cNvPr id="21" name="Rectangle: Rounded Corners 20"/>
          <p:cNvSpPr/>
          <p:nvPr/>
        </p:nvSpPr>
        <p:spPr>
          <a:xfrm>
            <a:off x="6023992" y="548680"/>
            <a:ext cx="2880320" cy="111348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en-US" sz="4400" b="1" dirty="0" err="1">
                <a:solidFill>
                  <a:srgbClr val="FF0000"/>
                </a:solidFill>
                <a:latin typeface="Times New Roman" panose="02020603050405020304" pitchFamily="18" charset="0"/>
                <a:cs typeface="Times New Roman" panose="02020603050405020304" pitchFamily="18" charset="0"/>
              </a:rPr>
              <a:t>Lý</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lẽ</a:t>
            </a:r>
            <a:endParaRPr lang="en-US" altLang="en-US" sz="4400"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2000"/>
                                        <p:tgtEl>
                                          <p:spTgt spid="14"/>
                                        </p:tgtEl>
                                      </p:cBhvr>
                                    </p:animEffect>
                                  </p:childTnLst>
                                </p:cTn>
                              </p:par>
                            </p:childTnLst>
                          </p:cTn>
                        </p:par>
                        <p:par>
                          <p:cTn id="8" fill="hold">
                            <p:stCondLst>
                              <p:cond delay="2000"/>
                            </p:stCondLst>
                            <p:childTnLst>
                              <p:par>
                                <p:cTn id="9" presetID="21"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4)">
                                      <p:cBhvr>
                                        <p:cTn id="11" dur="2000"/>
                                        <p:tgtEl>
                                          <p:spTgt spid="15"/>
                                        </p:tgtEl>
                                      </p:cBhvr>
                                    </p:animEffect>
                                  </p:childTnLst>
                                </p:cTn>
                              </p:par>
                            </p:childTnLst>
                          </p:cTn>
                        </p:par>
                        <p:par>
                          <p:cTn id="12" fill="hold">
                            <p:stCondLst>
                              <p:cond delay="4000"/>
                            </p:stCondLst>
                            <p:childTnLst>
                              <p:par>
                                <p:cTn id="13" presetID="21" presetClass="entr" presetSubtype="4"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4)">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ircle(in)">
                                      <p:cBhvr>
                                        <p:cTn id="3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6"/>
          <p:cNvSpPr>
            <a:spLocks noChangeArrowheads="1"/>
          </p:cNvSpPr>
          <p:nvPr/>
        </p:nvSpPr>
        <p:spPr bwMode="auto">
          <a:xfrm>
            <a:off x="1905000" y="914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1" name="Rectangle 27"/>
          <p:cNvSpPr>
            <a:spLocks noChangeArrowheads="1"/>
          </p:cNvSpPr>
          <p:nvPr/>
        </p:nvSpPr>
        <p:spPr bwMode="auto">
          <a:xfrm>
            <a:off x="1905000" y="1187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2" name="Rectangle 28"/>
          <p:cNvSpPr>
            <a:spLocks noChangeArrowheads="1"/>
          </p:cNvSpPr>
          <p:nvPr/>
        </p:nvSpPr>
        <p:spPr bwMode="auto">
          <a:xfrm>
            <a:off x="1828800" y="3962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7653" name="Rectangle 29"/>
          <p:cNvSpPr>
            <a:spLocks noChangeArrowheads="1"/>
          </p:cNvSpPr>
          <p:nvPr/>
        </p:nvSpPr>
        <p:spPr bwMode="auto">
          <a:xfrm>
            <a:off x="1828800" y="4235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p>
        </p:txBody>
      </p:sp>
      <p:sp>
        <p:nvSpPr>
          <p:cNvPr id="2" name="Rectangle: Rounded Corners 1"/>
          <p:cNvSpPr/>
          <p:nvPr/>
        </p:nvSpPr>
        <p:spPr>
          <a:xfrm>
            <a:off x="3215680" y="2347550"/>
            <a:ext cx="2667000" cy="38884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altLang="en-US" sz="4800" b="1" dirty="0">
                <a:solidFill>
                  <a:srgbClr val="FF0000"/>
                </a:solidFill>
                <a:latin typeface="Times New Roman" panose="02020603050405020304" pitchFamily="18" charset="0"/>
                <a:cs typeface="Times New Roman" panose="02020603050405020304" pitchFamily="18" charset="0"/>
              </a:rPr>
              <a:t>50.000</a:t>
            </a:r>
            <a:r>
              <a:rPr lang="en-US" altLang="en-US" sz="4000" b="1" dirty="0">
                <a:solidFill>
                  <a:srgbClr val="FFFFFF"/>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đầu</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đạn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hạt</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nhân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được</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bố</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trí</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khắp</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hành</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tinh</a:t>
            </a:r>
            <a:endParaRPr lang="en-US" altLang="en-US" sz="4000" b="1" dirty="0">
              <a:solidFill>
                <a:schemeClr val="tx1"/>
              </a:solidFill>
              <a:latin typeface="Times New Roman" panose="02020603050405020304" pitchFamily="18" charset="0"/>
              <a:cs typeface="Times New Roman" panose="02020603050405020304" pitchFamily="18" charset="0"/>
            </a:endParaRPr>
          </a:p>
        </p:txBody>
      </p:sp>
      <p:sp>
        <p:nvSpPr>
          <p:cNvPr id="19" name="Rectangle: Rounded Corners 18"/>
          <p:cNvSpPr/>
          <p:nvPr/>
        </p:nvSpPr>
        <p:spPr>
          <a:xfrm>
            <a:off x="6168008" y="2349007"/>
            <a:ext cx="2667000" cy="388843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spcBef>
                <a:spcPct val="50000"/>
              </a:spcBef>
              <a:spcAft>
                <a:spcPct val="0"/>
              </a:spcAft>
            </a:pPr>
            <a:r>
              <a:rPr lang="en-US" altLang="en-US" sz="4000" b="1" dirty="0" err="1">
                <a:solidFill>
                  <a:schemeClr val="tx1"/>
                </a:solidFill>
                <a:latin typeface="Times New Roman" panose="02020603050405020304" pitchFamily="18" charset="0"/>
                <a:cs typeface="Times New Roman" panose="02020603050405020304" pitchFamily="18" charset="0"/>
              </a:rPr>
              <a:t>Mỗi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người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đang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ngồi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trên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800" b="1" dirty="0">
                <a:solidFill>
                  <a:srgbClr val="FF0000"/>
                </a:solidFill>
                <a:latin typeface="Times New Roman" panose="02020603050405020304" pitchFamily="18" charset="0"/>
                <a:cs typeface="Times New Roman" panose="02020603050405020304" pitchFamily="18" charset="0"/>
              </a:rPr>
              <a:t>4 </a:t>
            </a:r>
            <a:r>
              <a:rPr lang="en-US" altLang="en-US" sz="4800" b="1" dirty="0" err="1">
                <a:solidFill>
                  <a:srgbClr val="FF0000"/>
                </a:solidFill>
                <a:latin typeface="Times New Roman" panose="02020603050405020304" pitchFamily="18" charset="0"/>
                <a:cs typeface="Times New Roman" panose="02020603050405020304" pitchFamily="18" charset="0"/>
              </a:rPr>
              <a:t>tấn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thuốc</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nổ</a:t>
            </a:r>
            <a:endParaRPr lang="en-US" altLang="en-US" sz="4000" b="1" dirty="0">
              <a:solidFill>
                <a:schemeClr val="tx1"/>
              </a:solidFill>
              <a:latin typeface="Times New Roman" panose="02020603050405020304" pitchFamily="18" charset="0"/>
              <a:cs typeface="Times New Roman" panose="02020603050405020304" pitchFamily="18" charset="0"/>
            </a:endParaRPr>
          </a:p>
        </p:txBody>
      </p:sp>
      <p:sp>
        <p:nvSpPr>
          <p:cNvPr id="21" name="Rectangle: Rounded Corners 20"/>
          <p:cNvSpPr/>
          <p:nvPr/>
        </p:nvSpPr>
        <p:spPr>
          <a:xfrm>
            <a:off x="5735960" y="548680"/>
            <a:ext cx="3096344" cy="111348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en-US" sz="4400" b="1" dirty="0" err="1">
                <a:solidFill>
                  <a:srgbClr val="FF0000"/>
                </a:solidFill>
                <a:latin typeface="Times New Roman" panose="02020603050405020304" pitchFamily="18" charset="0"/>
                <a:cs typeface="Times New Roman" panose="02020603050405020304" pitchFamily="18" charset="0"/>
              </a:rPr>
              <a:t>Dẫn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a:t>
            </a:r>
            <a:r>
              <a:rPr lang="en-SG" altLang="en-US" sz="4400" b="1" dirty="0" err="1">
                <a:solidFill>
                  <a:srgbClr val="FF0000"/>
                </a:solidFill>
                <a:latin typeface="Times New Roman" panose="02020603050405020304" pitchFamily="18" charset="0"/>
                <a:cs typeface="Times New Roman" panose="02020603050405020304" pitchFamily="18" charset="0"/>
              </a:rPr>
              <a:t>ứng</a:t>
            </a:r>
            <a:endParaRPr lang="en-US" altLang="en-US" sz="4400" dirty="0">
              <a:solidFill>
                <a:srgbClr val="0000CC"/>
              </a:solidFill>
              <a:latin typeface="Times New Roman" panose="02020603050405020304" pitchFamily="18" charset="0"/>
              <a:cs typeface="Times New Roman" panose="02020603050405020304" pitchFamily="18" charset="0"/>
            </a:endParaRPr>
          </a:p>
        </p:txBody>
      </p:sp>
      <p:pic>
        <p:nvPicPr>
          <p:cNvPr id="12" name="Picture 9" descr="tải xuống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6632" y="116632"/>
            <a:ext cx="2667000" cy="209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images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32" y="2348880"/>
            <a:ext cx="2667000" cy="209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image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32" y="4638130"/>
            <a:ext cx="2667000" cy="209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p:cNvSpPr/>
          <p:nvPr/>
        </p:nvSpPr>
        <p:spPr>
          <a:xfrm>
            <a:off x="9120336" y="2347550"/>
            <a:ext cx="2667000" cy="38884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50000"/>
              </a:spcBef>
              <a:spcAft>
                <a:spcPct val="0"/>
              </a:spcAft>
            </a:pPr>
            <a:r>
              <a:rPr lang="en-US" altLang="en-US" sz="4000" b="1" dirty="0" err="1">
                <a:solidFill>
                  <a:schemeClr val="tx1"/>
                </a:solidFill>
                <a:latin typeface="Times New Roman" panose="02020603050405020304" pitchFamily="18" charset="0"/>
                <a:cs typeface="Times New Roman" panose="02020603050405020304" pitchFamily="18" charset="0"/>
              </a:rPr>
              <a:t>Tiêu</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diệt</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800" b="1" dirty="0">
                <a:solidFill>
                  <a:srgbClr val="FF0000"/>
                </a:solidFill>
                <a:latin typeface="Times New Roman" panose="02020603050405020304" pitchFamily="18" charset="0"/>
                <a:cs typeface="Times New Roman" panose="02020603050405020304" pitchFamily="18" charset="0"/>
              </a:rPr>
              <a:t>12 </a:t>
            </a:r>
            <a:r>
              <a:rPr lang="en-US" altLang="en-US" sz="4800" b="1" dirty="0" err="1">
                <a:solidFill>
                  <a:srgbClr val="FF0000"/>
                </a:solidFill>
                <a:latin typeface="Times New Roman" panose="02020603050405020304" pitchFamily="18" charset="0"/>
                <a:cs typeface="Times New Roman" panose="02020603050405020304" pitchFamily="18" charset="0"/>
              </a:rPr>
              <a:t>lần</a:t>
            </a:r>
            <a:r>
              <a:rPr lang="en-US" altLang="en-US" sz="4800" b="1" dirty="0">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sự</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sống</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Trái</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Đất</a:t>
            </a:r>
            <a:endParaRPr lang="en-US" altLang="en-US" sz="40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2000"/>
                                        <p:tgtEl>
                                          <p:spTgt spid="12"/>
                                        </p:tgtEl>
                                      </p:cBhvr>
                                    </p:animEffect>
                                  </p:childTnLst>
                                </p:cTn>
                              </p:par>
                            </p:childTnLst>
                          </p:cTn>
                        </p:par>
                        <p:par>
                          <p:cTn id="8" fill="hold">
                            <p:stCondLst>
                              <p:cond delay="2000"/>
                            </p:stCondLst>
                            <p:childTnLst>
                              <p:par>
                                <p:cTn id="9" presetID="21"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4)">
                                      <p:cBhvr>
                                        <p:cTn id="11" dur="2000"/>
                                        <p:tgtEl>
                                          <p:spTgt spid="13"/>
                                        </p:tgtEl>
                                      </p:cBhvr>
                                    </p:animEffect>
                                  </p:childTnLst>
                                </p:cTn>
                              </p:par>
                            </p:childTnLst>
                          </p:cTn>
                        </p:par>
                        <p:par>
                          <p:cTn id="12" fill="hold">
                            <p:stCondLst>
                              <p:cond delay="4000"/>
                            </p:stCondLst>
                            <p:childTnLst>
                              <p:par>
                                <p:cTn id="13" presetID="21"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4)">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thanh gÆ°Æ¡m Äa mÃ´ clet"/>
          <p:cNvPicPr>
            <a:picLocks noChangeAspect="1" noChangeArrowheads="1"/>
          </p:cNvPicPr>
          <p:nvPr/>
        </p:nvPicPr>
        <p:blipFill rotWithShape="1">
          <a:blip r:embed="rId1">
            <a:extLst>
              <a:ext uri="{28A0092B-C50C-407E-A947-70E740481C1C}">
                <a14:useLocalDpi xmlns:a14="http://schemas.microsoft.com/office/drawing/2010/main" val="0"/>
              </a:ext>
            </a:extLst>
          </a:blip>
          <a:srcRect l="17481" r="26479" b="-3"/>
          <a:stretch>
            <a:fillRect/>
          </a:stretch>
        </p:blipFill>
        <p:spPr bwMode="auto">
          <a:xfrm>
            <a:off x="-1" y="6"/>
            <a:ext cx="3922776" cy="39376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49" r="23011" b="-3"/>
          <a:stretch>
            <a:fillRect/>
          </a:stretch>
        </p:blipFill>
        <p:spPr bwMode="auto">
          <a:xfrm>
            <a:off x="4131633" y="10"/>
            <a:ext cx="3922776" cy="3937599"/>
          </a:xfrm>
          <a:prstGeom prst="rect">
            <a:avLst/>
          </a:prstGeom>
          <a:noFill/>
          <a:extLst>
            <a:ext uri="{909E8E84-426E-40DD-AFC4-6F175D3DCCD1}">
              <a14:hiddenFill xmlns:a14="http://schemas.microsoft.com/office/drawing/2010/main">
                <a:solidFill>
                  <a:srgbClr val="FFFFFF"/>
                </a:solidFill>
              </a14:hiddenFill>
            </a:ext>
          </a:extLst>
        </p:spPr>
      </p:pic>
      <p:sp>
        <p:nvSpPr>
          <p:cNvPr id="2" name="Tiêu đề 1"/>
          <p:cNvSpPr>
            <a:spLocks noGrp="1"/>
          </p:cNvSpPr>
          <p:nvPr>
            <p:ph type="title"/>
          </p:nvPr>
        </p:nvSpPr>
        <p:spPr>
          <a:xfrm>
            <a:off x="865325" y="4462819"/>
            <a:ext cx="2869683" cy="1608383"/>
          </a:xfrm>
        </p:spPr>
        <p:txBody>
          <a:bodyPr>
            <a:normAutofit/>
          </a:bodyPr>
          <a:lstStyle/>
          <a:p>
            <a:pPr algn="ctr"/>
            <a:r>
              <a:rPr lang="en-BZ" sz="3200" dirty="0" err="1">
                <a:latin typeface="Times New Roman" panose="02020603050405020304" pitchFamily="18" charset="0"/>
                <a:cs typeface="Times New Roman" panose="02020603050405020304" pitchFamily="18" charset="0"/>
              </a:rPr>
              <a:t>Như</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thanh</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gươm</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Đa-mô-clet</a:t>
            </a:r>
            <a:endParaRPr lang="en-BZ" sz="3200" dirty="0">
              <a:latin typeface="Times New Roman" panose="02020603050405020304" pitchFamily="18" charset="0"/>
              <a:cs typeface="Times New Roman" panose="02020603050405020304" pitchFamily="18" charset="0"/>
            </a:endParaRPr>
          </a:p>
        </p:txBody>
      </p:sp>
      <p:sp>
        <p:nvSpPr>
          <p:cNvPr id="3" name="Chỗ dành sẵn cho Nội dung 2"/>
          <p:cNvSpPr>
            <a:spLocks noGrp="1"/>
          </p:cNvSpPr>
          <p:nvPr>
            <p:ph idx="1"/>
          </p:nvPr>
        </p:nvSpPr>
        <p:spPr>
          <a:xfrm>
            <a:off x="4000322" y="4464872"/>
            <a:ext cx="3977744" cy="1608383"/>
          </a:xfrm>
        </p:spPr>
        <p:txBody>
          <a:bodyPr anchor="ctr">
            <a:noAutofit/>
          </a:bodyPr>
          <a:lstStyle/>
          <a:p>
            <a:pPr marL="0" indent="0">
              <a:buNone/>
            </a:pPr>
            <a:r>
              <a:rPr lang="en-BZ" sz="3200" dirty="0">
                <a:latin typeface="Times New Roman" panose="02020603050405020304" pitchFamily="18" charset="0"/>
                <a:cs typeface="Times New Roman" panose="02020603050405020304" pitchFamily="18" charset="0"/>
              </a:rPr>
              <a:t>Thanh </a:t>
            </a:r>
            <a:r>
              <a:rPr lang="en-BZ" sz="3200" dirty="0" err="1">
                <a:latin typeface="Times New Roman" panose="02020603050405020304" pitchFamily="18" charset="0"/>
                <a:cs typeface="Times New Roman" panose="02020603050405020304" pitchFamily="18" charset="0"/>
              </a:rPr>
              <a:t>gươm</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rất</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sắc</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được</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treo</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lơ</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lửng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chỉ</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bằng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một</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sợi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lông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đuôi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ngựa</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trên</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ngai</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vàng</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trên</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đầu</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nhà</a:t>
            </a:r>
            <a:r>
              <a:rPr lang="en-BZ" sz="3200" dirty="0">
                <a:latin typeface="Times New Roman" panose="02020603050405020304" pitchFamily="18" charset="0"/>
                <a:cs typeface="Times New Roman" panose="02020603050405020304" pitchFamily="18" charset="0"/>
              </a:rPr>
              <a:t> </a:t>
            </a:r>
            <a:r>
              <a:rPr lang="en-BZ" sz="3200" dirty="0" err="1">
                <a:latin typeface="Times New Roman" panose="02020603050405020304" pitchFamily="18" charset="0"/>
                <a:cs typeface="Times New Roman" panose="02020603050405020304" pitchFamily="18" charset="0"/>
              </a:rPr>
              <a:t>vua</a:t>
            </a:r>
            <a:endParaRPr lang="en-BZ" sz="3200" dirty="0">
              <a:latin typeface="Times New Roman" panose="02020603050405020304" pitchFamily="18" charset="0"/>
              <a:cs typeface="Times New Roman" panose="02020603050405020304" pitchFamily="18" charset="0"/>
            </a:endParaRPr>
          </a:p>
        </p:txBody>
      </p:sp>
      <p:pic>
        <p:nvPicPr>
          <p:cNvPr id="5122" name="Picture 2" descr="Thanh gươm của Damocles - Hànộimới"/>
          <p:cNvPicPr>
            <a:picLocks noChangeAspect="1" noChangeArrowheads="1"/>
          </p:cNvPicPr>
          <p:nvPr/>
        </p:nvPicPr>
        <p:blipFill rotWithShape="1">
          <a:blip r:embed="rId3">
            <a:extLst>
              <a:ext uri="{28A0092B-C50C-407E-A947-70E740481C1C}">
                <a14:useLocalDpi xmlns:a14="http://schemas.microsoft.com/office/drawing/2010/main" val="0"/>
              </a:ext>
            </a:extLst>
          </a:blip>
          <a:srcRect l="8074" r="5870" b="-3"/>
          <a:stretch>
            <a:fillRect/>
          </a:stretch>
        </p:blipFill>
        <p:spPr bwMode="auto">
          <a:xfrm>
            <a:off x="8269224" y="-6"/>
            <a:ext cx="3922776" cy="6309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AutoShape 4"/>
          <p:cNvSpPr>
            <a:spLocks noChangeArrowheads="1"/>
          </p:cNvSpPr>
          <p:nvPr/>
        </p:nvSpPr>
        <p:spPr bwMode="auto">
          <a:xfrm>
            <a:off x="157480" y="1125220"/>
            <a:ext cx="4250055" cy="4796790"/>
          </a:xfrm>
          <a:prstGeom prst="verticalScroll">
            <a:avLst>
              <a:gd name="adj" fmla="val 12500"/>
            </a:avLst>
          </a:prstGeom>
          <a:solidFill>
            <a:schemeClr val="accent2">
              <a:lumMod val="20000"/>
              <a:lumOff val="80000"/>
            </a:schemeClr>
          </a:solidFill>
          <a:ln w="9525">
            <a:solidFill>
              <a:schemeClr val="tx1"/>
            </a:solidFill>
            <a:round/>
          </a:ln>
          <a:effectLst/>
        </p:spPr>
        <p:txBody>
          <a:bodyPr wrap="none" anchor="ctr"/>
          <a:lstStyle/>
          <a:p>
            <a:pPr algn="ctr" fontAlgn="base">
              <a:spcBef>
                <a:spcPct val="0"/>
              </a:spcBef>
              <a:spcAft>
                <a:spcPct val="0"/>
              </a:spcAft>
            </a:pPr>
            <a:endParaRPr lang="en-US" altLang="en-US">
              <a:solidFill>
                <a:srgbClr val="000000"/>
              </a:solidFill>
              <a:latin typeface="Arial" panose="020B0604020202020204" pitchFamily="34" charset="0"/>
              <a:cs typeface="Arial" panose="020B0604020202020204" pitchFamily="34" charset="0"/>
            </a:endParaRPr>
          </a:p>
        </p:txBody>
      </p:sp>
      <p:sp>
        <p:nvSpPr>
          <p:cNvPr id="24583" name="AutoShape 7"/>
          <p:cNvSpPr>
            <a:spLocks noChangeArrowheads="1"/>
          </p:cNvSpPr>
          <p:nvPr/>
        </p:nvSpPr>
        <p:spPr bwMode="auto">
          <a:xfrm>
            <a:off x="4293870" y="1200785"/>
            <a:ext cx="4073525" cy="4721860"/>
          </a:xfrm>
          <a:prstGeom prst="verticalScroll">
            <a:avLst>
              <a:gd name="adj" fmla="val 12500"/>
            </a:avLst>
          </a:prstGeom>
          <a:solidFill>
            <a:schemeClr val="accent2">
              <a:lumMod val="20000"/>
              <a:lumOff val="80000"/>
            </a:schemeClr>
          </a:solidFill>
          <a:ln w="9525">
            <a:solidFill>
              <a:schemeClr val="tx1"/>
            </a:solidFill>
            <a:round/>
          </a:ln>
          <a:effectLst/>
        </p:spPr>
        <p:txBody>
          <a:bodyPr wrap="none" anchor="ctr"/>
          <a:lstStyle/>
          <a:p>
            <a:pPr fontAlgn="base">
              <a:spcBef>
                <a:spcPct val="0"/>
              </a:spcBef>
              <a:spcAft>
                <a:spcPct val="0"/>
              </a:spcAft>
            </a:pPr>
            <a:endParaRPr lang="en-BZ">
              <a:solidFill>
                <a:srgbClr val="000000"/>
              </a:solidFill>
              <a:latin typeface="Arial" panose="020B0604020202020204" pitchFamily="34" charset="0"/>
              <a:cs typeface="Arial" panose="020B0604020202020204" pitchFamily="34" charset="0"/>
            </a:endParaRPr>
          </a:p>
        </p:txBody>
      </p:sp>
      <p:sp>
        <p:nvSpPr>
          <p:cNvPr id="24584" name="AutoShape 8"/>
          <p:cNvSpPr>
            <a:spLocks noChangeArrowheads="1"/>
          </p:cNvSpPr>
          <p:nvPr/>
        </p:nvSpPr>
        <p:spPr bwMode="auto">
          <a:xfrm>
            <a:off x="8103870" y="1200785"/>
            <a:ext cx="3657600" cy="4762500"/>
          </a:xfrm>
          <a:prstGeom prst="verticalScroll">
            <a:avLst>
              <a:gd name="adj" fmla="val 12500"/>
            </a:avLst>
          </a:prstGeom>
          <a:solidFill>
            <a:schemeClr val="accent2">
              <a:lumMod val="20000"/>
              <a:lumOff val="80000"/>
            </a:schemeClr>
          </a:solidFill>
          <a:ln w="9525">
            <a:solidFill>
              <a:schemeClr val="tx1"/>
            </a:solidFill>
            <a:round/>
          </a:ln>
          <a:effectLst/>
        </p:spPr>
        <p:txBody>
          <a:bodyPr wrap="none" anchor="ctr"/>
          <a:lstStyle/>
          <a:p>
            <a:pPr fontAlgn="base">
              <a:spcBef>
                <a:spcPct val="0"/>
              </a:spcBef>
              <a:spcAft>
                <a:spcPct val="0"/>
              </a:spcAft>
            </a:pPr>
            <a:endParaRPr lang="en-BZ">
              <a:solidFill>
                <a:srgbClr val="000000"/>
              </a:solidFill>
              <a:latin typeface="Arial" panose="020B0604020202020204" pitchFamily="34" charset="0"/>
              <a:cs typeface="Arial" panose="020B0604020202020204" pitchFamily="34" charset="0"/>
            </a:endParaRPr>
          </a:p>
        </p:txBody>
      </p:sp>
      <p:sp>
        <p:nvSpPr>
          <p:cNvPr id="24585" name="Text Box 9"/>
          <p:cNvSpPr txBox="1">
            <a:spLocks noChangeArrowheads="1"/>
          </p:cNvSpPr>
          <p:nvPr/>
        </p:nvSpPr>
        <p:spPr bwMode="auto">
          <a:xfrm>
            <a:off x="725805" y="1673860"/>
            <a:ext cx="3214370"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3200" b="1" u="sng" dirty="0" err="1">
                <a:solidFill>
                  <a:srgbClr val="FF0000"/>
                </a:solidFill>
                <a:latin typeface="Times New Roman" panose="02020603050405020304" pitchFamily="18" charset="0"/>
                <a:cs typeface="Times New Roman" panose="02020603050405020304" pitchFamily="18" charset="0"/>
              </a:rPr>
              <a:t>Vào</a:t>
            </a:r>
            <a:r>
              <a:rPr lang="en-US" altLang="en-US" sz="3200" b="1" u="sng" dirty="0">
                <a:solidFill>
                  <a:srgbClr val="FF0000"/>
                </a:solidFill>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đề</a:t>
            </a:r>
            <a:r>
              <a:rPr lang="en-US" altLang="en-US" sz="3200" b="1" u="sng" dirty="0">
                <a:solidFill>
                  <a:srgbClr val="FF0000"/>
                </a:solidFill>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trực</a:t>
            </a:r>
            <a:r>
              <a:rPr lang="en-US" altLang="en-US" sz="3200" b="1" u="sng" dirty="0">
                <a:solidFill>
                  <a:srgbClr val="FF0000"/>
                </a:solidFill>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tiếp</a:t>
            </a:r>
            <a:r>
              <a:rPr lang="en-US" altLang="en-US" sz="3200" b="1" u="sng" dirty="0">
                <a:solidFill>
                  <a:srgbClr val="FF0000"/>
                </a:solidFill>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chứng</a:t>
            </a:r>
            <a:r>
              <a:rPr lang="en-US" altLang="en-US" sz="3200" b="1" u="sng" dirty="0">
                <a:solidFill>
                  <a:srgbClr val="FF0000"/>
                </a:solidFill>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cớ</a:t>
            </a:r>
            <a:r>
              <a:rPr lang="en-US" altLang="en-US" sz="3200" b="1" u="sng" dirty="0">
                <a:solidFill>
                  <a:srgbClr val="FF0000"/>
                </a:solidFill>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cụ</a:t>
            </a:r>
            <a:r>
              <a:rPr lang="en-US" altLang="en-US" sz="3200" b="1" u="sng" dirty="0">
                <a:solidFill>
                  <a:srgbClr val="FF0000"/>
                </a:solidFill>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thể</a:t>
            </a:r>
            <a:r>
              <a:rPr lang="en-US" altLang="en-US" sz="3200" b="1" u="sng" dirty="0">
                <a:solidFill>
                  <a:srgbClr val="FF0000"/>
                </a:solidFill>
                <a:latin typeface="Times New Roman" panose="02020603050405020304" pitchFamily="18" charset="0"/>
                <a:cs typeface="Times New Roman" panose="02020603050405020304" pitchFamily="18" charset="0"/>
              </a:rPr>
              <a:t>: </a:t>
            </a:r>
            <a:endParaRPr lang="en-US" altLang="en-US" sz="3200" b="1" u="sng" dirty="0">
              <a:solidFill>
                <a:srgbClr val="FF0000"/>
              </a:solidFill>
              <a:latin typeface="Times New Roman" panose="02020603050405020304" pitchFamily="18" charset="0"/>
              <a:cs typeface="Times New Roman" panose="02020603050405020304" pitchFamily="18" charset="0"/>
            </a:endParaRPr>
          </a:p>
          <a:p>
            <a:pPr algn="ctr" fontAlgn="base">
              <a:spcBef>
                <a:spcPct val="50000"/>
              </a:spcBef>
              <a:spcAft>
                <a:spcPct val="0"/>
              </a:spcAft>
            </a:pPr>
            <a:r>
              <a:rPr lang="en-US" altLang="en-US" sz="3200" b="1" i="1" dirty="0" err="1">
                <a:solidFill>
                  <a:srgbClr val="000000"/>
                </a:solidFill>
                <a:latin typeface="Times New Roman" panose="02020603050405020304" pitchFamily="18" charset="0"/>
                <a:cs typeface="Times New Roman" panose="02020603050405020304" pitchFamily="18" charset="0"/>
              </a:rPr>
              <a:t>Hôm</a:t>
            </a:r>
            <a:r>
              <a:rPr lang="en-US" altLang="en-US" sz="3200" b="1" i="1" dirty="0">
                <a:solidFill>
                  <a:srgbClr val="000000"/>
                </a:solidFill>
                <a:latin typeface="Times New Roman" panose="02020603050405020304" pitchFamily="18" charset="0"/>
                <a:cs typeface="Times New Roman" panose="02020603050405020304" pitchFamily="18" charset="0"/>
              </a:rPr>
              <a:t> nay </a:t>
            </a:r>
            <a:r>
              <a:rPr lang="en-US" altLang="en-US" sz="3200" b="1" i="1" dirty="0" err="1">
                <a:solidFill>
                  <a:srgbClr val="000000"/>
                </a:solidFill>
                <a:latin typeface="Times New Roman" panose="02020603050405020304" pitchFamily="18" charset="0"/>
                <a:cs typeface="Times New Roman" panose="02020603050405020304" pitchFamily="18" charset="0"/>
              </a:rPr>
              <a:t>ngày 8/8/1986. Hơn </a:t>
            </a:r>
            <a:r>
              <a:rPr lang="en-US" altLang="en-US" sz="3200" b="1" i="1" dirty="0">
                <a:solidFill>
                  <a:srgbClr val="000000"/>
                </a:solidFill>
                <a:latin typeface="Times New Roman" panose="02020603050405020304" pitchFamily="18" charset="0"/>
                <a:cs typeface="Times New Roman" panose="02020603050405020304" pitchFamily="18" charset="0"/>
              </a:rPr>
              <a:t>50.000 </a:t>
            </a:r>
            <a:r>
              <a:rPr lang="en-US" altLang="en-US" sz="3200" b="1" i="1" dirty="0" err="1">
                <a:solidFill>
                  <a:srgbClr val="000000"/>
                </a:solidFill>
                <a:latin typeface="Times New Roman" panose="02020603050405020304" pitchFamily="18" charset="0"/>
                <a:cs typeface="Times New Roman" panose="02020603050405020304" pitchFamily="18" charset="0"/>
              </a:rPr>
              <a:t>đầu</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đạn</a:t>
            </a:r>
            <a:r>
              <a:rPr lang="en-US" altLang="en-US" sz="3200" b="1" i="1" dirty="0">
                <a:solidFill>
                  <a:srgbClr val="000000"/>
                </a:solidFill>
                <a:latin typeface="Times New Roman" panose="02020603050405020304" pitchFamily="18" charset="0"/>
                <a:cs typeface="Times New Roman" panose="02020603050405020304" pitchFamily="18" charset="0"/>
              </a:rPr>
              <a:t>, 4 </a:t>
            </a:r>
            <a:r>
              <a:rPr lang="en-US" altLang="en-US" sz="3200" b="1" i="1" dirty="0" err="1">
                <a:solidFill>
                  <a:srgbClr val="000000"/>
                </a:solidFill>
                <a:latin typeface="Times New Roman" panose="02020603050405020304" pitchFamily="18" charset="0"/>
                <a:cs typeface="Times New Roman" panose="02020603050405020304" pitchFamily="18" charset="0"/>
              </a:rPr>
              <a:t>tấn</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thuốc</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nổ</a:t>
            </a:r>
            <a:r>
              <a:rPr lang="en-US" altLang="en-US" sz="3200" b="1" i="1" dirty="0">
                <a:solidFill>
                  <a:srgbClr val="000000"/>
                </a:solidFill>
                <a:latin typeface="Times New Roman" panose="02020603050405020304" pitchFamily="18" charset="0"/>
                <a:cs typeface="Times New Roman" panose="02020603050405020304" pitchFamily="18" charset="0"/>
              </a:rPr>
              <a:t>, 12 </a:t>
            </a:r>
            <a:r>
              <a:rPr lang="en-US" altLang="en-US" sz="3200" b="1" i="1" dirty="0" err="1">
                <a:solidFill>
                  <a:srgbClr val="000000"/>
                </a:solidFill>
                <a:latin typeface="Times New Roman" panose="02020603050405020304" pitchFamily="18" charset="0"/>
                <a:cs typeface="Times New Roman" panose="02020603050405020304" pitchFamily="18" charset="0"/>
              </a:rPr>
              <a:t>lần</a:t>
            </a:r>
            <a:r>
              <a:rPr lang="en-US" altLang="en-US" sz="3200" b="1" i="1" dirty="0">
                <a:solidFill>
                  <a:srgbClr val="000000"/>
                </a:solidFill>
                <a:latin typeface="Times New Roman" panose="02020603050405020304" pitchFamily="18" charset="0"/>
                <a:cs typeface="Times New Roman" panose="02020603050405020304" pitchFamily="18" charset="0"/>
              </a:rPr>
              <a:t>, 4 </a:t>
            </a:r>
            <a:r>
              <a:rPr lang="en-US" altLang="en-US" sz="3200" b="1" i="1" dirty="0" err="1">
                <a:solidFill>
                  <a:srgbClr val="000000"/>
                </a:solidFill>
                <a:latin typeface="Times New Roman" panose="02020603050405020304" pitchFamily="18" charset="0"/>
                <a:cs typeface="Times New Roman" panose="02020603050405020304" pitchFamily="18" charset="0"/>
              </a:rPr>
              <a:t>hành</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tinh</a:t>
            </a:r>
            <a:r>
              <a:rPr lang="en-US" altLang="en-US" sz="3200" b="1" i="1" dirty="0">
                <a:solidFill>
                  <a:srgbClr val="000000"/>
                </a:solidFill>
                <a:latin typeface="Times New Roman" panose="02020603050405020304" pitchFamily="18" charset="0"/>
                <a:cs typeface="Times New Roman" panose="02020603050405020304" pitchFamily="18" charset="0"/>
              </a:rPr>
              <a:t>, 41 </a:t>
            </a:r>
            <a:r>
              <a:rPr lang="en-US" altLang="en-US" sz="3200" b="1" i="1" dirty="0" err="1">
                <a:solidFill>
                  <a:srgbClr val="000000"/>
                </a:solidFill>
                <a:latin typeface="Times New Roman" panose="02020603050405020304" pitchFamily="18" charset="0"/>
                <a:cs typeface="Times New Roman" panose="02020603050405020304" pitchFamily="18" charset="0"/>
              </a:rPr>
              <a:t>năm</a:t>
            </a:r>
            <a:r>
              <a:rPr lang="en-US" altLang="en-US" sz="3200" b="1" i="1" dirty="0">
                <a:solidFill>
                  <a:srgbClr val="000000"/>
                </a:solidFill>
                <a:latin typeface="Times New Roman" panose="02020603050405020304" pitchFamily="18" charset="0"/>
                <a:cs typeface="Times New Roman" panose="02020603050405020304" pitchFamily="18" charset="0"/>
              </a:rPr>
              <a:t>…</a:t>
            </a:r>
            <a:endParaRPr lang="en-US"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4586" name="Text Box 10"/>
          <p:cNvSpPr txBox="1">
            <a:spLocks noChangeArrowheads="1"/>
          </p:cNvSpPr>
          <p:nvPr/>
        </p:nvSpPr>
        <p:spPr bwMode="auto">
          <a:xfrm>
            <a:off x="4601210" y="1673860"/>
            <a:ext cx="3308985" cy="378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3200" b="1" u="sng" dirty="0">
                <a:solidFill>
                  <a:srgbClr val="FF0000"/>
                </a:solidFill>
                <a:latin typeface="Times New Roman" panose="02020603050405020304" pitchFamily="18" charset="0"/>
                <a:cs typeface="Times New Roman" panose="02020603050405020304" pitchFamily="18" charset="0"/>
              </a:rPr>
              <a:t>So </a:t>
            </a:r>
            <a:r>
              <a:rPr lang="en-US" altLang="en-US" sz="3200" b="1" u="sng" dirty="0" err="1">
                <a:solidFill>
                  <a:srgbClr val="FF0000"/>
                </a:solidFill>
                <a:latin typeface="Times New Roman" panose="02020603050405020304" pitchFamily="18" charset="0"/>
                <a:cs typeface="Times New Roman" panose="02020603050405020304" pitchFamily="18" charset="0"/>
              </a:rPr>
              <a:t>sánh</a:t>
            </a:r>
            <a:r>
              <a:rPr lang="en-US" altLang="en-US" sz="3200" b="1" u="sng" dirty="0">
                <a:solidFill>
                  <a:srgbClr val="FF0000"/>
                </a:solidFill>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tưởng</a:t>
            </a:r>
            <a:r>
              <a:rPr lang="en-US" altLang="en-US" sz="3200" b="1" u="sng" dirty="0">
                <a:solidFill>
                  <a:srgbClr val="FF0000"/>
                </a:solidFill>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tượng</a:t>
            </a:r>
            <a:r>
              <a:rPr lang="en-US" altLang="en-US" sz="3200" b="1" u="sng" dirty="0">
                <a:solidFill>
                  <a:srgbClr val="FF0000"/>
                </a:solidFill>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hợp</a:t>
            </a:r>
            <a:r>
              <a:rPr lang="en-US" altLang="en-US" sz="3200" b="1" u="sng" dirty="0">
                <a:solidFill>
                  <a:srgbClr val="FF0000"/>
                </a:solidFill>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lí</a:t>
            </a:r>
            <a:r>
              <a:rPr lang="en-US" altLang="en-US" sz="3200" b="1" u="sng" dirty="0">
                <a:solidFill>
                  <a:srgbClr val="FF0000"/>
                </a:solidFill>
                <a:latin typeface="Times New Roman" panose="02020603050405020304" pitchFamily="18" charset="0"/>
                <a:cs typeface="Times New Roman" panose="02020603050405020304" pitchFamily="18" charset="0"/>
              </a:rPr>
              <a:t>:</a:t>
            </a:r>
            <a:endParaRPr lang="en-US" altLang="en-US" sz="3200" b="1" u="sng" dirty="0">
              <a:solidFill>
                <a:srgbClr val="FF0000"/>
              </a:solidFill>
              <a:latin typeface="Times New Roman" panose="02020603050405020304" pitchFamily="18" charset="0"/>
              <a:cs typeface="Times New Roman" panose="02020603050405020304" pitchFamily="18" charset="0"/>
            </a:endParaRPr>
          </a:p>
          <a:p>
            <a:pPr algn="ctr" fontAlgn="base">
              <a:spcBef>
                <a:spcPct val="50000"/>
              </a:spcBef>
              <a:spcAft>
                <a:spcPct val="0"/>
              </a:spcAft>
            </a:pPr>
            <a:r>
              <a:rPr lang="en-US" altLang="en-US" sz="3200" b="1" i="1" dirty="0" err="1">
                <a:solidFill>
                  <a:srgbClr val="000000"/>
                </a:solidFill>
                <a:latin typeface="Times New Roman" panose="02020603050405020304" pitchFamily="18" charset="0"/>
                <a:cs typeface="Times New Roman" panose="02020603050405020304" pitchFamily="18" charset="0"/>
              </a:rPr>
              <a:t>Đang</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ngồi</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trên</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nổ</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tung</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hết</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thảy</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nguy</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cơ</a:t>
            </a:r>
            <a:r>
              <a:rPr lang="en-US" altLang="en-US" sz="3200" b="1" i="1" dirty="0">
                <a:solidFill>
                  <a:srgbClr val="000000"/>
                </a:solidFill>
                <a:latin typeface="Times New Roman" panose="02020603050405020304" pitchFamily="18" charset="0"/>
                <a:cs typeface="Times New Roman" panose="02020603050405020304" pitchFamily="18" charset="0"/>
              </a:rPr>
              <a:t>…</a:t>
            </a:r>
            <a:r>
              <a:rPr lang="en-US" altLang="en-US" sz="3200" b="1" i="1" dirty="0" err="1">
                <a:solidFill>
                  <a:srgbClr val="000000"/>
                </a:solidFill>
                <a:latin typeface="Times New Roman" panose="02020603050405020304" pitchFamily="18" charset="0"/>
                <a:cs typeface="Times New Roman" panose="02020603050405020304" pitchFamily="18" charset="0"/>
              </a:rPr>
              <a:t>như</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thanh</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gươm</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Đa-mô-clet</a:t>
            </a:r>
            <a:r>
              <a:rPr lang="en-US" altLang="en-US" sz="3200" b="1" i="1" dirty="0">
                <a:solidFill>
                  <a:srgbClr val="000000"/>
                </a:solidFill>
                <a:latin typeface="Times New Roman" panose="02020603050405020304" pitchFamily="18" charset="0"/>
                <a:cs typeface="Times New Roman" panose="02020603050405020304" pitchFamily="18" charset="0"/>
              </a:rPr>
              <a:t>, ...</a:t>
            </a:r>
            <a:endParaRPr lang="en-US" altLang="en-US" sz="3200" b="1" dirty="0">
              <a:solidFill>
                <a:srgbClr val="000000"/>
              </a:solidFill>
              <a:latin typeface="#9Slide05 FS Blonde Script" panose="03000503000000000000" pitchFamily="65" charset="0"/>
              <a:cs typeface="Arial" panose="020B0604020202020204" pitchFamily="34" charset="0"/>
            </a:endParaRPr>
          </a:p>
        </p:txBody>
      </p:sp>
      <p:sp>
        <p:nvSpPr>
          <p:cNvPr id="24587" name="Text Box 11"/>
          <p:cNvSpPr txBox="1">
            <a:spLocks noChangeArrowheads="1"/>
          </p:cNvSpPr>
          <p:nvPr/>
        </p:nvSpPr>
        <p:spPr bwMode="auto">
          <a:xfrm>
            <a:off x="8544272" y="1750367"/>
            <a:ext cx="2726704"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3200" b="1" u="sng" dirty="0" err="1">
                <a:solidFill>
                  <a:srgbClr val="FF0000"/>
                </a:solidFill>
                <a:latin typeface="Times New Roman" panose="02020603050405020304" pitchFamily="18" charset="0"/>
                <a:cs typeface="Times New Roman" panose="02020603050405020304" pitchFamily="18" charset="0"/>
              </a:rPr>
              <a:t>Điệp</a:t>
            </a:r>
            <a:r>
              <a:rPr lang="en-US" altLang="en-US" sz="3200" b="1" u="sng" dirty="0">
                <a:solidFill>
                  <a:srgbClr val="FF0000"/>
                </a:solidFill>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ngữ</a:t>
            </a:r>
            <a:r>
              <a:rPr lang="en-US" altLang="en-US" sz="3200" b="1" u="sng" dirty="0">
                <a:solidFill>
                  <a:srgbClr val="FF0000"/>
                </a:solidFill>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từ</a:t>
            </a:r>
            <a:r>
              <a:rPr lang="en-US" altLang="en-US" sz="3200" b="1" u="sng" dirty="0">
                <a:solidFill>
                  <a:srgbClr val="FF0000"/>
                </a:solidFill>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phủ</a:t>
            </a:r>
            <a:r>
              <a:rPr lang="en-US" altLang="en-US" sz="3200" b="1" u="sng" dirty="0">
                <a:solidFill>
                  <a:srgbClr val="FF0000"/>
                </a:solidFill>
                <a:latin typeface="Times New Roman" panose="02020603050405020304" pitchFamily="18" charset="0"/>
                <a:cs typeface="Times New Roman" panose="02020603050405020304" pitchFamily="18" charset="0"/>
              </a:rPr>
              <a:t> </a:t>
            </a:r>
            <a:r>
              <a:rPr lang="en-US" altLang="en-US" sz="3200" b="1" u="sng" dirty="0" err="1">
                <a:solidFill>
                  <a:srgbClr val="FF0000"/>
                </a:solidFill>
                <a:latin typeface="Times New Roman" panose="02020603050405020304" pitchFamily="18" charset="0"/>
                <a:cs typeface="Times New Roman" panose="02020603050405020304" pitchFamily="18" charset="0"/>
              </a:rPr>
              <a:t>định</a:t>
            </a:r>
            <a:r>
              <a:rPr lang="en-US" altLang="en-US" sz="3200" b="1" u="sng" dirty="0">
                <a:solidFill>
                  <a:srgbClr val="FF0000"/>
                </a:solidFill>
                <a:latin typeface="Times New Roman" panose="02020603050405020304" pitchFamily="18" charset="0"/>
                <a:cs typeface="Times New Roman" panose="02020603050405020304" pitchFamily="18" charset="0"/>
              </a:rPr>
              <a:t>:</a:t>
            </a:r>
            <a:endParaRPr lang="en-US" altLang="en-US" sz="3200" b="1" u="sng" dirty="0">
              <a:solidFill>
                <a:srgbClr val="FF0000"/>
              </a:solidFill>
              <a:latin typeface="Times New Roman" panose="02020603050405020304" pitchFamily="18" charset="0"/>
              <a:cs typeface="Times New Roman" panose="02020603050405020304" pitchFamily="18" charset="0"/>
            </a:endParaRPr>
          </a:p>
          <a:p>
            <a:pPr algn="ctr" fontAlgn="base">
              <a:spcBef>
                <a:spcPct val="50000"/>
              </a:spcBef>
              <a:spcAft>
                <a:spcPct val="0"/>
              </a:spcAft>
            </a:pPr>
            <a:r>
              <a:rPr lang="en-US" altLang="en-US" sz="3200" b="1" i="1" dirty="0" err="1">
                <a:solidFill>
                  <a:srgbClr val="000000"/>
                </a:solidFill>
                <a:latin typeface="Times New Roman" panose="02020603050405020304" pitchFamily="18" charset="0"/>
                <a:cs typeface="Times New Roman" panose="02020603050405020304" pitchFamily="18" charset="0"/>
              </a:rPr>
              <a:t>Không</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có</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một</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ngành</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khoa</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học</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nào...</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không</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có</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một</a:t>
            </a:r>
            <a:r>
              <a:rPr lang="en-US" altLang="en-US" sz="3200" b="1" i="1" dirty="0">
                <a:solidFill>
                  <a:srgbClr val="000000"/>
                </a:solidFill>
                <a:latin typeface="Times New Roman" panose="02020603050405020304" pitchFamily="18" charset="0"/>
                <a:cs typeface="Times New Roman" panose="02020603050405020304" pitchFamily="18" charset="0"/>
              </a:rPr>
              <a:t> </a:t>
            </a:r>
            <a:r>
              <a:rPr lang="en-US" altLang="en-US" sz="3200" b="1" i="1" dirty="0" err="1">
                <a:solidFill>
                  <a:srgbClr val="000000"/>
                </a:solidFill>
                <a:latin typeface="Times New Roman" panose="02020603050405020304" pitchFamily="18" charset="0"/>
                <a:cs typeface="Times New Roman" panose="02020603050405020304" pitchFamily="18" charset="0"/>
              </a:rPr>
              <a:t>đứa</a:t>
            </a:r>
            <a:r>
              <a:rPr lang="en-US" altLang="en-US" sz="3200" b="1" i="1" dirty="0">
                <a:solidFill>
                  <a:srgbClr val="000000"/>
                </a:solidFill>
                <a:latin typeface="Times New Roman" panose="02020603050405020304" pitchFamily="18" charset="0"/>
                <a:cs typeface="Times New Roman" panose="02020603050405020304" pitchFamily="18" charset="0"/>
              </a:rPr>
              <a:t> con </a:t>
            </a:r>
            <a:r>
              <a:rPr lang="en-US" altLang="en-US" sz="3200" b="1" i="1" dirty="0" err="1">
                <a:solidFill>
                  <a:srgbClr val="000000"/>
                </a:solidFill>
                <a:latin typeface="Times New Roman" panose="02020603050405020304" pitchFamily="18" charset="0"/>
                <a:cs typeface="Times New Roman" panose="02020603050405020304" pitchFamily="18" charset="0"/>
              </a:rPr>
              <a:t>nào của tài năng ...</a:t>
            </a:r>
            <a:endParaRPr lang="en-US"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4588" name="Text Box 12"/>
          <p:cNvSpPr txBox="1">
            <a:spLocks noChangeArrowheads="1"/>
          </p:cNvSpPr>
          <p:nvPr/>
        </p:nvSpPr>
        <p:spPr bwMode="auto">
          <a:xfrm>
            <a:off x="3276600" y="304800"/>
            <a:ext cx="6096000" cy="64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b="1" dirty="0">
                <a:latin typeface="Times New Roman" panose="02020603050405020304" pitchFamily="18" charset="0"/>
                <a:cs typeface="Times New Roman" panose="02020603050405020304" pitchFamily="18" charset="0"/>
              </a:rPr>
              <a:t>NGHỆ THUẬT LẬP LUẬN</a:t>
            </a:r>
            <a:endParaRPr lang="en-US" altLang="en-US" sz="3600" b="1" dirty="0">
              <a:latin typeface="Times New Roman" panose="02020603050405020304" pitchFamily="18" charset="0"/>
              <a:cs typeface="Times New Roman" panose="02020603050405020304" pitchFamily="18" charset="0"/>
            </a:endParaRPr>
          </a:p>
        </p:txBody>
      </p:sp>
      <p:sp>
        <p:nvSpPr>
          <p:cNvPr id="9" name="Text Box 42"/>
          <p:cNvSpPr txBox="1">
            <a:spLocks noChangeArrowheads="1"/>
          </p:cNvSpPr>
          <p:nvPr/>
        </p:nvSpPr>
        <p:spPr bwMode="auto">
          <a:xfrm>
            <a:off x="263352" y="6164798"/>
            <a:ext cx="11593288"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r>
              <a:rPr lang="en-US" altLang="en-US"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b="1" dirty="0" err="1">
                <a:solidFill>
                  <a:srgbClr val="C00000"/>
                </a:solidFill>
                <a:latin typeface="Times New Roman" panose="02020603050405020304" pitchFamily="18" charset="0"/>
                <a:cs typeface="Times New Roman" panose="02020603050405020304" pitchFamily="18" charset="0"/>
              </a:rPr>
              <a:t>Tác</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động</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mạnh</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mẽ</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và</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khơi</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gợi</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sự</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đồng</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tình</a:t>
            </a:r>
            <a:r>
              <a:rPr lang="en-US" altLang="en-US" b="1" dirty="0">
                <a:solidFill>
                  <a:srgbClr val="C00000"/>
                </a:solidFill>
                <a:latin typeface="Times New Roman" panose="02020603050405020304" pitchFamily="18" charset="0"/>
                <a:cs typeface="Times New Roman" panose="02020603050405020304" pitchFamily="18" charset="0"/>
              </a:rPr>
              <a:t>.</a:t>
            </a:r>
            <a:endParaRPr lang="en-US" altLang="en-US"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4588">
                                            <p:txEl>
                                              <p:pRg st="0" end="0"/>
                                            </p:txEl>
                                          </p:spTgt>
                                        </p:tgtEl>
                                        <p:attrNameLst>
                                          <p:attrName>style.visibility</p:attrName>
                                        </p:attrNameLst>
                                      </p:cBhvr>
                                      <p:to>
                                        <p:strVal val="visible"/>
                                      </p:to>
                                    </p:set>
                                    <p:animEffect transition="in" filter="blinds(horizontal)">
                                      <p:cBhvr>
                                        <p:cTn id="7" dur="500"/>
                                        <p:tgtEl>
                                          <p:spTgt spid="245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585">
                                            <p:txEl>
                                              <p:pRg st="0" end="0"/>
                                            </p:txEl>
                                          </p:spTgt>
                                        </p:tgtEl>
                                        <p:attrNameLst>
                                          <p:attrName>style.visibility</p:attrName>
                                        </p:attrNameLst>
                                      </p:cBhvr>
                                      <p:to>
                                        <p:strVal val="visible"/>
                                      </p:to>
                                    </p:set>
                                    <p:animEffect transition="in" filter="blinds(horizontal)">
                                      <p:cBhvr>
                                        <p:cTn id="12" dur="500"/>
                                        <p:tgtEl>
                                          <p:spTgt spid="2458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4585">
                                            <p:txEl>
                                              <p:pRg st="1" end="1"/>
                                            </p:txEl>
                                          </p:spTgt>
                                        </p:tgtEl>
                                        <p:attrNameLst>
                                          <p:attrName>style.visibility</p:attrName>
                                        </p:attrNameLst>
                                      </p:cBhvr>
                                      <p:to>
                                        <p:strVal val="visible"/>
                                      </p:to>
                                    </p:set>
                                    <p:animEffect transition="in" filter="box(in)">
                                      <p:cBhvr>
                                        <p:cTn id="17" dur="500"/>
                                        <p:tgtEl>
                                          <p:spTgt spid="2458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24586">
                                            <p:txEl>
                                              <p:pRg st="0" end="0"/>
                                            </p:txEl>
                                          </p:spTgt>
                                        </p:tgtEl>
                                        <p:attrNameLst>
                                          <p:attrName>style.visibility</p:attrName>
                                        </p:attrNameLst>
                                      </p:cBhvr>
                                      <p:to>
                                        <p:strVal val="visible"/>
                                      </p:to>
                                    </p:set>
                                    <p:animEffect transition="in" filter="diamond(in)">
                                      <p:cBhvr>
                                        <p:cTn id="22" dur="2000"/>
                                        <p:tgtEl>
                                          <p:spTgt spid="2458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24586">
                                            <p:txEl>
                                              <p:pRg st="1" end="1"/>
                                            </p:txEl>
                                          </p:spTgt>
                                        </p:tgtEl>
                                        <p:attrNameLst>
                                          <p:attrName>style.visibility</p:attrName>
                                        </p:attrNameLst>
                                      </p:cBhvr>
                                      <p:to>
                                        <p:strVal val="visible"/>
                                      </p:to>
                                    </p:set>
                                    <p:animEffect transition="in" filter="diamond(in)">
                                      <p:cBhvr>
                                        <p:cTn id="27" dur="2000"/>
                                        <p:tgtEl>
                                          <p:spTgt spid="2458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24587">
                                            <p:txEl>
                                              <p:pRg st="0" end="0"/>
                                            </p:txEl>
                                          </p:spTgt>
                                        </p:tgtEl>
                                        <p:attrNameLst>
                                          <p:attrName>style.visibility</p:attrName>
                                        </p:attrNameLst>
                                      </p:cBhvr>
                                      <p:to>
                                        <p:strVal val="visible"/>
                                      </p:to>
                                    </p:set>
                                    <p:animEffect transition="in" filter="diamond(in)">
                                      <p:cBhvr>
                                        <p:cTn id="32" dur="2000"/>
                                        <p:tgtEl>
                                          <p:spTgt spid="2458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24587">
                                            <p:txEl>
                                              <p:pRg st="1" end="1"/>
                                            </p:txEl>
                                          </p:spTgt>
                                        </p:tgtEl>
                                        <p:attrNameLst>
                                          <p:attrName>style.visibility</p:attrName>
                                        </p:attrNameLst>
                                      </p:cBhvr>
                                      <p:to>
                                        <p:strVal val="visible"/>
                                      </p:to>
                                    </p:set>
                                    <p:animEffect transition="in" filter="diamond(in)">
                                      <p:cBhvr>
                                        <p:cTn id="37" dur="2000"/>
                                        <p:tgtEl>
                                          <p:spTgt spid="2458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84455" y="4784090"/>
            <a:ext cx="12127230" cy="2061210"/>
          </a:xfrm>
          <a:prstGeom prst="rect">
            <a:avLst/>
          </a:prstGeom>
          <a:noFill/>
          <a:ln w="9525">
            <a:noFill/>
          </a:ln>
        </p:spPr>
        <p:txBody>
          <a:bodyPr wrap="square">
            <a:spAutoFit/>
          </a:bodyPr>
          <a:p>
            <a:pPr indent="0"/>
            <a:r>
              <a:rPr lang="en-US" sz="3200" i="1">
                <a:solidFill>
                  <a:srgbClr val="C00000"/>
                </a:solidFill>
                <a:latin typeface="Times New Roman" panose="02020603050405020304" pitchFamily="18" charset="0"/>
              </a:rPr>
              <a:t>-&gt; Cách  vào đề trực tiếp, nêu thời gian cụ thể, chứng cứ xác thực.</a:t>
            </a:r>
            <a:endParaRPr lang="en-US" sz="3200" i="1">
              <a:latin typeface="Times New Roman" panose="02020603050405020304" pitchFamily="18" charset="0"/>
            </a:endParaRPr>
          </a:p>
          <a:p>
            <a:pPr indent="0"/>
            <a:r>
              <a:rPr lang="en-US" sz="3200" b="1" i="1">
                <a:solidFill>
                  <a:srgbClr val="FF0000"/>
                </a:solidFill>
                <a:latin typeface="Times New Roman" panose="02020603050405020304" pitchFamily="18" charset="0"/>
              </a:rPr>
              <a:t>=&gt; Hiểm họa khủng khiếp của chiến tranh hạt  nhân đe dọa toàn thể loài người và mọi sự sống.</a:t>
            </a:r>
            <a:endParaRPr lang="en-US" sz="3200" b="1" i="1">
              <a:solidFill>
                <a:srgbClr val="FF0000"/>
              </a:solidFill>
              <a:latin typeface="Times New Roman" panose="02020603050405020304" pitchFamily="18" charset="0"/>
            </a:endParaRPr>
          </a:p>
          <a:p>
            <a:endParaRPr lang="en-US" sz="3200" b="1" i="1">
              <a:solidFill>
                <a:srgbClr val="FF0000"/>
              </a:solidFill>
              <a:latin typeface="Times New Roman" panose="02020603050405020304" pitchFamily="18" charset="0"/>
            </a:endParaRPr>
          </a:p>
        </p:txBody>
      </p:sp>
      <p:sp>
        <p:nvSpPr>
          <p:cNvPr id="2" name="Text Box 1"/>
          <p:cNvSpPr txBox="1"/>
          <p:nvPr/>
        </p:nvSpPr>
        <p:spPr>
          <a:xfrm>
            <a:off x="262890" y="446405"/>
            <a:ext cx="11557000" cy="4276725"/>
          </a:xfrm>
          <a:prstGeom prst="rect">
            <a:avLst/>
          </a:prstGeom>
          <a:noFill/>
        </p:spPr>
        <p:txBody>
          <a:bodyPr wrap="square" rtlCol="0" anchor="t">
            <a:spAutoFit/>
          </a:bodyPr>
          <a:p>
            <a:pPr algn="l" fontAlgn="base">
              <a:spcBef>
                <a:spcPct val="50000"/>
              </a:spcBef>
              <a:spcAft>
                <a:spcPct val="0"/>
              </a:spcAft>
            </a:pPr>
            <a:r>
              <a:rPr lang="en-US" altLang="en-US" sz="3200" dirty="0" err="1">
                <a:solidFill>
                  <a:srgbClr val="000000"/>
                </a:solidFill>
                <a:latin typeface="Times New Roman" panose="02020603050405020304" pitchFamily="18" charset="0"/>
                <a:cs typeface="Times New Roman" panose="02020603050405020304" pitchFamily="18" charset="0"/>
                <a:sym typeface="+mn-ea"/>
              </a:rPr>
              <a:t>- Hôm</a:t>
            </a:r>
            <a:r>
              <a:rPr lang="en-US" altLang="en-US" sz="3200" dirty="0">
                <a:solidFill>
                  <a:srgbClr val="000000"/>
                </a:solidFill>
                <a:latin typeface="Times New Roman" panose="02020603050405020304" pitchFamily="18" charset="0"/>
                <a:cs typeface="Times New Roman" panose="02020603050405020304" pitchFamily="18" charset="0"/>
                <a:sym typeface="+mn-ea"/>
              </a:rPr>
              <a:t> nay </a:t>
            </a:r>
            <a:r>
              <a:rPr lang="en-US" altLang="en-US" sz="3200" dirty="0" err="1">
                <a:solidFill>
                  <a:srgbClr val="000000"/>
                </a:solidFill>
                <a:latin typeface="Times New Roman" panose="02020603050405020304" pitchFamily="18" charset="0"/>
                <a:cs typeface="Times New Roman" panose="02020603050405020304" pitchFamily="18" charset="0"/>
                <a:sym typeface="+mn-ea"/>
              </a:rPr>
              <a:t>ngày 8/8/1986, hơn </a:t>
            </a:r>
            <a:r>
              <a:rPr lang="en-US" altLang="en-US" sz="3200" dirty="0">
                <a:solidFill>
                  <a:srgbClr val="000000"/>
                </a:solidFill>
                <a:latin typeface="Times New Roman" panose="02020603050405020304" pitchFamily="18" charset="0"/>
                <a:cs typeface="Times New Roman" panose="02020603050405020304" pitchFamily="18" charset="0"/>
                <a:sym typeface="+mn-ea"/>
              </a:rPr>
              <a:t>50.000 </a:t>
            </a:r>
            <a:r>
              <a:rPr lang="en-US" altLang="en-US" sz="3200" dirty="0" err="1">
                <a:solidFill>
                  <a:srgbClr val="000000"/>
                </a:solidFill>
                <a:latin typeface="Times New Roman" panose="02020603050405020304" pitchFamily="18" charset="0"/>
                <a:cs typeface="Times New Roman" panose="02020603050405020304" pitchFamily="18" charset="0"/>
                <a:sym typeface="+mn-ea"/>
              </a:rPr>
              <a:t>đầu</a:t>
            </a:r>
            <a:r>
              <a:rPr lang="en-US" altLang="en-US" sz="3200" dirty="0">
                <a:solidFill>
                  <a:srgbClr val="000000"/>
                </a:solidFill>
                <a:latin typeface="Times New Roman" panose="02020603050405020304" pitchFamily="18" charset="0"/>
                <a:cs typeface="Times New Roman" panose="02020603050405020304" pitchFamily="18" charset="0"/>
                <a:sym typeface="+mn-ea"/>
              </a:rPr>
              <a:t> </a:t>
            </a:r>
            <a:r>
              <a:rPr lang="en-US" altLang="en-US" sz="3200" dirty="0" err="1">
                <a:solidFill>
                  <a:srgbClr val="000000"/>
                </a:solidFill>
                <a:latin typeface="Times New Roman" panose="02020603050405020304" pitchFamily="18" charset="0"/>
                <a:cs typeface="Times New Roman" panose="02020603050405020304" pitchFamily="18" charset="0"/>
                <a:sym typeface="+mn-ea"/>
              </a:rPr>
              <a:t>đạn hạt nhân được bố trí trên khắp hành tinh.</a:t>
            </a:r>
            <a:endParaRPr lang="en-US" altLang="en-US" sz="3200" dirty="0">
              <a:solidFill>
                <a:srgbClr val="000000"/>
              </a:solidFill>
              <a:latin typeface="Times New Roman" panose="02020603050405020304" pitchFamily="18" charset="0"/>
              <a:cs typeface="Times New Roman" panose="02020603050405020304" pitchFamily="18" charset="0"/>
              <a:sym typeface="+mn-ea"/>
            </a:endParaRPr>
          </a:p>
          <a:p>
            <a:pPr algn="l" fontAlgn="base">
              <a:spcBef>
                <a:spcPct val="50000"/>
              </a:spcBef>
              <a:spcAft>
                <a:spcPct val="0"/>
              </a:spcAft>
            </a:pPr>
            <a:r>
              <a:rPr lang="en-US" altLang="en-US" sz="3200" dirty="0">
                <a:solidFill>
                  <a:srgbClr val="000000"/>
                </a:solidFill>
                <a:latin typeface="Times New Roman" panose="02020603050405020304" pitchFamily="18" charset="0"/>
                <a:cs typeface="Times New Roman" panose="02020603050405020304" pitchFamily="18" charset="0"/>
                <a:sym typeface="+mn-ea"/>
              </a:rPr>
              <a:t> - Mỗi người  đang ngồi trên 1 thùng 4 </a:t>
            </a:r>
            <a:r>
              <a:rPr lang="en-US" altLang="en-US" sz="3200" dirty="0" err="1">
                <a:solidFill>
                  <a:srgbClr val="000000"/>
                </a:solidFill>
                <a:latin typeface="Times New Roman" panose="02020603050405020304" pitchFamily="18" charset="0"/>
                <a:cs typeface="Times New Roman" panose="02020603050405020304" pitchFamily="18" charset="0"/>
                <a:sym typeface="+mn-ea"/>
              </a:rPr>
              <a:t>tấn</a:t>
            </a:r>
            <a:r>
              <a:rPr lang="en-US" altLang="en-US" sz="3200" dirty="0">
                <a:solidFill>
                  <a:srgbClr val="000000"/>
                </a:solidFill>
                <a:latin typeface="Times New Roman" panose="02020603050405020304" pitchFamily="18" charset="0"/>
                <a:cs typeface="Times New Roman" panose="02020603050405020304" pitchFamily="18" charset="0"/>
                <a:sym typeface="+mn-ea"/>
              </a:rPr>
              <a:t> </a:t>
            </a:r>
            <a:r>
              <a:rPr lang="en-US" altLang="en-US" sz="3200" dirty="0" err="1">
                <a:solidFill>
                  <a:srgbClr val="000000"/>
                </a:solidFill>
                <a:latin typeface="Times New Roman" panose="02020603050405020304" pitchFamily="18" charset="0"/>
                <a:cs typeface="Times New Roman" panose="02020603050405020304" pitchFamily="18" charset="0"/>
                <a:sym typeface="+mn-ea"/>
              </a:rPr>
              <a:t>thuốc</a:t>
            </a:r>
            <a:r>
              <a:rPr lang="en-US" altLang="en-US" sz="3200" dirty="0">
                <a:solidFill>
                  <a:srgbClr val="000000"/>
                </a:solidFill>
                <a:latin typeface="Times New Roman" panose="02020603050405020304" pitchFamily="18" charset="0"/>
                <a:cs typeface="Times New Roman" panose="02020603050405020304" pitchFamily="18" charset="0"/>
                <a:sym typeface="+mn-ea"/>
              </a:rPr>
              <a:t> </a:t>
            </a:r>
            <a:r>
              <a:rPr lang="en-US" altLang="en-US" sz="3200" dirty="0" err="1">
                <a:solidFill>
                  <a:srgbClr val="000000"/>
                </a:solidFill>
                <a:latin typeface="Times New Roman" panose="02020603050405020304" pitchFamily="18" charset="0"/>
                <a:cs typeface="Times New Roman" panose="02020603050405020304" pitchFamily="18" charset="0"/>
                <a:sym typeface="+mn-ea"/>
              </a:rPr>
              <a:t>nổ</a:t>
            </a:r>
            <a:r>
              <a:rPr lang="en-US" altLang="en-US" sz="3200" dirty="0">
                <a:solidFill>
                  <a:srgbClr val="000000"/>
                </a:solidFill>
                <a:latin typeface="Times New Roman" panose="02020603050405020304" pitchFamily="18" charset="0"/>
                <a:cs typeface="Times New Roman" panose="02020603050405020304" pitchFamily="18" charset="0"/>
                <a:sym typeface="+mn-ea"/>
              </a:rPr>
              <a:t>, nổ tung lên và biến hết thảy.</a:t>
            </a:r>
            <a:endParaRPr lang="en-US" altLang="en-US" sz="3200" dirty="0" err="1">
              <a:solidFill>
                <a:srgbClr val="000000"/>
              </a:solidFill>
              <a:latin typeface="Times New Roman" panose="02020603050405020304" pitchFamily="18" charset="0"/>
              <a:cs typeface="Times New Roman" panose="02020603050405020304" pitchFamily="18" charset="0"/>
              <a:sym typeface="+mn-ea"/>
            </a:endParaRPr>
          </a:p>
          <a:p>
            <a:pPr algn="l" fontAlgn="base">
              <a:spcBef>
                <a:spcPct val="50000"/>
              </a:spcBef>
              <a:spcAft>
                <a:spcPct val="0"/>
              </a:spcAft>
            </a:pPr>
            <a:r>
              <a:rPr lang="en-US" sz="3200">
                <a:latin typeface="Times New Roman" panose="02020603050405020304" pitchFamily="18" charset="0"/>
                <a:cs typeface="Times New Roman" panose="02020603050405020304" pitchFamily="18" charset="0"/>
              </a:rPr>
              <a:t>- Nguy cơ ghê gớm đó đang đè nặng chúng ta như thanh gươm  Đa-mô - clet.</a:t>
            </a:r>
            <a:endParaRPr lang="en-US" sz="3200">
              <a:latin typeface="Times New Roman" panose="02020603050405020304" pitchFamily="18" charset="0"/>
              <a:cs typeface="Times New Roman" panose="02020603050405020304" pitchFamily="18" charset="0"/>
            </a:endParaRPr>
          </a:p>
          <a:p>
            <a:pPr algn="l" fontAlgn="base">
              <a:spcBef>
                <a:spcPct val="50000"/>
              </a:spcBef>
              <a:spcAft>
                <a:spcPct val="0"/>
              </a:spcAft>
            </a:pPr>
            <a:r>
              <a:rPr lang="en-US" sz="3200">
                <a:latin typeface="Times New Roman" panose="02020603050405020304" pitchFamily="18" charset="0"/>
                <a:cs typeface="Times New Roman" panose="02020603050405020304" pitchFamily="18" charset="0"/>
              </a:rPr>
              <a:t>- Tiêu diệt các hành tinh xoay quanh mặt trời.</a:t>
            </a:r>
            <a:endParaRPr lang="en-US" sz="32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1195" y="408305"/>
            <a:ext cx="11527790" cy="3602355"/>
            <a:chOff x="1768764" y="1950767"/>
            <a:chExt cx="8635999" cy="3602182"/>
          </a:xfrm>
        </p:grpSpPr>
        <p:sp>
          <p:nvSpPr>
            <p:cNvPr id="3" name="Rectangle: Rounded Corners 2"/>
            <p:cNvSpPr/>
            <p:nvPr/>
          </p:nvSpPr>
          <p:spPr>
            <a:xfrm>
              <a:off x="1768764" y="1950767"/>
              <a:ext cx="8635999"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6600" dirty="0">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1945410" y="2120485"/>
              <a:ext cx="8289635"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2.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Sự</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tốn</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kém</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và</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phi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lí</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của</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chiến</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tranh</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hạt</a:t>
              </a:r>
              <a:r>
                <a:rPr lang="en-SG" sz="66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nhân</a:t>
              </a:r>
              <a:r>
                <a:rPr lang="en-US" alt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a:t>
              </a:r>
              <a:endParaRPr lang="en-US" altLang="en-SG" sz="66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endParaRPr>
            </a:p>
          </p:txBody>
        </p:sp>
      </p:grpSp>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75071" y="3429000"/>
            <a:ext cx="3578928" cy="35789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8" name="TextBox 4"/>
          <p:cNvSpPr txBox="1">
            <a:spLocks noChangeArrowheads="1"/>
          </p:cNvSpPr>
          <p:nvPr/>
        </p:nvSpPr>
        <p:spPr bwMode="auto">
          <a:xfrm>
            <a:off x="74295" y="228600"/>
            <a:ext cx="11896090" cy="645160"/>
          </a:xfrm>
          <a:prstGeom prst="rect">
            <a:avLst/>
          </a:prstGeom>
        </p:spPr>
        <p:style>
          <a:lnRef idx="2">
            <a:schemeClr val="accent6"/>
          </a:lnRef>
          <a:fillRef idx="1">
            <a:schemeClr val="lt1"/>
          </a:fillRef>
          <a:effectRef idx="0">
            <a:schemeClr val="accent6"/>
          </a:effectRef>
          <a:fontRef idx="minor">
            <a:schemeClr val="dk1"/>
          </a:fontRef>
        </p:style>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600" b="1" dirty="0">
                <a:solidFill>
                  <a:srgbClr val="333399"/>
                </a:solidFill>
                <a:latin typeface="Times New Roman" panose="02020603050405020304" pitchFamily="18" charset="0"/>
                <a:cs typeface="Times New Roman" panose="02020603050405020304" pitchFamily="18" charset="0"/>
              </a:rPr>
              <a:t>SỰ TỐN KÉM CỦA CHIẾN TRANH HẠT NHÂN</a:t>
            </a:r>
            <a:endParaRPr lang="en-US" altLang="en-US" sz="3600" b="1" dirty="0">
              <a:solidFill>
                <a:srgbClr val="333399"/>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3224530" y="694209"/>
            <a:ext cx="2911475" cy="5784498"/>
            <a:chOff x="3799794" y="2856964"/>
            <a:chExt cx="2536753" cy="3772436"/>
          </a:xfrm>
        </p:grpSpPr>
        <p:grpSp>
          <p:nvGrpSpPr>
            <p:cNvPr id="3090" name="Group 10"/>
            <p:cNvGrpSpPr/>
            <p:nvPr/>
          </p:nvGrpSpPr>
          <p:grpSpPr bwMode="auto">
            <a:xfrm>
              <a:off x="3935414" y="3113088"/>
              <a:ext cx="2357437" cy="3516312"/>
              <a:chOff x="457200" y="1239996"/>
              <a:chExt cx="2177144" cy="2804886"/>
            </a:xfrm>
            <a:solidFill>
              <a:schemeClr val="accent2">
                <a:lumMod val="20000"/>
                <a:lumOff val="80000"/>
              </a:schemeClr>
            </a:solidFill>
          </p:grpSpPr>
          <p:sp>
            <p:nvSpPr>
              <p:cNvPr id="12" name="Rectangle 11"/>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panose="020B0604020202020204"/>
                </a:endParaRPr>
              </a:p>
            </p:txBody>
          </p:sp>
          <p:sp>
            <p:nvSpPr>
              <p:cNvPr id="13" name="Rectangle 12"/>
              <p:cNvSpPr/>
              <p:nvPr/>
            </p:nvSpPr>
            <p:spPr>
              <a:xfrm>
                <a:off x="536369" y="1340034"/>
                <a:ext cx="2018806" cy="2602276"/>
              </a:xfrm>
              <a:prstGeom prst="rect">
                <a:avLst/>
              </a:prstGeom>
              <a:grp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panose="020B0604020202020204"/>
                </a:endParaRPr>
              </a:p>
            </p:txBody>
          </p:sp>
        </p:grpSp>
        <p:grpSp>
          <p:nvGrpSpPr>
            <p:cNvPr id="3093" name="Group 13"/>
            <p:cNvGrpSpPr/>
            <p:nvPr/>
          </p:nvGrpSpPr>
          <p:grpSpPr bwMode="auto">
            <a:xfrm flipV="1">
              <a:off x="3799794" y="2856964"/>
              <a:ext cx="2315998" cy="1125350"/>
              <a:chOff x="4750370" y="2409628"/>
              <a:chExt cx="2878144" cy="1119333"/>
            </a:xfrm>
          </p:grpSpPr>
          <p:grpSp>
            <p:nvGrpSpPr>
              <p:cNvPr id="15" name="Freeform 14"/>
              <p:cNvGrpSpPr/>
              <p:nvPr/>
            </p:nvGrpSpPr>
            <p:grpSpPr bwMode="auto">
              <a:xfrm flipV="1">
                <a:off x="4750370" y="2409628"/>
                <a:ext cx="2878144" cy="1119333"/>
                <a:chOff x="2273808" y="3049294"/>
                <a:chExt cx="2129431" cy="992354"/>
              </a:xfrm>
            </p:grpSpPr>
            <p:pic>
              <p:nvPicPr>
                <p:cNvPr id="3095" name="Freeform 14"/>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gray">
                <a:xfrm>
                  <a:off x="2273808" y="3328416"/>
                  <a:ext cx="2127504" cy="713232"/>
                </a:xfrm>
                <a:prstGeom prst="rect">
                  <a:avLst/>
                </a:prstGeom>
                <a:noFill/>
                <a:extLst>
                  <a:ext uri="{909E8E84-426E-40DD-AFC4-6F175D3DCCD1}">
                    <a14:hiddenFill xmlns:a14="http://schemas.microsoft.com/office/drawing/2010/main">
                      <a:solidFill>
                        <a:srgbClr val="FFFFFF"/>
                      </a:solidFill>
                    </a14:hiddenFill>
                  </a:ext>
                </a:extLst>
              </p:spPr>
            </p:pic>
            <p:sp>
              <p:nvSpPr>
                <p:cNvPr id="3096" name="Text Box 24"/>
                <p:cNvSpPr txBox="1">
                  <a:spLocks noChangeArrowheads="1"/>
                </p:cNvSpPr>
                <p:nvPr/>
              </p:nvSpPr>
              <p:spPr bwMode="auto">
                <a:xfrm rot="10800000">
                  <a:off x="2306874" y="3049294"/>
                  <a:ext cx="2096365" cy="863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9Slide05 FS Blonde Script" panose="03000503000000000000" pitchFamily="65" charset="0"/>
                  </a:endParaRPr>
                </a:p>
              </p:txBody>
            </p:sp>
          </p:grpSp>
          <p:sp>
            <p:nvSpPr>
              <p:cNvPr id="16" name="Pie 15"/>
              <p:cNvSpPr/>
              <p:nvPr/>
            </p:nvSpPr>
            <p:spPr bwMode="gray">
              <a:xfrm>
                <a:off x="4763053" y="3083146"/>
                <a:ext cx="303815" cy="180007"/>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panose="020B0604020202020204"/>
                </a:endParaRPr>
              </a:p>
            </p:txBody>
          </p:sp>
        </p:grpSp>
        <p:sp>
          <p:nvSpPr>
            <p:cNvPr id="30" name="TextBox 29"/>
            <p:cNvSpPr txBox="1"/>
            <p:nvPr/>
          </p:nvSpPr>
          <p:spPr>
            <a:xfrm>
              <a:off x="4419459" y="3463243"/>
              <a:ext cx="1455659" cy="420750"/>
            </a:xfrm>
            <a:prstGeom prst="rect">
              <a:avLst/>
            </a:prstGeom>
            <a:noFill/>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600" b="1" dirty="0">
                  <a:solidFill>
                    <a:srgbClr val="FFFFFF"/>
                  </a:solidFill>
                  <a:effectLst>
                    <a:outerShdw blurRad="38100" dist="38100" dir="2700000" algn="tl">
                      <a:srgbClr val="C0C0C0"/>
                    </a:outerShdw>
                  </a:effectLst>
                  <a:latin typeface="#9Slide05 FS Blonde Script" panose="03000503000000000000" pitchFamily="65" charset="0"/>
                </a:rPr>
                <a:t>Y TẾ</a:t>
              </a:r>
              <a:endParaRPr lang="en-US" altLang="en-US" sz="3600" b="1" dirty="0">
                <a:solidFill>
                  <a:srgbClr val="FFFFFF"/>
                </a:solidFill>
                <a:effectLst>
                  <a:outerShdw blurRad="38100" dist="38100" dir="2700000" algn="tl">
                    <a:srgbClr val="C0C0C0"/>
                  </a:outerShdw>
                </a:effectLst>
                <a:latin typeface="#9Slide05 FS Blonde Script" panose="03000503000000000000" pitchFamily="65" charset="0"/>
              </a:endParaRPr>
            </a:p>
          </p:txBody>
        </p:sp>
        <p:sp>
          <p:nvSpPr>
            <p:cNvPr id="3112" name="Rectangle 33"/>
            <p:cNvSpPr>
              <a:spLocks noChangeArrowheads="1"/>
            </p:cNvSpPr>
            <p:nvPr/>
          </p:nvSpPr>
          <p:spPr bwMode="auto">
            <a:xfrm>
              <a:off x="3914875" y="3619058"/>
              <a:ext cx="2421672" cy="290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sz="3200" b="1" dirty="0" err="1">
                <a:solidFill>
                  <a:srgbClr val="333399"/>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altLang="en-US" sz="3200" b="1" dirty="0" err="1">
                  <a:solidFill>
                    <a:srgbClr val="FF0000"/>
                  </a:solidFill>
                  <a:latin typeface="Times New Roman" panose="02020603050405020304" pitchFamily="18" charset="0"/>
                  <a:cs typeface="Times New Roman" panose="02020603050405020304" pitchFamily="18" charset="0"/>
                </a:rPr>
                <a:t>- 10 chiếc tàu sân bay </a:t>
              </a:r>
              <a:r>
                <a:rPr lang="en-US" altLang="en-US" sz="3200" b="1" dirty="0" err="1">
                  <a:solidFill>
                    <a:srgbClr val="333399"/>
                  </a:solidFill>
                  <a:latin typeface="Times New Roman" panose="02020603050405020304" pitchFamily="18" charset="0"/>
                  <a:cs typeface="Times New Roman" panose="02020603050405020304" pitchFamily="18" charset="0"/>
                </a:rPr>
                <a:t>= chương trình</a:t>
              </a:r>
              <a:endParaRPr lang="en-US" altLang="en-US" sz="3200" b="1" dirty="0" err="1">
                <a:solidFill>
                  <a:srgbClr val="333399"/>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altLang="en-US" sz="3200" b="1" dirty="0" err="1">
                  <a:solidFill>
                    <a:srgbClr val="333399"/>
                  </a:solidFill>
                  <a:latin typeface="Times New Roman" panose="02020603050405020304" pitchFamily="18" charset="0"/>
                  <a:cs typeface="Times New Roman" panose="02020603050405020304" pitchFamily="18" charset="0"/>
                </a:rPr>
                <a:t>phòng</a:t>
              </a:r>
              <a:r>
                <a:rPr lang="en-US" altLang="en-US" sz="3200" b="1" dirty="0">
                  <a:solidFill>
                    <a:srgbClr val="333399"/>
                  </a:solidFill>
                  <a:latin typeface="Times New Roman" panose="02020603050405020304" pitchFamily="18" charset="0"/>
                  <a:cs typeface="Times New Roman" panose="02020603050405020304" pitchFamily="18" charset="0"/>
                </a:rPr>
                <a:t> </a:t>
              </a:r>
              <a:r>
                <a:rPr lang="en-US" altLang="en-US" sz="3200" b="1" dirty="0" err="1">
                  <a:solidFill>
                    <a:srgbClr val="333399"/>
                  </a:solidFill>
                  <a:latin typeface="Times New Roman" panose="02020603050405020304" pitchFamily="18" charset="0"/>
                  <a:cs typeface="Times New Roman" panose="02020603050405020304" pitchFamily="18" charset="0"/>
                </a:rPr>
                <a:t>bệnh</a:t>
              </a:r>
              <a:r>
                <a:rPr lang="en-US" altLang="en-US" sz="3200" b="1" dirty="0">
                  <a:solidFill>
                    <a:srgbClr val="333399"/>
                  </a:solidFill>
                  <a:latin typeface="Times New Roman" panose="02020603050405020304" pitchFamily="18" charset="0"/>
                  <a:cs typeface="Times New Roman" panose="02020603050405020304" pitchFamily="18" charset="0"/>
                </a:rPr>
                <a:t> 14 </a:t>
              </a:r>
              <a:r>
                <a:rPr lang="en-US" altLang="en-US" sz="3200" b="1" dirty="0" err="1">
                  <a:solidFill>
                    <a:srgbClr val="333399"/>
                  </a:solidFill>
                  <a:latin typeface="Times New Roman" panose="02020603050405020304" pitchFamily="18" charset="0"/>
                  <a:cs typeface="Times New Roman" panose="02020603050405020304" pitchFamily="18" charset="0"/>
                </a:rPr>
                <a:t>năm</a:t>
              </a:r>
              <a:r>
                <a:rPr lang="en-US" altLang="en-US" sz="3200" b="1" dirty="0">
                  <a:solidFill>
                    <a:srgbClr val="333399"/>
                  </a:solidFill>
                  <a:latin typeface="Times New Roman" panose="02020603050405020304" pitchFamily="18" charset="0"/>
                  <a:cs typeface="Times New Roman" panose="02020603050405020304" pitchFamily="18" charset="0"/>
                </a:rPr>
                <a:t>, </a:t>
              </a:r>
              <a:r>
                <a:rPr lang="en-US" altLang="en-US" sz="3200" b="1" dirty="0" err="1">
                  <a:solidFill>
                    <a:srgbClr val="333399"/>
                  </a:solidFill>
                  <a:latin typeface="Times New Roman" panose="02020603050405020304" pitchFamily="18" charset="0"/>
                  <a:cs typeface="Times New Roman" panose="02020603050405020304" pitchFamily="18" charset="0"/>
                </a:rPr>
                <a:t>bảo</a:t>
              </a:r>
              <a:r>
                <a:rPr lang="en-US" altLang="en-US" sz="3200" b="1" dirty="0">
                  <a:solidFill>
                    <a:srgbClr val="333399"/>
                  </a:solidFill>
                  <a:latin typeface="Times New Roman" panose="02020603050405020304" pitchFamily="18" charset="0"/>
                  <a:cs typeface="Times New Roman" panose="02020603050405020304" pitchFamily="18" charset="0"/>
                </a:rPr>
                <a:t> </a:t>
              </a:r>
              <a:r>
                <a:rPr lang="en-US" altLang="en-US" sz="3200" b="1" dirty="0" err="1">
                  <a:solidFill>
                    <a:srgbClr val="333399"/>
                  </a:solidFill>
                  <a:latin typeface="Times New Roman" panose="02020603050405020304" pitchFamily="18" charset="0"/>
                  <a:cs typeface="Times New Roman" panose="02020603050405020304" pitchFamily="18" charset="0"/>
                </a:rPr>
                <a:t>vệ</a:t>
              </a:r>
              <a:r>
                <a:rPr lang="en-US" altLang="en-US" sz="3200" b="1" dirty="0">
                  <a:solidFill>
                    <a:srgbClr val="333399"/>
                  </a:solidFill>
                  <a:latin typeface="Times New Roman" panose="02020603050405020304" pitchFamily="18" charset="0"/>
                  <a:cs typeface="Times New Roman" panose="02020603050405020304" pitchFamily="18" charset="0"/>
                </a:rPr>
                <a:t> 1 </a:t>
              </a:r>
              <a:r>
                <a:rPr lang="en-US" altLang="en-US" sz="3200" b="1" dirty="0" err="1">
                  <a:solidFill>
                    <a:srgbClr val="333399"/>
                  </a:solidFill>
                  <a:latin typeface="Times New Roman" panose="02020603050405020304" pitchFamily="18" charset="0"/>
                  <a:cs typeface="Times New Roman" panose="02020603050405020304" pitchFamily="18" charset="0"/>
                </a:rPr>
                <a:t>tỉ</a:t>
              </a:r>
              <a:r>
                <a:rPr lang="en-US" altLang="en-US" sz="3200" b="1" dirty="0">
                  <a:solidFill>
                    <a:srgbClr val="333399"/>
                  </a:solidFill>
                  <a:latin typeface="Times New Roman" panose="02020603050405020304" pitchFamily="18" charset="0"/>
                  <a:cs typeface="Times New Roman" panose="02020603050405020304" pitchFamily="18" charset="0"/>
                </a:rPr>
                <a:t> </a:t>
              </a:r>
              <a:r>
                <a:rPr lang="en-US" altLang="en-US" sz="3200" b="1" dirty="0" err="1">
                  <a:solidFill>
                    <a:srgbClr val="333399"/>
                  </a:solidFill>
                  <a:latin typeface="Times New Roman" panose="02020603050405020304" pitchFamily="18" charset="0"/>
                  <a:cs typeface="Times New Roman" panose="02020603050405020304" pitchFamily="18" charset="0"/>
                </a:rPr>
                <a:t>người</a:t>
              </a:r>
              <a:r>
                <a:rPr lang="en-US" altLang="en-US" sz="3200" b="1" dirty="0">
                  <a:solidFill>
                    <a:srgbClr val="333399"/>
                  </a:solidFill>
                  <a:latin typeface="Times New Roman" panose="02020603050405020304" pitchFamily="18" charset="0"/>
                  <a:cs typeface="Times New Roman" panose="02020603050405020304" pitchFamily="18" charset="0"/>
                </a:rPr>
                <a:t>, </a:t>
              </a:r>
              <a:r>
                <a:rPr lang="en-US" altLang="en-US" sz="3200" b="1" dirty="0" err="1">
                  <a:solidFill>
                    <a:srgbClr val="333399"/>
                  </a:solidFill>
                  <a:latin typeface="Times New Roman" panose="02020603050405020304" pitchFamily="18" charset="0"/>
                  <a:cs typeface="Times New Roman" panose="02020603050405020304" pitchFamily="18" charset="0"/>
                </a:rPr>
                <a:t>cứu</a:t>
              </a:r>
              <a:r>
                <a:rPr lang="en-US" altLang="en-US" sz="3200" b="1" dirty="0">
                  <a:solidFill>
                    <a:srgbClr val="333399"/>
                  </a:solidFill>
                  <a:latin typeface="Times New Roman" panose="02020603050405020304" pitchFamily="18" charset="0"/>
                  <a:cs typeface="Times New Roman" panose="02020603050405020304" pitchFamily="18" charset="0"/>
                </a:rPr>
                <a:t> 14 </a:t>
              </a:r>
              <a:r>
                <a:rPr lang="en-US" altLang="en-US" sz="3200" b="1" dirty="0" err="1">
                  <a:solidFill>
                    <a:srgbClr val="333399"/>
                  </a:solidFill>
                  <a:latin typeface="Times New Roman" panose="02020603050405020304" pitchFamily="18" charset="0"/>
                  <a:cs typeface="Times New Roman" panose="02020603050405020304" pitchFamily="18" charset="0"/>
                </a:rPr>
                <a:t>triệu</a:t>
              </a:r>
              <a:r>
                <a:rPr lang="en-US" altLang="en-US" sz="3200" b="1" dirty="0">
                  <a:solidFill>
                    <a:srgbClr val="333399"/>
                  </a:solidFill>
                  <a:latin typeface="Times New Roman" panose="02020603050405020304" pitchFamily="18" charset="0"/>
                  <a:cs typeface="Times New Roman" panose="02020603050405020304" pitchFamily="18" charset="0"/>
                </a:rPr>
                <a:t> </a:t>
              </a:r>
              <a:r>
                <a:rPr lang="en-US" altLang="en-US" sz="3200" b="1" dirty="0" err="1">
                  <a:solidFill>
                    <a:srgbClr val="333399"/>
                  </a:solidFill>
                  <a:latin typeface="Times New Roman" panose="02020603050405020304" pitchFamily="18" charset="0"/>
                  <a:cs typeface="Times New Roman" panose="02020603050405020304" pitchFamily="18" charset="0"/>
                </a:rPr>
                <a:t>trẻ</a:t>
              </a:r>
              <a:r>
                <a:rPr lang="en-US" altLang="en-US" sz="3200" b="1" dirty="0">
                  <a:solidFill>
                    <a:srgbClr val="333399"/>
                  </a:solidFill>
                  <a:latin typeface="Times New Roman" panose="02020603050405020304" pitchFamily="18" charset="0"/>
                  <a:cs typeface="Times New Roman" panose="02020603050405020304" pitchFamily="18" charset="0"/>
                </a:rPr>
                <a:t> </a:t>
              </a:r>
              <a:r>
                <a:rPr lang="en-US" altLang="en-US" sz="3200" b="1" dirty="0" err="1">
                  <a:solidFill>
                    <a:srgbClr val="333399"/>
                  </a:solidFill>
                  <a:latin typeface="Times New Roman" panose="02020603050405020304" pitchFamily="18" charset="0"/>
                  <a:cs typeface="Times New Roman" panose="02020603050405020304" pitchFamily="18" charset="0"/>
                </a:rPr>
                <a:t>em</a:t>
              </a:r>
              <a:endParaRPr lang="en-US" altLang="en-US" sz="3200" b="1" dirty="0">
                <a:solidFill>
                  <a:srgbClr val="333399"/>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altLang="en-US" sz="2800" b="1" dirty="0">
                <a:solidFill>
                  <a:srgbClr val="333399"/>
                </a:solidFill>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6002020" y="1000125"/>
            <a:ext cx="3081655" cy="5506085"/>
            <a:chOff x="5715000" y="2057400"/>
            <a:chExt cx="2685029" cy="3505200"/>
          </a:xfrm>
        </p:grpSpPr>
        <p:grpSp>
          <p:nvGrpSpPr>
            <p:cNvPr id="3082" name="Group 16"/>
            <p:cNvGrpSpPr/>
            <p:nvPr/>
          </p:nvGrpSpPr>
          <p:grpSpPr bwMode="auto">
            <a:xfrm>
              <a:off x="6019801" y="2057400"/>
              <a:ext cx="2359025" cy="3505200"/>
              <a:chOff x="457200" y="1239996"/>
              <a:chExt cx="2177144" cy="2804886"/>
            </a:xfrm>
            <a:solidFill>
              <a:schemeClr val="accent2">
                <a:lumMod val="20000"/>
                <a:lumOff val="80000"/>
              </a:schemeClr>
            </a:solidFill>
          </p:grpSpPr>
          <p:sp>
            <p:nvSpPr>
              <p:cNvPr id="18" name="Rectangle 17"/>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panose="020B0604020202020204"/>
                </a:endParaRPr>
              </a:p>
            </p:txBody>
          </p:sp>
          <p:sp>
            <p:nvSpPr>
              <p:cNvPr id="19" name="Rectangle 18"/>
              <p:cNvSpPr/>
              <p:nvPr/>
            </p:nvSpPr>
            <p:spPr>
              <a:xfrm>
                <a:off x="536316" y="1340352"/>
                <a:ext cx="2018913" cy="2601633"/>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panose="020B0604020202020204"/>
                </a:endParaRPr>
              </a:p>
            </p:txBody>
          </p:sp>
        </p:grpSp>
        <p:grpSp>
          <p:nvGrpSpPr>
            <p:cNvPr id="3085" name="Group 19"/>
            <p:cNvGrpSpPr/>
            <p:nvPr/>
          </p:nvGrpSpPr>
          <p:grpSpPr bwMode="auto">
            <a:xfrm flipV="1">
              <a:off x="5791200" y="2057400"/>
              <a:ext cx="2286000" cy="838200"/>
              <a:chOff x="4763053" y="2429435"/>
              <a:chExt cx="2840865" cy="833718"/>
            </a:xfrm>
          </p:grpSpPr>
          <p:grpSp>
            <p:nvGrpSpPr>
              <p:cNvPr id="21" name="Freeform 20"/>
              <p:cNvGrpSpPr/>
              <p:nvPr/>
            </p:nvGrpSpPr>
            <p:grpSpPr bwMode="auto">
              <a:xfrm flipV="1">
                <a:off x="4752458" y="2410772"/>
                <a:ext cx="2875539" cy="804495"/>
                <a:chOff x="4322064" y="2286000"/>
                <a:chExt cx="2127504" cy="713232"/>
              </a:xfrm>
            </p:grpSpPr>
            <p:pic>
              <p:nvPicPr>
                <p:cNvPr id="3087" name="Freeform 2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322064" y="2286000"/>
                  <a:ext cx="2127504" cy="713232"/>
                </a:xfrm>
                <a:prstGeom prst="rect">
                  <a:avLst/>
                </a:prstGeom>
                <a:noFill/>
                <a:extLst>
                  <a:ext uri="{909E8E84-426E-40DD-AFC4-6F175D3DCCD1}">
                    <a14:hiddenFill xmlns:a14="http://schemas.microsoft.com/office/drawing/2010/main">
                      <a:solidFill>
                        <a:srgbClr val="FFFFFF"/>
                      </a:solidFill>
                    </a14:hiddenFill>
                  </a:ext>
                </a:extLst>
              </p:spPr>
            </p:pic>
            <p:sp>
              <p:nvSpPr>
                <p:cNvPr id="3088" name="Text Box 16"/>
                <p:cNvSpPr txBox="1">
                  <a:spLocks noChangeArrowheads="1"/>
                </p:cNvSpPr>
                <p:nvPr/>
              </p:nvSpPr>
              <p:spPr bwMode="auto">
                <a:xfrm rot="10800000">
                  <a:off x="4335630" y="2300952"/>
                  <a:ext cx="2096123" cy="6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9Slide05 FS Blonde Script" panose="03000503000000000000" pitchFamily="65" charset="0"/>
                  </a:endParaRPr>
                </a:p>
              </p:txBody>
            </p:sp>
          </p:grpSp>
          <p:sp>
            <p:nvSpPr>
              <p:cNvPr id="22" name="Pie 21"/>
              <p:cNvSpPr/>
              <p:nvPr/>
            </p:nvSpPr>
            <p:spPr bwMode="gray">
              <a:xfrm>
                <a:off x="4763053" y="3083146"/>
                <a:ext cx="303815" cy="180007"/>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panose="020B0604020202020204"/>
                </a:endParaRPr>
              </a:p>
            </p:txBody>
          </p:sp>
        </p:grpSp>
        <p:sp>
          <p:nvSpPr>
            <p:cNvPr id="31" name="TextBox 30"/>
            <p:cNvSpPr txBox="1"/>
            <p:nvPr/>
          </p:nvSpPr>
          <p:spPr>
            <a:xfrm>
              <a:off x="5715000" y="2390093"/>
              <a:ext cx="2470359" cy="371500"/>
            </a:xfrm>
            <a:prstGeom prst="rect">
              <a:avLst/>
            </a:prstGeom>
            <a:noFill/>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200" b="1" dirty="0">
                  <a:solidFill>
                    <a:srgbClr val="FFFFFF"/>
                  </a:solidFill>
                  <a:effectLst>
                    <a:outerShdw blurRad="38100" dist="38100" dir="2700000" algn="tl">
                      <a:srgbClr val="C0C0C0"/>
                    </a:outerShdw>
                  </a:effectLst>
                  <a:latin typeface="#9Slide05 FS Blonde Script" panose="03000503000000000000" pitchFamily="65" charset="0"/>
                </a:rPr>
                <a:t>THỰC PHẨM</a:t>
              </a:r>
              <a:endParaRPr lang="en-US" altLang="en-US" sz="3200" b="1" dirty="0">
                <a:solidFill>
                  <a:srgbClr val="FFFFFF"/>
                </a:solidFill>
                <a:effectLst>
                  <a:outerShdw blurRad="38100" dist="38100" dir="2700000" algn="tl">
                    <a:srgbClr val="C0C0C0"/>
                  </a:outerShdw>
                </a:effectLst>
                <a:latin typeface="#9Slide05 FS Blonde Script" panose="03000503000000000000" pitchFamily="65" charset="0"/>
              </a:endParaRPr>
            </a:p>
          </p:txBody>
        </p:sp>
        <p:sp>
          <p:nvSpPr>
            <p:cNvPr id="3113" name="Rectangle 34"/>
            <p:cNvSpPr>
              <a:spLocks noChangeArrowheads="1"/>
            </p:cNvSpPr>
            <p:nvPr/>
          </p:nvSpPr>
          <p:spPr bwMode="auto">
            <a:xfrm>
              <a:off x="6087905" y="2223703"/>
              <a:ext cx="2312124" cy="3193124"/>
            </a:xfrm>
            <a:prstGeom prst="rect">
              <a:avLst/>
            </a:prstGeom>
            <a:noFill/>
            <a:ln>
              <a:noFill/>
            </a:ln>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sz="3200" b="1" dirty="0" err="1">
                <a:solidFill>
                  <a:srgbClr val="333399"/>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altLang="en-US" sz="3200" b="1" dirty="0">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endParaRPr lang="en-US" altLang="en-US" sz="3200" b="1" dirty="0">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sym typeface="+mn-ea"/>
                </a:rPr>
                <a:t>- 149 </a:t>
              </a:r>
              <a:r>
                <a:rPr lang="en-US" altLang="en-US" sz="3200" b="1" dirty="0" err="1">
                  <a:solidFill>
                    <a:srgbClr val="FF0000"/>
                  </a:solidFill>
                  <a:latin typeface="Times New Roman" panose="02020603050405020304" pitchFamily="18" charset="0"/>
                  <a:cs typeface="Times New Roman" panose="02020603050405020304" pitchFamily="18" charset="0"/>
                  <a:sym typeface="+mn-ea"/>
                </a:rPr>
                <a:t>tên</a:t>
              </a:r>
              <a:r>
                <a:rPr lang="en-US" altLang="en-US" sz="3200" b="1" dirty="0">
                  <a:solidFill>
                    <a:srgbClr val="FF0000"/>
                  </a:solidFill>
                  <a:latin typeface="Times New Roman" panose="02020603050405020304" pitchFamily="18" charset="0"/>
                  <a:cs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cs typeface="Times New Roman" panose="02020603050405020304" pitchFamily="18" charset="0"/>
                  <a:sym typeface="+mn-ea"/>
                </a:rPr>
                <a:t>lửa</a:t>
              </a:r>
              <a:r>
                <a:rPr lang="en-US" altLang="en-US" sz="3200" b="1" dirty="0">
                  <a:solidFill>
                    <a:srgbClr val="FF0000"/>
                  </a:solidFill>
                  <a:latin typeface="Times New Roman" panose="02020603050405020304" pitchFamily="18" charset="0"/>
                  <a:cs typeface="Times New Roman" panose="02020603050405020304" pitchFamily="18" charset="0"/>
                  <a:sym typeface="+mn-ea"/>
                </a:rPr>
                <a:t> MX</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altLang="en-US" sz="3200" b="1" dirty="0" err="1">
                <a:solidFill>
                  <a:srgbClr val="333399"/>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altLang="en-US" sz="3200" b="1" dirty="0" err="1">
                  <a:solidFill>
                    <a:srgbClr val="333399"/>
                  </a:solidFill>
                  <a:latin typeface="Times New Roman" panose="02020603050405020304" pitchFamily="18" charset="0"/>
                  <a:cs typeface="Times New Roman" panose="02020603050405020304" pitchFamily="18" charset="0"/>
                </a:rPr>
                <a:t>Cứu</a:t>
              </a:r>
              <a:r>
                <a:rPr lang="en-US" altLang="en-US" sz="3200" b="1" dirty="0">
                  <a:solidFill>
                    <a:srgbClr val="333399"/>
                  </a:solidFill>
                  <a:latin typeface="Times New Roman" panose="02020603050405020304" pitchFamily="18" charset="0"/>
                  <a:cs typeface="Times New Roman" panose="02020603050405020304" pitchFamily="18" charset="0"/>
                </a:rPr>
                <a:t> 575 </a:t>
              </a:r>
              <a:r>
                <a:rPr lang="en-US" altLang="en-US" sz="3200" b="1" dirty="0" err="1">
                  <a:solidFill>
                    <a:srgbClr val="333399"/>
                  </a:solidFill>
                  <a:latin typeface="Times New Roman" panose="02020603050405020304" pitchFamily="18" charset="0"/>
                  <a:cs typeface="Times New Roman" panose="02020603050405020304" pitchFamily="18" charset="0"/>
                </a:rPr>
                <a:t>triệu</a:t>
              </a:r>
              <a:r>
                <a:rPr lang="en-US" altLang="en-US" sz="3200" b="1" dirty="0">
                  <a:solidFill>
                    <a:srgbClr val="333399"/>
                  </a:solidFill>
                  <a:latin typeface="Times New Roman" panose="02020603050405020304" pitchFamily="18" charset="0"/>
                  <a:cs typeface="Times New Roman" panose="02020603050405020304" pitchFamily="18" charset="0"/>
                </a:rPr>
                <a:t> </a:t>
              </a:r>
              <a:r>
                <a:rPr lang="en-US" altLang="en-US" sz="3200" b="1" dirty="0" err="1">
                  <a:solidFill>
                    <a:srgbClr val="333399"/>
                  </a:solidFill>
                  <a:latin typeface="Times New Roman" panose="02020603050405020304" pitchFamily="18" charset="0"/>
                  <a:cs typeface="Times New Roman" panose="02020603050405020304" pitchFamily="18" charset="0"/>
                </a:rPr>
                <a:t>người</a:t>
              </a:r>
              <a:r>
                <a:rPr lang="en-US" altLang="en-US" sz="3200" b="1" dirty="0">
                  <a:solidFill>
                    <a:srgbClr val="333399"/>
                  </a:solidFill>
                  <a:latin typeface="Times New Roman" panose="02020603050405020304" pitchFamily="18" charset="0"/>
                  <a:cs typeface="Times New Roman" panose="02020603050405020304" pitchFamily="18" charset="0"/>
                </a:rPr>
                <a:t> </a:t>
              </a:r>
              <a:r>
                <a:rPr lang="en-US" altLang="en-US" sz="3200" b="1" dirty="0" err="1">
                  <a:solidFill>
                    <a:srgbClr val="333399"/>
                  </a:solidFill>
                  <a:latin typeface="Times New Roman" panose="02020603050405020304" pitchFamily="18" charset="0"/>
                  <a:cs typeface="Times New Roman" panose="02020603050405020304" pitchFamily="18" charset="0"/>
                </a:rPr>
                <a:t>suy</a:t>
              </a:r>
              <a:r>
                <a:rPr lang="en-US" altLang="en-US" sz="3200" b="1" dirty="0">
                  <a:solidFill>
                    <a:srgbClr val="333399"/>
                  </a:solidFill>
                  <a:latin typeface="Times New Roman" panose="02020603050405020304" pitchFamily="18" charset="0"/>
                  <a:cs typeface="Times New Roman" panose="02020603050405020304" pitchFamily="18" charset="0"/>
                </a:rPr>
                <a:t> </a:t>
              </a:r>
              <a:r>
                <a:rPr lang="en-US" altLang="en-US" sz="3200" b="1" dirty="0" err="1">
                  <a:solidFill>
                    <a:srgbClr val="333399"/>
                  </a:solidFill>
                  <a:latin typeface="Times New Roman" panose="02020603050405020304" pitchFamily="18" charset="0"/>
                  <a:cs typeface="Times New Roman" panose="02020603050405020304" pitchFamily="18" charset="0"/>
                </a:rPr>
                <a:t>dinh</a:t>
              </a:r>
              <a:r>
                <a:rPr lang="en-US" altLang="en-US" sz="3200" b="1" dirty="0">
                  <a:solidFill>
                    <a:srgbClr val="333399"/>
                  </a:solidFill>
                  <a:latin typeface="Times New Roman" panose="02020603050405020304" pitchFamily="18" charset="0"/>
                  <a:cs typeface="Times New Roman" panose="02020603050405020304" pitchFamily="18" charset="0"/>
                </a:rPr>
                <a:t> </a:t>
              </a:r>
              <a:r>
                <a:rPr lang="en-US" altLang="en-US" sz="3200" b="1" dirty="0" err="1">
                  <a:solidFill>
                    <a:srgbClr val="333399"/>
                  </a:solidFill>
                  <a:latin typeface="Times New Roman" panose="02020603050405020304" pitchFamily="18" charset="0"/>
                  <a:cs typeface="Times New Roman" panose="02020603050405020304" pitchFamily="18" charset="0"/>
                </a:rPr>
                <a:t>dưỡng</a:t>
              </a:r>
              <a:endParaRPr lang="en-US" altLang="en-US" sz="3200" b="1" dirty="0">
                <a:solidFill>
                  <a:srgbClr val="333399"/>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altLang="en-US" sz="3200" b="1" dirty="0">
                <a:solidFill>
                  <a:srgbClr val="333399"/>
                </a:solidFill>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9073515" y="891222"/>
            <a:ext cx="2985135" cy="5587683"/>
            <a:chOff x="8916988" y="902511"/>
            <a:chExt cx="3109717" cy="3690114"/>
          </a:xfrm>
        </p:grpSpPr>
        <p:grpSp>
          <p:nvGrpSpPr>
            <p:cNvPr id="3074" name="Group 22"/>
            <p:cNvGrpSpPr/>
            <p:nvPr/>
          </p:nvGrpSpPr>
          <p:grpSpPr bwMode="auto">
            <a:xfrm>
              <a:off x="9134865" y="972104"/>
              <a:ext cx="2886051" cy="3620521"/>
              <a:chOff x="457200" y="1239996"/>
              <a:chExt cx="2177144" cy="2804886"/>
            </a:xfrm>
            <a:solidFill>
              <a:schemeClr val="accent2">
                <a:lumMod val="20000"/>
                <a:lumOff val="80000"/>
              </a:schemeClr>
            </a:solidFill>
          </p:grpSpPr>
          <p:sp>
            <p:nvSpPr>
              <p:cNvPr id="24" name="Rectangle 23"/>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panose="020B0604020202020204"/>
                </a:endParaRPr>
              </a:p>
            </p:txBody>
          </p:sp>
          <p:sp>
            <p:nvSpPr>
              <p:cNvPr id="25" name="Rectangle 24"/>
              <p:cNvSpPr/>
              <p:nvPr/>
            </p:nvSpPr>
            <p:spPr>
              <a:xfrm>
                <a:off x="536919" y="1340352"/>
                <a:ext cx="2017707" cy="2601633"/>
              </a:xfrm>
              <a:prstGeom prst="rect">
                <a:avLst/>
              </a:prstGeom>
              <a:grp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9Slide05 FS Blonde Script" panose="03000503000000000000" pitchFamily="65" charset="0"/>
                  <a:cs typeface="Arial" panose="020B0604020202020204"/>
                </a:endParaRPr>
              </a:p>
            </p:txBody>
          </p:sp>
        </p:grpSp>
        <p:grpSp>
          <p:nvGrpSpPr>
            <p:cNvPr id="3077" name="Group 25"/>
            <p:cNvGrpSpPr/>
            <p:nvPr/>
          </p:nvGrpSpPr>
          <p:grpSpPr bwMode="auto">
            <a:xfrm flipV="1">
              <a:off x="8916988" y="924947"/>
              <a:ext cx="2209800" cy="838200"/>
              <a:chOff x="4763053" y="2429435"/>
              <a:chExt cx="2840865" cy="833718"/>
            </a:xfrm>
          </p:grpSpPr>
          <p:grpSp>
            <p:nvGrpSpPr>
              <p:cNvPr id="27" name="Freeform 26"/>
              <p:cNvGrpSpPr/>
              <p:nvPr/>
            </p:nvGrpSpPr>
            <p:grpSpPr bwMode="auto">
              <a:xfrm flipV="1">
                <a:off x="4746305" y="2411753"/>
                <a:ext cx="2875539" cy="804495"/>
                <a:chOff x="6364224" y="1261872"/>
                <a:chExt cx="2127504" cy="713232"/>
              </a:xfrm>
            </p:grpSpPr>
            <p:pic>
              <p:nvPicPr>
                <p:cNvPr id="3079" name="Freeform 26"/>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gray">
                <a:xfrm>
                  <a:off x="6364224" y="1261872"/>
                  <a:ext cx="2127504" cy="713232"/>
                </a:xfrm>
                <a:prstGeom prst="rect">
                  <a:avLst/>
                </a:prstGeom>
                <a:noFill/>
                <a:extLst>
                  <a:ext uri="{909E8E84-426E-40DD-AFC4-6F175D3DCCD1}">
                    <a14:hiddenFill xmlns:a14="http://schemas.microsoft.com/office/drawing/2010/main">
                      <a:solidFill>
                        <a:srgbClr val="FFFFFF"/>
                      </a:solidFill>
                    </a14:hiddenFill>
                  </a:ext>
                </a:extLst>
              </p:spPr>
            </p:pic>
            <p:sp>
              <p:nvSpPr>
                <p:cNvPr id="3080" name="Text Box 8"/>
                <p:cNvSpPr txBox="1">
                  <a:spLocks noChangeArrowheads="1"/>
                </p:cNvSpPr>
                <p:nvPr/>
              </p:nvSpPr>
              <p:spPr bwMode="auto">
                <a:xfrm rot="10800000">
                  <a:off x="6382342" y="1277694"/>
                  <a:ext cx="2096123" cy="68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9Slide05 FS Blonde Script" panose="03000503000000000000" pitchFamily="65" charset="0"/>
                  </a:endParaRPr>
                </a:p>
              </p:txBody>
            </p:sp>
          </p:grpSp>
          <p:sp>
            <p:nvSpPr>
              <p:cNvPr id="28" name="Pie 27"/>
              <p:cNvSpPr/>
              <p:nvPr/>
            </p:nvSpPr>
            <p:spPr bwMode="gray">
              <a:xfrm>
                <a:off x="4763053" y="3083146"/>
                <a:ext cx="304087" cy="180007"/>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panose="020B0604020202020204"/>
                </a:endParaRPr>
              </a:p>
            </p:txBody>
          </p:sp>
        </p:grpSp>
        <p:sp>
          <p:nvSpPr>
            <p:cNvPr id="32" name="TextBox 31"/>
            <p:cNvSpPr txBox="1"/>
            <p:nvPr/>
          </p:nvSpPr>
          <p:spPr>
            <a:xfrm>
              <a:off x="9065704" y="1078093"/>
              <a:ext cx="1990885" cy="710807"/>
            </a:xfrm>
            <a:prstGeom prst="rect">
              <a:avLst/>
            </a:prstGeom>
            <a:noFill/>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200" b="1" dirty="0">
                  <a:solidFill>
                    <a:srgbClr val="FFFFFF"/>
                  </a:solidFill>
                  <a:effectLst>
                    <a:outerShdw blurRad="38100" dist="38100" dir="2700000" algn="tl">
                      <a:srgbClr val="C0C0C0"/>
                    </a:outerShdw>
                  </a:effectLst>
                  <a:latin typeface="#9Slide05 FS Blonde Script" panose="03000503000000000000" pitchFamily="65" charset="0"/>
                </a:rPr>
                <a:t>GIÁO DỤC</a:t>
              </a:r>
              <a:endParaRPr lang="en-US" altLang="en-US" sz="3200" b="1" dirty="0">
                <a:solidFill>
                  <a:srgbClr val="FFFFFF"/>
                </a:solidFill>
                <a:effectLst>
                  <a:outerShdw blurRad="38100" dist="38100" dir="2700000" algn="tl">
                    <a:srgbClr val="C0C0C0"/>
                  </a:outerShdw>
                </a:effectLst>
                <a:latin typeface="#9Slide05 FS Blonde Script" panose="03000503000000000000" pitchFamily="65" charset="0"/>
              </a:endParaRPr>
            </a:p>
          </p:txBody>
        </p:sp>
        <p:sp>
          <p:nvSpPr>
            <p:cNvPr id="3114" name="Rectangle 35"/>
            <p:cNvSpPr>
              <a:spLocks noChangeArrowheads="1"/>
            </p:cNvSpPr>
            <p:nvPr/>
          </p:nvSpPr>
          <p:spPr bwMode="auto">
            <a:xfrm>
              <a:off x="9092947" y="902511"/>
              <a:ext cx="2933758" cy="363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sz="3200" b="1" dirty="0" err="1">
                <a:solidFill>
                  <a:srgbClr val="333399"/>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altLang="en-US" sz="3200" b="1" dirty="0">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endParaRPr lang="en-US" altLang="en-US" sz="3200" b="1" dirty="0">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sym typeface="+mn-ea"/>
                </a:rPr>
                <a:t>- Hai </a:t>
              </a:r>
              <a:r>
                <a:rPr lang="en-US" altLang="en-US" sz="3200" b="1" dirty="0" err="1">
                  <a:solidFill>
                    <a:srgbClr val="FF0000"/>
                  </a:solidFill>
                  <a:latin typeface="Times New Roman" panose="02020603050405020304" pitchFamily="18" charset="0"/>
                  <a:cs typeface="Times New Roman" panose="02020603050405020304" pitchFamily="18" charset="0"/>
                  <a:sym typeface="+mn-ea"/>
                </a:rPr>
                <a:t>tàu</a:t>
              </a:r>
              <a:r>
                <a:rPr lang="en-US" altLang="en-US" sz="3200" b="1" dirty="0">
                  <a:solidFill>
                    <a:srgbClr val="FF0000"/>
                  </a:solidFill>
                  <a:latin typeface="Times New Roman" panose="02020603050405020304" pitchFamily="18" charset="0"/>
                  <a:cs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cs typeface="Times New Roman" panose="02020603050405020304" pitchFamily="18" charset="0"/>
                  <a:sym typeface="+mn-ea"/>
                </a:rPr>
                <a:t>ngầm</a:t>
              </a:r>
              <a:r>
                <a:rPr lang="en-US" altLang="en-US" sz="3200" b="1" dirty="0">
                  <a:solidFill>
                    <a:srgbClr val="FF0000"/>
                  </a:solidFill>
                  <a:latin typeface="Times New Roman" panose="02020603050405020304" pitchFamily="18" charset="0"/>
                  <a:cs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cs typeface="Times New Roman" panose="02020603050405020304" pitchFamily="18" charset="0"/>
                  <a:sym typeface="+mn-ea"/>
                </a:rPr>
                <a:t>hạt</a:t>
              </a:r>
              <a:r>
                <a:rPr lang="en-US" altLang="en-US" sz="3200" b="1" dirty="0">
                  <a:solidFill>
                    <a:srgbClr val="FF0000"/>
                  </a:solidFill>
                  <a:latin typeface="Times New Roman" panose="02020603050405020304" pitchFamily="18" charset="0"/>
                  <a:cs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cs typeface="Times New Roman" panose="02020603050405020304" pitchFamily="18" charset="0"/>
                  <a:sym typeface="+mn-ea"/>
                </a:rPr>
                <a:t>nhân</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altLang="en-US" sz="3200" b="1" dirty="0" err="1">
                <a:solidFill>
                  <a:srgbClr val="333399"/>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altLang="en-US" sz="3200" b="1" dirty="0" err="1">
                <a:solidFill>
                  <a:srgbClr val="333399"/>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altLang="en-US" sz="3200" b="1" dirty="0" err="1">
                  <a:solidFill>
                    <a:srgbClr val="333399"/>
                  </a:solidFill>
                  <a:latin typeface="Times New Roman" panose="02020603050405020304" pitchFamily="18" charset="0"/>
                  <a:cs typeface="Times New Roman" panose="02020603050405020304" pitchFamily="18" charset="0"/>
                </a:rPr>
                <a:t>Xóa</a:t>
              </a:r>
              <a:r>
                <a:rPr lang="en-US" altLang="en-US" sz="3200" b="1" dirty="0">
                  <a:solidFill>
                    <a:srgbClr val="333399"/>
                  </a:solidFill>
                  <a:latin typeface="Times New Roman" panose="02020603050405020304" pitchFamily="18" charset="0"/>
                  <a:cs typeface="Times New Roman" panose="02020603050405020304" pitchFamily="18" charset="0"/>
                </a:rPr>
                <a:t> </a:t>
              </a:r>
              <a:r>
                <a:rPr lang="en-US" altLang="en-US" sz="3200" b="1" dirty="0" err="1">
                  <a:solidFill>
                    <a:srgbClr val="333399"/>
                  </a:solidFill>
                  <a:latin typeface="Times New Roman" panose="02020603050405020304" pitchFamily="18" charset="0"/>
                  <a:cs typeface="Times New Roman" panose="02020603050405020304" pitchFamily="18" charset="0"/>
                </a:rPr>
                <a:t>nạn</a:t>
              </a:r>
              <a:r>
                <a:rPr lang="en-US" altLang="en-US" sz="3200" b="1" dirty="0">
                  <a:solidFill>
                    <a:srgbClr val="333399"/>
                  </a:solidFill>
                  <a:latin typeface="Times New Roman" panose="02020603050405020304" pitchFamily="18" charset="0"/>
                  <a:cs typeface="Times New Roman" panose="02020603050405020304" pitchFamily="18" charset="0"/>
                </a:rPr>
                <a:t> </a:t>
              </a:r>
              <a:r>
                <a:rPr lang="en-US" altLang="en-US" sz="3200" b="1" dirty="0" err="1">
                  <a:solidFill>
                    <a:srgbClr val="333399"/>
                  </a:solidFill>
                  <a:latin typeface="Times New Roman" panose="02020603050405020304" pitchFamily="18" charset="0"/>
                  <a:cs typeface="Times New Roman" panose="02020603050405020304" pitchFamily="18" charset="0"/>
                </a:rPr>
                <a:t>mù</a:t>
              </a:r>
              <a:r>
                <a:rPr lang="en-US" altLang="en-US" sz="3200" b="1" dirty="0">
                  <a:solidFill>
                    <a:srgbClr val="333399"/>
                  </a:solidFill>
                  <a:latin typeface="Times New Roman" panose="02020603050405020304" pitchFamily="18" charset="0"/>
                  <a:cs typeface="Times New Roman" panose="02020603050405020304" pitchFamily="18" charset="0"/>
                </a:rPr>
                <a:t> </a:t>
              </a:r>
              <a:r>
                <a:rPr lang="en-US" altLang="en-US" sz="3200" b="1" dirty="0" err="1">
                  <a:solidFill>
                    <a:srgbClr val="333399"/>
                  </a:solidFill>
                  <a:latin typeface="Times New Roman" panose="02020603050405020304" pitchFamily="18" charset="0"/>
                  <a:cs typeface="Times New Roman" panose="02020603050405020304" pitchFamily="18" charset="0"/>
                </a:rPr>
                <a:t>chữ</a:t>
              </a:r>
              <a:r>
                <a:rPr lang="en-US" altLang="en-US" sz="3200" b="1" dirty="0">
                  <a:solidFill>
                    <a:srgbClr val="333399"/>
                  </a:solidFill>
                  <a:latin typeface="Times New Roman" panose="02020603050405020304" pitchFamily="18" charset="0"/>
                  <a:cs typeface="Times New Roman" panose="02020603050405020304" pitchFamily="18" charset="0"/>
                </a:rPr>
                <a:t> </a:t>
              </a:r>
              <a:r>
                <a:rPr lang="en-US" altLang="en-US" sz="3200" b="1" dirty="0" err="1">
                  <a:solidFill>
                    <a:srgbClr val="333399"/>
                  </a:solidFill>
                  <a:latin typeface="Times New Roman" panose="02020603050405020304" pitchFamily="18" charset="0"/>
                  <a:cs typeface="Times New Roman" panose="02020603050405020304" pitchFamily="18" charset="0"/>
                </a:rPr>
                <a:t>cho</a:t>
              </a:r>
              <a:r>
                <a:rPr lang="en-US" altLang="en-US" sz="3200" b="1" dirty="0">
                  <a:solidFill>
                    <a:srgbClr val="333399"/>
                  </a:solidFill>
                  <a:latin typeface="Times New Roman" panose="02020603050405020304" pitchFamily="18" charset="0"/>
                  <a:cs typeface="Times New Roman" panose="02020603050405020304" pitchFamily="18" charset="0"/>
                </a:rPr>
                <a:t> </a:t>
              </a:r>
              <a:r>
                <a:rPr lang="en-US" altLang="en-US" sz="3200" b="1" dirty="0" err="1">
                  <a:solidFill>
                    <a:srgbClr val="333399"/>
                  </a:solidFill>
                  <a:latin typeface="Times New Roman" panose="02020603050405020304" pitchFamily="18" charset="0"/>
                  <a:cs typeface="Times New Roman" panose="02020603050405020304" pitchFamily="18" charset="0"/>
                </a:rPr>
                <a:t>thế</a:t>
              </a:r>
              <a:r>
                <a:rPr lang="en-US" altLang="en-US" sz="3200" b="1" dirty="0">
                  <a:solidFill>
                    <a:srgbClr val="333399"/>
                  </a:solidFill>
                  <a:latin typeface="Times New Roman" panose="02020603050405020304" pitchFamily="18" charset="0"/>
                  <a:cs typeface="Times New Roman" panose="02020603050405020304" pitchFamily="18" charset="0"/>
                </a:rPr>
                <a:t> </a:t>
              </a:r>
              <a:r>
                <a:rPr lang="en-US" altLang="en-US" sz="3200" b="1" dirty="0" err="1">
                  <a:solidFill>
                    <a:srgbClr val="333399"/>
                  </a:solidFill>
                  <a:latin typeface="Times New Roman" panose="02020603050405020304" pitchFamily="18" charset="0"/>
                  <a:cs typeface="Times New Roman" panose="02020603050405020304" pitchFamily="18" charset="0"/>
                </a:rPr>
                <a:t>giới</a:t>
              </a:r>
              <a:endParaRPr lang="en-US" altLang="en-US" sz="3200" b="1" dirty="0">
                <a:solidFill>
                  <a:srgbClr val="333399"/>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altLang="en-US" sz="3200" b="1" dirty="0">
                <a:solidFill>
                  <a:srgbClr val="333399"/>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187325" y="944241"/>
            <a:ext cx="2962275" cy="7020207"/>
            <a:chOff x="1524000" y="3671449"/>
            <a:chExt cx="2581162" cy="4221907"/>
          </a:xfrm>
        </p:grpSpPr>
        <p:grpSp>
          <p:nvGrpSpPr>
            <p:cNvPr id="47" name="Group 4"/>
            <p:cNvGrpSpPr/>
            <p:nvPr/>
          </p:nvGrpSpPr>
          <p:grpSpPr bwMode="auto">
            <a:xfrm>
              <a:off x="1676401" y="3747447"/>
              <a:ext cx="2359025" cy="3275044"/>
              <a:chOff x="457200" y="1239996"/>
              <a:chExt cx="2177144" cy="2940313"/>
            </a:xfrm>
            <a:solidFill>
              <a:schemeClr val="accent2">
                <a:lumMod val="20000"/>
                <a:lumOff val="80000"/>
              </a:schemeClr>
            </a:solidFill>
          </p:grpSpPr>
          <p:sp>
            <p:nvSpPr>
              <p:cNvPr id="48" name="Rectangle 47"/>
              <p:cNvSpPr/>
              <p:nvPr/>
            </p:nvSpPr>
            <p:spPr>
              <a:xfrm>
                <a:off x="457200" y="1239996"/>
                <a:ext cx="2177144" cy="2804886"/>
              </a:xfrm>
              <a:prstGeom prst="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333399"/>
                  </a:solidFill>
                  <a:latin typeface="#9Slide05 FS Blonde Script" panose="03000503000000000000" pitchFamily="65" charset="0"/>
                </a:endParaRPr>
              </a:p>
            </p:txBody>
          </p:sp>
          <p:sp>
            <p:nvSpPr>
              <p:cNvPr id="49" name="Rectangle 48"/>
              <p:cNvSpPr/>
              <p:nvPr/>
            </p:nvSpPr>
            <p:spPr>
              <a:xfrm>
                <a:off x="536350" y="1339766"/>
                <a:ext cx="2019086" cy="2840543"/>
              </a:xfrm>
              <a:prstGeom prst="rect">
                <a:avLst/>
              </a:prstGeom>
              <a:grp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fontAlgn="base">
                  <a:spcBef>
                    <a:spcPct val="0"/>
                  </a:spcBef>
                  <a:spcAft>
                    <a:spcPct val="0"/>
                  </a:spcAft>
                </a:pPr>
                <a:r>
                  <a:rPr lang="en-US" altLang="en-US" sz="3200" b="1" dirty="0">
                    <a:solidFill>
                      <a:srgbClr val="FF0000"/>
                    </a:solidFill>
                    <a:latin typeface="#9Slide05 FS Blonde Script" panose="03000503000000000000" pitchFamily="65" charset="0"/>
                    <a:sym typeface="+mn-ea"/>
                  </a:rPr>
                  <a:t>- 1</a:t>
                </a:r>
                <a:r>
                  <a:rPr lang="en-US" altLang="en-US" sz="3200" b="1" dirty="0">
                    <a:solidFill>
                      <a:srgbClr val="FF0000"/>
                    </a:solidFill>
                    <a:latin typeface="Times New Roman" panose="02020603050405020304" pitchFamily="18" charset="0"/>
                    <a:cs typeface="Times New Roman" panose="02020603050405020304" pitchFamily="18" charset="0"/>
                    <a:sym typeface="+mn-ea"/>
                  </a:rPr>
                  <a:t>00 </a:t>
                </a:r>
                <a:r>
                  <a:rPr lang="en-US" altLang="en-US" sz="3200" b="1" dirty="0" err="1">
                    <a:solidFill>
                      <a:srgbClr val="FF0000"/>
                    </a:solidFill>
                    <a:latin typeface="Times New Roman" panose="02020603050405020304" pitchFamily="18" charset="0"/>
                    <a:cs typeface="Times New Roman" panose="02020603050405020304" pitchFamily="18" charset="0"/>
                    <a:sym typeface="+mn-ea"/>
                  </a:rPr>
                  <a:t>máy</a:t>
                </a:r>
                <a:r>
                  <a:rPr lang="en-US" altLang="en-US" sz="3200" b="1" dirty="0">
                    <a:solidFill>
                      <a:srgbClr val="FF0000"/>
                    </a:solidFill>
                    <a:latin typeface="Times New Roman" panose="02020603050405020304" pitchFamily="18" charset="0"/>
                    <a:cs typeface="Times New Roman" panose="02020603050405020304" pitchFamily="18" charset="0"/>
                    <a:sym typeface="+mn-ea"/>
                  </a:rPr>
                  <a:t> bay </a:t>
                </a:r>
                <a:r>
                  <a:rPr lang="en-US" altLang="en-US" sz="3200" b="1" dirty="0" err="1">
                    <a:solidFill>
                      <a:srgbClr val="FF0000"/>
                    </a:solidFill>
                    <a:latin typeface="Times New Roman" panose="02020603050405020304" pitchFamily="18" charset="0"/>
                    <a:cs typeface="Times New Roman" panose="02020603050405020304" pitchFamily="18" charset="0"/>
                    <a:sym typeface="+mn-ea"/>
                  </a:rPr>
                  <a:t>ném</a:t>
                </a:r>
                <a:r>
                  <a:rPr lang="en-US" altLang="en-US" sz="3200" b="1" dirty="0">
                    <a:solidFill>
                      <a:srgbClr val="FF0000"/>
                    </a:solidFill>
                    <a:latin typeface="Times New Roman" panose="02020603050405020304" pitchFamily="18" charset="0"/>
                    <a:cs typeface="Times New Roman" panose="02020603050405020304" pitchFamily="18" charset="0"/>
                    <a:sym typeface="+mn-ea"/>
                  </a:rPr>
                  <a:t> </a:t>
                </a:r>
                <a:r>
                  <a:rPr lang="en-US" altLang="en-US" sz="3200" b="1" dirty="0" err="1">
                    <a:solidFill>
                      <a:srgbClr val="FF0000"/>
                    </a:solidFill>
                    <a:latin typeface="Times New Roman" panose="02020603050405020304" pitchFamily="18" charset="0"/>
                    <a:cs typeface="Times New Roman" panose="02020603050405020304" pitchFamily="18" charset="0"/>
                    <a:sym typeface="+mn-ea"/>
                  </a:rPr>
                  <a:t>bom B1B + 7000 tên lửa.</a:t>
                </a:r>
                <a:endParaRPr lang="en-US" altLang="en-US" sz="2800" b="1" dirty="0" err="1">
                  <a:solidFill>
                    <a:srgbClr val="FF0000"/>
                  </a:solidFill>
                  <a:latin typeface="Times New Roman" panose="02020603050405020304" pitchFamily="18" charset="0"/>
                  <a:cs typeface="Times New Roman" panose="02020603050405020304" pitchFamily="18" charset="0"/>
                  <a:sym typeface="+mn-ea"/>
                </a:endParaRPr>
              </a:p>
              <a:p>
                <a:pPr algn="l" fontAlgn="base">
                  <a:spcBef>
                    <a:spcPct val="0"/>
                  </a:spcBef>
                  <a:spcAft>
                    <a:spcPct val="0"/>
                  </a:spcAft>
                </a:pPr>
                <a:endParaRPr lang="en-US" altLang="en-US" sz="2800" b="1" dirty="0" err="1">
                  <a:solidFill>
                    <a:srgbClr val="FF0000"/>
                  </a:solidFill>
                  <a:latin typeface="Times New Roman" panose="02020603050405020304" pitchFamily="18" charset="0"/>
                  <a:cs typeface="Times New Roman" panose="02020603050405020304" pitchFamily="18" charset="0"/>
                  <a:sym typeface="+mn-ea"/>
                </a:endParaRPr>
              </a:p>
              <a:p>
                <a:pPr algn="ctr" fontAlgn="base">
                  <a:spcBef>
                    <a:spcPct val="0"/>
                  </a:spcBef>
                  <a:spcAft>
                    <a:spcPct val="0"/>
                  </a:spcAft>
                </a:pPr>
                <a:endParaRPr lang="en-US" altLang="en-US" sz="2800">
                  <a:solidFill>
                    <a:srgbClr val="333399"/>
                  </a:solidFill>
                  <a:latin typeface="#9Slide05 FS Blonde Script" panose="03000503000000000000" pitchFamily="65" charset="0"/>
                </a:endParaRPr>
              </a:p>
              <a:p>
                <a:pPr algn="ctr" fontAlgn="base">
                  <a:spcBef>
                    <a:spcPct val="0"/>
                  </a:spcBef>
                  <a:spcAft>
                    <a:spcPct val="0"/>
                  </a:spcAft>
                </a:pPr>
                <a:endParaRPr lang="en-US" altLang="en-US">
                  <a:solidFill>
                    <a:srgbClr val="333399"/>
                  </a:solidFill>
                  <a:latin typeface="#9Slide05 FS Blonde Script" panose="03000503000000000000" pitchFamily="65" charset="0"/>
                </a:endParaRPr>
              </a:p>
              <a:p>
                <a:pPr algn="ctr" fontAlgn="base">
                  <a:spcBef>
                    <a:spcPct val="0"/>
                  </a:spcBef>
                  <a:spcAft>
                    <a:spcPct val="0"/>
                  </a:spcAft>
                </a:pPr>
                <a:endParaRPr lang="en-US" altLang="en-US">
                  <a:solidFill>
                    <a:srgbClr val="333399"/>
                  </a:solidFill>
                  <a:latin typeface="#9Slide05 FS Blonde Script" panose="03000503000000000000" pitchFamily="65" charset="0"/>
                </a:endParaRPr>
              </a:p>
              <a:p>
                <a:pPr algn="ctr" fontAlgn="base">
                  <a:spcBef>
                    <a:spcPct val="0"/>
                  </a:spcBef>
                  <a:spcAft>
                    <a:spcPct val="0"/>
                  </a:spcAft>
                </a:pPr>
                <a:endParaRPr lang="en-US" altLang="en-US">
                  <a:solidFill>
                    <a:srgbClr val="333399"/>
                  </a:solidFill>
                  <a:latin typeface="#9Slide05 FS Blonde Script" panose="03000503000000000000" pitchFamily="65" charset="0"/>
                </a:endParaRPr>
              </a:p>
            </p:txBody>
          </p:sp>
        </p:grpSp>
        <p:grpSp>
          <p:nvGrpSpPr>
            <p:cNvPr id="50" name="Group 7"/>
            <p:cNvGrpSpPr/>
            <p:nvPr/>
          </p:nvGrpSpPr>
          <p:grpSpPr bwMode="auto">
            <a:xfrm flipV="1">
              <a:off x="1524000" y="3671449"/>
              <a:ext cx="2391062" cy="630874"/>
              <a:chOff x="4763053" y="2695107"/>
              <a:chExt cx="2875576" cy="645848"/>
            </a:xfrm>
          </p:grpSpPr>
          <p:grpSp>
            <p:nvGrpSpPr>
              <p:cNvPr id="51" name="Freeform 8"/>
              <p:cNvGrpSpPr/>
              <p:nvPr/>
            </p:nvGrpSpPr>
            <p:grpSpPr bwMode="auto">
              <a:xfrm flipV="1">
                <a:off x="4763337" y="2695107"/>
                <a:ext cx="2875292" cy="645848"/>
                <a:chOff x="228810" y="4264629"/>
                <a:chExt cx="2127321" cy="572582"/>
              </a:xfrm>
            </p:grpSpPr>
            <p:pic>
              <p:nvPicPr>
                <p:cNvPr id="53" name="Freeform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228810" y="4264629"/>
                  <a:ext cx="2127321" cy="572582"/>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33"/>
                <p:cNvSpPr txBox="1">
                  <a:spLocks noChangeArrowheads="1"/>
                </p:cNvSpPr>
                <p:nvPr/>
              </p:nvSpPr>
              <p:spPr bwMode="auto">
                <a:xfrm rot="10800000">
                  <a:off x="364198" y="4391138"/>
                  <a:ext cx="1966331" cy="44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endParaRPr lang="en-US" altLang="en-US">
                    <a:solidFill>
                      <a:srgbClr val="FFFFFF"/>
                    </a:solidFill>
                    <a:latin typeface="#9Slide05 FS Blonde Script" panose="03000503000000000000" pitchFamily="65" charset="0"/>
                  </a:endParaRPr>
                </a:p>
              </p:txBody>
            </p:sp>
          </p:grpSp>
          <p:sp>
            <p:nvSpPr>
              <p:cNvPr id="52" name="Pie 51"/>
              <p:cNvSpPr/>
              <p:nvPr/>
            </p:nvSpPr>
            <p:spPr bwMode="gray">
              <a:xfrm>
                <a:off x="4763053" y="3084383"/>
                <a:ext cx="303561" cy="178770"/>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000000"/>
                  </a:solidFill>
                  <a:latin typeface="#9Slide05 FS Blonde Script" panose="03000503000000000000" pitchFamily="65" charset="0"/>
                  <a:cs typeface="Arial" panose="020B0604020202020204"/>
                </a:endParaRPr>
              </a:p>
            </p:txBody>
          </p:sp>
        </p:grpSp>
        <p:sp>
          <p:nvSpPr>
            <p:cNvPr id="55" name="TextBox 54"/>
            <p:cNvSpPr txBox="1"/>
            <p:nvPr/>
          </p:nvSpPr>
          <p:spPr>
            <a:xfrm>
              <a:off x="1627151" y="3866210"/>
              <a:ext cx="2051097" cy="350952"/>
            </a:xfrm>
            <a:prstGeom prst="rect">
              <a:avLst/>
            </a:prstGeom>
            <a:noFill/>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3200" b="1" dirty="0">
                  <a:solidFill>
                    <a:srgbClr val="FFFFFF"/>
                  </a:solidFill>
                  <a:effectLst>
                    <a:outerShdw blurRad="38100" dist="38100" dir="2700000" algn="tl">
                      <a:srgbClr val="C0C0C0"/>
                    </a:outerShdw>
                  </a:effectLst>
                  <a:latin typeface="#9Slide05 FS Blonde Script" panose="03000503000000000000" pitchFamily="65" charset="0"/>
                </a:rPr>
                <a:t>CỨU TRỢ</a:t>
              </a:r>
              <a:endParaRPr lang="en-US" altLang="en-US" sz="3200" b="1" dirty="0">
                <a:solidFill>
                  <a:srgbClr val="FFFFFF"/>
                </a:solidFill>
                <a:effectLst>
                  <a:outerShdw blurRad="38100" dist="38100" dir="2700000" algn="tl">
                    <a:srgbClr val="C0C0C0"/>
                  </a:outerShdw>
                </a:effectLst>
                <a:latin typeface="#9Slide05 FS Blonde Script" panose="03000503000000000000" pitchFamily="65" charset="0"/>
              </a:endParaRPr>
            </a:p>
          </p:txBody>
        </p:sp>
        <p:sp>
          <p:nvSpPr>
            <p:cNvPr id="56" name="Rectangle 32"/>
            <p:cNvSpPr>
              <a:spLocks noChangeArrowheads="1"/>
            </p:cNvSpPr>
            <p:nvPr/>
          </p:nvSpPr>
          <p:spPr bwMode="auto">
            <a:xfrm>
              <a:off x="1590562" y="5469151"/>
              <a:ext cx="2514600" cy="24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r>
                <a:rPr lang="en-US" altLang="en-US" sz="3200" b="1" dirty="0">
                  <a:solidFill>
                    <a:srgbClr val="333399"/>
                  </a:solidFill>
                  <a:latin typeface="Times New Roman" panose="02020603050405020304" pitchFamily="18" charset="0"/>
                  <a:cs typeface="Times New Roman" panose="02020603050405020304" pitchFamily="18" charset="0"/>
                </a:rPr>
                <a:t> = giải quyết cho 500 </a:t>
              </a:r>
              <a:r>
                <a:rPr lang="en-US" altLang="en-US" sz="3200" b="1" dirty="0" err="1">
                  <a:solidFill>
                    <a:srgbClr val="333399"/>
                  </a:solidFill>
                  <a:latin typeface="Times New Roman" panose="02020603050405020304" pitchFamily="18" charset="0"/>
                  <a:cs typeface="Times New Roman" panose="02020603050405020304" pitchFamily="18" charset="0"/>
                </a:rPr>
                <a:t>triệu</a:t>
              </a:r>
              <a:r>
                <a:rPr lang="en-US" altLang="en-US" sz="3200" b="1" dirty="0">
                  <a:solidFill>
                    <a:srgbClr val="333399"/>
                  </a:solidFill>
                  <a:latin typeface="Times New Roman" panose="02020603050405020304" pitchFamily="18" charset="0"/>
                  <a:cs typeface="Times New Roman" panose="02020603050405020304" pitchFamily="18" charset="0"/>
                </a:rPr>
                <a:t> </a:t>
              </a:r>
              <a:r>
                <a:rPr lang="en-US" altLang="en-US" sz="3200" b="1" dirty="0" err="1">
                  <a:solidFill>
                    <a:srgbClr val="333399"/>
                  </a:solidFill>
                  <a:latin typeface="Times New Roman" panose="02020603050405020304" pitchFamily="18" charset="0"/>
                  <a:cs typeface="Times New Roman" panose="02020603050405020304" pitchFamily="18" charset="0"/>
                </a:rPr>
                <a:t>trẻ</a:t>
              </a:r>
              <a:r>
                <a:rPr lang="en-US" altLang="en-US" sz="3200" b="1" dirty="0">
                  <a:solidFill>
                    <a:srgbClr val="333399"/>
                  </a:solidFill>
                  <a:latin typeface="Times New Roman" panose="02020603050405020304" pitchFamily="18" charset="0"/>
                  <a:cs typeface="Times New Roman" panose="02020603050405020304" pitchFamily="18" charset="0"/>
                </a:rPr>
                <a:t> </a:t>
              </a:r>
              <a:r>
                <a:rPr lang="en-US" altLang="en-US" sz="3200" b="1" dirty="0" err="1">
                  <a:solidFill>
                    <a:srgbClr val="333399"/>
                  </a:solidFill>
                  <a:latin typeface="Times New Roman" panose="02020603050405020304" pitchFamily="18" charset="0"/>
                  <a:cs typeface="Times New Roman" panose="02020603050405020304" pitchFamily="18" charset="0"/>
                </a:rPr>
                <a:t>em nghèo khổ </a:t>
              </a:r>
              <a:r>
                <a:rPr lang="en-US" altLang="en-US" sz="3200" b="1" dirty="0">
                  <a:solidFill>
                    <a:srgbClr val="333399"/>
                  </a:solidFill>
                  <a:latin typeface="Times New Roman" panose="02020603050405020304" pitchFamily="18" charset="0"/>
                  <a:cs typeface="Times New Roman" panose="02020603050405020304" pitchFamily="18" charset="0"/>
                </a:rPr>
                <a:t>- 100 </a:t>
              </a:r>
              <a:r>
                <a:rPr lang="en-US" altLang="en-US" sz="3200" b="1" dirty="0" err="1">
                  <a:solidFill>
                    <a:srgbClr val="333399"/>
                  </a:solidFill>
                  <a:latin typeface="Times New Roman" panose="02020603050405020304" pitchFamily="18" charset="0"/>
                  <a:cs typeface="Times New Roman" panose="02020603050405020304" pitchFamily="18" charset="0"/>
                </a:rPr>
                <a:t>tỉ</a:t>
              </a:r>
              <a:r>
                <a:rPr lang="en-US" altLang="en-US" sz="3200" b="1" dirty="0">
                  <a:solidFill>
                    <a:srgbClr val="333399"/>
                  </a:solidFill>
                  <a:latin typeface="Times New Roman" panose="02020603050405020304" pitchFamily="18" charset="0"/>
                  <a:cs typeface="Times New Roman" panose="02020603050405020304" pitchFamily="18" charset="0"/>
                </a:rPr>
                <a:t> </a:t>
              </a:r>
              <a:r>
                <a:rPr lang="en-US" altLang="en-US" sz="3200" b="1" dirty="0" err="1">
                  <a:solidFill>
                    <a:srgbClr val="333399"/>
                  </a:solidFill>
                  <a:latin typeface="Times New Roman" panose="02020603050405020304" pitchFamily="18" charset="0"/>
                  <a:cs typeface="Times New Roman" panose="02020603050405020304" pitchFamily="18" charset="0"/>
                </a:rPr>
                <a:t>đô</a:t>
              </a:r>
              <a:r>
                <a:rPr lang="en-US" altLang="en-US" sz="3200" b="1" dirty="0">
                  <a:solidFill>
                    <a:srgbClr val="333399"/>
                  </a:solidFill>
                  <a:latin typeface="Times New Roman" panose="02020603050405020304" pitchFamily="18" charset="0"/>
                  <a:cs typeface="Times New Roman" panose="02020603050405020304" pitchFamily="18" charset="0"/>
                </a:rPr>
                <a:t> la</a:t>
              </a:r>
              <a:endParaRPr lang="en-US" altLang="en-US" sz="3200" b="1" dirty="0">
                <a:solidFill>
                  <a:srgbClr val="333399"/>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altLang="en-US" sz="3200" b="1" dirty="0">
                <a:solidFill>
                  <a:srgbClr val="333399"/>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altLang="en-US" sz="3200" b="1" dirty="0">
                <a:solidFill>
                  <a:srgbClr val="333399"/>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altLang="en-US" sz="3200" b="1" dirty="0">
                <a:solidFill>
                  <a:srgbClr val="333399"/>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98"/>
                                        </p:tgtEl>
                                        <p:attrNameLst>
                                          <p:attrName>style.visibility</p:attrName>
                                        </p:attrNameLst>
                                      </p:cBhvr>
                                      <p:to>
                                        <p:strVal val="visible"/>
                                      </p:to>
                                    </p:set>
                                    <p:animEffect transition="in" filter="blinds(horizontal)">
                                      <p:cBhvr>
                                        <p:cTn id="7" dur="1250"/>
                                        <p:tgtEl>
                                          <p:spTgt spid="30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596900" y="2901315"/>
            <a:ext cx="10732770" cy="1116965"/>
          </a:xfrm>
        </p:spPr>
        <p:txBody>
          <a:bodyPr>
            <a:normAutofit/>
          </a:bodyPr>
          <a:lstStyle/>
          <a:p>
            <a:pPr algn="l"/>
            <a:r>
              <a:rPr lang="en-US" altLang="en-US" sz="3600" dirty="0">
                <a:latin typeface="Times New Roman" panose="02020603050405020304" pitchFamily="18" charset="0"/>
                <a:cs typeface="Times New Roman" panose="02020603050405020304" pitchFamily="18" charset="0"/>
              </a:rPr>
              <a:t>G.G </a:t>
            </a:r>
            <a:r>
              <a:rPr lang="en-US" altLang="en-US" sz="3600" dirty="0" err="1">
                <a:latin typeface="Times New Roman" panose="02020603050405020304" pitchFamily="18" charset="0"/>
                <a:cs typeface="Times New Roman" panose="02020603050405020304" pitchFamily="18" charset="0"/>
              </a:rPr>
              <a:t>Mác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két</a:t>
            </a:r>
            <a:r>
              <a:rPr lang="en-US" altLang="en-US" sz="3600" dirty="0">
                <a:latin typeface="Times New Roman" panose="02020603050405020304" pitchFamily="18" charset="0"/>
                <a:cs typeface="Times New Roman" panose="02020603050405020304" pitchFamily="18" charset="0"/>
              </a:rPr>
              <a:t> (1928-2014)</a:t>
            </a:r>
            <a:endParaRPr lang="en-BZ" sz="3600" dirty="0">
              <a:latin typeface="Times New Roman" panose="02020603050405020304" pitchFamily="18" charset="0"/>
              <a:cs typeface="Times New Roman" panose="02020603050405020304" pitchFamily="18" charset="0"/>
            </a:endParaRPr>
          </a:p>
        </p:txBody>
      </p:sp>
      <p:pic>
        <p:nvPicPr>
          <p:cNvPr id="9" name="Hình ảnh 8" descr="Ảnh có chứa người, người đàn ông, bàn, tường&#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23078" r="3327" b="-1"/>
          <a:stretch>
            <a:fillRect/>
          </a:stretch>
        </p:blipFill>
        <p:spPr>
          <a:xfrm>
            <a:off x="7964805" y="3291205"/>
            <a:ext cx="3988435" cy="338328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sp>
        <p:nvSpPr>
          <p:cNvPr id="14" name="Content Placeholder 13"/>
          <p:cNvSpPr>
            <a:spLocks noGrp="1"/>
          </p:cNvSpPr>
          <p:nvPr>
            <p:ph idx="1"/>
          </p:nvPr>
        </p:nvSpPr>
        <p:spPr>
          <a:xfrm>
            <a:off x="194945" y="3713480"/>
            <a:ext cx="7687945" cy="3181985"/>
          </a:xfrm>
        </p:spPr>
        <p:txBody>
          <a:bodyPr anchor="t">
            <a:noAutofit/>
          </a:bodyPr>
          <a:lstStyle/>
          <a:p>
            <a:pPr algn="just"/>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a:t>
            </a:r>
            <a:r>
              <a:rPr lang="en-US" sz="3600" dirty="0" err="1">
                <a:latin typeface="Times New Roman" panose="02020603050405020304" pitchFamily="18" charset="0"/>
                <a:cs typeface="Times New Roman" panose="02020603050405020304" pitchFamily="18" charset="0"/>
              </a:rPr>
              <a:t>lôm</a:t>
            </a:r>
            <a:r>
              <a:rPr lang="en-US" sz="3600" dirty="0">
                <a:latin typeface="Times New Roman" panose="02020603050405020304" pitchFamily="18" charset="0"/>
                <a:cs typeface="Times New Roman" panose="02020603050405020304" pitchFamily="18" charset="0"/>
              </a:rPr>
              <a:t>-bi-a</a:t>
            </a:r>
            <a:endParaRPr lang="en-US" sz="3600" dirty="0">
              <a:latin typeface="Times New Roman" panose="02020603050405020304" pitchFamily="18" charset="0"/>
              <a:cs typeface="Times New Roman" panose="02020603050405020304" pitchFamily="18" charset="0"/>
            </a:endParaRPr>
          </a:p>
        </p:txBody>
      </p:sp>
      <p:sp>
        <p:nvSpPr>
          <p:cNvPr id="10" name="Content Placeholder 13"/>
          <p:cNvSpPr txBox="1"/>
          <p:nvPr/>
        </p:nvSpPr>
        <p:spPr>
          <a:xfrm>
            <a:off x="208915" y="4575175"/>
            <a:ext cx="7595870" cy="1829435"/>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trị.</a:t>
            </a:r>
            <a:endParaRPr lang="en-US" sz="3600" dirty="0">
              <a:latin typeface="Times New Roman" panose="02020603050405020304" pitchFamily="18" charset="0"/>
              <a:cs typeface="Times New Roman" panose="02020603050405020304" pitchFamily="18" charset="0"/>
            </a:endParaRPr>
          </a:p>
        </p:txBody>
      </p:sp>
      <p:sp>
        <p:nvSpPr>
          <p:cNvPr id="11" name="Content Placeholder 13"/>
          <p:cNvSpPr txBox="1"/>
          <p:nvPr/>
        </p:nvSpPr>
        <p:spPr>
          <a:xfrm>
            <a:off x="191770" y="5229225"/>
            <a:ext cx="7777480" cy="777240"/>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3600" dirty="0" err="1">
                <a:latin typeface="Times New Roman" panose="02020603050405020304" pitchFamily="18" charset="0"/>
                <a:cs typeface="Times New Roman" panose="02020603050405020304" pitchFamily="18" charset="0"/>
              </a:rPr>
              <a:t>Ông nhận giải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t>
            </a:r>
            <a:r>
              <a:rPr lang="en-BZ" sz="3600" dirty="0" err="1">
                <a:latin typeface="Times New Roman" panose="02020603050405020304" pitchFamily="18" charset="0"/>
                <a:cs typeface="Times New Roman" panose="02020603050405020304" pitchFamily="18" charset="0"/>
              </a:rPr>
              <a:t>ưởng</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Nô</a:t>
            </a:r>
            <a:r>
              <a:rPr lang="en-BZ" sz="3600" dirty="0">
                <a:latin typeface="Times New Roman" panose="02020603050405020304" pitchFamily="18" charset="0"/>
                <a:cs typeface="Times New Roman" panose="02020603050405020304" pitchFamily="18" charset="0"/>
              </a:rPr>
              <a:t>-ben </a:t>
            </a:r>
            <a:r>
              <a:rPr lang="en-BZ" sz="3600" dirty="0" err="1">
                <a:latin typeface="Times New Roman" panose="02020603050405020304" pitchFamily="18" charset="0"/>
                <a:cs typeface="Times New Roman" panose="02020603050405020304" pitchFamily="18" charset="0"/>
              </a:rPr>
              <a:t>văn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học</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năm</a:t>
            </a:r>
            <a:r>
              <a:rPr lang="en-BZ" sz="3600" dirty="0">
                <a:latin typeface="Times New Roman" panose="02020603050405020304" pitchFamily="18" charset="0"/>
                <a:cs typeface="Times New Roman" panose="02020603050405020304" pitchFamily="18" charset="0"/>
              </a:rPr>
              <a:t> 1982</a:t>
            </a:r>
            <a:endParaRPr lang="en-US" sz="3600" dirty="0">
              <a:latin typeface="Times New Roman" panose="02020603050405020304" pitchFamily="18" charset="0"/>
              <a:cs typeface="Times New Roman" panose="02020603050405020304" pitchFamily="18" charset="0"/>
            </a:endParaRPr>
          </a:p>
        </p:txBody>
      </p:sp>
      <p:sp>
        <p:nvSpPr>
          <p:cNvPr id="2056" name="文本框 2055"/>
          <p:cNvSpPr txBox="1"/>
          <p:nvPr/>
        </p:nvSpPr>
        <p:spPr>
          <a:xfrm>
            <a:off x="3071495" y="88265"/>
            <a:ext cx="8797290" cy="1938020"/>
          </a:xfrm>
          <a:prstGeom prst="rect">
            <a:avLst/>
          </a:prstGeom>
          <a:noFill/>
          <a:ln w="9525">
            <a:noFill/>
          </a:ln>
        </p:spPr>
        <p:txBody>
          <a:bodyPr wrap="square">
            <a:spAutoFit/>
          </a:bodyPr>
          <a:p>
            <a:pPr algn="ctr" defTabSz="1085850">
              <a:spcBef>
                <a:spcPct val="50000"/>
              </a:spcBef>
            </a:pP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Đấu</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tranh</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cho</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một</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thế</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giới</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hòa</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bình</a:t>
            </a:r>
            <a:endPar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endParaRPr>
          </a:p>
        </p:txBody>
      </p:sp>
      <p:sp>
        <p:nvSpPr>
          <p:cNvPr id="6" name="Text Box 5"/>
          <p:cNvSpPr txBox="1"/>
          <p:nvPr/>
        </p:nvSpPr>
        <p:spPr>
          <a:xfrm>
            <a:off x="428625" y="-23495"/>
            <a:ext cx="4956175" cy="1076325"/>
          </a:xfrm>
          <a:prstGeom prst="rect">
            <a:avLst/>
          </a:prstGeom>
          <a:noFill/>
        </p:spPr>
        <p:txBody>
          <a:bodyPr wrap="square" rtlCol="0">
            <a:spAutoFit/>
          </a:bodyPr>
          <a:p>
            <a:r>
              <a:rPr lang="en-US" sz="3200" b="1" u="sng">
                <a:solidFill>
                  <a:srgbClr val="FF0000"/>
                </a:solidFill>
                <a:latin typeface="Times New Roman" panose="02020603050405020304" pitchFamily="18" charset="0"/>
                <a:cs typeface="Times New Roman" panose="02020603050405020304" pitchFamily="18" charset="0"/>
              </a:rPr>
              <a:t>TUẦN 2: </a:t>
            </a:r>
            <a:endParaRPr lang="en-US" sz="3200" b="1" u="sng">
              <a:solidFill>
                <a:srgbClr val="FF0000"/>
              </a:solidFill>
              <a:latin typeface="Times New Roman" panose="02020603050405020304" pitchFamily="18" charset="0"/>
              <a:cs typeface="Times New Roman" panose="02020603050405020304" pitchFamily="18" charset="0"/>
            </a:endParaRPr>
          </a:p>
          <a:p>
            <a:r>
              <a:rPr lang="en-US" sz="3200" b="1" u="sng">
                <a:solidFill>
                  <a:srgbClr val="FF0000"/>
                </a:solidFill>
                <a:latin typeface="Times New Roman" panose="02020603050405020304" pitchFamily="18" charset="0"/>
                <a:cs typeface="Times New Roman" panose="02020603050405020304" pitchFamily="18" charset="0"/>
              </a:rPr>
              <a:t>TIẾT: 6,7</a:t>
            </a:r>
            <a:endParaRPr lang="en-US" sz="3200" b="1" u="sng">
              <a:solidFill>
                <a:srgbClr val="FF0000"/>
              </a:solidFill>
              <a:latin typeface="Times New Roman" panose="02020603050405020304" pitchFamily="18" charset="0"/>
              <a:cs typeface="Times New Roman" panose="02020603050405020304" pitchFamily="18" charset="0"/>
            </a:endParaRPr>
          </a:p>
        </p:txBody>
      </p:sp>
      <p:sp>
        <p:nvSpPr>
          <p:cNvPr id="8" name="Text Box 7"/>
          <p:cNvSpPr txBox="1"/>
          <p:nvPr/>
        </p:nvSpPr>
        <p:spPr>
          <a:xfrm>
            <a:off x="596900" y="1845310"/>
            <a:ext cx="4166870" cy="583565"/>
          </a:xfrm>
          <a:prstGeom prst="rect">
            <a:avLst/>
          </a:prstGeom>
          <a:noFill/>
        </p:spPr>
        <p:txBody>
          <a:bodyPr wrap="square" rtlCol="0">
            <a:spAutoFit/>
          </a:bodyPr>
          <a:p>
            <a:r>
              <a:rPr lang="en-US" sz="3200" b="1">
                <a:solidFill>
                  <a:srgbClr val="FF0000"/>
                </a:solidFill>
                <a:latin typeface="Times New Roman" panose="02020603050405020304" pitchFamily="18" charset="0"/>
                <a:cs typeface="Times New Roman" panose="02020603050405020304" pitchFamily="18" charset="0"/>
              </a:rPr>
              <a:t>I. </a:t>
            </a:r>
            <a:r>
              <a:rPr lang="en-US" sz="3200" b="1" u="sng">
                <a:solidFill>
                  <a:srgbClr val="FF0000"/>
                </a:solidFill>
                <a:latin typeface="Times New Roman" panose="02020603050405020304" pitchFamily="18" charset="0"/>
                <a:cs typeface="Times New Roman" panose="02020603050405020304" pitchFamily="18" charset="0"/>
              </a:rPr>
              <a:t>Tìm hiểu chung:</a:t>
            </a:r>
            <a:endParaRPr lang="en-US" sz="3200" b="1" u="sng">
              <a:solidFill>
                <a:srgbClr val="FF0000"/>
              </a:solidFill>
              <a:latin typeface="Times New Roman" panose="02020603050405020304" pitchFamily="18" charset="0"/>
              <a:cs typeface="Times New Roman" panose="02020603050405020304" pitchFamily="18" charset="0"/>
            </a:endParaRPr>
          </a:p>
        </p:txBody>
      </p:sp>
      <p:sp>
        <p:nvSpPr>
          <p:cNvPr id="15" name="Text Box 14"/>
          <p:cNvSpPr txBox="1"/>
          <p:nvPr/>
        </p:nvSpPr>
        <p:spPr>
          <a:xfrm>
            <a:off x="767715" y="2565400"/>
            <a:ext cx="6381115" cy="645160"/>
          </a:xfrm>
          <a:prstGeom prst="rect">
            <a:avLst/>
          </a:prstGeom>
          <a:noFill/>
        </p:spPr>
        <p:txBody>
          <a:bodyPr wrap="square" rtlCol="0">
            <a:spAutoFit/>
          </a:bodyPr>
          <a:p>
            <a:r>
              <a:rPr lang="en-US" sz="3600" b="1">
                <a:solidFill>
                  <a:srgbClr val="C00000"/>
                </a:solidFill>
                <a:latin typeface="Times New Roman" panose="02020603050405020304" pitchFamily="18" charset="0"/>
                <a:cs typeface="Times New Roman" panose="02020603050405020304" pitchFamily="18" charset="0"/>
              </a:rPr>
              <a:t>1/ </a:t>
            </a:r>
            <a:r>
              <a:rPr lang="en-US" sz="3200" b="1" u="sng">
                <a:solidFill>
                  <a:srgbClr val="C00000"/>
                </a:solidFill>
                <a:latin typeface="Times New Roman" panose="02020603050405020304" pitchFamily="18" charset="0"/>
                <a:cs typeface="Times New Roman" panose="02020603050405020304" pitchFamily="18" charset="0"/>
              </a:rPr>
              <a:t>Tác giả</a:t>
            </a:r>
            <a:endParaRPr lang="en-US" sz="3200" b="1" u="sng">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31" presetID="22" presetClass="entr" presetSubtype="8" fill="hold" grpId="0" nodeType="withEffect">
                                  <p:stCondLst>
                                    <p:cond delay="0"/>
                                  </p:stCondLst>
                                  <p:childTnLst>
                                    <p:set>
                                      <p:cBhvr>
                                        <p:cTn id="32" dur="1" fill="hold">
                                          <p:stCondLst>
                                            <p:cond delay="0"/>
                                          </p:stCondLst>
                                        </p:cTn>
                                        <p:tgtEl>
                                          <p:spTgt spid="2056"/>
                                        </p:tgtEl>
                                        <p:attrNameLst>
                                          <p:attrName>style.visibility</p:attrName>
                                        </p:attrNameLst>
                                      </p:cBhvr>
                                      <p:to>
                                        <p:strVal val="visible"/>
                                      </p:to>
                                    </p:set>
                                    <p:animEffect transition="in" filter="wipe(left)">
                                      <p:cBhvr>
                                        <p:cTn id="33"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0" grpId="0" build="p"/>
      <p:bldP spid="11" grpId="0" build="p"/>
      <p:bldP spid="205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tráº» em nghÃ¨o khá»"/>
          <p:cNvPicPr>
            <a:picLocks noChangeAspect="1" noChangeArrowheads="1"/>
          </p:cNvPicPr>
          <p:nvPr/>
        </p:nvPicPr>
        <p:blipFill rotWithShape="1">
          <a:blip r:embed="rId1">
            <a:extLst>
              <a:ext uri="{28A0092B-C50C-407E-A947-70E740481C1C}">
                <a14:useLocalDpi xmlns:a14="http://schemas.microsoft.com/office/drawing/2010/main" val="0"/>
              </a:ext>
            </a:extLst>
          </a:blip>
          <a:srcRect l="12537" r="26111"/>
          <a:stretch>
            <a:fillRect/>
          </a:stretch>
        </p:blipFill>
        <p:spPr bwMode="auto">
          <a:xfrm>
            <a:off x="119336" y="108376"/>
            <a:ext cx="2167044" cy="23488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p:cNvSpPr/>
          <p:nvPr/>
        </p:nvSpPr>
        <p:spPr>
          <a:xfrm>
            <a:off x="119336" y="2708920"/>
            <a:ext cx="5112568" cy="14401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70C0"/>
                </a:solidFill>
                <a:latin typeface="Times New Roman" panose="02020603050405020304" pitchFamily="18" charset="0"/>
                <a:cs typeface="Times New Roman" panose="02020603050405020304" pitchFamily="18" charset="0"/>
              </a:rPr>
              <a:t>Chi </a:t>
            </a:r>
            <a:r>
              <a:rPr lang="en-US" sz="3600" b="1" dirty="0" err="1">
                <a:solidFill>
                  <a:srgbClr val="0070C0"/>
                </a:solidFill>
                <a:latin typeface="Times New Roman" panose="02020603050405020304" pitchFamily="18" charset="0"/>
                <a:cs typeface="Times New Roman" panose="02020603050405020304" pitchFamily="18" charset="0"/>
              </a:rPr>
              <a:t>phí</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cuộc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sống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quá</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thấp</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chỉ</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là</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giấc</a:t>
            </a:r>
            <a:r>
              <a:rPr lang="en-US" sz="3600" b="1" dirty="0">
                <a:solidFill>
                  <a:srgbClr val="0070C0"/>
                </a:solidFill>
                <a:latin typeface="Times New Roman" panose="02020603050405020304" pitchFamily="18" charset="0"/>
                <a:cs typeface="Times New Roman" panose="02020603050405020304" pitchFamily="18" charset="0"/>
              </a:rPr>
              <a:t> m</a:t>
            </a:r>
            <a:r>
              <a:rPr lang="vi-VN" sz="3600" b="1" dirty="0">
                <a:solidFill>
                  <a:srgbClr val="0070C0"/>
                </a:solidFill>
                <a:latin typeface="Times New Roman" panose="02020603050405020304" pitchFamily="18" charset="0"/>
                <a:cs typeface="Times New Roman" panose="02020603050405020304" pitchFamily="18" charset="0"/>
              </a:rPr>
              <a:t>ơ</a:t>
            </a:r>
            <a:r>
              <a:rPr lang="en-US" altLang="vi-VN" sz="3600" b="1" dirty="0">
                <a:solidFill>
                  <a:srgbClr val="0070C0"/>
                </a:solidFill>
                <a:latin typeface="Times New Roman" panose="02020603050405020304" pitchFamily="18" charset="0"/>
                <a:cs typeface="Times New Roman" panose="02020603050405020304" pitchFamily="18" charset="0"/>
              </a:rPr>
              <a:t> không thực hiện được).</a:t>
            </a:r>
            <a:endParaRPr lang="en-US" altLang="vi-VN" sz="3600" b="1" dirty="0">
              <a:solidFill>
                <a:srgbClr val="0070C0"/>
              </a:solidFill>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6168008" y="2708920"/>
            <a:ext cx="5904656" cy="14401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70C0"/>
                </a:solidFill>
                <a:latin typeface="Times New Roman" panose="02020603050405020304" pitchFamily="18" charset="0"/>
                <a:cs typeface="Times New Roman" panose="02020603050405020304" pitchFamily="18" charset="0"/>
              </a:rPr>
              <a:t>Chi </a:t>
            </a:r>
            <a:r>
              <a:rPr lang="en-US" sz="3600" b="1" dirty="0" err="1">
                <a:solidFill>
                  <a:srgbClr val="0070C0"/>
                </a:solidFill>
                <a:latin typeface="Times New Roman" panose="02020603050405020304" pitchFamily="18" charset="0"/>
                <a:cs typeface="Times New Roman" panose="02020603050405020304" pitchFamily="18" charset="0"/>
              </a:rPr>
              <a:t>phí</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chiến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tranh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hạt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nhân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quá</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cao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đã</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và</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đang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thực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hiện</a:t>
            </a:r>
            <a:r>
              <a:rPr lang="en-US" sz="3600" b="1" dirty="0">
                <a:solidFill>
                  <a:srgbClr val="0070C0"/>
                </a:solidFill>
                <a:latin typeface="Times New Roman" panose="02020603050405020304" pitchFamily="18" charset="0"/>
                <a:cs typeface="Times New Roman" panose="02020603050405020304" pitchFamily="18" charset="0"/>
              </a:rPr>
              <a:t> đ</a:t>
            </a:r>
            <a:r>
              <a:rPr lang="vi-VN" sz="3600" b="1" dirty="0">
                <a:solidFill>
                  <a:srgbClr val="0070C0"/>
                </a:solidFill>
                <a:latin typeface="Times New Roman" panose="02020603050405020304" pitchFamily="18" charset="0"/>
                <a:cs typeface="Times New Roman" panose="02020603050405020304" pitchFamily="18" charset="0"/>
              </a:rPr>
              <a:t>ư</a:t>
            </a:r>
            <a:r>
              <a:rPr lang="en-US" sz="3600" b="1" dirty="0" err="1">
                <a:solidFill>
                  <a:srgbClr val="0070C0"/>
                </a:solidFill>
                <a:latin typeface="Times New Roman" panose="02020603050405020304" pitchFamily="18" charset="0"/>
                <a:cs typeface="Times New Roman" panose="02020603050405020304" pitchFamily="18" charset="0"/>
              </a:rPr>
              <a:t>ợc</a:t>
            </a:r>
            <a:r>
              <a:rPr lang="en-US" sz="3600" b="1" dirty="0">
                <a:solidFill>
                  <a:srgbClr val="0070C0"/>
                </a:solidFill>
                <a:latin typeface="Times New Roman" panose="02020603050405020304" pitchFamily="18" charset="0"/>
                <a:cs typeface="Times New Roman" panose="02020603050405020304" pitchFamily="18" charset="0"/>
              </a:rPr>
              <a:t>)</a:t>
            </a:r>
            <a:endParaRPr lang="en-SG" sz="3600" dirty="0">
              <a:solidFill>
                <a:srgbClr val="0070C0"/>
              </a:solidFill>
              <a:latin typeface="Times New Roman" panose="02020603050405020304" pitchFamily="18" charset="0"/>
              <a:cs typeface="Times New Roman" panose="02020603050405020304" pitchFamily="18" charset="0"/>
            </a:endParaRPr>
          </a:p>
        </p:txBody>
      </p:sp>
      <p:pic>
        <p:nvPicPr>
          <p:cNvPr id="9" name="Picture 8" descr="Image result for xÃ³a náº¡n mÃ¹ chá»¯ cho tráº» em tháº¿ giá»i"/>
          <p:cNvPicPr>
            <a:picLocks noChangeAspect="1" noChangeArrowheads="1"/>
          </p:cNvPicPr>
          <p:nvPr/>
        </p:nvPicPr>
        <p:blipFill rotWithShape="1">
          <a:blip r:embed="rId2">
            <a:extLst>
              <a:ext uri="{28A0092B-C50C-407E-A947-70E740481C1C}">
                <a14:useLocalDpi xmlns:a14="http://schemas.microsoft.com/office/drawing/2010/main" val="0"/>
              </a:ext>
            </a:extLst>
          </a:blip>
          <a:srcRect l="2140" t="5933" r="14389" b="981"/>
          <a:stretch>
            <a:fillRect/>
          </a:stretch>
        </p:blipFill>
        <p:spPr bwMode="auto">
          <a:xfrm>
            <a:off x="2423591" y="108376"/>
            <a:ext cx="2808313" cy="23488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tÃ u sÃ¢n bay"/>
          <p:cNvPicPr>
            <a:picLocks noChangeAspect="1" noChangeArrowheads="1"/>
          </p:cNvPicPr>
          <p:nvPr/>
        </p:nvPicPr>
        <p:blipFill rotWithShape="1">
          <a:blip r:embed="rId3">
            <a:extLst>
              <a:ext uri="{28A0092B-C50C-407E-A947-70E740481C1C}">
                <a14:useLocalDpi xmlns:a14="http://schemas.microsoft.com/office/drawing/2010/main" val="0"/>
              </a:ext>
            </a:extLst>
          </a:blip>
          <a:srcRect l="16183" r="14627"/>
          <a:stretch>
            <a:fillRect/>
          </a:stretch>
        </p:blipFill>
        <p:spPr bwMode="auto">
          <a:xfrm>
            <a:off x="9506101" y="108377"/>
            <a:ext cx="2566563" cy="23488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mÃ¡y bay quÃ¢n sá»±"/>
          <p:cNvPicPr>
            <a:picLocks noChangeAspect="1" noChangeArrowheads="1"/>
          </p:cNvPicPr>
          <p:nvPr/>
        </p:nvPicPr>
        <p:blipFill rotWithShape="1">
          <a:blip r:embed="rId4">
            <a:extLst>
              <a:ext uri="{28A0092B-C50C-407E-A947-70E740481C1C}">
                <a14:useLocalDpi xmlns:a14="http://schemas.microsoft.com/office/drawing/2010/main" val="0"/>
              </a:ext>
            </a:extLst>
          </a:blip>
          <a:srcRect l="15474" r="14423" b="-3"/>
          <a:stretch>
            <a:fillRect/>
          </a:stretch>
        </p:blipFill>
        <p:spPr bwMode="auto">
          <a:xfrm>
            <a:off x="6168008" y="108376"/>
            <a:ext cx="3228590" cy="234888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a:stCxn id="3" idx="2"/>
            <a:endCxn id="14" idx="0"/>
          </p:cNvCxnSpPr>
          <p:nvPr/>
        </p:nvCxnSpPr>
        <p:spPr>
          <a:xfrm>
            <a:off x="2675620" y="4149080"/>
            <a:ext cx="3420380" cy="10081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p:cNvSpPr/>
          <p:nvPr/>
        </p:nvSpPr>
        <p:spPr>
          <a:xfrm>
            <a:off x="1199455" y="5157192"/>
            <a:ext cx="9793089" cy="144016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Chi </a:t>
            </a:r>
            <a:r>
              <a:rPr lang="en-US" sz="3600" b="1" dirty="0" err="1">
                <a:solidFill>
                  <a:srgbClr val="FF0000"/>
                </a:solidFill>
                <a:latin typeface="Times New Roman" panose="02020603050405020304" pitchFamily="18" charset="0"/>
                <a:cs typeface="Times New Roman" panose="02020603050405020304" pitchFamily="18" charset="0"/>
              </a:rPr>
              <a:t>phí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chiến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tranh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hạt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kém</a:t>
            </a:r>
            <a:r>
              <a:rPr lang="en-US" sz="3600" b="1" dirty="0">
                <a:solidFill>
                  <a:srgbClr val="FF0000"/>
                </a:solidFill>
                <a:latin typeface="Times New Roman" panose="02020603050405020304" pitchFamily="18" charset="0"/>
                <a:cs typeface="Times New Roman" panose="02020603050405020304" pitchFamily="18" charset="0"/>
              </a:rPr>
              <a:t>, phi </a:t>
            </a:r>
            <a:r>
              <a:rPr lang="en-US" sz="3600" b="1" dirty="0" err="1">
                <a:solidFill>
                  <a:srgbClr val="FF0000"/>
                </a:solidFill>
                <a:latin typeface="Times New Roman" panose="02020603050405020304" pitchFamily="18" charset="0"/>
                <a:cs typeface="Times New Roman" panose="02020603050405020304" pitchFamily="18" charset="0"/>
              </a:rPr>
              <a:t>lí</a:t>
            </a:r>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năng</a:t>
            </a:r>
            <a:r>
              <a:rPr lang="en-US" sz="3600" b="1" dirty="0">
                <a:solidFill>
                  <a:srgbClr val="FF0000"/>
                </a:solidFill>
                <a:latin typeface="Times New Roman" panose="02020603050405020304" pitchFamily="18" charset="0"/>
                <a:cs typeface="Times New Roman" panose="02020603050405020304" pitchFamily="18" charset="0"/>
              </a:rPr>
              <a:t> đ</a:t>
            </a:r>
            <a:r>
              <a:rPr lang="vi-VN" sz="3600" b="1" dirty="0">
                <a:solidFill>
                  <a:srgbClr val="FF0000"/>
                </a:solidFill>
                <a:latin typeface="Times New Roman" panose="02020603050405020304" pitchFamily="18" charset="0"/>
                <a:cs typeface="Times New Roman" panose="02020603050405020304" pitchFamily="18" charset="0"/>
              </a:rPr>
              <a:t>ư</a:t>
            </a:r>
            <a:r>
              <a:rPr lang="en-US" sz="3600" b="1" dirty="0" err="1">
                <a:solidFill>
                  <a:srgbClr val="FF0000"/>
                </a:solidFill>
                <a:latin typeface="Times New Roman" panose="02020603050405020304" pitchFamily="18" charset="0"/>
                <a:cs typeface="Times New Roman" panose="02020603050405020304" pitchFamily="18" charset="0"/>
              </a:rPr>
              <a:t>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 h</a:t>
            </a:r>
            <a:r>
              <a:rPr lang="vi-VN" sz="3600" b="1" dirty="0">
                <a:solidFill>
                  <a:srgbClr val="FF0000"/>
                </a:solidFill>
                <a:latin typeface="Times New Roman" panose="02020603050405020304" pitchFamily="18" charset="0"/>
                <a:cs typeface="Times New Roman" panose="02020603050405020304" pitchFamily="18" charset="0"/>
              </a:rPr>
              <a:t>ơ</a:t>
            </a:r>
            <a:r>
              <a:rPr lang="en-US" sz="3600" b="1" dirty="0">
                <a:solidFill>
                  <a:srgbClr val="FF0000"/>
                </a:solidFill>
                <a:latin typeface="Times New Roman" panose="02020603050405020304" pitchFamily="18" charset="0"/>
                <a:cs typeface="Times New Roman" panose="02020603050405020304" pitchFamily="18" charset="0"/>
              </a:rPr>
              <a:t>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con ng</a:t>
            </a:r>
            <a:r>
              <a:rPr lang="vi-VN" sz="3600" b="1" dirty="0">
                <a:solidFill>
                  <a:srgbClr val="FF0000"/>
                </a:solidFill>
                <a:latin typeface="Times New Roman" panose="02020603050405020304" pitchFamily="18" charset="0"/>
                <a:cs typeface="Times New Roman" panose="02020603050405020304" pitchFamily="18" charset="0"/>
              </a:rPr>
              <a:t>ư</a:t>
            </a:r>
            <a:r>
              <a:rPr lang="en-US" sz="3600" b="1" dirty="0" err="1">
                <a:solidFill>
                  <a:srgbClr val="FF0000"/>
                </a:solidFill>
                <a:latin typeface="Times New Roman" panose="02020603050405020304" pitchFamily="18" charset="0"/>
                <a:cs typeface="Times New Roman" panose="02020603050405020304" pitchFamily="18" charset="0"/>
              </a:rPr>
              <a:t>ời</a:t>
            </a:r>
            <a:endParaRPr lang="en-SG" sz="3600" dirty="0">
              <a:solidFill>
                <a:srgbClr val="0070C0"/>
              </a:solidFill>
              <a:latin typeface="Times New Roman" panose="02020603050405020304" pitchFamily="18" charset="0"/>
              <a:cs typeface="Times New Roman" panose="02020603050405020304" pitchFamily="18" charset="0"/>
            </a:endParaRPr>
          </a:p>
        </p:txBody>
      </p:sp>
      <p:cxnSp>
        <p:nvCxnSpPr>
          <p:cNvPr id="16" name="Straight Arrow Connector 15"/>
          <p:cNvCxnSpPr>
            <a:stCxn id="8" idx="2"/>
            <a:endCxn id="14" idx="0"/>
          </p:cNvCxnSpPr>
          <p:nvPr/>
        </p:nvCxnSpPr>
        <p:spPr>
          <a:xfrm flipH="1">
            <a:off x="6096000" y="4149080"/>
            <a:ext cx="3024336" cy="10081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14" presetClass="entr" presetSubtype="1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AutoShape 3"/>
          <p:cNvSpPr>
            <a:spLocks noGrp="1" noChangeArrowheads="1"/>
          </p:cNvSpPr>
          <p:nvPr>
            <p:ph type="body" sz="half" idx="1"/>
          </p:nvPr>
        </p:nvSpPr>
        <p:spPr>
          <a:xfrm>
            <a:off x="695400" y="1600200"/>
            <a:ext cx="5324400" cy="3276600"/>
          </a:xfrm>
          <a:prstGeom prst="downArrowCallout">
            <a:avLst>
              <a:gd name="adj1" fmla="val 30814"/>
              <a:gd name="adj2" fmla="val 30814"/>
              <a:gd name="adj3" fmla="val 16667"/>
              <a:gd name="adj4" fmla="val 66667"/>
            </a:avLst>
          </a:prstGeom>
          <a:solidFill>
            <a:schemeClr val="accent6">
              <a:lumMod val="20000"/>
              <a:lumOff val="80000"/>
            </a:schemeClr>
          </a:solidFill>
        </p:spPr>
        <p:txBody>
          <a:bodyPr>
            <a:noAutofit/>
          </a:bodyPr>
          <a:lstStyle/>
          <a:p>
            <a:pPr marL="0" indent="0">
              <a:lnSpc>
                <a:spcPct val="80000"/>
              </a:lnSpc>
              <a:buNone/>
            </a:pPr>
            <a:endParaRPr lang="en-US" altLang="en-US" sz="800" b="1" dirty="0">
              <a:latin typeface="#9Slide03 Arima Madurai Black" panose="00000A00000000000000" pitchFamily="2" charset="0"/>
              <a:cs typeface="#9Slide03 Arima Madurai Black" panose="00000A00000000000000" pitchFamily="2" charset="0"/>
            </a:endParaRPr>
          </a:p>
          <a:p>
            <a:pPr marL="0" indent="0">
              <a:lnSpc>
                <a:spcPct val="80000"/>
              </a:lnSpc>
              <a:buNone/>
            </a:pPr>
            <a:r>
              <a:rPr lang="en-US" altLang="en-US" sz="3200" b="1" dirty="0">
                <a:latin typeface="Times New Roman" panose="02020603050405020304" pitchFamily="18" charset="0"/>
                <a:cs typeface="Times New Roman" panose="02020603050405020304" pitchFamily="18" charset="0"/>
              </a:rPr>
              <a:t>- 380 </a:t>
            </a:r>
            <a:r>
              <a:rPr lang="en-US" altLang="en-US" sz="3200" b="1" dirty="0" err="1">
                <a:latin typeface="Times New Roman" panose="02020603050405020304" pitchFamily="18" charset="0"/>
                <a:cs typeface="Times New Roman" panose="02020603050405020304" pitchFamily="18" charset="0"/>
              </a:rPr>
              <a:t>triệu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năm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bướm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mới</a:t>
            </a:r>
            <a:r>
              <a:rPr lang="en-US" altLang="en-US" sz="3200" b="1" dirty="0">
                <a:latin typeface="Times New Roman" panose="02020603050405020304" pitchFamily="18" charset="0"/>
                <a:cs typeface="Times New Roman" panose="02020603050405020304" pitchFamily="18" charset="0"/>
              </a:rPr>
              <a:t> bay </a:t>
            </a:r>
            <a:r>
              <a:rPr lang="en-US" altLang="en-US" sz="3200" b="1" dirty="0" err="1">
                <a:latin typeface="Times New Roman" panose="02020603050405020304" pitchFamily="18" charset="0"/>
                <a:cs typeface="Times New Roman" panose="02020603050405020304" pitchFamily="18" charset="0"/>
              </a:rPr>
              <a:t>được.</a:t>
            </a:r>
            <a:endParaRPr lang="en-US" altLang="en-US" sz="3200" b="1" dirty="0">
              <a:latin typeface="Times New Roman" panose="02020603050405020304" pitchFamily="18" charset="0"/>
              <a:cs typeface="Times New Roman" panose="02020603050405020304" pitchFamily="18" charset="0"/>
            </a:endParaRPr>
          </a:p>
          <a:p>
            <a:pPr marL="0" indent="0">
              <a:lnSpc>
                <a:spcPct val="80000"/>
              </a:lnSpc>
              <a:buNone/>
            </a:pPr>
            <a:r>
              <a:rPr lang="en-US" altLang="en-US" sz="3200" b="1" dirty="0">
                <a:latin typeface="Times New Roman" panose="02020603050405020304" pitchFamily="18" charset="0"/>
                <a:cs typeface="Times New Roman" panose="02020603050405020304" pitchFamily="18" charset="0"/>
              </a:rPr>
              <a:t>- 180 </a:t>
            </a:r>
            <a:r>
              <a:rPr lang="en-US" altLang="en-US" sz="3200" b="1" dirty="0" err="1">
                <a:latin typeface="Times New Roman" panose="02020603050405020304" pitchFamily="18" charset="0"/>
                <a:cs typeface="Times New Roman" panose="02020603050405020304" pitchFamily="18" charset="0"/>
              </a:rPr>
              <a:t>triệu</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năm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bông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hồng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mới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nở</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chỉ</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để</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làm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đẹp.</a:t>
            </a:r>
            <a:endParaRPr lang="en-US" altLang="en-US" sz="3200" b="1" dirty="0">
              <a:latin typeface="Times New Roman" panose="02020603050405020304" pitchFamily="18" charset="0"/>
              <a:cs typeface="Times New Roman" panose="02020603050405020304" pitchFamily="18" charset="0"/>
            </a:endParaRPr>
          </a:p>
          <a:p>
            <a:pPr marL="0" indent="0">
              <a:lnSpc>
                <a:spcPct val="80000"/>
              </a:lnSpc>
              <a:buNone/>
            </a:pP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Trải</a:t>
            </a:r>
            <a:r>
              <a:rPr lang="en-US" altLang="en-US" sz="3200" b="1" dirty="0">
                <a:latin typeface="Times New Roman" panose="02020603050405020304" pitchFamily="18" charset="0"/>
                <a:cs typeface="Times New Roman" panose="02020603050405020304" pitchFamily="18" charset="0"/>
              </a:rPr>
              <a:t> qua 4 </a:t>
            </a:r>
            <a:r>
              <a:rPr lang="en-US" altLang="en-US" sz="3200" b="1" dirty="0" err="1">
                <a:latin typeface="Times New Roman" panose="02020603050405020304" pitchFamily="18" charset="0"/>
                <a:cs typeface="Times New Roman" panose="02020603050405020304" pitchFamily="18" charset="0"/>
              </a:rPr>
              <a:t>kỉ</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điạ</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chất</a:t>
            </a:r>
            <a:r>
              <a:rPr lang="en-US" altLang="en-US" sz="3200" b="1" dirty="0">
                <a:latin typeface="Times New Roman" panose="02020603050405020304" pitchFamily="18" charset="0"/>
                <a:cs typeface="Times New Roman" panose="02020603050405020304" pitchFamily="18" charset="0"/>
              </a:rPr>
              <a:t> con </a:t>
            </a:r>
            <a:r>
              <a:rPr lang="en-US" altLang="en-US" sz="3200" b="1" dirty="0" err="1">
                <a:latin typeface="Times New Roman" panose="02020603050405020304" pitchFamily="18" charset="0"/>
                <a:cs typeface="Times New Roman" panose="02020603050405020304" pitchFamily="18" charset="0"/>
              </a:rPr>
              <a:t>người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mới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hát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được</a:t>
            </a:r>
            <a:r>
              <a:rPr lang="en-US" altLang="en-US" sz="3200" b="1" dirty="0">
                <a:latin typeface="Times New Roman" panose="02020603050405020304" pitchFamily="18" charset="0"/>
                <a:cs typeface="Times New Roman" panose="02020603050405020304" pitchFamily="18" charset="0"/>
              </a:rPr>
              <a:t> hay </a:t>
            </a:r>
            <a:r>
              <a:rPr lang="en-US" altLang="en-US" sz="3200" b="1" dirty="0" err="1">
                <a:latin typeface="Times New Roman" panose="02020603050405020304" pitchFamily="18" charset="0"/>
                <a:cs typeface="Times New Roman" panose="02020603050405020304" pitchFamily="18" charset="0"/>
              </a:rPr>
              <a:t>hơn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chim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mới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chết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vì</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yêu.</a:t>
            </a:r>
            <a:endParaRPr lang="en-US" altLang="en-US" sz="3200" b="1" dirty="0">
              <a:latin typeface="Times New Roman" panose="02020603050405020304" pitchFamily="18" charset="0"/>
              <a:cs typeface="Times New Roman" panose="02020603050405020304" pitchFamily="18" charset="0"/>
            </a:endParaRPr>
          </a:p>
        </p:txBody>
      </p:sp>
      <p:sp>
        <p:nvSpPr>
          <p:cNvPr id="200711" name="Text Box 7"/>
          <p:cNvSpPr txBox="1">
            <a:spLocks noChangeArrowheads="1"/>
          </p:cNvSpPr>
          <p:nvPr/>
        </p:nvSpPr>
        <p:spPr bwMode="auto">
          <a:xfrm>
            <a:off x="2063750" y="5077460"/>
            <a:ext cx="3568065"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b="1" dirty="0" err="1">
                <a:solidFill>
                  <a:srgbClr val="C00000"/>
                </a:solidFill>
                <a:latin typeface="Times New Roman" panose="02020603050405020304" pitchFamily="18" charset="0"/>
                <a:cs typeface="Times New Roman" panose="02020603050405020304" pitchFamily="18" charset="0"/>
              </a:rPr>
              <a:t>Quá</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trình</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lâu</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dài</a:t>
            </a:r>
            <a:endParaRPr lang="en-US" altLang="en-US" sz="3200" b="1" dirty="0" err="1">
              <a:solidFill>
                <a:srgbClr val="C00000"/>
              </a:solidFill>
              <a:latin typeface="Times New Roman" panose="02020603050405020304" pitchFamily="18" charset="0"/>
              <a:cs typeface="Times New Roman" panose="02020603050405020304" pitchFamily="18" charset="0"/>
            </a:endParaRPr>
          </a:p>
        </p:txBody>
      </p:sp>
      <p:sp>
        <p:nvSpPr>
          <p:cNvPr id="200712" name="Text Box 8"/>
          <p:cNvSpPr txBox="1">
            <a:spLocks noChangeArrowheads="1"/>
          </p:cNvSpPr>
          <p:nvPr/>
        </p:nvSpPr>
        <p:spPr bwMode="auto">
          <a:xfrm>
            <a:off x="7994650" y="5077460"/>
            <a:ext cx="3745865" cy="58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b="1" dirty="0" err="1">
                <a:solidFill>
                  <a:srgbClr val="C00000"/>
                </a:solidFill>
                <a:latin typeface="Times New Roman" panose="02020603050405020304" pitchFamily="18" charset="0"/>
                <a:cs typeface="Times New Roman" panose="02020603050405020304" pitchFamily="18" charset="0"/>
              </a:rPr>
              <a:t>Thời</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gian</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ngắn</a:t>
            </a:r>
            <a:endParaRPr lang="en-US" altLang="en-US" sz="3200" b="1" dirty="0" err="1">
              <a:solidFill>
                <a:srgbClr val="C00000"/>
              </a:solidFill>
              <a:latin typeface="Times New Roman" panose="02020603050405020304" pitchFamily="18" charset="0"/>
              <a:cs typeface="Times New Roman" panose="02020603050405020304" pitchFamily="18" charset="0"/>
            </a:endParaRPr>
          </a:p>
        </p:txBody>
      </p:sp>
      <p:grpSp>
        <p:nvGrpSpPr>
          <p:cNvPr id="200726" name="Group 22"/>
          <p:cNvGrpSpPr/>
          <p:nvPr/>
        </p:nvGrpSpPr>
        <p:grpSpPr bwMode="auto">
          <a:xfrm>
            <a:off x="5348136" y="5283573"/>
            <a:ext cx="2708564" cy="696560"/>
            <a:chOff x="2448" y="3264"/>
            <a:chExt cx="1564" cy="385"/>
          </a:xfrm>
        </p:grpSpPr>
        <p:sp>
          <p:nvSpPr>
            <p:cNvPr id="200713" name="Line 9"/>
            <p:cNvSpPr>
              <a:spLocks noChangeShapeType="1"/>
            </p:cNvSpPr>
            <p:nvPr/>
          </p:nvSpPr>
          <p:spPr bwMode="auto">
            <a:xfrm flipH="1" flipV="1">
              <a:off x="2571" y="3264"/>
              <a:ext cx="1269" cy="24"/>
            </a:xfrm>
            <a:prstGeom prst="line">
              <a:avLst/>
            </a:prstGeom>
            <a:noFill/>
            <a:ln w="38100">
              <a:solidFill>
                <a:srgbClr val="6633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a:latin typeface="#9Slide03 Arima Madurai Black" panose="00000A00000000000000" pitchFamily="2" charset="0"/>
                <a:cs typeface="#9Slide03 Arima Madurai Black" panose="00000A00000000000000" pitchFamily="2" charset="0"/>
              </a:endParaRPr>
            </a:p>
          </p:txBody>
        </p:sp>
        <p:sp>
          <p:nvSpPr>
            <p:cNvPr id="200718" name="Text Box 14"/>
            <p:cNvSpPr txBox="1">
              <a:spLocks noChangeArrowheads="1"/>
            </p:cNvSpPr>
            <p:nvPr/>
          </p:nvSpPr>
          <p:spPr bwMode="auto">
            <a:xfrm>
              <a:off x="2448" y="3360"/>
              <a:ext cx="1564"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a:solidFill>
                    <a:srgbClr val="800000"/>
                  </a:solidFill>
                  <a:latin typeface="Times New Roman" panose="02020603050405020304" pitchFamily="18" charset="0"/>
                  <a:cs typeface="Times New Roman" panose="02020603050405020304" pitchFamily="18" charset="0"/>
                </a:rPr>
                <a:t>Bấm nút 1 cái</a:t>
              </a:r>
              <a:endParaRPr lang="en-US" altLang="en-US" sz="2800" b="1">
                <a:solidFill>
                  <a:srgbClr val="800000"/>
                </a:solidFill>
                <a:latin typeface="Times New Roman" panose="02020603050405020304" pitchFamily="18" charset="0"/>
                <a:cs typeface="Times New Roman" panose="02020603050405020304" pitchFamily="18" charset="0"/>
              </a:endParaRPr>
            </a:p>
          </p:txBody>
        </p:sp>
      </p:grpSp>
      <p:sp>
        <p:nvSpPr>
          <p:cNvPr id="200721" name="AutoShape 17"/>
          <p:cNvSpPr>
            <a:spLocks noChangeArrowheads="1"/>
          </p:cNvSpPr>
          <p:nvPr/>
        </p:nvSpPr>
        <p:spPr bwMode="auto">
          <a:xfrm>
            <a:off x="6781800" y="1600200"/>
            <a:ext cx="4714800" cy="3276600"/>
          </a:xfrm>
          <a:prstGeom prst="downArrowCallout">
            <a:avLst>
              <a:gd name="adj1" fmla="val 27326"/>
              <a:gd name="adj2" fmla="val 27326"/>
              <a:gd name="adj3" fmla="val 16667"/>
              <a:gd name="adj4" fmla="val 66667"/>
            </a:avLst>
          </a:prstGeom>
          <a:solidFill>
            <a:schemeClr val="accent6">
              <a:lumMod val="20000"/>
              <a:lumOff val="80000"/>
            </a:schemeClr>
          </a:solidFill>
          <a:ln>
            <a:noFill/>
          </a:ln>
          <a:effectLst/>
        </p:spPr>
        <p:txBody>
          <a:bodyPr/>
          <a:lstStyle>
            <a:lvl1pPr marL="342900" indent="-342900">
              <a:spcBef>
                <a:spcPct val="20000"/>
              </a:spcBef>
              <a:buClr>
                <a:schemeClr val="folHlink"/>
              </a:buClr>
              <a:buSzPct val="60000"/>
              <a:buFont typeface="Wingdings" panose="05000000000000000000" pitchFamily="2" charset="2"/>
              <a:buChar char="n"/>
              <a:defRPr sz="28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4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a:solidFill>
                  <a:schemeClr val="tx1"/>
                </a:solidFill>
                <a:latin typeface="Tahoma" panose="020B0604030504040204" pitchFamily="34" charset="0"/>
              </a:defRPr>
            </a:lvl9pPr>
          </a:lstStyle>
          <a:p>
            <a:pPr marL="0" indent="0" eaLnBrk="1" hangingPunct="1">
              <a:buNone/>
            </a:pPr>
            <a:endParaRPr lang="en-US" altLang="en-US" sz="2400" b="1" dirty="0">
              <a:latin typeface="#9Slide03 Arima Madurai Black" panose="00000A00000000000000" pitchFamily="2" charset="0"/>
              <a:cs typeface="#9Slide03 Arima Madurai Black" panose="00000A00000000000000" pitchFamily="2" charset="0"/>
            </a:endParaRPr>
          </a:p>
          <a:p>
            <a:pPr marL="0" indent="0" algn="ctr" eaLnBrk="1" hangingPunct="1">
              <a:buNone/>
            </a:pPr>
            <a:r>
              <a:rPr lang="en-US" altLang="en-US" sz="3200" b="1" dirty="0" err="1">
                <a:latin typeface="Times New Roman" panose="02020603050405020304" pitchFamily="18" charset="0"/>
                <a:cs typeface="Times New Roman" panose="02020603050405020304" pitchFamily="18" charset="0"/>
              </a:rPr>
              <a:t>Chỉ</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cần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bấm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nút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một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cả</a:t>
            </a:r>
            <a:r>
              <a:rPr lang="en-US" altLang="en-US" sz="3200" b="1" dirty="0">
                <a:latin typeface="Times New Roman" panose="02020603050405020304" pitchFamily="18" charset="0"/>
                <a:cs typeface="Times New Roman" panose="02020603050405020304" pitchFamily="18" charset="0"/>
              </a:rPr>
              <a:t> quá </a:t>
            </a:r>
            <a:r>
              <a:rPr lang="en-US" altLang="en-US" sz="3200" b="1" dirty="0" err="1">
                <a:latin typeface="Times New Roman" panose="02020603050405020304" pitchFamily="18" charset="0"/>
                <a:cs typeface="Times New Roman" panose="02020603050405020304" pitchFamily="18" charset="0"/>
              </a:rPr>
              <a:t>trình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tiến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hóa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trở</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về</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với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điểm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xuất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phát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của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nó</a:t>
            </a:r>
            <a:r>
              <a:rPr lang="en-US" altLang="en-US" sz="3200" b="1" dirty="0">
                <a:latin typeface="Times New Roman" panose="02020603050405020304" pitchFamily="18" charset="0"/>
                <a:cs typeface="Times New Roman" panose="02020603050405020304" pitchFamily="18" charset="0"/>
              </a:rPr>
              <a:t>.</a:t>
            </a:r>
            <a:endParaRPr lang="en-US" altLang="en-US" sz="3200" b="1" dirty="0">
              <a:latin typeface="Times New Roman" panose="02020603050405020304" pitchFamily="18" charset="0"/>
              <a:cs typeface="Times New Roman" panose="02020603050405020304" pitchFamily="18" charset="0"/>
            </a:endParaRPr>
          </a:p>
        </p:txBody>
      </p:sp>
      <p:grpSp>
        <p:nvGrpSpPr>
          <p:cNvPr id="200727" name="Group 23"/>
          <p:cNvGrpSpPr/>
          <p:nvPr/>
        </p:nvGrpSpPr>
        <p:grpSpPr bwMode="auto">
          <a:xfrm>
            <a:off x="1754822" y="5270858"/>
            <a:ext cx="7441552" cy="1739900"/>
            <a:chOff x="767" y="3115"/>
            <a:chExt cx="4633" cy="1096"/>
          </a:xfrm>
        </p:grpSpPr>
        <p:sp>
          <p:nvSpPr>
            <p:cNvPr id="200717" name="AutoShape 13"/>
            <p:cNvSpPr>
              <a:spLocks noChangeArrowheads="1"/>
            </p:cNvSpPr>
            <p:nvPr/>
          </p:nvSpPr>
          <p:spPr bwMode="auto">
            <a:xfrm>
              <a:off x="1632" y="3633"/>
              <a:ext cx="3768" cy="578"/>
            </a:xfrm>
            <a:prstGeom prst="roundRect">
              <a:avLst>
                <a:gd name="adj" fmla="val 16667"/>
              </a:avLst>
            </a:prstGeom>
            <a:solidFill>
              <a:schemeClr val="tx2">
                <a:lumMod val="40000"/>
                <a:lumOff val="60000"/>
              </a:schemeClr>
            </a:solidFill>
            <a:ln w="38100">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lnSpc>
                  <a:spcPct val="150000"/>
                </a:lnSpc>
                <a:spcBef>
                  <a:spcPct val="20000"/>
                </a:spcBef>
                <a:buClr>
                  <a:schemeClr val="folHlink"/>
                </a:buClr>
                <a:buSzPct val="60000"/>
                <a:buFont typeface="Wingdings" panose="05000000000000000000" pitchFamily="2" charset="2"/>
                <a:buNone/>
              </a:pPr>
              <a:r>
                <a:rPr lang="en-US" altLang="en-US" sz="3200" b="1" dirty="0" err="1">
                  <a:solidFill>
                    <a:srgbClr val="FF0000"/>
                  </a:solidFill>
                  <a:latin typeface="Times New Roman" panose="02020603050405020304" pitchFamily="18" charset="0"/>
                  <a:cs typeface="Times New Roman" panose="02020603050405020304" pitchFamily="18" charset="0"/>
                </a:rPr>
                <a:t>Trở</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về</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với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điểm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xuất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phát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nó</a:t>
              </a:r>
              <a:r>
                <a:rPr lang="en-US" altLang="en-US" sz="3200" b="1" dirty="0">
                  <a:solidFill>
                    <a:srgbClr val="FF0000"/>
                  </a:solidFill>
                  <a:latin typeface="Times New Roman" panose="02020603050405020304" pitchFamily="18" charset="0"/>
                  <a:cs typeface="Times New Roman" panose="02020603050405020304" pitchFamily="18" charset="0"/>
                </a:rPr>
                <a:t>.</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00724" name="AutoShape 20"/>
            <p:cNvSpPr>
              <a:spLocks noChangeArrowheads="1"/>
            </p:cNvSpPr>
            <p:nvPr/>
          </p:nvSpPr>
          <p:spPr bwMode="auto">
            <a:xfrm rot="19438293">
              <a:off x="767" y="3115"/>
              <a:ext cx="285" cy="1074"/>
            </a:xfrm>
            <a:prstGeom prst="curvedRightArrow">
              <a:avLst>
                <a:gd name="adj1" fmla="val 75368"/>
                <a:gd name="adj2" fmla="val 150737"/>
                <a:gd name="adj3" fmla="val 33333"/>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SG" dirty="0">
                <a:latin typeface="#9Slide03 Arima Madurai Black" panose="00000A00000000000000" pitchFamily="2" charset="0"/>
                <a:cs typeface="#9Slide03 Arima Madurai Black" panose="00000A00000000000000" pitchFamily="2" charset="0"/>
              </a:endParaRPr>
            </a:p>
          </p:txBody>
        </p:sp>
      </p:grpSp>
      <p:sp>
        <p:nvSpPr>
          <p:cNvPr id="17" name="Rectangle: Rounded Corners 16"/>
          <p:cNvSpPr/>
          <p:nvPr/>
        </p:nvSpPr>
        <p:spPr>
          <a:xfrm>
            <a:off x="813396" y="173805"/>
            <a:ext cx="4653968" cy="101914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altLang="en-US" sz="100" b="1" dirty="0">
              <a:solidFill>
                <a:srgbClr val="FF0000"/>
              </a:solidFill>
              <a:latin typeface="#9Slide03 Arima Madurai Black" panose="00000A00000000000000" pitchFamily="2" charset="0"/>
              <a:cs typeface="#9Slide03 Arima Madurai Black" panose="00000A00000000000000" pitchFamily="2" charset="0"/>
            </a:endParaRPr>
          </a:p>
          <a:p>
            <a:pPr algn="ctr">
              <a:spcBef>
                <a:spcPct val="50000"/>
              </a:spcBef>
            </a:pPr>
            <a:r>
              <a:rPr lang="en-US" altLang="en-US" sz="3200" b="1" dirty="0" err="1">
                <a:solidFill>
                  <a:srgbClr val="FF0000"/>
                </a:solidFill>
                <a:latin typeface="Times New Roman" panose="02020603050405020304" pitchFamily="18" charset="0"/>
                <a:cs typeface="Times New Roman" panose="02020603050405020304" pitchFamily="18" charset="0"/>
              </a:rPr>
              <a:t>Sự</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tiến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hóa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tự</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nhiên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và</a:t>
            </a:r>
            <a:r>
              <a:rPr lang="en-US" altLang="en-US" sz="3200" b="1" dirty="0">
                <a:solidFill>
                  <a:srgbClr val="FF0000"/>
                </a:solidFill>
                <a:latin typeface="Times New Roman" panose="02020603050405020304" pitchFamily="18" charset="0"/>
                <a:cs typeface="Times New Roman" panose="02020603050405020304" pitchFamily="18" charset="0"/>
              </a:rPr>
              <a:t> con </a:t>
            </a:r>
            <a:r>
              <a:rPr lang="en-US" altLang="en-US" sz="3200" b="1" dirty="0" err="1">
                <a:solidFill>
                  <a:srgbClr val="FF0000"/>
                </a:solidFill>
                <a:latin typeface="Times New Roman" panose="02020603050405020304" pitchFamily="18" charset="0"/>
                <a:cs typeface="Times New Roman" panose="02020603050405020304" pitchFamily="18" charset="0"/>
              </a:rPr>
              <a:t>người</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19" name="Rectangle: Rounded Corners 18"/>
          <p:cNvSpPr/>
          <p:nvPr/>
        </p:nvSpPr>
        <p:spPr>
          <a:xfrm>
            <a:off x="6752168" y="197634"/>
            <a:ext cx="4653968" cy="101914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altLang="en-US" sz="100" b="1" dirty="0">
              <a:solidFill>
                <a:srgbClr val="FF0000"/>
              </a:solidFill>
              <a:latin typeface="#9Slide03 Arima Madurai Black" panose="00000A00000000000000" pitchFamily="2" charset="0"/>
              <a:cs typeface="#9Slide03 Arima Madurai Black" panose="00000A00000000000000" pitchFamily="2" charset="0"/>
            </a:endParaRPr>
          </a:p>
          <a:p>
            <a:pPr algn="ctr">
              <a:spcBef>
                <a:spcPct val="50000"/>
              </a:spcBef>
            </a:pPr>
            <a:r>
              <a:rPr lang="en-US" altLang="en-US" sz="3200" b="1" dirty="0" err="1">
                <a:solidFill>
                  <a:srgbClr val="FF0000"/>
                </a:solidFill>
                <a:latin typeface="Times New Roman" panose="02020603050405020304" pitchFamily="18" charset="0"/>
                <a:cs typeface="Times New Roman" panose="02020603050405020304" pitchFamily="18" charset="0"/>
              </a:rPr>
              <a:t>Sự</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phát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triển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của</a:t>
            </a:r>
            <a:r>
              <a:rPr lang="en-US" altLang="en-US" sz="3200" b="1" dirty="0">
                <a:solidFill>
                  <a:srgbClr val="FF0000"/>
                </a:solidFill>
                <a:latin typeface="Times New Roman" panose="02020603050405020304" pitchFamily="18" charset="0"/>
                <a:cs typeface="Times New Roman" panose="02020603050405020304" pitchFamily="18" charset="0"/>
              </a:rPr>
              <a:t> khoa </a:t>
            </a:r>
            <a:r>
              <a:rPr lang="en-US" altLang="en-US" sz="3200" b="1" dirty="0" err="1">
                <a:solidFill>
                  <a:srgbClr val="FF0000"/>
                </a:solidFill>
                <a:latin typeface="Times New Roman" panose="02020603050405020304" pitchFamily="18" charset="0"/>
                <a:cs typeface="Times New Roman" panose="02020603050405020304" pitchFamily="18" charset="0"/>
              </a:rPr>
              <a:t>học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trí</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tuệ</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00707">
                                            <p:bg/>
                                          </p:spTgt>
                                        </p:tgtEl>
                                        <p:attrNameLst>
                                          <p:attrName>style.visibility</p:attrName>
                                        </p:attrNameLst>
                                      </p:cBhvr>
                                      <p:to>
                                        <p:strVal val="visible"/>
                                      </p:to>
                                    </p:set>
                                    <p:animEffect transition="in" filter="blinds(horizontal)">
                                      <p:cBhvr>
                                        <p:cTn id="15" dur="500"/>
                                        <p:tgtEl>
                                          <p:spTgt spid="200707">
                                            <p:bg/>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00707">
                                            <p:txEl>
                                              <p:pRg st="1" end="1"/>
                                            </p:txEl>
                                          </p:spTgt>
                                        </p:tgtEl>
                                        <p:attrNameLst>
                                          <p:attrName>style.visibility</p:attrName>
                                        </p:attrNameLst>
                                      </p:cBhvr>
                                      <p:to>
                                        <p:strVal val="visible"/>
                                      </p:to>
                                    </p:set>
                                    <p:animEffect transition="in" filter="blinds(horizontal)">
                                      <p:cBhvr>
                                        <p:cTn id="20" dur="500"/>
                                        <p:tgtEl>
                                          <p:spTgt spid="20070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00707">
                                            <p:txEl>
                                              <p:pRg st="2" end="2"/>
                                            </p:txEl>
                                          </p:spTgt>
                                        </p:tgtEl>
                                        <p:attrNameLst>
                                          <p:attrName>style.visibility</p:attrName>
                                        </p:attrNameLst>
                                      </p:cBhvr>
                                      <p:to>
                                        <p:strVal val="visible"/>
                                      </p:to>
                                    </p:set>
                                    <p:animEffect transition="in" filter="blinds(horizontal)">
                                      <p:cBhvr>
                                        <p:cTn id="25" dur="500"/>
                                        <p:tgtEl>
                                          <p:spTgt spid="20070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00707">
                                            <p:txEl>
                                              <p:pRg st="3" end="3"/>
                                            </p:txEl>
                                          </p:spTgt>
                                        </p:tgtEl>
                                        <p:attrNameLst>
                                          <p:attrName>style.visibility</p:attrName>
                                        </p:attrNameLst>
                                      </p:cBhvr>
                                      <p:to>
                                        <p:strVal val="visible"/>
                                      </p:to>
                                    </p:set>
                                    <p:animEffect transition="in" filter="blinds(horizontal)">
                                      <p:cBhvr>
                                        <p:cTn id="30" dur="500"/>
                                        <p:tgtEl>
                                          <p:spTgt spid="20070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00721"/>
                                        </p:tgtEl>
                                        <p:attrNameLst>
                                          <p:attrName>style.visibility</p:attrName>
                                        </p:attrNameLst>
                                      </p:cBhvr>
                                      <p:to>
                                        <p:strVal val="visible"/>
                                      </p:to>
                                    </p:set>
                                    <p:animEffect transition="in" filter="blinds(horizontal)">
                                      <p:cBhvr>
                                        <p:cTn id="35" dur="500"/>
                                        <p:tgtEl>
                                          <p:spTgt spid="20072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00711"/>
                                        </p:tgtEl>
                                        <p:attrNameLst>
                                          <p:attrName>style.visibility</p:attrName>
                                        </p:attrNameLst>
                                      </p:cBhvr>
                                      <p:to>
                                        <p:strVal val="visible"/>
                                      </p:to>
                                    </p:set>
                                    <p:animEffect transition="in" filter="blinds(horizontal)">
                                      <p:cBhvr>
                                        <p:cTn id="40" dur="500"/>
                                        <p:tgtEl>
                                          <p:spTgt spid="200711"/>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00712"/>
                                        </p:tgtEl>
                                        <p:attrNameLst>
                                          <p:attrName>style.visibility</p:attrName>
                                        </p:attrNameLst>
                                      </p:cBhvr>
                                      <p:to>
                                        <p:strVal val="visible"/>
                                      </p:to>
                                    </p:set>
                                    <p:animEffect transition="in" filter="blinds(horizontal)">
                                      <p:cBhvr>
                                        <p:cTn id="45" dur="500"/>
                                        <p:tgtEl>
                                          <p:spTgt spid="200712"/>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200726"/>
                                        </p:tgtEl>
                                        <p:attrNameLst>
                                          <p:attrName>style.visibility</p:attrName>
                                        </p:attrNameLst>
                                      </p:cBhvr>
                                      <p:to>
                                        <p:strVal val="visible"/>
                                      </p:to>
                                    </p:set>
                                    <p:animEffect transition="in" filter="box(in)">
                                      <p:cBhvr>
                                        <p:cTn id="50" dur="500"/>
                                        <p:tgtEl>
                                          <p:spTgt spid="200726"/>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200727"/>
                                        </p:tgtEl>
                                        <p:attrNameLst>
                                          <p:attrName>style.visibility</p:attrName>
                                        </p:attrNameLst>
                                      </p:cBhvr>
                                      <p:to>
                                        <p:strVal val="visible"/>
                                      </p:to>
                                    </p:set>
                                    <p:animEffect transition="in" filter="box(in)">
                                      <p:cBhvr>
                                        <p:cTn id="55" dur="500"/>
                                        <p:tgtEl>
                                          <p:spTgt spid="20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animBg="1" build="p"/>
      <p:bldP spid="200711" grpId="0" bldLvl="0" animBg="1"/>
      <p:bldP spid="200712" grpId="0" bldLvl="0" animBg="1"/>
      <p:bldP spid="200721" grpId="0" animBg="1"/>
      <p:bldP spid="17"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2 tỷ người chết nếu chiến tranh hạt nhân Ấn Độ-Pakistan nổ ra"/>
          <p:cNvPicPr>
            <a:picLocks noChangeAspect="1" noChangeArrowheads="1"/>
          </p:cNvPicPr>
          <p:nvPr/>
        </p:nvPicPr>
        <p:blipFill rotWithShape="1">
          <a:blip r:embed="rId1">
            <a:extLst>
              <a:ext uri="{28A0092B-C50C-407E-A947-70E740481C1C}">
                <a14:useLocalDpi xmlns:a14="http://schemas.microsoft.com/office/drawing/2010/main" val="0"/>
              </a:ext>
            </a:extLst>
          </a:blip>
          <a:srcRect r="-2" b="16261"/>
          <a:stretch>
            <a:fillRect/>
          </a:stretch>
        </p:blipFill>
        <p:spPr bwMode="auto">
          <a:xfrm>
            <a:off x="6083786" y="-168316"/>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1028" name="Picture 4" descr="Kịch bản chiến tranh hạt nhân Mỹ-Triều Tiên: Hàng chục vạn lính Mỹ nằm trong"/>
          <p:cNvPicPr>
            <a:picLocks noChangeAspect="1" noChangeArrowheads="1"/>
          </p:cNvPicPr>
          <p:nvPr/>
        </p:nvPicPr>
        <p:blipFill rotWithShape="1">
          <a:blip r:embed="rId2">
            <a:extLst>
              <a:ext uri="{28A0092B-C50C-407E-A947-70E740481C1C}">
                <a14:useLocalDpi xmlns:a14="http://schemas.microsoft.com/office/drawing/2010/main" val="0"/>
              </a:ext>
            </a:extLst>
          </a:blip>
          <a:srcRect l="7616" r="261" b="3"/>
          <a:stretch>
            <a:fillRect/>
          </a:stretch>
        </p:blipFill>
        <p:spPr bwMode="auto">
          <a:xfrm>
            <a:off x="6089904" y="2487166"/>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35360" y="1526518"/>
            <a:ext cx="5760640" cy="968125"/>
            <a:chOff x="1136878" y="6196"/>
            <a:chExt cx="4855034" cy="968125"/>
          </a:xfrm>
          <a:solidFill>
            <a:schemeClr val="accent3">
              <a:lumMod val="20000"/>
              <a:lumOff val="80000"/>
            </a:schemeClr>
          </a:solidFill>
        </p:grpSpPr>
        <p:sp>
          <p:nvSpPr>
            <p:cNvPr id="7" name="Rectangle: Rounded Corners 6"/>
            <p:cNvSpPr/>
            <p:nvPr/>
          </p:nvSpPr>
          <p:spPr>
            <a:xfrm>
              <a:off x="1136878" y="6196"/>
              <a:ext cx="4855034" cy="96812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tangle: Rounded Corners 4"/>
            <p:cNvSpPr txBox="1"/>
            <p:nvPr/>
          </p:nvSpPr>
          <p:spPr>
            <a:xfrm>
              <a:off x="1165233" y="34551"/>
              <a:ext cx="4798324" cy="9114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BZ" sz="2800" kern="1200" dirty="0" err="1">
                  <a:solidFill>
                    <a:schemeClr val="tx1"/>
                  </a:solidFill>
                  <a:latin typeface="Times New Roman" panose="02020603050405020304" pitchFamily="18" charset="0"/>
                  <a:cs typeface="Times New Roman" panose="02020603050405020304" pitchFamily="18" charset="0"/>
                </a:rPr>
                <a:t>Liệt</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kê</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chứng</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cứ</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xác</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thực</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số</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liệu</a:t>
              </a:r>
              <a:r>
                <a:rPr lang="en-BZ" sz="2800" kern="1200" dirty="0">
                  <a:solidFill>
                    <a:schemeClr val="tx1"/>
                  </a:solidFill>
                  <a:latin typeface="Times New Roman" panose="02020603050405020304" pitchFamily="18" charset="0"/>
                  <a:cs typeface="Times New Roman" panose="02020603050405020304" pitchFamily="18" charset="0"/>
                </a:rPr>
                <a:t> so </a:t>
              </a:r>
              <a:r>
                <a:rPr lang="en-BZ" sz="2800" kern="1200" dirty="0" err="1">
                  <a:solidFill>
                    <a:schemeClr val="tx1"/>
                  </a:solidFill>
                  <a:latin typeface="Times New Roman" panose="02020603050405020304" pitchFamily="18" charset="0"/>
                  <a:cs typeface="Times New Roman" panose="02020603050405020304" pitchFamily="18" charset="0"/>
                </a:rPr>
                <a:t>sánh</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cụ</a:t>
              </a:r>
              <a:r>
                <a:rPr lang="en-BZ" sz="2800" kern="1200" dirty="0">
                  <a:solidFill>
                    <a:schemeClr val="tx1"/>
                  </a:solidFill>
                  <a:latin typeface="Times New Roman" panose="02020603050405020304" pitchFamily="18" charset="0"/>
                  <a:cs typeface="Times New Roman" panose="02020603050405020304" pitchFamily="18" charset="0"/>
                </a:rPr>
                <a:t> </a:t>
              </a:r>
              <a:r>
                <a:rPr lang="en-BZ" sz="2800" kern="1200" dirty="0" err="1">
                  <a:solidFill>
                    <a:schemeClr val="tx1"/>
                  </a:solidFill>
                  <a:latin typeface="Times New Roman" panose="02020603050405020304" pitchFamily="18" charset="0"/>
                  <a:cs typeface="Times New Roman" panose="02020603050405020304" pitchFamily="18" charset="0"/>
                </a:rPr>
                <a:t>thể</a:t>
              </a:r>
              <a:endParaRPr lang="en-BZ" sz="2800" kern="1200" dirty="0">
                <a:solidFill>
                  <a:schemeClr val="tx1"/>
                </a:solidFill>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2929919" y="2708920"/>
            <a:ext cx="435656" cy="363047"/>
            <a:chOff x="3346568" y="1034829"/>
            <a:chExt cx="435656" cy="363047"/>
          </a:xfrm>
        </p:grpSpPr>
        <p:sp>
          <p:nvSpPr>
            <p:cNvPr id="10" name="Arrow: Right 9"/>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Arrow: Right 4"/>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p>
          </p:txBody>
        </p:sp>
      </p:grpSp>
      <p:grpSp>
        <p:nvGrpSpPr>
          <p:cNvPr id="12" name="Group 11"/>
          <p:cNvGrpSpPr/>
          <p:nvPr/>
        </p:nvGrpSpPr>
        <p:grpSpPr>
          <a:xfrm>
            <a:off x="330818" y="3342637"/>
            <a:ext cx="5760640" cy="997849"/>
            <a:chOff x="1647759" y="2299271"/>
            <a:chExt cx="3833273" cy="764379"/>
          </a:xfrm>
          <a:solidFill>
            <a:schemeClr val="accent6">
              <a:lumMod val="20000"/>
              <a:lumOff val="80000"/>
            </a:schemeClr>
          </a:solidFill>
        </p:grpSpPr>
        <p:sp>
          <p:nvSpPr>
            <p:cNvPr id="13" name="Rectangle: Rounded Corners 12"/>
            <p:cNvSpPr/>
            <p:nvPr/>
          </p:nvSpPr>
          <p:spPr>
            <a:xfrm>
              <a:off x="1647759" y="2299271"/>
              <a:ext cx="3833273" cy="76437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ectangle: Rounded Corners 4"/>
            <p:cNvSpPr txBox="1"/>
            <p:nvPr/>
          </p:nvSpPr>
          <p:spPr>
            <a:xfrm>
              <a:off x="1670147" y="2321659"/>
              <a:ext cx="3788497" cy="7196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Nghệ</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tương</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phản</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giọng</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văn</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châm</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biếm</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đả</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kích</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thâm</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sâu</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BZ" sz="28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2927648" y="4587335"/>
            <a:ext cx="435656" cy="363047"/>
            <a:chOff x="3346568" y="1034829"/>
            <a:chExt cx="435656" cy="363047"/>
          </a:xfrm>
        </p:grpSpPr>
        <p:sp>
          <p:nvSpPr>
            <p:cNvPr id="16" name="Arrow: Right 15"/>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7" name="Arrow: Right 4"/>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p>
          </p:txBody>
        </p:sp>
      </p:grpSp>
      <p:grpSp>
        <p:nvGrpSpPr>
          <p:cNvPr id="18" name="Group 17"/>
          <p:cNvGrpSpPr/>
          <p:nvPr/>
        </p:nvGrpSpPr>
        <p:grpSpPr>
          <a:xfrm>
            <a:off x="362780" y="5016518"/>
            <a:ext cx="5693351" cy="1580834"/>
            <a:chOff x="1647759" y="3872894"/>
            <a:chExt cx="3833273" cy="1580834"/>
          </a:xfrm>
          <a:solidFill>
            <a:schemeClr val="accent4">
              <a:lumMod val="20000"/>
              <a:lumOff val="80000"/>
            </a:schemeClr>
          </a:solidFill>
        </p:grpSpPr>
        <p:sp>
          <p:nvSpPr>
            <p:cNvPr id="19" name="Rectangle: Rounded Corners 18"/>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Rectangle: Rounded Corners 4"/>
            <p:cNvSpPr txBox="1"/>
            <p:nvPr/>
          </p:nvSpPr>
          <p:spPr>
            <a:xfrm>
              <a:off x="1706568" y="3872894"/>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tranh</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hạt</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nhân</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hiểm</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họa</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đe</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dọa</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toàn</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bộ</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sống</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trên</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trái</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đi</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ngược</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lợi</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ích</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phát</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triển</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thế</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giới</a:t>
              </a:r>
              <a:r>
                <a:rPr lang="en-US" altLang="en-US"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endParaRPr lang="en-BZ" sz="2800" kern="1200" dirty="0">
                <a:solidFill>
                  <a:schemeClr val="tx1"/>
                </a:solidFill>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1862298" y="245408"/>
            <a:ext cx="2540173" cy="968125"/>
            <a:chOff x="1136878" y="6196"/>
            <a:chExt cx="4855034" cy="968125"/>
          </a:xfrm>
          <a:solidFill>
            <a:schemeClr val="tx2">
              <a:lumMod val="20000"/>
              <a:lumOff val="80000"/>
            </a:schemeClr>
          </a:solidFill>
        </p:grpSpPr>
        <p:sp>
          <p:nvSpPr>
            <p:cNvPr id="24" name="Rectangle: Rounded Corners 23"/>
            <p:cNvSpPr/>
            <p:nvPr/>
          </p:nvSpPr>
          <p:spPr>
            <a:xfrm>
              <a:off x="1136878" y="6196"/>
              <a:ext cx="4855034" cy="96812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Rounded Corners 4"/>
            <p:cNvSpPr txBox="1"/>
            <p:nvPr/>
          </p:nvSpPr>
          <p:spPr>
            <a:xfrm>
              <a:off x="1165233" y="34551"/>
              <a:ext cx="4798324" cy="9114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BZ" sz="3200" b="1" kern="1200" dirty="0">
                  <a:solidFill>
                    <a:srgbClr val="FF0000"/>
                  </a:solidFill>
                  <a:latin typeface="Times New Roman" panose="02020603050405020304" pitchFamily="18" charset="0"/>
                  <a:cs typeface="Times New Roman" panose="02020603050405020304" pitchFamily="18" charset="0"/>
                </a:rPr>
                <a:t>NGHỆ THUẬT</a:t>
              </a:r>
              <a:endParaRPr lang="en-BZ" sz="3200" b="1" kern="1200" dirty="0">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strips(downLeft)">
                                      <p:cBhvr>
                                        <p:cTn id="7" dur="750"/>
                                        <p:tgtEl>
                                          <p:spTgt spid="1030"/>
                                        </p:tgtEl>
                                      </p:cBhvr>
                                    </p:animEffect>
                                  </p:childTnLst>
                                </p:cTn>
                              </p:par>
                            </p:childTnLst>
                          </p:cTn>
                        </p:par>
                        <p:par>
                          <p:cTn id="8" fill="hold">
                            <p:stCondLst>
                              <p:cond delay="1000"/>
                            </p:stCondLst>
                            <p:childTnLst>
                              <p:par>
                                <p:cTn id="9" presetID="18" presetClass="entr" presetSubtype="12"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strips(downLeft)">
                                      <p:cBhvr>
                                        <p:cTn id="11" dur="75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093860" y="0"/>
            <a:ext cx="3085812" cy="5619822"/>
          </a:xfrm>
          <a:prstGeom prst="rect">
            <a:avLst/>
          </a:prstGeom>
        </p:spPr>
      </p:pic>
      <p:sp>
        <p:nvSpPr>
          <p:cNvPr id="2" name="Tiêu đề 1"/>
          <p:cNvSpPr>
            <a:spLocks noGrp="1"/>
          </p:cNvSpPr>
          <p:nvPr>
            <p:ph type="title"/>
          </p:nvPr>
        </p:nvSpPr>
        <p:spPr>
          <a:xfrm>
            <a:off x="565973" y="5733256"/>
            <a:ext cx="11139854" cy="930447"/>
          </a:xfrm>
        </p:spPr>
        <p:txBody>
          <a:bodyPr vert="horz" lIns="91440" tIns="45720" rIns="91440" bIns="45720" rtlCol="0" anchor="b">
            <a:normAutofit/>
          </a:bodyPr>
          <a:lstStyle/>
          <a:p>
            <a:pPr algn="ctr"/>
            <a:r>
              <a:rPr lang="en-US" sz="4800" b="1" dirty="0">
                <a:latin typeface="Times New Roman" panose="02020603050405020304" pitchFamily="18" charset="0"/>
                <a:cs typeface="Times New Roman" panose="02020603050405020304" pitchFamily="18" charset="0"/>
              </a:rPr>
              <a:t>S</a:t>
            </a:r>
            <a:r>
              <a:rPr lang="en-BZ" sz="4800" b="1" dirty="0">
                <a:latin typeface="Times New Roman" panose="02020603050405020304" pitchFamily="18" charset="0"/>
                <a:cs typeface="Times New Roman" panose="02020603050405020304" pitchFamily="18" charset="0"/>
              </a:rPr>
              <a:t>ự </a:t>
            </a:r>
            <a:r>
              <a:rPr lang="en-BZ" sz="4800" b="1" dirty="0" err="1">
                <a:latin typeface="Times New Roman" panose="02020603050405020304" pitchFamily="18" charset="0"/>
                <a:cs typeface="Times New Roman" panose="02020603050405020304" pitchFamily="18" charset="0"/>
              </a:rPr>
              <a:t>tàn</a:t>
            </a:r>
            <a:r>
              <a:rPr lang="en-BZ" sz="4800" b="1" dirty="0">
                <a:latin typeface="Times New Roman" panose="02020603050405020304" pitchFamily="18" charset="0"/>
                <a:cs typeface="Times New Roman" panose="02020603050405020304" pitchFamily="18" charset="0"/>
              </a:rPr>
              <a:t> </a:t>
            </a:r>
            <a:r>
              <a:rPr lang="en-BZ" sz="4800" b="1" dirty="0" err="1">
                <a:latin typeface="Times New Roman" panose="02020603050405020304" pitchFamily="18" charset="0"/>
                <a:cs typeface="Times New Roman" panose="02020603050405020304" pitchFamily="18" charset="0"/>
              </a:rPr>
              <a:t>phá</a:t>
            </a:r>
            <a:r>
              <a:rPr lang="en-BZ" sz="4800" b="1" dirty="0">
                <a:latin typeface="Times New Roman" panose="02020603050405020304" pitchFamily="18" charset="0"/>
                <a:cs typeface="Times New Roman" panose="02020603050405020304" pitchFamily="18" charset="0"/>
              </a:rPr>
              <a:t> </a:t>
            </a:r>
            <a:r>
              <a:rPr lang="en-BZ" sz="4800" b="1" dirty="0" err="1">
                <a:latin typeface="Times New Roman" panose="02020603050405020304" pitchFamily="18" charset="0"/>
                <a:cs typeface="Times New Roman" panose="02020603050405020304" pitchFamily="18" charset="0"/>
              </a:rPr>
              <a:t>của</a:t>
            </a:r>
            <a:r>
              <a:rPr lang="en-BZ" sz="4800" b="1" dirty="0">
                <a:latin typeface="Times New Roman" panose="02020603050405020304" pitchFamily="18" charset="0"/>
                <a:cs typeface="Times New Roman" panose="02020603050405020304" pitchFamily="18" charset="0"/>
              </a:rPr>
              <a:t> </a:t>
            </a:r>
            <a:r>
              <a:rPr lang="en-BZ" sz="4800" b="1" dirty="0" err="1">
                <a:latin typeface="Times New Roman" panose="02020603050405020304" pitchFamily="18" charset="0"/>
                <a:cs typeface="Times New Roman" panose="02020603050405020304" pitchFamily="18" charset="0"/>
              </a:rPr>
              <a:t>chiến</a:t>
            </a:r>
            <a:r>
              <a:rPr lang="en-BZ" sz="4800" b="1" dirty="0">
                <a:latin typeface="Times New Roman" panose="02020603050405020304" pitchFamily="18" charset="0"/>
                <a:cs typeface="Times New Roman" panose="02020603050405020304" pitchFamily="18" charset="0"/>
              </a:rPr>
              <a:t> </a:t>
            </a:r>
            <a:r>
              <a:rPr lang="en-BZ" sz="4800" b="1" dirty="0" err="1">
                <a:latin typeface="Times New Roman" panose="02020603050405020304" pitchFamily="18" charset="0"/>
                <a:cs typeface="Times New Roman" panose="02020603050405020304" pitchFamily="18" charset="0"/>
              </a:rPr>
              <a:t>tranh</a:t>
            </a:r>
            <a:endParaRPr lang="en-US" sz="4800" b="1" dirty="0">
              <a:latin typeface="Times New Roman" panose="02020603050405020304" pitchFamily="18" charset="0"/>
              <a:cs typeface="Times New Roman" panose="02020603050405020304" pitchFamily="18" charset="0"/>
            </a:endParaRPr>
          </a:p>
        </p:txBody>
      </p:sp>
      <p:pic>
        <p:nvPicPr>
          <p:cNvPr id="9" name="Hình ảnh 8" descr="Ảnh có chứa tòa nhà, ngoài trời, mặt đất&#10;&#10;Mô tả được tạo tự độ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056907" cy="5603467"/>
          </a:xfrm>
          <a:prstGeom prst="rect">
            <a:avLst/>
          </a:prstGeom>
        </p:spPr>
      </p:pic>
      <p:pic>
        <p:nvPicPr>
          <p:cNvPr id="5" name="Chỗ dành sẵn cho Nội dung 4" descr="Ảnh có chứa tòa nhà, bầu trời, ngoài trời, cây&#10;&#10;Mô tả được tạo tự độn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71664" y="0"/>
            <a:ext cx="3064236" cy="5603466"/>
          </a:xfrm>
          <a:prstGeom prst="rect">
            <a:avLst/>
          </a:prstGeom>
        </p:spPr>
      </p:pic>
      <p:pic>
        <p:nvPicPr>
          <p:cNvPr id="11" name="Hình ảnh 10" descr="Ảnh có chứa tòa nhà, ngoài trời, tuyết, vàng&#10;&#10;Mô tả được tạo tự độ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671" y="0"/>
            <a:ext cx="3044148" cy="56198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t="5200" b="14155"/>
          <a:stretch>
            <a:fillRect/>
          </a:stretch>
        </p:blipFill>
        <p:spPr bwMode="auto">
          <a:xfrm>
            <a:off x="-17674" y="43179"/>
            <a:ext cx="609598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8753" b="12576"/>
          <a:stretch>
            <a:fillRect/>
          </a:stretch>
        </p:blipFill>
        <p:spPr bwMode="auto">
          <a:xfrm>
            <a:off x="6096000" y="10"/>
            <a:ext cx="6096000" cy="3428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5094"/>
          <a:stretch>
            <a:fillRect/>
          </a:stretch>
        </p:blipFill>
        <p:spPr bwMode="auto">
          <a:xfrm>
            <a:off x="20" y="3429000"/>
            <a:ext cx="6095980" cy="342900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572" r="-7" b="-7"/>
          <a:stretch>
            <a:fillRect/>
          </a:stretch>
        </p:blipFill>
        <p:spPr bwMode="auto">
          <a:xfrm>
            <a:off x="6096000" y="3429000"/>
            <a:ext cx="6096000" cy="3429000"/>
          </a:xfrm>
          <a:prstGeom prst="rect">
            <a:avLst/>
          </a:prstGeom>
          <a:solidFill>
            <a:srgbClr val="FFFFFF"/>
          </a:solidFill>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Hộp Văn bản 8"/>
          <p:cNvSpPr txBox="1"/>
          <p:nvPr/>
        </p:nvSpPr>
        <p:spPr>
          <a:xfrm>
            <a:off x="3863752" y="2807245"/>
            <a:ext cx="4761470" cy="1243510"/>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p>
            <a:pPr algn="ctr">
              <a:lnSpc>
                <a:spcPct val="90000"/>
              </a:lnSpc>
              <a:spcBef>
                <a:spcPct val="0"/>
              </a:spcBef>
              <a:spcAft>
                <a:spcPts val="600"/>
              </a:spcAft>
            </a:pPr>
            <a:r>
              <a:rPr lang="en-US" sz="3200" b="1" kern="1200" dirty="0" err="1">
                <a:solidFill>
                  <a:srgbClr val="FF0000"/>
                </a:solidFill>
                <a:latin typeface="Times New Roman" panose="02020603050405020304" pitchFamily="18" charset="0"/>
                <a:ea typeface="+mj-ea"/>
                <a:cs typeface="Times New Roman" panose="02020603050405020304" pitchFamily="18" charset="0"/>
              </a:rPr>
              <a:t>Thảm</a:t>
            </a:r>
            <a:r>
              <a:rPr lang="en-US" sz="3200" b="1" kern="1200" dirty="0">
                <a:solidFill>
                  <a:srgbClr val="FF0000"/>
                </a:solidFill>
                <a:latin typeface="Times New Roman" panose="02020603050405020304" pitchFamily="18" charset="0"/>
                <a:ea typeface="+mj-ea"/>
                <a:cs typeface="Times New Roman" panose="02020603050405020304" pitchFamily="18" charset="0"/>
              </a:rPr>
              <a:t> </a:t>
            </a:r>
            <a:r>
              <a:rPr lang="en-US" sz="3200" b="1" kern="1200" dirty="0" err="1">
                <a:solidFill>
                  <a:srgbClr val="FF0000"/>
                </a:solidFill>
                <a:latin typeface="Times New Roman" panose="02020603050405020304" pitchFamily="18" charset="0"/>
                <a:ea typeface="+mj-ea"/>
                <a:cs typeface="Times New Roman" panose="02020603050405020304" pitchFamily="18" charset="0"/>
              </a:rPr>
              <a:t>họa</a:t>
            </a:r>
            <a:r>
              <a:rPr lang="en-US" sz="3200" b="1" kern="1200" dirty="0">
                <a:solidFill>
                  <a:srgbClr val="FF0000"/>
                </a:solidFill>
                <a:latin typeface="Times New Roman" panose="02020603050405020304" pitchFamily="18" charset="0"/>
                <a:ea typeface="+mj-ea"/>
                <a:cs typeface="Times New Roman" panose="02020603050405020304" pitchFamily="18" charset="0"/>
              </a:rPr>
              <a:t> </a:t>
            </a:r>
            <a:r>
              <a:rPr lang="en-US" sz="3200" b="1" kern="1200" dirty="0" err="1">
                <a:solidFill>
                  <a:srgbClr val="FF0000"/>
                </a:solidFill>
                <a:latin typeface="Times New Roman" panose="02020603050405020304" pitchFamily="18" charset="0"/>
                <a:ea typeface="+mj-ea"/>
                <a:cs typeface="Times New Roman" panose="02020603050405020304" pitchFamily="18" charset="0"/>
              </a:rPr>
              <a:t>chiến</a:t>
            </a:r>
            <a:r>
              <a:rPr lang="en-US" sz="3200" b="1" kern="1200" dirty="0">
                <a:solidFill>
                  <a:srgbClr val="FF0000"/>
                </a:solidFill>
                <a:latin typeface="Times New Roman" panose="02020603050405020304" pitchFamily="18" charset="0"/>
                <a:ea typeface="+mj-ea"/>
                <a:cs typeface="Times New Roman" panose="02020603050405020304" pitchFamily="18" charset="0"/>
              </a:rPr>
              <a:t> </a:t>
            </a:r>
            <a:r>
              <a:rPr lang="en-US" sz="3200" b="1" kern="1200" dirty="0" err="1">
                <a:solidFill>
                  <a:srgbClr val="FF0000"/>
                </a:solidFill>
                <a:latin typeface="Times New Roman" panose="02020603050405020304" pitchFamily="18" charset="0"/>
                <a:ea typeface="+mj-ea"/>
                <a:cs typeface="Times New Roman" panose="02020603050405020304" pitchFamily="18" charset="0"/>
              </a:rPr>
              <a:t>tranh</a:t>
            </a:r>
            <a:r>
              <a:rPr lang="en-US" sz="3200" b="1" kern="1200" dirty="0">
                <a:solidFill>
                  <a:srgbClr val="FF0000"/>
                </a:solidFill>
                <a:latin typeface="Times New Roman" panose="02020603050405020304" pitchFamily="18" charset="0"/>
                <a:ea typeface="+mj-ea"/>
                <a:cs typeface="Times New Roman" panose="02020603050405020304" pitchFamily="18" charset="0"/>
              </a:rPr>
              <a:t> ở Hiroshima </a:t>
            </a:r>
            <a:r>
              <a:rPr lang="en-US" sz="3200" b="1" kern="1200" dirty="0" err="1">
                <a:solidFill>
                  <a:srgbClr val="FF0000"/>
                </a:solidFill>
                <a:latin typeface="Times New Roman" panose="02020603050405020304" pitchFamily="18" charset="0"/>
                <a:ea typeface="+mj-ea"/>
                <a:cs typeface="Times New Roman" panose="02020603050405020304" pitchFamily="18" charset="0"/>
              </a:rPr>
              <a:t>và</a:t>
            </a:r>
            <a:r>
              <a:rPr lang="en-US" sz="3200" b="1" kern="1200" dirty="0">
                <a:solidFill>
                  <a:srgbClr val="FF0000"/>
                </a:solidFill>
                <a:latin typeface="Times New Roman" panose="02020603050405020304" pitchFamily="18" charset="0"/>
                <a:ea typeface="+mj-ea"/>
                <a:cs typeface="Times New Roman" panose="02020603050405020304" pitchFamily="18" charset="0"/>
              </a:rPr>
              <a:t> Nagasaki</a:t>
            </a:r>
            <a:endParaRPr lang="en-US" sz="3200" b="1" kern="1200" dirty="0">
              <a:solidFill>
                <a:srgbClr val="FF0000"/>
              </a:solidFill>
              <a:latin typeface="Times New Roman" panose="02020603050405020304" pitchFamily="18" charset="0"/>
              <a:ea typeface="+mj-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iến tranh Pakistan-Ấn Độ sẽ gây &quot;mùa đông hạt nhân&quot;, loài người chết đói"/>
          <p:cNvPicPr>
            <a:picLocks noChangeAspect="1" noChangeArrowheads="1"/>
          </p:cNvPicPr>
          <p:nvPr/>
        </p:nvPicPr>
        <p:blipFill rotWithShape="1">
          <a:blip r:embed="rId1">
            <a:extLst>
              <a:ext uri="{28A0092B-C50C-407E-A947-70E740481C1C}">
                <a14:useLocalDpi xmlns:a14="http://schemas.microsoft.com/office/drawing/2010/main" val="0"/>
              </a:ext>
            </a:extLst>
          </a:blip>
          <a:srcRect t="30949" r="2" b="8319"/>
          <a:stretch>
            <a:fillRect/>
          </a:stretch>
        </p:blipFill>
        <p:spPr bwMode="auto">
          <a:xfrm>
            <a:off x="6096000" y="-1"/>
            <a:ext cx="6095999" cy="239133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ature Earth Sustainability - Free photo on Pixabay"/>
          <p:cNvPicPr>
            <a:picLocks noChangeAspect="1" noChangeArrowheads="1"/>
          </p:cNvPicPr>
          <p:nvPr/>
        </p:nvPicPr>
        <p:blipFill rotWithShape="1">
          <a:blip r:embed="rId2">
            <a:extLst>
              <a:ext uri="{28A0092B-C50C-407E-A947-70E740481C1C}">
                <a14:useLocalDpi xmlns:a14="http://schemas.microsoft.com/office/drawing/2010/main" val="0"/>
              </a:ext>
            </a:extLst>
          </a:blip>
          <a:srcRect l="690"/>
          <a:stretch>
            <a:fillRect/>
          </a:stretch>
        </p:blipFill>
        <p:spPr bwMode="auto">
          <a:xfrm>
            <a:off x="6096000" y="2391337"/>
            <a:ext cx="6095999" cy="4466657"/>
          </a:xfrm>
          <a:prstGeom prst="rect">
            <a:avLst/>
          </a:prstGeom>
          <a:noFill/>
          <a:extLst>
            <a:ext uri="{909E8E84-426E-40DD-AFC4-6F175D3DCCD1}">
              <a14:hiddenFill xmlns:a14="http://schemas.microsoft.com/office/drawing/2010/main">
                <a:solidFill>
                  <a:srgbClr val="FFFFFF"/>
                </a:solidFill>
              </a14:hiddenFill>
            </a:ext>
          </a:extLst>
        </p:spPr>
      </p:pic>
      <p:sp>
        <p:nvSpPr>
          <p:cNvPr id="2" name="Tiêu đề 1"/>
          <p:cNvSpPr>
            <a:spLocks noGrp="1"/>
          </p:cNvSpPr>
          <p:nvPr>
            <p:ph type="title"/>
          </p:nvPr>
        </p:nvSpPr>
        <p:spPr>
          <a:xfrm>
            <a:off x="45187" y="-1"/>
            <a:ext cx="6050813" cy="1466455"/>
          </a:xfrm>
        </p:spPr>
        <p:txBody>
          <a:bodyPr anchor="b">
            <a:normAutofit/>
          </a:bodyPr>
          <a:lstStyle/>
          <a:p>
            <a:pPr algn="ctr"/>
            <a:r>
              <a:rPr lang="en-BZ" sz="4000" dirty="0">
                <a:solidFill>
                  <a:srgbClr val="FF0000"/>
                </a:solidFill>
                <a:latin typeface="Times New Roman" panose="02020603050405020304" pitchFamily="18" charset="0"/>
                <a:cs typeface="Times New Roman" panose="02020603050405020304" pitchFamily="18" charset="0"/>
              </a:rPr>
              <a:t>SỰ PHI LÍ CỦA CHIẾN TRANH HẠT NHÂN</a:t>
            </a:r>
            <a:endParaRPr lang="en-BZ" sz="4000" dirty="0">
              <a:solidFill>
                <a:srgbClr val="FF0000"/>
              </a:solidFill>
              <a:latin typeface="Times New Roman" panose="02020603050405020304" pitchFamily="18" charset="0"/>
              <a:cs typeface="Times New Roman" panose="02020603050405020304" pitchFamily="18" charset="0"/>
            </a:endParaRPr>
          </a:p>
        </p:txBody>
      </p:sp>
      <p:sp>
        <p:nvSpPr>
          <p:cNvPr id="3" name="Chỗ dành sẵn cho Nội dung 2"/>
          <p:cNvSpPr>
            <a:spLocks noGrp="1"/>
          </p:cNvSpPr>
          <p:nvPr>
            <p:ph idx="1"/>
          </p:nvPr>
        </p:nvSpPr>
        <p:spPr>
          <a:xfrm>
            <a:off x="195580" y="1557020"/>
            <a:ext cx="5749925" cy="5074285"/>
          </a:xfrm>
        </p:spPr>
        <p:txBody>
          <a:bodyPr>
            <a:noAutofit/>
          </a:bodyPr>
          <a:lstStyle/>
          <a:p>
            <a:r>
              <a:rPr lang="en-BZ" sz="3600" dirty="0" err="1">
                <a:latin typeface="Times New Roman" panose="02020603050405020304" pitchFamily="18" charset="0"/>
                <a:cs typeface="Times New Roman" panose="02020603050405020304" pitchFamily="18" charset="0"/>
              </a:rPr>
              <a:t>Đi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ngược</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lại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lí</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trí</a:t>
            </a:r>
            <a:r>
              <a:rPr lang="en-BZ" sz="3600" dirty="0">
                <a:latin typeface="Times New Roman" panose="02020603050405020304" pitchFamily="18" charset="0"/>
                <a:cs typeface="Times New Roman" panose="02020603050405020304" pitchFamily="18" charset="0"/>
              </a:rPr>
              <a:t> con </a:t>
            </a:r>
            <a:r>
              <a:rPr lang="en-BZ" sz="3600" dirty="0" err="1">
                <a:latin typeface="Times New Roman" panose="02020603050405020304" pitchFamily="18" charset="0"/>
                <a:cs typeface="Times New Roman" panose="02020603050405020304" pitchFamily="18" charset="0"/>
              </a:rPr>
              <a:t>người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và</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lí</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trí</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tự</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nhiên</a:t>
            </a:r>
            <a:endParaRPr lang="en-BZ" sz="3600" dirty="0">
              <a:latin typeface="Times New Roman" panose="02020603050405020304" pitchFamily="18" charset="0"/>
              <a:cs typeface="Times New Roman" panose="02020603050405020304" pitchFamily="18" charset="0"/>
            </a:endParaRPr>
          </a:p>
          <a:p>
            <a:r>
              <a:rPr lang="en-BZ" sz="3600" dirty="0" err="1">
                <a:latin typeface="Times New Roman" panose="02020603050405020304" pitchFamily="18" charset="0"/>
                <a:cs typeface="Times New Roman" panose="02020603050405020304" pitchFamily="18" charset="0"/>
              </a:rPr>
              <a:t>Phá</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hủy</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nền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văn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minh</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hàng</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triệu</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năm</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của</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nhân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loại</a:t>
            </a:r>
            <a:r>
              <a:rPr lang="en-US" altLang="en-BZ" sz="3600" dirty="0" err="1">
                <a:latin typeface="Times New Roman" panose="02020603050405020304" pitchFamily="18" charset="0"/>
                <a:cs typeface="Times New Roman" panose="02020603050405020304" pitchFamily="18" charset="0"/>
              </a:rPr>
              <a:t>.</a:t>
            </a:r>
            <a:endParaRPr lang="en-BZ" sz="3600" dirty="0">
              <a:latin typeface="Times New Roman" panose="02020603050405020304" pitchFamily="18" charset="0"/>
              <a:cs typeface="Times New Roman" panose="02020603050405020304" pitchFamily="18" charset="0"/>
            </a:endParaRPr>
          </a:p>
          <a:p>
            <a:r>
              <a:rPr lang="en-BZ" sz="3600" dirty="0" err="1">
                <a:latin typeface="Times New Roman" panose="02020603050405020304" pitchFamily="18" charset="0"/>
                <a:cs typeface="Times New Roman" panose="02020603050405020304" pitchFamily="18" charset="0"/>
              </a:rPr>
              <a:t>Phản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lại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sự</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tiến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hóa</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đưa</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Trái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Đất</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về</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điểm</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xuất</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phát</a:t>
            </a:r>
            <a:r>
              <a:rPr lang="en-US" altLang="en-BZ" sz="3600" dirty="0" err="1">
                <a:latin typeface="Times New Roman" panose="02020603050405020304" pitchFamily="18" charset="0"/>
                <a:cs typeface="Times New Roman" panose="02020603050405020304" pitchFamily="18" charset="0"/>
              </a:rPr>
              <a:t>.</a:t>
            </a:r>
            <a:endParaRPr lang="en-BZ" sz="3600" dirty="0">
              <a:latin typeface="Times New Roman" panose="02020603050405020304" pitchFamily="18" charset="0"/>
              <a:cs typeface="Times New Roman" panose="02020603050405020304" pitchFamily="18" charset="0"/>
            </a:endParaRPr>
          </a:p>
          <a:p>
            <a:r>
              <a:rPr lang="en-BZ" sz="3600" dirty="0" err="1">
                <a:latin typeface="Times New Roman" panose="02020603050405020304" pitchFamily="18" charset="0"/>
                <a:cs typeface="Times New Roman" panose="02020603050405020304" pitchFamily="18" charset="0"/>
              </a:rPr>
              <a:t>Hủy</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hoại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hạnh</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phúc</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gây</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ra</a:t>
            </a:r>
            <a:r>
              <a:rPr lang="en-BZ" sz="3600" dirty="0">
                <a:latin typeface="Times New Roman" panose="02020603050405020304" pitchFamily="18" charset="0"/>
                <a:cs typeface="Times New Roman" panose="02020603050405020304" pitchFamily="18" charset="0"/>
              </a:rPr>
              <a:t> bao </a:t>
            </a:r>
            <a:r>
              <a:rPr lang="en-BZ" sz="3600" dirty="0" err="1">
                <a:latin typeface="Times New Roman" panose="02020603050405020304" pitchFamily="18" charset="0"/>
                <a:cs typeface="Times New Roman" panose="02020603050405020304" pitchFamily="18" charset="0"/>
              </a:rPr>
              <a:t>đau</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khổ</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cho</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loài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người</a:t>
            </a:r>
            <a:r>
              <a:rPr lang="en-US" altLang="en-BZ" sz="3600" dirty="0" err="1">
                <a:latin typeface="Times New Roman" panose="02020603050405020304" pitchFamily="18" charset="0"/>
                <a:cs typeface="Times New Roman" panose="02020603050405020304" pitchFamily="18" charset="0"/>
              </a:rPr>
              <a:t>.</a:t>
            </a:r>
            <a:endParaRPr lang="en-US" altLang="en-BZ" sz="3600" dirty="0" err="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down)">
                                      <p:cBhvr>
                                        <p:cTn id="7" dur="500"/>
                                        <p:tgtEl>
                                          <p:spTgt spid="614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wipe(down)">
                                      <p:cBhvr>
                                        <p:cTn id="11" dur="500"/>
                                        <p:tgtEl>
                                          <p:spTgt spid="614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13055" y="225425"/>
            <a:ext cx="11605260" cy="3107690"/>
          </a:xfrm>
          <a:prstGeom prst="rect">
            <a:avLst/>
          </a:prstGeom>
          <a:noFill/>
          <a:ln w="9525">
            <a:noFill/>
          </a:ln>
        </p:spPr>
        <p:txBody>
          <a:bodyPr wrap="square">
            <a:spAutoFit/>
          </a:bodyPr>
          <a:p>
            <a:pPr indent="0"/>
            <a:r>
              <a:rPr lang="en-US" sz="2800" b="0">
                <a:latin typeface="Times New Roman" panose="02020603050405020304" pitchFamily="18" charset="0"/>
              </a:rPr>
              <a:t>+/  100 máy bay ném bom B1B + 7000 tên lửa </a:t>
            </a:r>
            <a:r>
              <a:rPr lang="en-US" sz="2800" b="0">
                <a:solidFill>
                  <a:srgbClr val="FF0000"/>
                </a:solidFill>
                <a:latin typeface="Times New Roman" panose="02020603050405020304" pitchFamily="18" charset="0"/>
              </a:rPr>
              <a:t>= giải quyết cho 500 triệu trẻ em nghèo khổ.</a:t>
            </a:r>
            <a:endParaRPr lang="en-US" sz="2800" b="0">
              <a:solidFill>
                <a:srgbClr val="FF0000"/>
              </a:solidFill>
              <a:latin typeface="Times New Roman" panose="02020603050405020304" pitchFamily="18" charset="0"/>
            </a:endParaRPr>
          </a:p>
          <a:p>
            <a:pPr indent="0"/>
            <a:r>
              <a:rPr lang="en-US" sz="2800" b="0">
                <a:latin typeface="Times New Roman" panose="02020603050405020304" pitchFamily="18" charset="0"/>
              </a:rPr>
              <a:t>+/ 10 chiếc tàu sân bay </a:t>
            </a:r>
            <a:r>
              <a:rPr lang="en-US" sz="2800" b="0">
                <a:solidFill>
                  <a:srgbClr val="FF0000"/>
                </a:solidFill>
                <a:latin typeface="Times New Roman" panose="02020603050405020304" pitchFamily="18" charset="0"/>
              </a:rPr>
              <a:t>= chương trình phòng bệnh sốt rét cho hơn 1 tỉ người trong 14 năm + cứu hơn 14 triệu trẻ em châu Phi.</a:t>
            </a:r>
            <a:endParaRPr lang="en-US" sz="2800" b="0">
              <a:solidFill>
                <a:srgbClr val="FF0000"/>
              </a:solidFill>
              <a:latin typeface="Times New Roman" panose="02020603050405020304" pitchFamily="18" charset="0"/>
            </a:endParaRPr>
          </a:p>
          <a:p>
            <a:pPr indent="0"/>
            <a:r>
              <a:rPr lang="en-US" sz="2800" b="0">
                <a:latin typeface="Times New Roman" panose="02020603050405020304" pitchFamily="18" charset="0"/>
              </a:rPr>
              <a:t>+/ 149 tên lửa MX</a:t>
            </a:r>
            <a:r>
              <a:rPr lang="en-US" sz="2800" b="0">
                <a:solidFill>
                  <a:srgbClr val="FF0000"/>
                </a:solidFill>
                <a:latin typeface="Times New Roman" panose="02020603050405020304" pitchFamily="18" charset="0"/>
              </a:rPr>
              <a:t> = lo cho 575 triệu người thiếu dinh dưỡng.</a:t>
            </a:r>
            <a:r>
              <a:rPr lang="en-US" sz="2800" b="0">
                <a:latin typeface="Times New Roman" panose="02020603050405020304" pitchFamily="18" charset="0"/>
              </a:rPr>
              <a:t>+/ 27 tên lửa MX </a:t>
            </a:r>
            <a:r>
              <a:rPr lang="en-US" sz="2800" b="0">
                <a:solidFill>
                  <a:srgbClr val="FF0000"/>
                </a:solidFill>
                <a:latin typeface="Times New Roman" panose="02020603050405020304" pitchFamily="18" charset="0"/>
              </a:rPr>
              <a:t>= tiền nông cụ cho các nước nghèo</a:t>
            </a:r>
            <a:endParaRPr lang="en-US" sz="2800" b="0">
              <a:solidFill>
                <a:srgbClr val="FF0000"/>
              </a:solidFill>
              <a:latin typeface="Times New Roman" panose="02020603050405020304" pitchFamily="18" charset="0"/>
            </a:endParaRPr>
          </a:p>
          <a:p>
            <a:pPr indent="0"/>
            <a:r>
              <a:rPr lang="en-US" sz="2800" b="0">
                <a:latin typeface="Times New Roman" panose="02020603050405020304" pitchFamily="18" charset="0"/>
              </a:rPr>
              <a:t>+/ 2 tàu ngầm mang vũ khí hạt nhân </a:t>
            </a:r>
            <a:r>
              <a:rPr lang="en-US" sz="2800" b="0">
                <a:solidFill>
                  <a:srgbClr val="FF0000"/>
                </a:solidFill>
                <a:latin typeface="Times New Roman" panose="02020603050405020304" pitchFamily="18" charset="0"/>
              </a:rPr>
              <a:t>= tiền xóa nạn mù chữ toàn thế giới.</a:t>
            </a:r>
            <a:endParaRPr lang="en-US" sz="2800" b="0">
              <a:solidFill>
                <a:srgbClr val="FF0000"/>
              </a:solidFill>
              <a:latin typeface="Times New Roman" panose="02020603050405020304" pitchFamily="18" charset="0"/>
            </a:endParaRPr>
          </a:p>
        </p:txBody>
      </p:sp>
      <p:sp>
        <p:nvSpPr>
          <p:cNvPr id="8" name="Text Box 7"/>
          <p:cNvSpPr txBox="1"/>
          <p:nvPr/>
        </p:nvSpPr>
        <p:spPr>
          <a:xfrm>
            <a:off x="566420" y="3669665"/>
            <a:ext cx="11229340" cy="3046095"/>
          </a:xfrm>
          <a:prstGeom prst="rect">
            <a:avLst/>
          </a:prstGeom>
          <a:noFill/>
          <a:ln w="9525">
            <a:noFill/>
          </a:ln>
        </p:spPr>
        <p:txBody>
          <a:bodyPr wrap="square">
            <a:spAutoFit/>
          </a:bodyPr>
          <a:p>
            <a:pPr indent="0"/>
            <a:r>
              <a:rPr lang="en-US" sz="3200" i="1">
                <a:solidFill>
                  <a:srgbClr val="0070C0"/>
                </a:solidFill>
                <a:latin typeface="Times New Roman" panose="02020603050405020304" pitchFamily="18" charset="0"/>
              </a:rPr>
              <a:t>-&gt; Chứng cứ xác thực, số liệu so sánh cụ thể, nghệ thuật tương phản, giọng văn mỉa mai.</a:t>
            </a:r>
            <a:endParaRPr lang="en-US" sz="3200" i="1">
              <a:solidFill>
                <a:srgbClr val="0070C0"/>
              </a:solidFill>
              <a:latin typeface="Times New Roman" panose="02020603050405020304" pitchFamily="18" charset="0"/>
            </a:endParaRPr>
          </a:p>
          <a:p>
            <a:pPr indent="0"/>
            <a:r>
              <a:rPr lang="en-US" sz="3200" b="1" i="1">
                <a:solidFill>
                  <a:srgbClr val="FF0000"/>
                </a:solidFill>
                <a:latin typeface="Times New Roman" panose="02020603050405020304" pitchFamily="18" charset="0"/>
              </a:rPr>
              <a:t>=&gt; Chạy đua vũ trang quá tốn kém, phi lí, làm mất khả năng được sống tốt đẹp hơn của con người. Chiến tranh hạt nhân là hiểm họa đe dọa toàn bộ sự sống trên trái đất, đi ngược lại lợi ích và sự phát triển của thế giới.</a:t>
            </a:r>
            <a:endParaRPr lang="en-US" sz="3200" b="1" i="1">
              <a:solidFill>
                <a:srgbClr val="FF0000"/>
              </a:solidFill>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063750" y="1557020"/>
            <a:ext cx="9196070" cy="15119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6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Lời</a:t>
            </a:r>
            <a:r>
              <a:rPr lang="en-SG" sz="36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kêu</a:t>
            </a:r>
            <a:r>
              <a:rPr lang="en-SG" sz="36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gọi</a:t>
            </a:r>
            <a:r>
              <a:rPr lang="en-SG" sz="36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đấu</a:t>
            </a:r>
            <a:r>
              <a:rPr lang="en-SG" sz="36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tranh</a:t>
            </a:r>
            <a:r>
              <a:rPr lang="en-SG" sz="36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cho</a:t>
            </a:r>
            <a:r>
              <a:rPr lang="en-SG" sz="36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một</a:t>
            </a:r>
            <a:r>
              <a:rPr lang="en-SG" sz="36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thế</a:t>
            </a:r>
            <a:r>
              <a:rPr lang="en-SG" sz="36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giới</a:t>
            </a:r>
            <a:r>
              <a:rPr lang="en-SG" sz="36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hòa</a:t>
            </a:r>
            <a:r>
              <a:rPr lang="en-SG" sz="36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bình</a:t>
            </a:r>
            <a:endParaRPr lang="en-SG" sz="3600" dirty="0">
              <a:solidFill>
                <a:srgbClr val="FF0000"/>
              </a:solidFill>
              <a:latin typeface="Times New Roman" panose="02020603050405020304" pitchFamily="18" charset="0"/>
              <a:cs typeface="Times New Roman" panose="02020603050405020304" pitchFamily="18" charset="0"/>
            </a:endParaRPr>
          </a:p>
        </p:txBody>
      </p:sp>
      <p:sp>
        <p:nvSpPr>
          <p:cNvPr id="3" name="Rectangle: Rounded Corners 2"/>
          <p:cNvSpPr/>
          <p:nvPr/>
        </p:nvSpPr>
        <p:spPr>
          <a:xfrm>
            <a:off x="2352040" y="4101465"/>
            <a:ext cx="1656080" cy="23520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Nhiệm</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vụ</a:t>
            </a:r>
            <a:endParaRPr lang="en-SG" sz="3200" b="1" dirty="0">
              <a:solidFill>
                <a:srgbClr val="0070C0"/>
              </a:solidFill>
              <a:latin typeface="Times New Roman" panose="02020603050405020304" pitchFamily="18" charset="0"/>
              <a:cs typeface="Times New Roman" panose="02020603050405020304" pitchFamily="18" charset="0"/>
            </a:endParaRPr>
          </a:p>
        </p:txBody>
      </p:sp>
      <p:sp>
        <p:nvSpPr>
          <p:cNvPr id="4" name="Rectangle: Rounded Corners 3"/>
          <p:cNvSpPr/>
          <p:nvPr/>
        </p:nvSpPr>
        <p:spPr>
          <a:xfrm>
            <a:off x="4799965" y="4150995"/>
            <a:ext cx="1656080" cy="23025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Đề</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nghị</a:t>
            </a:r>
            <a:endParaRPr lang="en-SG" sz="3200" b="1" dirty="0">
              <a:solidFill>
                <a:srgbClr val="0070C0"/>
              </a:solidFill>
              <a:latin typeface="Times New Roman" panose="02020603050405020304" pitchFamily="18" charset="0"/>
              <a:cs typeface="Times New Roman" panose="02020603050405020304" pitchFamily="18" charset="0"/>
            </a:endParaRPr>
          </a:p>
        </p:txBody>
      </p:sp>
      <p:sp>
        <p:nvSpPr>
          <p:cNvPr id="5" name="Rectangle: Rounded Corners 4"/>
          <p:cNvSpPr/>
          <p:nvPr/>
        </p:nvSpPr>
        <p:spPr>
          <a:xfrm>
            <a:off x="7247890" y="4150360"/>
            <a:ext cx="1656080" cy="2303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Nghệ</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thuật</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lập</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luận</a:t>
            </a:r>
            <a:endParaRPr lang="en-SG" sz="3200" b="1" dirty="0">
              <a:solidFill>
                <a:srgbClr val="0070C0"/>
              </a:solidFill>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9696450" y="4101465"/>
            <a:ext cx="1656080" cy="23520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200" b="1" dirty="0" err="1">
                <a:solidFill>
                  <a:srgbClr val="0070C0"/>
                </a:solidFill>
                <a:latin typeface="Times New Roman" panose="02020603050405020304" pitchFamily="18" charset="0"/>
                <a:cs typeface="Times New Roman" panose="02020603050405020304" pitchFamily="18" charset="0"/>
              </a:rPr>
              <a:t>Thái</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độ</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của</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tác</a:t>
            </a:r>
            <a:r>
              <a:rPr lang="en-SG" sz="3200" b="1" dirty="0">
                <a:solidFill>
                  <a:srgbClr val="0070C0"/>
                </a:solidFill>
                <a:latin typeface="Times New Roman" panose="02020603050405020304" pitchFamily="18" charset="0"/>
                <a:cs typeface="Times New Roman" panose="02020603050405020304" pitchFamily="18" charset="0"/>
              </a:rPr>
              <a:t> </a:t>
            </a:r>
            <a:r>
              <a:rPr lang="en-SG" sz="3200" b="1" dirty="0" err="1">
                <a:solidFill>
                  <a:srgbClr val="0070C0"/>
                </a:solidFill>
                <a:latin typeface="Times New Roman" panose="02020603050405020304" pitchFamily="18" charset="0"/>
                <a:cs typeface="Times New Roman" panose="02020603050405020304" pitchFamily="18" charset="0"/>
              </a:rPr>
              <a:t>giả</a:t>
            </a:r>
            <a:endParaRPr lang="en-SG" sz="3200" b="1" dirty="0">
              <a:solidFill>
                <a:srgbClr val="0070C0"/>
              </a:solidFill>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flipH="1">
            <a:off x="3432175" y="2997200"/>
            <a:ext cx="2159635" cy="10795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735955" y="2997200"/>
            <a:ext cx="504190" cy="115189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392670" y="2997200"/>
            <a:ext cx="791845" cy="12236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760460" y="2997200"/>
            <a:ext cx="1368425" cy="10795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rot="16200000">
            <a:off x="-1882140" y="3463925"/>
            <a:ext cx="5276850" cy="151193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SG" sz="3600" dirty="0">
                <a:solidFill>
                  <a:srgbClr val="FF0000"/>
                </a:solidFill>
                <a:latin typeface="Times New Roman" panose="02020603050405020304" pitchFamily="18" charset="0"/>
                <a:cs typeface="Times New Roman" panose="02020603050405020304" pitchFamily="18" charset="0"/>
              </a:rPr>
              <a:t>PHIẾU BÀI TẬP 2</a:t>
            </a:r>
            <a:endParaRPr lang="en-SG" sz="3600" dirty="0">
              <a:solidFill>
                <a:srgbClr val="FF0000"/>
              </a:solidFill>
              <a:latin typeface="Times New Roman" panose="02020603050405020304" pitchFamily="18" charset="0"/>
              <a:cs typeface="Times New Roman" panose="02020603050405020304" pitchFamily="18" charset="0"/>
            </a:endParaRPr>
          </a:p>
        </p:txBody>
      </p:sp>
      <p:sp>
        <p:nvSpPr>
          <p:cNvPr id="7" name="Text Box 6"/>
          <p:cNvSpPr txBox="1"/>
          <p:nvPr/>
        </p:nvSpPr>
        <p:spPr>
          <a:xfrm>
            <a:off x="405130" y="661670"/>
            <a:ext cx="9564370" cy="583565"/>
          </a:xfrm>
          <a:prstGeom prst="rect">
            <a:avLst/>
          </a:prstGeom>
          <a:noFill/>
        </p:spPr>
        <p:txBody>
          <a:bodyPr wrap="square" rtlCol="0" anchor="t">
            <a:spAutoFit/>
          </a:bodyPr>
          <a:p>
            <a:pPr lvl="0" algn="l"/>
            <a:r>
              <a:rPr lang="en-SG" sz="32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3. </a:t>
            </a:r>
            <a:r>
              <a:rPr lang="en-SG" sz="3200" b="1" u="sng"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Lời</a:t>
            </a:r>
            <a:r>
              <a:rPr lang="en-SG" sz="3200" b="1" u="sng"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 </a:t>
            </a:r>
            <a:r>
              <a:rPr lang="en-SG" sz="3200" b="1" u="sng"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kêu</a:t>
            </a:r>
            <a:r>
              <a:rPr lang="en-SG" sz="3200" b="1" u="sng"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 </a:t>
            </a:r>
            <a:r>
              <a:rPr lang="en-SG" sz="3200" b="1" u="sng"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gọi</a:t>
            </a:r>
            <a:r>
              <a:rPr lang="en-SG" sz="3200" b="1" u="sng"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 </a:t>
            </a:r>
            <a:r>
              <a:rPr lang="en-SG" sz="3200" b="1" u="sng"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đấu</a:t>
            </a:r>
            <a:r>
              <a:rPr lang="en-SG" sz="3200" b="1" u="sng"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 </a:t>
            </a:r>
            <a:r>
              <a:rPr lang="en-SG" sz="3200" b="1" u="sng"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tranh</a:t>
            </a:r>
            <a:r>
              <a:rPr lang="en-SG" sz="3200" b="1" u="sng"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 </a:t>
            </a:r>
            <a:r>
              <a:rPr lang="en-SG" sz="3200" b="1" u="sng"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cho</a:t>
            </a:r>
            <a:r>
              <a:rPr lang="en-SG" sz="3200" b="1" u="sng"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 </a:t>
            </a:r>
            <a:r>
              <a:rPr lang="en-SG" sz="3200" b="1" u="sng"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một</a:t>
            </a:r>
            <a:r>
              <a:rPr lang="en-SG" sz="3200" b="1" u="sng"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 </a:t>
            </a:r>
            <a:r>
              <a:rPr lang="en-SG" sz="3200" b="1" u="sng"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thế</a:t>
            </a:r>
            <a:r>
              <a:rPr lang="en-SG" sz="3200" b="1" u="sng"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 </a:t>
            </a:r>
            <a:r>
              <a:rPr lang="en-SG" sz="3200" b="1" u="sng"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giới</a:t>
            </a:r>
            <a:r>
              <a:rPr lang="en-SG" sz="3200" b="1" u="sng"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 </a:t>
            </a:r>
            <a:r>
              <a:rPr lang="en-SG" sz="3200" b="1" u="sng"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hòa</a:t>
            </a:r>
            <a:r>
              <a:rPr lang="en-SG" sz="3200" b="1" u="sng"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 </a:t>
            </a:r>
            <a:r>
              <a:rPr lang="en-SG" sz="3200" b="1" u="sng"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bình</a:t>
            </a:r>
            <a:r>
              <a:rPr lang="en-US" altLang="en-SG" sz="3200" b="1" u="sng"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rPr>
              <a:t>.</a:t>
            </a:r>
            <a:endParaRPr lang="en-US" altLang="en-SG" sz="3200" b="1" u="sng"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randombar(horizont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randombar(horizontal)">
                                      <p:cBhvr>
                                        <p:cTn id="41" dur="500"/>
                                        <p:tgtEl>
                                          <p:spTgt spid="1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randombar(horizont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7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nner Peace is World Peace - Perspectives Therapy Services"/>
          <p:cNvPicPr>
            <a:picLocks noChangeAspect="1" noChangeArrowheads="1"/>
          </p:cNvPicPr>
          <p:nvPr/>
        </p:nvPicPr>
        <p:blipFill rotWithShape="1">
          <a:blip r:embed="rId1">
            <a:extLst>
              <a:ext uri="{28A0092B-C50C-407E-A947-70E740481C1C}">
                <a14:useLocalDpi xmlns:a14="http://schemas.microsoft.com/office/drawing/2010/main" val="0"/>
              </a:ext>
            </a:extLst>
          </a:blip>
          <a:srcRect l="20168" t="9091" r="5083" b="2"/>
          <a:stretch>
            <a:fillRect/>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456040" y="0"/>
            <a:ext cx="5735960" cy="6857990"/>
          </a:xfrm>
          <a:prstGeom prst="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iêu đề 1"/>
          <p:cNvSpPr txBox="1"/>
          <p:nvPr/>
        </p:nvSpPr>
        <p:spPr>
          <a:xfrm>
            <a:off x="7104112" y="331609"/>
            <a:ext cx="4673112" cy="955157"/>
          </a:xfrm>
          <a:prstGeom prst="rect">
            <a:avLst/>
          </a:prstGeom>
        </p:spPr>
        <p:txBody>
          <a:bodyPr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BZ" sz="3900" b="1" dirty="0">
                <a:solidFill>
                  <a:srgbClr val="FF0000"/>
                </a:solidFill>
                <a:latin typeface="Times New Roman" panose="02020603050405020304" pitchFamily="18" charset="0"/>
                <a:cs typeface="Times New Roman" panose="02020603050405020304" pitchFamily="18" charset="0"/>
              </a:rPr>
              <a:t>LỜI KÊU GỌI HÒA BÌNH:</a:t>
            </a:r>
            <a:endParaRPr lang="en-BZ" sz="3900" b="1" dirty="0">
              <a:solidFill>
                <a:srgbClr val="FF0000"/>
              </a:solidFill>
              <a:latin typeface="Times New Roman" panose="02020603050405020304" pitchFamily="18" charset="0"/>
              <a:cs typeface="Times New Roman" panose="02020603050405020304" pitchFamily="18" charset="0"/>
            </a:endParaRPr>
          </a:p>
        </p:txBody>
      </p:sp>
      <p:sp>
        <p:nvSpPr>
          <p:cNvPr id="5" name="Hộp Văn bản 9"/>
          <p:cNvSpPr txBox="1"/>
          <p:nvPr/>
        </p:nvSpPr>
        <p:spPr>
          <a:xfrm>
            <a:off x="6600056" y="1409384"/>
            <a:ext cx="5472608" cy="6185535"/>
          </a:xfrm>
          <a:prstGeom prst="rect">
            <a:avLst/>
          </a:prstGeom>
          <a:noFill/>
        </p:spPr>
        <p:txBody>
          <a:bodyPr wrap="square">
            <a:spAutoFit/>
          </a:bodyPr>
          <a:lstStyle/>
          <a:p>
            <a:pPr algn="just"/>
            <a:r>
              <a:rPr lang="vi-VN" sz="3600" b="0" i="0" dirty="0">
                <a:effectLst/>
                <a:latin typeface="medium-content-serif-font"/>
              </a:rPr>
              <a:t>“</a:t>
            </a:r>
            <a:r>
              <a:rPr lang="en-BZ" sz="3600" dirty="0" err="1">
                <a:latin typeface="Times New Roman" panose="02020603050405020304" pitchFamily="18" charset="0"/>
                <a:cs typeface="Times New Roman" panose="02020603050405020304" pitchFamily="18" charset="0"/>
              </a:rPr>
              <a:t>C</a:t>
            </a:r>
            <a:r>
              <a:rPr lang="en-BZ" sz="3600" b="0" i="0" dirty="0" err="1">
                <a:effectLst/>
                <a:latin typeface="Times New Roman" panose="02020603050405020304" pitchFamily="18" charset="0"/>
                <a:cs typeface="Times New Roman" panose="02020603050405020304" pitchFamily="18" charset="0"/>
              </a:rPr>
              <a:t>húng</a:t>
            </a:r>
            <a:r>
              <a:rPr lang="en-BZ" sz="3600" b="0" i="0" dirty="0">
                <a:effectLst/>
                <a:latin typeface="Times New Roman" panose="02020603050405020304" pitchFamily="18" charset="0"/>
                <a:cs typeface="Times New Roman" panose="02020603050405020304" pitchFamily="18" charset="0"/>
              </a:rPr>
              <a:t> ta </a:t>
            </a:r>
            <a:r>
              <a:rPr lang="en-BZ" sz="3600" b="0" i="0" dirty="0" err="1">
                <a:effectLst/>
                <a:latin typeface="Times New Roman" panose="02020603050405020304" pitchFamily="18" charset="0"/>
                <a:cs typeface="Times New Roman" panose="02020603050405020304" pitchFamily="18" charset="0"/>
              </a:rPr>
              <a:t>đến</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đây</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để</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chống</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lại</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việc</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đó</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tham</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gia</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vào</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bản</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đồng</a:t>
            </a:r>
            <a:r>
              <a:rPr lang="en-BZ" sz="3600" b="0" i="0" dirty="0">
                <a:effectLst/>
                <a:latin typeface="Times New Roman" panose="02020603050405020304" pitchFamily="18" charset="0"/>
                <a:cs typeface="Times New Roman" panose="02020603050405020304" pitchFamily="18" charset="0"/>
              </a:rPr>
              <a:t> ca </a:t>
            </a:r>
            <a:r>
              <a:rPr lang="en-BZ" sz="3600" b="0" i="0" dirty="0" err="1">
                <a:effectLst/>
                <a:latin typeface="Times New Roman" panose="02020603050405020304" pitchFamily="18" charset="0"/>
                <a:cs typeface="Times New Roman" panose="02020603050405020304" pitchFamily="18" charset="0"/>
              </a:rPr>
              <a:t>của</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những</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người</a:t>
            </a:r>
            <a:r>
              <a:rPr lang="en-BZ" sz="3600" b="0" i="0" dirty="0">
                <a:effectLst/>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đòi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hỏi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một</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thế</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giới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không</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có</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vũ</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khí</a:t>
            </a:r>
            <a:r>
              <a:rPr lang="en-SG" sz="3600" dirty="0">
                <a:latin typeface="Times New Roman" panose="02020603050405020304" pitchFamily="18" charset="0"/>
                <a:cs typeface="Times New Roman" panose="02020603050405020304" pitchFamily="18" charset="0"/>
              </a:rPr>
              <a:t> … </a:t>
            </a:r>
            <a:r>
              <a:rPr lang="en-BZ" sz="3600" b="0" i="0" dirty="0" err="1">
                <a:effectLst/>
                <a:latin typeface="Times New Roman" panose="02020603050405020304" pitchFamily="18" charset="0"/>
                <a:cs typeface="Times New Roman" panose="02020603050405020304" pitchFamily="18" charset="0"/>
              </a:rPr>
              <a:t>mở</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ra</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một</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nhà</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băng</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lưu</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trữ</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trí</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nhớ</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có</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thể</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tồn</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tại</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sau</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thảm</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họa</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hạt</a:t>
            </a:r>
            <a:r>
              <a:rPr lang="en-BZ" sz="3600" b="0" i="0" dirty="0">
                <a:effectLst/>
                <a:latin typeface="Times New Roman" panose="02020603050405020304" pitchFamily="18" charset="0"/>
                <a:cs typeface="Times New Roman" panose="02020603050405020304" pitchFamily="18" charset="0"/>
              </a:rPr>
              <a:t> </a:t>
            </a:r>
            <a:r>
              <a:rPr lang="en-BZ" sz="3600" b="0" i="0" dirty="0" err="1">
                <a:effectLst/>
                <a:latin typeface="Times New Roman" panose="02020603050405020304" pitchFamily="18" charset="0"/>
                <a:cs typeface="Times New Roman" panose="02020603050405020304" pitchFamily="18" charset="0"/>
              </a:rPr>
              <a:t>nhân</a:t>
            </a:r>
            <a:r>
              <a:rPr lang="en-BZ" sz="3600" b="0" i="0" dirty="0">
                <a:effectLst/>
                <a:latin typeface="Times New Roman" panose="02020603050405020304" pitchFamily="18" charset="0"/>
                <a:cs typeface="Times New Roman" panose="02020603050405020304" pitchFamily="18" charset="0"/>
              </a:rPr>
              <a:t>…</a:t>
            </a:r>
            <a:r>
              <a:rPr lang="en-BZ" sz="3600" dirty="0" err="1">
                <a:latin typeface="Times New Roman" panose="02020603050405020304" pitchFamily="18" charset="0"/>
                <a:cs typeface="Times New Roman" panose="02020603050405020304" pitchFamily="18" charset="0"/>
              </a:rPr>
              <a:t>Lên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án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những</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thủ</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phạm</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gây</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ra</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đau</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khổ</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những</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kẻ</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giả</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điếc</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làm</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ngơ</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trước</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lời</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khẩn</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cầu</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hòa</a:t>
            </a:r>
            <a:r>
              <a:rPr lang="en-BZ" sz="3600" dirty="0">
                <a:latin typeface="Times New Roman" panose="02020603050405020304" pitchFamily="18" charset="0"/>
                <a:cs typeface="Times New Roman" panose="02020603050405020304" pitchFamily="18" charset="0"/>
              </a:rPr>
              <a:t> </a:t>
            </a:r>
            <a:r>
              <a:rPr lang="en-BZ" sz="3600" dirty="0" err="1">
                <a:latin typeface="Times New Roman" panose="02020603050405020304" pitchFamily="18" charset="0"/>
                <a:cs typeface="Times New Roman" panose="02020603050405020304" pitchFamily="18" charset="0"/>
              </a:rPr>
              <a:t>bình</a:t>
            </a:r>
            <a:r>
              <a:rPr lang="en-BZ" sz="3600" dirty="0">
                <a:latin typeface="Times New Roman" panose="02020603050405020304" pitchFamily="18" charset="0"/>
                <a:cs typeface="Times New Roman" panose="02020603050405020304" pitchFamily="18" charset="0"/>
              </a:rPr>
              <a:t>…”</a:t>
            </a:r>
            <a:endParaRPr lang="vi-VN" sz="3600" b="0" i="0" dirty="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anim calcmode="lin" valueType="num">
                                      <p:cBhvr>
                                        <p:cTn id="8" dur="10" fill="hold"/>
                                        <p:tgtEl>
                                          <p:spTgt spid="2"/>
                                        </p:tgtEl>
                                        <p:attrNameLst>
                                          <p:attrName>ppt_x</p:attrName>
                                        </p:attrNameLst>
                                      </p:cBhvr>
                                      <p:tavLst>
                                        <p:tav tm="0">
                                          <p:val>
                                            <p:strVal val="#ppt_x"/>
                                          </p:val>
                                        </p:tav>
                                        <p:tav tm="100000">
                                          <p:val>
                                            <p:strVal val="#ppt_x"/>
                                          </p:val>
                                        </p:tav>
                                      </p:tavLst>
                                    </p:anim>
                                    <p:anim calcmode="lin" valueType="num">
                                      <p:cBhvr>
                                        <p:cTn id="9" dur="10" fill="hold"/>
                                        <p:tgtEl>
                                          <p:spTgt spid="2"/>
                                        </p:tgtEl>
                                        <p:attrNameLst>
                                          <p:attrName>ppt_y</p:attrName>
                                        </p:attrNameLst>
                                      </p:cBhvr>
                                      <p:tavLst>
                                        <p:tav tm="0">
                                          <p:val>
                                            <p:strVal val="#ppt_y+.1"/>
                                          </p:val>
                                        </p:tav>
                                        <p:tav tm="100000">
                                          <p:val>
                                            <p:strVal val="#ppt_y"/>
                                          </p:val>
                                        </p:tav>
                                      </p:tavLst>
                                    </p:anim>
                                  </p:childTnLst>
                                </p:cTn>
                              </p:par>
                              <p:par>
                                <p:cTn id="10" presetID="38" presetClass="entr" presetSubtype="0" accel="50000" fill="hold" grpId="0" nodeType="with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set>
                                      <p:cBhvr>
                                        <p:cTn id="12" dur="114" fill="hold">
                                          <p:stCondLst>
                                            <p:cond delay="0"/>
                                          </p:stCondLst>
                                        </p:cTn>
                                        <p:tgtEl>
                                          <p:spTgt spid="5"/>
                                        </p:tgtEl>
                                        <p:attrNameLst>
                                          <p:attrName>style.rotation</p:attrName>
                                        </p:attrNameLst>
                                      </p:cBhvr>
                                      <p:to>
                                        <p:strVal val="-45.0"/>
                                      </p:to>
                                    </p:set>
                                    <p:anim calcmode="lin" valueType="num">
                                      <p:cBhvr>
                                        <p:cTn id="13"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4"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5"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6"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cstate="print">
            <a:extLst>
              <a:ext uri="{28A0092B-C50C-407E-A947-70E740481C1C}">
                <a14:useLocalDpi xmlns:a14="http://schemas.microsoft.com/office/drawing/2010/main" val="0"/>
              </a:ext>
            </a:extLst>
          </a:blip>
          <a:srcRect l="11745" r="12168"/>
          <a:stretch>
            <a:fillRect/>
          </a:stretch>
        </p:blipFill>
        <p:spPr>
          <a:xfrm>
            <a:off x="307859" y="2002692"/>
            <a:ext cx="5904657" cy="4364781"/>
          </a:xfrm>
          <a:prstGeom prst="rect">
            <a:avLst/>
          </a:prstGeom>
        </p:spPr>
      </p:pic>
      <p:sp>
        <p:nvSpPr>
          <p:cNvPr id="5" name="Rectangle 4"/>
          <p:cNvSpPr/>
          <p:nvPr/>
        </p:nvSpPr>
        <p:spPr>
          <a:xfrm>
            <a:off x="1749206" y="561332"/>
            <a:ext cx="3021965" cy="922020"/>
          </a:xfrm>
          <a:prstGeom prst="rect">
            <a:avLst/>
          </a:prstGeom>
        </p:spPr>
        <p:txBody>
          <a:bodyPr wrap="none">
            <a:spAutoFit/>
          </a:bodyPr>
          <a:lstStyle/>
          <a:p>
            <a:pPr lvl="0" algn="ctr"/>
            <a:r>
              <a:rPr lang="en-SG" sz="54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Nhiệm</a:t>
            </a:r>
            <a:r>
              <a:rPr lang="en-SG" sz="5400" b="1"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5400" b="1"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vụ</a:t>
            </a:r>
            <a:endParaRPr lang="en-SG" sz="5400" b="1" dirty="0">
              <a:solidFill>
                <a:srgbClr val="FF0000"/>
              </a:solidFill>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7464152" y="548680"/>
            <a:ext cx="3312368" cy="108012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44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Đoàn</a:t>
            </a:r>
            <a:r>
              <a:rPr lang="en-SG" sz="4400" dirty="0">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4400" dirty="0" err="1">
                <a:solidFill>
                  <a:srgbClr val="FF0000"/>
                </a:solidFill>
                <a:latin typeface="Times New Roman" panose="02020603050405020304" pitchFamily="18" charset="0"/>
                <a:ea typeface="#9Slide05 HLT Boulevard" panose="00000400000000000000" pitchFamily="2" charset="0"/>
                <a:cs typeface="Times New Roman" panose="02020603050405020304" pitchFamily="18" charset="0"/>
              </a:rPr>
              <a:t>kết</a:t>
            </a:r>
            <a:endParaRPr lang="en-SG" sz="4400" dirty="0">
              <a:solidFill>
                <a:srgbClr val="FF0000"/>
              </a:solidFill>
              <a:latin typeface="Times New Roman" panose="02020603050405020304" pitchFamily="18" charset="0"/>
              <a:cs typeface="Times New Roman" panose="02020603050405020304" pitchFamily="18" charset="0"/>
            </a:endParaRPr>
          </a:p>
        </p:txBody>
      </p:sp>
      <p:sp>
        <p:nvSpPr>
          <p:cNvPr id="7" name="Rectangle: Rounded Corners 6"/>
          <p:cNvSpPr/>
          <p:nvPr/>
        </p:nvSpPr>
        <p:spPr>
          <a:xfrm>
            <a:off x="6528048" y="2132855"/>
            <a:ext cx="2448272" cy="410445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Đấu</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tranh</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cho</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1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thế</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giới</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hòa</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bình</a:t>
            </a:r>
            <a:endParaRPr lang="en-SG" sz="36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9408368" y="2132855"/>
            <a:ext cx="2448272" cy="410445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Phản</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đối</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ngăn</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chặn</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chạy</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đua</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vũ</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trang</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US" alt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tàng</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trữ</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hạt</a:t>
            </a:r>
            <a:r>
              <a:rPr lang="en-SG" sz="3600" dirty="0">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 </a:t>
            </a:r>
            <a:r>
              <a:rPr lang="en-SG" sz="3600" dirty="0" err="1">
                <a:solidFill>
                  <a:schemeClr val="tx1"/>
                </a:solidFill>
                <a:latin typeface="Times New Roman" panose="02020603050405020304" pitchFamily="18" charset="0"/>
                <a:ea typeface="#9Slide05 HLT Boulevard" panose="00000400000000000000" pitchFamily="2" charset="0"/>
                <a:cs typeface="Times New Roman" panose="02020603050405020304" pitchFamily="18" charset="0"/>
              </a:rPr>
              <a:t>nhân</a:t>
            </a:r>
            <a:endParaRPr lang="en-SG" sz="36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Ảnh có chứa người, người đàn ông, bàn, tường&#10;&#10;Mô tả được tạo tự động"/>
          <p:cNvPicPr>
            <a:picLocks noChangeAspect="1"/>
          </p:cNvPicPr>
          <p:nvPr/>
        </p:nvPicPr>
        <p:blipFill rotWithShape="1">
          <a:blip r:embed="rId1">
            <a:extLst>
              <a:ext uri="{28A0092B-C50C-407E-A947-70E740481C1C}">
                <a14:useLocalDpi xmlns:a14="http://schemas.microsoft.com/office/drawing/2010/main" val="0"/>
              </a:ext>
            </a:extLst>
          </a:blip>
          <a:srcRect l="23078" r="3327" b="-1"/>
          <a:stretch>
            <a:fillRect/>
          </a:stretch>
        </p:blipFill>
        <p:spPr>
          <a:xfrm>
            <a:off x="7964805" y="3291205"/>
            <a:ext cx="3988435" cy="338328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sp>
        <p:nvSpPr>
          <p:cNvPr id="2056" name="文本框 2055"/>
          <p:cNvSpPr txBox="1"/>
          <p:nvPr/>
        </p:nvSpPr>
        <p:spPr>
          <a:xfrm>
            <a:off x="3071495" y="88265"/>
            <a:ext cx="8797290" cy="1938020"/>
          </a:xfrm>
          <a:prstGeom prst="rect">
            <a:avLst/>
          </a:prstGeom>
          <a:noFill/>
          <a:ln w="9525">
            <a:noFill/>
          </a:ln>
        </p:spPr>
        <p:txBody>
          <a:bodyPr wrap="square">
            <a:spAutoFit/>
          </a:bodyPr>
          <a:p>
            <a:pPr algn="ctr" defTabSz="1085850">
              <a:spcBef>
                <a:spcPct val="50000"/>
              </a:spcBef>
            </a:pP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Đấu</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tranh</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cho</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một</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thế</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giới</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hòa</a:t>
            </a:r>
            <a:r>
              <a:rPr lang="en-SG" altLang="zh-CN" sz="6000" b="1" dirty="0">
                <a:solidFill>
                  <a:srgbClr val="FF0000"/>
                </a:solidFill>
                <a:latin typeface="Times New Roman" panose="02020603050405020304" pitchFamily="18" charset="0"/>
                <a:ea typeface="黑体" panose="02010600030101010101" pitchFamily="2" charset="-122"/>
                <a:cs typeface="Times New Roman" panose="02020603050405020304" pitchFamily="18" charset="0"/>
              </a:rPr>
              <a:t> </a:t>
            </a:r>
            <a:r>
              <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rPr>
              <a:t>bình</a:t>
            </a:r>
            <a:endParaRPr lang="en-SG" altLang="zh-CN" sz="6000" b="1" dirty="0" err="1">
              <a:solidFill>
                <a:srgbClr val="FF0000"/>
              </a:solidFill>
              <a:latin typeface="Times New Roman" panose="02020603050405020304" pitchFamily="18" charset="0"/>
              <a:ea typeface="黑体" panose="02010600030101010101" pitchFamily="2" charset="-122"/>
              <a:cs typeface="Times New Roman" panose="02020603050405020304" pitchFamily="18" charset="0"/>
            </a:endParaRPr>
          </a:p>
        </p:txBody>
      </p:sp>
      <p:sp>
        <p:nvSpPr>
          <p:cNvPr id="6" name="Text Box 5"/>
          <p:cNvSpPr txBox="1"/>
          <p:nvPr/>
        </p:nvSpPr>
        <p:spPr>
          <a:xfrm>
            <a:off x="428625" y="-23495"/>
            <a:ext cx="4956175" cy="1076325"/>
          </a:xfrm>
          <a:prstGeom prst="rect">
            <a:avLst/>
          </a:prstGeom>
          <a:noFill/>
        </p:spPr>
        <p:txBody>
          <a:bodyPr wrap="square" rtlCol="0">
            <a:spAutoFit/>
          </a:bodyPr>
          <a:p>
            <a:r>
              <a:rPr lang="en-US" sz="3200" b="1" u="sng">
                <a:solidFill>
                  <a:srgbClr val="FF0000"/>
                </a:solidFill>
                <a:latin typeface="Times New Roman" panose="02020603050405020304" pitchFamily="18" charset="0"/>
                <a:cs typeface="Times New Roman" panose="02020603050405020304" pitchFamily="18" charset="0"/>
              </a:rPr>
              <a:t>TUẦN 2: </a:t>
            </a:r>
            <a:endParaRPr lang="en-US" sz="3200" b="1" u="sng">
              <a:solidFill>
                <a:srgbClr val="FF0000"/>
              </a:solidFill>
              <a:latin typeface="Times New Roman" panose="02020603050405020304" pitchFamily="18" charset="0"/>
              <a:cs typeface="Times New Roman" panose="02020603050405020304" pitchFamily="18" charset="0"/>
            </a:endParaRPr>
          </a:p>
          <a:p>
            <a:r>
              <a:rPr lang="en-US" sz="3200" b="1" u="sng">
                <a:solidFill>
                  <a:srgbClr val="FF0000"/>
                </a:solidFill>
                <a:latin typeface="Times New Roman" panose="02020603050405020304" pitchFamily="18" charset="0"/>
                <a:cs typeface="Times New Roman" panose="02020603050405020304" pitchFamily="18" charset="0"/>
              </a:rPr>
              <a:t>TIẾT: 6,7</a:t>
            </a:r>
            <a:endParaRPr lang="en-US" sz="3200" b="1" u="sng">
              <a:solidFill>
                <a:srgbClr val="FF0000"/>
              </a:solidFill>
              <a:latin typeface="Times New Roman" panose="02020603050405020304" pitchFamily="18" charset="0"/>
              <a:cs typeface="Times New Roman" panose="02020603050405020304" pitchFamily="18" charset="0"/>
            </a:endParaRPr>
          </a:p>
        </p:txBody>
      </p:sp>
      <p:sp>
        <p:nvSpPr>
          <p:cNvPr id="8" name="Text Box 7"/>
          <p:cNvSpPr txBox="1"/>
          <p:nvPr/>
        </p:nvSpPr>
        <p:spPr>
          <a:xfrm>
            <a:off x="596900" y="1845310"/>
            <a:ext cx="4166870" cy="583565"/>
          </a:xfrm>
          <a:prstGeom prst="rect">
            <a:avLst/>
          </a:prstGeom>
          <a:noFill/>
        </p:spPr>
        <p:txBody>
          <a:bodyPr wrap="square" rtlCol="0">
            <a:spAutoFit/>
          </a:bodyPr>
          <a:p>
            <a:r>
              <a:rPr lang="en-US" sz="3200" b="1">
                <a:solidFill>
                  <a:srgbClr val="FF0000"/>
                </a:solidFill>
                <a:latin typeface="Times New Roman" panose="02020603050405020304" pitchFamily="18" charset="0"/>
                <a:cs typeface="Times New Roman" panose="02020603050405020304" pitchFamily="18" charset="0"/>
              </a:rPr>
              <a:t>I. </a:t>
            </a:r>
            <a:r>
              <a:rPr lang="en-US" sz="3200" b="1" u="sng">
                <a:solidFill>
                  <a:srgbClr val="FF0000"/>
                </a:solidFill>
                <a:latin typeface="Times New Roman" panose="02020603050405020304" pitchFamily="18" charset="0"/>
                <a:cs typeface="Times New Roman" panose="02020603050405020304" pitchFamily="18" charset="0"/>
              </a:rPr>
              <a:t>Tìm hiểu chung:</a:t>
            </a:r>
            <a:endParaRPr lang="en-US" sz="3200" b="1" u="sng">
              <a:solidFill>
                <a:srgbClr val="FF0000"/>
              </a:solidFill>
              <a:latin typeface="Times New Roman" panose="02020603050405020304" pitchFamily="18" charset="0"/>
              <a:cs typeface="Times New Roman" panose="02020603050405020304" pitchFamily="18" charset="0"/>
            </a:endParaRPr>
          </a:p>
        </p:txBody>
      </p:sp>
      <p:sp>
        <p:nvSpPr>
          <p:cNvPr id="15" name="Text Box 14"/>
          <p:cNvSpPr txBox="1"/>
          <p:nvPr/>
        </p:nvSpPr>
        <p:spPr>
          <a:xfrm>
            <a:off x="767715" y="2565400"/>
            <a:ext cx="6381115" cy="1137285"/>
          </a:xfrm>
          <a:prstGeom prst="rect">
            <a:avLst/>
          </a:prstGeom>
          <a:noFill/>
        </p:spPr>
        <p:txBody>
          <a:bodyPr wrap="square" rtlCol="0">
            <a:spAutoFit/>
          </a:bodyPr>
          <a:p>
            <a:r>
              <a:rPr lang="en-US" sz="3600" b="1">
                <a:solidFill>
                  <a:srgbClr val="C00000"/>
                </a:solidFill>
                <a:latin typeface="Times New Roman" panose="02020603050405020304" pitchFamily="18" charset="0"/>
                <a:cs typeface="Times New Roman" panose="02020603050405020304" pitchFamily="18" charset="0"/>
              </a:rPr>
              <a:t>1/ </a:t>
            </a:r>
            <a:r>
              <a:rPr lang="en-US" sz="3200" b="1" u="sng">
                <a:solidFill>
                  <a:srgbClr val="C00000"/>
                </a:solidFill>
                <a:latin typeface="Times New Roman" panose="02020603050405020304" pitchFamily="18" charset="0"/>
                <a:cs typeface="Times New Roman" panose="02020603050405020304" pitchFamily="18" charset="0"/>
              </a:rPr>
              <a:t>Tác giả:</a:t>
            </a:r>
            <a:endParaRPr lang="en-US" sz="3200" b="1" u="sng">
              <a:solidFill>
                <a:srgbClr val="C00000"/>
              </a:solidFill>
              <a:latin typeface="Times New Roman" panose="02020603050405020304" pitchFamily="18" charset="0"/>
              <a:cs typeface="Times New Roman" panose="02020603050405020304" pitchFamily="18" charset="0"/>
            </a:endParaRPr>
          </a:p>
          <a:p>
            <a:r>
              <a:rPr lang="en-US" sz="3200" b="1">
                <a:solidFill>
                  <a:srgbClr val="C00000"/>
                </a:solidFill>
                <a:latin typeface="Times New Roman" panose="02020603050405020304" pitchFamily="18" charset="0"/>
                <a:cs typeface="Times New Roman" panose="02020603050405020304" pitchFamily="18" charset="0"/>
              </a:rPr>
              <a:t>2/ </a:t>
            </a:r>
            <a:r>
              <a:rPr lang="en-US" sz="3200" b="1" u="sng">
                <a:solidFill>
                  <a:srgbClr val="C00000"/>
                </a:solidFill>
                <a:latin typeface="Times New Roman" panose="02020603050405020304" pitchFamily="18" charset="0"/>
                <a:cs typeface="Times New Roman" panose="02020603050405020304" pitchFamily="18" charset="0"/>
              </a:rPr>
              <a:t>Tác phẩm:</a:t>
            </a:r>
            <a:endParaRPr lang="en-US" sz="3200" b="1" u="sng">
              <a:solidFill>
                <a:srgbClr val="C0000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336550" y="3921760"/>
            <a:ext cx="7438390" cy="2553335"/>
          </a:xfrm>
          <a:prstGeom prst="rect">
            <a:avLst/>
          </a:prstGeom>
          <a:noFill/>
          <a:ln w="9525">
            <a:noFill/>
          </a:ln>
        </p:spPr>
        <p:txBody>
          <a:bodyPr wrap="square">
            <a:spAutoFit/>
          </a:bodyPr>
          <a:p>
            <a:pPr indent="0"/>
            <a:r>
              <a:rPr lang="en-US" sz="3200" b="1">
                <a:solidFill>
                  <a:srgbClr val="000000"/>
                </a:solidFill>
                <a:latin typeface="Times New Roman" panose="02020603050405020304" pitchFamily="18" charset="0"/>
              </a:rPr>
              <a:t>+ Kiểu văn bản:</a:t>
            </a:r>
            <a:r>
              <a:rPr lang="en-US" sz="3200">
                <a:solidFill>
                  <a:srgbClr val="000000"/>
                </a:solidFill>
                <a:latin typeface="Times New Roman" panose="02020603050405020304" pitchFamily="18" charset="0"/>
              </a:rPr>
              <a:t>văn nghị luận có nội dung nhật dụng</a:t>
            </a:r>
            <a:endParaRPr lang="en-US" sz="3200">
              <a:solidFill>
                <a:srgbClr val="000000"/>
              </a:solidFill>
              <a:latin typeface="Times New Roman" panose="02020603050405020304" pitchFamily="18" charset="0"/>
            </a:endParaRPr>
          </a:p>
          <a:p>
            <a:pPr indent="0"/>
            <a:r>
              <a:rPr lang="en-US" sz="3200" b="1">
                <a:solidFill>
                  <a:srgbClr val="000000"/>
                </a:solidFill>
                <a:latin typeface="Times New Roman" panose="02020603050405020304" pitchFamily="18" charset="0"/>
              </a:rPr>
              <a:t>+ Xuất xứ:</a:t>
            </a:r>
            <a:r>
              <a:rPr lang="en-US" sz="3200" b="0">
                <a:solidFill>
                  <a:srgbClr val="000000"/>
                </a:solidFill>
                <a:latin typeface="Times New Roman" panose="02020603050405020304" pitchFamily="18" charset="0"/>
              </a:rPr>
              <a:t> </a:t>
            </a:r>
            <a:r>
              <a:rPr lang="en-US" sz="3200" b="0">
                <a:latin typeface="Times New Roman" panose="02020603050405020304" pitchFamily="18" charset="0"/>
              </a:rPr>
              <a:t>Trích từ bản tham luận của tác giả đọc tại cuộc họp mặt của 6 nguyên thủ quốc gia lần 2.</a:t>
            </a:r>
            <a:endParaRPr lang="en-US" sz="320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wipe(left)">
                                      <p:cBhvr>
                                        <p:cTn id="12"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61272" y="261326"/>
            <a:ext cx="7706936" cy="968125"/>
            <a:chOff x="1136878" y="6196"/>
            <a:chExt cx="4855034" cy="968125"/>
          </a:xfrm>
          <a:solidFill>
            <a:schemeClr val="accent3">
              <a:lumMod val="20000"/>
              <a:lumOff val="80000"/>
            </a:schemeClr>
          </a:solidFill>
        </p:grpSpPr>
        <p:sp>
          <p:nvSpPr>
            <p:cNvPr id="6" name="Rectangle: Rounded Corners 5"/>
            <p:cNvSpPr/>
            <p:nvPr/>
          </p:nvSpPr>
          <p:spPr>
            <a:xfrm>
              <a:off x="1136878" y="6196"/>
              <a:ext cx="4855034" cy="96812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4"/>
            <p:cNvSpPr txBox="1"/>
            <p:nvPr/>
          </p:nvSpPr>
          <p:spPr>
            <a:xfrm>
              <a:off x="1165233" y="34551"/>
              <a:ext cx="4798324" cy="9114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BZ" sz="4000" dirty="0" err="1">
                  <a:solidFill>
                    <a:srgbClr val="FF0000"/>
                  </a:solidFill>
                  <a:latin typeface="Times New Roman" panose="02020603050405020304" pitchFamily="18" charset="0"/>
                  <a:cs typeface="Times New Roman" panose="02020603050405020304" pitchFamily="18" charset="0"/>
                </a:rPr>
                <a:t>Đề</a:t>
              </a:r>
              <a:r>
                <a:rPr lang="en-BZ" sz="4000" dirty="0">
                  <a:solidFill>
                    <a:srgbClr val="FF0000"/>
                  </a:solidFill>
                  <a:latin typeface="Times New Roman" panose="02020603050405020304" pitchFamily="18" charset="0"/>
                  <a:cs typeface="Times New Roman" panose="02020603050405020304" pitchFamily="18" charset="0"/>
                </a:rPr>
                <a:t> </a:t>
              </a:r>
              <a:r>
                <a:rPr lang="en-BZ" sz="4000" dirty="0" err="1">
                  <a:solidFill>
                    <a:srgbClr val="FF0000"/>
                  </a:solidFill>
                  <a:latin typeface="Times New Roman" panose="02020603050405020304" pitchFamily="18" charset="0"/>
                  <a:cs typeface="Times New Roman" panose="02020603050405020304" pitchFamily="18" charset="0"/>
                </a:rPr>
                <a:t>nghị</a:t>
              </a:r>
              <a:endParaRPr lang="en-BZ" sz="4000" kern="1200" dirty="0">
                <a:solidFill>
                  <a:srgbClr val="FF0000"/>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3863752" y="1465763"/>
            <a:ext cx="579948" cy="556930"/>
            <a:chOff x="3346568" y="1034829"/>
            <a:chExt cx="435656" cy="363047"/>
          </a:xfrm>
        </p:grpSpPr>
        <p:sp>
          <p:nvSpPr>
            <p:cNvPr id="9" name="Arrow: Right 8"/>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Arrow: Right 4"/>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p>
          </p:txBody>
        </p:sp>
      </p:grpSp>
      <p:grpSp>
        <p:nvGrpSpPr>
          <p:cNvPr id="11" name="Group 10"/>
          <p:cNvGrpSpPr/>
          <p:nvPr/>
        </p:nvGrpSpPr>
        <p:grpSpPr>
          <a:xfrm>
            <a:off x="295491" y="2100296"/>
            <a:ext cx="7706936" cy="1754326"/>
            <a:chOff x="1647759" y="2299271"/>
            <a:chExt cx="3833273" cy="764379"/>
          </a:xfrm>
          <a:solidFill>
            <a:schemeClr val="accent6">
              <a:lumMod val="20000"/>
              <a:lumOff val="80000"/>
            </a:schemeClr>
          </a:solidFill>
        </p:grpSpPr>
        <p:sp>
          <p:nvSpPr>
            <p:cNvPr id="12" name="Rectangle: Rounded Corners 11"/>
            <p:cNvSpPr/>
            <p:nvPr/>
          </p:nvSpPr>
          <p:spPr>
            <a:xfrm>
              <a:off x="1647759" y="2299271"/>
              <a:ext cx="3833273" cy="76437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Rounded Corners 4"/>
            <p:cNvSpPr txBox="1"/>
            <p:nvPr/>
          </p:nvSpPr>
          <p:spPr>
            <a:xfrm>
              <a:off x="1670147" y="2321659"/>
              <a:ext cx="3788497" cy="7196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en-US" sz="32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ở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ngân</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hàng</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l</a:t>
              </a:r>
              <a:r>
                <a:rPr lang="vi-VN"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ư</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u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trữ</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trí</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nhớ</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Để</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đời</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sau</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biết</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thế</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giới</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đã</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từng</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tồn</a:t>
              </a:r>
              <a:r>
                <a:rPr lang="en-SG" altLang="en-US"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altLang="en-US" sz="3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tại</a:t>
              </a:r>
              <a:endParaRPr lang="en-BZ" sz="32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3906649" y="4150950"/>
            <a:ext cx="579948" cy="556930"/>
            <a:chOff x="3346568" y="1034829"/>
            <a:chExt cx="435656" cy="363047"/>
          </a:xfrm>
        </p:grpSpPr>
        <p:sp>
          <p:nvSpPr>
            <p:cNvPr id="15" name="Arrow: Right 14"/>
            <p:cNvSpPr/>
            <p:nvPr/>
          </p:nvSpPr>
          <p:spPr>
            <a:xfrm rot="5400000">
              <a:off x="3382872" y="998525"/>
              <a:ext cx="363047" cy="435656"/>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 name="Arrow: Right 4"/>
            <p:cNvSpPr txBox="1"/>
            <p:nvPr/>
          </p:nvSpPr>
          <p:spPr>
            <a:xfrm>
              <a:off x="3433699" y="1034829"/>
              <a:ext cx="261394" cy="254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SG" sz="1600" kern="1200"/>
            </a:p>
          </p:txBody>
        </p:sp>
      </p:grpSp>
      <p:grpSp>
        <p:nvGrpSpPr>
          <p:cNvPr id="17" name="Group 16"/>
          <p:cNvGrpSpPr/>
          <p:nvPr/>
        </p:nvGrpSpPr>
        <p:grpSpPr>
          <a:xfrm>
            <a:off x="362779" y="4725467"/>
            <a:ext cx="7616913" cy="1819334"/>
            <a:chOff x="1647759" y="3872894"/>
            <a:chExt cx="3833273" cy="1580834"/>
          </a:xfrm>
          <a:solidFill>
            <a:schemeClr val="accent4">
              <a:lumMod val="20000"/>
              <a:lumOff val="80000"/>
            </a:schemeClr>
          </a:solidFill>
        </p:grpSpPr>
        <p:sp>
          <p:nvSpPr>
            <p:cNvPr id="18" name="Rectangle: Rounded Corners 17"/>
            <p:cNvSpPr/>
            <p:nvPr/>
          </p:nvSpPr>
          <p:spPr>
            <a:xfrm>
              <a:off x="1647759" y="3931701"/>
              <a:ext cx="3833273" cy="1522027"/>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ectangle: Rounded Corners 4"/>
            <p:cNvSpPr txBox="1"/>
            <p:nvPr/>
          </p:nvSpPr>
          <p:spPr>
            <a:xfrm>
              <a:off x="1706568" y="3872894"/>
              <a:ext cx="3774464" cy="152202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endParaRPr lang="en-SG" sz="1000" dirty="0">
                <a:solidFill>
                  <a:schemeClr val="tx1"/>
                </a:solidFill>
                <a:latin typeface="#9Slide03 Arima Madurai" panose="00000500000000000000" pitchFamily="2" charset="0"/>
                <a:cs typeface="#9Slide03 Arima Madurai" panose="00000500000000000000" pitchFamily="2" charset="0"/>
              </a:endParaRPr>
            </a:p>
            <a:p>
              <a:pPr lvl="0" algn="ctr" defTabSz="1600200">
                <a:lnSpc>
                  <a:spcPct val="90000"/>
                </a:lnSpc>
                <a:spcBef>
                  <a:spcPct val="0"/>
                </a:spcBef>
                <a:spcAft>
                  <a:spcPct val="35000"/>
                </a:spcAft>
              </a:pPr>
              <a:r>
                <a:rPr lang="en-SG" sz="3200" dirty="0">
                  <a:solidFill>
                    <a:schemeClr val="tx1"/>
                  </a:solidFill>
                  <a:latin typeface="Times New Roman" panose="02020603050405020304" pitchFamily="18" charset="0"/>
                  <a:cs typeface="Times New Roman" panose="02020603050405020304" pitchFamily="18" charset="0"/>
                </a:rPr>
                <a:t>N</a:t>
              </a:r>
              <a:r>
                <a:rPr lang="vi-VN" sz="3200" dirty="0">
                  <a:solidFill>
                    <a:schemeClr val="tx1"/>
                  </a:solidFill>
                  <a:latin typeface="Times New Roman" panose="02020603050405020304" pitchFamily="18" charset="0"/>
                  <a:cs typeface="Times New Roman" panose="02020603050405020304" pitchFamily="18" charset="0"/>
                </a:rPr>
                <a:t>hân loại cần giữ kí ức của mình, lịch sử sẽ lên án những thế lực hiếu chiến đã đẩy nhân loại vào thảm hoạ hạt nhân.</a:t>
              </a:r>
              <a:endParaRPr lang="en-BZ" sz="3200" kern="1200" dirty="0">
                <a:solidFill>
                  <a:schemeClr val="tx1"/>
                </a:solidFill>
                <a:latin typeface="Times New Roman" panose="02020603050405020304" pitchFamily="18" charset="0"/>
                <a:cs typeface="Times New Roman" panose="02020603050405020304" pitchFamily="18" charset="0"/>
              </a:endParaRPr>
            </a:p>
          </p:txBody>
        </p:sp>
      </p:grpSp>
      <p:pic>
        <p:nvPicPr>
          <p:cNvPr id="20" name="Picture 19"/>
          <p:cNvPicPr>
            <a:picLocks noChangeAspect="1"/>
          </p:cNvPicPr>
          <p:nvPr/>
        </p:nvPicPr>
        <p:blipFill rotWithShape="1">
          <a:blip r:embed="rId1">
            <a:extLst>
              <a:ext uri="{28A0092B-C50C-407E-A947-70E740481C1C}">
                <a14:useLocalDpi xmlns:a14="http://schemas.microsoft.com/office/drawing/2010/main" val="0"/>
              </a:ext>
            </a:extLst>
          </a:blip>
          <a:srcRect b="7667"/>
          <a:stretch>
            <a:fillRect/>
          </a:stretch>
        </p:blipFill>
        <p:spPr>
          <a:xfrm>
            <a:off x="7727596" y="757147"/>
            <a:ext cx="4752528" cy="53437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ơ đồ 3"/>
          <p:cNvGraphicFramePr/>
          <p:nvPr/>
        </p:nvGraphicFramePr>
        <p:xfrm>
          <a:off x="302832" y="4831090"/>
          <a:ext cx="11747206" cy="160832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8194" name="Picture 2" descr="International Peace Day: List of educational institutions to study peace  and conflict studies in India | Education News,The Indian Express"/>
          <p:cNvPicPr>
            <a:picLocks noChangeAspect="1" noChangeArrowheads="1"/>
          </p:cNvPicPr>
          <p:nvPr/>
        </p:nvPicPr>
        <p:blipFill rotWithShape="1">
          <a:blip r:embed="rId6">
            <a:extLst>
              <a:ext uri="{28A0092B-C50C-407E-A947-70E740481C1C}">
                <a14:useLocalDpi xmlns:a14="http://schemas.microsoft.com/office/drawing/2010/main" val="0"/>
              </a:ext>
            </a:extLst>
          </a:blip>
          <a:srcRect t="1247" b="21758"/>
          <a:stretch>
            <a:fillRect/>
          </a:stretch>
        </p:blipFill>
        <p:spPr bwMode="auto">
          <a:xfrm>
            <a:off x="1313815" y="140335"/>
            <a:ext cx="8693785" cy="45573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A4D2FFB5-8609-40BA-A2B3-C1BB270E7D04}"/>
                                            </p:graphicEl>
                                          </p:spTgt>
                                        </p:tgtEl>
                                        <p:attrNameLst>
                                          <p:attrName>style.visibility</p:attrName>
                                        </p:attrNameLst>
                                      </p:cBhvr>
                                      <p:to>
                                        <p:strVal val="visible"/>
                                      </p:to>
                                    </p:set>
                                    <p:animEffect transition="in" filter="fade">
                                      <p:cBhvr>
                                        <p:cTn id="7" dur="1000"/>
                                        <p:tgtEl>
                                          <p:spTgt spid="4">
                                            <p:graphicEl>
                                              <a:dgm id="{A4D2FFB5-8609-40BA-A2B3-C1BB270E7D04}"/>
                                            </p:graphicEl>
                                          </p:spTgt>
                                        </p:tgtEl>
                                      </p:cBhvr>
                                    </p:animEffect>
                                    <p:anim calcmode="lin" valueType="num">
                                      <p:cBhvr>
                                        <p:cTn id="8" dur="1000" fill="hold"/>
                                        <p:tgtEl>
                                          <p:spTgt spid="4">
                                            <p:graphicEl>
                                              <a:dgm id="{A4D2FFB5-8609-40BA-A2B3-C1BB270E7D04}"/>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A4D2FFB5-8609-40BA-A2B3-C1BB270E7D04}"/>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6952DC1E-AFED-4CB0-B06C-E36863842C6C}"/>
                                            </p:graphicEl>
                                          </p:spTgt>
                                        </p:tgtEl>
                                        <p:attrNameLst>
                                          <p:attrName>style.visibility</p:attrName>
                                        </p:attrNameLst>
                                      </p:cBhvr>
                                      <p:to>
                                        <p:strVal val="visible"/>
                                      </p:to>
                                    </p:set>
                                    <p:animEffect transition="in" filter="fade">
                                      <p:cBhvr>
                                        <p:cTn id="14" dur="1000"/>
                                        <p:tgtEl>
                                          <p:spTgt spid="4">
                                            <p:graphicEl>
                                              <a:dgm id="{6952DC1E-AFED-4CB0-B06C-E36863842C6C}"/>
                                            </p:graphicEl>
                                          </p:spTgt>
                                        </p:tgtEl>
                                      </p:cBhvr>
                                    </p:animEffect>
                                    <p:anim calcmode="lin" valueType="num">
                                      <p:cBhvr>
                                        <p:cTn id="15" dur="1000" fill="hold"/>
                                        <p:tgtEl>
                                          <p:spTgt spid="4">
                                            <p:graphicEl>
                                              <a:dgm id="{6952DC1E-AFED-4CB0-B06C-E36863842C6C}"/>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6952DC1E-AFED-4CB0-B06C-E36863842C6C}"/>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4D538E08-A665-4BB0-944C-41829CD424A0}"/>
                                            </p:graphicEl>
                                          </p:spTgt>
                                        </p:tgtEl>
                                        <p:attrNameLst>
                                          <p:attrName>style.visibility</p:attrName>
                                        </p:attrNameLst>
                                      </p:cBhvr>
                                      <p:to>
                                        <p:strVal val="visible"/>
                                      </p:to>
                                    </p:set>
                                    <p:animEffect transition="in" filter="fade">
                                      <p:cBhvr>
                                        <p:cTn id="19" dur="1000"/>
                                        <p:tgtEl>
                                          <p:spTgt spid="4">
                                            <p:graphicEl>
                                              <a:dgm id="{4D538E08-A665-4BB0-944C-41829CD424A0}"/>
                                            </p:graphicEl>
                                          </p:spTgt>
                                        </p:tgtEl>
                                      </p:cBhvr>
                                    </p:animEffect>
                                    <p:anim calcmode="lin" valueType="num">
                                      <p:cBhvr>
                                        <p:cTn id="20" dur="1000" fill="hold"/>
                                        <p:tgtEl>
                                          <p:spTgt spid="4">
                                            <p:graphicEl>
                                              <a:dgm id="{4D538E08-A665-4BB0-944C-41829CD424A0}"/>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4D538E08-A665-4BB0-944C-41829CD424A0}"/>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1043B569-D5ED-4527-8EC1-D40773295328}"/>
                                            </p:graphicEl>
                                          </p:spTgt>
                                        </p:tgtEl>
                                        <p:attrNameLst>
                                          <p:attrName>style.visibility</p:attrName>
                                        </p:attrNameLst>
                                      </p:cBhvr>
                                      <p:to>
                                        <p:strVal val="visible"/>
                                      </p:to>
                                    </p:set>
                                    <p:animEffect transition="in" filter="fade">
                                      <p:cBhvr>
                                        <p:cTn id="26" dur="1000"/>
                                        <p:tgtEl>
                                          <p:spTgt spid="4">
                                            <p:graphicEl>
                                              <a:dgm id="{1043B569-D5ED-4527-8EC1-D40773295328}"/>
                                            </p:graphicEl>
                                          </p:spTgt>
                                        </p:tgtEl>
                                      </p:cBhvr>
                                    </p:animEffect>
                                    <p:anim calcmode="lin" valueType="num">
                                      <p:cBhvr>
                                        <p:cTn id="27" dur="1000" fill="hold"/>
                                        <p:tgtEl>
                                          <p:spTgt spid="4">
                                            <p:graphicEl>
                                              <a:dgm id="{1043B569-D5ED-4527-8EC1-D40773295328}"/>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1043B569-D5ED-4527-8EC1-D40773295328}"/>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4721B91F-8873-435F-A5A0-7A69C1732C7A}"/>
                                            </p:graphicEl>
                                          </p:spTgt>
                                        </p:tgtEl>
                                        <p:attrNameLst>
                                          <p:attrName>style.visibility</p:attrName>
                                        </p:attrNameLst>
                                      </p:cBhvr>
                                      <p:to>
                                        <p:strVal val="visible"/>
                                      </p:to>
                                    </p:set>
                                    <p:animEffect transition="in" filter="fade">
                                      <p:cBhvr>
                                        <p:cTn id="31" dur="1000"/>
                                        <p:tgtEl>
                                          <p:spTgt spid="4">
                                            <p:graphicEl>
                                              <a:dgm id="{4721B91F-8873-435F-A5A0-7A69C1732C7A}"/>
                                            </p:graphicEl>
                                          </p:spTgt>
                                        </p:tgtEl>
                                      </p:cBhvr>
                                    </p:animEffect>
                                    <p:anim calcmode="lin" valueType="num">
                                      <p:cBhvr>
                                        <p:cTn id="32" dur="1000" fill="hold"/>
                                        <p:tgtEl>
                                          <p:spTgt spid="4">
                                            <p:graphicEl>
                                              <a:dgm id="{4721B91F-8873-435F-A5A0-7A69C1732C7A}"/>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4721B91F-8873-435F-A5A0-7A69C1732C7A}"/>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90C4BD2F-4EA1-478A-92C0-592B87E7DAE5}"/>
                                            </p:graphicEl>
                                          </p:spTgt>
                                        </p:tgtEl>
                                        <p:attrNameLst>
                                          <p:attrName>style.visibility</p:attrName>
                                        </p:attrNameLst>
                                      </p:cBhvr>
                                      <p:to>
                                        <p:strVal val="visible"/>
                                      </p:to>
                                    </p:set>
                                    <p:animEffect transition="in" filter="fade">
                                      <p:cBhvr>
                                        <p:cTn id="38" dur="1000"/>
                                        <p:tgtEl>
                                          <p:spTgt spid="4">
                                            <p:graphicEl>
                                              <a:dgm id="{90C4BD2F-4EA1-478A-92C0-592B87E7DAE5}"/>
                                            </p:graphicEl>
                                          </p:spTgt>
                                        </p:tgtEl>
                                      </p:cBhvr>
                                    </p:animEffect>
                                    <p:anim calcmode="lin" valueType="num">
                                      <p:cBhvr>
                                        <p:cTn id="39" dur="1000" fill="hold"/>
                                        <p:tgtEl>
                                          <p:spTgt spid="4">
                                            <p:graphicEl>
                                              <a:dgm id="{90C4BD2F-4EA1-478A-92C0-592B87E7DAE5}"/>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90C4BD2F-4EA1-478A-92C0-592B87E7DAE5}"/>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graphicEl>
                                              <a:dgm id="{1D3E250F-A797-46F7-9980-99D88F5BEDE3}"/>
                                            </p:graphicEl>
                                          </p:spTgt>
                                        </p:tgtEl>
                                        <p:attrNameLst>
                                          <p:attrName>style.visibility</p:attrName>
                                        </p:attrNameLst>
                                      </p:cBhvr>
                                      <p:to>
                                        <p:strVal val="visible"/>
                                      </p:to>
                                    </p:set>
                                    <p:animEffect transition="in" filter="fade">
                                      <p:cBhvr>
                                        <p:cTn id="43" dur="1000"/>
                                        <p:tgtEl>
                                          <p:spTgt spid="4">
                                            <p:graphicEl>
                                              <a:dgm id="{1D3E250F-A797-46F7-9980-99D88F5BEDE3}"/>
                                            </p:graphicEl>
                                          </p:spTgt>
                                        </p:tgtEl>
                                      </p:cBhvr>
                                    </p:animEffect>
                                    <p:anim calcmode="lin" valueType="num">
                                      <p:cBhvr>
                                        <p:cTn id="44" dur="1000" fill="hold"/>
                                        <p:tgtEl>
                                          <p:spTgt spid="4">
                                            <p:graphicEl>
                                              <a:dgm id="{1D3E250F-A797-46F7-9980-99D88F5BEDE3}"/>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1D3E250F-A797-46F7-9980-99D88F5BEDE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3734435" y="751523"/>
            <a:ext cx="3528060" cy="706755"/>
          </a:xfrm>
          <a:prstGeom prst="rect">
            <a:avLst/>
          </a:prstGeom>
          <a:noFill/>
          <a:ln w="9525">
            <a:noFill/>
            <a:miter lim="800000"/>
          </a:ln>
        </p:spPr>
        <p:txBody>
          <a:bodyPr wrap="square" anchor="ctr">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1. 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thuật</a:t>
            </a:r>
            <a:endParaRPr lang="en-US" sz="4000" b="1" dirty="0">
              <a:solidFill>
                <a:srgbClr val="FF0000"/>
              </a:solidFill>
              <a:latin typeface="Times New Roman" panose="02020603050405020304" pitchFamily="18" charset="0"/>
              <a:cs typeface="Times New Roman" panose="02020603050405020304" pitchFamily="18" charset="0"/>
            </a:endParaRPr>
          </a:p>
        </p:txBody>
      </p:sp>
      <p:grpSp>
        <p:nvGrpSpPr>
          <p:cNvPr id="3" name="Group 7"/>
          <p:cNvGrpSpPr/>
          <p:nvPr/>
        </p:nvGrpSpPr>
        <p:grpSpPr bwMode="auto">
          <a:xfrm>
            <a:off x="912169" y="2204864"/>
            <a:ext cx="2795372" cy="3960440"/>
            <a:chOff x="457200" y="1239996"/>
            <a:chExt cx="2177144" cy="2804886"/>
          </a:xfrm>
        </p:grpSpPr>
        <p:sp>
          <p:nvSpPr>
            <p:cNvPr id="4" name="Rectangle 3"/>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536316" y="1293865"/>
              <a:ext cx="2018913" cy="2694698"/>
            </a:xfrm>
            <a:prstGeom prst="rect">
              <a:avLst/>
            </a:prstGeom>
            <a:noFill/>
            <a:ln w="19050">
              <a:solidFill>
                <a:schemeClr val="accent2">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 name="Group 6"/>
          <p:cNvGrpSpPr/>
          <p:nvPr/>
        </p:nvGrpSpPr>
        <p:grpSpPr bwMode="auto">
          <a:xfrm flipV="1">
            <a:off x="785168" y="2377901"/>
            <a:ext cx="2101850" cy="738188"/>
            <a:chOff x="4763053" y="2429435"/>
            <a:chExt cx="2840865" cy="833718"/>
          </a:xfrm>
        </p:grpSpPr>
        <p:sp>
          <p:nvSpPr>
            <p:cNvPr id="7" name="Freeform 54"/>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1" fmla="*/ 7314 w 1213103"/>
                <a:gd name="connsiteY0-2" fmla="*/ 0 h 404774"/>
                <a:gd name="connsiteX1-3" fmla="*/ 1010716 w 1213103"/>
                <a:gd name="connsiteY1-4" fmla="*/ 0 h 404774"/>
                <a:gd name="connsiteX2-5" fmla="*/ 1213103 w 1213103"/>
                <a:gd name="connsiteY2-6" fmla="*/ 202387 h 404774"/>
                <a:gd name="connsiteX3-7" fmla="*/ 1010716 w 1213103"/>
                <a:gd name="connsiteY3-8" fmla="*/ 404774 h 404774"/>
                <a:gd name="connsiteX4-9" fmla="*/ 7314 w 1213103"/>
                <a:gd name="connsiteY4-10" fmla="*/ 404774 h 404774"/>
                <a:gd name="connsiteX5-11" fmla="*/ 0 w 1213103"/>
                <a:gd name="connsiteY5-12" fmla="*/ 131673 h 404774"/>
                <a:gd name="connsiteX6" fmla="*/ 7314 w 1213103"/>
                <a:gd name="connsiteY6" fmla="*/ 0 h 404774"/>
                <a:gd name="connsiteX0-13" fmla="*/ 89610 w 1295399"/>
                <a:gd name="connsiteY0-14" fmla="*/ 0 h 404774"/>
                <a:gd name="connsiteX1-15" fmla="*/ 1093012 w 1295399"/>
                <a:gd name="connsiteY1-16" fmla="*/ 0 h 404774"/>
                <a:gd name="connsiteX2-17" fmla="*/ 1295399 w 1295399"/>
                <a:gd name="connsiteY2-18" fmla="*/ 202387 h 404774"/>
                <a:gd name="connsiteX3-19" fmla="*/ 1093012 w 1295399"/>
                <a:gd name="connsiteY3-20" fmla="*/ 404774 h 404774"/>
                <a:gd name="connsiteX4-21" fmla="*/ 89610 w 1295399"/>
                <a:gd name="connsiteY4-22" fmla="*/ 404774 h 404774"/>
                <a:gd name="connsiteX5-23" fmla="*/ 0 w 1295399"/>
                <a:gd name="connsiteY5-24" fmla="*/ 99974 h 404774"/>
                <a:gd name="connsiteX6-25" fmla="*/ 89610 w 1295399"/>
                <a:gd name="connsiteY6-26" fmla="*/ 0 h 404774"/>
                <a:gd name="connsiteX0-27" fmla="*/ 89610 w 1295399"/>
                <a:gd name="connsiteY0-28" fmla="*/ 0 h 404774"/>
                <a:gd name="connsiteX1-29" fmla="*/ 1093012 w 1295399"/>
                <a:gd name="connsiteY1-30" fmla="*/ 0 h 404774"/>
                <a:gd name="connsiteX2-31" fmla="*/ 1295399 w 1295399"/>
                <a:gd name="connsiteY2-32" fmla="*/ 202387 h 404774"/>
                <a:gd name="connsiteX3-33" fmla="*/ 1093012 w 1295399"/>
                <a:gd name="connsiteY3-34" fmla="*/ 404774 h 404774"/>
                <a:gd name="connsiteX4-35" fmla="*/ 89610 w 1295399"/>
                <a:gd name="connsiteY4-36" fmla="*/ 404774 h 404774"/>
                <a:gd name="connsiteX5-37" fmla="*/ 60350 w 1295399"/>
                <a:gd name="connsiteY5-38" fmla="*/ 299923 h 404774"/>
                <a:gd name="connsiteX6-39" fmla="*/ 0 w 1295399"/>
                <a:gd name="connsiteY6-40" fmla="*/ 99974 h 404774"/>
                <a:gd name="connsiteX7" fmla="*/ 89610 w 1295399"/>
                <a:gd name="connsiteY7" fmla="*/ 0 h 404774"/>
                <a:gd name="connsiteX0-41" fmla="*/ 89610 w 1295399"/>
                <a:gd name="connsiteY0-42" fmla="*/ 0 h 480974"/>
                <a:gd name="connsiteX1-43" fmla="*/ 1093012 w 1295399"/>
                <a:gd name="connsiteY1-44" fmla="*/ 0 h 480974"/>
                <a:gd name="connsiteX2-45" fmla="*/ 1295399 w 1295399"/>
                <a:gd name="connsiteY2-46" fmla="*/ 202387 h 480974"/>
                <a:gd name="connsiteX3-47" fmla="*/ 1093012 w 1295399"/>
                <a:gd name="connsiteY3-48" fmla="*/ 404774 h 480974"/>
                <a:gd name="connsiteX4-49" fmla="*/ 89610 w 1295399"/>
                <a:gd name="connsiteY4-50" fmla="*/ 404774 h 480974"/>
                <a:gd name="connsiteX5-51" fmla="*/ 0 w 1295399"/>
                <a:gd name="connsiteY5-52" fmla="*/ 480974 h 480974"/>
                <a:gd name="connsiteX6-53" fmla="*/ 0 w 1295399"/>
                <a:gd name="connsiteY6-54" fmla="*/ 99974 h 480974"/>
                <a:gd name="connsiteX7-55" fmla="*/ 89610 w 1295399"/>
                <a:gd name="connsiteY7-56" fmla="*/ 0 h 480974"/>
                <a:gd name="connsiteX0-57" fmla="*/ 89610 w 1295399"/>
                <a:gd name="connsiteY0-58" fmla="*/ 0 h 480974"/>
                <a:gd name="connsiteX1-59" fmla="*/ 1093012 w 1295399"/>
                <a:gd name="connsiteY1-60" fmla="*/ 0 h 480974"/>
                <a:gd name="connsiteX2-61" fmla="*/ 1295399 w 1295399"/>
                <a:gd name="connsiteY2-62" fmla="*/ 202387 h 480974"/>
                <a:gd name="connsiteX3-63" fmla="*/ 1093012 w 1295399"/>
                <a:gd name="connsiteY3-64" fmla="*/ 404774 h 480974"/>
                <a:gd name="connsiteX4-65" fmla="*/ 89610 w 1295399"/>
                <a:gd name="connsiteY4-66" fmla="*/ 404774 h 480974"/>
                <a:gd name="connsiteX5-67" fmla="*/ 0 w 1295399"/>
                <a:gd name="connsiteY5-68" fmla="*/ 480974 h 480974"/>
                <a:gd name="connsiteX6-69" fmla="*/ 0 w 1295399"/>
                <a:gd name="connsiteY6-70" fmla="*/ 99974 h 480974"/>
                <a:gd name="connsiteX7-71" fmla="*/ 89610 w 1295399"/>
                <a:gd name="connsiteY7-72" fmla="*/ 0 h 480974"/>
                <a:gd name="connsiteX0-73" fmla="*/ 89610 w 1295399"/>
                <a:gd name="connsiteY0-74" fmla="*/ 0 h 480974"/>
                <a:gd name="connsiteX1-75" fmla="*/ 1093012 w 1295399"/>
                <a:gd name="connsiteY1-76" fmla="*/ 0 h 480974"/>
                <a:gd name="connsiteX2-77" fmla="*/ 1295399 w 1295399"/>
                <a:gd name="connsiteY2-78" fmla="*/ 202387 h 480974"/>
                <a:gd name="connsiteX3-79" fmla="*/ 1093012 w 1295399"/>
                <a:gd name="connsiteY3-80" fmla="*/ 404774 h 480974"/>
                <a:gd name="connsiteX4-81" fmla="*/ 89610 w 1295399"/>
                <a:gd name="connsiteY4-82" fmla="*/ 404774 h 480974"/>
                <a:gd name="connsiteX5-83" fmla="*/ 0 w 1295399"/>
                <a:gd name="connsiteY5-84" fmla="*/ 480974 h 480974"/>
                <a:gd name="connsiteX6-85" fmla="*/ 0 w 1295399"/>
                <a:gd name="connsiteY6-86" fmla="*/ 99974 h 480974"/>
                <a:gd name="connsiteX7-87" fmla="*/ 89610 w 1295399"/>
                <a:gd name="connsiteY7-88" fmla="*/ 0 h 480974"/>
                <a:gd name="connsiteX0-89" fmla="*/ 89610 w 1295399"/>
                <a:gd name="connsiteY0-90" fmla="*/ 0 h 480974"/>
                <a:gd name="connsiteX1-91" fmla="*/ 1093012 w 1295399"/>
                <a:gd name="connsiteY1-92" fmla="*/ 0 h 480974"/>
                <a:gd name="connsiteX2-93" fmla="*/ 1295399 w 1295399"/>
                <a:gd name="connsiteY2-94" fmla="*/ 202387 h 480974"/>
                <a:gd name="connsiteX3-95" fmla="*/ 1093012 w 1295399"/>
                <a:gd name="connsiteY3-96" fmla="*/ 404774 h 480974"/>
                <a:gd name="connsiteX4-97" fmla="*/ 89610 w 1295399"/>
                <a:gd name="connsiteY4-98" fmla="*/ 404774 h 480974"/>
                <a:gd name="connsiteX5-99" fmla="*/ 0 w 1295399"/>
                <a:gd name="connsiteY5-100" fmla="*/ 480974 h 480974"/>
                <a:gd name="connsiteX6-101" fmla="*/ 0 w 1295399"/>
                <a:gd name="connsiteY6-102" fmla="*/ 99974 h 480974"/>
                <a:gd name="connsiteX7-103" fmla="*/ 89610 w 1295399"/>
                <a:gd name="connsiteY7-104" fmla="*/ 0 h 480974"/>
                <a:gd name="connsiteX0-105" fmla="*/ 104497 w 1310286"/>
                <a:gd name="connsiteY0-106" fmla="*/ 0 h 480974"/>
                <a:gd name="connsiteX1-107" fmla="*/ 1107899 w 1310286"/>
                <a:gd name="connsiteY1-108" fmla="*/ 0 h 480974"/>
                <a:gd name="connsiteX2-109" fmla="*/ 1310286 w 1310286"/>
                <a:gd name="connsiteY2-110" fmla="*/ 202387 h 480974"/>
                <a:gd name="connsiteX3-111" fmla="*/ 1107899 w 1310286"/>
                <a:gd name="connsiteY3-112" fmla="*/ 404774 h 480974"/>
                <a:gd name="connsiteX4-113" fmla="*/ 104497 w 1310286"/>
                <a:gd name="connsiteY4-114" fmla="*/ 404774 h 480974"/>
                <a:gd name="connsiteX5-115" fmla="*/ 14887 w 1310286"/>
                <a:gd name="connsiteY5-116" fmla="*/ 480974 h 480974"/>
                <a:gd name="connsiteX6-117" fmla="*/ 14887 w 1310286"/>
                <a:gd name="connsiteY6-118" fmla="*/ 99974 h 480974"/>
                <a:gd name="connsiteX7-119" fmla="*/ 104497 w 1310286"/>
                <a:gd name="connsiteY7-120" fmla="*/ 0 h 480974"/>
                <a:gd name="connsiteX0-121" fmla="*/ 104497 w 1310286"/>
                <a:gd name="connsiteY0-122" fmla="*/ 0 h 480974"/>
                <a:gd name="connsiteX1-123" fmla="*/ 1107899 w 1310286"/>
                <a:gd name="connsiteY1-124" fmla="*/ 0 h 480974"/>
                <a:gd name="connsiteX2-125" fmla="*/ 1310286 w 1310286"/>
                <a:gd name="connsiteY2-126" fmla="*/ 202387 h 480974"/>
                <a:gd name="connsiteX3-127" fmla="*/ 1107899 w 1310286"/>
                <a:gd name="connsiteY3-128" fmla="*/ 404774 h 480974"/>
                <a:gd name="connsiteX4-129" fmla="*/ 104497 w 1310286"/>
                <a:gd name="connsiteY4-130" fmla="*/ 404774 h 480974"/>
                <a:gd name="connsiteX5-131" fmla="*/ 14887 w 1310286"/>
                <a:gd name="connsiteY5-132" fmla="*/ 480974 h 480974"/>
                <a:gd name="connsiteX6-133" fmla="*/ 14887 w 1310286"/>
                <a:gd name="connsiteY6-134" fmla="*/ 99974 h 480974"/>
                <a:gd name="connsiteX7-135" fmla="*/ 104497 w 1310286"/>
                <a:gd name="connsiteY7-136" fmla="*/ 0 h 480974"/>
                <a:gd name="connsiteX0-137" fmla="*/ 89610 w 1295399"/>
                <a:gd name="connsiteY0-138" fmla="*/ 0 h 480974"/>
                <a:gd name="connsiteX1-139" fmla="*/ 1093012 w 1295399"/>
                <a:gd name="connsiteY1-140" fmla="*/ 0 h 480974"/>
                <a:gd name="connsiteX2-141" fmla="*/ 1295399 w 1295399"/>
                <a:gd name="connsiteY2-142" fmla="*/ 202387 h 480974"/>
                <a:gd name="connsiteX3-143" fmla="*/ 1093012 w 1295399"/>
                <a:gd name="connsiteY3-144" fmla="*/ 404774 h 480974"/>
                <a:gd name="connsiteX4-145" fmla="*/ 89610 w 1295399"/>
                <a:gd name="connsiteY4-146" fmla="*/ 404774 h 480974"/>
                <a:gd name="connsiteX5-147" fmla="*/ 0 w 1295399"/>
                <a:gd name="connsiteY5-148" fmla="*/ 480974 h 480974"/>
                <a:gd name="connsiteX6-149" fmla="*/ 0 w 1295399"/>
                <a:gd name="connsiteY6-150" fmla="*/ 99974 h 480974"/>
                <a:gd name="connsiteX7-151" fmla="*/ 89610 w 1295399"/>
                <a:gd name="connsiteY7-152" fmla="*/ 0 h 480974"/>
                <a:gd name="connsiteX0-153" fmla="*/ 89610 w 1295399"/>
                <a:gd name="connsiteY0-154" fmla="*/ 0 h 480974"/>
                <a:gd name="connsiteX1-155" fmla="*/ 1093012 w 1295399"/>
                <a:gd name="connsiteY1-156" fmla="*/ 0 h 480974"/>
                <a:gd name="connsiteX2-157" fmla="*/ 1295399 w 1295399"/>
                <a:gd name="connsiteY2-158" fmla="*/ 202387 h 480974"/>
                <a:gd name="connsiteX3-159" fmla="*/ 1093012 w 1295399"/>
                <a:gd name="connsiteY3-160" fmla="*/ 404774 h 480974"/>
                <a:gd name="connsiteX4-161" fmla="*/ 89610 w 1295399"/>
                <a:gd name="connsiteY4-162" fmla="*/ 404774 h 480974"/>
                <a:gd name="connsiteX5-163" fmla="*/ 0 w 1295399"/>
                <a:gd name="connsiteY5-164" fmla="*/ 480974 h 480974"/>
                <a:gd name="connsiteX6-165" fmla="*/ 0 w 1295399"/>
                <a:gd name="connsiteY6-166" fmla="*/ 99974 h 480974"/>
                <a:gd name="connsiteX7-167" fmla="*/ 89610 w 1295399"/>
                <a:gd name="connsiteY7-168" fmla="*/ 0 h 480974"/>
                <a:gd name="connsiteX0-169" fmla="*/ 89610 w 1295399"/>
                <a:gd name="connsiteY0-170" fmla="*/ 0 h 480974"/>
                <a:gd name="connsiteX1-171" fmla="*/ 1093012 w 1295399"/>
                <a:gd name="connsiteY1-172" fmla="*/ 0 h 480974"/>
                <a:gd name="connsiteX2-173" fmla="*/ 1295399 w 1295399"/>
                <a:gd name="connsiteY2-174" fmla="*/ 202387 h 480974"/>
                <a:gd name="connsiteX3-175" fmla="*/ 1093012 w 1295399"/>
                <a:gd name="connsiteY3-176" fmla="*/ 404774 h 480974"/>
                <a:gd name="connsiteX4-177" fmla="*/ 89610 w 1295399"/>
                <a:gd name="connsiteY4-178" fmla="*/ 404774 h 480974"/>
                <a:gd name="connsiteX5-179" fmla="*/ 0 w 1295399"/>
                <a:gd name="connsiteY5-180" fmla="*/ 480974 h 480974"/>
                <a:gd name="connsiteX6-181" fmla="*/ 0 w 1295399"/>
                <a:gd name="connsiteY6-182" fmla="*/ 99974 h 480974"/>
                <a:gd name="connsiteX7-183" fmla="*/ 89610 w 1295399"/>
                <a:gd name="connsiteY7-184" fmla="*/ 0 h 480974"/>
                <a:gd name="connsiteX0-185" fmla="*/ 89610 w 1295399"/>
                <a:gd name="connsiteY0-186" fmla="*/ 0 h 480974"/>
                <a:gd name="connsiteX1-187" fmla="*/ 1093012 w 1295399"/>
                <a:gd name="connsiteY1-188" fmla="*/ 0 h 480974"/>
                <a:gd name="connsiteX2-189" fmla="*/ 1295399 w 1295399"/>
                <a:gd name="connsiteY2-190" fmla="*/ 202387 h 480974"/>
                <a:gd name="connsiteX3-191" fmla="*/ 1093012 w 1295399"/>
                <a:gd name="connsiteY3-192" fmla="*/ 404774 h 480974"/>
                <a:gd name="connsiteX4-193" fmla="*/ 89610 w 1295399"/>
                <a:gd name="connsiteY4-194" fmla="*/ 404774 h 480974"/>
                <a:gd name="connsiteX5-195" fmla="*/ 0 w 1295399"/>
                <a:gd name="connsiteY5-196" fmla="*/ 480974 h 480974"/>
                <a:gd name="connsiteX6-197" fmla="*/ 0 w 1295399"/>
                <a:gd name="connsiteY6-198" fmla="*/ 99974 h 480974"/>
                <a:gd name="connsiteX7-199" fmla="*/ 89610 w 1295399"/>
                <a:gd name="connsiteY7-200" fmla="*/ 0 h 480974"/>
                <a:gd name="connsiteX0-201" fmla="*/ 89610 w 1295399"/>
                <a:gd name="connsiteY0-202" fmla="*/ 2367 h 483341"/>
                <a:gd name="connsiteX1-203" fmla="*/ 1093012 w 1295399"/>
                <a:gd name="connsiteY1-204" fmla="*/ 2367 h 483341"/>
                <a:gd name="connsiteX2-205" fmla="*/ 1295399 w 1295399"/>
                <a:gd name="connsiteY2-206" fmla="*/ 204754 h 483341"/>
                <a:gd name="connsiteX3-207" fmla="*/ 1093012 w 1295399"/>
                <a:gd name="connsiteY3-208" fmla="*/ 407141 h 483341"/>
                <a:gd name="connsiteX4-209" fmla="*/ 89610 w 1295399"/>
                <a:gd name="connsiteY4-210" fmla="*/ 407141 h 483341"/>
                <a:gd name="connsiteX5-211" fmla="*/ 0 w 1295399"/>
                <a:gd name="connsiteY5-212" fmla="*/ 483341 h 483341"/>
                <a:gd name="connsiteX6-213" fmla="*/ 0 w 1295399"/>
                <a:gd name="connsiteY6-214" fmla="*/ 102341 h 483341"/>
                <a:gd name="connsiteX7-215" fmla="*/ 89610 w 1295399"/>
                <a:gd name="connsiteY7-216" fmla="*/ 2367 h 483341"/>
                <a:gd name="connsiteX0-217" fmla="*/ 103929 w 1309718"/>
                <a:gd name="connsiteY0-218" fmla="*/ 2367 h 483341"/>
                <a:gd name="connsiteX1-219" fmla="*/ 1107331 w 1309718"/>
                <a:gd name="connsiteY1-220" fmla="*/ 2367 h 483341"/>
                <a:gd name="connsiteX2-221" fmla="*/ 1309718 w 1309718"/>
                <a:gd name="connsiteY2-222" fmla="*/ 204754 h 483341"/>
                <a:gd name="connsiteX3-223" fmla="*/ 1107331 w 1309718"/>
                <a:gd name="connsiteY3-224" fmla="*/ 407141 h 483341"/>
                <a:gd name="connsiteX4-225" fmla="*/ 103929 w 1309718"/>
                <a:gd name="connsiteY4-226" fmla="*/ 407141 h 483341"/>
                <a:gd name="connsiteX5-227" fmla="*/ 14319 w 1309718"/>
                <a:gd name="connsiteY5-228" fmla="*/ 483341 h 483341"/>
                <a:gd name="connsiteX6-229" fmla="*/ 14319 w 1309718"/>
                <a:gd name="connsiteY6-230" fmla="*/ 102341 h 483341"/>
                <a:gd name="connsiteX7-231" fmla="*/ 103929 w 1309718"/>
                <a:gd name="connsiteY7-232" fmla="*/ 2367 h 483341"/>
                <a:gd name="connsiteX0-233" fmla="*/ 103929 w 1309718"/>
                <a:gd name="connsiteY0-234" fmla="*/ 2367 h 483341"/>
                <a:gd name="connsiteX1-235" fmla="*/ 1107331 w 1309718"/>
                <a:gd name="connsiteY1-236" fmla="*/ 2367 h 483341"/>
                <a:gd name="connsiteX2-237" fmla="*/ 1309718 w 1309718"/>
                <a:gd name="connsiteY2-238" fmla="*/ 204754 h 483341"/>
                <a:gd name="connsiteX3-239" fmla="*/ 1107331 w 1309718"/>
                <a:gd name="connsiteY3-240" fmla="*/ 407141 h 483341"/>
                <a:gd name="connsiteX4-241" fmla="*/ 103929 w 1309718"/>
                <a:gd name="connsiteY4-242" fmla="*/ 407141 h 483341"/>
                <a:gd name="connsiteX5-243" fmla="*/ 14319 w 1309718"/>
                <a:gd name="connsiteY5-244" fmla="*/ 483341 h 483341"/>
                <a:gd name="connsiteX6-245" fmla="*/ 14319 w 1309718"/>
                <a:gd name="connsiteY6-246" fmla="*/ 102341 h 483341"/>
                <a:gd name="connsiteX7-247" fmla="*/ 103929 w 1309718"/>
                <a:gd name="connsiteY7-248" fmla="*/ 2367 h 483341"/>
                <a:gd name="connsiteX0-249" fmla="*/ 103929 w 1309718"/>
                <a:gd name="connsiteY0-250" fmla="*/ 2367 h 483341"/>
                <a:gd name="connsiteX1-251" fmla="*/ 1107331 w 1309718"/>
                <a:gd name="connsiteY1-252" fmla="*/ 2367 h 483341"/>
                <a:gd name="connsiteX2-253" fmla="*/ 1309718 w 1309718"/>
                <a:gd name="connsiteY2-254" fmla="*/ 204754 h 483341"/>
                <a:gd name="connsiteX3-255" fmla="*/ 1107331 w 1309718"/>
                <a:gd name="connsiteY3-256" fmla="*/ 407141 h 483341"/>
                <a:gd name="connsiteX4-257" fmla="*/ 103929 w 1309718"/>
                <a:gd name="connsiteY4-258" fmla="*/ 407141 h 483341"/>
                <a:gd name="connsiteX5-259" fmla="*/ 14319 w 1309718"/>
                <a:gd name="connsiteY5-260" fmla="*/ 483341 h 483341"/>
                <a:gd name="connsiteX6-261" fmla="*/ 14319 w 1309718"/>
                <a:gd name="connsiteY6-262" fmla="*/ 102341 h 483341"/>
                <a:gd name="connsiteX7-263" fmla="*/ 103929 w 1309718"/>
                <a:gd name="connsiteY7-264" fmla="*/ 2367 h 483341"/>
                <a:gd name="connsiteX0-265" fmla="*/ 103929 w 1309718"/>
                <a:gd name="connsiteY0-266" fmla="*/ 2367 h 483341"/>
                <a:gd name="connsiteX1-267" fmla="*/ 1107331 w 1309718"/>
                <a:gd name="connsiteY1-268" fmla="*/ 2367 h 483341"/>
                <a:gd name="connsiteX2-269" fmla="*/ 1309718 w 1309718"/>
                <a:gd name="connsiteY2-270" fmla="*/ 204754 h 483341"/>
                <a:gd name="connsiteX3-271" fmla="*/ 1107331 w 1309718"/>
                <a:gd name="connsiteY3-272" fmla="*/ 407141 h 483341"/>
                <a:gd name="connsiteX4-273" fmla="*/ 103929 w 1309718"/>
                <a:gd name="connsiteY4-274" fmla="*/ 407141 h 483341"/>
                <a:gd name="connsiteX5-275" fmla="*/ 14319 w 1309718"/>
                <a:gd name="connsiteY5-276" fmla="*/ 483341 h 483341"/>
                <a:gd name="connsiteX6-277" fmla="*/ 14319 w 1309718"/>
                <a:gd name="connsiteY6-278" fmla="*/ 102341 h 483341"/>
                <a:gd name="connsiteX7-279" fmla="*/ 103929 w 1309718"/>
                <a:gd name="connsiteY7-280" fmla="*/ 2367 h 483341"/>
                <a:gd name="connsiteX0-281" fmla="*/ 140419 w 1309718"/>
                <a:gd name="connsiteY0-282" fmla="*/ 2549 h 480974"/>
                <a:gd name="connsiteX1-283" fmla="*/ 1107331 w 1309718"/>
                <a:gd name="connsiteY1-284" fmla="*/ 0 h 480974"/>
                <a:gd name="connsiteX2-285" fmla="*/ 1309718 w 1309718"/>
                <a:gd name="connsiteY2-286" fmla="*/ 202387 h 480974"/>
                <a:gd name="connsiteX3-287" fmla="*/ 1107331 w 1309718"/>
                <a:gd name="connsiteY3-288" fmla="*/ 404774 h 480974"/>
                <a:gd name="connsiteX4-289" fmla="*/ 103929 w 1309718"/>
                <a:gd name="connsiteY4-290" fmla="*/ 404774 h 480974"/>
                <a:gd name="connsiteX5-291" fmla="*/ 14319 w 1309718"/>
                <a:gd name="connsiteY5-292" fmla="*/ 480974 h 480974"/>
                <a:gd name="connsiteX6-293" fmla="*/ 14319 w 1309718"/>
                <a:gd name="connsiteY6-294" fmla="*/ 99974 h 480974"/>
                <a:gd name="connsiteX7-295" fmla="*/ 140419 w 1309718"/>
                <a:gd name="connsiteY7-296" fmla="*/ 2549 h 480974"/>
                <a:gd name="connsiteX0-297" fmla="*/ 140419 w 1309718"/>
                <a:gd name="connsiteY0-298" fmla="*/ 2549 h 480974"/>
                <a:gd name="connsiteX1-299" fmla="*/ 1107331 w 1309718"/>
                <a:gd name="connsiteY1-300" fmla="*/ 0 h 480974"/>
                <a:gd name="connsiteX2-301" fmla="*/ 1309718 w 1309718"/>
                <a:gd name="connsiteY2-302" fmla="*/ 202387 h 480974"/>
                <a:gd name="connsiteX3-303" fmla="*/ 1107331 w 1309718"/>
                <a:gd name="connsiteY3-304" fmla="*/ 404774 h 480974"/>
                <a:gd name="connsiteX4-305" fmla="*/ 137051 w 1309718"/>
                <a:gd name="connsiteY4-306" fmla="*/ 410439 h 480974"/>
                <a:gd name="connsiteX5-307" fmla="*/ 14319 w 1309718"/>
                <a:gd name="connsiteY5-308" fmla="*/ 480974 h 480974"/>
                <a:gd name="connsiteX6-309" fmla="*/ 14319 w 1309718"/>
                <a:gd name="connsiteY6-310" fmla="*/ 99974 h 480974"/>
                <a:gd name="connsiteX7-311" fmla="*/ 140419 w 1309718"/>
                <a:gd name="connsiteY7-312" fmla="*/ 2549 h 480974"/>
                <a:gd name="connsiteX0-313" fmla="*/ 140419 w 1309718"/>
                <a:gd name="connsiteY0-314" fmla="*/ 2549 h 480974"/>
                <a:gd name="connsiteX1-315" fmla="*/ 1107331 w 1309718"/>
                <a:gd name="connsiteY1-316" fmla="*/ 0 h 480974"/>
                <a:gd name="connsiteX2-317" fmla="*/ 1309718 w 1309718"/>
                <a:gd name="connsiteY2-318" fmla="*/ 202387 h 480974"/>
                <a:gd name="connsiteX3-319" fmla="*/ 1107331 w 1309718"/>
                <a:gd name="connsiteY3-320" fmla="*/ 404774 h 480974"/>
                <a:gd name="connsiteX4-321" fmla="*/ 137051 w 1309718"/>
                <a:gd name="connsiteY4-322" fmla="*/ 410439 h 480974"/>
                <a:gd name="connsiteX5-323" fmla="*/ 14319 w 1309718"/>
                <a:gd name="connsiteY5-324" fmla="*/ 480974 h 480974"/>
                <a:gd name="connsiteX6-325" fmla="*/ 14319 w 1309718"/>
                <a:gd name="connsiteY6-326" fmla="*/ 99974 h 480974"/>
                <a:gd name="connsiteX7-327" fmla="*/ 140419 w 1309718"/>
                <a:gd name="connsiteY7-328" fmla="*/ 2549 h 480974"/>
                <a:gd name="connsiteX0-329" fmla="*/ 140419 w 1309718"/>
                <a:gd name="connsiteY0-330" fmla="*/ 2549 h 480974"/>
                <a:gd name="connsiteX1-331" fmla="*/ 1107331 w 1309718"/>
                <a:gd name="connsiteY1-332" fmla="*/ 0 h 480974"/>
                <a:gd name="connsiteX2-333" fmla="*/ 1309718 w 1309718"/>
                <a:gd name="connsiteY2-334" fmla="*/ 202387 h 480974"/>
                <a:gd name="connsiteX3-335" fmla="*/ 1107331 w 1309718"/>
                <a:gd name="connsiteY3-336" fmla="*/ 404774 h 480974"/>
                <a:gd name="connsiteX4-337" fmla="*/ 137051 w 1309718"/>
                <a:gd name="connsiteY4-338" fmla="*/ 410439 h 480974"/>
                <a:gd name="connsiteX5-339" fmla="*/ 14319 w 1309718"/>
                <a:gd name="connsiteY5-340" fmla="*/ 480974 h 480974"/>
                <a:gd name="connsiteX6-341" fmla="*/ 14319 w 1309718"/>
                <a:gd name="connsiteY6-342" fmla="*/ 99974 h 480974"/>
                <a:gd name="connsiteX7-343" fmla="*/ 140419 w 1309718"/>
                <a:gd name="connsiteY7-344" fmla="*/ 2549 h 480974"/>
                <a:gd name="connsiteX0-345" fmla="*/ 140419 w 1309718"/>
                <a:gd name="connsiteY0-346" fmla="*/ 2549 h 480974"/>
                <a:gd name="connsiteX1-347" fmla="*/ 1107331 w 1309718"/>
                <a:gd name="connsiteY1-348" fmla="*/ 0 h 480974"/>
                <a:gd name="connsiteX2-349" fmla="*/ 1309718 w 1309718"/>
                <a:gd name="connsiteY2-350" fmla="*/ 202387 h 480974"/>
                <a:gd name="connsiteX3-351" fmla="*/ 1107331 w 1309718"/>
                <a:gd name="connsiteY3-352" fmla="*/ 404774 h 480974"/>
                <a:gd name="connsiteX4-353" fmla="*/ 137051 w 1309718"/>
                <a:gd name="connsiteY4-354" fmla="*/ 410439 h 480974"/>
                <a:gd name="connsiteX5-355" fmla="*/ 14319 w 1309718"/>
                <a:gd name="connsiteY5-356" fmla="*/ 480974 h 480974"/>
                <a:gd name="connsiteX6-357" fmla="*/ 14319 w 1309718"/>
                <a:gd name="connsiteY6-358" fmla="*/ 99974 h 480974"/>
                <a:gd name="connsiteX7-359" fmla="*/ 140419 w 1309718"/>
                <a:gd name="connsiteY7-360" fmla="*/ 2549 h 480974"/>
                <a:gd name="connsiteX0-361" fmla="*/ 140419 w 1309718"/>
                <a:gd name="connsiteY0-362" fmla="*/ 2549 h 480974"/>
                <a:gd name="connsiteX1-363" fmla="*/ 1107331 w 1309718"/>
                <a:gd name="connsiteY1-364" fmla="*/ 0 h 480974"/>
                <a:gd name="connsiteX2-365" fmla="*/ 1309718 w 1309718"/>
                <a:gd name="connsiteY2-366" fmla="*/ 202387 h 480974"/>
                <a:gd name="connsiteX3-367" fmla="*/ 1107331 w 1309718"/>
                <a:gd name="connsiteY3-368" fmla="*/ 404774 h 480974"/>
                <a:gd name="connsiteX4-369" fmla="*/ 137051 w 1309718"/>
                <a:gd name="connsiteY4-370" fmla="*/ 410439 h 480974"/>
                <a:gd name="connsiteX5-371" fmla="*/ 14319 w 1309718"/>
                <a:gd name="connsiteY5-372" fmla="*/ 480974 h 480974"/>
                <a:gd name="connsiteX6-373" fmla="*/ 14319 w 1309718"/>
                <a:gd name="connsiteY6-374" fmla="*/ 99974 h 480974"/>
                <a:gd name="connsiteX7-375" fmla="*/ 140419 w 1309718"/>
                <a:gd name="connsiteY7-376" fmla="*/ 2549 h 480974"/>
                <a:gd name="connsiteX0-377" fmla="*/ 94046 w 1309718"/>
                <a:gd name="connsiteY0-378" fmla="*/ 2367 h 483679"/>
                <a:gd name="connsiteX1-379" fmla="*/ 1107331 w 1309718"/>
                <a:gd name="connsiteY1-380" fmla="*/ 2705 h 483679"/>
                <a:gd name="connsiteX2-381" fmla="*/ 1309718 w 1309718"/>
                <a:gd name="connsiteY2-382" fmla="*/ 205092 h 483679"/>
                <a:gd name="connsiteX3-383" fmla="*/ 1107331 w 1309718"/>
                <a:gd name="connsiteY3-384" fmla="*/ 407479 h 483679"/>
                <a:gd name="connsiteX4-385" fmla="*/ 137051 w 1309718"/>
                <a:gd name="connsiteY4-386" fmla="*/ 413144 h 483679"/>
                <a:gd name="connsiteX5-387" fmla="*/ 14319 w 1309718"/>
                <a:gd name="connsiteY5-388" fmla="*/ 483679 h 483679"/>
                <a:gd name="connsiteX6-389" fmla="*/ 14319 w 1309718"/>
                <a:gd name="connsiteY6-390" fmla="*/ 102679 h 483679"/>
                <a:gd name="connsiteX7-391" fmla="*/ 94046 w 1309718"/>
                <a:gd name="connsiteY7-392" fmla="*/ 2367 h 483679"/>
                <a:gd name="connsiteX0-393" fmla="*/ 94046 w 1309718"/>
                <a:gd name="connsiteY0-394" fmla="*/ 0 h 481312"/>
                <a:gd name="connsiteX1-395" fmla="*/ 1107331 w 1309718"/>
                <a:gd name="connsiteY1-396" fmla="*/ 338 h 481312"/>
                <a:gd name="connsiteX2-397" fmla="*/ 1309718 w 1309718"/>
                <a:gd name="connsiteY2-398" fmla="*/ 202725 h 481312"/>
                <a:gd name="connsiteX3-399" fmla="*/ 1107331 w 1309718"/>
                <a:gd name="connsiteY3-400" fmla="*/ 405112 h 481312"/>
                <a:gd name="connsiteX4-401" fmla="*/ 137051 w 1309718"/>
                <a:gd name="connsiteY4-402" fmla="*/ 410777 h 481312"/>
                <a:gd name="connsiteX5-403" fmla="*/ 14319 w 1309718"/>
                <a:gd name="connsiteY5-404" fmla="*/ 481312 h 481312"/>
                <a:gd name="connsiteX6-405" fmla="*/ 14319 w 1309718"/>
                <a:gd name="connsiteY6-406" fmla="*/ 100312 h 481312"/>
                <a:gd name="connsiteX7-407" fmla="*/ 94046 w 1309718"/>
                <a:gd name="connsiteY7-408" fmla="*/ 0 h 481312"/>
                <a:gd name="connsiteX0-409" fmla="*/ 94046 w 1309718"/>
                <a:gd name="connsiteY0-410" fmla="*/ 11030 h 492342"/>
                <a:gd name="connsiteX1-411" fmla="*/ 1107331 w 1309718"/>
                <a:gd name="connsiteY1-412" fmla="*/ 11368 h 492342"/>
                <a:gd name="connsiteX2-413" fmla="*/ 1309718 w 1309718"/>
                <a:gd name="connsiteY2-414" fmla="*/ 213755 h 492342"/>
                <a:gd name="connsiteX3-415" fmla="*/ 1107331 w 1309718"/>
                <a:gd name="connsiteY3-416" fmla="*/ 416142 h 492342"/>
                <a:gd name="connsiteX4-417" fmla="*/ 137051 w 1309718"/>
                <a:gd name="connsiteY4-418" fmla="*/ 421807 h 492342"/>
                <a:gd name="connsiteX5-419" fmla="*/ 14319 w 1309718"/>
                <a:gd name="connsiteY5-420" fmla="*/ 492342 h 492342"/>
                <a:gd name="connsiteX6-421" fmla="*/ 14319 w 1309718"/>
                <a:gd name="connsiteY6-422" fmla="*/ 111342 h 492342"/>
                <a:gd name="connsiteX7-423" fmla="*/ 94046 w 1309718"/>
                <a:gd name="connsiteY7-424" fmla="*/ 11030 h 492342"/>
                <a:gd name="connsiteX0-425" fmla="*/ 94046 w 1309718"/>
                <a:gd name="connsiteY0-426" fmla="*/ 0 h 481312"/>
                <a:gd name="connsiteX1-427" fmla="*/ 1107331 w 1309718"/>
                <a:gd name="connsiteY1-428" fmla="*/ 338 h 481312"/>
                <a:gd name="connsiteX2-429" fmla="*/ 1309718 w 1309718"/>
                <a:gd name="connsiteY2-430" fmla="*/ 202725 h 481312"/>
                <a:gd name="connsiteX3-431" fmla="*/ 1107331 w 1309718"/>
                <a:gd name="connsiteY3-432" fmla="*/ 405112 h 481312"/>
                <a:gd name="connsiteX4-433" fmla="*/ 137051 w 1309718"/>
                <a:gd name="connsiteY4-434" fmla="*/ 410777 h 481312"/>
                <a:gd name="connsiteX5-435" fmla="*/ 14319 w 1309718"/>
                <a:gd name="connsiteY5-436" fmla="*/ 481312 h 481312"/>
                <a:gd name="connsiteX6-437" fmla="*/ 14319 w 1309718"/>
                <a:gd name="connsiteY6-438" fmla="*/ 100312 h 481312"/>
                <a:gd name="connsiteX7-439" fmla="*/ 94046 w 1309718"/>
                <a:gd name="connsiteY7-440" fmla="*/ 0 h 481312"/>
                <a:gd name="connsiteX0-441" fmla="*/ 94046 w 1309718"/>
                <a:gd name="connsiteY0-442" fmla="*/ 0 h 481312"/>
                <a:gd name="connsiteX1-443" fmla="*/ 1107331 w 1309718"/>
                <a:gd name="connsiteY1-444" fmla="*/ 338 h 481312"/>
                <a:gd name="connsiteX2-445" fmla="*/ 1309718 w 1309718"/>
                <a:gd name="connsiteY2-446" fmla="*/ 202725 h 481312"/>
                <a:gd name="connsiteX3-447" fmla="*/ 1107331 w 1309718"/>
                <a:gd name="connsiteY3-448" fmla="*/ 405112 h 481312"/>
                <a:gd name="connsiteX4-449" fmla="*/ 137051 w 1309718"/>
                <a:gd name="connsiteY4-450" fmla="*/ 410777 h 481312"/>
                <a:gd name="connsiteX5-451" fmla="*/ 14319 w 1309718"/>
                <a:gd name="connsiteY5-452" fmla="*/ 481312 h 481312"/>
                <a:gd name="connsiteX6-453" fmla="*/ 14319 w 1309718"/>
                <a:gd name="connsiteY6-454" fmla="*/ 100312 h 481312"/>
                <a:gd name="connsiteX7-455" fmla="*/ 94046 w 1309718"/>
                <a:gd name="connsiteY7-456" fmla="*/ 0 h 481312"/>
                <a:gd name="connsiteX0-457" fmla="*/ 81513 w 1297185"/>
                <a:gd name="connsiteY0-458" fmla="*/ 0 h 481312"/>
                <a:gd name="connsiteX1-459" fmla="*/ 1094798 w 1297185"/>
                <a:gd name="connsiteY1-460" fmla="*/ 338 h 481312"/>
                <a:gd name="connsiteX2-461" fmla="*/ 1297185 w 1297185"/>
                <a:gd name="connsiteY2-462" fmla="*/ 202725 h 481312"/>
                <a:gd name="connsiteX3-463" fmla="*/ 1094798 w 1297185"/>
                <a:gd name="connsiteY3-464" fmla="*/ 405112 h 481312"/>
                <a:gd name="connsiteX4-465" fmla="*/ 124518 w 1297185"/>
                <a:gd name="connsiteY4-466" fmla="*/ 410777 h 481312"/>
                <a:gd name="connsiteX5-467" fmla="*/ 1786 w 1297185"/>
                <a:gd name="connsiteY5-468" fmla="*/ 481312 h 481312"/>
                <a:gd name="connsiteX6-469" fmla="*/ 1786 w 1297185"/>
                <a:gd name="connsiteY6-470" fmla="*/ 100312 h 481312"/>
                <a:gd name="connsiteX7-471" fmla="*/ 81513 w 1297185"/>
                <a:gd name="connsiteY7-472" fmla="*/ 0 h 481312"/>
                <a:gd name="connsiteX0-473" fmla="*/ 79727 w 1295399"/>
                <a:gd name="connsiteY0-474" fmla="*/ 0 h 481312"/>
                <a:gd name="connsiteX1-475" fmla="*/ 1093012 w 1295399"/>
                <a:gd name="connsiteY1-476" fmla="*/ 338 h 481312"/>
                <a:gd name="connsiteX2-477" fmla="*/ 1295399 w 1295399"/>
                <a:gd name="connsiteY2-478" fmla="*/ 202725 h 481312"/>
                <a:gd name="connsiteX3-479" fmla="*/ 1093012 w 1295399"/>
                <a:gd name="connsiteY3-480" fmla="*/ 405112 h 481312"/>
                <a:gd name="connsiteX4-481" fmla="*/ 122732 w 1295399"/>
                <a:gd name="connsiteY4-482" fmla="*/ 410777 h 481312"/>
                <a:gd name="connsiteX5-483" fmla="*/ 0 w 1295399"/>
                <a:gd name="connsiteY5-484" fmla="*/ 481312 h 481312"/>
                <a:gd name="connsiteX6-485" fmla="*/ 0 w 1295399"/>
                <a:gd name="connsiteY6-486" fmla="*/ 100312 h 481312"/>
                <a:gd name="connsiteX7-487" fmla="*/ 79727 w 1295399"/>
                <a:gd name="connsiteY7-488" fmla="*/ 0 h 481312"/>
                <a:gd name="connsiteX0-489" fmla="*/ 79727 w 1302292"/>
                <a:gd name="connsiteY0-490" fmla="*/ 0 h 481312"/>
                <a:gd name="connsiteX1-491" fmla="*/ 1134372 w 1302292"/>
                <a:gd name="connsiteY1-492" fmla="*/ 1301 h 481312"/>
                <a:gd name="connsiteX2-493" fmla="*/ 1295399 w 1302292"/>
                <a:gd name="connsiteY2-494" fmla="*/ 202725 h 481312"/>
                <a:gd name="connsiteX3-495" fmla="*/ 1093012 w 1302292"/>
                <a:gd name="connsiteY3-496" fmla="*/ 405112 h 481312"/>
                <a:gd name="connsiteX4-497" fmla="*/ 122732 w 1302292"/>
                <a:gd name="connsiteY4-498" fmla="*/ 410777 h 481312"/>
                <a:gd name="connsiteX5-499" fmla="*/ 0 w 1302292"/>
                <a:gd name="connsiteY5-500" fmla="*/ 481312 h 481312"/>
                <a:gd name="connsiteX6-501" fmla="*/ 0 w 1302292"/>
                <a:gd name="connsiteY6-502" fmla="*/ 100312 h 481312"/>
                <a:gd name="connsiteX7-503" fmla="*/ 79727 w 1302292"/>
                <a:gd name="connsiteY7-504" fmla="*/ 0 h 481312"/>
                <a:gd name="connsiteX0-505" fmla="*/ 79727 w 1295608"/>
                <a:gd name="connsiteY0-506" fmla="*/ 0 h 481312"/>
                <a:gd name="connsiteX1-507" fmla="*/ 1134372 w 1295608"/>
                <a:gd name="connsiteY1-508" fmla="*/ 1301 h 481312"/>
                <a:gd name="connsiteX2-509" fmla="*/ 1295399 w 1295608"/>
                <a:gd name="connsiteY2-510" fmla="*/ 202725 h 481312"/>
                <a:gd name="connsiteX3-511" fmla="*/ 1133118 w 1295608"/>
                <a:gd name="connsiteY3-512" fmla="*/ 405112 h 481312"/>
                <a:gd name="connsiteX4-513" fmla="*/ 122732 w 1295608"/>
                <a:gd name="connsiteY4-514" fmla="*/ 410777 h 481312"/>
                <a:gd name="connsiteX5-515" fmla="*/ 0 w 1295608"/>
                <a:gd name="connsiteY5-516" fmla="*/ 481312 h 481312"/>
                <a:gd name="connsiteX6-517" fmla="*/ 0 w 1295608"/>
                <a:gd name="connsiteY6-518" fmla="*/ 100312 h 481312"/>
                <a:gd name="connsiteX7-519" fmla="*/ 79727 w 1295608"/>
                <a:gd name="connsiteY7-520" fmla="*/ 0 h 481312"/>
                <a:gd name="connsiteX0-521" fmla="*/ 79727 w 1295399"/>
                <a:gd name="connsiteY0-522" fmla="*/ 0 h 481312"/>
                <a:gd name="connsiteX1-523" fmla="*/ 1134372 w 1295399"/>
                <a:gd name="connsiteY1-524" fmla="*/ 1301 h 481312"/>
                <a:gd name="connsiteX2-525" fmla="*/ 1295399 w 1295399"/>
                <a:gd name="connsiteY2-526" fmla="*/ 202725 h 481312"/>
                <a:gd name="connsiteX3-527" fmla="*/ 1133118 w 1295399"/>
                <a:gd name="connsiteY3-528" fmla="*/ 405112 h 481312"/>
                <a:gd name="connsiteX4-529" fmla="*/ 122732 w 1295399"/>
                <a:gd name="connsiteY4-530" fmla="*/ 410777 h 481312"/>
                <a:gd name="connsiteX5-531" fmla="*/ 0 w 1295399"/>
                <a:gd name="connsiteY5-532" fmla="*/ 481312 h 481312"/>
                <a:gd name="connsiteX6-533" fmla="*/ 0 w 1295399"/>
                <a:gd name="connsiteY6-534" fmla="*/ 100312 h 481312"/>
                <a:gd name="connsiteX7-535" fmla="*/ 79727 w 1295399"/>
                <a:gd name="connsiteY7-536" fmla="*/ 0 h 481312"/>
                <a:gd name="connsiteX0-537" fmla="*/ 79727 w 1295399"/>
                <a:gd name="connsiteY0-538" fmla="*/ 0 h 481312"/>
                <a:gd name="connsiteX1-539" fmla="*/ 1134372 w 1295399"/>
                <a:gd name="connsiteY1-540" fmla="*/ 1301 h 481312"/>
                <a:gd name="connsiteX2-541" fmla="*/ 1295399 w 1295399"/>
                <a:gd name="connsiteY2-542" fmla="*/ 202725 h 481312"/>
                <a:gd name="connsiteX3-543" fmla="*/ 1133118 w 1295399"/>
                <a:gd name="connsiteY3-544" fmla="*/ 405112 h 481312"/>
                <a:gd name="connsiteX4-545" fmla="*/ 122732 w 1295399"/>
                <a:gd name="connsiteY4-546" fmla="*/ 410777 h 481312"/>
                <a:gd name="connsiteX5-547" fmla="*/ 0 w 1295399"/>
                <a:gd name="connsiteY5-548" fmla="*/ 481312 h 481312"/>
                <a:gd name="connsiteX6-549" fmla="*/ 0 w 1295399"/>
                <a:gd name="connsiteY6-550" fmla="*/ 100312 h 481312"/>
                <a:gd name="connsiteX7-551" fmla="*/ 79727 w 1295399"/>
                <a:gd name="connsiteY7-552" fmla="*/ 0 h 481312"/>
                <a:gd name="connsiteX0-553" fmla="*/ 79727 w 1295399"/>
                <a:gd name="connsiteY0-554" fmla="*/ 0 h 481312"/>
                <a:gd name="connsiteX1-555" fmla="*/ 1134372 w 1295399"/>
                <a:gd name="connsiteY1-556" fmla="*/ 1301 h 481312"/>
                <a:gd name="connsiteX2-557" fmla="*/ 1295399 w 1295399"/>
                <a:gd name="connsiteY2-558" fmla="*/ 202725 h 481312"/>
                <a:gd name="connsiteX3-559" fmla="*/ 1165078 w 1295399"/>
                <a:gd name="connsiteY3-560" fmla="*/ 406074 h 481312"/>
                <a:gd name="connsiteX4-561" fmla="*/ 122732 w 1295399"/>
                <a:gd name="connsiteY4-562" fmla="*/ 410777 h 481312"/>
                <a:gd name="connsiteX5-563" fmla="*/ 0 w 1295399"/>
                <a:gd name="connsiteY5-564" fmla="*/ 481312 h 481312"/>
                <a:gd name="connsiteX6-565" fmla="*/ 0 w 1295399"/>
                <a:gd name="connsiteY6-566" fmla="*/ 100312 h 481312"/>
                <a:gd name="connsiteX7-567" fmla="*/ 79727 w 1295399"/>
                <a:gd name="connsiteY7-568" fmla="*/ 0 h 481312"/>
                <a:gd name="connsiteX0-569" fmla="*/ 79727 w 1295399"/>
                <a:gd name="connsiteY0-570" fmla="*/ 0 h 481312"/>
                <a:gd name="connsiteX1-571" fmla="*/ 1156305 w 1295399"/>
                <a:gd name="connsiteY1-572" fmla="*/ 6114 h 481312"/>
                <a:gd name="connsiteX2-573" fmla="*/ 1295399 w 1295399"/>
                <a:gd name="connsiteY2-574" fmla="*/ 202725 h 481312"/>
                <a:gd name="connsiteX3-575" fmla="*/ 1165078 w 1295399"/>
                <a:gd name="connsiteY3-576" fmla="*/ 406074 h 481312"/>
                <a:gd name="connsiteX4-577" fmla="*/ 122732 w 1295399"/>
                <a:gd name="connsiteY4-578" fmla="*/ 410777 h 481312"/>
                <a:gd name="connsiteX5-579" fmla="*/ 0 w 1295399"/>
                <a:gd name="connsiteY5-580" fmla="*/ 481312 h 481312"/>
                <a:gd name="connsiteX6-581" fmla="*/ 0 w 1295399"/>
                <a:gd name="connsiteY6-582" fmla="*/ 100312 h 481312"/>
                <a:gd name="connsiteX7-583" fmla="*/ 79727 w 1295399"/>
                <a:gd name="connsiteY7-584" fmla="*/ 0 h 4813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 ang="0">
                  <a:pos x="connsiteX7-55" y="connsiteY7-56"/>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69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8" name="Pie 55"/>
            <p:cNvSpPr/>
            <p:nvPr/>
          </p:nvSpPr>
          <p:spPr bwMode="gray">
            <a:xfrm>
              <a:off x="4763053" y="3083859"/>
              <a:ext cx="304685" cy="179294"/>
            </a:xfrm>
            <a:prstGeom prst="pie">
              <a:avLst>
                <a:gd name="adj1" fmla="val 5429925"/>
                <a:gd name="adj2" fmla="val 1620000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grpSp>
        <p:nvGrpSpPr>
          <p:cNvPr id="9" name="Group 57"/>
          <p:cNvGrpSpPr/>
          <p:nvPr/>
        </p:nvGrpSpPr>
        <p:grpSpPr bwMode="auto">
          <a:xfrm>
            <a:off x="4833616" y="2204864"/>
            <a:ext cx="2795372" cy="3960440"/>
            <a:chOff x="457200" y="1239996"/>
            <a:chExt cx="2177144" cy="2804886"/>
          </a:xfrm>
        </p:grpSpPr>
        <p:sp>
          <p:nvSpPr>
            <p:cNvPr id="10" name="Rectangle 9"/>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536316" y="1293865"/>
              <a:ext cx="2018913" cy="2694698"/>
            </a:xfrm>
            <a:prstGeom prst="rect">
              <a:avLst/>
            </a:prstGeom>
            <a:noFill/>
            <a:ln w="19050">
              <a:solidFill>
                <a:schemeClr val="accent1">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2" name="Group 60"/>
          <p:cNvGrpSpPr/>
          <p:nvPr/>
        </p:nvGrpSpPr>
        <p:grpSpPr bwMode="auto">
          <a:xfrm flipV="1">
            <a:off x="4720902" y="2377901"/>
            <a:ext cx="2101850" cy="738188"/>
            <a:chOff x="4782670" y="2429435"/>
            <a:chExt cx="2840865" cy="833718"/>
          </a:xfrm>
        </p:grpSpPr>
        <p:sp>
          <p:nvSpPr>
            <p:cNvPr id="13" name="Freeform 63"/>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1" fmla="*/ 7314 w 1213103"/>
                <a:gd name="connsiteY0-2" fmla="*/ 0 h 404774"/>
                <a:gd name="connsiteX1-3" fmla="*/ 1010716 w 1213103"/>
                <a:gd name="connsiteY1-4" fmla="*/ 0 h 404774"/>
                <a:gd name="connsiteX2-5" fmla="*/ 1213103 w 1213103"/>
                <a:gd name="connsiteY2-6" fmla="*/ 202387 h 404774"/>
                <a:gd name="connsiteX3-7" fmla="*/ 1010716 w 1213103"/>
                <a:gd name="connsiteY3-8" fmla="*/ 404774 h 404774"/>
                <a:gd name="connsiteX4-9" fmla="*/ 7314 w 1213103"/>
                <a:gd name="connsiteY4-10" fmla="*/ 404774 h 404774"/>
                <a:gd name="connsiteX5-11" fmla="*/ 0 w 1213103"/>
                <a:gd name="connsiteY5-12" fmla="*/ 131673 h 404774"/>
                <a:gd name="connsiteX6" fmla="*/ 7314 w 1213103"/>
                <a:gd name="connsiteY6" fmla="*/ 0 h 404774"/>
                <a:gd name="connsiteX0-13" fmla="*/ 89610 w 1295399"/>
                <a:gd name="connsiteY0-14" fmla="*/ 0 h 404774"/>
                <a:gd name="connsiteX1-15" fmla="*/ 1093012 w 1295399"/>
                <a:gd name="connsiteY1-16" fmla="*/ 0 h 404774"/>
                <a:gd name="connsiteX2-17" fmla="*/ 1295399 w 1295399"/>
                <a:gd name="connsiteY2-18" fmla="*/ 202387 h 404774"/>
                <a:gd name="connsiteX3-19" fmla="*/ 1093012 w 1295399"/>
                <a:gd name="connsiteY3-20" fmla="*/ 404774 h 404774"/>
                <a:gd name="connsiteX4-21" fmla="*/ 89610 w 1295399"/>
                <a:gd name="connsiteY4-22" fmla="*/ 404774 h 404774"/>
                <a:gd name="connsiteX5-23" fmla="*/ 0 w 1295399"/>
                <a:gd name="connsiteY5-24" fmla="*/ 99974 h 404774"/>
                <a:gd name="connsiteX6-25" fmla="*/ 89610 w 1295399"/>
                <a:gd name="connsiteY6-26" fmla="*/ 0 h 404774"/>
                <a:gd name="connsiteX0-27" fmla="*/ 89610 w 1295399"/>
                <a:gd name="connsiteY0-28" fmla="*/ 0 h 404774"/>
                <a:gd name="connsiteX1-29" fmla="*/ 1093012 w 1295399"/>
                <a:gd name="connsiteY1-30" fmla="*/ 0 h 404774"/>
                <a:gd name="connsiteX2-31" fmla="*/ 1295399 w 1295399"/>
                <a:gd name="connsiteY2-32" fmla="*/ 202387 h 404774"/>
                <a:gd name="connsiteX3-33" fmla="*/ 1093012 w 1295399"/>
                <a:gd name="connsiteY3-34" fmla="*/ 404774 h 404774"/>
                <a:gd name="connsiteX4-35" fmla="*/ 89610 w 1295399"/>
                <a:gd name="connsiteY4-36" fmla="*/ 404774 h 404774"/>
                <a:gd name="connsiteX5-37" fmla="*/ 60350 w 1295399"/>
                <a:gd name="connsiteY5-38" fmla="*/ 299923 h 404774"/>
                <a:gd name="connsiteX6-39" fmla="*/ 0 w 1295399"/>
                <a:gd name="connsiteY6-40" fmla="*/ 99974 h 404774"/>
                <a:gd name="connsiteX7" fmla="*/ 89610 w 1295399"/>
                <a:gd name="connsiteY7" fmla="*/ 0 h 404774"/>
                <a:gd name="connsiteX0-41" fmla="*/ 89610 w 1295399"/>
                <a:gd name="connsiteY0-42" fmla="*/ 0 h 480974"/>
                <a:gd name="connsiteX1-43" fmla="*/ 1093012 w 1295399"/>
                <a:gd name="connsiteY1-44" fmla="*/ 0 h 480974"/>
                <a:gd name="connsiteX2-45" fmla="*/ 1295399 w 1295399"/>
                <a:gd name="connsiteY2-46" fmla="*/ 202387 h 480974"/>
                <a:gd name="connsiteX3-47" fmla="*/ 1093012 w 1295399"/>
                <a:gd name="connsiteY3-48" fmla="*/ 404774 h 480974"/>
                <a:gd name="connsiteX4-49" fmla="*/ 89610 w 1295399"/>
                <a:gd name="connsiteY4-50" fmla="*/ 404774 h 480974"/>
                <a:gd name="connsiteX5-51" fmla="*/ 0 w 1295399"/>
                <a:gd name="connsiteY5-52" fmla="*/ 480974 h 480974"/>
                <a:gd name="connsiteX6-53" fmla="*/ 0 w 1295399"/>
                <a:gd name="connsiteY6-54" fmla="*/ 99974 h 480974"/>
                <a:gd name="connsiteX7-55" fmla="*/ 89610 w 1295399"/>
                <a:gd name="connsiteY7-56" fmla="*/ 0 h 480974"/>
                <a:gd name="connsiteX0-57" fmla="*/ 89610 w 1295399"/>
                <a:gd name="connsiteY0-58" fmla="*/ 0 h 480974"/>
                <a:gd name="connsiteX1-59" fmla="*/ 1093012 w 1295399"/>
                <a:gd name="connsiteY1-60" fmla="*/ 0 h 480974"/>
                <a:gd name="connsiteX2-61" fmla="*/ 1295399 w 1295399"/>
                <a:gd name="connsiteY2-62" fmla="*/ 202387 h 480974"/>
                <a:gd name="connsiteX3-63" fmla="*/ 1093012 w 1295399"/>
                <a:gd name="connsiteY3-64" fmla="*/ 404774 h 480974"/>
                <a:gd name="connsiteX4-65" fmla="*/ 89610 w 1295399"/>
                <a:gd name="connsiteY4-66" fmla="*/ 404774 h 480974"/>
                <a:gd name="connsiteX5-67" fmla="*/ 0 w 1295399"/>
                <a:gd name="connsiteY5-68" fmla="*/ 480974 h 480974"/>
                <a:gd name="connsiteX6-69" fmla="*/ 0 w 1295399"/>
                <a:gd name="connsiteY6-70" fmla="*/ 99974 h 480974"/>
                <a:gd name="connsiteX7-71" fmla="*/ 89610 w 1295399"/>
                <a:gd name="connsiteY7-72" fmla="*/ 0 h 480974"/>
                <a:gd name="connsiteX0-73" fmla="*/ 89610 w 1295399"/>
                <a:gd name="connsiteY0-74" fmla="*/ 0 h 480974"/>
                <a:gd name="connsiteX1-75" fmla="*/ 1093012 w 1295399"/>
                <a:gd name="connsiteY1-76" fmla="*/ 0 h 480974"/>
                <a:gd name="connsiteX2-77" fmla="*/ 1295399 w 1295399"/>
                <a:gd name="connsiteY2-78" fmla="*/ 202387 h 480974"/>
                <a:gd name="connsiteX3-79" fmla="*/ 1093012 w 1295399"/>
                <a:gd name="connsiteY3-80" fmla="*/ 404774 h 480974"/>
                <a:gd name="connsiteX4-81" fmla="*/ 89610 w 1295399"/>
                <a:gd name="connsiteY4-82" fmla="*/ 404774 h 480974"/>
                <a:gd name="connsiteX5-83" fmla="*/ 0 w 1295399"/>
                <a:gd name="connsiteY5-84" fmla="*/ 480974 h 480974"/>
                <a:gd name="connsiteX6-85" fmla="*/ 0 w 1295399"/>
                <a:gd name="connsiteY6-86" fmla="*/ 99974 h 480974"/>
                <a:gd name="connsiteX7-87" fmla="*/ 89610 w 1295399"/>
                <a:gd name="connsiteY7-88" fmla="*/ 0 h 480974"/>
                <a:gd name="connsiteX0-89" fmla="*/ 89610 w 1295399"/>
                <a:gd name="connsiteY0-90" fmla="*/ 0 h 480974"/>
                <a:gd name="connsiteX1-91" fmla="*/ 1093012 w 1295399"/>
                <a:gd name="connsiteY1-92" fmla="*/ 0 h 480974"/>
                <a:gd name="connsiteX2-93" fmla="*/ 1295399 w 1295399"/>
                <a:gd name="connsiteY2-94" fmla="*/ 202387 h 480974"/>
                <a:gd name="connsiteX3-95" fmla="*/ 1093012 w 1295399"/>
                <a:gd name="connsiteY3-96" fmla="*/ 404774 h 480974"/>
                <a:gd name="connsiteX4-97" fmla="*/ 89610 w 1295399"/>
                <a:gd name="connsiteY4-98" fmla="*/ 404774 h 480974"/>
                <a:gd name="connsiteX5-99" fmla="*/ 0 w 1295399"/>
                <a:gd name="connsiteY5-100" fmla="*/ 480974 h 480974"/>
                <a:gd name="connsiteX6-101" fmla="*/ 0 w 1295399"/>
                <a:gd name="connsiteY6-102" fmla="*/ 99974 h 480974"/>
                <a:gd name="connsiteX7-103" fmla="*/ 89610 w 1295399"/>
                <a:gd name="connsiteY7-104" fmla="*/ 0 h 480974"/>
                <a:gd name="connsiteX0-105" fmla="*/ 104497 w 1310286"/>
                <a:gd name="connsiteY0-106" fmla="*/ 0 h 480974"/>
                <a:gd name="connsiteX1-107" fmla="*/ 1107899 w 1310286"/>
                <a:gd name="connsiteY1-108" fmla="*/ 0 h 480974"/>
                <a:gd name="connsiteX2-109" fmla="*/ 1310286 w 1310286"/>
                <a:gd name="connsiteY2-110" fmla="*/ 202387 h 480974"/>
                <a:gd name="connsiteX3-111" fmla="*/ 1107899 w 1310286"/>
                <a:gd name="connsiteY3-112" fmla="*/ 404774 h 480974"/>
                <a:gd name="connsiteX4-113" fmla="*/ 104497 w 1310286"/>
                <a:gd name="connsiteY4-114" fmla="*/ 404774 h 480974"/>
                <a:gd name="connsiteX5-115" fmla="*/ 14887 w 1310286"/>
                <a:gd name="connsiteY5-116" fmla="*/ 480974 h 480974"/>
                <a:gd name="connsiteX6-117" fmla="*/ 14887 w 1310286"/>
                <a:gd name="connsiteY6-118" fmla="*/ 99974 h 480974"/>
                <a:gd name="connsiteX7-119" fmla="*/ 104497 w 1310286"/>
                <a:gd name="connsiteY7-120" fmla="*/ 0 h 480974"/>
                <a:gd name="connsiteX0-121" fmla="*/ 104497 w 1310286"/>
                <a:gd name="connsiteY0-122" fmla="*/ 0 h 480974"/>
                <a:gd name="connsiteX1-123" fmla="*/ 1107899 w 1310286"/>
                <a:gd name="connsiteY1-124" fmla="*/ 0 h 480974"/>
                <a:gd name="connsiteX2-125" fmla="*/ 1310286 w 1310286"/>
                <a:gd name="connsiteY2-126" fmla="*/ 202387 h 480974"/>
                <a:gd name="connsiteX3-127" fmla="*/ 1107899 w 1310286"/>
                <a:gd name="connsiteY3-128" fmla="*/ 404774 h 480974"/>
                <a:gd name="connsiteX4-129" fmla="*/ 104497 w 1310286"/>
                <a:gd name="connsiteY4-130" fmla="*/ 404774 h 480974"/>
                <a:gd name="connsiteX5-131" fmla="*/ 14887 w 1310286"/>
                <a:gd name="connsiteY5-132" fmla="*/ 480974 h 480974"/>
                <a:gd name="connsiteX6-133" fmla="*/ 14887 w 1310286"/>
                <a:gd name="connsiteY6-134" fmla="*/ 99974 h 480974"/>
                <a:gd name="connsiteX7-135" fmla="*/ 104497 w 1310286"/>
                <a:gd name="connsiteY7-136" fmla="*/ 0 h 480974"/>
                <a:gd name="connsiteX0-137" fmla="*/ 89610 w 1295399"/>
                <a:gd name="connsiteY0-138" fmla="*/ 0 h 480974"/>
                <a:gd name="connsiteX1-139" fmla="*/ 1093012 w 1295399"/>
                <a:gd name="connsiteY1-140" fmla="*/ 0 h 480974"/>
                <a:gd name="connsiteX2-141" fmla="*/ 1295399 w 1295399"/>
                <a:gd name="connsiteY2-142" fmla="*/ 202387 h 480974"/>
                <a:gd name="connsiteX3-143" fmla="*/ 1093012 w 1295399"/>
                <a:gd name="connsiteY3-144" fmla="*/ 404774 h 480974"/>
                <a:gd name="connsiteX4-145" fmla="*/ 89610 w 1295399"/>
                <a:gd name="connsiteY4-146" fmla="*/ 404774 h 480974"/>
                <a:gd name="connsiteX5-147" fmla="*/ 0 w 1295399"/>
                <a:gd name="connsiteY5-148" fmla="*/ 480974 h 480974"/>
                <a:gd name="connsiteX6-149" fmla="*/ 0 w 1295399"/>
                <a:gd name="connsiteY6-150" fmla="*/ 99974 h 480974"/>
                <a:gd name="connsiteX7-151" fmla="*/ 89610 w 1295399"/>
                <a:gd name="connsiteY7-152" fmla="*/ 0 h 480974"/>
                <a:gd name="connsiteX0-153" fmla="*/ 89610 w 1295399"/>
                <a:gd name="connsiteY0-154" fmla="*/ 0 h 480974"/>
                <a:gd name="connsiteX1-155" fmla="*/ 1093012 w 1295399"/>
                <a:gd name="connsiteY1-156" fmla="*/ 0 h 480974"/>
                <a:gd name="connsiteX2-157" fmla="*/ 1295399 w 1295399"/>
                <a:gd name="connsiteY2-158" fmla="*/ 202387 h 480974"/>
                <a:gd name="connsiteX3-159" fmla="*/ 1093012 w 1295399"/>
                <a:gd name="connsiteY3-160" fmla="*/ 404774 h 480974"/>
                <a:gd name="connsiteX4-161" fmla="*/ 89610 w 1295399"/>
                <a:gd name="connsiteY4-162" fmla="*/ 404774 h 480974"/>
                <a:gd name="connsiteX5-163" fmla="*/ 0 w 1295399"/>
                <a:gd name="connsiteY5-164" fmla="*/ 480974 h 480974"/>
                <a:gd name="connsiteX6-165" fmla="*/ 0 w 1295399"/>
                <a:gd name="connsiteY6-166" fmla="*/ 99974 h 480974"/>
                <a:gd name="connsiteX7-167" fmla="*/ 89610 w 1295399"/>
                <a:gd name="connsiteY7-168" fmla="*/ 0 h 480974"/>
                <a:gd name="connsiteX0-169" fmla="*/ 89610 w 1295399"/>
                <a:gd name="connsiteY0-170" fmla="*/ 0 h 480974"/>
                <a:gd name="connsiteX1-171" fmla="*/ 1093012 w 1295399"/>
                <a:gd name="connsiteY1-172" fmla="*/ 0 h 480974"/>
                <a:gd name="connsiteX2-173" fmla="*/ 1295399 w 1295399"/>
                <a:gd name="connsiteY2-174" fmla="*/ 202387 h 480974"/>
                <a:gd name="connsiteX3-175" fmla="*/ 1093012 w 1295399"/>
                <a:gd name="connsiteY3-176" fmla="*/ 404774 h 480974"/>
                <a:gd name="connsiteX4-177" fmla="*/ 89610 w 1295399"/>
                <a:gd name="connsiteY4-178" fmla="*/ 404774 h 480974"/>
                <a:gd name="connsiteX5-179" fmla="*/ 0 w 1295399"/>
                <a:gd name="connsiteY5-180" fmla="*/ 480974 h 480974"/>
                <a:gd name="connsiteX6-181" fmla="*/ 0 w 1295399"/>
                <a:gd name="connsiteY6-182" fmla="*/ 99974 h 480974"/>
                <a:gd name="connsiteX7-183" fmla="*/ 89610 w 1295399"/>
                <a:gd name="connsiteY7-184" fmla="*/ 0 h 480974"/>
                <a:gd name="connsiteX0-185" fmla="*/ 89610 w 1295399"/>
                <a:gd name="connsiteY0-186" fmla="*/ 0 h 480974"/>
                <a:gd name="connsiteX1-187" fmla="*/ 1093012 w 1295399"/>
                <a:gd name="connsiteY1-188" fmla="*/ 0 h 480974"/>
                <a:gd name="connsiteX2-189" fmla="*/ 1295399 w 1295399"/>
                <a:gd name="connsiteY2-190" fmla="*/ 202387 h 480974"/>
                <a:gd name="connsiteX3-191" fmla="*/ 1093012 w 1295399"/>
                <a:gd name="connsiteY3-192" fmla="*/ 404774 h 480974"/>
                <a:gd name="connsiteX4-193" fmla="*/ 89610 w 1295399"/>
                <a:gd name="connsiteY4-194" fmla="*/ 404774 h 480974"/>
                <a:gd name="connsiteX5-195" fmla="*/ 0 w 1295399"/>
                <a:gd name="connsiteY5-196" fmla="*/ 480974 h 480974"/>
                <a:gd name="connsiteX6-197" fmla="*/ 0 w 1295399"/>
                <a:gd name="connsiteY6-198" fmla="*/ 99974 h 480974"/>
                <a:gd name="connsiteX7-199" fmla="*/ 89610 w 1295399"/>
                <a:gd name="connsiteY7-200" fmla="*/ 0 h 480974"/>
                <a:gd name="connsiteX0-201" fmla="*/ 89610 w 1295399"/>
                <a:gd name="connsiteY0-202" fmla="*/ 2367 h 483341"/>
                <a:gd name="connsiteX1-203" fmla="*/ 1093012 w 1295399"/>
                <a:gd name="connsiteY1-204" fmla="*/ 2367 h 483341"/>
                <a:gd name="connsiteX2-205" fmla="*/ 1295399 w 1295399"/>
                <a:gd name="connsiteY2-206" fmla="*/ 204754 h 483341"/>
                <a:gd name="connsiteX3-207" fmla="*/ 1093012 w 1295399"/>
                <a:gd name="connsiteY3-208" fmla="*/ 407141 h 483341"/>
                <a:gd name="connsiteX4-209" fmla="*/ 89610 w 1295399"/>
                <a:gd name="connsiteY4-210" fmla="*/ 407141 h 483341"/>
                <a:gd name="connsiteX5-211" fmla="*/ 0 w 1295399"/>
                <a:gd name="connsiteY5-212" fmla="*/ 483341 h 483341"/>
                <a:gd name="connsiteX6-213" fmla="*/ 0 w 1295399"/>
                <a:gd name="connsiteY6-214" fmla="*/ 102341 h 483341"/>
                <a:gd name="connsiteX7-215" fmla="*/ 89610 w 1295399"/>
                <a:gd name="connsiteY7-216" fmla="*/ 2367 h 483341"/>
                <a:gd name="connsiteX0-217" fmla="*/ 103929 w 1309718"/>
                <a:gd name="connsiteY0-218" fmla="*/ 2367 h 483341"/>
                <a:gd name="connsiteX1-219" fmla="*/ 1107331 w 1309718"/>
                <a:gd name="connsiteY1-220" fmla="*/ 2367 h 483341"/>
                <a:gd name="connsiteX2-221" fmla="*/ 1309718 w 1309718"/>
                <a:gd name="connsiteY2-222" fmla="*/ 204754 h 483341"/>
                <a:gd name="connsiteX3-223" fmla="*/ 1107331 w 1309718"/>
                <a:gd name="connsiteY3-224" fmla="*/ 407141 h 483341"/>
                <a:gd name="connsiteX4-225" fmla="*/ 103929 w 1309718"/>
                <a:gd name="connsiteY4-226" fmla="*/ 407141 h 483341"/>
                <a:gd name="connsiteX5-227" fmla="*/ 14319 w 1309718"/>
                <a:gd name="connsiteY5-228" fmla="*/ 483341 h 483341"/>
                <a:gd name="connsiteX6-229" fmla="*/ 14319 w 1309718"/>
                <a:gd name="connsiteY6-230" fmla="*/ 102341 h 483341"/>
                <a:gd name="connsiteX7-231" fmla="*/ 103929 w 1309718"/>
                <a:gd name="connsiteY7-232" fmla="*/ 2367 h 483341"/>
                <a:gd name="connsiteX0-233" fmla="*/ 103929 w 1309718"/>
                <a:gd name="connsiteY0-234" fmla="*/ 2367 h 483341"/>
                <a:gd name="connsiteX1-235" fmla="*/ 1107331 w 1309718"/>
                <a:gd name="connsiteY1-236" fmla="*/ 2367 h 483341"/>
                <a:gd name="connsiteX2-237" fmla="*/ 1309718 w 1309718"/>
                <a:gd name="connsiteY2-238" fmla="*/ 204754 h 483341"/>
                <a:gd name="connsiteX3-239" fmla="*/ 1107331 w 1309718"/>
                <a:gd name="connsiteY3-240" fmla="*/ 407141 h 483341"/>
                <a:gd name="connsiteX4-241" fmla="*/ 103929 w 1309718"/>
                <a:gd name="connsiteY4-242" fmla="*/ 407141 h 483341"/>
                <a:gd name="connsiteX5-243" fmla="*/ 14319 w 1309718"/>
                <a:gd name="connsiteY5-244" fmla="*/ 483341 h 483341"/>
                <a:gd name="connsiteX6-245" fmla="*/ 14319 w 1309718"/>
                <a:gd name="connsiteY6-246" fmla="*/ 102341 h 483341"/>
                <a:gd name="connsiteX7-247" fmla="*/ 103929 w 1309718"/>
                <a:gd name="connsiteY7-248" fmla="*/ 2367 h 483341"/>
                <a:gd name="connsiteX0-249" fmla="*/ 103929 w 1309718"/>
                <a:gd name="connsiteY0-250" fmla="*/ 2367 h 483341"/>
                <a:gd name="connsiteX1-251" fmla="*/ 1107331 w 1309718"/>
                <a:gd name="connsiteY1-252" fmla="*/ 2367 h 483341"/>
                <a:gd name="connsiteX2-253" fmla="*/ 1309718 w 1309718"/>
                <a:gd name="connsiteY2-254" fmla="*/ 204754 h 483341"/>
                <a:gd name="connsiteX3-255" fmla="*/ 1107331 w 1309718"/>
                <a:gd name="connsiteY3-256" fmla="*/ 407141 h 483341"/>
                <a:gd name="connsiteX4-257" fmla="*/ 103929 w 1309718"/>
                <a:gd name="connsiteY4-258" fmla="*/ 407141 h 483341"/>
                <a:gd name="connsiteX5-259" fmla="*/ 14319 w 1309718"/>
                <a:gd name="connsiteY5-260" fmla="*/ 483341 h 483341"/>
                <a:gd name="connsiteX6-261" fmla="*/ 14319 w 1309718"/>
                <a:gd name="connsiteY6-262" fmla="*/ 102341 h 483341"/>
                <a:gd name="connsiteX7-263" fmla="*/ 103929 w 1309718"/>
                <a:gd name="connsiteY7-264" fmla="*/ 2367 h 483341"/>
                <a:gd name="connsiteX0-265" fmla="*/ 103929 w 1309718"/>
                <a:gd name="connsiteY0-266" fmla="*/ 2367 h 483341"/>
                <a:gd name="connsiteX1-267" fmla="*/ 1107331 w 1309718"/>
                <a:gd name="connsiteY1-268" fmla="*/ 2367 h 483341"/>
                <a:gd name="connsiteX2-269" fmla="*/ 1309718 w 1309718"/>
                <a:gd name="connsiteY2-270" fmla="*/ 204754 h 483341"/>
                <a:gd name="connsiteX3-271" fmla="*/ 1107331 w 1309718"/>
                <a:gd name="connsiteY3-272" fmla="*/ 407141 h 483341"/>
                <a:gd name="connsiteX4-273" fmla="*/ 103929 w 1309718"/>
                <a:gd name="connsiteY4-274" fmla="*/ 407141 h 483341"/>
                <a:gd name="connsiteX5-275" fmla="*/ 14319 w 1309718"/>
                <a:gd name="connsiteY5-276" fmla="*/ 483341 h 483341"/>
                <a:gd name="connsiteX6-277" fmla="*/ 14319 w 1309718"/>
                <a:gd name="connsiteY6-278" fmla="*/ 102341 h 483341"/>
                <a:gd name="connsiteX7-279" fmla="*/ 103929 w 1309718"/>
                <a:gd name="connsiteY7-280" fmla="*/ 2367 h 483341"/>
                <a:gd name="connsiteX0-281" fmla="*/ 140419 w 1309718"/>
                <a:gd name="connsiteY0-282" fmla="*/ 2549 h 480974"/>
                <a:gd name="connsiteX1-283" fmla="*/ 1107331 w 1309718"/>
                <a:gd name="connsiteY1-284" fmla="*/ 0 h 480974"/>
                <a:gd name="connsiteX2-285" fmla="*/ 1309718 w 1309718"/>
                <a:gd name="connsiteY2-286" fmla="*/ 202387 h 480974"/>
                <a:gd name="connsiteX3-287" fmla="*/ 1107331 w 1309718"/>
                <a:gd name="connsiteY3-288" fmla="*/ 404774 h 480974"/>
                <a:gd name="connsiteX4-289" fmla="*/ 103929 w 1309718"/>
                <a:gd name="connsiteY4-290" fmla="*/ 404774 h 480974"/>
                <a:gd name="connsiteX5-291" fmla="*/ 14319 w 1309718"/>
                <a:gd name="connsiteY5-292" fmla="*/ 480974 h 480974"/>
                <a:gd name="connsiteX6-293" fmla="*/ 14319 w 1309718"/>
                <a:gd name="connsiteY6-294" fmla="*/ 99974 h 480974"/>
                <a:gd name="connsiteX7-295" fmla="*/ 140419 w 1309718"/>
                <a:gd name="connsiteY7-296" fmla="*/ 2549 h 480974"/>
                <a:gd name="connsiteX0-297" fmla="*/ 140419 w 1309718"/>
                <a:gd name="connsiteY0-298" fmla="*/ 2549 h 480974"/>
                <a:gd name="connsiteX1-299" fmla="*/ 1107331 w 1309718"/>
                <a:gd name="connsiteY1-300" fmla="*/ 0 h 480974"/>
                <a:gd name="connsiteX2-301" fmla="*/ 1309718 w 1309718"/>
                <a:gd name="connsiteY2-302" fmla="*/ 202387 h 480974"/>
                <a:gd name="connsiteX3-303" fmla="*/ 1107331 w 1309718"/>
                <a:gd name="connsiteY3-304" fmla="*/ 404774 h 480974"/>
                <a:gd name="connsiteX4-305" fmla="*/ 137051 w 1309718"/>
                <a:gd name="connsiteY4-306" fmla="*/ 410439 h 480974"/>
                <a:gd name="connsiteX5-307" fmla="*/ 14319 w 1309718"/>
                <a:gd name="connsiteY5-308" fmla="*/ 480974 h 480974"/>
                <a:gd name="connsiteX6-309" fmla="*/ 14319 w 1309718"/>
                <a:gd name="connsiteY6-310" fmla="*/ 99974 h 480974"/>
                <a:gd name="connsiteX7-311" fmla="*/ 140419 w 1309718"/>
                <a:gd name="connsiteY7-312" fmla="*/ 2549 h 480974"/>
                <a:gd name="connsiteX0-313" fmla="*/ 140419 w 1309718"/>
                <a:gd name="connsiteY0-314" fmla="*/ 2549 h 480974"/>
                <a:gd name="connsiteX1-315" fmla="*/ 1107331 w 1309718"/>
                <a:gd name="connsiteY1-316" fmla="*/ 0 h 480974"/>
                <a:gd name="connsiteX2-317" fmla="*/ 1309718 w 1309718"/>
                <a:gd name="connsiteY2-318" fmla="*/ 202387 h 480974"/>
                <a:gd name="connsiteX3-319" fmla="*/ 1107331 w 1309718"/>
                <a:gd name="connsiteY3-320" fmla="*/ 404774 h 480974"/>
                <a:gd name="connsiteX4-321" fmla="*/ 137051 w 1309718"/>
                <a:gd name="connsiteY4-322" fmla="*/ 410439 h 480974"/>
                <a:gd name="connsiteX5-323" fmla="*/ 14319 w 1309718"/>
                <a:gd name="connsiteY5-324" fmla="*/ 480974 h 480974"/>
                <a:gd name="connsiteX6-325" fmla="*/ 14319 w 1309718"/>
                <a:gd name="connsiteY6-326" fmla="*/ 99974 h 480974"/>
                <a:gd name="connsiteX7-327" fmla="*/ 140419 w 1309718"/>
                <a:gd name="connsiteY7-328" fmla="*/ 2549 h 480974"/>
                <a:gd name="connsiteX0-329" fmla="*/ 140419 w 1309718"/>
                <a:gd name="connsiteY0-330" fmla="*/ 2549 h 480974"/>
                <a:gd name="connsiteX1-331" fmla="*/ 1107331 w 1309718"/>
                <a:gd name="connsiteY1-332" fmla="*/ 0 h 480974"/>
                <a:gd name="connsiteX2-333" fmla="*/ 1309718 w 1309718"/>
                <a:gd name="connsiteY2-334" fmla="*/ 202387 h 480974"/>
                <a:gd name="connsiteX3-335" fmla="*/ 1107331 w 1309718"/>
                <a:gd name="connsiteY3-336" fmla="*/ 404774 h 480974"/>
                <a:gd name="connsiteX4-337" fmla="*/ 137051 w 1309718"/>
                <a:gd name="connsiteY4-338" fmla="*/ 410439 h 480974"/>
                <a:gd name="connsiteX5-339" fmla="*/ 14319 w 1309718"/>
                <a:gd name="connsiteY5-340" fmla="*/ 480974 h 480974"/>
                <a:gd name="connsiteX6-341" fmla="*/ 14319 w 1309718"/>
                <a:gd name="connsiteY6-342" fmla="*/ 99974 h 480974"/>
                <a:gd name="connsiteX7-343" fmla="*/ 140419 w 1309718"/>
                <a:gd name="connsiteY7-344" fmla="*/ 2549 h 480974"/>
                <a:gd name="connsiteX0-345" fmla="*/ 140419 w 1309718"/>
                <a:gd name="connsiteY0-346" fmla="*/ 2549 h 480974"/>
                <a:gd name="connsiteX1-347" fmla="*/ 1107331 w 1309718"/>
                <a:gd name="connsiteY1-348" fmla="*/ 0 h 480974"/>
                <a:gd name="connsiteX2-349" fmla="*/ 1309718 w 1309718"/>
                <a:gd name="connsiteY2-350" fmla="*/ 202387 h 480974"/>
                <a:gd name="connsiteX3-351" fmla="*/ 1107331 w 1309718"/>
                <a:gd name="connsiteY3-352" fmla="*/ 404774 h 480974"/>
                <a:gd name="connsiteX4-353" fmla="*/ 137051 w 1309718"/>
                <a:gd name="connsiteY4-354" fmla="*/ 410439 h 480974"/>
                <a:gd name="connsiteX5-355" fmla="*/ 14319 w 1309718"/>
                <a:gd name="connsiteY5-356" fmla="*/ 480974 h 480974"/>
                <a:gd name="connsiteX6-357" fmla="*/ 14319 w 1309718"/>
                <a:gd name="connsiteY6-358" fmla="*/ 99974 h 480974"/>
                <a:gd name="connsiteX7-359" fmla="*/ 140419 w 1309718"/>
                <a:gd name="connsiteY7-360" fmla="*/ 2549 h 480974"/>
                <a:gd name="connsiteX0-361" fmla="*/ 140419 w 1309718"/>
                <a:gd name="connsiteY0-362" fmla="*/ 2549 h 480974"/>
                <a:gd name="connsiteX1-363" fmla="*/ 1107331 w 1309718"/>
                <a:gd name="connsiteY1-364" fmla="*/ 0 h 480974"/>
                <a:gd name="connsiteX2-365" fmla="*/ 1309718 w 1309718"/>
                <a:gd name="connsiteY2-366" fmla="*/ 202387 h 480974"/>
                <a:gd name="connsiteX3-367" fmla="*/ 1107331 w 1309718"/>
                <a:gd name="connsiteY3-368" fmla="*/ 404774 h 480974"/>
                <a:gd name="connsiteX4-369" fmla="*/ 137051 w 1309718"/>
                <a:gd name="connsiteY4-370" fmla="*/ 410439 h 480974"/>
                <a:gd name="connsiteX5-371" fmla="*/ 14319 w 1309718"/>
                <a:gd name="connsiteY5-372" fmla="*/ 480974 h 480974"/>
                <a:gd name="connsiteX6-373" fmla="*/ 14319 w 1309718"/>
                <a:gd name="connsiteY6-374" fmla="*/ 99974 h 480974"/>
                <a:gd name="connsiteX7-375" fmla="*/ 140419 w 1309718"/>
                <a:gd name="connsiteY7-376" fmla="*/ 2549 h 480974"/>
                <a:gd name="connsiteX0-377" fmla="*/ 94046 w 1309718"/>
                <a:gd name="connsiteY0-378" fmla="*/ 2367 h 483679"/>
                <a:gd name="connsiteX1-379" fmla="*/ 1107331 w 1309718"/>
                <a:gd name="connsiteY1-380" fmla="*/ 2705 h 483679"/>
                <a:gd name="connsiteX2-381" fmla="*/ 1309718 w 1309718"/>
                <a:gd name="connsiteY2-382" fmla="*/ 205092 h 483679"/>
                <a:gd name="connsiteX3-383" fmla="*/ 1107331 w 1309718"/>
                <a:gd name="connsiteY3-384" fmla="*/ 407479 h 483679"/>
                <a:gd name="connsiteX4-385" fmla="*/ 137051 w 1309718"/>
                <a:gd name="connsiteY4-386" fmla="*/ 413144 h 483679"/>
                <a:gd name="connsiteX5-387" fmla="*/ 14319 w 1309718"/>
                <a:gd name="connsiteY5-388" fmla="*/ 483679 h 483679"/>
                <a:gd name="connsiteX6-389" fmla="*/ 14319 w 1309718"/>
                <a:gd name="connsiteY6-390" fmla="*/ 102679 h 483679"/>
                <a:gd name="connsiteX7-391" fmla="*/ 94046 w 1309718"/>
                <a:gd name="connsiteY7-392" fmla="*/ 2367 h 483679"/>
                <a:gd name="connsiteX0-393" fmla="*/ 94046 w 1309718"/>
                <a:gd name="connsiteY0-394" fmla="*/ 0 h 481312"/>
                <a:gd name="connsiteX1-395" fmla="*/ 1107331 w 1309718"/>
                <a:gd name="connsiteY1-396" fmla="*/ 338 h 481312"/>
                <a:gd name="connsiteX2-397" fmla="*/ 1309718 w 1309718"/>
                <a:gd name="connsiteY2-398" fmla="*/ 202725 h 481312"/>
                <a:gd name="connsiteX3-399" fmla="*/ 1107331 w 1309718"/>
                <a:gd name="connsiteY3-400" fmla="*/ 405112 h 481312"/>
                <a:gd name="connsiteX4-401" fmla="*/ 137051 w 1309718"/>
                <a:gd name="connsiteY4-402" fmla="*/ 410777 h 481312"/>
                <a:gd name="connsiteX5-403" fmla="*/ 14319 w 1309718"/>
                <a:gd name="connsiteY5-404" fmla="*/ 481312 h 481312"/>
                <a:gd name="connsiteX6-405" fmla="*/ 14319 w 1309718"/>
                <a:gd name="connsiteY6-406" fmla="*/ 100312 h 481312"/>
                <a:gd name="connsiteX7-407" fmla="*/ 94046 w 1309718"/>
                <a:gd name="connsiteY7-408" fmla="*/ 0 h 481312"/>
                <a:gd name="connsiteX0-409" fmla="*/ 94046 w 1309718"/>
                <a:gd name="connsiteY0-410" fmla="*/ 11030 h 492342"/>
                <a:gd name="connsiteX1-411" fmla="*/ 1107331 w 1309718"/>
                <a:gd name="connsiteY1-412" fmla="*/ 11368 h 492342"/>
                <a:gd name="connsiteX2-413" fmla="*/ 1309718 w 1309718"/>
                <a:gd name="connsiteY2-414" fmla="*/ 213755 h 492342"/>
                <a:gd name="connsiteX3-415" fmla="*/ 1107331 w 1309718"/>
                <a:gd name="connsiteY3-416" fmla="*/ 416142 h 492342"/>
                <a:gd name="connsiteX4-417" fmla="*/ 137051 w 1309718"/>
                <a:gd name="connsiteY4-418" fmla="*/ 421807 h 492342"/>
                <a:gd name="connsiteX5-419" fmla="*/ 14319 w 1309718"/>
                <a:gd name="connsiteY5-420" fmla="*/ 492342 h 492342"/>
                <a:gd name="connsiteX6-421" fmla="*/ 14319 w 1309718"/>
                <a:gd name="connsiteY6-422" fmla="*/ 111342 h 492342"/>
                <a:gd name="connsiteX7-423" fmla="*/ 94046 w 1309718"/>
                <a:gd name="connsiteY7-424" fmla="*/ 11030 h 492342"/>
                <a:gd name="connsiteX0-425" fmla="*/ 94046 w 1309718"/>
                <a:gd name="connsiteY0-426" fmla="*/ 0 h 481312"/>
                <a:gd name="connsiteX1-427" fmla="*/ 1107331 w 1309718"/>
                <a:gd name="connsiteY1-428" fmla="*/ 338 h 481312"/>
                <a:gd name="connsiteX2-429" fmla="*/ 1309718 w 1309718"/>
                <a:gd name="connsiteY2-430" fmla="*/ 202725 h 481312"/>
                <a:gd name="connsiteX3-431" fmla="*/ 1107331 w 1309718"/>
                <a:gd name="connsiteY3-432" fmla="*/ 405112 h 481312"/>
                <a:gd name="connsiteX4-433" fmla="*/ 137051 w 1309718"/>
                <a:gd name="connsiteY4-434" fmla="*/ 410777 h 481312"/>
                <a:gd name="connsiteX5-435" fmla="*/ 14319 w 1309718"/>
                <a:gd name="connsiteY5-436" fmla="*/ 481312 h 481312"/>
                <a:gd name="connsiteX6-437" fmla="*/ 14319 w 1309718"/>
                <a:gd name="connsiteY6-438" fmla="*/ 100312 h 481312"/>
                <a:gd name="connsiteX7-439" fmla="*/ 94046 w 1309718"/>
                <a:gd name="connsiteY7-440" fmla="*/ 0 h 481312"/>
                <a:gd name="connsiteX0-441" fmla="*/ 94046 w 1309718"/>
                <a:gd name="connsiteY0-442" fmla="*/ 0 h 481312"/>
                <a:gd name="connsiteX1-443" fmla="*/ 1107331 w 1309718"/>
                <a:gd name="connsiteY1-444" fmla="*/ 338 h 481312"/>
                <a:gd name="connsiteX2-445" fmla="*/ 1309718 w 1309718"/>
                <a:gd name="connsiteY2-446" fmla="*/ 202725 h 481312"/>
                <a:gd name="connsiteX3-447" fmla="*/ 1107331 w 1309718"/>
                <a:gd name="connsiteY3-448" fmla="*/ 405112 h 481312"/>
                <a:gd name="connsiteX4-449" fmla="*/ 137051 w 1309718"/>
                <a:gd name="connsiteY4-450" fmla="*/ 410777 h 481312"/>
                <a:gd name="connsiteX5-451" fmla="*/ 14319 w 1309718"/>
                <a:gd name="connsiteY5-452" fmla="*/ 481312 h 481312"/>
                <a:gd name="connsiteX6-453" fmla="*/ 14319 w 1309718"/>
                <a:gd name="connsiteY6-454" fmla="*/ 100312 h 481312"/>
                <a:gd name="connsiteX7-455" fmla="*/ 94046 w 1309718"/>
                <a:gd name="connsiteY7-456" fmla="*/ 0 h 481312"/>
                <a:gd name="connsiteX0-457" fmla="*/ 81513 w 1297185"/>
                <a:gd name="connsiteY0-458" fmla="*/ 0 h 481312"/>
                <a:gd name="connsiteX1-459" fmla="*/ 1094798 w 1297185"/>
                <a:gd name="connsiteY1-460" fmla="*/ 338 h 481312"/>
                <a:gd name="connsiteX2-461" fmla="*/ 1297185 w 1297185"/>
                <a:gd name="connsiteY2-462" fmla="*/ 202725 h 481312"/>
                <a:gd name="connsiteX3-463" fmla="*/ 1094798 w 1297185"/>
                <a:gd name="connsiteY3-464" fmla="*/ 405112 h 481312"/>
                <a:gd name="connsiteX4-465" fmla="*/ 124518 w 1297185"/>
                <a:gd name="connsiteY4-466" fmla="*/ 410777 h 481312"/>
                <a:gd name="connsiteX5-467" fmla="*/ 1786 w 1297185"/>
                <a:gd name="connsiteY5-468" fmla="*/ 481312 h 481312"/>
                <a:gd name="connsiteX6-469" fmla="*/ 1786 w 1297185"/>
                <a:gd name="connsiteY6-470" fmla="*/ 100312 h 481312"/>
                <a:gd name="connsiteX7-471" fmla="*/ 81513 w 1297185"/>
                <a:gd name="connsiteY7-472" fmla="*/ 0 h 481312"/>
                <a:gd name="connsiteX0-473" fmla="*/ 79727 w 1295399"/>
                <a:gd name="connsiteY0-474" fmla="*/ 0 h 481312"/>
                <a:gd name="connsiteX1-475" fmla="*/ 1093012 w 1295399"/>
                <a:gd name="connsiteY1-476" fmla="*/ 338 h 481312"/>
                <a:gd name="connsiteX2-477" fmla="*/ 1295399 w 1295399"/>
                <a:gd name="connsiteY2-478" fmla="*/ 202725 h 481312"/>
                <a:gd name="connsiteX3-479" fmla="*/ 1093012 w 1295399"/>
                <a:gd name="connsiteY3-480" fmla="*/ 405112 h 481312"/>
                <a:gd name="connsiteX4-481" fmla="*/ 122732 w 1295399"/>
                <a:gd name="connsiteY4-482" fmla="*/ 410777 h 481312"/>
                <a:gd name="connsiteX5-483" fmla="*/ 0 w 1295399"/>
                <a:gd name="connsiteY5-484" fmla="*/ 481312 h 481312"/>
                <a:gd name="connsiteX6-485" fmla="*/ 0 w 1295399"/>
                <a:gd name="connsiteY6-486" fmla="*/ 100312 h 481312"/>
                <a:gd name="connsiteX7-487" fmla="*/ 79727 w 1295399"/>
                <a:gd name="connsiteY7-488" fmla="*/ 0 h 481312"/>
                <a:gd name="connsiteX0-489" fmla="*/ 79727 w 1302292"/>
                <a:gd name="connsiteY0-490" fmla="*/ 0 h 481312"/>
                <a:gd name="connsiteX1-491" fmla="*/ 1134372 w 1302292"/>
                <a:gd name="connsiteY1-492" fmla="*/ 1301 h 481312"/>
                <a:gd name="connsiteX2-493" fmla="*/ 1295399 w 1302292"/>
                <a:gd name="connsiteY2-494" fmla="*/ 202725 h 481312"/>
                <a:gd name="connsiteX3-495" fmla="*/ 1093012 w 1302292"/>
                <a:gd name="connsiteY3-496" fmla="*/ 405112 h 481312"/>
                <a:gd name="connsiteX4-497" fmla="*/ 122732 w 1302292"/>
                <a:gd name="connsiteY4-498" fmla="*/ 410777 h 481312"/>
                <a:gd name="connsiteX5-499" fmla="*/ 0 w 1302292"/>
                <a:gd name="connsiteY5-500" fmla="*/ 481312 h 481312"/>
                <a:gd name="connsiteX6-501" fmla="*/ 0 w 1302292"/>
                <a:gd name="connsiteY6-502" fmla="*/ 100312 h 481312"/>
                <a:gd name="connsiteX7-503" fmla="*/ 79727 w 1302292"/>
                <a:gd name="connsiteY7-504" fmla="*/ 0 h 481312"/>
                <a:gd name="connsiteX0-505" fmla="*/ 79727 w 1295608"/>
                <a:gd name="connsiteY0-506" fmla="*/ 0 h 481312"/>
                <a:gd name="connsiteX1-507" fmla="*/ 1134372 w 1295608"/>
                <a:gd name="connsiteY1-508" fmla="*/ 1301 h 481312"/>
                <a:gd name="connsiteX2-509" fmla="*/ 1295399 w 1295608"/>
                <a:gd name="connsiteY2-510" fmla="*/ 202725 h 481312"/>
                <a:gd name="connsiteX3-511" fmla="*/ 1133118 w 1295608"/>
                <a:gd name="connsiteY3-512" fmla="*/ 405112 h 481312"/>
                <a:gd name="connsiteX4-513" fmla="*/ 122732 w 1295608"/>
                <a:gd name="connsiteY4-514" fmla="*/ 410777 h 481312"/>
                <a:gd name="connsiteX5-515" fmla="*/ 0 w 1295608"/>
                <a:gd name="connsiteY5-516" fmla="*/ 481312 h 481312"/>
                <a:gd name="connsiteX6-517" fmla="*/ 0 w 1295608"/>
                <a:gd name="connsiteY6-518" fmla="*/ 100312 h 481312"/>
                <a:gd name="connsiteX7-519" fmla="*/ 79727 w 1295608"/>
                <a:gd name="connsiteY7-520" fmla="*/ 0 h 481312"/>
                <a:gd name="connsiteX0-521" fmla="*/ 79727 w 1295399"/>
                <a:gd name="connsiteY0-522" fmla="*/ 0 h 481312"/>
                <a:gd name="connsiteX1-523" fmla="*/ 1134372 w 1295399"/>
                <a:gd name="connsiteY1-524" fmla="*/ 1301 h 481312"/>
                <a:gd name="connsiteX2-525" fmla="*/ 1295399 w 1295399"/>
                <a:gd name="connsiteY2-526" fmla="*/ 202725 h 481312"/>
                <a:gd name="connsiteX3-527" fmla="*/ 1133118 w 1295399"/>
                <a:gd name="connsiteY3-528" fmla="*/ 405112 h 481312"/>
                <a:gd name="connsiteX4-529" fmla="*/ 122732 w 1295399"/>
                <a:gd name="connsiteY4-530" fmla="*/ 410777 h 481312"/>
                <a:gd name="connsiteX5-531" fmla="*/ 0 w 1295399"/>
                <a:gd name="connsiteY5-532" fmla="*/ 481312 h 481312"/>
                <a:gd name="connsiteX6-533" fmla="*/ 0 w 1295399"/>
                <a:gd name="connsiteY6-534" fmla="*/ 100312 h 481312"/>
                <a:gd name="connsiteX7-535" fmla="*/ 79727 w 1295399"/>
                <a:gd name="connsiteY7-536" fmla="*/ 0 h 481312"/>
                <a:gd name="connsiteX0-537" fmla="*/ 79727 w 1295399"/>
                <a:gd name="connsiteY0-538" fmla="*/ 0 h 481312"/>
                <a:gd name="connsiteX1-539" fmla="*/ 1134372 w 1295399"/>
                <a:gd name="connsiteY1-540" fmla="*/ 1301 h 481312"/>
                <a:gd name="connsiteX2-541" fmla="*/ 1295399 w 1295399"/>
                <a:gd name="connsiteY2-542" fmla="*/ 202725 h 481312"/>
                <a:gd name="connsiteX3-543" fmla="*/ 1133118 w 1295399"/>
                <a:gd name="connsiteY3-544" fmla="*/ 405112 h 481312"/>
                <a:gd name="connsiteX4-545" fmla="*/ 122732 w 1295399"/>
                <a:gd name="connsiteY4-546" fmla="*/ 410777 h 481312"/>
                <a:gd name="connsiteX5-547" fmla="*/ 0 w 1295399"/>
                <a:gd name="connsiteY5-548" fmla="*/ 481312 h 481312"/>
                <a:gd name="connsiteX6-549" fmla="*/ 0 w 1295399"/>
                <a:gd name="connsiteY6-550" fmla="*/ 100312 h 481312"/>
                <a:gd name="connsiteX7-551" fmla="*/ 79727 w 1295399"/>
                <a:gd name="connsiteY7-552" fmla="*/ 0 h 481312"/>
                <a:gd name="connsiteX0-553" fmla="*/ 79727 w 1295399"/>
                <a:gd name="connsiteY0-554" fmla="*/ 0 h 481312"/>
                <a:gd name="connsiteX1-555" fmla="*/ 1134372 w 1295399"/>
                <a:gd name="connsiteY1-556" fmla="*/ 1301 h 481312"/>
                <a:gd name="connsiteX2-557" fmla="*/ 1295399 w 1295399"/>
                <a:gd name="connsiteY2-558" fmla="*/ 202725 h 481312"/>
                <a:gd name="connsiteX3-559" fmla="*/ 1165078 w 1295399"/>
                <a:gd name="connsiteY3-560" fmla="*/ 406074 h 481312"/>
                <a:gd name="connsiteX4-561" fmla="*/ 122732 w 1295399"/>
                <a:gd name="connsiteY4-562" fmla="*/ 410777 h 481312"/>
                <a:gd name="connsiteX5-563" fmla="*/ 0 w 1295399"/>
                <a:gd name="connsiteY5-564" fmla="*/ 481312 h 481312"/>
                <a:gd name="connsiteX6-565" fmla="*/ 0 w 1295399"/>
                <a:gd name="connsiteY6-566" fmla="*/ 100312 h 481312"/>
                <a:gd name="connsiteX7-567" fmla="*/ 79727 w 1295399"/>
                <a:gd name="connsiteY7-568" fmla="*/ 0 h 481312"/>
                <a:gd name="connsiteX0-569" fmla="*/ 79727 w 1295399"/>
                <a:gd name="connsiteY0-570" fmla="*/ 0 h 481312"/>
                <a:gd name="connsiteX1-571" fmla="*/ 1156305 w 1295399"/>
                <a:gd name="connsiteY1-572" fmla="*/ 6114 h 481312"/>
                <a:gd name="connsiteX2-573" fmla="*/ 1295399 w 1295399"/>
                <a:gd name="connsiteY2-574" fmla="*/ 202725 h 481312"/>
                <a:gd name="connsiteX3-575" fmla="*/ 1165078 w 1295399"/>
                <a:gd name="connsiteY3-576" fmla="*/ 406074 h 481312"/>
                <a:gd name="connsiteX4-577" fmla="*/ 122732 w 1295399"/>
                <a:gd name="connsiteY4-578" fmla="*/ 410777 h 481312"/>
                <a:gd name="connsiteX5-579" fmla="*/ 0 w 1295399"/>
                <a:gd name="connsiteY5-580" fmla="*/ 481312 h 481312"/>
                <a:gd name="connsiteX6-581" fmla="*/ 0 w 1295399"/>
                <a:gd name="connsiteY6-582" fmla="*/ 100312 h 481312"/>
                <a:gd name="connsiteX7-583" fmla="*/ 79727 w 1295399"/>
                <a:gd name="connsiteY7-584" fmla="*/ 0 h 4813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 ang="0">
                  <a:pos x="connsiteX7-55" y="connsiteY7-56"/>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1">
                    <a:lumMod val="75000"/>
                  </a:schemeClr>
                </a:gs>
                <a:gs pos="69000">
                  <a:schemeClr val="accent1"/>
                </a:gs>
                <a:gs pos="100000">
                  <a:schemeClr val="accent1">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14" name="Pie 64"/>
            <p:cNvSpPr/>
            <p:nvPr/>
          </p:nvSpPr>
          <p:spPr bwMode="gray">
            <a:xfrm>
              <a:off x="4782670" y="3083859"/>
              <a:ext cx="304685" cy="179294"/>
            </a:xfrm>
            <a:prstGeom prst="pie">
              <a:avLst>
                <a:gd name="adj1" fmla="val 542992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grpSp>
        <p:nvGrpSpPr>
          <p:cNvPr id="15" name="Group 71"/>
          <p:cNvGrpSpPr/>
          <p:nvPr/>
        </p:nvGrpSpPr>
        <p:grpSpPr bwMode="auto">
          <a:xfrm>
            <a:off x="8397147" y="2204864"/>
            <a:ext cx="2795372" cy="3960440"/>
            <a:chOff x="457200" y="1239996"/>
            <a:chExt cx="2177144" cy="2804886"/>
          </a:xfrm>
        </p:grpSpPr>
        <p:sp>
          <p:nvSpPr>
            <p:cNvPr id="16" name="Rectangle 15"/>
            <p:cNvSpPr/>
            <p:nvPr/>
          </p:nvSpPr>
          <p:spPr>
            <a:xfrm>
              <a:off x="457200" y="1239996"/>
              <a:ext cx="2177144" cy="280488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536316" y="1293865"/>
              <a:ext cx="2018913" cy="2694698"/>
            </a:xfrm>
            <a:prstGeom prst="rect">
              <a:avLst/>
            </a:prstGeom>
            <a:noFill/>
            <a:ln w="19050">
              <a:solidFill>
                <a:schemeClr val="accent4">
                  <a:lumMod val="60000"/>
                  <a:lumOff val="4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 name="Group 75"/>
          <p:cNvGrpSpPr/>
          <p:nvPr/>
        </p:nvGrpSpPr>
        <p:grpSpPr bwMode="auto">
          <a:xfrm flipV="1">
            <a:off x="8284433" y="2377901"/>
            <a:ext cx="2101850" cy="738188"/>
            <a:chOff x="4782670" y="2429435"/>
            <a:chExt cx="2840865" cy="833718"/>
          </a:xfrm>
        </p:grpSpPr>
        <p:sp>
          <p:nvSpPr>
            <p:cNvPr id="19" name="Freeform 76"/>
            <p:cNvSpPr/>
            <p:nvPr/>
          </p:nvSpPr>
          <p:spPr bwMode="gray">
            <a:xfrm>
              <a:off x="4790411"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1" fmla="*/ 7314 w 1213103"/>
                <a:gd name="connsiteY0-2" fmla="*/ 0 h 404774"/>
                <a:gd name="connsiteX1-3" fmla="*/ 1010716 w 1213103"/>
                <a:gd name="connsiteY1-4" fmla="*/ 0 h 404774"/>
                <a:gd name="connsiteX2-5" fmla="*/ 1213103 w 1213103"/>
                <a:gd name="connsiteY2-6" fmla="*/ 202387 h 404774"/>
                <a:gd name="connsiteX3-7" fmla="*/ 1010716 w 1213103"/>
                <a:gd name="connsiteY3-8" fmla="*/ 404774 h 404774"/>
                <a:gd name="connsiteX4-9" fmla="*/ 7314 w 1213103"/>
                <a:gd name="connsiteY4-10" fmla="*/ 404774 h 404774"/>
                <a:gd name="connsiteX5-11" fmla="*/ 0 w 1213103"/>
                <a:gd name="connsiteY5-12" fmla="*/ 131673 h 404774"/>
                <a:gd name="connsiteX6" fmla="*/ 7314 w 1213103"/>
                <a:gd name="connsiteY6" fmla="*/ 0 h 404774"/>
                <a:gd name="connsiteX0-13" fmla="*/ 89610 w 1295399"/>
                <a:gd name="connsiteY0-14" fmla="*/ 0 h 404774"/>
                <a:gd name="connsiteX1-15" fmla="*/ 1093012 w 1295399"/>
                <a:gd name="connsiteY1-16" fmla="*/ 0 h 404774"/>
                <a:gd name="connsiteX2-17" fmla="*/ 1295399 w 1295399"/>
                <a:gd name="connsiteY2-18" fmla="*/ 202387 h 404774"/>
                <a:gd name="connsiteX3-19" fmla="*/ 1093012 w 1295399"/>
                <a:gd name="connsiteY3-20" fmla="*/ 404774 h 404774"/>
                <a:gd name="connsiteX4-21" fmla="*/ 89610 w 1295399"/>
                <a:gd name="connsiteY4-22" fmla="*/ 404774 h 404774"/>
                <a:gd name="connsiteX5-23" fmla="*/ 0 w 1295399"/>
                <a:gd name="connsiteY5-24" fmla="*/ 99974 h 404774"/>
                <a:gd name="connsiteX6-25" fmla="*/ 89610 w 1295399"/>
                <a:gd name="connsiteY6-26" fmla="*/ 0 h 404774"/>
                <a:gd name="connsiteX0-27" fmla="*/ 89610 w 1295399"/>
                <a:gd name="connsiteY0-28" fmla="*/ 0 h 404774"/>
                <a:gd name="connsiteX1-29" fmla="*/ 1093012 w 1295399"/>
                <a:gd name="connsiteY1-30" fmla="*/ 0 h 404774"/>
                <a:gd name="connsiteX2-31" fmla="*/ 1295399 w 1295399"/>
                <a:gd name="connsiteY2-32" fmla="*/ 202387 h 404774"/>
                <a:gd name="connsiteX3-33" fmla="*/ 1093012 w 1295399"/>
                <a:gd name="connsiteY3-34" fmla="*/ 404774 h 404774"/>
                <a:gd name="connsiteX4-35" fmla="*/ 89610 w 1295399"/>
                <a:gd name="connsiteY4-36" fmla="*/ 404774 h 404774"/>
                <a:gd name="connsiteX5-37" fmla="*/ 60350 w 1295399"/>
                <a:gd name="connsiteY5-38" fmla="*/ 299923 h 404774"/>
                <a:gd name="connsiteX6-39" fmla="*/ 0 w 1295399"/>
                <a:gd name="connsiteY6-40" fmla="*/ 99974 h 404774"/>
                <a:gd name="connsiteX7" fmla="*/ 89610 w 1295399"/>
                <a:gd name="connsiteY7" fmla="*/ 0 h 404774"/>
                <a:gd name="connsiteX0-41" fmla="*/ 89610 w 1295399"/>
                <a:gd name="connsiteY0-42" fmla="*/ 0 h 480974"/>
                <a:gd name="connsiteX1-43" fmla="*/ 1093012 w 1295399"/>
                <a:gd name="connsiteY1-44" fmla="*/ 0 h 480974"/>
                <a:gd name="connsiteX2-45" fmla="*/ 1295399 w 1295399"/>
                <a:gd name="connsiteY2-46" fmla="*/ 202387 h 480974"/>
                <a:gd name="connsiteX3-47" fmla="*/ 1093012 w 1295399"/>
                <a:gd name="connsiteY3-48" fmla="*/ 404774 h 480974"/>
                <a:gd name="connsiteX4-49" fmla="*/ 89610 w 1295399"/>
                <a:gd name="connsiteY4-50" fmla="*/ 404774 h 480974"/>
                <a:gd name="connsiteX5-51" fmla="*/ 0 w 1295399"/>
                <a:gd name="connsiteY5-52" fmla="*/ 480974 h 480974"/>
                <a:gd name="connsiteX6-53" fmla="*/ 0 w 1295399"/>
                <a:gd name="connsiteY6-54" fmla="*/ 99974 h 480974"/>
                <a:gd name="connsiteX7-55" fmla="*/ 89610 w 1295399"/>
                <a:gd name="connsiteY7-56" fmla="*/ 0 h 480974"/>
                <a:gd name="connsiteX0-57" fmla="*/ 89610 w 1295399"/>
                <a:gd name="connsiteY0-58" fmla="*/ 0 h 480974"/>
                <a:gd name="connsiteX1-59" fmla="*/ 1093012 w 1295399"/>
                <a:gd name="connsiteY1-60" fmla="*/ 0 h 480974"/>
                <a:gd name="connsiteX2-61" fmla="*/ 1295399 w 1295399"/>
                <a:gd name="connsiteY2-62" fmla="*/ 202387 h 480974"/>
                <a:gd name="connsiteX3-63" fmla="*/ 1093012 w 1295399"/>
                <a:gd name="connsiteY3-64" fmla="*/ 404774 h 480974"/>
                <a:gd name="connsiteX4-65" fmla="*/ 89610 w 1295399"/>
                <a:gd name="connsiteY4-66" fmla="*/ 404774 h 480974"/>
                <a:gd name="connsiteX5-67" fmla="*/ 0 w 1295399"/>
                <a:gd name="connsiteY5-68" fmla="*/ 480974 h 480974"/>
                <a:gd name="connsiteX6-69" fmla="*/ 0 w 1295399"/>
                <a:gd name="connsiteY6-70" fmla="*/ 99974 h 480974"/>
                <a:gd name="connsiteX7-71" fmla="*/ 89610 w 1295399"/>
                <a:gd name="connsiteY7-72" fmla="*/ 0 h 480974"/>
                <a:gd name="connsiteX0-73" fmla="*/ 89610 w 1295399"/>
                <a:gd name="connsiteY0-74" fmla="*/ 0 h 480974"/>
                <a:gd name="connsiteX1-75" fmla="*/ 1093012 w 1295399"/>
                <a:gd name="connsiteY1-76" fmla="*/ 0 h 480974"/>
                <a:gd name="connsiteX2-77" fmla="*/ 1295399 w 1295399"/>
                <a:gd name="connsiteY2-78" fmla="*/ 202387 h 480974"/>
                <a:gd name="connsiteX3-79" fmla="*/ 1093012 w 1295399"/>
                <a:gd name="connsiteY3-80" fmla="*/ 404774 h 480974"/>
                <a:gd name="connsiteX4-81" fmla="*/ 89610 w 1295399"/>
                <a:gd name="connsiteY4-82" fmla="*/ 404774 h 480974"/>
                <a:gd name="connsiteX5-83" fmla="*/ 0 w 1295399"/>
                <a:gd name="connsiteY5-84" fmla="*/ 480974 h 480974"/>
                <a:gd name="connsiteX6-85" fmla="*/ 0 w 1295399"/>
                <a:gd name="connsiteY6-86" fmla="*/ 99974 h 480974"/>
                <a:gd name="connsiteX7-87" fmla="*/ 89610 w 1295399"/>
                <a:gd name="connsiteY7-88" fmla="*/ 0 h 480974"/>
                <a:gd name="connsiteX0-89" fmla="*/ 89610 w 1295399"/>
                <a:gd name="connsiteY0-90" fmla="*/ 0 h 480974"/>
                <a:gd name="connsiteX1-91" fmla="*/ 1093012 w 1295399"/>
                <a:gd name="connsiteY1-92" fmla="*/ 0 h 480974"/>
                <a:gd name="connsiteX2-93" fmla="*/ 1295399 w 1295399"/>
                <a:gd name="connsiteY2-94" fmla="*/ 202387 h 480974"/>
                <a:gd name="connsiteX3-95" fmla="*/ 1093012 w 1295399"/>
                <a:gd name="connsiteY3-96" fmla="*/ 404774 h 480974"/>
                <a:gd name="connsiteX4-97" fmla="*/ 89610 w 1295399"/>
                <a:gd name="connsiteY4-98" fmla="*/ 404774 h 480974"/>
                <a:gd name="connsiteX5-99" fmla="*/ 0 w 1295399"/>
                <a:gd name="connsiteY5-100" fmla="*/ 480974 h 480974"/>
                <a:gd name="connsiteX6-101" fmla="*/ 0 w 1295399"/>
                <a:gd name="connsiteY6-102" fmla="*/ 99974 h 480974"/>
                <a:gd name="connsiteX7-103" fmla="*/ 89610 w 1295399"/>
                <a:gd name="connsiteY7-104" fmla="*/ 0 h 480974"/>
                <a:gd name="connsiteX0-105" fmla="*/ 104497 w 1310286"/>
                <a:gd name="connsiteY0-106" fmla="*/ 0 h 480974"/>
                <a:gd name="connsiteX1-107" fmla="*/ 1107899 w 1310286"/>
                <a:gd name="connsiteY1-108" fmla="*/ 0 h 480974"/>
                <a:gd name="connsiteX2-109" fmla="*/ 1310286 w 1310286"/>
                <a:gd name="connsiteY2-110" fmla="*/ 202387 h 480974"/>
                <a:gd name="connsiteX3-111" fmla="*/ 1107899 w 1310286"/>
                <a:gd name="connsiteY3-112" fmla="*/ 404774 h 480974"/>
                <a:gd name="connsiteX4-113" fmla="*/ 104497 w 1310286"/>
                <a:gd name="connsiteY4-114" fmla="*/ 404774 h 480974"/>
                <a:gd name="connsiteX5-115" fmla="*/ 14887 w 1310286"/>
                <a:gd name="connsiteY5-116" fmla="*/ 480974 h 480974"/>
                <a:gd name="connsiteX6-117" fmla="*/ 14887 w 1310286"/>
                <a:gd name="connsiteY6-118" fmla="*/ 99974 h 480974"/>
                <a:gd name="connsiteX7-119" fmla="*/ 104497 w 1310286"/>
                <a:gd name="connsiteY7-120" fmla="*/ 0 h 480974"/>
                <a:gd name="connsiteX0-121" fmla="*/ 104497 w 1310286"/>
                <a:gd name="connsiteY0-122" fmla="*/ 0 h 480974"/>
                <a:gd name="connsiteX1-123" fmla="*/ 1107899 w 1310286"/>
                <a:gd name="connsiteY1-124" fmla="*/ 0 h 480974"/>
                <a:gd name="connsiteX2-125" fmla="*/ 1310286 w 1310286"/>
                <a:gd name="connsiteY2-126" fmla="*/ 202387 h 480974"/>
                <a:gd name="connsiteX3-127" fmla="*/ 1107899 w 1310286"/>
                <a:gd name="connsiteY3-128" fmla="*/ 404774 h 480974"/>
                <a:gd name="connsiteX4-129" fmla="*/ 104497 w 1310286"/>
                <a:gd name="connsiteY4-130" fmla="*/ 404774 h 480974"/>
                <a:gd name="connsiteX5-131" fmla="*/ 14887 w 1310286"/>
                <a:gd name="connsiteY5-132" fmla="*/ 480974 h 480974"/>
                <a:gd name="connsiteX6-133" fmla="*/ 14887 w 1310286"/>
                <a:gd name="connsiteY6-134" fmla="*/ 99974 h 480974"/>
                <a:gd name="connsiteX7-135" fmla="*/ 104497 w 1310286"/>
                <a:gd name="connsiteY7-136" fmla="*/ 0 h 480974"/>
                <a:gd name="connsiteX0-137" fmla="*/ 89610 w 1295399"/>
                <a:gd name="connsiteY0-138" fmla="*/ 0 h 480974"/>
                <a:gd name="connsiteX1-139" fmla="*/ 1093012 w 1295399"/>
                <a:gd name="connsiteY1-140" fmla="*/ 0 h 480974"/>
                <a:gd name="connsiteX2-141" fmla="*/ 1295399 w 1295399"/>
                <a:gd name="connsiteY2-142" fmla="*/ 202387 h 480974"/>
                <a:gd name="connsiteX3-143" fmla="*/ 1093012 w 1295399"/>
                <a:gd name="connsiteY3-144" fmla="*/ 404774 h 480974"/>
                <a:gd name="connsiteX4-145" fmla="*/ 89610 w 1295399"/>
                <a:gd name="connsiteY4-146" fmla="*/ 404774 h 480974"/>
                <a:gd name="connsiteX5-147" fmla="*/ 0 w 1295399"/>
                <a:gd name="connsiteY5-148" fmla="*/ 480974 h 480974"/>
                <a:gd name="connsiteX6-149" fmla="*/ 0 w 1295399"/>
                <a:gd name="connsiteY6-150" fmla="*/ 99974 h 480974"/>
                <a:gd name="connsiteX7-151" fmla="*/ 89610 w 1295399"/>
                <a:gd name="connsiteY7-152" fmla="*/ 0 h 480974"/>
                <a:gd name="connsiteX0-153" fmla="*/ 89610 w 1295399"/>
                <a:gd name="connsiteY0-154" fmla="*/ 0 h 480974"/>
                <a:gd name="connsiteX1-155" fmla="*/ 1093012 w 1295399"/>
                <a:gd name="connsiteY1-156" fmla="*/ 0 h 480974"/>
                <a:gd name="connsiteX2-157" fmla="*/ 1295399 w 1295399"/>
                <a:gd name="connsiteY2-158" fmla="*/ 202387 h 480974"/>
                <a:gd name="connsiteX3-159" fmla="*/ 1093012 w 1295399"/>
                <a:gd name="connsiteY3-160" fmla="*/ 404774 h 480974"/>
                <a:gd name="connsiteX4-161" fmla="*/ 89610 w 1295399"/>
                <a:gd name="connsiteY4-162" fmla="*/ 404774 h 480974"/>
                <a:gd name="connsiteX5-163" fmla="*/ 0 w 1295399"/>
                <a:gd name="connsiteY5-164" fmla="*/ 480974 h 480974"/>
                <a:gd name="connsiteX6-165" fmla="*/ 0 w 1295399"/>
                <a:gd name="connsiteY6-166" fmla="*/ 99974 h 480974"/>
                <a:gd name="connsiteX7-167" fmla="*/ 89610 w 1295399"/>
                <a:gd name="connsiteY7-168" fmla="*/ 0 h 480974"/>
                <a:gd name="connsiteX0-169" fmla="*/ 89610 w 1295399"/>
                <a:gd name="connsiteY0-170" fmla="*/ 0 h 480974"/>
                <a:gd name="connsiteX1-171" fmla="*/ 1093012 w 1295399"/>
                <a:gd name="connsiteY1-172" fmla="*/ 0 h 480974"/>
                <a:gd name="connsiteX2-173" fmla="*/ 1295399 w 1295399"/>
                <a:gd name="connsiteY2-174" fmla="*/ 202387 h 480974"/>
                <a:gd name="connsiteX3-175" fmla="*/ 1093012 w 1295399"/>
                <a:gd name="connsiteY3-176" fmla="*/ 404774 h 480974"/>
                <a:gd name="connsiteX4-177" fmla="*/ 89610 w 1295399"/>
                <a:gd name="connsiteY4-178" fmla="*/ 404774 h 480974"/>
                <a:gd name="connsiteX5-179" fmla="*/ 0 w 1295399"/>
                <a:gd name="connsiteY5-180" fmla="*/ 480974 h 480974"/>
                <a:gd name="connsiteX6-181" fmla="*/ 0 w 1295399"/>
                <a:gd name="connsiteY6-182" fmla="*/ 99974 h 480974"/>
                <a:gd name="connsiteX7-183" fmla="*/ 89610 w 1295399"/>
                <a:gd name="connsiteY7-184" fmla="*/ 0 h 480974"/>
                <a:gd name="connsiteX0-185" fmla="*/ 89610 w 1295399"/>
                <a:gd name="connsiteY0-186" fmla="*/ 0 h 480974"/>
                <a:gd name="connsiteX1-187" fmla="*/ 1093012 w 1295399"/>
                <a:gd name="connsiteY1-188" fmla="*/ 0 h 480974"/>
                <a:gd name="connsiteX2-189" fmla="*/ 1295399 w 1295399"/>
                <a:gd name="connsiteY2-190" fmla="*/ 202387 h 480974"/>
                <a:gd name="connsiteX3-191" fmla="*/ 1093012 w 1295399"/>
                <a:gd name="connsiteY3-192" fmla="*/ 404774 h 480974"/>
                <a:gd name="connsiteX4-193" fmla="*/ 89610 w 1295399"/>
                <a:gd name="connsiteY4-194" fmla="*/ 404774 h 480974"/>
                <a:gd name="connsiteX5-195" fmla="*/ 0 w 1295399"/>
                <a:gd name="connsiteY5-196" fmla="*/ 480974 h 480974"/>
                <a:gd name="connsiteX6-197" fmla="*/ 0 w 1295399"/>
                <a:gd name="connsiteY6-198" fmla="*/ 99974 h 480974"/>
                <a:gd name="connsiteX7-199" fmla="*/ 89610 w 1295399"/>
                <a:gd name="connsiteY7-200" fmla="*/ 0 h 480974"/>
                <a:gd name="connsiteX0-201" fmla="*/ 89610 w 1295399"/>
                <a:gd name="connsiteY0-202" fmla="*/ 2367 h 483341"/>
                <a:gd name="connsiteX1-203" fmla="*/ 1093012 w 1295399"/>
                <a:gd name="connsiteY1-204" fmla="*/ 2367 h 483341"/>
                <a:gd name="connsiteX2-205" fmla="*/ 1295399 w 1295399"/>
                <a:gd name="connsiteY2-206" fmla="*/ 204754 h 483341"/>
                <a:gd name="connsiteX3-207" fmla="*/ 1093012 w 1295399"/>
                <a:gd name="connsiteY3-208" fmla="*/ 407141 h 483341"/>
                <a:gd name="connsiteX4-209" fmla="*/ 89610 w 1295399"/>
                <a:gd name="connsiteY4-210" fmla="*/ 407141 h 483341"/>
                <a:gd name="connsiteX5-211" fmla="*/ 0 w 1295399"/>
                <a:gd name="connsiteY5-212" fmla="*/ 483341 h 483341"/>
                <a:gd name="connsiteX6-213" fmla="*/ 0 w 1295399"/>
                <a:gd name="connsiteY6-214" fmla="*/ 102341 h 483341"/>
                <a:gd name="connsiteX7-215" fmla="*/ 89610 w 1295399"/>
                <a:gd name="connsiteY7-216" fmla="*/ 2367 h 483341"/>
                <a:gd name="connsiteX0-217" fmla="*/ 103929 w 1309718"/>
                <a:gd name="connsiteY0-218" fmla="*/ 2367 h 483341"/>
                <a:gd name="connsiteX1-219" fmla="*/ 1107331 w 1309718"/>
                <a:gd name="connsiteY1-220" fmla="*/ 2367 h 483341"/>
                <a:gd name="connsiteX2-221" fmla="*/ 1309718 w 1309718"/>
                <a:gd name="connsiteY2-222" fmla="*/ 204754 h 483341"/>
                <a:gd name="connsiteX3-223" fmla="*/ 1107331 w 1309718"/>
                <a:gd name="connsiteY3-224" fmla="*/ 407141 h 483341"/>
                <a:gd name="connsiteX4-225" fmla="*/ 103929 w 1309718"/>
                <a:gd name="connsiteY4-226" fmla="*/ 407141 h 483341"/>
                <a:gd name="connsiteX5-227" fmla="*/ 14319 w 1309718"/>
                <a:gd name="connsiteY5-228" fmla="*/ 483341 h 483341"/>
                <a:gd name="connsiteX6-229" fmla="*/ 14319 w 1309718"/>
                <a:gd name="connsiteY6-230" fmla="*/ 102341 h 483341"/>
                <a:gd name="connsiteX7-231" fmla="*/ 103929 w 1309718"/>
                <a:gd name="connsiteY7-232" fmla="*/ 2367 h 483341"/>
                <a:gd name="connsiteX0-233" fmla="*/ 103929 w 1309718"/>
                <a:gd name="connsiteY0-234" fmla="*/ 2367 h 483341"/>
                <a:gd name="connsiteX1-235" fmla="*/ 1107331 w 1309718"/>
                <a:gd name="connsiteY1-236" fmla="*/ 2367 h 483341"/>
                <a:gd name="connsiteX2-237" fmla="*/ 1309718 w 1309718"/>
                <a:gd name="connsiteY2-238" fmla="*/ 204754 h 483341"/>
                <a:gd name="connsiteX3-239" fmla="*/ 1107331 w 1309718"/>
                <a:gd name="connsiteY3-240" fmla="*/ 407141 h 483341"/>
                <a:gd name="connsiteX4-241" fmla="*/ 103929 w 1309718"/>
                <a:gd name="connsiteY4-242" fmla="*/ 407141 h 483341"/>
                <a:gd name="connsiteX5-243" fmla="*/ 14319 w 1309718"/>
                <a:gd name="connsiteY5-244" fmla="*/ 483341 h 483341"/>
                <a:gd name="connsiteX6-245" fmla="*/ 14319 w 1309718"/>
                <a:gd name="connsiteY6-246" fmla="*/ 102341 h 483341"/>
                <a:gd name="connsiteX7-247" fmla="*/ 103929 w 1309718"/>
                <a:gd name="connsiteY7-248" fmla="*/ 2367 h 483341"/>
                <a:gd name="connsiteX0-249" fmla="*/ 103929 w 1309718"/>
                <a:gd name="connsiteY0-250" fmla="*/ 2367 h 483341"/>
                <a:gd name="connsiteX1-251" fmla="*/ 1107331 w 1309718"/>
                <a:gd name="connsiteY1-252" fmla="*/ 2367 h 483341"/>
                <a:gd name="connsiteX2-253" fmla="*/ 1309718 w 1309718"/>
                <a:gd name="connsiteY2-254" fmla="*/ 204754 h 483341"/>
                <a:gd name="connsiteX3-255" fmla="*/ 1107331 w 1309718"/>
                <a:gd name="connsiteY3-256" fmla="*/ 407141 h 483341"/>
                <a:gd name="connsiteX4-257" fmla="*/ 103929 w 1309718"/>
                <a:gd name="connsiteY4-258" fmla="*/ 407141 h 483341"/>
                <a:gd name="connsiteX5-259" fmla="*/ 14319 w 1309718"/>
                <a:gd name="connsiteY5-260" fmla="*/ 483341 h 483341"/>
                <a:gd name="connsiteX6-261" fmla="*/ 14319 w 1309718"/>
                <a:gd name="connsiteY6-262" fmla="*/ 102341 h 483341"/>
                <a:gd name="connsiteX7-263" fmla="*/ 103929 w 1309718"/>
                <a:gd name="connsiteY7-264" fmla="*/ 2367 h 483341"/>
                <a:gd name="connsiteX0-265" fmla="*/ 103929 w 1309718"/>
                <a:gd name="connsiteY0-266" fmla="*/ 2367 h 483341"/>
                <a:gd name="connsiteX1-267" fmla="*/ 1107331 w 1309718"/>
                <a:gd name="connsiteY1-268" fmla="*/ 2367 h 483341"/>
                <a:gd name="connsiteX2-269" fmla="*/ 1309718 w 1309718"/>
                <a:gd name="connsiteY2-270" fmla="*/ 204754 h 483341"/>
                <a:gd name="connsiteX3-271" fmla="*/ 1107331 w 1309718"/>
                <a:gd name="connsiteY3-272" fmla="*/ 407141 h 483341"/>
                <a:gd name="connsiteX4-273" fmla="*/ 103929 w 1309718"/>
                <a:gd name="connsiteY4-274" fmla="*/ 407141 h 483341"/>
                <a:gd name="connsiteX5-275" fmla="*/ 14319 w 1309718"/>
                <a:gd name="connsiteY5-276" fmla="*/ 483341 h 483341"/>
                <a:gd name="connsiteX6-277" fmla="*/ 14319 w 1309718"/>
                <a:gd name="connsiteY6-278" fmla="*/ 102341 h 483341"/>
                <a:gd name="connsiteX7-279" fmla="*/ 103929 w 1309718"/>
                <a:gd name="connsiteY7-280" fmla="*/ 2367 h 483341"/>
                <a:gd name="connsiteX0-281" fmla="*/ 140419 w 1309718"/>
                <a:gd name="connsiteY0-282" fmla="*/ 2549 h 480974"/>
                <a:gd name="connsiteX1-283" fmla="*/ 1107331 w 1309718"/>
                <a:gd name="connsiteY1-284" fmla="*/ 0 h 480974"/>
                <a:gd name="connsiteX2-285" fmla="*/ 1309718 w 1309718"/>
                <a:gd name="connsiteY2-286" fmla="*/ 202387 h 480974"/>
                <a:gd name="connsiteX3-287" fmla="*/ 1107331 w 1309718"/>
                <a:gd name="connsiteY3-288" fmla="*/ 404774 h 480974"/>
                <a:gd name="connsiteX4-289" fmla="*/ 103929 w 1309718"/>
                <a:gd name="connsiteY4-290" fmla="*/ 404774 h 480974"/>
                <a:gd name="connsiteX5-291" fmla="*/ 14319 w 1309718"/>
                <a:gd name="connsiteY5-292" fmla="*/ 480974 h 480974"/>
                <a:gd name="connsiteX6-293" fmla="*/ 14319 w 1309718"/>
                <a:gd name="connsiteY6-294" fmla="*/ 99974 h 480974"/>
                <a:gd name="connsiteX7-295" fmla="*/ 140419 w 1309718"/>
                <a:gd name="connsiteY7-296" fmla="*/ 2549 h 480974"/>
                <a:gd name="connsiteX0-297" fmla="*/ 140419 w 1309718"/>
                <a:gd name="connsiteY0-298" fmla="*/ 2549 h 480974"/>
                <a:gd name="connsiteX1-299" fmla="*/ 1107331 w 1309718"/>
                <a:gd name="connsiteY1-300" fmla="*/ 0 h 480974"/>
                <a:gd name="connsiteX2-301" fmla="*/ 1309718 w 1309718"/>
                <a:gd name="connsiteY2-302" fmla="*/ 202387 h 480974"/>
                <a:gd name="connsiteX3-303" fmla="*/ 1107331 w 1309718"/>
                <a:gd name="connsiteY3-304" fmla="*/ 404774 h 480974"/>
                <a:gd name="connsiteX4-305" fmla="*/ 137051 w 1309718"/>
                <a:gd name="connsiteY4-306" fmla="*/ 410439 h 480974"/>
                <a:gd name="connsiteX5-307" fmla="*/ 14319 w 1309718"/>
                <a:gd name="connsiteY5-308" fmla="*/ 480974 h 480974"/>
                <a:gd name="connsiteX6-309" fmla="*/ 14319 w 1309718"/>
                <a:gd name="connsiteY6-310" fmla="*/ 99974 h 480974"/>
                <a:gd name="connsiteX7-311" fmla="*/ 140419 w 1309718"/>
                <a:gd name="connsiteY7-312" fmla="*/ 2549 h 480974"/>
                <a:gd name="connsiteX0-313" fmla="*/ 140419 w 1309718"/>
                <a:gd name="connsiteY0-314" fmla="*/ 2549 h 480974"/>
                <a:gd name="connsiteX1-315" fmla="*/ 1107331 w 1309718"/>
                <a:gd name="connsiteY1-316" fmla="*/ 0 h 480974"/>
                <a:gd name="connsiteX2-317" fmla="*/ 1309718 w 1309718"/>
                <a:gd name="connsiteY2-318" fmla="*/ 202387 h 480974"/>
                <a:gd name="connsiteX3-319" fmla="*/ 1107331 w 1309718"/>
                <a:gd name="connsiteY3-320" fmla="*/ 404774 h 480974"/>
                <a:gd name="connsiteX4-321" fmla="*/ 137051 w 1309718"/>
                <a:gd name="connsiteY4-322" fmla="*/ 410439 h 480974"/>
                <a:gd name="connsiteX5-323" fmla="*/ 14319 w 1309718"/>
                <a:gd name="connsiteY5-324" fmla="*/ 480974 h 480974"/>
                <a:gd name="connsiteX6-325" fmla="*/ 14319 w 1309718"/>
                <a:gd name="connsiteY6-326" fmla="*/ 99974 h 480974"/>
                <a:gd name="connsiteX7-327" fmla="*/ 140419 w 1309718"/>
                <a:gd name="connsiteY7-328" fmla="*/ 2549 h 480974"/>
                <a:gd name="connsiteX0-329" fmla="*/ 140419 w 1309718"/>
                <a:gd name="connsiteY0-330" fmla="*/ 2549 h 480974"/>
                <a:gd name="connsiteX1-331" fmla="*/ 1107331 w 1309718"/>
                <a:gd name="connsiteY1-332" fmla="*/ 0 h 480974"/>
                <a:gd name="connsiteX2-333" fmla="*/ 1309718 w 1309718"/>
                <a:gd name="connsiteY2-334" fmla="*/ 202387 h 480974"/>
                <a:gd name="connsiteX3-335" fmla="*/ 1107331 w 1309718"/>
                <a:gd name="connsiteY3-336" fmla="*/ 404774 h 480974"/>
                <a:gd name="connsiteX4-337" fmla="*/ 137051 w 1309718"/>
                <a:gd name="connsiteY4-338" fmla="*/ 410439 h 480974"/>
                <a:gd name="connsiteX5-339" fmla="*/ 14319 w 1309718"/>
                <a:gd name="connsiteY5-340" fmla="*/ 480974 h 480974"/>
                <a:gd name="connsiteX6-341" fmla="*/ 14319 w 1309718"/>
                <a:gd name="connsiteY6-342" fmla="*/ 99974 h 480974"/>
                <a:gd name="connsiteX7-343" fmla="*/ 140419 w 1309718"/>
                <a:gd name="connsiteY7-344" fmla="*/ 2549 h 480974"/>
                <a:gd name="connsiteX0-345" fmla="*/ 140419 w 1309718"/>
                <a:gd name="connsiteY0-346" fmla="*/ 2549 h 480974"/>
                <a:gd name="connsiteX1-347" fmla="*/ 1107331 w 1309718"/>
                <a:gd name="connsiteY1-348" fmla="*/ 0 h 480974"/>
                <a:gd name="connsiteX2-349" fmla="*/ 1309718 w 1309718"/>
                <a:gd name="connsiteY2-350" fmla="*/ 202387 h 480974"/>
                <a:gd name="connsiteX3-351" fmla="*/ 1107331 w 1309718"/>
                <a:gd name="connsiteY3-352" fmla="*/ 404774 h 480974"/>
                <a:gd name="connsiteX4-353" fmla="*/ 137051 w 1309718"/>
                <a:gd name="connsiteY4-354" fmla="*/ 410439 h 480974"/>
                <a:gd name="connsiteX5-355" fmla="*/ 14319 w 1309718"/>
                <a:gd name="connsiteY5-356" fmla="*/ 480974 h 480974"/>
                <a:gd name="connsiteX6-357" fmla="*/ 14319 w 1309718"/>
                <a:gd name="connsiteY6-358" fmla="*/ 99974 h 480974"/>
                <a:gd name="connsiteX7-359" fmla="*/ 140419 w 1309718"/>
                <a:gd name="connsiteY7-360" fmla="*/ 2549 h 480974"/>
                <a:gd name="connsiteX0-361" fmla="*/ 140419 w 1309718"/>
                <a:gd name="connsiteY0-362" fmla="*/ 2549 h 480974"/>
                <a:gd name="connsiteX1-363" fmla="*/ 1107331 w 1309718"/>
                <a:gd name="connsiteY1-364" fmla="*/ 0 h 480974"/>
                <a:gd name="connsiteX2-365" fmla="*/ 1309718 w 1309718"/>
                <a:gd name="connsiteY2-366" fmla="*/ 202387 h 480974"/>
                <a:gd name="connsiteX3-367" fmla="*/ 1107331 w 1309718"/>
                <a:gd name="connsiteY3-368" fmla="*/ 404774 h 480974"/>
                <a:gd name="connsiteX4-369" fmla="*/ 137051 w 1309718"/>
                <a:gd name="connsiteY4-370" fmla="*/ 410439 h 480974"/>
                <a:gd name="connsiteX5-371" fmla="*/ 14319 w 1309718"/>
                <a:gd name="connsiteY5-372" fmla="*/ 480974 h 480974"/>
                <a:gd name="connsiteX6-373" fmla="*/ 14319 w 1309718"/>
                <a:gd name="connsiteY6-374" fmla="*/ 99974 h 480974"/>
                <a:gd name="connsiteX7-375" fmla="*/ 140419 w 1309718"/>
                <a:gd name="connsiteY7-376" fmla="*/ 2549 h 480974"/>
                <a:gd name="connsiteX0-377" fmla="*/ 94046 w 1309718"/>
                <a:gd name="connsiteY0-378" fmla="*/ 2367 h 483679"/>
                <a:gd name="connsiteX1-379" fmla="*/ 1107331 w 1309718"/>
                <a:gd name="connsiteY1-380" fmla="*/ 2705 h 483679"/>
                <a:gd name="connsiteX2-381" fmla="*/ 1309718 w 1309718"/>
                <a:gd name="connsiteY2-382" fmla="*/ 205092 h 483679"/>
                <a:gd name="connsiteX3-383" fmla="*/ 1107331 w 1309718"/>
                <a:gd name="connsiteY3-384" fmla="*/ 407479 h 483679"/>
                <a:gd name="connsiteX4-385" fmla="*/ 137051 w 1309718"/>
                <a:gd name="connsiteY4-386" fmla="*/ 413144 h 483679"/>
                <a:gd name="connsiteX5-387" fmla="*/ 14319 w 1309718"/>
                <a:gd name="connsiteY5-388" fmla="*/ 483679 h 483679"/>
                <a:gd name="connsiteX6-389" fmla="*/ 14319 w 1309718"/>
                <a:gd name="connsiteY6-390" fmla="*/ 102679 h 483679"/>
                <a:gd name="connsiteX7-391" fmla="*/ 94046 w 1309718"/>
                <a:gd name="connsiteY7-392" fmla="*/ 2367 h 483679"/>
                <a:gd name="connsiteX0-393" fmla="*/ 94046 w 1309718"/>
                <a:gd name="connsiteY0-394" fmla="*/ 0 h 481312"/>
                <a:gd name="connsiteX1-395" fmla="*/ 1107331 w 1309718"/>
                <a:gd name="connsiteY1-396" fmla="*/ 338 h 481312"/>
                <a:gd name="connsiteX2-397" fmla="*/ 1309718 w 1309718"/>
                <a:gd name="connsiteY2-398" fmla="*/ 202725 h 481312"/>
                <a:gd name="connsiteX3-399" fmla="*/ 1107331 w 1309718"/>
                <a:gd name="connsiteY3-400" fmla="*/ 405112 h 481312"/>
                <a:gd name="connsiteX4-401" fmla="*/ 137051 w 1309718"/>
                <a:gd name="connsiteY4-402" fmla="*/ 410777 h 481312"/>
                <a:gd name="connsiteX5-403" fmla="*/ 14319 w 1309718"/>
                <a:gd name="connsiteY5-404" fmla="*/ 481312 h 481312"/>
                <a:gd name="connsiteX6-405" fmla="*/ 14319 w 1309718"/>
                <a:gd name="connsiteY6-406" fmla="*/ 100312 h 481312"/>
                <a:gd name="connsiteX7-407" fmla="*/ 94046 w 1309718"/>
                <a:gd name="connsiteY7-408" fmla="*/ 0 h 481312"/>
                <a:gd name="connsiteX0-409" fmla="*/ 94046 w 1309718"/>
                <a:gd name="connsiteY0-410" fmla="*/ 11030 h 492342"/>
                <a:gd name="connsiteX1-411" fmla="*/ 1107331 w 1309718"/>
                <a:gd name="connsiteY1-412" fmla="*/ 11368 h 492342"/>
                <a:gd name="connsiteX2-413" fmla="*/ 1309718 w 1309718"/>
                <a:gd name="connsiteY2-414" fmla="*/ 213755 h 492342"/>
                <a:gd name="connsiteX3-415" fmla="*/ 1107331 w 1309718"/>
                <a:gd name="connsiteY3-416" fmla="*/ 416142 h 492342"/>
                <a:gd name="connsiteX4-417" fmla="*/ 137051 w 1309718"/>
                <a:gd name="connsiteY4-418" fmla="*/ 421807 h 492342"/>
                <a:gd name="connsiteX5-419" fmla="*/ 14319 w 1309718"/>
                <a:gd name="connsiteY5-420" fmla="*/ 492342 h 492342"/>
                <a:gd name="connsiteX6-421" fmla="*/ 14319 w 1309718"/>
                <a:gd name="connsiteY6-422" fmla="*/ 111342 h 492342"/>
                <a:gd name="connsiteX7-423" fmla="*/ 94046 w 1309718"/>
                <a:gd name="connsiteY7-424" fmla="*/ 11030 h 492342"/>
                <a:gd name="connsiteX0-425" fmla="*/ 94046 w 1309718"/>
                <a:gd name="connsiteY0-426" fmla="*/ 0 h 481312"/>
                <a:gd name="connsiteX1-427" fmla="*/ 1107331 w 1309718"/>
                <a:gd name="connsiteY1-428" fmla="*/ 338 h 481312"/>
                <a:gd name="connsiteX2-429" fmla="*/ 1309718 w 1309718"/>
                <a:gd name="connsiteY2-430" fmla="*/ 202725 h 481312"/>
                <a:gd name="connsiteX3-431" fmla="*/ 1107331 w 1309718"/>
                <a:gd name="connsiteY3-432" fmla="*/ 405112 h 481312"/>
                <a:gd name="connsiteX4-433" fmla="*/ 137051 w 1309718"/>
                <a:gd name="connsiteY4-434" fmla="*/ 410777 h 481312"/>
                <a:gd name="connsiteX5-435" fmla="*/ 14319 w 1309718"/>
                <a:gd name="connsiteY5-436" fmla="*/ 481312 h 481312"/>
                <a:gd name="connsiteX6-437" fmla="*/ 14319 w 1309718"/>
                <a:gd name="connsiteY6-438" fmla="*/ 100312 h 481312"/>
                <a:gd name="connsiteX7-439" fmla="*/ 94046 w 1309718"/>
                <a:gd name="connsiteY7-440" fmla="*/ 0 h 481312"/>
                <a:gd name="connsiteX0-441" fmla="*/ 94046 w 1309718"/>
                <a:gd name="connsiteY0-442" fmla="*/ 0 h 481312"/>
                <a:gd name="connsiteX1-443" fmla="*/ 1107331 w 1309718"/>
                <a:gd name="connsiteY1-444" fmla="*/ 338 h 481312"/>
                <a:gd name="connsiteX2-445" fmla="*/ 1309718 w 1309718"/>
                <a:gd name="connsiteY2-446" fmla="*/ 202725 h 481312"/>
                <a:gd name="connsiteX3-447" fmla="*/ 1107331 w 1309718"/>
                <a:gd name="connsiteY3-448" fmla="*/ 405112 h 481312"/>
                <a:gd name="connsiteX4-449" fmla="*/ 137051 w 1309718"/>
                <a:gd name="connsiteY4-450" fmla="*/ 410777 h 481312"/>
                <a:gd name="connsiteX5-451" fmla="*/ 14319 w 1309718"/>
                <a:gd name="connsiteY5-452" fmla="*/ 481312 h 481312"/>
                <a:gd name="connsiteX6-453" fmla="*/ 14319 w 1309718"/>
                <a:gd name="connsiteY6-454" fmla="*/ 100312 h 481312"/>
                <a:gd name="connsiteX7-455" fmla="*/ 94046 w 1309718"/>
                <a:gd name="connsiteY7-456" fmla="*/ 0 h 481312"/>
                <a:gd name="connsiteX0-457" fmla="*/ 81513 w 1297185"/>
                <a:gd name="connsiteY0-458" fmla="*/ 0 h 481312"/>
                <a:gd name="connsiteX1-459" fmla="*/ 1094798 w 1297185"/>
                <a:gd name="connsiteY1-460" fmla="*/ 338 h 481312"/>
                <a:gd name="connsiteX2-461" fmla="*/ 1297185 w 1297185"/>
                <a:gd name="connsiteY2-462" fmla="*/ 202725 h 481312"/>
                <a:gd name="connsiteX3-463" fmla="*/ 1094798 w 1297185"/>
                <a:gd name="connsiteY3-464" fmla="*/ 405112 h 481312"/>
                <a:gd name="connsiteX4-465" fmla="*/ 124518 w 1297185"/>
                <a:gd name="connsiteY4-466" fmla="*/ 410777 h 481312"/>
                <a:gd name="connsiteX5-467" fmla="*/ 1786 w 1297185"/>
                <a:gd name="connsiteY5-468" fmla="*/ 481312 h 481312"/>
                <a:gd name="connsiteX6-469" fmla="*/ 1786 w 1297185"/>
                <a:gd name="connsiteY6-470" fmla="*/ 100312 h 481312"/>
                <a:gd name="connsiteX7-471" fmla="*/ 81513 w 1297185"/>
                <a:gd name="connsiteY7-472" fmla="*/ 0 h 481312"/>
                <a:gd name="connsiteX0-473" fmla="*/ 79727 w 1295399"/>
                <a:gd name="connsiteY0-474" fmla="*/ 0 h 481312"/>
                <a:gd name="connsiteX1-475" fmla="*/ 1093012 w 1295399"/>
                <a:gd name="connsiteY1-476" fmla="*/ 338 h 481312"/>
                <a:gd name="connsiteX2-477" fmla="*/ 1295399 w 1295399"/>
                <a:gd name="connsiteY2-478" fmla="*/ 202725 h 481312"/>
                <a:gd name="connsiteX3-479" fmla="*/ 1093012 w 1295399"/>
                <a:gd name="connsiteY3-480" fmla="*/ 405112 h 481312"/>
                <a:gd name="connsiteX4-481" fmla="*/ 122732 w 1295399"/>
                <a:gd name="connsiteY4-482" fmla="*/ 410777 h 481312"/>
                <a:gd name="connsiteX5-483" fmla="*/ 0 w 1295399"/>
                <a:gd name="connsiteY5-484" fmla="*/ 481312 h 481312"/>
                <a:gd name="connsiteX6-485" fmla="*/ 0 w 1295399"/>
                <a:gd name="connsiteY6-486" fmla="*/ 100312 h 481312"/>
                <a:gd name="connsiteX7-487" fmla="*/ 79727 w 1295399"/>
                <a:gd name="connsiteY7-488" fmla="*/ 0 h 481312"/>
                <a:gd name="connsiteX0-489" fmla="*/ 79727 w 1302292"/>
                <a:gd name="connsiteY0-490" fmla="*/ 0 h 481312"/>
                <a:gd name="connsiteX1-491" fmla="*/ 1134372 w 1302292"/>
                <a:gd name="connsiteY1-492" fmla="*/ 1301 h 481312"/>
                <a:gd name="connsiteX2-493" fmla="*/ 1295399 w 1302292"/>
                <a:gd name="connsiteY2-494" fmla="*/ 202725 h 481312"/>
                <a:gd name="connsiteX3-495" fmla="*/ 1093012 w 1302292"/>
                <a:gd name="connsiteY3-496" fmla="*/ 405112 h 481312"/>
                <a:gd name="connsiteX4-497" fmla="*/ 122732 w 1302292"/>
                <a:gd name="connsiteY4-498" fmla="*/ 410777 h 481312"/>
                <a:gd name="connsiteX5-499" fmla="*/ 0 w 1302292"/>
                <a:gd name="connsiteY5-500" fmla="*/ 481312 h 481312"/>
                <a:gd name="connsiteX6-501" fmla="*/ 0 w 1302292"/>
                <a:gd name="connsiteY6-502" fmla="*/ 100312 h 481312"/>
                <a:gd name="connsiteX7-503" fmla="*/ 79727 w 1302292"/>
                <a:gd name="connsiteY7-504" fmla="*/ 0 h 481312"/>
                <a:gd name="connsiteX0-505" fmla="*/ 79727 w 1295608"/>
                <a:gd name="connsiteY0-506" fmla="*/ 0 h 481312"/>
                <a:gd name="connsiteX1-507" fmla="*/ 1134372 w 1295608"/>
                <a:gd name="connsiteY1-508" fmla="*/ 1301 h 481312"/>
                <a:gd name="connsiteX2-509" fmla="*/ 1295399 w 1295608"/>
                <a:gd name="connsiteY2-510" fmla="*/ 202725 h 481312"/>
                <a:gd name="connsiteX3-511" fmla="*/ 1133118 w 1295608"/>
                <a:gd name="connsiteY3-512" fmla="*/ 405112 h 481312"/>
                <a:gd name="connsiteX4-513" fmla="*/ 122732 w 1295608"/>
                <a:gd name="connsiteY4-514" fmla="*/ 410777 h 481312"/>
                <a:gd name="connsiteX5-515" fmla="*/ 0 w 1295608"/>
                <a:gd name="connsiteY5-516" fmla="*/ 481312 h 481312"/>
                <a:gd name="connsiteX6-517" fmla="*/ 0 w 1295608"/>
                <a:gd name="connsiteY6-518" fmla="*/ 100312 h 481312"/>
                <a:gd name="connsiteX7-519" fmla="*/ 79727 w 1295608"/>
                <a:gd name="connsiteY7-520" fmla="*/ 0 h 481312"/>
                <a:gd name="connsiteX0-521" fmla="*/ 79727 w 1295399"/>
                <a:gd name="connsiteY0-522" fmla="*/ 0 h 481312"/>
                <a:gd name="connsiteX1-523" fmla="*/ 1134372 w 1295399"/>
                <a:gd name="connsiteY1-524" fmla="*/ 1301 h 481312"/>
                <a:gd name="connsiteX2-525" fmla="*/ 1295399 w 1295399"/>
                <a:gd name="connsiteY2-526" fmla="*/ 202725 h 481312"/>
                <a:gd name="connsiteX3-527" fmla="*/ 1133118 w 1295399"/>
                <a:gd name="connsiteY3-528" fmla="*/ 405112 h 481312"/>
                <a:gd name="connsiteX4-529" fmla="*/ 122732 w 1295399"/>
                <a:gd name="connsiteY4-530" fmla="*/ 410777 h 481312"/>
                <a:gd name="connsiteX5-531" fmla="*/ 0 w 1295399"/>
                <a:gd name="connsiteY5-532" fmla="*/ 481312 h 481312"/>
                <a:gd name="connsiteX6-533" fmla="*/ 0 w 1295399"/>
                <a:gd name="connsiteY6-534" fmla="*/ 100312 h 481312"/>
                <a:gd name="connsiteX7-535" fmla="*/ 79727 w 1295399"/>
                <a:gd name="connsiteY7-536" fmla="*/ 0 h 481312"/>
                <a:gd name="connsiteX0-537" fmla="*/ 79727 w 1295399"/>
                <a:gd name="connsiteY0-538" fmla="*/ 0 h 481312"/>
                <a:gd name="connsiteX1-539" fmla="*/ 1134372 w 1295399"/>
                <a:gd name="connsiteY1-540" fmla="*/ 1301 h 481312"/>
                <a:gd name="connsiteX2-541" fmla="*/ 1295399 w 1295399"/>
                <a:gd name="connsiteY2-542" fmla="*/ 202725 h 481312"/>
                <a:gd name="connsiteX3-543" fmla="*/ 1133118 w 1295399"/>
                <a:gd name="connsiteY3-544" fmla="*/ 405112 h 481312"/>
                <a:gd name="connsiteX4-545" fmla="*/ 122732 w 1295399"/>
                <a:gd name="connsiteY4-546" fmla="*/ 410777 h 481312"/>
                <a:gd name="connsiteX5-547" fmla="*/ 0 w 1295399"/>
                <a:gd name="connsiteY5-548" fmla="*/ 481312 h 481312"/>
                <a:gd name="connsiteX6-549" fmla="*/ 0 w 1295399"/>
                <a:gd name="connsiteY6-550" fmla="*/ 100312 h 481312"/>
                <a:gd name="connsiteX7-551" fmla="*/ 79727 w 1295399"/>
                <a:gd name="connsiteY7-552" fmla="*/ 0 h 481312"/>
                <a:gd name="connsiteX0-553" fmla="*/ 79727 w 1295399"/>
                <a:gd name="connsiteY0-554" fmla="*/ 0 h 481312"/>
                <a:gd name="connsiteX1-555" fmla="*/ 1134372 w 1295399"/>
                <a:gd name="connsiteY1-556" fmla="*/ 1301 h 481312"/>
                <a:gd name="connsiteX2-557" fmla="*/ 1295399 w 1295399"/>
                <a:gd name="connsiteY2-558" fmla="*/ 202725 h 481312"/>
                <a:gd name="connsiteX3-559" fmla="*/ 1165078 w 1295399"/>
                <a:gd name="connsiteY3-560" fmla="*/ 406074 h 481312"/>
                <a:gd name="connsiteX4-561" fmla="*/ 122732 w 1295399"/>
                <a:gd name="connsiteY4-562" fmla="*/ 410777 h 481312"/>
                <a:gd name="connsiteX5-563" fmla="*/ 0 w 1295399"/>
                <a:gd name="connsiteY5-564" fmla="*/ 481312 h 481312"/>
                <a:gd name="connsiteX6-565" fmla="*/ 0 w 1295399"/>
                <a:gd name="connsiteY6-566" fmla="*/ 100312 h 481312"/>
                <a:gd name="connsiteX7-567" fmla="*/ 79727 w 1295399"/>
                <a:gd name="connsiteY7-568" fmla="*/ 0 h 481312"/>
                <a:gd name="connsiteX0-569" fmla="*/ 79727 w 1295399"/>
                <a:gd name="connsiteY0-570" fmla="*/ 0 h 481312"/>
                <a:gd name="connsiteX1-571" fmla="*/ 1156305 w 1295399"/>
                <a:gd name="connsiteY1-572" fmla="*/ 6114 h 481312"/>
                <a:gd name="connsiteX2-573" fmla="*/ 1295399 w 1295399"/>
                <a:gd name="connsiteY2-574" fmla="*/ 202725 h 481312"/>
                <a:gd name="connsiteX3-575" fmla="*/ 1165078 w 1295399"/>
                <a:gd name="connsiteY3-576" fmla="*/ 406074 h 481312"/>
                <a:gd name="connsiteX4-577" fmla="*/ 122732 w 1295399"/>
                <a:gd name="connsiteY4-578" fmla="*/ 410777 h 481312"/>
                <a:gd name="connsiteX5-579" fmla="*/ 0 w 1295399"/>
                <a:gd name="connsiteY5-580" fmla="*/ 481312 h 481312"/>
                <a:gd name="connsiteX6-581" fmla="*/ 0 w 1295399"/>
                <a:gd name="connsiteY6-582" fmla="*/ 100312 h 481312"/>
                <a:gd name="connsiteX7-583" fmla="*/ 79727 w 1295399"/>
                <a:gd name="connsiteY7-584" fmla="*/ 0 h 4813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 ang="0">
                  <a:pos x="connsiteX7-55" y="connsiteY7-56"/>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4">
                    <a:lumMod val="75000"/>
                  </a:schemeClr>
                </a:gs>
                <a:gs pos="69000">
                  <a:schemeClr val="accent4"/>
                </a:gs>
                <a:gs pos="100000">
                  <a:schemeClr val="accent4">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p>
          </p:txBody>
        </p:sp>
        <p:sp>
          <p:nvSpPr>
            <p:cNvPr id="20" name="Pie 77"/>
            <p:cNvSpPr/>
            <p:nvPr/>
          </p:nvSpPr>
          <p:spPr bwMode="gray">
            <a:xfrm>
              <a:off x="4782670" y="3083859"/>
              <a:ext cx="304685" cy="179294"/>
            </a:xfrm>
            <a:prstGeom prst="pie">
              <a:avLst>
                <a:gd name="adj1" fmla="val 5429925"/>
                <a:gd name="adj2" fmla="val 16200000"/>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27" name="Rectangle 26"/>
          <p:cNvSpPr/>
          <p:nvPr/>
        </p:nvSpPr>
        <p:spPr>
          <a:xfrm>
            <a:off x="1148500" y="3501008"/>
            <a:ext cx="2309194" cy="1753235"/>
          </a:xfrm>
          <a:prstGeom prst="rect">
            <a:avLst/>
          </a:prstGeom>
        </p:spPr>
        <p:txBody>
          <a:bodyPr wrap="square">
            <a:spAutoFit/>
          </a:bodyPr>
          <a:lstStyle/>
          <a:p>
            <a:pPr algn="ctr">
              <a:lnSpc>
                <a:spcPct val="150000"/>
              </a:lnSpc>
            </a:pPr>
            <a:r>
              <a:rPr lang="en-SG" sz="3600" dirty="0" err="1">
                <a:solidFill>
                  <a:srgbClr val="616161"/>
                </a:solidFill>
                <a:latin typeface="Times New Roman" panose="02020603050405020304" pitchFamily="18" charset="0"/>
                <a:cs typeface="Times New Roman" panose="02020603050405020304" pitchFamily="18" charset="0"/>
              </a:rPr>
              <a:t>Lập</a:t>
            </a:r>
            <a:r>
              <a:rPr lang="en-SG" sz="3600" dirty="0">
                <a:solidFill>
                  <a:srgbClr val="616161"/>
                </a:solidFill>
                <a:latin typeface="Times New Roman" panose="02020603050405020304" pitchFamily="18" charset="0"/>
                <a:cs typeface="Times New Roman" panose="02020603050405020304" pitchFamily="18" charset="0"/>
              </a:rPr>
              <a:t> </a:t>
            </a:r>
            <a:r>
              <a:rPr lang="en-SG" sz="3600" dirty="0" err="1">
                <a:solidFill>
                  <a:srgbClr val="616161"/>
                </a:solidFill>
                <a:latin typeface="Times New Roman" panose="02020603050405020304" pitchFamily="18" charset="0"/>
                <a:cs typeface="Times New Roman" panose="02020603050405020304" pitchFamily="18" charset="0"/>
              </a:rPr>
              <a:t>luận</a:t>
            </a:r>
            <a:r>
              <a:rPr lang="en-SG" sz="3600" dirty="0">
                <a:solidFill>
                  <a:srgbClr val="616161"/>
                </a:solidFill>
                <a:latin typeface="Times New Roman" panose="02020603050405020304" pitchFamily="18" charset="0"/>
                <a:cs typeface="Times New Roman" panose="02020603050405020304" pitchFamily="18" charset="0"/>
              </a:rPr>
              <a:t> </a:t>
            </a:r>
            <a:r>
              <a:rPr lang="en-SG" sz="3600" dirty="0" err="1">
                <a:solidFill>
                  <a:srgbClr val="616161"/>
                </a:solidFill>
                <a:latin typeface="Times New Roman" panose="02020603050405020304" pitchFamily="18" charset="0"/>
                <a:cs typeface="Times New Roman" panose="02020603050405020304" pitchFamily="18" charset="0"/>
              </a:rPr>
              <a:t>chặt</a:t>
            </a:r>
            <a:r>
              <a:rPr lang="en-SG" sz="3600" dirty="0">
                <a:solidFill>
                  <a:srgbClr val="616161"/>
                </a:solidFill>
                <a:latin typeface="Times New Roman" panose="02020603050405020304" pitchFamily="18" charset="0"/>
                <a:cs typeface="Times New Roman" panose="02020603050405020304" pitchFamily="18" charset="0"/>
              </a:rPr>
              <a:t> </a:t>
            </a:r>
            <a:r>
              <a:rPr lang="en-SG" sz="3600" dirty="0" err="1">
                <a:solidFill>
                  <a:srgbClr val="616161"/>
                </a:solidFill>
                <a:latin typeface="Times New Roman" panose="02020603050405020304" pitchFamily="18" charset="0"/>
                <a:cs typeface="Times New Roman" panose="02020603050405020304" pitchFamily="18" charset="0"/>
              </a:rPr>
              <a:t>chẽ</a:t>
            </a:r>
            <a:endParaRPr lang="en-SG" sz="3600" dirty="0">
              <a:solidFill>
                <a:srgbClr val="61616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4966020" y="3138089"/>
            <a:ext cx="2592208" cy="2306955"/>
          </a:xfrm>
          <a:prstGeom prst="rect">
            <a:avLst/>
          </a:prstGeom>
        </p:spPr>
        <p:txBody>
          <a:bodyPr wrap="square">
            <a:spAutoFit/>
          </a:bodyPr>
          <a:lstStyle/>
          <a:p>
            <a:pPr algn="ctr">
              <a:lnSpc>
                <a:spcPct val="150000"/>
              </a:lnSpc>
            </a:pPr>
            <a:r>
              <a:rPr lang="en-US" altLang="en-SG" sz="3200" dirty="0">
                <a:solidFill>
                  <a:srgbClr val="616161"/>
                </a:solidFill>
                <a:latin typeface="Times New Roman" panose="02020603050405020304" pitchFamily="18" charset="0"/>
                <a:cs typeface="Times New Roman" panose="02020603050405020304" pitchFamily="18" charset="0"/>
              </a:rPr>
              <a:t>Có</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chứng</a:t>
            </a:r>
            <a:r>
              <a:rPr lang="en-US" altLang="en-SG" sz="3200" dirty="0" err="1">
                <a:solidFill>
                  <a:srgbClr val="616161"/>
                </a:solidFill>
                <a:latin typeface="Times New Roman" panose="02020603050405020304" pitchFamily="18" charset="0"/>
                <a:cs typeface="Times New Roman" panose="02020603050405020304" pitchFamily="18" charset="0"/>
              </a:rPr>
              <a:t> cứ</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cụ</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thể</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xác</a:t>
            </a:r>
            <a:r>
              <a:rPr lang="en-SG" sz="3200" dirty="0">
                <a:solidFill>
                  <a:srgbClr val="616161"/>
                </a:solidFill>
                <a:latin typeface="Times New Roman" panose="02020603050405020304" pitchFamily="18" charset="0"/>
                <a:cs typeface="Times New Roman" panose="02020603050405020304" pitchFamily="18" charset="0"/>
              </a:rPr>
              <a:t> </a:t>
            </a:r>
            <a:r>
              <a:rPr lang="en-SG" sz="3200" dirty="0" err="1">
                <a:solidFill>
                  <a:srgbClr val="616161"/>
                </a:solidFill>
                <a:latin typeface="Times New Roman" panose="02020603050405020304" pitchFamily="18" charset="0"/>
                <a:cs typeface="Times New Roman" panose="02020603050405020304" pitchFamily="18" charset="0"/>
              </a:rPr>
              <a:t>thực</a:t>
            </a:r>
            <a:endParaRPr lang="en-SG" sz="3200" dirty="0">
              <a:solidFill>
                <a:srgbClr val="616161"/>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8549521" y="2783205"/>
            <a:ext cx="2592208" cy="3784600"/>
          </a:xfrm>
          <a:prstGeom prst="rect">
            <a:avLst/>
          </a:prstGeom>
        </p:spPr>
        <p:txBody>
          <a:bodyPr wrap="square">
            <a:spAutoFit/>
          </a:bodyPr>
          <a:lstStyle/>
          <a:p>
            <a:pPr algn="ctr">
              <a:lnSpc>
                <a:spcPct val="150000"/>
              </a:lnSpc>
            </a:pPr>
            <a:r>
              <a:rPr lang="en-US" altLang="en-SG" sz="3200" dirty="0" err="1">
                <a:solidFill>
                  <a:srgbClr val="616161"/>
                </a:solidFill>
                <a:latin typeface="Times New Roman" panose="02020603050405020304" pitchFamily="18" charset="0"/>
                <a:cs typeface="Times New Roman" panose="02020603050405020304" pitchFamily="18" charset="0"/>
              </a:rPr>
              <a:t>Sử dụng nghệ thuật so sánh sắc sảo, giàu sức thuyết phục</a:t>
            </a:r>
            <a:endParaRPr lang="en-US" altLang="en-SG" sz="3200" dirty="0">
              <a:latin typeface="Times New Roman" panose="02020603050405020304" pitchFamily="18" charset="0"/>
              <a:cs typeface="Times New Roman" panose="02020603050405020304" pitchFamily="18" charset="0"/>
            </a:endParaRPr>
          </a:p>
        </p:txBody>
      </p:sp>
      <p:sp>
        <p:nvSpPr>
          <p:cNvPr id="21" name="Text Box 20"/>
          <p:cNvSpPr txBox="1"/>
          <p:nvPr/>
        </p:nvSpPr>
        <p:spPr>
          <a:xfrm>
            <a:off x="139700" y="212725"/>
            <a:ext cx="3076575" cy="706755"/>
          </a:xfrm>
          <a:prstGeom prst="rect">
            <a:avLst/>
          </a:prstGeom>
          <a:noFill/>
        </p:spPr>
        <p:txBody>
          <a:bodyPr wrap="square" rtlCol="0">
            <a:spAutoFit/>
          </a:bodyPr>
          <a:p>
            <a:r>
              <a:rPr lang="en-US" sz="4000" b="1">
                <a:solidFill>
                  <a:srgbClr val="FF0000"/>
                </a:solidFill>
                <a:latin typeface="Times New Roman" panose="02020603050405020304" pitchFamily="18" charset="0"/>
                <a:cs typeface="Times New Roman" panose="02020603050405020304" pitchFamily="18" charset="0"/>
              </a:rPr>
              <a:t>III. </a:t>
            </a:r>
            <a:r>
              <a:rPr lang="en-US" sz="4000" b="1" u="sng">
                <a:solidFill>
                  <a:srgbClr val="FF0000"/>
                </a:solidFill>
                <a:latin typeface="Times New Roman" panose="02020603050405020304" pitchFamily="18" charset="0"/>
                <a:cs typeface="Times New Roman" panose="02020603050405020304" pitchFamily="18" charset="0"/>
              </a:rPr>
              <a:t>Tổng kết</a:t>
            </a:r>
            <a:r>
              <a:rPr lang="en-US" b="1" u="sng">
                <a:solidFill>
                  <a:srgbClr val="FF0000"/>
                </a:solidFill>
              </a:rPr>
              <a:t>:</a:t>
            </a:r>
            <a:endParaRPr lang="en-US" b="1" u="sng">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randombar(horizont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par>
                                <p:cTn id="35" presetID="14" presetClass="entr" presetSubtype="1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8" grpId="0"/>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8" name="Text Box 6"/>
          <p:cNvSpPr txBox="1">
            <a:spLocks noChangeArrowheads="1"/>
          </p:cNvSpPr>
          <p:nvPr/>
        </p:nvSpPr>
        <p:spPr bwMode="auto">
          <a:xfrm>
            <a:off x="407368" y="1988840"/>
            <a:ext cx="7056784" cy="4246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3600" dirty="0" err="1">
                <a:latin typeface="Times New Roman" panose="02020603050405020304" pitchFamily="18" charset="0"/>
                <a:cs typeface="Times New Roman" panose="02020603050405020304" pitchFamily="18" charset="0"/>
              </a:rPr>
              <a:t>Nguy</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cơ</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chiến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tranh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hạt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nhân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đang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đe</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dọa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loài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người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và</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sự</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sống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trên</a:t>
            </a:r>
            <a:r>
              <a:rPr lang="en-US" altLang="en-US" sz="3600" dirty="0">
                <a:latin typeface="Times New Roman" panose="02020603050405020304" pitchFamily="18" charset="0"/>
                <a:cs typeface="Times New Roman" panose="02020603050405020304" pitchFamily="18" charset="0"/>
              </a:rPr>
              <a:t> T</a:t>
            </a:r>
            <a:r>
              <a:rPr lang="en-US" altLang="en-US" sz="3600" dirty="0" err="1">
                <a:latin typeface="Times New Roman" panose="02020603050405020304" pitchFamily="18" charset="0"/>
                <a:cs typeface="Times New Roman" panose="02020603050405020304" pitchFamily="18" charset="0"/>
              </a:rPr>
              <a:t>rái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đất</a:t>
            </a:r>
            <a:r>
              <a:rPr lang="en-US" altLang="en-US" sz="3600" dirty="0">
                <a:latin typeface="Times New Roman" panose="02020603050405020304" pitchFamily="18" charset="0"/>
                <a:cs typeface="Times New Roman" panose="02020603050405020304" pitchFamily="18" charset="0"/>
              </a:rPr>
              <a:t> . </a:t>
            </a:r>
            <a:r>
              <a:rPr lang="en-US" altLang="en-US" sz="3600" dirty="0" err="1">
                <a:latin typeface="Times New Roman" panose="02020603050405020304" pitchFamily="18" charset="0"/>
                <a:cs typeface="Times New Roman" panose="02020603050405020304" pitchFamily="18" charset="0"/>
              </a:rPr>
              <a:t>Mọi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người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cần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phải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đấu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tranh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ngăn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chặn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chiến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tranh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hạt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nhân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một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thế</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giới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hòa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bình</a:t>
            </a:r>
            <a:r>
              <a:rPr lang="en-US" altLang="en-US" sz="3600" dirty="0">
                <a:latin typeface="Times New Roman" panose="02020603050405020304" pitchFamily="18" charset="0"/>
                <a:cs typeface="Times New Roman" panose="02020603050405020304" pitchFamily="18" charset="0"/>
              </a:rPr>
              <a:t>.</a:t>
            </a:r>
            <a:endParaRPr lang="en-US" altLang="en-US" sz="3600" dirty="0">
              <a:latin typeface="Times New Roman" panose="02020603050405020304" pitchFamily="18" charset="0"/>
              <a:cs typeface="Times New Roman" panose="02020603050405020304" pitchFamily="18" charset="0"/>
            </a:endParaRPr>
          </a:p>
          <a:p>
            <a:pPr algn="l"/>
            <a:r>
              <a:rPr lang="en-US" altLang="en-US" sz="3600" dirty="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a:p>
            <a:pPr algn="l">
              <a:spcBef>
                <a:spcPct val="50000"/>
              </a:spcBef>
            </a:pPr>
            <a:endParaRPr lang="en-US" altLang="en-US" sz="3600" dirty="0">
              <a:latin typeface="Times New Roman" panose="02020603050405020304" pitchFamily="18" charset="0"/>
              <a:cs typeface="Times New Roman" panose="02020603050405020304" pitchFamily="18" charset="0"/>
            </a:endParaRPr>
          </a:p>
        </p:txBody>
      </p:sp>
      <p:sp>
        <p:nvSpPr>
          <p:cNvPr id="3" name="TextBox 4"/>
          <p:cNvSpPr txBox="1">
            <a:spLocks noChangeArrowheads="1"/>
          </p:cNvSpPr>
          <p:nvPr/>
        </p:nvSpPr>
        <p:spPr bwMode="auto">
          <a:xfrm>
            <a:off x="2662964" y="640998"/>
            <a:ext cx="2681605" cy="706755"/>
          </a:xfrm>
          <a:prstGeom prst="rect">
            <a:avLst/>
          </a:prstGeom>
          <a:noFill/>
          <a:ln w="9525">
            <a:noFill/>
            <a:miter lim="800000"/>
          </a:ln>
        </p:spPr>
        <p:txBody>
          <a:bodyPr wrap="none" anchor="ctr">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2. </a:t>
            </a:r>
            <a:r>
              <a:rPr lang="en-US" sz="4000" b="1" u="sng" dirty="0" err="1">
                <a:solidFill>
                  <a:srgbClr val="FF0000"/>
                </a:solidFill>
                <a:latin typeface="Times New Roman" panose="02020603050405020304" pitchFamily="18" charset="0"/>
                <a:cs typeface="Times New Roman" panose="02020603050405020304" pitchFamily="18" charset="0"/>
              </a:rPr>
              <a:t>Nội</a:t>
            </a:r>
            <a:r>
              <a:rPr lang="en-US" sz="4000" b="1" u="sng" dirty="0">
                <a:solidFill>
                  <a:srgbClr val="FF0000"/>
                </a:solidFill>
                <a:latin typeface="Times New Roman" panose="02020603050405020304" pitchFamily="18" charset="0"/>
                <a:cs typeface="Times New Roman" panose="02020603050405020304" pitchFamily="18" charset="0"/>
              </a:rPr>
              <a:t> dung</a:t>
            </a:r>
            <a:endParaRPr lang="en-US" sz="4000" b="1" u="sng"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95502" y="569818"/>
            <a:ext cx="5417840" cy="54178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10598"/>
                                        </p:tgtEl>
                                        <p:attrNameLst>
                                          <p:attrName>style.visibility</p:attrName>
                                        </p:attrNameLst>
                                      </p:cBhvr>
                                      <p:to>
                                        <p:strVal val="visible"/>
                                      </p:to>
                                    </p:set>
                                    <p:animEffect transition="in" filter="box(in)">
                                      <p:cBhvr>
                                        <p:cTn id="15" dur="500"/>
                                        <p:tgtEl>
                                          <p:spTgt spid="110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bldLvl="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2"/>
          <p:cNvSpPr txBox="1">
            <a:spLocks noChangeArrowheads="1"/>
          </p:cNvSpPr>
          <p:nvPr/>
        </p:nvSpPr>
        <p:spPr bwMode="auto">
          <a:xfrm>
            <a:off x="3566963" y="741155"/>
            <a:ext cx="7804956"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3200" dirty="0">
                <a:solidFill>
                  <a:schemeClr val="accent2"/>
                </a:solidFill>
                <a:latin typeface="Times New Roman" panose="02020603050405020304" pitchFamily="18" charset="0"/>
                <a:cs typeface="Times New Roman" panose="02020603050405020304" pitchFamily="18" charset="0"/>
              </a:rPr>
              <a:t>Qua </a:t>
            </a:r>
            <a:r>
              <a:rPr lang="en-US" altLang="en-US" sz="3200" dirty="0" err="1">
                <a:solidFill>
                  <a:schemeClr val="accent2"/>
                </a:solidFill>
                <a:latin typeface="Times New Roman" panose="02020603050405020304" pitchFamily="18" charset="0"/>
                <a:cs typeface="Times New Roman" panose="02020603050405020304" pitchFamily="18" charset="0"/>
              </a:rPr>
              <a:t>các</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phương</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tiện</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thông</a:t>
            </a:r>
            <a:r>
              <a:rPr lang="en-US" altLang="en-US" sz="3200" dirty="0">
                <a:solidFill>
                  <a:schemeClr val="accent2"/>
                </a:solidFill>
                <a:latin typeface="Times New Roman" panose="02020603050405020304" pitchFamily="18" charset="0"/>
                <a:cs typeface="Times New Roman" panose="02020603050405020304" pitchFamily="18" charset="0"/>
              </a:rPr>
              <a:t> tin </a:t>
            </a:r>
            <a:r>
              <a:rPr lang="en-US" altLang="en-US" sz="3200" dirty="0" err="1">
                <a:solidFill>
                  <a:schemeClr val="accent2"/>
                </a:solidFill>
                <a:latin typeface="Times New Roman" panose="02020603050405020304" pitchFamily="18" charset="0"/>
                <a:cs typeface="Times New Roman" panose="02020603050405020304" pitchFamily="18" charset="0"/>
              </a:rPr>
              <a:t>đại</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chúng</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đài</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báo</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các</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em</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biết</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nhân</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loại</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đa</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tìm</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cách</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nào</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đê</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hạn</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chê</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chạy</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đua</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chiến</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tranh</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hạt</a:t>
            </a:r>
            <a:r>
              <a:rPr lang="en-US" altLang="en-US" sz="3200" dirty="0">
                <a:solidFill>
                  <a:schemeClr val="accent2"/>
                </a:solidFill>
                <a:latin typeface="Times New Roman" panose="02020603050405020304" pitchFamily="18" charset="0"/>
                <a:cs typeface="Times New Roman" panose="02020603050405020304" pitchFamily="18" charset="0"/>
              </a:rPr>
              <a:t> </a:t>
            </a:r>
            <a:r>
              <a:rPr lang="en-US" altLang="en-US" sz="3200" dirty="0" err="1">
                <a:solidFill>
                  <a:schemeClr val="accent2"/>
                </a:solidFill>
                <a:latin typeface="Times New Roman" panose="02020603050405020304" pitchFamily="18" charset="0"/>
                <a:cs typeface="Times New Roman" panose="02020603050405020304" pitchFamily="18" charset="0"/>
              </a:rPr>
              <a:t>nhân</a:t>
            </a:r>
            <a:r>
              <a:rPr lang="en-US" altLang="en-US" sz="3200" dirty="0">
                <a:solidFill>
                  <a:schemeClr val="accent2"/>
                </a:solidFill>
                <a:latin typeface="Times New Roman" panose="02020603050405020304" pitchFamily="18" charset="0"/>
                <a:cs typeface="Times New Roman" panose="02020603050405020304" pitchFamily="18" charset="0"/>
              </a:rPr>
              <a:t>?</a:t>
            </a:r>
            <a:endParaRPr lang="en-US" altLang="en-US" sz="3200" dirty="0">
              <a:solidFill>
                <a:schemeClr val="accent2"/>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70036" y="141459"/>
            <a:ext cx="2996927" cy="2996927"/>
          </a:xfrm>
          <a:prstGeom prst="rect">
            <a:avLst/>
          </a:prstGeom>
        </p:spPr>
      </p:pic>
      <p:grpSp>
        <p:nvGrpSpPr>
          <p:cNvPr id="5" name="Group 4"/>
          <p:cNvGrpSpPr/>
          <p:nvPr/>
        </p:nvGrpSpPr>
        <p:grpSpPr>
          <a:xfrm>
            <a:off x="407368" y="3528417"/>
            <a:ext cx="11377264" cy="2996927"/>
            <a:chOff x="407368" y="3528417"/>
            <a:chExt cx="11377264" cy="2996927"/>
          </a:xfrm>
        </p:grpSpPr>
        <p:sp>
          <p:nvSpPr>
            <p:cNvPr id="4" name="Rectangle 3"/>
            <p:cNvSpPr/>
            <p:nvPr/>
          </p:nvSpPr>
          <p:spPr>
            <a:xfrm>
              <a:off x="407368" y="3528417"/>
              <a:ext cx="11377264" cy="29969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Rectangle 6"/>
            <p:cNvSpPr/>
            <p:nvPr/>
          </p:nvSpPr>
          <p:spPr>
            <a:xfrm>
              <a:off x="559768" y="3680817"/>
              <a:ext cx="11080848" cy="270051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Text Box 3"/>
            <p:cNvSpPr txBox="1">
              <a:spLocks noChangeArrowheads="1"/>
            </p:cNvSpPr>
            <p:nvPr/>
          </p:nvSpPr>
          <p:spPr bwMode="auto">
            <a:xfrm>
              <a:off x="767408" y="4149080"/>
              <a:ext cx="10657184" cy="1753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3600" dirty="0" err="1">
                  <a:latin typeface="Times New Roman" panose="02020603050405020304" pitchFamily="18" charset="0"/>
                  <a:cs typeface="Times New Roman" panose="02020603050405020304" pitchFamily="18" charset="0"/>
                </a:rPr>
                <a:t>Liên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hợp</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quốc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triệu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tập</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nước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tư</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bản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đưa</a:t>
              </a:r>
              <a:r>
                <a:rPr lang="en-US" altLang="en-US" sz="3600" dirty="0">
                  <a:latin typeface="Times New Roman" panose="02020603050405020304" pitchFamily="18" charset="0"/>
                  <a:cs typeface="Times New Roman" panose="02020603050405020304" pitchFamily="18" charset="0"/>
                </a:rPr>
                <a:t> ra </a:t>
              </a:r>
              <a:r>
                <a:rPr lang="en-US" altLang="en-US" sz="3600" dirty="0" err="1">
                  <a:latin typeface="Times New Roman" panose="02020603050405020304" pitchFamily="18" charset="0"/>
                  <a:cs typeface="Times New Roman" panose="02020603050405020304" pitchFamily="18" charset="0"/>
                </a:rPr>
                <a:t>các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hiệp</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ước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cấm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thư</a:t>
              </a:r>
              <a:r>
                <a:rPr lang="en-US" altLang="en-US" sz="3600" dirty="0">
                  <a:latin typeface="Times New Roman" panose="02020603050405020304" pitchFamily="18" charset="0"/>
                  <a:cs typeface="Times New Roman" panose="02020603050405020304" pitchFamily="18" charset="0"/>
                </a:rPr>
                <a:t>̉  vũ  </a:t>
              </a:r>
              <a:r>
                <a:rPr lang="en-US" altLang="en-US" sz="3600" dirty="0" err="1">
                  <a:latin typeface="Times New Roman" panose="02020603050405020304" pitchFamily="18" charset="0"/>
                  <a:cs typeface="Times New Roman" panose="02020603050405020304" pitchFamily="18" charset="0"/>
                </a:rPr>
                <a:t>khi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hạt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nhân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hạn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chê</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sản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xuất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đầu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đạn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hạt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nhân</a:t>
              </a:r>
              <a:r>
                <a:rPr lang="en-US" altLang="en-US" sz="3600" dirty="0">
                  <a:latin typeface="Times New Roman" panose="02020603050405020304" pitchFamily="18" charset="0"/>
                  <a:cs typeface="Times New Roman" panose="02020603050405020304" pitchFamily="18" charset="0"/>
                </a:rPr>
                <a:t>…</a:t>
              </a:r>
              <a:endParaRPr lang="en-US" altLang="en-US" sz="3600"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3778"/>
                                        </p:tgtEl>
                                        <p:attrNameLst>
                                          <p:attrName>style.visibility</p:attrName>
                                        </p:attrNameLst>
                                      </p:cBhvr>
                                      <p:to>
                                        <p:strVal val="visible"/>
                                      </p:to>
                                    </p:set>
                                    <p:animEffect transition="in" filter="randombar(horizontal)">
                                      <p:cBhvr>
                                        <p:cTn id="7" dur="500"/>
                                        <p:tgtEl>
                                          <p:spTgt spid="203778"/>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8"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449bef45-1a50-439a-8a2a-2f56931756b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3401339" y="-321967"/>
            <a:ext cx="5432606" cy="6970512"/>
            <a:chOff x="4126391" y="959744"/>
            <a:chExt cx="3928112" cy="5040112"/>
          </a:xfrm>
        </p:grpSpPr>
        <p:sp>
          <p:nvSpPr>
            <p:cNvPr id="14" name="ïŝ1íḋê"/>
            <p:cNvSpPr/>
            <p:nvPr userDrawn="1"/>
          </p:nvSpPr>
          <p:spPr bwMode="auto">
            <a:xfrm>
              <a:off x="5054831" y="959744"/>
              <a:ext cx="8290" cy="5922"/>
            </a:xfrm>
            <a:custGeom>
              <a:avLst/>
              <a:gdLst>
                <a:gd name="T0" fmla="*/ 2 w 4"/>
                <a:gd name="T1" fmla="*/ 3 h 3"/>
                <a:gd name="T2" fmla="*/ 2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0"/>
                    <a:pt x="2" y="0"/>
                  </a:cubicBezTo>
                  <a:cubicBezTo>
                    <a:pt x="0" y="0"/>
                    <a:pt x="0" y="3"/>
                    <a:pt x="2"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îṡlidé"/>
            <p:cNvSpPr/>
            <p:nvPr userDrawn="1"/>
          </p:nvSpPr>
          <p:spPr bwMode="auto">
            <a:xfrm>
              <a:off x="6158539" y="2449514"/>
              <a:ext cx="510406" cy="207242"/>
            </a:xfrm>
            <a:custGeom>
              <a:avLst/>
              <a:gdLst>
                <a:gd name="T0" fmla="*/ 431 w 431"/>
                <a:gd name="T1" fmla="*/ 73 h 175"/>
                <a:gd name="T2" fmla="*/ 34 w 431"/>
                <a:gd name="T3" fmla="*/ 0 h 175"/>
                <a:gd name="T4" fmla="*/ 0 w 431"/>
                <a:gd name="T5" fmla="*/ 94 h 175"/>
                <a:gd name="T6" fmla="*/ 427 w 431"/>
                <a:gd name="T7" fmla="*/ 175 h 175"/>
                <a:gd name="T8" fmla="*/ 431 w 431"/>
                <a:gd name="T9" fmla="*/ 73 h 175"/>
              </a:gdLst>
              <a:ahLst/>
              <a:cxnLst>
                <a:cxn ang="0">
                  <a:pos x="T0" y="T1"/>
                </a:cxn>
                <a:cxn ang="0">
                  <a:pos x="T2" y="T3"/>
                </a:cxn>
                <a:cxn ang="0">
                  <a:pos x="T4" y="T5"/>
                </a:cxn>
                <a:cxn ang="0">
                  <a:pos x="T6" y="T7"/>
                </a:cxn>
                <a:cxn ang="0">
                  <a:pos x="T8" y="T9"/>
                </a:cxn>
              </a:cxnLst>
              <a:rect l="0" t="0" r="r" b="b"/>
              <a:pathLst>
                <a:path w="431" h="175">
                  <a:moveTo>
                    <a:pt x="431" y="73"/>
                  </a:moveTo>
                  <a:lnTo>
                    <a:pt x="34" y="0"/>
                  </a:lnTo>
                  <a:lnTo>
                    <a:pt x="0" y="94"/>
                  </a:lnTo>
                  <a:lnTo>
                    <a:pt x="427" y="175"/>
                  </a:lnTo>
                  <a:lnTo>
                    <a:pt x="431" y="73"/>
                  </a:lnTo>
                  <a:close/>
                </a:path>
              </a:pathLst>
            </a:custGeom>
            <a:solidFill>
              <a:srgbClr val="5D4D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 name="îŝ1îďe"/>
            <p:cNvSpPr/>
            <p:nvPr userDrawn="1"/>
          </p:nvSpPr>
          <p:spPr bwMode="auto">
            <a:xfrm>
              <a:off x="6465256" y="2558464"/>
              <a:ext cx="316192" cy="118424"/>
            </a:xfrm>
            <a:custGeom>
              <a:avLst/>
              <a:gdLst>
                <a:gd name="T0" fmla="*/ 0 w 154"/>
                <a:gd name="T1" fmla="*/ 29 h 58"/>
                <a:gd name="T2" fmla="*/ 85 w 154"/>
                <a:gd name="T3" fmla="*/ 0 h 58"/>
                <a:gd name="T4" fmla="*/ 154 w 154"/>
                <a:gd name="T5" fmla="*/ 58 h 58"/>
                <a:gd name="T6" fmla="*/ 0 w 154"/>
                <a:gd name="T7" fmla="*/ 29 h 58"/>
              </a:gdLst>
              <a:ahLst/>
              <a:cxnLst>
                <a:cxn ang="0">
                  <a:pos x="T0" y="T1"/>
                </a:cxn>
                <a:cxn ang="0">
                  <a:pos x="T2" y="T3"/>
                </a:cxn>
                <a:cxn ang="0">
                  <a:pos x="T4" y="T5"/>
                </a:cxn>
                <a:cxn ang="0">
                  <a:pos x="T6" y="T7"/>
                </a:cxn>
              </a:cxnLst>
              <a:rect l="0" t="0" r="r" b="b"/>
              <a:pathLst>
                <a:path w="154" h="58">
                  <a:moveTo>
                    <a:pt x="0" y="29"/>
                  </a:moveTo>
                  <a:cubicBezTo>
                    <a:pt x="30" y="35"/>
                    <a:pt x="66" y="23"/>
                    <a:pt x="85" y="0"/>
                  </a:cubicBezTo>
                  <a:cubicBezTo>
                    <a:pt x="94" y="28"/>
                    <a:pt x="124" y="53"/>
                    <a:pt x="154" y="58"/>
                  </a:cubicBezTo>
                  <a:lnTo>
                    <a:pt x="0" y="29"/>
                  </a:ln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 name="íṩlïḋé"/>
            <p:cNvSpPr/>
            <p:nvPr userDrawn="1"/>
          </p:nvSpPr>
          <p:spPr bwMode="auto">
            <a:xfrm>
              <a:off x="6041300" y="2479120"/>
              <a:ext cx="317375" cy="120792"/>
            </a:xfrm>
            <a:custGeom>
              <a:avLst/>
              <a:gdLst>
                <a:gd name="T0" fmla="*/ 0 w 155"/>
                <a:gd name="T1" fmla="*/ 30 h 59"/>
                <a:gd name="T2" fmla="*/ 86 w 155"/>
                <a:gd name="T3" fmla="*/ 0 h 59"/>
                <a:gd name="T4" fmla="*/ 155 w 155"/>
                <a:gd name="T5" fmla="*/ 59 h 59"/>
                <a:gd name="T6" fmla="*/ 0 w 155"/>
                <a:gd name="T7" fmla="*/ 30 h 59"/>
              </a:gdLst>
              <a:ahLst/>
              <a:cxnLst>
                <a:cxn ang="0">
                  <a:pos x="T0" y="T1"/>
                </a:cxn>
                <a:cxn ang="0">
                  <a:pos x="T2" y="T3"/>
                </a:cxn>
                <a:cxn ang="0">
                  <a:pos x="T4" y="T5"/>
                </a:cxn>
                <a:cxn ang="0">
                  <a:pos x="T6" y="T7"/>
                </a:cxn>
              </a:cxnLst>
              <a:rect l="0" t="0" r="r" b="b"/>
              <a:pathLst>
                <a:path w="155" h="59">
                  <a:moveTo>
                    <a:pt x="0" y="30"/>
                  </a:moveTo>
                  <a:cubicBezTo>
                    <a:pt x="30" y="35"/>
                    <a:pt x="67" y="23"/>
                    <a:pt x="86" y="0"/>
                  </a:cubicBezTo>
                  <a:cubicBezTo>
                    <a:pt x="95" y="28"/>
                    <a:pt x="125" y="53"/>
                    <a:pt x="155" y="59"/>
                  </a:cubicBezTo>
                  <a:lnTo>
                    <a:pt x="0" y="30"/>
                  </a:ln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 name="íslíḍè"/>
            <p:cNvSpPr/>
            <p:nvPr userDrawn="1"/>
          </p:nvSpPr>
          <p:spPr bwMode="auto">
            <a:xfrm>
              <a:off x="6082749" y="2556095"/>
              <a:ext cx="611066" cy="241584"/>
            </a:xfrm>
            <a:custGeom>
              <a:avLst/>
              <a:gdLst>
                <a:gd name="T0" fmla="*/ 516 w 516"/>
                <a:gd name="T1" fmla="*/ 88 h 204"/>
                <a:gd name="T2" fmla="*/ 39 w 516"/>
                <a:gd name="T3" fmla="*/ 0 h 204"/>
                <a:gd name="T4" fmla="*/ 0 w 516"/>
                <a:gd name="T5" fmla="*/ 109 h 204"/>
                <a:gd name="T6" fmla="*/ 512 w 516"/>
                <a:gd name="T7" fmla="*/ 204 h 204"/>
                <a:gd name="T8" fmla="*/ 516 w 516"/>
                <a:gd name="T9" fmla="*/ 88 h 204"/>
              </a:gdLst>
              <a:ahLst/>
              <a:cxnLst>
                <a:cxn ang="0">
                  <a:pos x="T0" y="T1"/>
                </a:cxn>
                <a:cxn ang="0">
                  <a:pos x="T2" y="T3"/>
                </a:cxn>
                <a:cxn ang="0">
                  <a:pos x="T4" y="T5"/>
                </a:cxn>
                <a:cxn ang="0">
                  <a:pos x="T6" y="T7"/>
                </a:cxn>
                <a:cxn ang="0">
                  <a:pos x="T8" y="T9"/>
                </a:cxn>
              </a:cxnLst>
              <a:rect l="0" t="0" r="r" b="b"/>
              <a:pathLst>
                <a:path w="516" h="204">
                  <a:moveTo>
                    <a:pt x="516" y="88"/>
                  </a:moveTo>
                  <a:lnTo>
                    <a:pt x="39" y="0"/>
                  </a:lnTo>
                  <a:lnTo>
                    <a:pt x="0" y="109"/>
                  </a:lnTo>
                  <a:lnTo>
                    <a:pt x="512" y="204"/>
                  </a:lnTo>
                  <a:lnTo>
                    <a:pt x="516" y="88"/>
                  </a:lnTo>
                  <a:close/>
                </a:path>
              </a:pathLst>
            </a:custGeom>
            <a:solidFill>
              <a:srgbClr val="5D4D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 name="ïś1iḋê"/>
            <p:cNvSpPr/>
            <p:nvPr userDrawn="1"/>
          </p:nvSpPr>
          <p:spPr bwMode="auto">
            <a:xfrm>
              <a:off x="6035379" y="2539516"/>
              <a:ext cx="703437" cy="266454"/>
            </a:xfrm>
            <a:custGeom>
              <a:avLst/>
              <a:gdLst>
                <a:gd name="T0" fmla="*/ 0 w 343"/>
                <a:gd name="T1" fmla="*/ 66 h 130"/>
                <a:gd name="T2" fmla="*/ 190 w 343"/>
                <a:gd name="T3" fmla="*/ 0 h 130"/>
                <a:gd name="T4" fmla="*/ 343 w 343"/>
                <a:gd name="T5" fmla="*/ 130 h 130"/>
                <a:gd name="T6" fmla="*/ 0 w 343"/>
                <a:gd name="T7" fmla="*/ 66 h 130"/>
              </a:gdLst>
              <a:ahLst/>
              <a:cxnLst>
                <a:cxn ang="0">
                  <a:pos x="T0" y="T1"/>
                </a:cxn>
                <a:cxn ang="0">
                  <a:pos x="T2" y="T3"/>
                </a:cxn>
                <a:cxn ang="0">
                  <a:pos x="T4" y="T5"/>
                </a:cxn>
                <a:cxn ang="0">
                  <a:pos x="T6" y="T7"/>
                </a:cxn>
              </a:cxnLst>
              <a:rect l="0" t="0" r="r" b="b"/>
              <a:pathLst>
                <a:path w="343" h="130">
                  <a:moveTo>
                    <a:pt x="0" y="66"/>
                  </a:moveTo>
                  <a:cubicBezTo>
                    <a:pt x="67" y="79"/>
                    <a:pt x="148" y="51"/>
                    <a:pt x="190" y="0"/>
                  </a:cubicBezTo>
                  <a:cubicBezTo>
                    <a:pt x="210" y="63"/>
                    <a:pt x="276" y="118"/>
                    <a:pt x="343" y="130"/>
                  </a:cubicBezTo>
                  <a:lnTo>
                    <a:pt x="0" y="66"/>
                  </a:ln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 name="îs1ïḍê"/>
            <p:cNvSpPr/>
            <p:nvPr userDrawn="1"/>
          </p:nvSpPr>
          <p:spPr bwMode="auto">
            <a:xfrm>
              <a:off x="6207094" y="2575043"/>
              <a:ext cx="364745" cy="182372"/>
            </a:xfrm>
            <a:custGeom>
              <a:avLst/>
              <a:gdLst>
                <a:gd name="T0" fmla="*/ 0 w 178"/>
                <a:gd name="T1" fmla="*/ 55 h 89"/>
                <a:gd name="T2" fmla="*/ 178 w 178"/>
                <a:gd name="T3" fmla="*/ 89 h 89"/>
                <a:gd name="T4" fmla="*/ 159 w 178"/>
                <a:gd name="T5" fmla="*/ 74 h 89"/>
                <a:gd name="T6" fmla="*/ 121 w 178"/>
                <a:gd name="T7" fmla="*/ 33 h 89"/>
                <a:gd name="T8" fmla="*/ 102 w 178"/>
                <a:gd name="T9" fmla="*/ 0 h 89"/>
                <a:gd name="T10" fmla="*/ 73 w 178"/>
                <a:gd name="T11" fmla="*/ 24 h 89"/>
                <a:gd name="T12" fmla="*/ 23 w 178"/>
                <a:gd name="T13" fmla="*/ 49 h 89"/>
                <a:gd name="T14" fmla="*/ 0 w 178"/>
                <a:gd name="T15" fmla="*/ 5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8" h="89">
                  <a:moveTo>
                    <a:pt x="0" y="55"/>
                  </a:moveTo>
                  <a:cubicBezTo>
                    <a:pt x="178" y="89"/>
                    <a:pt x="178" y="89"/>
                    <a:pt x="178" y="89"/>
                  </a:cubicBezTo>
                  <a:cubicBezTo>
                    <a:pt x="172" y="84"/>
                    <a:pt x="165" y="79"/>
                    <a:pt x="159" y="74"/>
                  </a:cubicBezTo>
                  <a:cubicBezTo>
                    <a:pt x="144" y="62"/>
                    <a:pt x="132" y="48"/>
                    <a:pt x="121" y="33"/>
                  </a:cubicBezTo>
                  <a:cubicBezTo>
                    <a:pt x="114" y="23"/>
                    <a:pt x="107" y="12"/>
                    <a:pt x="102" y="0"/>
                  </a:cubicBezTo>
                  <a:cubicBezTo>
                    <a:pt x="94" y="9"/>
                    <a:pt x="84" y="17"/>
                    <a:pt x="73" y="24"/>
                  </a:cubicBezTo>
                  <a:cubicBezTo>
                    <a:pt x="58" y="34"/>
                    <a:pt x="41" y="43"/>
                    <a:pt x="23" y="49"/>
                  </a:cubicBezTo>
                  <a:cubicBezTo>
                    <a:pt x="16" y="51"/>
                    <a:pt x="8" y="54"/>
                    <a:pt x="0" y="55"/>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 name="ïṣ1îḓé"/>
            <p:cNvSpPr/>
            <p:nvPr userDrawn="1"/>
          </p:nvSpPr>
          <p:spPr bwMode="auto">
            <a:xfrm>
              <a:off x="6461704" y="2241088"/>
              <a:ext cx="26053" cy="49738"/>
            </a:xfrm>
            <a:custGeom>
              <a:avLst/>
              <a:gdLst>
                <a:gd name="T0" fmla="*/ 22 w 22"/>
                <a:gd name="T1" fmla="*/ 4 h 42"/>
                <a:gd name="T2" fmla="*/ 7 w 22"/>
                <a:gd name="T3" fmla="*/ 0 h 42"/>
                <a:gd name="T4" fmla="*/ 0 w 22"/>
                <a:gd name="T5" fmla="*/ 38 h 42"/>
                <a:gd name="T6" fmla="*/ 15 w 22"/>
                <a:gd name="T7" fmla="*/ 42 h 42"/>
                <a:gd name="T8" fmla="*/ 22 w 22"/>
                <a:gd name="T9" fmla="*/ 4 h 42"/>
              </a:gdLst>
              <a:ahLst/>
              <a:cxnLst>
                <a:cxn ang="0">
                  <a:pos x="T0" y="T1"/>
                </a:cxn>
                <a:cxn ang="0">
                  <a:pos x="T2" y="T3"/>
                </a:cxn>
                <a:cxn ang="0">
                  <a:pos x="T4" y="T5"/>
                </a:cxn>
                <a:cxn ang="0">
                  <a:pos x="T6" y="T7"/>
                </a:cxn>
                <a:cxn ang="0">
                  <a:pos x="T8" y="T9"/>
                </a:cxn>
              </a:cxnLst>
              <a:rect l="0" t="0" r="r" b="b"/>
              <a:pathLst>
                <a:path w="22" h="42">
                  <a:moveTo>
                    <a:pt x="22" y="4"/>
                  </a:moveTo>
                  <a:lnTo>
                    <a:pt x="7" y="0"/>
                  </a:lnTo>
                  <a:lnTo>
                    <a:pt x="0" y="38"/>
                  </a:lnTo>
                  <a:lnTo>
                    <a:pt x="15" y="42"/>
                  </a:lnTo>
                  <a:lnTo>
                    <a:pt x="22" y="4"/>
                  </a:ln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 name="i$1îdê"/>
            <p:cNvSpPr/>
            <p:nvPr userDrawn="1"/>
          </p:nvSpPr>
          <p:spPr bwMode="auto">
            <a:xfrm>
              <a:off x="6459337" y="2210298"/>
              <a:ext cx="45001" cy="45001"/>
            </a:xfrm>
            <a:custGeom>
              <a:avLst/>
              <a:gdLst>
                <a:gd name="T0" fmla="*/ 21 w 22"/>
                <a:gd name="T1" fmla="*/ 12 h 22"/>
                <a:gd name="T2" fmla="*/ 9 w 22"/>
                <a:gd name="T3" fmla="*/ 21 h 22"/>
                <a:gd name="T4" fmla="*/ 1 w 22"/>
                <a:gd name="T5" fmla="*/ 9 h 22"/>
                <a:gd name="T6" fmla="*/ 13 w 22"/>
                <a:gd name="T7" fmla="*/ 1 h 22"/>
                <a:gd name="T8" fmla="*/ 21 w 22"/>
                <a:gd name="T9" fmla="*/ 12 h 22"/>
              </a:gdLst>
              <a:ahLst/>
              <a:cxnLst>
                <a:cxn ang="0">
                  <a:pos x="T0" y="T1"/>
                </a:cxn>
                <a:cxn ang="0">
                  <a:pos x="T2" y="T3"/>
                </a:cxn>
                <a:cxn ang="0">
                  <a:pos x="T4" y="T5"/>
                </a:cxn>
                <a:cxn ang="0">
                  <a:pos x="T6" y="T7"/>
                </a:cxn>
                <a:cxn ang="0">
                  <a:pos x="T8" y="T9"/>
                </a:cxn>
              </a:cxnLst>
              <a:rect l="0" t="0" r="r" b="b"/>
              <a:pathLst>
                <a:path w="22" h="22">
                  <a:moveTo>
                    <a:pt x="21" y="12"/>
                  </a:moveTo>
                  <a:cubicBezTo>
                    <a:pt x="20" y="18"/>
                    <a:pt x="15" y="22"/>
                    <a:pt x="9" y="21"/>
                  </a:cubicBezTo>
                  <a:cubicBezTo>
                    <a:pt x="4" y="20"/>
                    <a:pt x="0" y="14"/>
                    <a:pt x="1" y="9"/>
                  </a:cubicBezTo>
                  <a:cubicBezTo>
                    <a:pt x="2" y="3"/>
                    <a:pt x="7" y="0"/>
                    <a:pt x="13" y="1"/>
                  </a:cubicBezTo>
                  <a:cubicBezTo>
                    <a:pt x="18" y="2"/>
                    <a:pt x="22" y="7"/>
                    <a:pt x="21" y="12"/>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 name="î$ľîḓe"/>
            <p:cNvSpPr/>
            <p:nvPr userDrawn="1"/>
          </p:nvSpPr>
          <p:spPr bwMode="auto">
            <a:xfrm>
              <a:off x="6295912" y="2319248"/>
              <a:ext cx="23685" cy="39080"/>
            </a:xfrm>
            <a:custGeom>
              <a:avLst/>
              <a:gdLst>
                <a:gd name="T0" fmla="*/ 20 w 20"/>
                <a:gd name="T1" fmla="*/ 3 h 33"/>
                <a:gd name="T2" fmla="*/ 5 w 20"/>
                <a:gd name="T3" fmla="*/ 0 h 33"/>
                <a:gd name="T4" fmla="*/ 0 w 20"/>
                <a:gd name="T5" fmla="*/ 31 h 33"/>
                <a:gd name="T6" fmla="*/ 15 w 20"/>
                <a:gd name="T7" fmla="*/ 33 h 33"/>
                <a:gd name="T8" fmla="*/ 20 w 20"/>
                <a:gd name="T9" fmla="*/ 3 h 33"/>
              </a:gdLst>
              <a:ahLst/>
              <a:cxnLst>
                <a:cxn ang="0">
                  <a:pos x="T0" y="T1"/>
                </a:cxn>
                <a:cxn ang="0">
                  <a:pos x="T2" y="T3"/>
                </a:cxn>
                <a:cxn ang="0">
                  <a:pos x="T4" y="T5"/>
                </a:cxn>
                <a:cxn ang="0">
                  <a:pos x="T6" y="T7"/>
                </a:cxn>
                <a:cxn ang="0">
                  <a:pos x="T8" y="T9"/>
                </a:cxn>
              </a:cxnLst>
              <a:rect l="0" t="0" r="r" b="b"/>
              <a:pathLst>
                <a:path w="20" h="33">
                  <a:moveTo>
                    <a:pt x="20" y="3"/>
                  </a:moveTo>
                  <a:lnTo>
                    <a:pt x="5" y="0"/>
                  </a:lnTo>
                  <a:lnTo>
                    <a:pt x="0" y="31"/>
                  </a:lnTo>
                  <a:lnTo>
                    <a:pt x="15" y="33"/>
                  </a:lnTo>
                  <a:lnTo>
                    <a:pt x="20" y="3"/>
                  </a:ln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 name="íś1ïḍê"/>
            <p:cNvSpPr/>
            <p:nvPr userDrawn="1"/>
          </p:nvSpPr>
          <p:spPr bwMode="auto">
            <a:xfrm>
              <a:off x="6293542" y="2294379"/>
              <a:ext cx="39080" cy="36712"/>
            </a:xfrm>
            <a:custGeom>
              <a:avLst/>
              <a:gdLst>
                <a:gd name="T0" fmla="*/ 18 w 19"/>
                <a:gd name="T1" fmla="*/ 11 h 18"/>
                <a:gd name="T2" fmla="*/ 8 w 19"/>
                <a:gd name="T3" fmla="*/ 17 h 18"/>
                <a:gd name="T4" fmla="*/ 1 w 19"/>
                <a:gd name="T5" fmla="*/ 8 h 18"/>
                <a:gd name="T6" fmla="*/ 11 w 19"/>
                <a:gd name="T7" fmla="*/ 1 h 18"/>
                <a:gd name="T8" fmla="*/ 18 w 19"/>
                <a:gd name="T9" fmla="*/ 11 h 18"/>
              </a:gdLst>
              <a:ahLst/>
              <a:cxnLst>
                <a:cxn ang="0">
                  <a:pos x="T0" y="T1"/>
                </a:cxn>
                <a:cxn ang="0">
                  <a:pos x="T2" y="T3"/>
                </a:cxn>
                <a:cxn ang="0">
                  <a:pos x="T4" y="T5"/>
                </a:cxn>
                <a:cxn ang="0">
                  <a:pos x="T6" y="T7"/>
                </a:cxn>
                <a:cxn ang="0">
                  <a:pos x="T8" y="T9"/>
                </a:cxn>
              </a:cxnLst>
              <a:rect l="0" t="0" r="r" b="b"/>
              <a:pathLst>
                <a:path w="19" h="18">
                  <a:moveTo>
                    <a:pt x="18" y="11"/>
                  </a:moveTo>
                  <a:cubicBezTo>
                    <a:pt x="17" y="15"/>
                    <a:pt x="12" y="18"/>
                    <a:pt x="8" y="17"/>
                  </a:cubicBezTo>
                  <a:cubicBezTo>
                    <a:pt x="3" y="17"/>
                    <a:pt x="0" y="12"/>
                    <a:pt x="1" y="8"/>
                  </a:cubicBezTo>
                  <a:cubicBezTo>
                    <a:pt x="2" y="3"/>
                    <a:pt x="6" y="0"/>
                    <a:pt x="11" y="1"/>
                  </a:cubicBezTo>
                  <a:cubicBezTo>
                    <a:pt x="16" y="2"/>
                    <a:pt x="19" y="6"/>
                    <a:pt x="18" y="11"/>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 name="íṩľidê"/>
            <p:cNvSpPr/>
            <p:nvPr userDrawn="1"/>
          </p:nvSpPr>
          <p:spPr bwMode="auto">
            <a:xfrm>
              <a:off x="6593155" y="2373723"/>
              <a:ext cx="23685" cy="41449"/>
            </a:xfrm>
            <a:custGeom>
              <a:avLst/>
              <a:gdLst>
                <a:gd name="T0" fmla="*/ 20 w 20"/>
                <a:gd name="T1" fmla="*/ 4 h 35"/>
                <a:gd name="T2" fmla="*/ 5 w 20"/>
                <a:gd name="T3" fmla="*/ 0 h 35"/>
                <a:gd name="T4" fmla="*/ 0 w 20"/>
                <a:gd name="T5" fmla="*/ 32 h 35"/>
                <a:gd name="T6" fmla="*/ 15 w 20"/>
                <a:gd name="T7" fmla="*/ 35 h 35"/>
                <a:gd name="T8" fmla="*/ 20 w 20"/>
                <a:gd name="T9" fmla="*/ 4 h 35"/>
              </a:gdLst>
              <a:ahLst/>
              <a:cxnLst>
                <a:cxn ang="0">
                  <a:pos x="T0" y="T1"/>
                </a:cxn>
                <a:cxn ang="0">
                  <a:pos x="T2" y="T3"/>
                </a:cxn>
                <a:cxn ang="0">
                  <a:pos x="T4" y="T5"/>
                </a:cxn>
                <a:cxn ang="0">
                  <a:pos x="T6" y="T7"/>
                </a:cxn>
                <a:cxn ang="0">
                  <a:pos x="T8" y="T9"/>
                </a:cxn>
              </a:cxnLst>
              <a:rect l="0" t="0" r="r" b="b"/>
              <a:pathLst>
                <a:path w="20" h="35">
                  <a:moveTo>
                    <a:pt x="20" y="4"/>
                  </a:moveTo>
                  <a:lnTo>
                    <a:pt x="5" y="0"/>
                  </a:lnTo>
                  <a:lnTo>
                    <a:pt x="0" y="32"/>
                  </a:lnTo>
                  <a:lnTo>
                    <a:pt x="15" y="35"/>
                  </a:lnTo>
                  <a:lnTo>
                    <a:pt x="20" y="4"/>
                  </a:ln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 name="ïṥḻîďé"/>
            <p:cNvSpPr/>
            <p:nvPr userDrawn="1"/>
          </p:nvSpPr>
          <p:spPr bwMode="auto">
            <a:xfrm>
              <a:off x="6593155" y="2350038"/>
              <a:ext cx="36712" cy="36712"/>
            </a:xfrm>
            <a:custGeom>
              <a:avLst/>
              <a:gdLst>
                <a:gd name="T0" fmla="*/ 17 w 18"/>
                <a:gd name="T1" fmla="*/ 11 h 18"/>
                <a:gd name="T2" fmla="*/ 7 w 18"/>
                <a:gd name="T3" fmla="*/ 18 h 18"/>
                <a:gd name="T4" fmla="*/ 1 w 18"/>
                <a:gd name="T5" fmla="*/ 8 h 18"/>
                <a:gd name="T6" fmla="*/ 10 w 18"/>
                <a:gd name="T7" fmla="*/ 1 h 18"/>
                <a:gd name="T8" fmla="*/ 17 w 18"/>
                <a:gd name="T9" fmla="*/ 11 h 18"/>
              </a:gdLst>
              <a:ahLst/>
              <a:cxnLst>
                <a:cxn ang="0">
                  <a:pos x="T0" y="T1"/>
                </a:cxn>
                <a:cxn ang="0">
                  <a:pos x="T2" y="T3"/>
                </a:cxn>
                <a:cxn ang="0">
                  <a:pos x="T4" y="T5"/>
                </a:cxn>
                <a:cxn ang="0">
                  <a:pos x="T6" y="T7"/>
                </a:cxn>
                <a:cxn ang="0">
                  <a:pos x="T8" y="T9"/>
                </a:cxn>
              </a:cxnLst>
              <a:rect l="0" t="0" r="r" b="b"/>
              <a:pathLst>
                <a:path w="18" h="18">
                  <a:moveTo>
                    <a:pt x="17" y="11"/>
                  </a:moveTo>
                  <a:cubicBezTo>
                    <a:pt x="16" y="15"/>
                    <a:pt x="12" y="18"/>
                    <a:pt x="7" y="18"/>
                  </a:cubicBezTo>
                  <a:cubicBezTo>
                    <a:pt x="3" y="17"/>
                    <a:pt x="0" y="12"/>
                    <a:pt x="1" y="8"/>
                  </a:cubicBezTo>
                  <a:cubicBezTo>
                    <a:pt x="1" y="3"/>
                    <a:pt x="6" y="0"/>
                    <a:pt x="10" y="1"/>
                  </a:cubicBezTo>
                  <a:cubicBezTo>
                    <a:pt x="15" y="2"/>
                    <a:pt x="18" y="6"/>
                    <a:pt x="17" y="11"/>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 name="íşlîḋe"/>
            <p:cNvSpPr/>
            <p:nvPr userDrawn="1"/>
          </p:nvSpPr>
          <p:spPr bwMode="auto">
            <a:xfrm>
              <a:off x="6078011" y="2274247"/>
              <a:ext cx="703437" cy="298428"/>
            </a:xfrm>
            <a:custGeom>
              <a:avLst/>
              <a:gdLst>
                <a:gd name="T0" fmla="*/ 106 w 343"/>
                <a:gd name="T1" fmla="*/ 40 h 146"/>
                <a:gd name="T2" fmla="*/ 0 w 343"/>
                <a:gd name="T3" fmla="*/ 81 h 146"/>
                <a:gd name="T4" fmla="*/ 343 w 343"/>
                <a:gd name="T5" fmla="*/ 146 h 146"/>
                <a:gd name="T6" fmla="*/ 260 w 343"/>
                <a:gd name="T7" fmla="*/ 69 h 146"/>
                <a:gd name="T8" fmla="*/ 193 w 343"/>
                <a:gd name="T9" fmla="*/ 0 h 146"/>
                <a:gd name="T10" fmla="*/ 106 w 343"/>
                <a:gd name="T11" fmla="*/ 40 h 146"/>
              </a:gdLst>
              <a:ahLst/>
              <a:cxnLst>
                <a:cxn ang="0">
                  <a:pos x="T0" y="T1"/>
                </a:cxn>
                <a:cxn ang="0">
                  <a:pos x="T2" y="T3"/>
                </a:cxn>
                <a:cxn ang="0">
                  <a:pos x="T4" y="T5"/>
                </a:cxn>
                <a:cxn ang="0">
                  <a:pos x="T6" y="T7"/>
                </a:cxn>
                <a:cxn ang="0">
                  <a:pos x="T8" y="T9"/>
                </a:cxn>
                <a:cxn ang="0">
                  <a:pos x="T10" y="T11"/>
                </a:cxn>
              </a:cxnLst>
              <a:rect l="0" t="0" r="r" b="b"/>
              <a:pathLst>
                <a:path w="343" h="146">
                  <a:moveTo>
                    <a:pt x="106" y="40"/>
                  </a:moveTo>
                  <a:cubicBezTo>
                    <a:pt x="106" y="40"/>
                    <a:pt x="43" y="89"/>
                    <a:pt x="0" y="81"/>
                  </a:cubicBezTo>
                  <a:cubicBezTo>
                    <a:pt x="343" y="146"/>
                    <a:pt x="343" y="146"/>
                    <a:pt x="343" y="146"/>
                  </a:cubicBezTo>
                  <a:cubicBezTo>
                    <a:pt x="300" y="137"/>
                    <a:pt x="260" y="69"/>
                    <a:pt x="260" y="69"/>
                  </a:cubicBezTo>
                  <a:cubicBezTo>
                    <a:pt x="241" y="65"/>
                    <a:pt x="202" y="28"/>
                    <a:pt x="193" y="0"/>
                  </a:cubicBezTo>
                  <a:cubicBezTo>
                    <a:pt x="174" y="23"/>
                    <a:pt x="125" y="43"/>
                    <a:pt x="106" y="40"/>
                  </a:cubicBez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 name="i$líḑe"/>
            <p:cNvSpPr/>
            <p:nvPr userDrawn="1"/>
          </p:nvSpPr>
          <p:spPr bwMode="auto">
            <a:xfrm>
              <a:off x="6204724" y="2392670"/>
              <a:ext cx="33159" cy="75791"/>
            </a:xfrm>
            <a:custGeom>
              <a:avLst/>
              <a:gdLst>
                <a:gd name="T0" fmla="*/ 6 w 16"/>
                <a:gd name="T1" fmla="*/ 6 h 37"/>
                <a:gd name="T2" fmla="*/ 0 w 16"/>
                <a:gd name="T3" fmla="*/ 35 h 37"/>
                <a:gd name="T4" fmla="*/ 9 w 16"/>
                <a:gd name="T5" fmla="*/ 37 h 37"/>
                <a:gd name="T6" fmla="*/ 16 w 16"/>
                <a:gd name="T7" fmla="*/ 0 h 37"/>
                <a:gd name="T8" fmla="*/ 6 w 16"/>
                <a:gd name="T9" fmla="*/ 6 h 37"/>
              </a:gdLst>
              <a:ahLst/>
              <a:cxnLst>
                <a:cxn ang="0">
                  <a:pos x="T0" y="T1"/>
                </a:cxn>
                <a:cxn ang="0">
                  <a:pos x="T2" y="T3"/>
                </a:cxn>
                <a:cxn ang="0">
                  <a:pos x="T4" y="T5"/>
                </a:cxn>
                <a:cxn ang="0">
                  <a:pos x="T6" y="T7"/>
                </a:cxn>
                <a:cxn ang="0">
                  <a:pos x="T8" y="T9"/>
                </a:cxn>
              </a:cxnLst>
              <a:rect l="0" t="0" r="r" b="b"/>
              <a:pathLst>
                <a:path w="16" h="37">
                  <a:moveTo>
                    <a:pt x="6" y="6"/>
                  </a:moveTo>
                  <a:cubicBezTo>
                    <a:pt x="0" y="35"/>
                    <a:pt x="0" y="35"/>
                    <a:pt x="0" y="35"/>
                  </a:cubicBezTo>
                  <a:cubicBezTo>
                    <a:pt x="9" y="37"/>
                    <a:pt x="9" y="37"/>
                    <a:pt x="9" y="37"/>
                  </a:cubicBezTo>
                  <a:cubicBezTo>
                    <a:pt x="16" y="0"/>
                    <a:pt x="16" y="0"/>
                    <a:pt x="16" y="0"/>
                  </a:cubicBezTo>
                  <a:cubicBezTo>
                    <a:pt x="13" y="2"/>
                    <a:pt x="9" y="4"/>
                    <a:pt x="6" y="6"/>
                  </a:cubicBez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íSliḋe"/>
            <p:cNvSpPr/>
            <p:nvPr userDrawn="1"/>
          </p:nvSpPr>
          <p:spPr bwMode="auto">
            <a:xfrm>
              <a:off x="6243804" y="2364249"/>
              <a:ext cx="39080" cy="110134"/>
            </a:xfrm>
            <a:custGeom>
              <a:avLst/>
              <a:gdLst>
                <a:gd name="T0" fmla="*/ 8 w 19"/>
                <a:gd name="T1" fmla="*/ 8 h 54"/>
                <a:gd name="T2" fmla="*/ 0 w 19"/>
                <a:gd name="T3" fmla="*/ 52 h 54"/>
                <a:gd name="T4" fmla="*/ 9 w 19"/>
                <a:gd name="T5" fmla="*/ 54 h 54"/>
                <a:gd name="T6" fmla="*/ 19 w 19"/>
                <a:gd name="T7" fmla="*/ 0 h 54"/>
                <a:gd name="T8" fmla="*/ 8 w 19"/>
                <a:gd name="T9" fmla="*/ 8 h 54"/>
              </a:gdLst>
              <a:ahLst/>
              <a:cxnLst>
                <a:cxn ang="0">
                  <a:pos x="T0" y="T1"/>
                </a:cxn>
                <a:cxn ang="0">
                  <a:pos x="T2" y="T3"/>
                </a:cxn>
                <a:cxn ang="0">
                  <a:pos x="T4" y="T5"/>
                </a:cxn>
                <a:cxn ang="0">
                  <a:pos x="T6" y="T7"/>
                </a:cxn>
                <a:cxn ang="0">
                  <a:pos x="T8" y="T9"/>
                </a:cxn>
              </a:cxnLst>
              <a:rect l="0" t="0" r="r" b="b"/>
              <a:pathLst>
                <a:path w="19" h="54">
                  <a:moveTo>
                    <a:pt x="8" y="8"/>
                  </a:moveTo>
                  <a:cubicBezTo>
                    <a:pt x="0" y="52"/>
                    <a:pt x="0" y="52"/>
                    <a:pt x="0" y="52"/>
                  </a:cubicBezTo>
                  <a:cubicBezTo>
                    <a:pt x="9" y="54"/>
                    <a:pt x="9" y="54"/>
                    <a:pt x="9" y="54"/>
                  </a:cubicBezTo>
                  <a:cubicBezTo>
                    <a:pt x="19" y="0"/>
                    <a:pt x="19" y="0"/>
                    <a:pt x="19" y="0"/>
                  </a:cubicBezTo>
                  <a:cubicBezTo>
                    <a:pt x="16" y="2"/>
                    <a:pt x="12" y="5"/>
                    <a:pt x="8" y="8"/>
                  </a:cubicBez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 name="ïšlídè"/>
            <p:cNvSpPr/>
            <p:nvPr userDrawn="1"/>
          </p:nvSpPr>
          <p:spPr bwMode="auto">
            <a:xfrm>
              <a:off x="6223673" y="2380828"/>
              <a:ext cx="36712" cy="90002"/>
            </a:xfrm>
            <a:custGeom>
              <a:avLst/>
              <a:gdLst>
                <a:gd name="T0" fmla="*/ 7 w 18"/>
                <a:gd name="T1" fmla="*/ 6 h 44"/>
                <a:gd name="T2" fmla="*/ 0 w 18"/>
                <a:gd name="T3" fmla="*/ 43 h 44"/>
                <a:gd name="T4" fmla="*/ 10 w 18"/>
                <a:gd name="T5" fmla="*/ 44 h 44"/>
                <a:gd name="T6" fmla="*/ 18 w 18"/>
                <a:gd name="T7" fmla="*/ 0 h 44"/>
                <a:gd name="T8" fmla="*/ 7 w 18"/>
                <a:gd name="T9" fmla="*/ 6 h 44"/>
              </a:gdLst>
              <a:ahLst/>
              <a:cxnLst>
                <a:cxn ang="0">
                  <a:pos x="T0" y="T1"/>
                </a:cxn>
                <a:cxn ang="0">
                  <a:pos x="T2" y="T3"/>
                </a:cxn>
                <a:cxn ang="0">
                  <a:pos x="T4" y="T5"/>
                </a:cxn>
                <a:cxn ang="0">
                  <a:pos x="T6" y="T7"/>
                </a:cxn>
                <a:cxn ang="0">
                  <a:pos x="T8" y="T9"/>
                </a:cxn>
              </a:cxnLst>
              <a:rect l="0" t="0" r="r" b="b"/>
              <a:pathLst>
                <a:path w="18" h="44">
                  <a:moveTo>
                    <a:pt x="7" y="6"/>
                  </a:moveTo>
                  <a:cubicBezTo>
                    <a:pt x="0" y="43"/>
                    <a:pt x="0" y="43"/>
                    <a:pt x="0" y="43"/>
                  </a:cubicBezTo>
                  <a:cubicBezTo>
                    <a:pt x="10" y="44"/>
                    <a:pt x="10" y="44"/>
                    <a:pt x="10" y="44"/>
                  </a:cubicBezTo>
                  <a:cubicBezTo>
                    <a:pt x="18" y="0"/>
                    <a:pt x="18" y="0"/>
                    <a:pt x="18" y="0"/>
                  </a:cubicBezTo>
                  <a:cubicBezTo>
                    <a:pt x="15" y="2"/>
                    <a:pt x="11" y="4"/>
                    <a:pt x="7" y="6"/>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iş1íḓé"/>
            <p:cNvSpPr/>
            <p:nvPr userDrawn="1"/>
          </p:nvSpPr>
          <p:spPr bwMode="auto">
            <a:xfrm>
              <a:off x="6078011" y="2434119"/>
              <a:ext cx="75791" cy="20132"/>
            </a:xfrm>
            <a:custGeom>
              <a:avLst/>
              <a:gdLst>
                <a:gd name="T0" fmla="*/ 0 w 37"/>
                <a:gd name="T1" fmla="*/ 3 h 10"/>
                <a:gd name="T2" fmla="*/ 35 w 37"/>
                <a:gd name="T3" fmla="*/ 10 h 10"/>
                <a:gd name="T4" fmla="*/ 37 w 37"/>
                <a:gd name="T5" fmla="*/ 0 h 10"/>
                <a:gd name="T6" fmla="*/ 0 w 37"/>
                <a:gd name="T7" fmla="*/ 3 h 10"/>
              </a:gdLst>
              <a:ahLst/>
              <a:cxnLst>
                <a:cxn ang="0">
                  <a:pos x="T0" y="T1"/>
                </a:cxn>
                <a:cxn ang="0">
                  <a:pos x="T2" y="T3"/>
                </a:cxn>
                <a:cxn ang="0">
                  <a:pos x="T4" y="T5"/>
                </a:cxn>
                <a:cxn ang="0">
                  <a:pos x="T6" y="T7"/>
                </a:cxn>
              </a:cxnLst>
              <a:rect l="0" t="0" r="r" b="b"/>
              <a:pathLst>
                <a:path w="37" h="10">
                  <a:moveTo>
                    <a:pt x="0" y="3"/>
                  </a:moveTo>
                  <a:cubicBezTo>
                    <a:pt x="35" y="10"/>
                    <a:pt x="35" y="10"/>
                    <a:pt x="35" y="10"/>
                  </a:cubicBezTo>
                  <a:cubicBezTo>
                    <a:pt x="37" y="0"/>
                    <a:pt x="37" y="0"/>
                    <a:pt x="37" y="0"/>
                  </a:cubicBezTo>
                  <a:cubicBezTo>
                    <a:pt x="24" y="4"/>
                    <a:pt x="12" y="5"/>
                    <a:pt x="0" y="3"/>
                  </a:cubicBez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ïslîḋê"/>
            <p:cNvSpPr/>
            <p:nvPr userDrawn="1"/>
          </p:nvSpPr>
          <p:spPr bwMode="auto">
            <a:xfrm>
              <a:off x="6150249" y="2425829"/>
              <a:ext cx="23685" cy="31975"/>
            </a:xfrm>
            <a:custGeom>
              <a:avLst/>
              <a:gdLst>
                <a:gd name="T0" fmla="*/ 2 w 12"/>
                <a:gd name="T1" fmla="*/ 4 h 16"/>
                <a:gd name="T2" fmla="*/ 0 w 12"/>
                <a:gd name="T3" fmla="*/ 14 h 16"/>
                <a:gd name="T4" fmla="*/ 9 w 12"/>
                <a:gd name="T5" fmla="*/ 16 h 16"/>
                <a:gd name="T6" fmla="*/ 12 w 12"/>
                <a:gd name="T7" fmla="*/ 0 h 16"/>
                <a:gd name="T8" fmla="*/ 2 w 12"/>
                <a:gd name="T9" fmla="*/ 4 h 16"/>
              </a:gdLst>
              <a:ahLst/>
              <a:cxnLst>
                <a:cxn ang="0">
                  <a:pos x="T0" y="T1"/>
                </a:cxn>
                <a:cxn ang="0">
                  <a:pos x="T2" y="T3"/>
                </a:cxn>
                <a:cxn ang="0">
                  <a:pos x="T4" y="T5"/>
                </a:cxn>
                <a:cxn ang="0">
                  <a:pos x="T6" y="T7"/>
                </a:cxn>
                <a:cxn ang="0">
                  <a:pos x="T8" y="T9"/>
                </a:cxn>
              </a:cxnLst>
              <a:rect l="0" t="0" r="r" b="b"/>
              <a:pathLst>
                <a:path w="12" h="16">
                  <a:moveTo>
                    <a:pt x="2" y="4"/>
                  </a:moveTo>
                  <a:cubicBezTo>
                    <a:pt x="0" y="14"/>
                    <a:pt x="0" y="14"/>
                    <a:pt x="0" y="14"/>
                  </a:cubicBezTo>
                  <a:cubicBezTo>
                    <a:pt x="9" y="16"/>
                    <a:pt x="9" y="16"/>
                    <a:pt x="9" y="16"/>
                  </a:cubicBezTo>
                  <a:cubicBezTo>
                    <a:pt x="12" y="0"/>
                    <a:pt x="12" y="0"/>
                    <a:pt x="12" y="0"/>
                  </a:cubicBezTo>
                  <a:cubicBezTo>
                    <a:pt x="9" y="1"/>
                    <a:pt x="5" y="3"/>
                    <a:pt x="2" y="4"/>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 name="ïṧ1ïḓe"/>
            <p:cNvSpPr/>
            <p:nvPr userDrawn="1"/>
          </p:nvSpPr>
          <p:spPr bwMode="auto">
            <a:xfrm>
              <a:off x="6168013" y="2417540"/>
              <a:ext cx="27238" cy="42633"/>
            </a:xfrm>
            <a:custGeom>
              <a:avLst/>
              <a:gdLst>
                <a:gd name="T0" fmla="*/ 3 w 13"/>
                <a:gd name="T1" fmla="*/ 4 h 21"/>
                <a:gd name="T2" fmla="*/ 0 w 13"/>
                <a:gd name="T3" fmla="*/ 20 h 21"/>
                <a:gd name="T4" fmla="*/ 9 w 13"/>
                <a:gd name="T5" fmla="*/ 21 h 21"/>
                <a:gd name="T6" fmla="*/ 13 w 13"/>
                <a:gd name="T7" fmla="*/ 0 h 21"/>
                <a:gd name="T8" fmla="*/ 3 w 13"/>
                <a:gd name="T9" fmla="*/ 4 h 21"/>
              </a:gdLst>
              <a:ahLst/>
              <a:cxnLst>
                <a:cxn ang="0">
                  <a:pos x="T0" y="T1"/>
                </a:cxn>
                <a:cxn ang="0">
                  <a:pos x="T2" y="T3"/>
                </a:cxn>
                <a:cxn ang="0">
                  <a:pos x="T4" y="T5"/>
                </a:cxn>
                <a:cxn ang="0">
                  <a:pos x="T6" y="T7"/>
                </a:cxn>
                <a:cxn ang="0">
                  <a:pos x="T8" y="T9"/>
                </a:cxn>
              </a:cxnLst>
              <a:rect l="0" t="0" r="r" b="b"/>
              <a:pathLst>
                <a:path w="13" h="21">
                  <a:moveTo>
                    <a:pt x="3" y="4"/>
                  </a:moveTo>
                  <a:cubicBezTo>
                    <a:pt x="0" y="20"/>
                    <a:pt x="0" y="20"/>
                    <a:pt x="0" y="20"/>
                  </a:cubicBezTo>
                  <a:cubicBezTo>
                    <a:pt x="9" y="21"/>
                    <a:pt x="9" y="21"/>
                    <a:pt x="9" y="21"/>
                  </a:cubicBezTo>
                  <a:cubicBezTo>
                    <a:pt x="13" y="0"/>
                    <a:pt x="13" y="0"/>
                    <a:pt x="13" y="0"/>
                  </a:cubicBezTo>
                  <a:cubicBezTo>
                    <a:pt x="10" y="1"/>
                    <a:pt x="6" y="3"/>
                    <a:pt x="3" y="4"/>
                  </a:cubicBez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 name="îsḻíḓe"/>
            <p:cNvSpPr/>
            <p:nvPr userDrawn="1"/>
          </p:nvSpPr>
          <p:spPr bwMode="auto">
            <a:xfrm>
              <a:off x="6186961" y="2404513"/>
              <a:ext cx="30790" cy="59212"/>
            </a:xfrm>
            <a:custGeom>
              <a:avLst/>
              <a:gdLst>
                <a:gd name="T0" fmla="*/ 4 w 15"/>
                <a:gd name="T1" fmla="*/ 6 h 29"/>
                <a:gd name="T2" fmla="*/ 0 w 15"/>
                <a:gd name="T3" fmla="*/ 27 h 29"/>
                <a:gd name="T4" fmla="*/ 9 w 15"/>
                <a:gd name="T5" fmla="*/ 29 h 29"/>
                <a:gd name="T6" fmla="*/ 15 w 15"/>
                <a:gd name="T7" fmla="*/ 0 h 29"/>
                <a:gd name="T8" fmla="*/ 4 w 15"/>
                <a:gd name="T9" fmla="*/ 6 h 29"/>
              </a:gdLst>
              <a:ahLst/>
              <a:cxnLst>
                <a:cxn ang="0">
                  <a:pos x="T0" y="T1"/>
                </a:cxn>
                <a:cxn ang="0">
                  <a:pos x="T2" y="T3"/>
                </a:cxn>
                <a:cxn ang="0">
                  <a:pos x="T4" y="T5"/>
                </a:cxn>
                <a:cxn ang="0">
                  <a:pos x="T6" y="T7"/>
                </a:cxn>
                <a:cxn ang="0">
                  <a:pos x="T8" y="T9"/>
                </a:cxn>
              </a:cxnLst>
              <a:rect l="0" t="0" r="r" b="b"/>
              <a:pathLst>
                <a:path w="15" h="29">
                  <a:moveTo>
                    <a:pt x="4" y="6"/>
                  </a:moveTo>
                  <a:cubicBezTo>
                    <a:pt x="0" y="27"/>
                    <a:pt x="0" y="27"/>
                    <a:pt x="0" y="27"/>
                  </a:cubicBezTo>
                  <a:cubicBezTo>
                    <a:pt x="9" y="29"/>
                    <a:pt x="9" y="29"/>
                    <a:pt x="9" y="29"/>
                  </a:cubicBezTo>
                  <a:cubicBezTo>
                    <a:pt x="15" y="0"/>
                    <a:pt x="15" y="0"/>
                    <a:pt x="15" y="0"/>
                  </a:cubicBezTo>
                  <a:cubicBezTo>
                    <a:pt x="11" y="2"/>
                    <a:pt x="8" y="4"/>
                    <a:pt x="4" y="6"/>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 name="îşlïḓe"/>
            <p:cNvSpPr/>
            <p:nvPr userDrawn="1"/>
          </p:nvSpPr>
          <p:spPr bwMode="auto">
            <a:xfrm>
              <a:off x="6336175" y="2367802"/>
              <a:ext cx="41449" cy="125529"/>
            </a:xfrm>
            <a:custGeom>
              <a:avLst/>
              <a:gdLst>
                <a:gd name="T0" fmla="*/ 11 w 20"/>
                <a:gd name="T1" fmla="*/ 0 h 61"/>
                <a:gd name="T2" fmla="*/ 0 w 20"/>
                <a:gd name="T3" fmla="*/ 59 h 61"/>
                <a:gd name="T4" fmla="*/ 9 w 20"/>
                <a:gd name="T5" fmla="*/ 61 h 61"/>
                <a:gd name="T6" fmla="*/ 20 w 20"/>
                <a:gd name="T7" fmla="*/ 1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1"/>
                    <a:pt x="20" y="1"/>
                    <a:pt x="20" y="1"/>
                  </a:cubicBezTo>
                  <a:cubicBezTo>
                    <a:pt x="17" y="1"/>
                    <a:pt x="14" y="0"/>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 name="íSḷïḑè"/>
            <p:cNvSpPr/>
            <p:nvPr userDrawn="1"/>
          </p:nvSpPr>
          <p:spPr bwMode="auto">
            <a:xfrm>
              <a:off x="6580129" y="2412803"/>
              <a:ext cx="39080" cy="125529"/>
            </a:xfrm>
            <a:custGeom>
              <a:avLst/>
              <a:gdLst>
                <a:gd name="T0" fmla="*/ 15 w 19"/>
                <a:gd name="T1" fmla="*/ 1 h 61"/>
                <a:gd name="T2" fmla="*/ 11 w 19"/>
                <a:gd name="T3" fmla="*/ 0 h 61"/>
                <a:gd name="T4" fmla="*/ 0 w 19"/>
                <a:gd name="T5" fmla="*/ 59 h 61"/>
                <a:gd name="T6" fmla="*/ 9 w 19"/>
                <a:gd name="T7" fmla="*/ 61 h 61"/>
                <a:gd name="T8" fmla="*/ 19 w 19"/>
                <a:gd name="T9" fmla="*/ 7 h 61"/>
                <a:gd name="T10" fmla="*/ 15 w 19"/>
                <a:gd name="T11" fmla="*/ 1 h 61"/>
              </a:gdLst>
              <a:ahLst/>
              <a:cxnLst>
                <a:cxn ang="0">
                  <a:pos x="T0" y="T1"/>
                </a:cxn>
                <a:cxn ang="0">
                  <a:pos x="T2" y="T3"/>
                </a:cxn>
                <a:cxn ang="0">
                  <a:pos x="T4" y="T5"/>
                </a:cxn>
                <a:cxn ang="0">
                  <a:pos x="T6" y="T7"/>
                </a:cxn>
                <a:cxn ang="0">
                  <a:pos x="T8" y="T9"/>
                </a:cxn>
                <a:cxn ang="0">
                  <a:pos x="T10" y="T11"/>
                </a:cxn>
              </a:cxnLst>
              <a:rect l="0" t="0" r="r" b="b"/>
              <a:pathLst>
                <a:path w="19" h="61">
                  <a:moveTo>
                    <a:pt x="15" y="1"/>
                  </a:moveTo>
                  <a:cubicBezTo>
                    <a:pt x="14" y="0"/>
                    <a:pt x="13" y="0"/>
                    <a:pt x="11" y="0"/>
                  </a:cubicBezTo>
                  <a:cubicBezTo>
                    <a:pt x="0" y="59"/>
                    <a:pt x="0" y="59"/>
                    <a:pt x="0" y="59"/>
                  </a:cubicBezTo>
                  <a:cubicBezTo>
                    <a:pt x="9" y="61"/>
                    <a:pt x="9" y="61"/>
                    <a:pt x="9" y="61"/>
                  </a:cubicBezTo>
                  <a:cubicBezTo>
                    <a:pt x="19" y="7"/>
                    <a:pt x="19" y="7"/>
                    <a:pt x="19" y="7"/>
                  </a:cubicBezTo>
                  <a:cubicBezTo>
                    <a:pt x="16" y="3"/>
                    <a:pt x="15" y="1"/>
                    <a:pt x="15" y="1"/>
                  </a:cubicBez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 name="işļîḍè"/>
            <p:cNvSpPr/>
            <p:nvPr userDrawn="1"/>
          </p:nvSpPr>
          <p:spPr bwMode="auto">
            <a:xfrm>
              <a:off x="6616839" y="2449514"/>
              <a:ext cx="33159" cy="94739"/>
            </a:xfrm>
            <a:custGeom>
              <a:avLst/>
              <a:gdLst>
                <a:gd name="T0" fmla="*/ 8 w 16"/>
                <a:gd name="T1" fmla="*/ 0 h 46"/>
                <a:gd name="T2" fmla="*/ 0 w 16"/>
                <a:gd name="T3" fmla="*/ 45 h 46"/>
                <a:gd name="T4" fmla="*/ 9 w 16"/>
                <a:gd name="T5" fmla="*/ 46 h 46"/>
                <a:gd name="T6" fmla="*/ 16 w 16"/>
                <a:gd name="T7" fmla="*/ 10 h 46"/>
                <a:gd name="T8" fmla="*/ 8 w 16"/>
                <a:gd name="T9" fmla="*/ 0 h 46"/>
              </a:gdLst>
              <a:ahLst/>
              <a:cxnLst>
                <a:cxn ang="0">
                  <a:pos x="T0" y="T1"/>
                </a:cxn>
                <a:cxn ang="0">
                  <a:pos x="T2" y="T3"/>
                </a:cxn>
                <a:cxn ang="0">
                  <a:pos x="T4" y="T5"/>
                </a:cxn>
                <a:cxn ang="0">
                  <a:pos x="T6" y="T7"/>
                </a:cxn>
                <a:cxn ang="0">
                  <a:pos x="T8" y="T9"/>
                </a:cxn>
              </a:cxnLst>
              <a:rect l="0" t="0" r="r" b="b"/>
              <a:pathLst>
                <a:path w="16" h="46">
                  <a:moveTo>
                    <a:pt x="8" y="0"/>
                  </a:moveTo>
                  <a:cubicBezTo>
                    <a:pt x="0" y="45"/>
                    <a:pt x="0" y="45"/>
                    <a:pt x="0" y="45"/>
                  </a:cubicBezTo>
                  <a:cubicBezTo>
                    <a:pt x="9" y="46"/>
                    <a:pt x="9" y="46"/>
                    <a:pt x="9" y="46"/>
                  </a:cubicBezTo>
                  <a:cubicBezTo>
                    <a:pt x="16" y="10"/>
                    <a:pt x="16" y="10"/>
                    <a:pt x="16" y="10"/>
                  </a:cubicBezTo>
                  <a:cubicBezTo>
                    <a:pt x="13" y="6"/>
                    <a:pt x="11" y="3"/>
                    <a:pt x="8" y="0"/>
                  </a:cubicBez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 name="ïŝḻídé"/>
            <p:cNvSpPr/>
            <p:nvPr userDrawn="1"/>
          </p:nvSpPr>
          <p:spPr bwMode="auto">
            <a:xfrm>
              <a:off x="6562364" y="2409250"/>
              <a:ext cx="40264" cy="124345"/>
            </a:xfrm>
            <a:custGeom>
              <a:avLst/>
              <a:gdLst>
                <a:gd name="T0" fmla="*/ 11 w 20"/>
                <a:gd name="T1" fmla="*/ 0 h 61"/>
                <a:gd name="T2" fmla="*/ 0 w 20"/>
                <a:gd name="T3" fmla="*/ 59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2"/>
                    <a:pt x="20" y="2"/>
                    <a:pt x="20" y="2"/>
                  </a:cubicBezTo>
                  <a:cubicBezTo>
                    <a:pt x="17" y="1"/>
                    <a:pt x="14" y="1"/>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 name="išliḑe"/>
            <p:cNvSpPr/>
            <p:nvPr userDrawn="1"/>
          </p:nvSpPr>
          <p:spPr bwMode="auto">
            <a:xfrm>
              <a:off x="6262752" y="2355959"/>
              <a:ext cx="41449" cy="123161"/>
            </a:xfrm>
            <a:custGeom>
              <a:avLst/>
              <a:gdLst>
                <a:gd name="T0" fmla="*/ 16 w 20"/>
                <a:gd name="T1" fmla="*/ 0 h 60"/>
                <a:gd name="T2" fmla="*/ 10 w 20"/>
                <a:gd name="T3" fmla="*/ 4 h 60"/>
                <a:gd name="T4" fmla="*/ 0 w 20"/>
                <a:gd name="T5" fmla="*/ 58 h 60"/>
                <a:gd name="T6" fmla="*/ 9 w 20"/>
                <a:gd name="T7" fmla="*/ 60 h 60"/>
                <a:gd name="T8" fmla="*/ 20 w 20"/>
                <a:gd name="T9" fmla="*/ 0 h 60"/>
                <a:gd name="T10" fmla="*/ 16 w 20"/>
                <a:gd name="T11" fmla="*/ 0 h 60"/>
              </a:gdLst>
              <a:ahLst/>
              <a:cxnLst>
                <a:cxn ang="0">
                  <a:pos x="T0" y="T1"/>
                </a:cxn>
                <a:cxn ang="0">
                  <a:pos x="T2" y="T3"/>
                </a:cxn>
                <a:cxn ang="0">
                  <a:pos x="T4" y="T5"/>
                </a:cxn>
                <a:cxn ang="0">
                  <a:pos x="T6" y="T7"/>
                </a:cxn>
                <a:cxn ang="0">
                  <a:pos x="T8" y="T9"/>
                </a:cxn>
                <a:cxn ang="0">
                  <a:pos x="T10" y="T11"/>
                </a:cxn>
              </a:cxnLst>
              <a:rect l="0" t="0" r="r" b="b"/>
              <a:pathLst>
                <a:path w="20" h="60">
                  <a:moveTo>
                    <a:pt x="16" y="0"/>
                  </a:moveTo>
                  <a:cubicBezTo>
                    <a:pt x="16" y="0"/>
                    <a:pt x="14" y="1"/>
                    <a:pt x="10" y="4"/>
                  </a:cubicBezTo>
                  <a:cubicBezTo>
                    <a:pt x="0" y="58"/>
                    <a:pt x="0" y="58"/>
                    <a:pt x="0" y="58"/>
                  </a:cubicBezTo>
                  <a:cubicBezTo>
                    <a:pt x="9" y="60"/>
                    <a:pt x="9" y="60"/>
                    <a:pt x="9" y="60"/>
                  </a:cubicBezTo>
                  <a:cubicBezTo>
                    <a:pt x="20" y="0"/>
                    <a:pt x="20" y="0"/>
                    <a:pt x="20" y="0"/>
                  </a:cubicBezTo>
                  <a:cubicBezTo>
                    <a:pt x="18" y="0"/>
                    <a:pt x="17" y="0"/>
                    <a:pt x="16" y="0"/>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 name="îŝliḓé"/>
            <p:cNvSpPr/>
            <p:nvPr userDrawn="1"/>
          </p:nvSpPr>
          <p:spPr bwMode="auto">
            <a:xfrm>
              <a:off x="6504337" y="2398592"/>
              <a:ext cx="43817" cy="125529"/>
            </a:xfrm>
            <a:custGeom>
              <a:avLst/>
              <a:gdLst>
                <a:gd name="T0" fmla="*/ 11 w 21"/>
                <a:gd name="T1" fmla="*/ 0 h 61"/>
                <a:gd name="T2" fmla="*/ 0 w 21"/>
                <a:gd name="T3" fmla="*/ 59 h 61"/>
                <a:gd name="T4" fmla="*/ 9 w 21"/>
                <a:gd name="T5" fmla="*/ 61 h 61"/>
                <a:gd name="T6" fmla="*/ 21 w 21"/>
                <a:gd name="T7" fmla="*/ 2 h 61"/>
                <a:gd name="T8" fmla="*/ 11 w 21"/>
                <a:gd name="T9" fmla="*/ 0 h 61"/>
              </a:gdLst>
              <a:ahLst/>
              <a:cxnLst>
                <a:cxn ang="0">
                  <a:pos x="T0" y="T1"/>
                </a:cxn>
                <a:cxn ang="0">
                  <a:pos x="T2" y="T3"/>
                </a:cxn>
                <a:cxn ang="0">
                  <a:pos x="T4" y="T5"/>
                </a:cxn>
                <a:cxn ang="0">
                  <a:pos x="T6" y="T7"/>
                </a:cxn>
                <a:cxn ang="0">
                  <a:pos x="T8" y="T9"/>
                </a:cxn>
              </a:cxnLst>
              <a:rect l="0" t="0" r="r" b="b"/>
              <a:pathLst>
                <a:path w="21" h="61">
                  <a:moveTo>
                    <a:pt x="11" y="0"/>
                  </a:moveTo>
                  <a:cubicBezTo>
                    <a:pt x="0" y="59"/>
                    <a:pt x="0" y="59"/>
                    <a:pt x="0" y="59"/>
                  </a:cubicBezTo>
                  <a:cubicBezTo>
                    <a:pt x="9" y="61"/>
                    <a:pt x="9" y="61"/>
                    <a:pt x="9" y="61"/>
                  </a:cubicBezTo>
                  <a:cubicBezTo>
                    <a:pt x="21" y="2"/>
                    <a:pt x="21" y="2"/>
                    <a:pt x="21" y="2"/>
                  </a:cubicBezTo>
                  <a:cubicBezTo>
                    <a:pt x="18" y="1"/>
                    <a:pt x="15" y="1"/>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 name="íSľiḍe"/>
            <p:cNvSpPr/>
            <p:nvPr userDrawn="1"/>
          </p:nvSpPr>
          <p:spPr bwMode="auto">
            <a:xfrm>
              <a:off x="6543417" y="2404513"/>
              <a:ext cx="41449" cy="125529"/>
            </a:xfrm>
            <a:custGeom>
              <a:avLst/>
              <a:gdLst>
                <a:gd name="T0" fmla="*/ 11 w 20"/>
                <a:gd name="T1" fmla="*/ 0 h 61"/>
                <a:gd name="T2" fmla="*/ 0 w 20"/>
                <a:gd name="T3" fmla="*/ 60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60"/>
                    <a:pt x="0" y="60"/>
                    <a:pt x="0" y="60"/>
                  </a:cubicBezTo>
                  <a:cubicBezTo>
                    <a:pt x="9" y="61"/>
                    <a:pt x="9" y="61"/>
                    <a:pt x="9" y="61"/>
                  </a:cubicBezTo>
                  <a:cubicBezTo>
                    <a:pt x="20" y="2"/>
                    <a:pt x="20" y="2"/>
                    <a:pt x="20" y="2"/>
                  </a:cubicBezTo>
                  <a:cubicBezTo>
                    <a:pt x="17" y="2"/>
                    <a:pt x="14" y="1"/>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 name="işlîďé"/>
            <p:cNvSpPr/>
            <p:nvPr userDrawn="1"/>
          </p:nvSpPr>
          <p:spPr bwMode="auto">
            <a:xfrm>
              <a:off x="6523284" y="2403329"/>
              <a:ext cx="42633" cy="124345"/>
            </a:xfrm>
            <a:custGeom>
              <a:avLst/>
              <a:gdLst>
                <a:gd name="T0" fmla="*/ 12 w 21"/>
                <a:gd name="T1" fmla="*/ 0 h 61"/>
                <a:gd name="T2" fmla="*/ 0 w 21"/>
                <a:gd name="T3" fmla="*/ 59 h 61"/>
                <a:gd name="T4" fmla="*/ 10 w 21"/>
                <a:gd name="T5" fmla="*/ 61 h 61"/>
                <a:gd name="T6" fmla="*/ 21 w 21"/>
                <a:gd name="T7" fmla="*/ 1 h 61"/>
                <a:gd name="T8" fmla="*/ 12 w 21"/>
                <a:gd name="T9" fmla="*/ 0 h 61"/>
              </a:gdLst>
              <a:ahLst/>
              <a:cxnLst>
                <a:cxn ang="0">
                  <a:pos x="T0" y="T1"/>
                </a:cxn>
                <a:cxn ang="0">
                  <a:pos x="T2" y="T3"/>
                </a:cxn>
                <a:cxn ang="0">
                  <a:pos x="T4" y="T5"/>
                </a:cxn>
                <a:cxn ang="0">
                  <a:pos x="T6" y="T7"/>
                </a:cxn>
                <a:cxn ang="0">
                  <a:pos x="T8" y="T9"/>
                </a:cxn>
              </a:cxnLst>
              <a:rect l="0" t="0" r="r" b="b"/>
              <a:pathLst>
                <a:path w="21" h="61">
                  <a:moveTo>
                    <a:pt x="12" y="0"/>
                  </a:moveTo>
                  <a:cubicBezTo>
                    <a:pt x="0" y="59"/>
                    <a:pt x="0" y="59"/>
                    <a:pt x="0" y="59"/>
                  </a:cubicBezTo>
                  <a:cubicBezTo>
                    <a:pt x="10" y="61"/>
                    <a:pt x="10" y="61"/>
                    <a:pt x="10" y="61"/>
                  </a:cubicBezTo>
                  <a:cubicBezTo>
                    <a:pt x="21" y="1"/>
                    <a:pt x="21" y="1"/>
                    <a:pt x="21" y="1"/>
                  </a:cubicBezTo>
                  <a:cubicBezTo>
                    <a:pt x="18" y="1"/>
                    <a:pt x="15" y="0"/>
                    <a:pt x="12" y="0"/>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 name="îSḷíḑe"/>
            <p:cNvSpPr/>
            <p:nvPr userDrawn="1"/>
          </p:nvSpPr>
          <p:spPr bwMode="auto">
            <a:xfrm>
              <a:off x="6693814" y="2524121"/>
              <a:ext cx="22501" cy="34343"/>
            </a:xfrm>
            <a:custGeom>
              <a:avLst/>
              <a:gdLst>
                <a:gd name="T0" fmla="*/ 11 w 11"/>
                <a:gd name="T1" fmla="*/ 7 h 17"/>
                <a:gd name="T2" fmla="*/ 2 w 11"/>
                <a:gd name="T3" fmla="*/ 0 h 17"/>
                <a:gd name="T4" fmla="*/ 0 w 11"/>
                <a:gd name="T5" fmla="*/ 15 h 17"/>
                <a:gd name="T6" fmla="*/ 9 w 11"/>
                <a:gd name="T7" fmla="*/ 17 h 17"/>
                <a:gd name="T8" fmla="*/ 11 w 11"/>
                <a:gd name="T9" fmla="*/ 7 h 17"/>
              </a:gdLst>
              <a:ahLst/>
              <a:cxnLst>
                <a:cxn ang="0">
                  <a:pos x="T0" y="T1"/>
                </a:cxn>
                <a:cxn ang="0">
                  <a:pos x="T2" y="T3"/>
                </a:cxn>
                <a:cxn ang="0">
                  <a:pos x="T4" y="T5"/>
                </a:cxn>
                <a:cxn ang="0">
                  <a:pos x="T6" y="T7"/>
                </a:cxn>
                <a:cxn ang="0">
                  <a:pos x="T8" y="T9"/>
                </a:cxn>
              </a:cxnLst>
              <a:rect l="0" t="0" r="r" b="b"/>
              <a:pathLst>
                <a:path w="11" h="17">
                  <a:moveTo>
                    <a:pt x="11" y="7"/>
                  </a:moveTo>
                  <a:cubicBezTo>
                    <a:pt x="8" y="5"/>
                    <a:pt x="5" y="2"/>
                    <a:pt x="2" y="0"/>
                  </a:cubicBezTo>
                  <a:cubicBezTo>
                    <a:pt x="0" y="15"/>
                    <a:pt x="0" y="15"/>
                    <a:pt x="0" y="15"/>
                  </a:cubicBezTo>
                  <a:cubicBezTo>
                    <a:pt x="9" y="17"/>
                    <a:pt x="9" y="17"/>
                    <a:pt x="9" y="17"/>
                  </a:cubicBezTo>
                  <a:lnTo>
                    <a:pt x="11" y="7"/>
                  </a:ln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isḷîḑê"/>
            <p:cNvSpPr/>
            <p:nvPr userDrawn="1"/>
          </p:nvSpPr>
          <p:spPr bwMode="auto">
            <a:xfrm>
              <a:off x="6635788" y="2470830"/>
              <a:ext cx="30790" cy="76976"/>
            </a:xfrm>
            <a:custGeom>
              <a:avLst/>
              <a:gdLst>
                <a:gd name="T0" fmla="*/ 7 w 15"/>
                <a:gd name="T1" fmla="*/ 0 h 38"/>
                <a:gd name="T2" fmla="*/ 0 w 15"/>
                <a:gd name="T3" fmla="*/ 36 h 38"/>
                <a:gd name="T4" fmla="*/ 9 w 15"/>
                <a:gd name="T5" fmla="*/ 38 h 38"/>
                <a:gd name="T6" fmla="*/ 15 w 15"/>
                <a:gd name="T7" fmla="*/ 9 h 38"/>
                <a:gd name="T8" fmla="*/ 7 w 15"/>
                <a:gd name="T9" fmla="*/ 0 h 38"/>
              </a:gdLst>
              <a:ahLst/>
              <a:cxnLst>
                <a:cxn ang="0">
                  <a:pos x="T0" y="T1"/>
                </a:cxn>
                <a:cxn ang="0">
                  <a:pos x="T2" y="T3"/>
                </a:cxn>
                <a:cxn ang="0">
                  <a:pos x="T4" y="T5"/>
                </a:cxn>
                <a:cxn ang="0">
                  <a:pos x="T6" y="T7"/>
                </a:cxn>
                <a:cxn ang="0">
                  <a:pos x="T8" y="T9"/>
                </a:cxn>
              </a:cxnLst>
              <a:rect l="0" t="0" r="r" b="b"/>
              <a:pathLst>
                <a:path w="15" h="38">
                  <a:moveTo>
                    <a:pt x="7" y="0"/>
                  </a:moveTo>
                  <a:cubicBezTo>
                    <a:pt x="0" y="36"/>
                    <a:pt x="0" y="36"/>
                    <a:pt x="0" y="36"/>
                  </a:cubicBezTo>
                  <a:cubicBezTo>
                    <a:pt x="9" y="38"/>
                    <a:pt x="9" y="38"/>
                    <a:pt x="9" y="38"/>
                  </a:cubicBezTo>
                  <a:cubicBezTo>
                    <a:pt x="15" y="9"/>
                    <a:pt x="15" y="9"/>
                    <a:pt x="15" y="9"/>
                  </a:cubicBezTo>
                  <a:cubicBezTo>
                    <a:pt x="12" y="6"/>
                    <a:pt x="9" y="3"/>
                    <a:pt x="7" y="0"/>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ï$ľîḍê"/>
            <p:cNvSpPr/>
            <p:nvPr userDrawn="1"/>
          </p:nvSpPr>
          <p:spPr bwMode="auto">
            <a:xfrm>
              <a:off x="6711578" y="2538332"/>
              <a:ext cx="69870" cy="34343"/>
            </a:xfrm>
            <a:custGeom>
              <a:avLst/>
              <a:gdLst>
                <a:gd name="T0" fmla="*/ 34 w 34"/>
                <a:gd name="T1" fmla="*/ 17 h 17"/>
                <a:gd name="T2" fmla="*/ 2 w 34"/>
                <a:gd name="T3" fmla="*/ 0 h 17"/>
                <a:gd name="T4" fmla="*/ 0 w 34"/>
                <a:gd name="T5" fmla="*/ 10 h 17"/>
                <a:gd name="T6" fmla="*/ 34 w 34"/>
                <a:gd name="T7" fmla="*/ 17 h 17"/>
              </a:gdLst>
              <a:ahLst/>
              <a:cxnLst>
                <a:cxn ang="0">
                  <a:pos x="T0" y="T1"/>
                </a:cxn>
                <a:cxn ang="0">
                  <a:pos x="T2" y="T3"/>
                </a:cxn>
                <a:cxn ang="0">
                  <a:pos x="T4" y="T5"/>
                </a:cxn>
                <a:cxn ang="0">
                  <a:pos x="T6" y="T7"/>
                </a:cxn>
              </a:cxnLst>
              <a:rect l="0" t="0" r="r" b="b"/>
              <a:pathLst>
                <a:path w="34" h="17">
                  <a:moveTo>
                    <a:pt x="34" y="17"/>
                  </a:moveTo>
                  <a:cubicBezTo>
                    <a:pt x="23" y="14"/>
                    <a:pt x="12" y="8"/>
                    <a:pt x="2" y="0"/>
                  </a:cubicBezTo>
                  <a:cubicBezTo>
                    <a:pt x="0" y="10"/>
                    <a:pt x="0" y="10"/>
                    <a:pt x="0" y="10"/>
                  </a:cubicBezTo>
                  <a:lnTo>
                    <a:pt x="34" y="17"/>
                  </a:ln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işlïḋè"/>
            <p:cNvSpPr/>
            <p:nvPr userDrawn="1"/>
          </p:nvSpPr>
          <p:spPr bwMode="auto">
            <a:xfrm>
              <a:off x="6672498" y="2507542"/>
              <a:ext cx="24869" cy="47369"/>
            </a:xfrm>
            <a:custGeom>
              <a:avLst/>
              <a:gdLst>
                <a:gd name="T0" fmla="*/ 4 w 12"/>
                <a:gd name="T1" fmla="*/ 0 h 23"/>
                <a:gd name="T2" fmla="*/ 0 w 12"/>
                <a:gd name="T3" fmla="*/ 22 h 23"/>
                <a:gd name="T4" fmla="*/ 10 w 12"/>
                <a:gd name="T5" fmla="*/ 23 h 23"/>
                <a:gd name="T6" fmla="*/ 12 w 12"/>
                <a:gd name="T7" fmla="*/ 8 h 23"/>
                <a:gd name="T8" fmla="*/ 4 w 12"/>
                <a:gd name="T9" fmla="*/ 0 h 23"/>
              </a:gdLst>
              <a:ahLst/>
              <a:cxnLst>
                <a:cxn ang="0">
                  <a:pos x="T0" y="T1"/>
                </a:cxn>
                <a:cxn ang="0">
                  <a:pos x="T2" y="T3"/>
                </a:cxn>
                <a:cxn ang="0">
                  <a:pos x="T4" y="T5"/>
                </a:cxn>
                <a:cxn ang="0">
                  <a:pos x="T6" y="T7"/>
                </a:cxn>
                <a:cxn ang="0">
                  <a:pos x="T8" y="T9"/>
                </a:cxn>
              </a:cxnLst>
              <a:rect l="0" t="0" r="r" b="b"/>
              <a:pathLst>
                <a:path w="12" h="23">
                  <a:moveTo>
                    <a:pt x="4" y="0"/>
                  </a:moveTo>
                  <a:cubicBezTo>
                    <a:pt x="0" y="22"/>
                    <a:pt x="0" y="22"/>
                    <a:pt x="0" y="22"/>
                  </a:cubicBezTo>
                  <a:cubicBezTo>
                    <a:pt x="10" y="23"/>
                    <a:pt x="10" y="23"/>
                    <a:pt x="10" y="23"/>
                  </a:cubicBezTo>
                  <a:cubicBezTo>
                    <a:pt x="12" y="8"/>
                    <a:pt x="12" y="8"/>
                    <a:pt x="12" y="8"/>
                  </a:cubicBezTo>
                  <a:cubicBezTo>
                    <a:pt x="10" y="5"/>
                    <a:pt x="7" y="3"/>
                    <a:pt x="4" y="0"/>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 name="iṣľïḋe"/>
            <p:cNvSpPr/>
            <p:nvPr userDrawn="1"/>
          </p:nvSpPr>
          <p:spPr bwMode="auto">
            <a:xfrm>
              <a:off x="6654734" y="2488594"/>
              <a:ext cx="26053" cy="63949"/>
            </a:xfrm>
            <a:custGeom>
              <a:avLst/>
              <a:gdLst>
                <a:gd name="T0" fmla="*/ 6 w 13"/>
                <a:gd name="T1" fmla="*/ 0 h 31"/>
                <a:gd name="T2" fmla="*/ 0 w 13"/>
                <a:gd name="T3" fmla="*/ 29 h 31"/>
                <a:gd name="T4" fmla="*/ 9 w 13"/>
                <a:gd name="T5" fmla="*/ 31 h 31"/>
                <a:gd name="T6" fmla="*/ 13 w 13"/>
                <a:gd name="T7" fmla="*/ 9 h 31"/>
                <a:gd name="T8" fmla="*/ 6 w 13"/>
                <a:gd name="T9" fmla="*/ 0 h 31"/>
              </a:gdLst>
              <a:ahLst/>
              <a:cxnLst>
                <a:cxn ang="0">
                  <a:pos x="T0" y="T1"/>
                </a:cxn>
                <a:cxn ang="0">
                  <a:pos x="T2" y="T3"/>
                </a:cxn>
                <a:cxn ang="0">
                  <a:pos x="T4" y="T5"/>
                </a:cxn>
                <a:cxn ang="0">
                  <a:pos x="T6" y="T7"/>
                </a:cxn>
                <a:cxn ang="0">
                  <a:pos x="T8" y="T9"/>
                </a:cxn>
              </a:cxnLst>
              <a:rect l="0" t="0" r="r" b="b"/>
              <a:pathLst>
                <a:path w="13" h="31">
                  <a:moveTo>
                    <a:pt x="6" y="0"/>
                  </a:moveTo>
                  <a:cubicBezTo>
                    <a:pt x="0" y="29"/>
                    <a:pt x="0" y="29"/>
                    <a:pt x="0" y="29"/>
                  </a:cubicBezTo>
                  <a:cubicBezTo>
                    <a:pt x="9" y="31"/>
                    <a:pt x="9" y="31"/>
                    <a:pt x="9" y="31"/>
                  </a:cubicBezTo>
                  <a:cubicBezTo>
                    <a:pt x="13" y="9"/>
                    <a:pt x="13" y="9"/>
                    <a:pt x="13" y="9"/>
                  </a:cubicBezTo>
                  <a:cubicBezTo>
                    <a:pt x="11" y="6"/>
                    <a:pt x="8" y="3"/>
                    <a:pt x="6" y="0"/>
                  </a:cubicBez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 name="íṩ1íḑé"/>
            <p:cNvSpPr/>
            <p:nvPr userDrawn="1"/>
          </p:nvSpPr>
          <p:spPr bwMode="auto">
            <a:xfrm>
              <a:off x="6599076" y="2427014"/>
              <a:ext cx="34343" cy="114871"/>
            </a:xfrm>
            <a:custGeom>
              <a:avLst/>
              <a:gdLst>
                <a:gd name="T0" fmla="*/ 10 w 17"/>
                <a:gd name="T1" fmla="*/ 0 h 56"/>
                <a:gd name="T2" fmla="*/ 0 w 17"/>
                <a:gd name="T3" fmla="*/ 54 h 56"/>
                <a:gd name="T4" fmla="*/ 9 w 17"/>
                <a:gd name="T5" fmla="*/ 56 h 56"/>
                <a:gd name="T6" fmla="*/ 17 w 17"/>
                <a:gd name="T7" fmla="*/ 11 h 56"/>
                <a:gd name="T8" fmla="*/ 10 w 17"/>
                <a:gd name="T9" fmla="*/ 0 h 56"/>
              </a:gdLst>
              <a:ahLst/>
              <a:cxnLst>
                <a:cxn ang="0">
                  <a:pos x="T0" y="T1"/>
                </a:cxn>
                <a:cxn ang="0">
                  <a:pos x="T2" y="T3"/>
                </a:cxn>
                <a:cxn ang="0">
                  <a:pos x="T4" y="T5"/>
                </a:cxn>
                <a:cxn ang="0">
                  <a:pos x="T6" y="T7"/>
                </a:cxn>
                <a:cxn ang="0">
                  <a:pos x="T8" y="T9"/>
                </a:cxn>
              </a:cxnLst>
              <a:rect l="0" t="0" r="r" b="b"/>
              <a:pathLst>
                <a:path w="17" h="56">
                  <a:moveTo>
                    <a:pt x="10" y="0"/>
                  </a:moveTo>
                  <a:cubicBezTo>
                    <a:pt x="0" y="54"/>
                    <a:pt x="0" y="54"/>
                    <a:pt x="0" y="54"/>
                  </a:cubicBezTo>
                  <a:cubicBezTo>
                    <a:pt x="9" y="56"/>
                    <a:pt x="9" y="56"/>
                    <a:pt x="9" y="56"/>
                  </a:cubicBezTo>
                  <a:cubicBezTo>
                    <a:pt x="17" y="11"/>
                    <a:pt x="17" y="11"/>
                    <a:pt x="17" y="11"/>
                  </a:cubicBezTo>
                  <a:cubicBezTo>
                    <a:pt x="14" y="7"/>
                    <a:pt x="12" y="3"/>
                    <a:pt x="10" y="0"/>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ís1iďé"/>
            <p:cNvSpPr/>
            <p:nvPr userDrawn="1"/>
          </p:nvSpPr>
          <p:spPr bwMode="auto">
            <a:xfrm>
              <a:off x="6372887" y="2373723"/>
              <a:ext cx="43817" cy="125529"/>
            </a:xfrm>
            <a:custGeom>
              <a:avLst/>
              <a:gdLst>
                <a:gd name="T0" fmla="*/ 12 w 21"/>
                <a:gd name="T1" fmla="*/ 0 h 61"/>
                <a:gd name="T2" fmla="*/ 0 w 21"/>
                <a:gd name="T3" fmla="*/ 59 h 61"/>
                <a:gd name="T4" fmla="*/ 10 w 21"/>
                <a:gd name="T5" fmla="*/ 61 h 61"/>
                <a:gd name="T6" fmla="*/ 21 w 21"/>
                <a:gd name="T7" fmla="*/ 2 h 61"/>
                <a:gd name="T8" fmla="*/ 12 w 21"/>
                <a:gd name="T9" fmla="*/ 0 h 61"/>
              </a:gdLst>
              <a:ahLst/>
              <a:cxnLst>
                <a:cxn ang="0">
                  <a:pos x="T0" y="T1"/>
                </a:cxn>
                <a:cxn ang="0">
                  <a:pos x="T2" y="T3"/>
                </a:cxn>
                <a:cxn ang="0">
                  <a:pos x="T4" y="T5"/>
                </a:cxn>
                <a:cxn ang="0">
                  <a:pos x="T6" y="T7"/>
                </a:cxn>
                <a:cxn ang="0">
                  <a:pos x="T8" y="T9"/>
                </a:cxn>
              </a:cxnLst>
              <a:rect l="0" t="0" r="r" b="b"/>
              <a:pathLst>
                <a:path w="21" h="61">
                  <a:moveTo>
                    <a:pt x="12" y="0"/>
                  </a:moveTo>
                  <a:cubicBezTo>
                    <a:pt x="0" y="59"/>
                    <a:pt x="0" y="59"/>
                    <a:pt x="0" y="59"/>
                  </a:cubicBezTo>
                  <a:cubicBezTo>
                    <a:pt x="10" y="61"/>
                    <a:pt x="10" y="61"/>
                    <a:pt x="10" y="61"/>
                  </a:cubicBezTo>
                  <a:cubicBezTo>
                    <a:pt x="21" y="2"/>
                    <a:pt x="21" y="2"/>
                    <a:pt x="21" y="2"/>
                  </a:cubicBezTo>
                  <a:cubicBezTo>
                    <a:pt x="18" y="1"/>
                    <a:pt x="15" y="1"/>
                    <a:pt x="12" y="0"/>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 name="ïŝľîḋe"/>
            <p:cNvSpPr/>
            <p:nvPr userDrawn="1"/>
          </p:nvSpPr>
          <p:spPr bwMode="auto">
            <a:xfrm>
              <a:off x="6318411" y="2364249"/>
              <a:ext cx="40264" cy="124345"/>
            </a:xfrm>
            <a:custGeom>
              <a:avLst/>
              <a:gdLst>
                <a:gd name="T0" fmla="*/ 11 w 20"/>
                <a:gd name="T1" fmla="*/ 0 h 61"/>
                <a:gd name="T2" fmla="*/ 0 w 20"/>
                <a:gd name="T3" fmla="*/ 59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2"/>
                    <a:pt x="20" y="2"/>
                    <a:pt x="20" y="2"/>
                  </a:cubicBezTo>
                  <a:cubicBezTo>
                    <a:pt x="17" y="1"/>
                    <a:pt x="14" y="0"/>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îṡļíḓê"/>
            <p:cNvSpPr/>
            <p:nvPr userDrawn="1"/>
          </p:nvSpPr>
          <p:spPr bwMode="auto">
            <a:xfrm>
              <a:off x="6355123" y="2370170"/>
              <a:ext cx="42633" cy="124345"/>
            </a:xfrm>
            <a:custGeom>
              <a:avLst/>
              <a:gdLst>
                <a:gd name="T0" fmla="*/ 11 w 21"/>
                <a:gd name="T1" fmla="*/ 0 h 61"/>
                <a:gd name="T2" fmla="*/ 0 w 21"/>
                <a:gd name="T3" fmla="*/ 60 h 61"/>
                <a:gd name="T4" fmla="*/ 9 w 21"/>
                <a:gd name="T5" fmla="*/ 61 h 61"/>
                <a:gd name="T6" fmla="*/ 21 w 21"/>
                <a:gd name="T7" fmla="*/ 2 h 61"/>
                <a:gd name="T8" fmla="*/ 11 w 21"/>
                <a:gd name="T9" fmla="*/ 0 h 61"/>
              </a:gdLst>
              <a:ahLst/>
              <a:cxnLst>
                <a:cxn ang="0">
                  <a:pos x="T0" y="T1"/>
                </a:cxn>
                <a:cxn ang="0">
                  <a:pos x="T2" y="T3"/>
                </a:cxn>
                <a:cxn ang="0">
                  <a:pos x="T4" y="T5"/>
                </a:cxn>
                <a:cxn ang="0">
                  <a:pos x="T6" y="T7"/>
                </a:cxn>
                <a:cxn ang="0">
                  <a:pos x="T8" y="T9"/>
                </a:cxn>
              </a:cxnLst>
              <a:rect l="0" t="0" r="r" b="b"/>
              <a:pathLst>
                <a:path w="21" h="61">
                  <a:moveTo>
                    <a:pt x="11" y="0"/>
                  </a:moveTo>
                  <a:cubicBezTo>
                    <a:pt x="0" y="60"/>
                    <a:pt x="0" y="60"/>
                    <a:pt x="0" y="60"/>
                  </a:cubicBezTo>
                  <a:cubicBezTo>
                    <a:pt x="9" y="61"/>
                    <a:pt x="9" y="61"/>
                    <a:pt x="9" y="61"/>
                  </a:cubicBezTo>
                  <a:cubicBezTo>
                    <a:pt x="21" y="2"/>
                    <a:pt x="21" y="2"/>
                    <a:pt x="21" y="2"/>
                  </a:cubicBezTo>
                  <a:cubicBezTo>
                    <a:pt x="17" y="1"/>
                    <a:pt x="14" y="1"/>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íṧḻíḋê"/>
            <p:cNvSpPr/>
            <p:nvPr userDrawn="1"/>
          </p:nvSpPr>
          <p:spPr bwMode="auto">
            <a:xfrm>
              <a:off x="6299463" y="2359512"/>
              <a:ext cx="41449" cy="125529"/>
            </a:xfrm>
            <a:custGeom>
              <a:avLst/>
              <a:gdLst>
                <a:gd name="T0" fmla="*/ 11 w 20"/>
                <a:gd name="T1" fmla="*/ 0 h 61"/>
                <a:gd name="T2" fmla="*/ 0 w 20"/>
                <a:gd name="T3" fmla="*/ 59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2"/>
                    <a:pt x="20" y="2"/>
                    <a:pt x="20" y="2"/>
                  </a:cubicBezTo>
                  <a:cubicBezTo>
                    <a:pt x="17" y="1"/>
                    <a:pt x="14" y="1"/>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îṡḻîḋe"/>
            <p:cNvSpPr/>
            <p:nvPr userDrawn="1"/>
          </p:nvSpPr>
          <p:spPr bwMode="auto">
            <a:xfrm>
              <a:off x="6486573" y="2395039"/>
              <a:ext cx="40264" cy="124345"/>
            </a:xfrm>
            <a:custGeom>
              <a:avLst/>
              <a:gdLst>
                <a:gd name="T0" fmla="*/ 11 w 20"/>
                <a:gd name="T1" fmla="*/ 0 h 61"/>
                <a:gd name="T2" fmla="*/ 0 w 20"/>
                <a:gd name="T3" fmla="*/ 60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60"/>
                    <a:pt x="0" y="60"/>
                    <a:pt x="0" y="60"/>
                  </a:cubicBezTo>
                  <a:cubicBezTo>
                    <a:pt x="9" y="61"/>
                    <a:pt x="9" y="61"/>
                    <a:pt x="9" y="61"/>
                  </a:cubicBezTo>
                  <a:cubicBezTo>
                    <a:pt x="20" y="2"/>
                    <a:pt x="20" y="2"/>
                    <a:pt x="20" y="2"/>
                  </a:cubicBezTo>
                  <a:cubicBezTo>
                    <a:pt x="17" y="1"/>
                    <a:pt x="14" y="1"/>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ïṡļïḍè"/>
            <p:cNvSpPr/>
            <p:nvPr userDrawn="1"/>
          </p:nvSpPr>
          <p:spPr bwMode="auto">
            <a:xfrm>
              <a:off x="6281701" y="2355959"/>
              <a:ext cx="40264" cy="124345"/>
            </a:xfrm>
            <a:custGeom>
              <a:avLst/>
              <a:gdLst>
                <a:gd name="T0" fmla="*/ 11 w 20"/>
                <a:gd name="T1" fmla="*/ 0 h 61"/>
                <a:gd name="T2" fmla="*/ 0 w 20"/>
                <a:gd name="T3" fmla="*/ 60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60"/>
                    <a:pt x="0" y="60"/>
                    <a:pt x="0" y="60"/>
                  </a:cubicBezTo>
                  <a:cubicBezTo>
                    <a:pt x="9" y="61"/>
                    <a:pt x="9" y="61"/>
                    <a:pt x="9" y="61"/>
                  </a:cubicBezTo>
                  <a:cubicBezTo>
                    <a:pt x="20" y="2"/>
                    <a:pt x="20" y="2"/>
                    <a:pt x="20" y="2"/>
                  </a:cubicBezTo>
                  <a:cubicBezTo>
                    <a:pt x="16" y="2"/>
                    <a:pt x="13" y="1"/>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îṧ1îďè"/>
            <p:cNvSpPr/>
            <p:nvPr userDrawn="1"/>
          </p:nvSpPr>
          <p:spPr bwMode="auto">
            <a:xfrm>
              <a:off x="6394203" y="2378460"/>
              <a:ext cx="40264" cy="124345"/>
            </a:xfrm>
            <a:custGeom>
              <a:avLst/>
              <a:gdLst>
                <a:gd name="T0" fmla="*/ 11 w 20"/>
                <a:gd name="T1" fmla="*/ 0 h 61"/>
                <a:gd name="T2" fmla="*/ 0 w 20"/>
                <a:gd name="T3" fmla="*/ 59 h 61"/>
                <a:gd name="T4" fmla="*/ 9 w 20"/>
                <a:gd name="T5" fmla="*/ 61 h 61"/>
                <a:gd name="T6" fmla="*/ 20 w 20"/>
                <a:gd name="T7" fmla="*/ 1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1"/>
                    <a:pt x="20" y="1"/>
                    <a:pt x="20" y="1"/>
                  </a:cubicBezTo>
                  <a:cubicBezTo>
                    <a:pt x="17" y="1"/>
                    <a:pt x="14" y="0"/>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6" name="ïṥlidê"/>
            <p:cNvSpPr/>
            <p:nvPr userDrawn="1"/>
          </p:nvSpPr>
          <p:spPr bwMode="auto">
            <a:xfrm>
              <a:off x="6449862" y="2389118"/>
              <a:ext cx="40264" cy="124345"/>
            </a:xfrm>
            <a:custGeom>
              <a:avLst/>
              <a:gdLst>
                <a:gd name="T0" fmla="*/ 11 w 20"/>
                <a:gd name="T1" fmla="*/ 0 h 61"/>
                <a:gd name="T2" fmla="*/ 0 w 20"/>
                <a:gd name="T3" fmla="*/ 59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2"/>
                    <a:pt x="20" y="2"/>
                    <a:pt x="20" y="2"/>
                  </a:cubicBezTo>
                  <a:cubicBezTo>
                    <a:pt x="17" y="1"/>
                    <a:pt x="14" y="0"/>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îSḷiďé"/>
            <p:cNvSpPr/>
            <p:nvPr userDrawn="1"/>
          </p:nvSpPr>
          <p:spPr bwMode="auto">
            <a:xfrm>
              <a:off x="6467625" y="2392670"/>
              <a:ext cx="41449" cy="124345"/>
            </a:xfrm>
            <a:custGeom>
              <a:avLst/>
              <a:gdLst>
                <a:gd name="T0" fmla="*/ 11 w 20"/>
                <a:gd name="T1" fmla="*/ 0 h 61"/>
                <a:gd name="T2" fmla="*/ 0 w 20"/>
                <a:gd name="T3" fmla="*/ 59 h 61"/>
                <a:gd name="T4" fmla="*/ 9 w 20"/>
                <a:gd name="T5" fmla="*/ 61 h 61"/>
                <a:gd name="T6" fmla="*/ 20 w 20"/>
                <a:gd name="T7" fmla="*/ 1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1"/>
                    <a:pt x="20" y="1"/>
                    <a:pt x="20" y="1"/>
                  </a:cubicBezTo>
                  <a:cubicBezTo>
                    <a:pt x="17" y="1"/>
                    <a:pt x="14" y="0"/>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îşḻiḑè"/>
            <p:cNvSpPr/>
            <p:nvPr userDrawn="1"/>
          </p:nvSpPr>
          <p:spPr bwMode="auto">
            <a:xfrm>
              <a:off x="6411966" y="2380828"/>
              <a:ext cx="41449" cy="124345"/>
            </a:xfrm>
            <a:custGeom>
              <a:avLst/>
              <a:gdLst>
                <a:gd name="T0" fmla="*/ 11 w 20"/>
                <a:gd name="T1" fmla="*/ 0 h 61"/>
                <a:gd name="T2" fmla="*/ 0 w 20"/>
                <a:gd name="T3" fmla="*/ 60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60"/>
                    <a:pt x="0" y="60"/>
                    <a:pt x="0" y="60"/>
                  </a:cubicBezTo>
                  <a:cubicBezTo>
                    <a:pt x="9" y="61"/>
                    <a:pt x="9" y="61"/>
                    <a:pt x="9" y="61"/>
                  </a:cubicBezTo>
                  <a:cubicBezTo>
                    <a:pt x="20" y="2"/>
                    <a:pt x="20" y="2"/>
                    <a:pt x="20" y="2"/>
                  </a:cubicBezTo>
                  <a:cubicBezTo>
                    <a:pt x="17" y="2"/>
                    <a:pt x="14" y="1"/>
                    <a:pt x="11" y="0"/>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îśľíḓê"/>
            <p:cNvSpPr/>
            <p:nvPr userDrawn="1"/>
          </p:nvSpPr>
          <p:spPr bwMode="auto">
            <a:xfrm>
              <a:off x="6430915" y="2384381"/>
              <a:ext cx="41449" cy="125529"/>
            </a:xfrm>
            <a:custGeom>
              <a:avLst/>
              <a:gdLst>
                <a:gd name="T0" fmla="*/ 11 w 20"/>
                <a:gd name="T1" fmla="*/ 0 h 61"/>
                <a:gd name="T2" fmla="*/ 0 w 20"/>
                <a:gd name="T3" fmla="*/ 59 h 61"/>
                <a:gd name="T4" fmla="*/ 9 w 20"/>
                <a:gd name="T5" fmla="*/ 61 h 61"/>
                <a:gd name="T6" fmla="*/ 20 w 20"/>
                <a:gd name="T7" fmla="*/ 2 h 61"/>
                <a:gd name="T8" fmla="*/ 11 w 20"/>
                <a:gd name="T9" fmla="*/ 0 h 61"/>
              </a:gdLst>
              <a:ahLst/>
              <a:cxnLst>
                <a:cxn ang="0">
                  <a:pos x="T0" y="T1"/>
                </a:cxn>
                <a:cxn ang="0">
                  <a:pos x="T2" y="T3"/>
                </a:cxn>
                <a:cxn ang="0">
                  <a:pos x="T4" y="T5"/>
                </a:cxn>
                <a:cxn ang="0">
                  <a:pos x="T6" y="T7"/>
                </a:cxn>
                <a:cxn ang="0">
                  <a:pos x="T8" y="T9"/>
                </a:cxn>
              </a:cxnLst>
              <a:rect l="0" t="0" r="r" b="b"/>
              <a:pathLst>
                <a:path w="20" h="61">
                  <a:moveTo>
                    <a:pt x="11" y="0"/>
                  </a:moveTo>
                  <a:cubicBezTo>
                    <a:pt x="0" y="59"/>
                    <a:pt x="0" y="59"/>
                    <a:pt x="0" y="59"/>
                  </a:cubicBezTo>
                  <a:cubicBezTo>
                    <a:pt x="9" y="61"/>
                    <a:pt x="9" y="61"/>
                    <a:pt x="9" y="61"/>
                  </a:cubicBezTo>
                  <a:cubicBezTo>
                    <a:pt x="20" y="2"/>
                    <a:pt x="20" y="2"/>
                    <a:pt x="20" y="2"/>
                  </a:cubicBezTo>
                  <a:cubicBezTo>
                    <a:pt x="17" y="1"/>
                    <a:pt x="14" y="1"/>
                    <a:pt x="11" y="0"/>
                  </a:cubicBez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îŝḻíḑê"/>
            <p:cNvSpPr/>
            <p:nvPr userDrawn="1"/>
          </p:nvSpPr>
          <p:spPr bwMode="auto">
            <a:xfrm>
              <a:off x="5985641" y="2676887"/>
              <a:ext cx="750806" cy="285401"/>
            </a:xfrm>
            <a:custGeom>
              <a:avLst/>
              <a:gdLst>
                <a:gd name="T0" fmla="*/ 634 w 634"/>
                <a:gd name="T1" fmla="*/ 111 h 241"/>
                <a:gd name="T2" fmla="*/ 42 w 634"/>
                <a:gd name="T3" fmla="*/ 0 h 241"/>
                <a:gd name="T4" fmla="*/ 0 w 634"/>
                <a:gd name="T5" fmla="*/ 123 h 241"/>
                <a:gd name="T6" fmla="*/ 629 w 634"/>
                <a:gd name="T7" fmla="*/ 241 h 241"/>
                <a:gd name="T8" fmla="*/ 634 w 634"/>
                <a:gd name="T9" fmla="*/ 111 h 241"/>
              </a:gdLst>
              <a:ahLst/>
              <a:cxnLst>
                <a:cxn ang="0">
                  <a:pos x="T0" y="T1"/>
                </a:cxn>
                <a:cxn ang="0">
                  <a:pos x="T2" y="T3"/>
                </a:cxn>
                <a:cxn ang="0">
                  <a:pos x="T4" y="T5"/>
                </a:cxn>
                <a:cxn ang="0">
                  <a:pos x="T6" y="T7"/>
                </a:cxn>
                <a:cxn ang="0">
                  <a:pos x="T8" y="T9"/>
                </a:cxn>
              </a:cxnLst>
              <a:rect l="0" t="0" r="r" b="b"/>
              <a:pathLst>
                <a:path w="634" h="241">
                  <a:moveTo>
                    <a:pt x="634" y="111"/>
                  </a:moveTo>
                  <a:lnTo>
                    <a:pt x="42" y="0"/>
                  </a:lnTo>
                  <a:lnTo>
                    <a:pt x="0" y="123"/>
                  </a:lnTo>
                  <a:lnTo>
                    <a:pt x="629" y="241"/>
                  </a:lnTo>
                  <a:lnTo>
                    <a:pt x="634" y="111"/>
                  </a:lnTo>
                  <a:close/>
                </a:path>
              </a:pathLst>
            </a:custGeom>
            <a:solidFill>
              <a:srgbClr val="5D4D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îšḻíḑé"/>
            <p:cNvSpPr/>
            <p:nvPr userDrawn="1"/>
          </p:nvSpPr>
          <p:spPr bwMode="auto">
            <a:xfrm>
              <a:off x="6604996" y="2826101"/>
              <a:ext cx="24869" cy="18948"/>
            </a:xfrm>
            <a:custGeom>
              <a:avLst/>
              <a:gdLst>
                <a:gd name="T0" fmla="*/ 19 w 21"/>
                <a:gd name="T1" fmla="*/ 16 h 16"/>
                <a:gd name="T2" fmla="*/ 0 w 21"/>
                <a:gd name="T3" fmla="*/ 13 h 16"/>
                <a:gd name="T4" fmla="*/ 2 w 21"/>
                <a:gd name="T5" fmla="*/ 0 h 16"/>
                <a:gd name="T6" fmla="*/ 21 w 21"/>
                <a:gd name="T7" fmla="*/ 4 h 16"/>
                <a:gd name="T8" fmla="*/ 19 w 21"/>
                <a:gd name="T9" fmla="*/ 16 h 16"/>
              </a:gdLst>
              <a:ahLst/>
              <a:cxnLst>
                <a:cxn ang="0">
                  <a:pos x="T0" y="T1"/>
                </a:cxn>
                <a:cxn ang="0">
                  <a:pos x="T2" y="T3"/>
                </a:cxn>
                <a:cxn ang="0">
                  <a:pos x="T4" y="T5"/>
                </a:cxn>
                <a:cxn ang="0">
                  <a:pos x="T6" y="T7"/>
                </a:cxn>
                <a:cxn ang="0">
                  <a:pos x="T8" y="T9"/>
                </a:cxn>
              </a:cxnLst>
              <a:rect l="0" t="0" r="r" b="b"/>
              <a:pathLst>
                <a:path w="21" h="16">
                  <a:moveTo>
                    <a:pt x="19" y="16"/>
                  </a:moveTo>
                  <a:lnTo>
                    <a:pt x="0" y="13"/>
                  </a:lnTo>
                  <a:lnTo>
                    <a:pt x="2" y="0"/>
                  </a:lnTo>
                  <a:lnTo>
                    <a:pt x="21" y="4"/>
                  </a:lnTo>
                  <a:lnTo>
                    <a:pt x="19" y="16"/>
                  </a:lnTo>
                  <a:close/>
                </a:path>
              </a:pathLst>
            </a:custGeom>
            <a:solidFill>
              <a:srgbClr val="746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îṩliďe"/>
            <p:cNvSpPr/>
            <p:nvPr userDrawn="1"/>
          </p:nvSpPr>
          <p:spPr bwMode="auto">
            <a:xfrm>
              <a:off x="6590787" y="2841496"/>
              <a:ext cx="33159" cy="95924"/>
            </a:xfrm>
            <a:custGeom>
              <a:avLst/>
              <a:gdLst>
                <a:gd name="T0" fmla="*/ 14 w 28"/>
                <a:gd name="T1" fmla="*/ 81 h 81"/>
                <a:gd name="T2" fmla="*/ 0 w 28"/>
                <a:gd name="T3" fmla="*/ 77 h 81"/>
                <a:gd name="T4" fmla="*/ 16 w 28"/>
                <a:gd name="T5" fmla="*/ 0 h 81"/>
                <a:gd name="T6" fmla="*/ 28 w 28"/>
                <a:gd name="T7" fmla="*/ 3 h 81"/>
                <a:gd name="T8" fmla="*/ 14 w 28"/>
                <a:gd name="T9" fmla="*/ 81 h 81"/>
              </a:gdLst>
              <a:ahLst/>
              <a:cxnLst>
                <a:cxn ang="0">
                  <a:pos x="T0" y="T1"/>
                </a:cxn>
                <a:cxn ang="0">
                  <a:pos x="T2" y="T3"/>
                </a:cxn>
                <a:cxn ang="0">
                  <a:pos x="T4" y="T5"/>
                </a:cxn>
                <a:cxn ang="0">
                  <a:pos x="T6" y="T7"/>
                </a:cxn>
                <a:cxn ang="0">
                  <a:pos x="T8" y="T9"/>
                </a:cxn>
              </a:cxnLst>
              <a:rect l="0" t="0" r="r" b="b"/>
              <a:pathLst>
                <a:path w="28" h="81">
                  <a:moveTo>
                    <a:pt x="14" y="81"/>
                  </a:moveTo>
                  <a:lnTo>
                    <a:pt x="0" y="77"/>
                  </a:lnTo>
                  <a:lnTo>
                    <a:pt x="16" y="0"/>
                  </a:lnTo>
                  <a:lnTo>
                    <a:pt x="28" y="3"/>
                  </a:lnTo>
                  <a:lnTo>
                    <a:pt x="14" y="81"/>
                  </a:ln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íṣľïḋè"/>
            <p:cNvSpPr/>
            <p:nvPr userDrawn="1"/>
          </p:nvSpPr>
          <p:spPr bwMode="auto">
            <a:xfrm>
              <a:off x="6601444" y="2802416"/>
              <a:ext cx="39080" cy="39080"/>
            </a:xfrm>
            <a:custGeom>
              <a:avLst/>
              <a:gdLst>
                <a:gd name="T0" fmla="*/ 18 w 19"/>
                <a:gd name="T1" fmla="*/ 11 h 19"/>
                <a:gd name="T2" fmla="*/ 8 w 19"/>
                <a:gd name="T3" fmla="*/ 18 h 19"/>
                <a:gd name="T4" fmla="*/ 1 w 19"/>
                <a:gd name="T5" fmla="*/ 8 h 19"/>
                <a:gd name="T6" fmla="*/ 11 w 19"/>
                <a:gd name="T7" fmla="*/ 1 h 19"/>
                <a:gd name="T8" fmla="*/ 18 w 19"/>
                <a:gd name="T9" fmla="*/ 11 h 19"/>
              </a:gdLst>
              <a:ahLst/>
              <a:cxnLst>
                <a:cxn ang="0">
                  <a:pos x="T0" y="T1"/>
                </a:cxn>
                <a:cxn ang="0">
                  <a:pos x="T2" y="T3"/>
                </a:cxn>
                <a:cxn ang="0">
                  <a:pos x="T4" y="T5"/>
                </a:cxn>
                <a:cxn ang="0">
                  <a:pos x="T6" y="T7"/>
                </a:cxn>
                <a:cxn ang="0">
                  <a:pos x="T8" y="T9"/>
                </a:cxn>
              </a:cxnLst>
              <a:rect l="0" t="0" r="r" b="b"/>
              <a:pathLst>
                <a:path w="19" h="19">
                  <a:moveTo>
                    <a:pt x="18" y="11"/>
                  </a:moveTo>
                  <a:cubicBezTo>
                    <a:pt x="17" y="16"/>
                    <a:pt x="13" y="19"/>
                    <a:pt x="8" y="18"/>
                  </a:cubicBezTo>
                  <a:cubicBezTo>
                    <a:pt x="3" y="17"/>
                    <a:pt x="0" y="13"/>
                    <a:pt x="1" y="8"/>
                  </a:cubicBezTo>
                  <a:cubicBezTo>
                    <a:pt x="2" y="3"/>
                    <a:pt x="6" y="0"/>
                    <a:pt x="11" y="1"/>
                  </a:cubicBezTo>
                  <a:cubicBezTo>
                    <a:pt x="16" y="2"/>
                    <a:pt x="19" y="7"/>
                    <a:pt x="18" y="11"/>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íṩlîďé"/>
            <p:cNvSpPr/>
            <p:nvPr userDrawn="1"/>
          </p:nvSpPr>
          <p:spPr bwMode="auto">
            <a:xfrm>
              <a:off x="6024720" y="2675703"/>
              <a:ext cx="714095" cy="163425"/>
            </a:xfrm>
            <a:custGeom>
              <a:avLst/>
              <a:gdLst>
                <a:gd name="T0" fmla="*/ 601 w 603"/>
                <a:gd name="T1" fmla="*/ 138 h 138"/>
                <a:gd name="T2" fmla="*/ 603 w 603"/>
                <a:gd name="T3" fmla="*/ 110 h 138"/>
                <a:gd name="T4" fmla="*/ 9 w 603"/>
                <a:gd name="T5" fmla="*/ 0 h 138"/>
                <a:gd name="T6" fmla="*/ 0 w 603"/>
                <a:gd name="T7" fmla="*/ 25 h 138"/>
                <a:gd name="T8" fmla="*/ 601 w 603"/>
                <a:gd name="T9" fmla="*/ 138 h 138"/>
              </a:gdLst>
              <a:ahLst/>
              <a:cxnLst>
                <a:cxn ang="0">
                  <a:pos x="T0" y="T1"/>
                </a:cxn>
                <a:cxn ang="0">
                  <a:pos x="T2" y="T3"/>
                </a:cxn>
                <a:cxn ang="0">
                  <a:pos x="T4" y="T5"/>
                </a:cxn>
                <a:cxn ang="0">
                  <a:pos x="T6" y="T7"/>
                </a:cxn>
                <a:cxn ang="0">
                  <a:pos x="T8" y="T9"/>
                </a:cxn>
              </a:cxnLst>
              <a:rect l="0" t="0" r="r" b="b"/>
              <a:pathLst>
                <a:path w="603" h="138">
                  <a:moveTo>
                    <a:pt x="601" y="138"/>
                  </a:moveTo>
                  <a:lnTo>
                    <a:pt x="603" y="110"/>
                  </a:lnTo>
                  <a:lnTo>
                    <a:pt x="9" y="0"/>
                  </a:lnTo>
                  <a:lnTo>
                    <a:pt x="0" y="25"/>
                  </a:lnTo>
                  <a:lnTo>
                    <a:pt x="601" y="138"/>
                  </a:ln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ïṣḻíḑè"/>
            <p:cNvSpPr/>
            <p:nvPr userDrawn="1"/>
          </p:nvSpPr>
          <p:spPr bwMode="auto">
            <a:xfrm>
              <a:off x="6321964" y="2796495"/>
              <a:ext cx="90002" cy="99476"/>
            </a:xfrm>
            <a:custGeom>
              <a:avLst/>
              <a:gdLst>
                <a:gd name="T0" fmla="*/ 62 w 76"/>
                <a:gd name="T1" fmla="*/ 84 h 84"/>
                <a:gd name="T2" fmla="*/ 0 w 76"/>
                <a:gd name="T3" fmla="*/ 74 h 84"/>
                <a:gd name="T4" fmla="*/ 14 w 76"/>
                <a:gd name="T5" fmla="*/ 0 h 84"/>
                <a:gd name="T6" fmla="*/ 76 w 76"/>
                <a:gd name="T7" fmla="*/ 12 h 84"/>
                <a:gd name="T8" fmla="*/ 62 w 76"/>
                <a:gd name="T9" fmla="*/ 84 h 84"/>
              </a:gdLst>
              <a:ahLst/>
              <a:cxnLst>
                <a:cxn ang="0">
                  <a:pos x="T0" y="T1"/>
                </a:cxn>
                <a:cxn ang="0">
                  <a:pos x="T2" y="T3"/>
                </a:cxn>
                <a:cxn ang="0">
                  <a:pos x="T4" y="T5"/>
                </a:cxn>
                <a:cxn ang="0">
                  <a:pos x="T6" y="T7"/>
                </a:cxn>
                <a:cxn ang="0">
                  <a:pos x="T8" y="T9"/>
                </a:cxn>
              </a:cxnLst>
              <a:rect l="0" t="0" r="r" b="b"/>
              <a:pathLst>
                <a:path w="76" h="84">
                  <a:moveTo>
                    <a:pt x="62" y="84"/>
                  </a:moveTo>
                  <a:lnTo>
                    <a:pt x="0" y="74"/>
                  </a:lnTo>
                  <a:lnTo>
                    <a:pt x="14" y="0"/>
                  </a:lnTo>
                  <a:lnTo>
                    <a:pt x="76" y="12"/>
                  </a:lnTo>
                  <a:lnTo>
                    <a:pt x="62" y="84"/>
                  </a:ln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ïṡľïḍe"/>
            <p:cNvSpPr/>
            <p:nvPr userDrawn="1"/>
          </p:nvSpPr>
          <p:spPr bwMode="auto">
            <a:xfrm>
              <a:off x="6288805" y="2757415"/>
              <a:ext cx="181189" cy="46186"/>
            </a:xfrm>
            <a:custGeom>
              <a:avLst/>
              <a:gdLst>
                <a:gd name="T0" fmla="*/ 149 w 153"/>
                <a:gd name="T1" fmla="*/ 39 h 39"/>
                <a:gd name="T2" fmla="*/ 0 w 153"/>
                <a:gd name="T3" fmla="*/ 12 h 39"/>
                <a:gd name="T4" fmla="*/ 2 w 153"/>
                <a:gd name="T5" fmla="*/ 0 h 39"/>
                <a:gd name="T6" fmla="*/ 153 w 153"/>
                <a:gd name="T7" fmla="*/ 27 h 39"/>
                <a:gd name="T8" fmla="*/ 149 w 153"/>
                <a:gd name="T9" fmla="*/ 39 h 39"/>
              </a:gdLst>
              <a:ahLst/>
              <a:cxnLst>
                <a:cxn ang="0">
                  <a:pos x="T0" y="T1"/>
                </a:cxn>
                <a:cxn ang="0">
                  <a:pos x="T2" y="T3"/>
                </a:cxn>
                <a:cxn ang="0">
                  <a:pos x="T4" y="T5"/>
                </a:cxn>
                <a:cxn ang="0">
                  <a:pos x="T6" y="T7"/>
                </a:cxn>
                <a:cxn ang="0">
                  <a:pos x="T8" y="T9"/>
                </a:cxn>
              </a:cxnLst>
              <a:rect l="0" t="0" r="r" b="b"/>
              <a:pathLst>
                <a:path w="153" h="39">
                  <a:moveTo>
                    <a:pt x="149" y="39"/>
                  </a:moveTo>
                  <a:lnTo>
                    <a:pt x="0" y="12"/>
                  </a:lnTo>
                  <a:lnTo>
                    <a:pt x="2" y="0"/>
                  </a:lnTo>
                  <a:lnTo>
                    <a:pt x="153" y="27"/>
                  </a:lnTo>
                  <a:lnTo>
                    <a:pt x="149" y="39"/>
                  </a:lnTo>
                  <a:close/>
                </a:path>
              </a:pathLst>
            </a:custGeom>
            <a:solidFill>
              <a:srgbClr val="746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ï$ľiḑe"/>
            <p:cNvSpPr/>
            <p:nvPr userDrawn="1"/>
          </p:nvSpPr>
          <p:spPr bwMode="auto">
            <a:xfrm>
              <a:off x="6319596" y="2777548"/>
              <a:ext cx="113687" cy="36712"/>
            </a:xfrm>
            <a:custGeom>
              <a:avLst/>
              <a:gdLst>
                <a:gd name="T0" fmla="*/ 94 w 96"/>
                <a:gd name="T1" fmla="*/ 31 h 31"/>
                <a:gd name="T2" fmla="*/ 0 w 96"/>
                <a:gd name="T3" fmla="*/ 14 h 31"/>
                <a:gd name="T4" fmla="*/ 2 w 96"/>
                <a:gd name="T5" fmla="*/ 0 h 31"/>
                <a:gd name="T6" fmla="*/ 96 w 96"/>
                <a:gd name="T7" fmla="*/ 17 h 31"/>
                <a:gd name="T8" fmla="*/ 94 w 96"/>
                <a:gd name="T9" fmla="*/ 31 h 31"/>
              </a:gdLst>
              <a:ahLst/>
              <a:cxnLst>
                <a:cxn ang="0">
                  <a:pos x="T0" y="T1"/>
                </a:cxn>
                <a:cxn ang="0">
                  <a:pos x="T2" y="T3"/>
                </a:cxn>
                <a:cxn ang="0">
                  <a:pos x="T4" y="T5"/>
                </a:cxn>
                <a:cxn ang="0">
                  <a:pos x="T6" y="T7"/>
                </a:cxn>
                <a:cxn ang="0">
                  <a:pos x="T8" y="T9"/>
                </a:cxn>
              </a:cxnLst>
              <a:rect l="0" t="0" r="r" b="b"/>
              <a:pathLst>
                <a:path w="96" h="31">
                  <a:moveTo>
                    <a:pt x="94" y="31"/>
                  </a:moveTo>
                  <a:lnTo>
                    <a:pt x="0" y="14"/>
                  </a:lnTo>
                  <a:lnTo>
                    <a:pt x="2" y="0"/>
                  </a:lnTo>
                  <a:lnTo>
                    <a:pt x="96" y="17"/>
                  </a:lnTo>
                  <a:lnTo>
                    <a:pt x="94" y="31"/>
                  </a:lnTo>
                  <a:close/>
                </a:path>
              </a:pathLst>
            </a:custGeom>
            <a:solidFill>
              <a:srgbClr val="AF95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iṣliḓe"/>
            <p:cNvSpPr/>
            <p:nvPr userDrawn="1"/>
          </p:nvSpPr>
          <p:spPr bwMode="auto">
            <a:xfrm>
              <a:off x="6123012" y="2736099"/>
              <a:ext cx="27238" cy="18948"/>
            </a:xfrm>
            <a:custGeom>
              <a:avLst/>
              <a:gdLst>
                <a:gd name="T0" fmla="*/ 21 w 23"/>
                <a:gd name="T1" fmla="*/ 16 h 16"/>
                <a:gd name="T2" fmla="*/ 0 w 23"/>
                <a:gd name="T3" fmla="*/ 13 h 16"/>
                <a:gd name="T4" fmla="*/ 2 w 23"/>
                <a:gd name="T5" fmla="*/ 0 h 16"/>
                <a:gd name="T6" fmla="*/ 23 w 23"/>
                <a:gd name="T7" fmla="*/ 6 h 16"/>
                <a:gd name="T8" fmla="*/ 21 w 23"/>
                <a:gd name="T9" fmla="*/ 16 h 16"/>
              </a:gdLst>
              <a:ahLst/>
              <a:cxnLst>
                <a:cxn ang="0">
                  <a:pos x="T0" y="T1"/>
                </a:cxn>
                <a:cxn ang="0">
                  <a:pos x="T2" y="T3"/>
                </a:cxn>
                <a:cxn ang="0">
                  <a:pos x="T4" y="T5"/>
                </a:cxn>
                <a:cxn ang="0">
                  <a:pos x="T6" y="T7"/>
                </a:cxn>
                <a:cxn ang="0">
                  <a:pos x="T8" y="T9"/>
                </a:cxn>
              </a:cxnLst>
              <a:rect l="0" t="0" r="r" b="b"/>
              <a:pathLst>
                <a:path w="23" h="16">
                  <a:moveTo>
                    <a:pt x="21" y="16"/>
                  </a:moveTo>
                  <a:lnTo>
                    <a:pt x="0" y="13"/>
                  </a:lnTo>
                  <a:lnTo>
                    <a:pt x="2" y="0"/>
                  </a:lnTo>
                  <a:lnTo>
                    <a:pt x="23" y="6"/>
                  </a:lnTo>
                  <a:lnTo>
                    <a:pt x="21" y="16"/>
                  </a:lnTo>
                  <a:close/>
                </a:path>
              </a:pathLst>
            </a:custGeom>
            <a:solidFill>
              <a:srgbClr val="746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îṣľîďe"/>
            <p:cNvSpPr/>
            <p:nvPr userDrawn="1"/>
          </p:nvSpPr>
          <p:spPr bwMode="auto">
            <a:xfrm>
              <a:off x="6111170" y="2751494"/>
              <a:ext cx="33159" cy="95924"/>
            </a:xfrm>
            <a:custGeom>
              <a:avLst/>
              <a:gdLst>
                <a:gd name="T0" fmla="*/ 12 w 28"/>
                <a:gd name="T1" fmla="*/ 81 h 81"/>
                <a:gd name="T2" fmla="*/ 0 w 28"/>
                <a:gd name="T3" fmla="*/ 77 h 81"/>
                <a:gd name="T4" fmla="*/ 14 w 28"/>
                <a:gd name="T5" fmla="*/ 0 h 81"/>
                <a:gd name="T6" fmla="*/ 28 w 28"/>
                <a:gd name="T7" fmla="*/ 3 h 81"/>
                <a:gd name="T8" fmla="*/ 12 w 28"/>
                <a:gd name="T9" fmla="*/ 81 h 81"/>
              </a:gdLst>
              <a:ahLst/>
              <a:cxnLst>
                <a:cxn ang="0">
                  <a:pos x="T0" y="T1"/>
                </a:cxn>
                <a:cxn ang="0">
                  <a:pos x="T2" y="T3"/>
                </a:cxn>
                <a:cxn ang="0">
                  <a:pos x="T4" y="T5"/>
                </a:cxn>
                <a:cxn ang="0">
                  <a:pos x="T6" y="T7"/>
                </a:cxn>
                <a:cxn ang="0">
                  <a:pos x="T8" y="T9"/>
                </a:cxn>
              </a:cxnLst>
              <a:rect l="0" t="0" r="r" b="b"/>
              <a:pathLst>
                <a:path w="28" h="81">
                  <a:moveTo>
                    <a:pt x="12" y="81"/>
                  </a:moveTo>
                  <a:lnTo>
                    <a:pt x="0" y="77"/>
                  </a:lnTo>
                  <a:lnTo>
                    <a:pt x="14" y="0"/>
                  </a:lnTo>
                  <a:lnTo>
                    <a:pt x="28" y="3"/>
                  </a:lnTo>
                  <a:lnTo>
                    <a:pt x="12" y="81"/>
                  </a:ln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îşḻiḍê"/>
            <p:cNvSpPr/>
            <p:nvPr userDrawn="1"/>
          </p:nvSpPr>
          <p:spPr bwMode="auto">
            <a:xfrm>
              <a:off x="6120644" y="2713599"/>
              <a:ext cx="37896" cy="37896"/>
            </a:xfrm>
            <a:custGeom>
              <a:avLst/>
              <a:gdLst>
                <a:gd name="T0" fmla="*/ 17 w 18"/>
                <a:gd name="T1" fmla="*/ 10 h 18"/>
                <a:gd name="T2" fmla="*/ 7 w 18"/>
                <a:gd name="T3" fmla="*/ 17 h 18"/>
                <a:gd name="T4" fmla="*/ 0 w 18"/>
                <a:gd name="T5" fmla="*/ 7 h 18"/>
                <a:gd name="T6" fmla="*/ 10 w 18"/>
                <a:gd name="T7" fmla="*/ 0 h 18"/>
                <a:gd name="T8" fmla="*/ 17 w 18"/>
                <a:gd name="T9" fmla="*/ 10 h 18"/>
              </a:gdLst>
              <a:ahLst/>
              <a:cxnLst>
                <a:cxn ang="0">
                  <a:pos x="T0" y="T1"/>
                </a:cxn>
                <a:cxn ang="0">
                  <a:pos x="T2" y="T3"/>
                </a:cxn>
                <a:cxn ang="0">
                  <a:pos x="T4" y="T5"/>
                </a:cxn>
                <a:cxn ang="0">
                  <a:pos x="T6" y="T7"/>
                </a:cxn>
                <a:cxn ang="0">
                  <a:pos x="T8" y="T9"/>
                </a:cxn>
              </a:cxnLst>
              <a:rect l="0" t="0" r="r" b="b"/>
              <a:pathLst>
                <a:path w="18" h="18">
                  <a:moveTo>
                    <a:pt x="17" y="10"/>
                  </a:moveTo>
                  <a:cubicBezTo>
                    <a:pt x="16" y="15"/>
                    <a:pt x="12" y="18"/>
                    <a:pt x="7" y="17"/>
                  </a:cubicBezTo>
                  <a:cubicBezTo>
                    <a:pt x="3" y="16"/>
                    <a:pt x="0" y="12"/>
                    <a:pt x="0" y="7"/>
                  </a:cubicBezTo>
                  <a:cubicBezTo>
                    <a:pt x="1" y="3"/>
                    <a:pt x="6" y="0"/>
                    <a:pt x="10" y="0"/>
                  </a:cubicBezTo>
                  <a:cubicBezTo>
                    <a:pt x="15" y="1"/>
                    <a:pt x="18" y="6"/>
                    <a:pt x="17" y="10"/>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ïśḻïdé"/>
            <p:cNvSpPr/>
            <p:nvPr userDrawn="1"/>
          </p:nvSpPr>
          <p:spPr bwMode="auto">
            <a:xfrm>
              <a:off x="6274595" y="2765705"/>
              <a:ext cx="27238" cy="17764"/>
            </a:xfrm>
            <a:custGeom>
              <a:avLst/>
              <a:gdLst>
                <a:gd name="T0" fmla="*/ 21 w 23"/>
                <a:gd name="T1" fmla="*/ 15 h 15"/>
                <a:gd name="T2" fmla="*/ 0 w 23"/>
                <a:gd name="T3" fmla="*/ 12 h 15"/>
                <a:gd name="T4" fmla="*/ 4 w 23"/>
                <a:gd name="T5" fmla="*/ 0 h 15"/>
                <a:gd name="T6" fmla="*/ 23 w 23"/>
                <a:gd name="T7" fmla="*/ 3 h 15"/>
                <a:gd name="T8" fmla="*/ 21 w 23"/>
                <a:gd name="T9" fmla="*/ 15 h 15"/>
              </a:gdLst>
              <a:ahLst/>
              <a:cxnLst>
                <a:cxn ang="0">
                  <a:pos x="T0" y="T1"/>
                </a:cxn>
                <a:cxn ang="0">
                  <a:pos x="T2" y="T3"/>
                </a:cxn>
                <a:cxn ang="0">
                  <a:pos x="T4" y="T5"/>
                </a:cxn>
                <a:cxn ang="0">
                  <a:pos x="T6" y="T7"/>
                </a:cxn>
                <a:cxn ang="0">
                  <a:pos x="T8" y="T9"/>
                </a:cxn>
              </a:cxnLst>
              <a:rect l="0" t="0" r="r" b="b"/>
              <a:pathLst>
                <a:path w="23" h="15">
                  <a:moveTo>
                    <a:pt x="21" y="15"/>
                  </a:moveTo>
                  <a:lnTo>
                    <a:pt x="0" y="12"/>
                  </a:lnTo>
                  <a:lnTo>
                    <a:pt x="4" y="0"/>
                  </a:lnTo>
                  <a:lnTo>
                    <a:pt x="23" y="3"/>
                  </a:lnTo>
                  <a:lnTo>
                    <a:pt x="21" y="15"/>
                  </a:lnTo>
                  <a:close/>
                </a:path>
              </a:pathLst>
            </a:custGeom>
            <a:solidFill>
              <a:srgbClr val="746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ïŝ1íde"/>
            <p:cNvSpPr/>
            <p:nvPr userDrawn="1"/>
          </p:nvSpPr>
          <p:spPr bwMode="auto">
            <a:xfrm>
              <a:off x="6262752" y="2779916"/>
              <a:ext cx="33159" cy="95924"/>
            </a:xfrm>
            <a:custGeom>
              <a:avLst/>
              <a:gdLst>
                <a:gd name="T0" fmla="*/ 12 w 28"/>
                <a:gd name="T1" fmla="*/ 81 h 81"/>
                <a:gd name="T2" fmla="*/ 0 w 28"/>
                <a:gd name="T3" fmla="*/ 77 h 81"/>
                <a:gd name="T4" fmla="*/ 14 w 28"/>
                <a:gd name="T5" fmla="*/ 0 h 81"/>
                <a:gd name="T6" fmla="*/ 28 w 28"/>
                <a:gd name="T7" fmla="*/ 3 h 81"/>
                <a:gd name="T8" fmla="*/ 12 w 28"/>
                <a:gd name="T9" fmla="*/ 81 h 81"/>
              </a:gdLst>
              <a:ahLst/>
              <a:cxnLst>
                <a:cxn ang="0">
                  <a:pos x="T0" y="T1"/>
                </a:cxn>
                <a:cxn ang="0">
                  <a:pos x="T2" y="T3"/>
                </a:cxn>
                <a:cxn ang="0">
                  <a:pos x="T4" y="T5"/>
                </a:cxn>
                <a:cxn ang="0">
                  <a:pos x="T6" y="T7"/>
                </a:cxn>
                <a:cxn ang="0">
                  <a:pos x="T8" y="T9"/>
                </a:cxn>
              </a:cxnLst>
              <a:rect l="0" t="0" r="r" b="b"/>
              <a:pathLst>
                <a:path w="28" h="81">
                  <a:moveTo>
                    <a:pt x="12" y="81"/>
                  </a:moveTo>
                  <a:lnTo>
                    <a:pt x="0" y="77"/>
                  </a:lnTo>
                  <a:lnTo>
                    <a:pt x="14" y="0"/>
                  </a:lnTo>
                  <a:lnTo>
                    <a:pt x="28" y="3"/>
                  </a:lnTo>
                  <a:lnTo>
                    <a:pt x="12" y="81"/>
                  </a:ln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ïśḻiḑè"/>
            <p:cNvSpPr/>
            <p:nvPr userDrawn="1"/>
          </p:nvSpPr>
          <p:spPr bwMode="auto">
            <a:xfrm>
              <a:off x="6273411" y="2740836"/>
              <a:ext cx="36712" cy="39080"/>
            </a:xfrm>
            <a:custGeom>
              <a:avLst/>
              <a:gdLst>
                <a:gd name="T0" fmla="*/ 17 w 18"/>
                <a:gd name="T1" fmla="*/ 11 h 19"/>
                <a:gd name="T2" fmla="*/ 7 w 18"/>
                <a:gd name="T3" fmla="*/ 18 h 19"/>
                <a:gd name="T4" fmla="*/ 1 w 18"/>
                <a:gd name="T5" fmla="*/ 8 h 19"/>
                <a:gd name="T6" fmla="*/ 11 w 18"/>
                <a:gd name="T7" fmla="*/ 1 h 19"/>
                <a:gd name="T8" fmla="*/ 17 w 18"/>
                <a:gd name="T9" fmla="*/ 11 h 19"/>
              </a:gdLst>
              <a:ahLst/>
              <a:cxnLst>
                <a:cxn ang="0">
                  <a:pos x="T0" y="T1"/>
                </a:cxn>
                <a:cxn ang="0">
                  <a:pos x="T2" y="T3"/>
                </a:cxn>
                <a:cxn ang="0">
                  <a:pos x="T4" y="T5"/>
                </a:cxn>
                <a:cxn ang="0">
                  <a:pos x="T6" y="T7"/>
                </a:cxn>
                <a:cxn ang="0">
                  <a:pos x="T8" y="T9"/>
                </a:cxn>
              </a:cxnLst>
              <a:rect l="0" t="0" r="r" b="b"/>
              <a:pathLst>
                <a:path w="18" h="19">
                  <a:moveTo>
                    <a:pt x="17" y="11"/>
                  </a:moveTo>
                  <a:cubicBezTo>
                    <a:pt x="16" y="16"/>
                    <a:pt x="12" y="19"/>
                    <a:pt x="7" y="18"/>
                  </a:cubicBezTo>
                  <a:cubicBezTo>
                    <a:pt x="3" y="17"/>
                    <a:pt x="0" y="13"/>
                    <a:pt x="1" y="8"/>
                  </a:cubicBezTo>
                  <a:cubicBezTo>
                    <a:pt x="1" y="3"/>
                    <a:pt x="6" y="0"/>
                    <a:pt x="11" y="1"/>
                  </a:cubicBezTo>
                  <a:cubicBezTo>
                    <a:pt x="15" y="2"/>
                    <a:pt x="18" y="7"/>
                    <a:pt x="17" y="11"/>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íŝḷïďê"/>
            <p:cNvSpPr/>
            <p:nvPr userDrawn="1"/>
          </p:nvSpPr>
          <p:spPr bwMode="auto">
            <a:xfrm>
              <a:off x="6453414" y="2797679"/>
              <a:ext cx="24869" cy="18948"/>
            </a:xfrm>
            <a:custGeom>
              <a:avLst/>
              <a:gdLst>
                <a:gd name="T0" fmla="*/ 19 w 21"/>
                <a:gd name="T1" fmla="*/ 16 h 16"/>
                <a:gd name="T2" fmla="*/ 0 w 21"/>
                <a:gd name="T3" fmla="*/ 12 h 16"/>
                <a:gd name="T4" fmla="*/ 2 w 21"/>
                <a:gd name="T5" fmla="*/ 0 h 16"/>
                <a:gd name="T6" fmla="*/ 21 w 21"/>
                <a:gd name="T7" fmla="*/ 5 h 16"/>
                <a:gd name="T8" fmla="*/ 19 w 21"/>
                <a:gd name="T9" fmla="*/ 16 h 16"/>
              </a:gdLst>
              <a:ahLst/>
              <a:cxnLst>
                <a:cxn ang="0">
                  <a:pos x="T0" y="T1"/>
                </a:cxn>
                <a:cxn ang="0">
                  <a:pos x="T2" y="T3"/>
                </a:cxn>
                <a:cxn ang="0">
                  <a:pos x="T4" y="T5"/>
                </a:cxn>
                <a:cxn ang="0">
                  <a:pos x="T6" y="T7"/>
                </a:cxn>
                <a:cxn ang="0">
                  <a:pos x="T8" y="T9"/>
                </a:cxn>
              </a:cxnLst>
              <a:rect l="0" t="0" r="r" b="b"/>
              <a:pathLst>
                <a:path w="21" h="16">
                  <a:moveTo>
                    <a:pt x="19" y="16"/>
                  </a:moveTo>
                  <a:lnTo>
                    <a:pt x="0" y="12"/>
                  </a:lnTo>
                  <a:lnTo>
                    <a:pt x="2" y="0"/>
                  </a:lnTo>
                  <a:lnTo>
                    <a:pt x="21" y="5"/>
                  </a:lnTo>
                  <a:lnTo>
                    <a:pt x="19" y="16"/>
                  </a:lnTo>
                  <a:close/>
                </a:path>
              </a:pathLst>
            </a:custGeom>
            <a:solidFill>
              <a:srgbClr val="746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iśľidé"/>
            <p:cNvSpPr/>
            <p:nvPr userDrawn="1"/>
          </p:nvSpPr>
          <p:spPr bwMode="auto">
            <a:xfrm>
              <a:off x="6439203" y="2811890"/>
              <a:ext cx="33159" cy="97107"/>
            </a:xfrm>
            <a:custGeom>
              <a:avLst/>
              <a:gdLst>
                <a:gd name="T0" fmla="*/ 14 w 28"/>
                <a:gd name="T1" fmla="*/ 82 h 82"/>
                <a:gd name="T2" fmla="*/ 0 w 28"/>
                <a:gd name="T3" fmla="*/ 78 h 82"/>
                <a:gd name="T4" fmla="*/ 15 w 28"/>
                <a:gd name="T5" fmla="*/ 0 h 82"/>
                <a:gd name="T6" fmla="*/ 28 w 28"/>
                <a:gd name="T7" fmla="*/ 4 h 82"/>
                <a:gd name="T8" fmla="*/ 14 w 28"/>
                <a:gd name="T9" fmla="*/ 82 h 82"/>
              </a:gdLst>
              <a:ahLst/>
              <a:cxnLst>
                <a:cxn ang="0">
                  <a:pos x="T0" y="T1"/>
                </a:cxn>
                <a:cxn ang="0">
                  <a:pos x="T2" y="T3"/>
                </a:cxn>
                <a:cxn ang="0">
                  <a:pos x="T4" y="T5"/>
                </a:cxn>
                <a:cxn ang="0">
                  <a:pos x="T6" y="T7"/>
                </a:cxn>
                <a:cxn ang="0">
                  <a:pos x="T8" y="T9"/>
                </a:cxn>
              </a:cxnLst>
              <a:rect l="0" t="0" r="r" b="b"/>
              <a:pathLst>
                <a:path w="28" h="82">
                  <a:moveTo>
                    <a:pt x="14" y="82"/>
                  </a:moveTo>
                  <a:lnTo>
                    <a:pt x="0" y="78"/>
                  </a:lnTo>
                  <a:lnTo>
                    <a:pt x="15" y="0"/>
                  </a:lnTo>
                  <a:lnTo>
                    <a:pt x="28" y="4"/>
                  </a:lnTo>
                  <a:lnTo>
                    <a:pt x="14" y="82"/>
                  </a:ln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íṣḷîḋe"/>
            <p:cNvSpPr/>
            <p:nvPr userDrawn="1"/>
          </p:nvSpPr>
          <p:spPr bwMode="auto">
            <a:xfrm>
              <a:off x="6449862" y="2775179"/>
              <a:ext cx="37896" cy="36712"/>
            </a:xfrm>
            <a:custGeom>
              <a:avLst/>
              <a:gdLst>
                <a:gd name="T0" fmla="*/ 18 w 19"/>
                <a:gd name="T1" fmla="*/ 10 h 18"/>
                <a:gd name="T2" fmla="*/ 8 w 19"/>
                <a:gd name="T3" fmla="*/ 17 h 18"/>
                <a:gd name="T4" fmla="*/ 1 w 19"/>
                <a:gd name="T5" fmla="*/ 7 h 18"/>
                <a:gd name="T6" fmla="*/ 11 w 19"/>
                <a:gd name="T7" fmla="*/ 0 h 18"/>
                <a:gd name="T8" fmla="*/ 18 w 19"/>
                <a:gd name="T9" fmla="*/ 10 h 18"/>
              </a:gdLst>
              <a:ahLst/>
              <a:cxnLst>
                <a:cxn ang="0">
                  <a:pos x="T0" y="T1"/>
                </a:cxn>
                <a:cxn ang="0">
                  <a:pos x="T2" y="T3"/>
                </a:cxn>
                <a:cxn ang="0">
                  <a:pos x="T4" y="T5"/>
                </a:cxn>
                <a:cxn ang="0">
                  <a:pos x="T6" y="T7"/>
                </a:cxn>
                <a:cxn ang="0">
                  <a:pos x="T8" y="T9"/>
                </a:cxn>
              </a:cxnLst>
              <a:rect l="0" t="0" r="r" b="b"/>
              <a:pathLst>
                <a:path w="19" h="18">
                  <a:moveTo>
                    <a:pt x="18" y="10"/>
                  </a:moveTo>
                  <a:cubicBezTo>
                    <a:pt x="17" y="15"/>
                    <a:pt x="12" y="18"/>
                    <a:pt x="8" y="17"/>
                  </a:cubicBezTo>
                  <a:cubicBezTo>
                    <a:pt x="3" y="16"/>
                    <a:pt x="0" y="12"/>
                    <a:pt x="1" y="7"/>
                  </a:cubicBezTo>
                  <a:cubicBezTo>
                    <a:pt x="2" y="3"/>
                    <a:pt x="6" y="0"/>
                    <a:pt x="11" y="0"/>
                  </a:cubicBezTo>
                  <a:cubicBezTo>
                    <a:pt x="16" y="1"/>
                    <a:pt x="19" y="6"/>
                    <a:pt x="18" y="10"/>
                  </a:cubicBezTo>
                  <a:close/>
                </a:path>
              </a:pathLst>
            </a:custGeom>
            <a:solidFill>
              <a:srgbClr val="907D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iṡļïḍe"/>
            <p:cNvSpPr/>
            <p:nvPr userDrawn="1"/>
          </p:nvSpPr>
          <p:spPr bwMode="auto">
            <a:xfrm>
              <a:off x="6223673" y="2681624"/>
              <a:ext cx="316192" cy="120792"/>
            </a:xfrm>
            <a:custGeom>
              <a:avLst/>
              <a:gdLst>
                <a:gd name="T0" fmla="*/ 0 w 154"/>
                <a:gd name="T1" fmla="*/ 30 h 59"/>
                <a:gd name="T2" fmla="*/ 85 w 154"/>
                <a:gd name="T3" fmla="*/ 0 h 59"/>
                <a:gd name="T4" fmla="*/ 154 w 154"/>
                <a:gd name="T5" fmla="*/ 59 h 59"/>
                <a:gd name="T6" fmla="*/ 0 w 154"/>
                <a:gd name="T7" fmla="*/ 30 h 59"/>
              </a:gdLst>
              <a:ahLst/>
              <a:cxnLst>
                <a:cxn ang="0">
                  <a:pos x="T0" y="T1"/>
                </a:cxn>
                <a:cxn ang="0">
                  <a:pos x="T2" y="T3"/>
                </a:cxn>
                <a:cxn ang="0">
                  <a:pos x="T4" y="T5"/>
                </a:cxn>
                <a:cxn ang="0">
                  <a:pos x="T6" y="T7"/>
                </a:cxn>
              </a:cxnLst>
              <a:rect l="0" t="0" r="r" b="b"/>
              <a:pathLst>
                <a:path w="154" h="59">
                  <a:moveTo>
                    <a:pt x="0" y="30"/>
                  </a:moveTo>
                  <a:cubicBezTo>
                    <a:pt x="29" y="36"/>
                    <a:pt x="66" y="23"/>
                    <a:pt x="85" y="0"/>
                  </a:cubicBezTo>
                  <a:cubicBezTo>
                    <a:pt x="94" y="28"/>
                    <a:pt x="124" y="53"/>
                    <a:pt x="154" y="59"/>
                  </a:cubicBezTo>
                  <a:lnTo>
                    <a:pt x="0" y="30"/>
                  </a:lnTo>
                  <a:close/>
                </a:path>
              </a:pathLst>
            </a:custGeom>
            <a:solidFill>
              <a:srgbClr val="746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ï$ļíḑé"/>
            <p:cNvSpPr/>
            <p:nvPr userDrawn="1"/>
          </p:nvSpPr>
          <p:spPr bwMode="auto">
            <a:xfrm>
              <a:off x="5738135" y="2636623"/>
              <a:ext cx="65133" cy="200136"/>
            </a:xfrm>
            <a:custGeom>
              <a:avLst/>
              <a:gdLst>
                <a:gd name="T0" fmla="*/ 55 w 55"/>
                <a:gd name="T1" fmla="*/ 166 h 169"/>
                <a:gd name="T2" fmla="*/ 24 w 55"/>
                <a:gd name="T3" fmla="*/ 169 h 169"/>
                <a:gd name="T4" fmla="*/ 0 w 55"/>
                <a:gd name="T5" fmla="*/ 5 h 169"/>
                <a:gd name="T6" fmla="*/ 31 w 55"/>
                <a:gd name="T7" fmla="*/ 0 h 169"/>
                <a:gd name="T8" fmla="*/ 55 w 55"/>
                <a:gd name="T9" fmla="*/ 166 h 169"/>
              </a:gdLst>
              <a:ahLst/>
              <a:cxnLst>
                <a:cxn ang="0">
                  <a:pos x="T0" y="T1"/>
                </a:cxn>
                <a:cxn ang="0">
                  <a:pos x="T2" y="T3"/>
                </a:cxn>
                <a:cxn ang="0">
                  <a:pos x="T4" y="T5"/>
                </a:cxn>
                <a:cxn ang="0">
                  <a:pos x="T6" y="T7"/>
                </a:cxn>
                <a:cxn ang="0">
                  <a:pos x="T8" y="T9"/>
                </a:cxn>
              </a:cxnLst>
              <a:rect l="0" t="0" r="r" b="b"/>
              <a:pathLst>
                <a:path w="55" h="169">
                  <a:moveTo>
                    <a:pt x="55" y="166"/>
                  </a:moveTo>
                  <a:lnTo>
                    <a:pt x="24" y="169"/>
                  </a:lnTo>
                  <a:lnTo>
                    <a:pt x="0" y="5"/>
                  </a:lnTo>
                  <a:lnTo>
                    <a:pt x="31" y="0"/>
                  </a:lnTo>
                  <a:lnTo>
                    <a:pt x="55" y="166"/>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iṥľîďé"/>
            <p:cNvSpPr/>
            <p:nvPr userDrawn="1"/>
          </p:nvSpPr>
          <p:spPr bwMode="auto">
            <a:xfrm>
              <a:off x="5924061" y="2609386"/>
              <a:ext cx="63949" cy="201320"/>
            </a:xfrm>
            <a:custGeom>
              <a:avLst/>
              <a:gdLst>
                <a:gd name="T0" fmla="*/ 54 w 54"/>
                <a:gd name="T1" fmla="*/ 166 h 170"/>
                <a:gd name="T2" fmla="*/ 25 w 54"/>
                <a:gd name="T3" fmla="*/ 170 h 170"/>
                <a:gd name="T4" fmla="*/ 0 w 54"/>
                <a:gd name="T5" fmla="*/ 5 h 170"/>
                <a:gd name="T6" fmla="*/ 30 w 54"/>
                <a:gd name="T7" fmla="*/ 0 h 170"/>
                <a:gd name="T8" fmla="*/ 54 w 54"/>
                <a:gd name="T9" fmla="*/ 166 h 170"/>
              </a:gdLst>
              <a:ahLst/>
              <a:cxnLst>
                <a:cxn ang="0">
                  <a:pos x="T0" y="T1"/>
                </a:cxn>
                <a:cxn ang="0">
                  <a:pos x="T2" y="T3"/>
                </a:cxn>
                <a:cxn ang="0">
                  <a:pos x="T4" y="T5"/>
                </a:cxn>
                <a:cxn ang="0">
                  <a:pos x="T6" y="T7"/>
                </a:cxn>
                <a:cxn ang="0">
                  <a:pos x="T8" y="T9"/>
                </a:cxn>
              </a:cxnLst>
              <a:rect l="0" t="0" r="r" b="b"/>
              <a:pathLst>
                <a:path w="54" h="170">
                  <a:moveTo>
                    <a:pt x="54" y="166"/>
                  </a:moveTo>
                  <a:lnTo>
                    <a:pt x="25" y="170"/>
                  </a:lnTo>
                  <a:lnTo>
                    <a:pt x="0" y="5"/>
                  </a:lnTo>
                  <a:lnTo>
                    <a:pt x="30" y="0"/>
                  </a:lnTo>
                  <a:lnTo>
                    <a:pt x="54" y="166"/>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iSľïḓê"/>
            <p:cNvSpPr/>
            <p:nvPr userDrawn="1"/>
          </p:nvSpPr>
          <p:spPr bwMode="auto">
            <a:xfrm>
              <a:off x="5732215" y="2599912"/>
              <a:ext cx="235664" cy="42633"/>
            </a:xfrm>
            <a:custGeom>
              <a:avLst/>
              <a:gdLst>
                <a:gd name="T0" fmla="*/ 197 w 199"/>
                <a:gd name="T1" fmla="*/ 0 h 36"/>
                <a:gd name="T2" fmla="*/ 0 w 199"/>
                <a:gd name="T3" fmla="*/ 29 h 36"/>
                <a:gd name="T4" fmla="*/ 0 w 199"/>
                <a:gd name="T5" fmla="*/ 36 h 36"/>
                <a:gd name="T6" fmla="*/ 199 w 199"/>
                <a:gd name="T7" fmla="*/ 8 h 36"/>
                <a:gd name="T8" fmla="*/ 197 w 199"/>
                <a:gd name="T9" fmla="*/ 0 h 36"/>
              </a:gdLst>
              <a:ahLst/>
              <a:cxnLst>
                <a:cxn ang="0">
                  <a:pos x="T0" y="T1"/>
                </a:cxn>
                <a:cxn ang="0">
                  <a:pos x="T2" y="T3"/>
                </a:cxn>
                <a:cxn ang="0">
                  <a:pos x="T4" y="T5"/>
                </a:cxn>
                <a:cxn ang="0">
                  <a:pos x="T6" y="T7"/>
                </a:cxn>
                <a:cxn ang="0">
                  <a:pos x="T8" y="T9"/>
                </a:cxn>
              </a:cxnLst>
              <a:rect l="0" t="0" r="r" b="b"/>
              <a:pathLst>
                <a:path w="199" h="36">
                  <a:moveTo>
                    <a:pt x="197" y="0"/>
                  </a:moveTo>
                  <a:lnTo>
                    <a:pt x="0" y="29"/>
                  </a:lnTo>
                  <a:lnTo>
                    <a:pt x="0" y="36"/>
                  </a:lnTo>
                  <a:lnTo>
                    <a:pt x="199" y="8"/>
                  </a:lnTo>
                  <a:lnTo>
                    <a:pt x="197" y="0"/>
                  </a:lnTo>
                  <a:close/>
                </a:path>
              </a:pathLst>
            </a:custGeom>
            <a:solidFill>
              <a:srgbClr val="E2AE0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iṣļîďè"/>
            <p:cNvSpPr/>
            <p:nvPr userDrawn="1"/>
          </p:nvSpPr>
          <p:spPr bwMode="auto">
            <a:xfrm>
              <a:off x="5727477" y="2569122"/>
              <a:ext cx="233295" cy="42633"/>
            </a:xfrm>
            <a:custGeom>
              <a:avLst/>
              <a:gdLst>
                <a:gd name="T0" fmla="*/ 197 w 197"/>
                <a:gd name="T1" fmla="*/ 0 h 36"/>
                <a:gd name="T2" fmla="*/ 0 w 197"/>
                <a:gd name="T3" fmla="*/ 29 h 36"/>
                <a:gd name="T4" fmla="*/ 0 w 197"/>
                <a:gd name="T5" fmla="*/ 36 h 36"/>
                <a:gd name="T6" fmla="*/ 197 w 197"/>
                <a:gd name="T7" fmla="*/ 8 h 36"/>
                <a:gd name="T8" fmla="*/ 197 w 197"/>
                <a:gd name="T9" fmla="*/ 0 h 36"/>
              </a:gdLst>
              <a:ahLst/>
              <a:cxnLst>
                <a:cxn ang="0">
                  <a:pos x="T0" y="T1"/>
                </a:cxn>
                <a:cxn ang="0">
                  <a:pos x="T2" y="T3"/>
                </a:cxn>
                <a:cxn ang="0">
                  <a:pos x="T4" y="T5"/>
                </a:cxn>
                <a:cxn ang="0">
                  <a:pos x="T6" y="T7"/>
                </a:cxn>
                <a:cxn ang="0">
                  <a:pos x="T8" y="T9"/>
                </a:cxn>
              </a:cxnLst>
              <a:rect l="0" t="0" r="r" b="b"/>
              <a:pathLst>
                <a:path w="197" h="36">
                  <a:moveTo>
                    <a:pt x="197" y="0"/>
                  </a:moveTo>
                  <a:lnTo>
                    <a:pt x="0" y="29"/>
                  </a:lnTo>
                  <a:lnTo>
                    <a:pt x="0" y="36"/>
                  </a:lnTo>
                  <a:lnTo>
                    <a:pt x="197" y="8"/>
                  </a:lnTo>
                  <a:lnTo>
                    <a:pt x="197" y="0"/>
                  </a:lnTo>
                  <a:close/>
                </a:path>
              </a:pathLst>
            </a:custGeom>
            <a:solidFill>
              <a:srgbClr val="E2AE0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iṡḻîďe"/>
            <p:cNvSpPr/>
            <p:nvPr userDrawn="1"/>
          </p:nvSpPr>
          <p:spPr bwMode="auto">
            <a:xfrm>
              <a:off x="5733398" y="2578596"/>
              <a:ext cx="226190" cy="53291"/>
            </a:xfrm>
            <a:custGeom>
              <a:avLst/>
              <a:gdLst>
                <a:gd name="T0" fmla="*/ 191 w 191"/>
                <a:gd name="T1" fmla="*/ 18 h 45"/>
                <a:gd name="T2" fmla="*/ 2 w 191"/>
                <a:gd name="T3" fmla="*/ 45 h 45"/>
                <a:gd name="T4" fmla="*/ 0 w 191"/>
                <a:gd name="T5" fmla="*/ 28 h 45"/>
                <a:gd name="T6" fmla="*/ 189 w 191"/>
                <a:gd name="T7" fmla="*/ 0 h 45"/>
                <a:gd name="T8" fmla="*/ 191 w 191"/>
                <a:gd name="T9" fmla="*/ 18 h 45"/>
              </a:gdLst>
              <a:ahLst/>
              <a:cxnLst>
                <a:cxn ang="0">
                  <a:pos x="T0" y="T1"/>
                </a:cxn>
                <a:cxn ang="0">
                  <a:pos x="T2" y="T3"/>
                </a:cxn>
                <a:cxn ang="0">
                  <a:pos x="T4" y="T5"/>
                </a:cxn>
                <a:cxn ang="0">
                  <a:pos x="T6" y="T7"/>
                </a:cxn>
                <a:cxn ang="0">
                  <a:pos x="T8" y="T9"/>
                </a:cxn>
              </a:cxnLst>
              <a:rect l="0" t="0" r="r" b="b"/>
              <a:pathLst>
                <a:path w="191" h="45">
                  <a:moveTo>
                    <a:pt x="191" y="18"/>
                  </a:moveTo>
                  <a:lnTo>
                    <a:pt x="2" y="45"/>
                  </a:lnTo>
                  <a:lnTo>
                    <a:pt x="0" y="28"/>
                  </a:lnTo>
                  <a:lnTo>
                    <a:pt x="189" y="0"/>
                  </a:lnTo>
                  <a:lnTo>
                    <a:pt x="191" y="18"/>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ïṥľîḓé"/>
            <p:cNvSpPr/>
            <p:nvPr userDrawn="1"/>
          </p:nvSpPr>
          <p:spPr bwMode="auto">
            <a:xfrm>
              <a:off x="5774847" y="2615307"/>
              <a:ext cx="178820" cy="217900"/>
            </a:xfrm>
            <a:custGeom>
              <a:avLst/>
              <a:gdLst>
                <a:gd name="T0" fmla="*/ 126 w 151"/>
                <a:gd name="T1" fmla="*/ 0 h 184"/>
                <a:gd name="T2" fmla="*/ 0 w 151"/>
                <a:gd name="T3" fmla="*/ 18 h 184"/>
                <a:gd name="T4" fmla="*/ 24 w 151"/>
                <a:gd name="T5" fmla="*/ 184 h 184"/>
                <a:gd name="T6" fmla="*/ 151 w 151"/>
                <a:gd name="T7" fmla="*/ 165 h 184"/>
                <a:gd name="T8" fmla="*/ 126 w 151"/>
                <a:gd name="T9" fmla="*/ 0 h 184"/>
              </a:gdLst>
              <a:ahLst/>
              <a:cxnLst>
                <a:cxn ang="0">
                  <a:pos x="T0" y="T1"/>
                </a:cxn>
                <a:cxn ang="0">
                  <a:pos x="T2" y="T3"/>
                </a:cxn>
                <a:cxn ang="0">
                  <a:pos x="T4" y="T5"/>
                </a:cxn>
                <a:cxn ang="0">
                  <a:pos x="T6" y="T7"/>
                </a:cxn>
                <a:cxn ang="0">
                  <a:pos x="T8" y="T9"/>
                </a:cxn>
              </a:cxnLst>
              <a:rect l="0" t="0" r="r" b="b"/>
              <a:pathLst>
                <a:path w="151" h="184">
                  <a:moveTo>
                    <a:pt x="126" y="0"/>
                  </a:moveTo>
                  <a:lnTo>
                    <a:pt x="0" y="18"/>
                  </a:lnTo>
                  <a:lnTo>
                    <a:pt x="24" y="184"/>
                  </a:lnTo>
                  <a:lnTo>
                    <a:pt x="151" y="165"/>
                  </a:lnTo>
                  <a:lnTo>
                    <a:pt x="126" y="0"/>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íŝḷïďé"/>
            <p:cNvSpPr/>
            <p:nvPr userDrawn="1"/>
          </p:nvSpPr>
          <p:spPr bwMode="auto">
            <a:xfrm>
              <a:off x="5710898" y="2443593"/>
              <a:ext cx="58028" cy="157504"/>
            </a:xfrm>
            <a:custGeom>
              <a:avLst/>
              <a:gdLst>
                <a:gd name="T0" fmla="*/ 49 w 49"/>
                <a:gd name="T1" fmla="*/ 130 h 133"/>
                <a:gd name="T2" fmla="*/ 19 w 49"/>
                <a:gd name="T3" fmla="*/ 133 h 133"/>
                <a:gd name="T4" fmla="*/ 0 w 49"/>
                <a:gd name="T5" fmla="*/ 4 h 133"/>
                <a:gd name="T6" fmla="*/ 30 w 49"/>
                <a:gd name="T7" fmla="*/ 0 h 133"/>
                <a:gd name="T8" fmla="*/ 49 w 49"/>
                <a:gd name="T9" fmla="*/ 130 h 133"/>
              </a:gdLst>
              <a:ahLst/>
              <a:cxnLst>
                <a:cxn ang="0">
                  <a:pos x="T0" y="T1"/>
                </a:cxn>
                <a:cxn ang="0">
                  <a:pos x="T2" y="T3"/>
                </a:cxn>
                <a:cxn ang="0">
                  <a:pos x="T4" y="T5"/>
                </a:cxn>
                <a:cxn ang="0">
                  <a:pos x="T6" y="T7"/>
                </a:cxn>
                <a:cxn ang="0">
                  <a:pos x="T8" y="T9"/>
                </a:cxn>
              </a:cxnLst>
              <a:rect l="0" t="0" r="r" b="b"/>
              <a:pathLst>
                <a:path w="49" h="133">
                  <a:moveTo>
                    <a:pt x="49" y="130"/>
                  </a:moveTo>
                  <a:lnTo>
                    <a:pt x="19" y="133"/>
                  </a:lnTo>
                  <a:lnTo>
                    <a:pt x="0" y="4"/>
                  </a:lnTo>
                  <a:lnTo>
                    <a:pt x="30" y="0"/>
                  </a:lnTo>
                  <a:lnTo>
                    <a:pt x="49" y="130"/>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iṧḷiḍe"/>
            <p:cNvSpPr/>
            <p:nvPr userDrawn="1"/>
          </p:nvSpPr>
          <p:spPr bwMode="auto">
            <a:xfrm>
              <a:off x="5895640" y="2417540"/>
              <a:ext cx="59212" cy="157504"/>
            </a:xfrm>
            <a:custGeom>
              <a:avLst/>
              <a:gdLst>
                <a:gd name="T0" fmla="*/ 50 w 50"/>
                <a:gd name="T1" fmla="*/ 129 h 133"/>
                <a:gd name="T2" fmla="*/ 19 w 50"/>
                <a:gd name="T3" fmla="*/ 133 h 133"/>
                <a:gd name="T4" fmla="*/ 0 w 50"/>
                <a:gd name="T5" fmla="*/ 3 h 133"/>
                <a:gd name="T6" fmla="*/ 31 w 50"/>
                <a:gd name="T7" fmla="*/ 0 h 133"/>
                <a:gd name="T8" fmla="*/ 50 w 50"/>
                <a:gd name="T9" fmla="*/ 129 h 133"/>
              </a:gdLst>
              <a:ahLst/>
              <a:cxnLst>
                <a:cxn ang="0">
                  <a:pos x="T0" y="T1"/>
                </a:cxn>
                <a:cxn ang="0">
                  <a:pos x="T2" y="T3"/>
                </a:cxn>
                <a:cxn ang="0">
                  <a:pos x="T4" y="T5"/>
                </a:cxn>
                <a:cxn ang="0">
                  <a:pos x="T6" y="T7"/>
                </a:cxn>
                <a:cxn ang="0">
                  <a:pos x="T8" y="T9"/>
                </a:cxn>
              </a:cxnLst>
              <a:rect l="0" t="0" r="r" b="b"/>
              <a:pathLst>
                <a:path w="50" h="133">
                  <a:moveTo>
                    <a:pt x="50" y="129"/>
                  </a:moveTo>
                  <a:lnTo>
                    <a:pt x="19" y="133"/>
                  </a:lnTo>
                  <a:lnTo>
                    <a:pt x="0" y="3"/>
                  </a:lnTo>
                  <a:lnTo>
                    <a:pt x="31" y="0"/>
                  </a:lnTo>
                  <a:lnTo>
                    <a:pt x="50" y="129"/>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ïśḷîḓê"/>
            <p:cNvSpPr/>
            <p:nvPr userDrawn="1"/>
          </p:nvSpPr>
          <p:spPr bwMode="auto">
            <a:xfrm>
              <a:off x="5702608" y="2406881"/>
              <a:ext cx="235664" cy="42633"/>
            </a:xfrm>
            <a:custGeom>
              <a:avLst/>
              <a:gdLst>
                <a:gd name="T0" fmla="*/ 198 w 199"/>
                <a:gd name="T1" fmla="*/ 0 h 36"/>
                <a:gd name="T2" fmla="*/ 0 w 199"/>
                <a:gd name="T3" fmla="*/ 28 h 36"/>
                <a:gd name="T4" fmla="*/ 2 w 199"/>
                <a:gd name="T5" fmla="*/ 36 h 36"/>
                <a:gd name="T6" fmla="*/ 199 w 199"/>
                <a:gd name="T7" fmla="*/ 7 h 36"/>
                <a:gd name="T8" fmla="*/ 198 w 199"/>
                <a:gd name="T9" fmla="*/ 0 h 36"/>
              </a:gdLst>
              <a:ahLst/>
              <a:cxnLst>
                <a:cxn ang="0">
                  <a:pos x="T0" y="T1"/>
                </a:cxn>
                <a:cxn ang="0">
                  <a:pos x="T2" y="T3"/>
                </a:cxn>
                <a:cxn ang="0">
                  <a:pos x="T4" y="T5"/>
                </a:cxn>
                <a:cxn ang="0">
                  <a:pos x="T6" y="T7"/>
                </a:cxn>
                <a:cxn ang="0">
                  <a:pos x="T8" y="T9"/>
                </a:cxn>
              </a:cxnLst>
              <a:rect l="0" t="0" r="r" b="b"/>
              <a:pathLst>
                <a:path w="199" h="36">
                  <a:moveTo>
                    <a:pt x="198" y="0"/>
                  </a:moveTo>
                  <a:lnTo>
                    <a:pt x="0" y="28"/>
                  </a:lnTo>
                  <a:lnTo>
                    <a:pt x="2" y="36"/>
                  </a:lnTo>
                  <a:lnTo>
                    <a:pt x="199" y="7"/>
                  </a:lnTo>
                  <a:lnTo>
                    <a:pt x="198" y="0"/>
                  </a:lnTo>
                  <a:close/>
                </a:path>
              </a:pathLst>
            </a:custGeom>
            <a:solidFill>
              <a:srgbClr val="E2AE0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7" name="îślide"/>
            <p:cNvSpPr/>
            <p:nvPr userDrawn="1"/>
          </p:nvSpPr>
          <p:spPr bwMode="auto">
            <a:xfrm>
              <a:off x="5699056" y="2376091"/>
              <a:ext cx="235664" cy="42633"/>
            </a:xfrm>
            <a:custGeom>
              <a:avLst/>
              <a:gdLst>
                <a:gd name="T0" fmla="*/ 197 w 199"/>
                <a:gd name="T1" fmla="*/ 0 h 36"/>
                <a:gd name="T2" fmla="*/ 0 w 199"/>
                <a:gd name="T3" fmla="*/ 28 h 36"/>
                <a:gd name="T4" fmla="*/ 0 w 199"/>
                <a:gd name="T5" fmla="*/ 36 h 36"/>
                <a:gd name="T6" fmla="*/ 199 w 199"/>
                <a:gd name="T7" fmla="*/ 7 h 36"/>
                <a:gd name="T8" fmla="*/ 197 w 199"/>
                <a:gd name="T9" fmla="*/ 0 h 36"/>
              </a:gdLst>
              <a:ahLst/>
              <a:cxnLst>
                <a:cxn ang="0">
                  <a:pos x="T0" y="T1"/>
                </a:cxn>
                <a:cxn ang="0">
                  <a:pos x="T2" y="T3"/>
                </a:cxn>
                <a:cxn ang="0">
                  <a:pos x="T4" y="T5"/>
                </a:cxn>
                <a:cxn ang="0">
                  <a:pos x="T6" y="T7"/>
                </a:cxn>
                <a:cxn ang="0">
                  <a:pos x="T8" y="T9"/>
                </a:cxn>
              </a:cxnLst>
              <a:rect l="0" t="0" r="r" b="b"/>
              <a:pathLst>
                <a:path w="199" h="36">
                  <a:moveTo>
                    <a:pt x="197" y="0"/>
                  </a:moveTo>
                  <a:lnTo>
                    <a:pt x="0" y="28"/>
                  </a:lnTo>
                  <a:lnTo>
                    <a:pt x="0" y="36"/>
                  </a:lnTo>
                  <a:lnTo>
                    <a:pt x="199" y="7"/>
                  </a:lnTo>
                  <a:lnTo>
                    <a:pt x="197" y="0"/>
                  </a:lnTo>
                  <a:close/>
                </a:path>
              </a:pathLst>
            </a:custGeom>
            <a:solidFill>
              <a:srgbClr val="E2AE0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îṥļíḓè"/>
            <p:cNvSpPr/>
            <p:nvPr userDrawn="1"/>
          </p:nvSpPr>
          <p:spPr bwMode="auto">
            <a:xfrm>
              <a:off x="5704976" y="2386750"/>
              <a:ext cx="225005" cy="53291"/>
            </a:xfrm>
            <a:custGeom>
              <a:avLst/>
              <a:gdLst>
                <a:gd name="T0" fmla="*/ 190 w 190"/>
                <a:gd name="T1" fmla="*/ 17 h 45"/>
                <a:gd name="T2" fmla="*/ 3 w 190"/>
                <a:gd name="T3" fmla="*/ 45 h 45"/>
                <a:gd name="T4" fmla="*/ 0 w 190"/>
                <a:gd name="T5" fmla="*/ 26 h 45"/>
                <a:gd name="T6" fmla="*/ 189 w 190"/>
                <a:gd name="T7" fmla="*/ 0 h 45"/>
                <a:gd name="T8" fmla="*/ 190 w 190"/>
                <a:gd name="T9" fmla="*/ 17 h 45"/>
              </a:gdLst>
              <a:ahLst/>
              <a:cxnLst>
                <a:cxn ang="0">
                  <a:pos x="T0" y="T1"/>
                </a:cxn>
                <a:cxn ang="0">
                  <a:pos x="T2" y="T3"/>
                </a:cxn>
                <a:cxn ang="0">
                  <a:pos x="T4" y="T5"/>
                </a:cxn>
                <a:cxn ang="0">
                  <a:pos x="T6" y="T7"/>
                </a:cxn>
                <a:cxn ang="0">
                  <a:pos x="T8" y="T9"/>
                </a:cxn>
              </a:cxnLst>
              <a:rect l="0" t="0" r="r" b="b"/>
              <a:pathLst>
                <a:path w="190" h="45">
                  <a:moveTo>
                    <a:pt x="190" y="17"/>
                  </a:moveTo>
                  <a:lnTo>
                    <a:pt x="3" y="45"/>
                  </a:lnTo>
                  <a:lnTo>
                    <a:pt x="0" y="26"/>
                  </a:lnTo>
                  <a:lnTo>
                    <a:pt x="189" y="0"/>
                  </a:lnTo>
                  <a:lnTo>
                    <a:pt x="190" y="17"/>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íṡlïḑe"/>
            <p:cNvSpPr/>
            <p:nvPr userDrawn="1"/>
          </p:nvSpPr>
          <p:spPr bwMode="auto">
            <a:xfrm>
              <a:off x="5746425" y="2421092"/>
              <a:ext cx="171715" cy="176452"/>
            </a:xfrm>
            <a:custGeom>
              <a:avLst/>
              <a:gdLst>
                <a:gd name="T0" fmla="*/ 126 w 145"/>
                <a:gd name="T1" fmla="*/ 0 h 149"/>
                <a:gd name="T2" fmla="*/ 0 w 145"/>
                <a:gd name="T3" fmla="*/ 19 h 149"/>
                <a:gd name="T4" fmla="*/ 19 w 145"/>
                <a:gd name="T5" fmla="*/ 149 h 149"/>
                <a:gd name="T6" fmla="*/ 145 w 145"/>
                <a:gd name="T7" fmla="*/ 130 h 149"/>
                <a:gd name="T8" fmla="*/ 126 w 145"/>
                <a:gd name="T9" fmla="*/ 0 h 149"/>
              </a:gdLst>
              <a:ahLst/>
              <a:cxnLst>
                <a:cxn ang="0">
                  <a:pos x="T0" y="T1"/>
                </a:cxn>
                <a:cxn ang="0">
                  <a:pos x="T2" y="T3"/>
                </a:cxn>
                <a:cxn ang="0">
                  <a:pos x="T4" y="T5"/>
                </a:cxn>
                <a:cxn ang="0">
                  <a:pos x="T6" y="T7"/>
                </a:cxn>
                <a:cxn ang="0">
                  <a:pos x="T8" y="T9"/>
                </a:cxn>
              </a:cxnLst>
              <a:rect l="0" t="0" r="r" b="b"/>
              <a:pathLst>
                <a:path w="145" h="149">
                  <a:moveTo>
                    <a:pt x="126" y="0"/>
                  </a:moveTo>
                  <a:lnTo>
                    <a:pt x="0" y="19"/>
                  </a:lnTo>
                  <a:lnTo>
                    <a:pt x="19" y="149"/>
                  </a:lnTo>
                  <a:lnTo>
                    <a:pt x="145" y="130"/>
                  </a:lnTo>
                  <a:lnTo>
                    <a:pt x="126" y="0"/>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0" name="i$ļïḑe"/>
            <p:cNvSpPr/>
            <p:nvPr userDrawn="1"/>
          </p:nvSpPr>
          <p:spPr bwMode="auto">
            <a:xfrm>
              <a:off x="5682477" y="2247010"/>
              <a:ext cx="59212" cy="162241"/>
            </a:xfrm>
            <a:custGeom>
              <a:avLst/>
              <a:gdLst>
                <a:gd name="T0" fmla="*/ 50 w 50"/>
                <a:gd name="T1" fmla="*/ 132 h 137"/>
                <a:gd name="T2" fmla="*/ 19 w 50"/>
                <a:gd name="T3" fmla="*/ 137 h 137"/>
                <a:gd name="T4" fmla="*/ 0 w 50"/>
                <a:gd name="T5" fmla="*/ 4 h 137"/>
                <a:gd name="T6" fmla="*/ 29 w 50"/>
                <a:gd name="T7" fmla="*/ 0 h 137"/>
                <a:gd name="T8" fmla="*/ 50 w 50"/>
                <a:gd name="T9" fmla="*/ 132 h 137"/>
              </a:gdLst>
              <a:ahLst/>
              <a:cxnLst>
                <a:cxn ang="0">
                  <a:pos x="T0" y="T1"/>
                </a:cxn>
                <a:cxn ang="0">
                  <a:pos x="T2" y="T3"/>
                </a:cxn>
                <a:cxn ang="0">
                  <a:pos x="T4" y="T5"/>
                </a:cxn>
                <a:cxn ang="0">
                  <a:pos x="T6" y="T7"/>
                </a:cxn>
                <a:cxn ang="0">
                  <a:pos x="T8" y="T9"/>
                </a:cxn>
              </a:cxnLst>
              <a:rect l="0" t="0" r="r" b="b"/>
              <a:pathLst>
                <a:path w="50" h="137">
                  <a:moveTo>
                    <a:pt x="50" y="132"/>
                  </a:moveTo>
                  <a:lnTo>
                    <a:pt x="19" y="137"/>
                  </a:lnTo>
                  <a:lnTo>
                    <a:pt x="0" y="4"/>
                  </a:lnTo>
                  <a:lnTo>
                    <a:pt x="29" y="0"/>
                  </a:lnTo>
                  <a:lnTo>
                    <a:pt x="50" y="132"/>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1" name="îsḻïďé"/>
            <p:cNvSpPr/>
            <p:nvPr userDrawn="1"/>
          </p:nvSpPr>
          <p:spPr bwMode="auto">
            <a:xfrm>
              <a:off x="5867217" y="2220956"/>
              <a:ext cx="59212" cy="161056"/>
            </a:xfrm>
            <a:custGeom>
              <a:avLst/>
              <a:gdLst>
                <a:gd name="T0" fmla="*/ 50 w 50"/>
                <a:gd name="T1" fmla="*/ 131 h 136"/>
                <a:gd name="T2" fmla="*/ 19 w 50"/>
                <a:gd name="T3" fmla="*/ 136 h 136"/>
                <a:gd name="T4" fmla="*/ 0 w 50"/>
                <a:gd name="T5" fmla="*/ 3 h 136"/>
                <a:gd name="T6" fmla="*/ 31 w 50"/>
                <a:gd name="T7" fmla="*/ 0 h 136"/>
                <a:gd name="T8" fmla="*/ 50 w 50"/>
                <a:gd name="T9" fmla="*/ 131 h 136"/>
              </a:gdLst>
              <a:ahLst/>
              <a:cxnLst>
                <a:cxn ang="0">
                  <a:pos x="T0" y="T1"/>
                </a:cxn>
                <a:cxn ang="0">
                  <a:pos x="T2" y="T3"/>
                </a:cxn>
                <a:cxn ang="0">
                  <a:pos x="T4" y="T5"/>
                </a:cxn>
                <a:cxn ang="0">
                  <a:pos x="T6" y="T7"/>
                </a:cxn>
                <a:cxn ang="0">
                  <a:pos x="T8" y="T9"/>
                </a:cxn>
              </a:cxnLst>
              <a:rect l="0" t="0" r="r" b="b"/>
              <a:pathLst>
                <a:path w="50" h="136">
                  <a:moveTo>
                    <a:pt x="50" y="131"/>
                  </a:moveTo>
                  <a:lnTo>
                    <a:pt x="19" y="136"/>
                  </a:lnTo>
                  <a:lnTo>
                    <a:pt x="0" y="3"/>
                  </a:lnTo>
                  <a:lnTo>
                    <a:pt x="31" y="0"/>
                  </a:lnTo>
                  <a:lnTo>
                    <a:pt x="50" y="131"/>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2" name="ísḻîdè"/>
            <p:cNvSpPr/>
            <p:nvPr userDrawn="1"/>
          </p:nvSpPr>
          <p:spPr bwMode="auto">
            <a:xfrm>
              <a:off x="5674186" y="2210298"/>
              <a:ext cx="235664" cy="42633"/>
            </a:xfrm>
            <a:custGeom>
              <a:avLst/>
              <a:gdLst>
                <a:gd name="T0" fmla="*/ 197 w 199"/>
                <a:gd name="T1" fmla="*/ 0 h 36"/>
                <a:gd name="T2" fmla="*/ 0 w 199"/>
                <a:gd name="T3" fmla="*/ 28 h 36"/>
                <a:gd name="T4" fmla="*/ 2 w 199"/>
                <a:gd name="T5" fmla="*/ 36 h 36"/>
                <a:gd name="T6" fmla="*/ 199 w 199"/>
                <a:gd name="T7" fmla="*/ 7 h 36"/>
                <a:gd name="T8" fmla="*/ 197 w 199"/>
                <a:gd name="T9" fmla="*/ 0 h 36"/>
              </a:gdLst>
              <a:ahLst/>
              <a:cxnLst>
                <a:cxn ang="0">
                  <a:pos x="T0" y="T1"/>
                </a:cxn>
                <a:cxn ang="0">
                  <a:pos x="T2" y="T3"/>
                </a:cxn>
                <a:cxn ang="0">
                  <a:pos x="T4" y="T5"/>
                </a:cxn>
                <a:cxn ang="0">
                  <a:pos x="T6" y="T7"/>
                </a:cxn>
                <a:cxn ang="0">
                  <a:pos x="T8" y="T9"/>
                </a:cxn>
              </a:cxnLst>
              <a:rect l="0" t="0" r="r" b="b"/>
              <a:pathLst>
                <a:path w="199" h="36">
                  <a:moveTo>
                    <a:pt x="197" y="0"/>
                  </a:moveTo>
                  <a:lnTo>
                    <a:pt x="0" y="28"/>
                  </a:lnTo>
                  <a:lnTo>
                    <a:pt x="2" y="36"/>
                  </a:lnTo>
                  <a:lnTo>
                    <a:pt x="199" y="7"/>
                  </a:lnTo>
                  <a:lnTo>
                    <a:pt x="197" y="0"/>
                  </a:lnTo>
                  <a:close/>
                </a:path>
              </a:pathLst>
            </a:custGeom>
            <a:solidFill>
              <a:srgbClr val="E2AE0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3" name="í$ļíḋè"/>
            <p:cNvSpPr/>
            <p:nvPr userDrawn="1"/>
          </p:nvSpPr>
          <p:spPr bwMode="auto">
            <a:xfrm>
              <a:off x="5670634" y="2179508"/>
              <a:ext cx="235664" cy="42633"/>
            </a:xfrm>
            <a:custGeom>
              <a:avLst/>
              <a:gdLst>
                <a:gd name="T0" fmla="*/ 197 w 199"/>
                <a:gd name="T1" fmla="*/ 0 h 36"/>
                <a:gd name="T2" fmla="*/ 0 w 199"/>
                <a:gd name="T3" fmla="*/ 28 h 36"/>
                <a:gd name="T4" fmla="*/ 0 w 199"/>
                <a:gd name="T5" fmla="*/ 36 h 36"/>
                <a:gd name="T6" fmla="*/ 199 w 199"/>
                <a:gd name="T7" fmla="*/ 7 h 36"/>
                <a:gd name="T8" fmla="*/ 197 w 199"/>
                <a:gd name="T9" fmla="*/ 0 h 36"/>
              </a:gdLst>
              <a:ahLst/>
              <a:cxnLst>
                <a:cxn ang="0">
                  <a:pos x="T0" y="T1"/>
                </a:cxn>
                <a:cxn ang="0">
                  <a:pos x="T2" y="T3"/>
                </a:cxn>
                <a:cxn ang="0">
                  <a:pos x="T4" y="T5"/>
                </a:cxn>
                <a:cxn ang="0">
                  <a:pos x="T6" y="T7"/>
                </a:cxn>
                <a:cxn ang="0">
                  <a:pos x="T8" y="T9"/>
                </a:cxn>
              </a:cxnLst>
              <a:rect l="0" t="0" r="r" b="b"/>
              <a:pathLst>
                <a:path w="199" h="36">
                  <a:moveTo>
                    <a:pt x="197" y="0"/>
                  </a:moveTo>
                  <a:lnTo>
                    <a:pt x="0" y="28"/>
                  </a:lnTo>
                  <a:lnTo>
                    <a:pt x="0" y="36"/>
                  </a:lnTo>
                  <a:lnTo>
                    <a:pt x="199" y="7"/>
                  </a:lnTo>
                  <a:lnTo>
                    <a:pt x="197" y="0"/>
                  </a:lnTo>
                  <a:close/>
                </a:path>
              </a:pathLst>
            </a:custGeom>
            <a:solidFill>
              <a:srgbClr val="E2AE0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4" name="ïṧ1îḓe"/>
            <p:cNvSpPr/>
            <p:nvPr userDrawn="1"/>
          </p:nvSpPr>
          <p:spPr bwMode="auto">
            <a:xfrm>
              <a:off x="5676555" y="2190166"/>
              <a:ext cx="225005" cy="53291"/>
            </a:xfrm>
            <a:custGeom>
              <a:avLst/>
              <a:gdLst>
                <a:gd name="T0" fmla="*/ 190 w 190"/>
                <a:gd name="T1" fmla="*/ 17 h 45"/>
                <a:gd name="T2" fmla="*/ 3 w 190"/>
                <a:gd name="T3" fmla="*/ 45 h 45"/>
                <a:gd name="T4" fmla="*/ 0 w 190"/>
                <a:gd name="T5" fmla="*/ 27 h 45"/>
                <a:gd name="T6" fmla="*/ 188 w 190"/>
                <a:gd name="T7" fmla="*/ 0 h 45"/>
                <a:gd name="T8" fmla="*/ 190 w 190"/>
                <a:gd name="T9" fmla="*/ 17 h 45"/>
              </a:gdLst>
              <a:ahLst/>
              <a:cxnLst>
                <a:cxn ang="0">
                  <a:pos x="T0" y="T1"/>
                </a:cxn>
                <a:cxn ang="0">
                  <a:pos x="T2" y="T3"/>
                </a:cxn>
                <a:cxn ang="0">
                  <a:pos x="T4" y="T5"/>
                </a:cxn>
                <a:cxn ang="0">
                  <a:pos x="T6" y="T7"/>
                </a:cxn>
                <a:cxn ang="0">
                  <a:pos x="T8" y="T9"/>
                </a:cxn>
              </a:cxnLst>
              <a:rect l="0" t="0" r="r" b="b"/>
              <a:pathLst>
                <a:path w="190" h="45">
                  <a:moveTo>
                    <a:pt x="190" y="17"/>
                  </a:moveTo>
                  <a:lnTo>
                    <a:pt x="3" y="45"/>
                  </a:lnTo>
                  <a:lnTo>
                    <a:pt x="0" y="27"/>
                  </a:lnTo>
                  <a:lnTo>
                    <a:pt x="188" y="0"/>
                  </a:lnTo>
                  <a:lnTo>
                    <a:pt x="190" y="17"/>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ïşḷîḑè"/>
            <p:cNvSpPr/>
            <p:nvPr userDrawn="1"/>
          </p:nvSpPr>
          <p:spPr bwMode="auto">
            <a:xfrm>
              <a:off x="5716819" y="2224509"/>
              <a:ext cx="172899" cy="178820"/>
            </a:xfrm>
            <a:custGeom>
              <a:avLst/>
              <a:gdLst>
                <a:gd name="T0" fmla="*/ 127 w 146"/>
                <a:gd name="T1" fmla="*/ 0 h 151"/>
                <a:gd name="T2" fmla="*/ 0 w 146"/>
                <a:gd name="T3" fmla="*/ 19 h 151"/>
                <a:gd name="T4" fmla="*/ 21 w 146"/>
                <a:gd name="T5" fmla="*/ 151 h 151"/>
                <a:gd name="T6" fmla="*/ 146 w 146"/>
                <a:gd name="T7" fmla="*/ 133 h 151"/>
                <a:gd name="T8" fmla="*/ 127 w 146"/>
                <a:gd name="T9" fmla="*/ 0 h 151"/>
              </a:gdLst>
              <a:ahLst/>
              <a:cxnLst>
                <a:cxn ang="0">
                  <a:pos x="T0" y="T1"/>
                </a:cxn>
                <a:cxn ang="0">
                  <a:pos x="T2" y="T3"/>
                </a:cxn>
                <a:cxn ang="0">
                  <a:pos x="T4" y="T5"/>
                </a:cxn>
                <a:cxn ang="0">
                  <a:pos x="T6" y="T7"/>
                </a:cxn>
                <a:cxn ang="0">
                  <a:pos x="T8" y="T9"/>
                </a:cxn>
              </a:cxnLst>
              <a:rect l="0" t="0" r="r" b="b"/>
              <a:pathLst>
                <a:path w="146" h="151">
                  <a:moveTo>
                    <a:pt x="127" y="0"/>
                  </a:moveTo>
                  <a:lnTo>
                    <a:pt x="0" y="19"/>
                  </a:lnTo>
                  <a:lnTo>
                    <a:pt x="21" y="151"/>
                  </a:lnTo>
                  <a:lnTo>
                    <a:pt x="146" y="133"/>
                  </a:lnTo>
                  <a:lnTo>
                    <a:pt x="127" y="0"/>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6" name="iṣḷiḑê"/>
            <p:cNvSpPr/>
            <p:nvPr userDrawn="1"/>
          </p:nvSpPr>
          <p:spPr bwMode="auto">
            <a:xfrm>
              <a:off x="5668265" y="2148718"/>
              <a:ext cx="230927" cy="63949"/>
            </a:xfrm>
            <a:custGeom>
              <a:avLst/>
              <a:gdLst>
                <a:gd name="T0" fmla="*/ 192 w 195"/>
                <a:gd name="T1" fmla="*/ 0 h 54"/>
                <a:gd name="T2" fmla="*/ 0 w 195"/>
                <a:gd name="T3" fmla="*/ 28 h 54"/>
                <a:gd name="T4" fmla="*/ 5 w 195"/>
                <a:gd name="T5" fmla="*/ 54 h 54"/>
                <a:gd name="T6" fmla="*/ 195 w 195"/>
                <a:gd name="T7" fmla="*/ 26 h 54"/>
                <a:gd name="T8" fmla="*/ 192 w 195"/>
                <a:gd name="T9" fmla="*/ 0 h 54"/>
              </a:gdLst>
              <a:ahLst/>
              <a:cxnLst>
                <a:cxn ang="0">
                  <a:pos x="T0" y="T1"/>
                </a:cxn>
                <a:cxn ang="0">
                  <a:pos x="T2" y="T3"/>
                </a:cxn>
                <a:cxn ang="0">
                  <a:pos x="T4" y="T5"/>
                </a:cxn>
                <a:cxn ang="0">
                  <a:pos x="T6" y="T7"/>
                </a:cxn>
                <a:cxn ang="0">
                  <a:pos x="T8" y="T9"/>
                </a:cxn>
              </a:cxnLst>
              <a:rect l="0" t="0" r="r" b="b"/>
              <a:pathLst>
                <a:path w="195" h="54">
                  <a:moveTo>
                    <a:pt x="192" y="0"/>
                  </a:moveTo>
                  <a:lnTo>
                    <a:pt x="0" y="28"/>
                  </a:lnTo>
                  <a:lnTo>
                    <a:pt x="5" y="54"/>
                  </a:lnTo>
                  <a:lnTo>
                    <a:pt x="195" y="26"/>
                  </a:lnTo>
                  <a:lnTo>
                    <a:pt x="192" y="0"/>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7" name="íṧļïďé"/>
            <p:cNvSpPr/>
            <p:nvPr userDrawn="1"/>
          </p:nvSpPr>
          <p:spPr bwMode="auto">
            <a:xfrm>
              <a:off x="5657608" y="2134507"/>
              <a:ext cx="246321" cy="49738"/>
            </a:xfrm>
            <a:custGeom>
              <a:avLst/>
              <a:gdLst>
                <a:gd name="T0" fmla="*/ 208 w 208"/>
                <a:gd name="T1" fmla="*/ 11 h 42"/>
                <a:gd name="T2" fmla="*/ 2 w 208"/>
                <a:gd name="T3" fmla="*/ 42 h 42"/>
                <a:gd name="T4" fmla="*/ 0 w 208"/>
                <a:gd name="T5" fmla="*/ 31 h 42"/>
                <a:gd name="T6" fmla="*/ 206 w 208"/>
                <a:gd name="T7" fmla="*/ 0 h 42"/>
                <a:gd name="T8" fmla="*/ 208 w 208"/>
                <a:gd name="T9" fmla="*/ 11 h 42"/>
              </a:gdLst>
              <a:ahLst/>
              <a:cxnLst>
                <a:cxn ang="0">
                  <a:pos x="T0" y="T1"/>
                </a:cxn>
                <a:cxn ang="0">
                  <a:pos x="T2" y="T3"/>
                </a:cxn>
                <a:cxn ang="0">
                  <a:pos x="T4" y="T5"/>
                </a:cxn>
                <a:cxn ang="0">
                  <a:pos x="T6" y="T7"/>
                </a:cxn>
                <a:cxn ang="0">
                  <a:pos x="T8" y="T9"/>
                </a:cxn>
              </a:cxnLst>
              <a:rect l="0" t="0" r="r" b="b"/>
              <a:pathLst>
                <a:path w="208" h="42">
                  <a:moveTo>
                    <a:pt x="208" y="11"/>
                  </a:moveTo>
                  <a:lnTo>
                    <a:pt x="2" y="42"/>
                  </a:lnTo>
                  <a:lnTo>
                    <a:pt x="0" y="31"/>
                  </a:lnTo>
                  <a:lnTo>
                    <a:pt x="206" y="0"/>
                  </a:lnTo>
                  <a:lnTo>
                    <a:pt x="208" y="11"/>
                  </a:lnTo>
                  <a:close/>
                </a:path>
              </a:pathLst>
            </a:custGeom>
            <a:solidFill>
              <a:srgbClr val="E2AE0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8" name="íṧlïḍè"/>
            <p:cNvSpPr/>
            <p:nvPr userDrawn="1"/>
          </p:nvSpPr>
          <p:spPr bwMode="auto">
            <a:xfrm>
              <a:off x="5635107" y="1974635"/>
              <a:ext cx="243953" cy="47369"/>
            </a:xfrm>
            <a:custGeom>
              <a:avLst/>
              <a:gdLst>
                <a:gd name="T0" fmla="*/ 206 w 206"/>
                <a:gd name="T1" fmla="*/ 11 h 40"/>
                <a:gd name="T2" fmla="*/ 2 w 206"/>
                <a:gd name="T3" fmla="*/ 40 h 40"/>
                <a:gd name="T4" fmla="*/ 0 w 206"/>
                <a:gd name="T5" fmla="*/ 30 h 40"/>
                <a:gd name="T6" fmla="*/ 206 w 206"/>
                <a:gd name="T7" fmla="*/ 0 h 40"/>
                <a:gd name="T8" fmla="*/ 206 w 206"/>
                <a:gd name="T9" fmla="*/ 11 h 40"/>
              </a:gdLst>
              <a:ahLst/>
              <a:cxnLst>
                <a:cxn ang="0">
                  <a:pos x="T0" y="T1"/>
                </a:cxn>
                <a:cxn ang="0">
                  <a:pos x="T2" y="T3"/>
                </a:cxn>
                <a:cxn ang="0">
                  <a:pos x="T4" y="T5"/>
                </a:cxn>
                <a:cxn ang="0">
                  <a:pos x="T6" y="T7"/>
                </a:cxn>
                <a:cxn ang="0">
                  <a:pos x="T8" y="T9"/>
                </a:cxn>
              </a:cxnLst>
              <a:rect l="0" t="0" r="r" b="b"/>
              <a:pathLst>
                <a:path w="206" h="40">
                  <a:moveTo>
                    <a:pt x="206" y="11"/>
                  </a:moveTo>
                  <a:lnTo>
                    <a:pt x="2" y="40"/>
                  </a:lnTo>
                  <a:lnTo>
                    <a:pt x="0" y="30"/>
                  </a:lnTo>
                  <a:lnTo>
                    <a:pt x="206" y="0"/>
                  </a:lnTo>
                  <a:lnTo>
                    <a:pt x="206" y="11"/>
                  </a:lnTo>
                  <a:close/>
                </a:path>
              </a:pathLst>
            </a:custGeom>
            <a:solidFill>
              <a:srgbClr val="E2AE0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9" name="íŝḻiďê"/>
            <p:cNvSpPr/>
            <p:nvPr userDrawn="1"/>
          </p:nvSpPr>
          <p:spPr bwMode="auto">
            <a:xfrm>
              <a:off x="5648133" y="2016083"/>
              <a:ext cx="56843" cy="153951"/>
            </a:xfrm>
            <a:custGeom>
              <a:avLst/>
              <a:gdLst>
                <a:gd name="T0" fmla="*/ 48 w 48"/>
                <a:gd name="T1" fmla="*/ 124 h 130"/>
                <a:gd name="T2" fmla="*/ 19 w 48"/>
                <a:gd name="T3" fmla="*/ 130 h 130"/>
                <a:gd name="T4" fmla="*/ 0 w 48"/>
                <a:gd name="T5" fmla="*/ 5 h 130"/>
                <a:gd name="T6" fmla="*/ 31 w 48"/>
                <a:gd name="T7" fmla="*/ 0 h 130"/>
                <a:gd name="T8" fmla="*/ 48 w 48"/>
                <a:gd name="T9" fmla="*/ 124 h 130"/>
              </a:gdLst>
              <a:ahLst/>
              <a:cxnLst>
                <a:cxn ang="0">
                  <a:pos x="T0" y="T1"/>
                </a:cxn>
                <a:cxn ang="0">
                  <a:pos x="T2" y="T3"/>
                </a:cxn>
                <a:cxn ang="0">
                  <a:pos x="T4" y="T5"/>
                </a:cxn>
                <a:cxn ang="0">
                  <a:pos x="T6" y="T7"/>
                </a:cxn>
                <a:cxn ang="0">
                  <a:pos x="T8" y="T9"/>
                </a:cxn>
              </a:cxnLst>
              <a:rect l="0" t="0" r="r" b="b"/>
              <a:pathLst>
                <a:path w="48" h="130">
                  <a:moveTo>
                    <a:pt x="48" y="124"/>
                  </a:moveTo>
                  <a:lnTo>
                    <a:pt x="19" y="130"/>
                  </a:lnTo>
                  <a:lnTo>
                    <a:pt x="0" y="5"/>
                  </a:lnTo>
                  <a:lnTo>
                    <a:pt x="31" y="0"/>
                  </a:lnTo>
                  <a:lnTo>
                    <a:pt x="48" y="124"/>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0" name="isľïḓê"/>
            <p:cNvSpPr/>
            <p:nvPr userDrawn="1"/>
          </p:nvSpPr>
          <p:spPr bwMode="auto">
            <a:xfrm>
              <a:off x="5831691" y="1988846"/>
              <a:ext cx="60396" cy="153951"/>
            </a:xfrm>
            <a:custGeom>
              <a:avLst/>
              <a:gdLst>
                <a:gd name="T0" fmla="*/ 51 w 51"/>
                <a:gd name="T1" fmla="*/ 125 h 130"/>
                <a:gd name="T2" fmla="*/ 19 w 51"/>
                <a:gd name="T3" fmla="*/ 130 h 130"/>
                <a:gd name="T4" fmla="*/ 0 w 51"/>
                <a:gd name="T5" fmla="*/ 4 h 130"/>
                <a:gd name="T6" fmla="*/ 32 w 51"/>
                <a:gd name="T7" fmla="*/ 0 h 130"/>
                <a:gd name="T8" fmla="*/ 51 w 51"/>
                <a:gd name="T9" fmla="*/ 125 h 130"/>
              </a:gdLst>
              <a:ahLst/>
              <a:cxnLst>
                <a:cxn ang="0">
                  <a:pos x="T0" y="T1"/>
                </a:cxn>
                <a:cxn ang="0">
                  <a:pos x="T2" y="T3"/>
                </a:cxn>
                <a:cxn ang="0">
                  <a:pos x="T4" y="T5"/>
                </a:cxn>
                <a:cxn ang="0">
                  <a:pos x="T6" y="T7"/>
                </a:cxn>
                <a:cxn ang="0">
                  <a:pos x="T8" y="T9"/>
                </a:cxn>
              </a:cxnLst>
              <a:rect l="0" t="0" r="r" b="b"/>
              <a:pathLst>
                <a:path w="51" h="130">
                  <a:moveTo>
                    <a:pt x="51" y="125"/>
                  </a:moveTo>
                  <a:lnTo>
                    <a:pt x="19" y="130"/>
                  </a:lnTo>
                  <a:lnTo>
                    <a:pt x="0" y="4"/>
                  </a:lnTo>
                  <a:lnTo>
                    <a:pt x="32" y="0"/>
                  </a:lnTo>
                  <a:lnTo>
                    <a:pt x="51" y="125"/>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1" name="ïṧļíḍé"/>
            <p:cNvSpPr/>
            <p:nvPr userDrawn="1"/>
          </p:nvSpPr>
          <p:spPr bwMode="auto">
            <a:xfrm>
              <a:off x="5684845" y="1993583"/>
              <a:ext cx="169346" cy="169346"/>
            </a:xfrm>
            <a:custGeom>
              <a:avLst/>
              <a:gdLst>
                <a:gd name="T0" fmla="*/ 124 w 143"/>
                <a:gd name="T1" fmla="*/ 0 h 143"/>
                <a:gd name="T2" fmla="*/ 0 w 143"/>
                <a:gd name="T3" fmla="*/ 19 h 143"/>
                <a:gd name="T4" fmla="*/ 17 w 143"/>
                <a:gd name="T5" fmla="*/ 143 h 143"/>
                <a:gd name="T6" fmla="*/ 143 w 143"/>
                <a:gd name="T7" fmla="*/ 126 h 143"/>
                <a:gd name="T8" fmla="*/ 124 w 143"/>
                <a:gd name="T9" fmla="*/ 0 h 143"/>
              </a:gdLst>
              <a:ahLst/>
              <a:cxnLst>
                <a:cxn ang="0">
                  <a:pos x="T0" y="T1"/>
                </a:cxn>
                <a:cxn ang="0">
                  <a:pos x="T2" y="T3"/>
                </a:cxn>
                <a:cxn ang="0">
                  <a:pos x="T4" y="T5"/>
                </a:cxn>
                <a:cxn ang="0">
                  <a:pos x="T6" y="T7"/>
                </a:cxn>
                <a:cxn ang="0">
                  <a:pos x="T8" y="T9"/>
                </a:cxn>
              </a:cxnLst>
              <a:rect l="0" t="0" r="r" b="b"/>
              <a:pathLst>
                <a:path w="143" h="143">
                  <a:moveTo>
                    <a:pt x="124" y="0"/>
                  </a:moveTo>
                  <a:lnTo>
                    <a:pt x="0" y="19"/>
                  </a:lnTo>
                  <a:lnTo>
                    <a:pt x="17" y="143"/>
                  </a:lnTo>
                  <a:lnTo>
                    <a:pt x="143" y="126"/>
                  </a:lnTo>
                  <a:lnTo>
                    <a:pt x="124" y="0"/>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 name="îṡļîdè"/>
            <p:cNvSpPr/>
            <p:nvPr userDrawn="1"/>
          </p:nvSpPr>
          <p:spPr bwMode="auto">
            <a:xfrm>
              <a:off x="5701424" y="2011346"/>
              <a:ext cx="137371" cy="136188"/>
            </a:xfrm>
            <a:custGeom>
              <a:avLst/>
              <a:gdLst>
                <a:gd name="T0" fmla="*/ 64 w 67"/>
                <a:gd name="T1" fmla="*/ 28 h 66"/>
                <a:gd name="T2" fmla="*/ 38 w 67"/>
                <a:gd name="T3" fmla="*/ 64 h 66"/>
                <a:gd name="T4" fmla="*/ 3 w 67"/>
                <a:gd name="T5" fmla="*/ 37 h 66"/>
                <a:gd name="T6" fmla="*/ 29 w 67"/>
                <a:gd name="T7" fmla="*/ 2 h 66"/>
                <a:gd name="T8" fmla="*/ 64 w 67"/>
                <a:gd name="T9" fmla="*/ 28 h 66"/>
              </a:gdLst>
              <a:ahLst/>
              <a:cxnLst>
                <a:cxn ang="0">
                  <a:pos x="T0" y="T1"/>
                </a:cxn>
                <a:cxn ang="0">
                  <a:pos x="T2" y="T3"/>
                </a:cxn>
                <a:cxn ang="0">
                  <a:pos x="T4" y="T5"/>
                </a:cxn>
                <a:cxn ang="0">
                  <a:pos x="T6" y="T7"/>
                </a:cxn>
                <a:cxn ang="0">
                  <a:pos x="T8" y="T9"/>
                </a:cxn>
              </a:cxnLst>
              <a:rect l="0" t="0" r="r" b="b"/>
              <a:pathLst>
                <a:path w="67" h="66">
                  <a:moveTo>
                    <a:pt x="64" y="28"/>
                  </a:moveTo>
                  <a:cubicBezTo>
                    <a:pt x="67" y="45"/>
                    <a:pt x="55" y="61"/>
                    <a:pt x="38" y="64"/>
                  </a:cubicBezTo>
                  <a:cubicBezTo>
                    <a:pt x="21" y="66"/>
                    <a:pt x="5" y="54"/>
                    <a:pt x="3" y="37"/>
                  </a:cubicBezTo>
                  <a:cubicBezTo>
                    <a:pt x="0" y="20"/>
                    <a:pt x="12" y="5"/>
                    <a:pt x="29" y="2"/>
                  </a:cubicBezTo>
                  <a:cubicBezTo>
                    <a:pt x="46" y="0"/>
                    <a:pt x="62" y="11"/>
                    <a:pt x="64"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 name="ïSḻîdê"/>
            <p:cNvSpPr/>
            <p:nvPr userDrawn="1"/>
          </p:nvSpPr>
          <p:spPr bwMode="auto">
            <a:xfrm>
              <a:off x="5668265" y="1928450"/>
              <a:ext cx="168162" cy="75791"/>
            </a:xfrm>
            <a:custGeom>
              <a:avLst/>
              <a:gdLst>
                <a:gd name="T0" fmla="*/ 137 w 142"/>
                <a:gd name="T1" fmla="*/ 0 h 64"/>
                <a:gd name="T2" fmla="*/ 0 w 142"/>
                <a:gd name="T3" fmla="*/ 19 h 64"/>
                <a:gd name="T4" fmla="*/ 7 w 142"/>
                <a:gd name="T5" fmla="*/ 64 h 64"/>
                <a:gd name="T6" fmla="*/ 142 w 142"/>
                <a:gd name="T7" fmla="*/ 45 h 64"/>
                <a:gd name="T8" fmla="*/ 137 w 142"/>
                <a:gd name="T9" fmla="*/ 0 h 64"/>
              </a:gdLst>
              <a:ahLst/>
              <a:cxnLst>
                <a:cxn ang="0">
                  <a:pos x="T0" y="T1"/>
                </a:cxn>
                <a:cxn ang="0">
                  <a:pos x="T2" y="T3"/>
                </a:cxn>
                <a:cxn ang="0">
                  <a:pos x="T4" y="T5"/>
                </a:cxn>
                <a:cxn ang="0">
                  <a:pos x="T6" y="T7"/>
                </a:cxn>
                <a:cxn ang="0">
                  <a:pos x="T8" y="T9"/>
                </a:cxn>
              </a:cxnLst>
              <a:rect l="0" t="0" r="r" b="b"/>
              <a:pathLst>
                <a:path w="142" h="64">
                  <a:moveTo>
                    <a:pt x="137" y="0"/>
                  </a:moveTo>
                  <a:lnTo>
                    <a:pt x="0" y="19"/>
                  </a:lnTo>
                  <a:lnTo>
                    <a:pt x="7" y="64"/>
                  </a:lnTo>
                  <a:lnTo>
                    <a:pt x="142" y="45"/>
                  </a:lnTo>
                  <a:lnTo>
                    <a:pt x="137" y="0"/>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 name="ï$ľíḋê"/>
            <p:cNvSpPr/>
            <p:nvPr userDrawn="1"/>
          </p:nvSpPr>
          <p:spPr bwMode="auto">
            <a:xfrm>
              <a:off x="5665897" y="1836079"/>
              <a:ext cx="159872" cy="98292"/>
            </a:xfrm>
            <a:custGeom>
              <a:avLst/>
              <a:gdLst>
                <a:gd name="T0" fmla="*/ 97 w 135"/>
                <a:gd name="T1" fmla="*/ 0 h 83"/>
                <a:gd name="T2" fmla="*/ 19 w 135"/>
                <a:gd name="T3" fmla="*/ 12 h 83"/>
                <a:gd name="T4" fmla="*/ 0 w 135"/>
                <a:gd name="T5" fmla="*/ 83 h 83"/>
                <a:gd name="T6" fmla="*/ 135 w 135"/>
                <a:gd name="T7" fmla="*/ 62 h 83"/>
                <a:gd name="T8" fmla="*/ 97 w 135"/>
                <a:gd name="T9" fmla="*/ 0 h 83"/>
              </a:gdLst>
              <a:ahLst/>
              <a:cxnLst>
                <a:cxn ang="0">
                  <a:pos x="T0" y="T1"/>
                </a:cxn>
                <a:cxn ang="0">
                  <a:pos x="T2" y="T3"/>
                </a:cxn>
                <a:cxn ang="0">
                  <a:pos x="T4" y="T5"/>
                </a:cxn>
                <a:cxn ang="0">
                  <a:pos x="T6" y="T7"/>
                </a:cxn>
                <a:cxn ang="0">
                  <a:pos x="T8" y="T9"/>
                </a:cxn>
              </a:cxnLst>
              <a:rect l="0" t="0" r="r" b="b"/>
              <a:pathLst>
                <a:path w="135" h="83">
                  <a:moveTo>
                    <a:pt x="97" y="0"/>
                  </a:moveTo>
                  <a:lnTo>
                    <a:pt x="19" y="12"/>
                  </a:lnTo>
                  <a:lnTo>
                    <a:pt x="0" y="83"/>
                  </a:lnTo>
                  <a:lnTo>
                    <a:pt x="135" y="62"/>
                  </a:lnTo>
                  <a:lnTo>
                    <a:pt x="97" y="0"/>
                  </a:lnTo>
                  <a:close/>
                </a:path>
              </a:pathLst>
            </a:custGeom>
            <a:solidFill>
              <a:srgbClr val="6B6E7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íšļïďé"/>
            <p:cNvSpPr/>
            <p:nvPr userDrawn="1"/>
          </p:nvSpPr>
          <p:spPr bwMode="auto">
            <a:xfrm>
              <a:off x="5659976" y="1909502"/>
              <a:ext cx="174083" cy="42633"/>
            </a:xfrm>
            <a:custGeom>
              <a:avLst/>
              <a:gdLst>
                <a:gd name="T0" fmla="*/ 147 w 147"/>
                <a:gd name="T1" fmla="*/ 14 h 36"/>
                <a:gd name="T2" fmla="*/ 2 w 147"/>
                <a:gd name="T3" fmla="*/ 36 h 36"/>
                <a:gd name="T4" fmla="*/ 0 w 147"/>
                <a:gd name="T5" fmla="*/ 21 h 36"/>
                <a:gd name="T6" fmla="*/ 145 w 147"/>
                <a:gd name="T7" fmla="*/ 0 h 36"/>
                <a:gd name="T8" fmla="*/ 147 w 147"/>
                <a:gd name="T9" fmla="*/ 14 h 36"/>
              </a:gdLst>
              <a:ahLst/>
              <a:cxnLst>
                <a:cxn ang="0">
                  <a:pos x="T0" y="T1"/>
                </a:cxn>
                <a:cxn ang="0">
                  <a:pos x="T2" y="T3"/>
                </a:cxn>
                <a:cxn ang="0">
                  <a:pos x="T4" y="T5"/>
                </a:cxn>
                <a:cxn ang="0">
                  <a:pos x="T6" y="T7"/>
                </a:cxn>
                <a:cxn ang="0">
                  <a:pos x="T8" y="T9"/>
                </a:cxn>
              </a:cxnLst>
              <a:rect l="0" t="0" r="r" b="b"/>
              <a:pathLst>
                <a:path w="147" h="36">
                  <a:moveTo>
                    <a:pt x="147" y="14"/>
                  </a:moveTo>
                  <a:lnTo>
                    <a:pt x="2" y="36"/>
                  </a:lnTo>
                  <a:lnTo>
                    <a:pt x="0" y="21"/>
                  </a:lnTo>
                  <a:lnTo>
                    <a:pt x="145" y="0"/>
                  </a:lnTo>
                  <a:lnTo>
                    <a:pt x="147" y="14"/>
                  </a:lnTo>
                  <a:close/>
                </a:path>
              </a:pathLst>
            </a:custGeom>
            <a:solidFill>
              <a:srgbClr val="E2AE0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îṥ1îďe"/>
            <p:cNvSpPr/>
            <p:nvPr userDrawn="1"/>
          </p:nvSpPr>
          <p:spPr bwMode="auto">
            <a:xfrm>
              <a:off x="5674186" y="1741340"/>
              <a:ext cx="106581" cy="108950"/>
            </a:xfrm>
            <a:custGeom>
              <a:avLst/>
              <a:gdLst>
                <a:gd name="T0" fmla="*/ 80 w 90"/>
                <a:gd name="T1" fmla="*/ 0 h 92"/>
                <a:gd name="T2" fmla="*/ 0 w 90"/>
                <a:gd name="T3" fmla="*/ 11 h 92"/>
                <a:gd name="T4" fmla="*/ 12 w 90"/>
                <a:gd name="T5" fmla="*/ 92 h 92"/>
                <a:gd name="T6" fmla="*/ 90 w 90"/>
                <a:gd name="T7" fmla="*/ 80 h 92"/>
                <a:gd name="T8" fmla="*/ 80 w 90"/>
                <a:gd name="T9" fmla="*/ 0 h 92"/>
              </a:gdLst>
              <a:ahLst/>
              <a:cxnLst>
                <a:cxn ang="0">
                  <a:pos x="T0" y="T1"/>
                </a:cxn>
                <a:cxn ang="0">
                  <a:pos x="T2" y="T3"/>
                </a:cxn>
                <a:cxn ang="0">
                  <a:pos x="T4" y="T5"/>
                </a:cxn>
                <a:cxn ang="0">
                  <a:pos x="T6" y="T7"/>
                </a:cxn>
                <a:cxn ang="0">
                  <a:pos x="T8" y="T9"/>
                </a:cxn>
              </a:cxnLst>
              <a:rect l="0" t="0" r="r" b="b"/>
              <a:pathLst>
                <a:path w="90" h="92">
                  <a:moveTo>
                    <a:pt x="80" y="0"/>
                  </a:moveTo>
                  <a:lnTo>
                    <a:pt x="0" y="11"/>
                  </a:lnTo>
                  <a:lnTo>
                    <a:pt x="12" y="92"/>
                  </a:lnTo>
                  <a:lnTo>
                    <a:pt x="90" y="80"/>
                  </a:lnTo>
                  <a:lnTo>
                    <a:pt x="80"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ïşlïde"/>
            <p:cNvSpPr/>
            <p:nvPr userDrawn="1"/>
          </p:nvSpPr>
          <p:spPr bwMode="auto">
            <a:xfrm>
              <a:off x="5680108" y="1664365"/>
              <a:ext cx="81713" cy="90002"/>
            </a:xfrm>
            <a:custGeom>
              <a:avLst/>
              <a:gdLst>
                <a:gd name="T0" fmla="*/ 69 w 69"/>
                <a:gd name="T1" fmla="*/ 65 h 76"/>
                <a:gd name="T2" fmla="*/ 0 w 69"/>
                <a:gd name="T3" fmla="*/ 76 h 76"/>
                <a:gd name="T4" fmla="*/ 18 w 69"/>
                <a:gd name="T5" fmla="*/ 1 h 76"/>
                <a:gd name="T6" fmla="*/ 30 w 69"/>
                <a:gd name="T7" fmla="*/ 0 h 76"/>
                <a:gd name="T8" fmla="*/ 69 w 69"/>
                <a:gd name="T9" fmla="*/ 65 h 76"/>
              </a:gdLst>
              <a:ahLst/>
              <a:cxnLst>
                <a:cxn ang="0">
                  <a:pos x="T0" y="T1"/>
                </a:cxn>
                <a:cxn ang="0">
                  <a:pos x="T2" y="T3"/>
                </a:cxn>
                <a:cxn ang="0">
                  <a:pos x="T4" y="T5"/>
                </a:cxn>
                <a:cxn ang="0">
                  <a:pos x="T6" y="T7"/>
                </a:cxn>
                <a:cxn ang="0">
                  <a:pos x="T8" y="T9"/>
                </a:cxn>
              </a:cxnLst>
              <a:rect l="0" t="0" r="r" b="b"/>
              <a:pathLst>
                <a:path w="69" h="76">
                  <a:moveTo>
                    <a:pt x="69" y="65"/>
                  </a:moveTo>
                  <a:lnTo>
                    <a:pt x="0" y="76"/>
                  </a:lnTo>
                  <a:lnTo>
                    <a:pt x="18" y="1"/>
                  </a:lnTo>
                  <a:lnTo>
                    <a:pt x="30" y="0"/>
                  </a:lnTo>
                  <a:lnTo>
                    <a:pt x="69" y="65"/>
                  </a:lnTo>
                  <a:close/>
                </a:path>
              </a:pathLst>
            </a:custGeom>
            <a:solidFill>
              <a:srgbClr val="6B6E7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ïṧļîḋê"/>
            <p:cNvSpPr/>
            <p:nvPr userDrawn="1"/>
          </p:nvSpPr>
          <p:spPr bwMode="auto">
            <a:xfrm>
              <a:off x="5755899" y="2022005"/>
              <a:ext cx="55660" cy="63949"/>
            </a:xfrm>
            <a:custGeom>
              <a:avLst/>
              <a:gdLst>
                <a:gd name="T0" fmla="*/ 6 w 27"/>
                <a:gd name="T1" fmla="*/ 31 h 31"/>
                <a:gd name="T2" fmla="*/ 5 w 27"/>
                <a:gd name="T3" fmla="*/ 30 h 31"/>
                <a:gd name="T4" fmla="*/ 3 w 27"/>
                <a:gd name="T5" fmla="*/ 28 h 31"/>
                <a:gd name="T6" fmla="*/ 0 w 27"/>
                <a:gd name="T7" fmla="*/ 4 h 31"/>
                <a:gd name="T8" fmla="*/ 2 w 27"/>
                <a:gd name="T9" fmla="*/ 0 h 31"/>
                <a:gd name="T10" fmla="*/ 6 w 27"/>
                <a:gd name="T11" fmla="*/ 3 h 31"/>
                <a:gd name="T12" fmla="*/ 9 w 27"/>
                <a:gd name="T13" fmla="*/ 24 h 31"/>
                <a:gd name="T14" fmla="*/ 23 w 27"/>
                <a:gd name="T15" fmla="*/ 22 h 31"/>
                <a:gd name="T16" fmla="*/ 26 w 27"/>
                <a:gd name="T17" fmla="*/ 25 h 31"/>
                <a:gd name="T18" fmla="*/ 24 w 27"/>
                <a:gd name="T19" fmla="*/ 28 h 31"/>
                <a:gd name="T20" fmla="*/ 7 w 27"/>
                <a:gd name="T21" fmla="*/ 31 h 31"/>
                <a:gd name="T22" fmla="*/ 6 w 27"/>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31">
                  <a:moveTo>
                    <a:pt x="6" y="31"/>
                  </a:moveTo>
                  <a:cubicBezTo>
                    <a:pt x="6" y="31"/>
                    <a:pt x="5" y="31"/>
                    <a:pt x="5" y="30"/>
                  </a:cubicBezTo>
                  <a:cubicBezTo>
                    <a:pt x="4" y="30"/>
                    <a:pt x="4" y="29"/>
                    <a:pt x="3" y="28"/>
                  </a:cubicBezTo>
                  <a:cubicBezTo>
                    <a:pt x="0" y="4"/>
                    <a:pt x="0" y="4"/>
                    <a:pt x="0" y="4"/>
                  </a:cubicBezTo>
                  <a:cubicBezTo>
                    <a:pt x="0" y="2"/>
                    <a:pt x="1" y="1"/>
                    <a:pt x="2" y="0"/>
                  </a:cubicBezTo>
                  <a:cubicBezTo>
                    <a:pt x="4" y="0"/>
                    <a:pt x="5" y="1"/>
                    <a:pt x="6" y="3"/>
                  </a:cubicBezTo>
                  <a:cubicBezTo>
                    <a:pt x="9" y="24"/>
                    <a:pt x="9" y="24"/>
                    <a:pt x="9" y="24"/>
                  </a:cubicBezTo>
                  <a:cubicBezTo>
                    <a:pt x="23" y="22"/>
                    <a:pt x="23" y="22"/>
                    <a:pt x="23" y="22"/>
                  </a:cubicBezTo>
                  <a:cubicBezTo>
                    <a:pt x="25" y="22"/>
                    <a:pt x="26" y="23"/>
                    <a:pt x="26" y="25"/>
                  </a:cubicBezTo>
                  <a:cubicBezTo>
                    <a:pt x="27" y="27"/>
                    <a:pt x="26" y="28"/>
                    <a:pt x="24" y="28"/>
                  </a:cubicBezTo>
                  <a:cubicBezTo>
                    <a:pt x="7" y="31"/>
                    <a:pt x="7" y="31"/>
                    <a:pt x="7" y="31"/>
                  </a:cubicBezTo>
                  <a:lnTo>
                    <a:pt x="6" y="31"/>
                  </a:lnTo>
                  <a:close/>
                </a:path>
              </a:pathLst>
            </a:custGeom>
            <a:solidFill>
              <a:srgbClr val="4241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ïṣḻídé"/>
            <p:cNvSpPr/>
            <p:nvPr userDrawn="1"/>
          </p:nvSpPr>
          <p:spPr bwMode="auto">
            <a:xfrm>
              <a:off x="6725789" y="2847417"/>
              <a:ext cx="350534" cy="284217"/>
            </a:xfrm>
            <a:custGeom>
              <a:avLst/>
              <a:gdLst>
                <a:gd name="T0" fmla="*/ 296 w 296"/>
                <a:gd name="T1" fmla="*/ 97 h 240"/>
                <a:gd name="T2" fmla="*/ 61 w 296"/>
                <a:gd name="T3" fmla="*/ 0 h 240"/>
                <a:gd name="T4" fmla="*/ 0 w 296"/>
                <a:gd name="T5" fmla="*/ 143 h 240"/>
                <a:gd name="T6" fmla="*/ 237 w 296"/>
                <a:gd name="T7" fmla="*/ 240 h 240"/>
                <a:gd name="T8" fmla="*/ 296 w 296"/>
                <a:gd name="T9" fmla="*/ 97 h 240"/>
              </a:gdLst>
              <a:ahLst/>
              <a:cxnLst>
                <a:cxn ang="0">
                  <a:pos x="T0" y="T1"/>
                </a:cxn>
                <a:cxn ang="0">
                  <a:pos x="T2" y="T3"/>
                </a:cxn>
                <a:cxn ang="0">
                  <a:pos x="T4" y="T5"/>
                </a:cxn>
                <a:cxn ang="0">
                  <a:pos x="T6" y="T7"/>
                </a:cxn>
                <a:cxn ang="0">
                  <a:pos x="T8" y="T9"/>
                </a:cxn>
              </a:cxnLst>
              <a:rect l="0" t="0" r="r" b="b"/>
              <a:pathLst>
                <a:path w="296" h="240">
                  <a:moveTo>
                    <a:pt x="296" y="97"/>
                  </a:moveTo>
                  <a:lnTo>
                    <a:pt x="61" y="0"/>
                  </a:lnTo>
                  <a:lnTo>
                    <a:pt x="0" y="143"/>
                  </a:lnTo>
                  <a:lnTo>
                    <a:pt x="237" y="240"/>
                  </a:lnTo>
                  <a:lnTo>
                    <a:pt x="296" y="97"/>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îṣľïďé"/>
            <p:cNvSpPr/>
            <p:nvPr userDrawn="1"/>
          </p:nvSpPr>
          <p:spPr bwMode="auto">
            <a:xfrm>
              <a:off x="6806318" y="2695835"/>
              <a:ext cx="331586" cy="243953"/>
            </a:xfrm>
            <a:custGeom>
              <a:avLst/>
              <a:gdLst>
                <a:gd name="T0" fmla="*/ 280 w 280"/>
                <a:gd name="T1" fmla="*/ 97 h 206"/>
                <a:gd name="T2" fmla="*/ 45 w 280"/>
                <a:gd name="T3" fmla="*/ 0 h 206"/>
                <a:gd name="T4" fmla="*/ 0 w 280"/>
                <a:gd name="T5" fmla="*/ 109 h 206"/>
                <a:gd name="T6" fmla="*/ 235 w 280"/>
                <a:gd name="T7" fmla="*/ 206 h 206"/>
                <a:gd name="T8" fmla="*/ 280 w 280"/>
                <a:gd name="T9" fmla="*/ 97 h 206"/>
              </a:gdLst>
              <a:ahLst/>
              <a:cxnLst>
                <a:cxn ang="0">
                  <a:pos x="T0" y="T1"/>
                </a:cxn>
                <a:cxn ang="0">
                  <a:pos x="T2" y="T3"/>
                </a:cxn>
                <a:cxn ang="0">
                  <a:pos x="T4" y="T5"/>
                </a:cxn>
                <a:cxn ang="0">
                  <a:pos x="T6" y="T7"/>
                </a:cxn>
                <a:cxn ang="0">
                  <a:pos x="T8" y="T9"/>
                </a:cxn>
              </a:cxnLst>
              <a:rect l="0" t="0" r="r" b="b"/>
              <a:pathLst>
                <a:path w="280" h="206">
                  <a:moveTo>
                    <a:pt x="280" y="97"/>
                  </a:moveTo>
                  <a:lnTo>
                    <a:pt x="45" y="0"/>
                  </a:lnTo>
                  <a:lnTo>
                    <a:pt x="0" y="109"/>
                  </a:lnTo>
                  <a:lnTo>
                    <a:pt x="235" y="206"/>
                  </a:lnTo>
                  <a:lnTo>
                    <a:pt x="280" y="97"/>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 name="ïṧļidé"/>
            <p:cNvSpPr/>
            <p:nvPr userDrawn="1"/>
          </p:nvSpPr>
          <p:spPr bwMode="auto">
            <a:xfrm>
              <a:off x="6783817" y="2818996"/>
              <a:ext cx="315007" cy="149214"/>
            </a:xfrm>
            <a:custGeom>
              <a:avLst/>
              <a:gdLst>
                <a:gd name="T0" fmla="*/ 259 w 266"/>
                <a:gd name="T1" fmla="*/ 126 h 126"/>
                <a:gd name="T2" fmla="*/ 0 w 266"/>
                <a:gd name="T3" fmla="*/ 19 h 126"/>
                <a:gd name="T4" fmla="*/ 7 w 266"/>
                <a:gd name="T5" fmla="*/ 0 h 126"/>
                <a:gd name="T6" fmla="*/ 266 w 266"/>
                <a:gd name="T7" fmla="*/ 107 h 126"/>
                <a:gd name="T8" fmla="*/ 259 w 266"/>
                <a:gd name="T9" fmla="*/ 126 h 126"/>
              </a:gdLst>
              <a:ahLst/>
              <a:cxnLst>
                <a:cxn ang="0">
                  <a:pos x="T0" y="T1"/>
                </a:cxn>
                <a:cxn ang="0">
                  <a:pos x="T2" y="T3"/>
                </a:cxn>
                <a:cxn ang="0">
                  <a:pos x="T4" y="T5"/>
                </a:cxn>
                <a:cxn ang="0">
                  <a:pos x="T6" y="T7"/>
                </a:cxn>
                <a:cxn ang="0">
                  <a:pos x="T8" y="T9"/>
                </a:cxn>
              </a:cxnLst>
              <a:rect l="0" t="0" r="r" b="b"/>
              <a:pathLst>
                <a:path w="266" h="126">
                  <a:moveTo>
                    <a:pt x="259" y="126"/>
                  </a:moveTo>
                  <a:lnTo>
                    <a:pt x="0" y="19"/>
                  </a:lnTo>
                  <a:lnTo>
                    <a:pt x="7" y="0"/>
                  </a:lnTo>
                  <a:lnTo>
                    <a:pt x="266" y="107"/>
                  </a:lnTo>
                  <a:lnTo>
                    <a:pt x="259" y="126"/>
                  </a:lnTo>
                  <a:close/>
                </a:path>
              </a:pathLst>
            </a:custGeom>
            <a:solidFill>
              <a:srgbClr val="E2AE0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2" name="íś1ïḑe"/>
            <p:cNvSpPr/>
            <p:nvPr userDrawn="1"/>
          </p:nvSpPr>
          <p:spPr bwMode="auto">
            <a:xfrm>
              <a:off x="6750658" y="2894787"/>
              <a:ext cx="92370" cy="149214"/>
            </a:xfrm>
            <a:custGeom>
              <a:avLst/>
              <a:gdLst>
                <a:gd name="T0" fmla="*/ 43 w 45"/>
                <a:gd name="T1" fmla="*/ 16 h 73"/>
                <a:gd name="T2" fmla="*/ 37 w 45"/>
                <a:gd name="T3" fmla="*/ 2 h 73"/>
                <a:gd name="T4" fmla="*/ 24 w 45"/>
                <a:gd name="T5" fmla="*/ 8 h 73"/>
                <a:gd name="T6" fmla="*/ 0 w 45"/>
                <a:gd name="T7" fmla="*/ 65 h 73"/>
                <a:gd name="T8" fmla="*/ 19 w 45"/>
                <a:gd name="T9" fmla="*/ 73 h 73"/>
                <a:gd name="T10" fmla="*/ 43 w 45"/>
                <a:gd name="T11" fmla="*/ 16 h 73"/>
              </a:gdLst>
              <a:ahLst/>
              <a:cxnLst>
                <a:cxn ang="0">
                  <a:pos x="T0" y="T1"/>
                </a:cxn>
                <a:cxn ang="0">
                  <a:pos x="T2" y="T3"/>
                </a:cxn>
                <a:cxn ang="0">
                  <a:pos x="T4" y="T5"/>
                </a:cxn>
                <a:cxn ang="0">
                  <a:pos x="T6" y="T7"/>
                </a:cxn>
                <a:cxn ang="0">
                  <a:pos x="T8" y="T9"/>
                </a:cxn>
                <a:cxn ang="0">
                  <a:pos x="T10" y="T11"/>
                </a:cxn>
              </a:cxnLst>
              <a:rect l="0" t="0" r="r" b="b"/>
              <a:pathLst>
                <a:path w="45" h="73">
                  <a:moveTo>
                    <a:pt x="43" y="16"/>
                  </a:moveTo>
                  <a:cubicBezTo>
                    <a:pt x="45" y="10"/>
                    <a:pt x="43" y="4"/>
                    <a:pt x="37" y="2"/>
                  </a:cubicBezTo>
                  <a:cubicBezTo>
                    <a:pt x="32" y="0"/>
                    <a:pt x="26" y="3"/>
                    <a:pt x="24" y="8"/>
                  </a:cubicBezTo>
                  <a:cubicBezTo>
                    <a:pt x="0" y="65"/>
                    <a:pt x="0" y="65"/>
                    <a:pt x="0" y="65"/>
                  </a:cubicBezTo>
                  <a:cubicBezTo>
                    <a:pt x="19" y="73"/>
                    <a:pt x="19" y="73"/>
                    <a:pt x="19" y="73"/>
                  </a:cubicBezTo>
                  <a:lnTo>
                    <a:pt x="43" y="16"/>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3" name="îSlíḑè"/>
            <p:cNvSpPr/>
            <p:nvPr userDrawn="1"/>
          </p:nvSpPr>
          <p:spPr bwMode="auto">
            <a:xfrm>
              <a:off x="6814608" y="2920840"/>
              <a:ext cx="92370" cy="149214"/>
            </a:xfrm>
            <a:custGeom>
              <a:avLst/>
              <a:gdLst>
                <a:gd name="T0" fmla="*/ 43 w 45"/>
                <a:gd name="T1" fmla="*/ 15 h 73"/>
                <a:gd name="T2" fmla="*/ 37 w 45"/>
                <a:gd name="T3" fmla="*/ 2 h 73"/>
                <a:gd name="T4" fmla="*/ 24 w 45"/>
                <a:gd name="T5" fmla="*/ 8 h 73"/>
                <a:gd name="T6" fmla="*/ 0 w 45"/>
                <a:gd name="T7" fmla="*/ 65 h 73"/>
                <a:gd name="T8" fmla="*/ 19 w 45"/>
                <a:gd name="T9" fmla="*/ 73 h 73"/>
                <a:gd name="T10" fmla="*/ 43 w 45"/>
                <a:gd name="T11" fmla="*/ 15 h 73"/>
              </a:gdLst>
              <a:ahLst/>
              <a:cxnLst>
                <a:cxn ang="0">
                  <a:pos x="T0" y="T1"/>
                </a:cxn>
                <a:cxn ang="0">
                  <a:pos x="T2" y="T3"/>
                </a:cxn>
                <a:cxn ang="0">
                  <a:pos x="T4" y="T5"/>
                </a:cxn>
                <a:cxn ang="0">
                  <a:pos x="T6" y="T7"/>
                </a:cxn>
                <a:cxn ang="0">
                  <a:pos x="T8" y="T9"/>
                </a:cxn>
                <a:cxn ang="0">
                  <a:pos x="T10" y="T11"/>
                </a:cxn>
              </a:cxnLst>
              <a:rect l="0" t="0" r="r" b="b"/>
              <a:pathLst>
                <a:path w="45" h="73">
                  <a:moveTo>
                    <a:pt x="43" y="15"/>
                  </a:moveTo>
                  <a:cubicBezTo>
                    <a:pt x="45" y="10"/>
                    <a:pt x="43" y="4"/>
                    <a:pt x="37" y="2"/>
                  </a:cubicBezTo>
                  <a:cubicBezTo>
                    <a:pt x="32" y="0"/>
                    <a:pt x="26" y="2"/>
                    <a:pt x="24" y="8"/>
                  </a:cubicBezTo>
                  <a:cubicBezTo>
                    <a:pt x="0" y="65"/>
                    <a:pt x="0" y="65"/>
                    <a:pt x="0" y="65"/>
                  </a:cubicBezTo>
                  <a:cubicBezTo>
                    <a:pt x="19" y="73"/>
                    <a:pt x="19" y="73"/>
                    <a:pt x="19" y="73"/>
                  </a:cubicBezTo>
                  <a:lnTo>
                    <a:pt x="43" y="15"/>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4" name="işļîde"/>
            <p:cNvSpPr/>
            <p:nvPr userDrawn="1"/>
          </p:nvSpPr>
          <p:spPr bwMode="auto">
            <a:xfrm>
              <a:off x="6879740" y="2946893"/>
              <a:ext cx="90002" cy="148030"/>
            </a:xfrm>
            <a:custGeom>
              <a:avLst/>
              <a:gdLst>
                <a:gd name="T0" fmla="*/ 42 w 44"/>
                <a:gd name="T1" fmla="*/ 15 h 72"/>
                <a:gd name="T2" fmla="*/ 36 w 44"/>
                <a:gd name="T3" fmla="*/ 2 h 72"/>
                <a:gd name="T4" fmla="*/ 23 w 44"/>
                <a:gd name="T5" fmla="*/ 7 h 72"/>
                <a:gd name="T6" fmla="*/ 0 w 44"/>
                <a:gd name="T7" fmla="*/ 65 h 72"/>
                <a:gd name="T8" fmla="*/ 19 w 44"/>
                <a:gd name="T9" fmla="*/ 72 h 72"/>
                <a:gd name="T10" fmla="*/ 42 w 44"/>
                <a:gd name="T11" fmla="*/ 15 h 72"/>
              </a:gdLst>
              <a:ahLst/>
              <a:cxnLst>
                <a:cxn ang="0">
                  <a:pos x="T0" y="T1"/>
                </a:cxn>
                <a:cxn ang="0">
                  <a:pos x="T2" y="T3"/>
                </a:cxn>
                <a:cxn ang="0">
                  <a:pos x="T4" y="T5"/>
                </a:cxn>
                <a:cxn ang="0">
                  <a:pos x="T6" y="T7"/>
                </a:cxn>
                <a:cxn ang="0">
                  <a:pos x="T8" y="T9"/>
                </a:cxn>
                <a:cxn ang="0">
                  <a:pos x="T10" y="T11"/>
                </a:cxn>
              </a:cxnLst>
              <a:rect l="0" t="0" r="r" b="b"/>
              <a:pathLst>
                <a:path w="44" h="72">
                  <a:moveTo>
                    <a:pt x="42" y="15"/>
                  </a:moveTo>
                  <a:cubicBezTo>
                    <a:pt x="44" y="10"/>
                    <a:pt x="42" y="4"/>
                    <a:pt x="36" y="2"/>
                  </a:cubicBezTo>
                  <a:cubicBezTo>
                    <a:pt x="31" y="0"/>
                    <a:pt x="25" y="2"/>
                    <a:pt x="23" y="7"/>
                  </a:cubicBezTo>
                  <a:cubicBezTo>
                    <a:pt x="0" y="65"/>
                    <a:pt x="0" y="65"/>
                    <a:pt x="0" y="65"/>
                  </a:cubicBezTo>
                  <a:cubicBezTo>
                    <a:pt x="19" y="72"/>
                    <a:pt x="19" y="72"/>
                    <a:pt x="19" y="72"/>
                  </a:cubicBezTo>
                  <a:lnTo>
                    <a:pt x="42" y="15"/>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5" name="îsļídè"/>
            <p:cNvSpPr/>
            <p:nvPr userDrawn="1"/>
          </p:nvSpPr>
          <p:spPr bwMode="auto">
            <a:xfrm>
              <a:off x="6943689" y="2971762"/>
              <a:ext cx="90002" cy="149214"/>
            </a:xfrm>
            <a:custGeom>
              <a:avLst/>
              <a:gdLst>
                <a:gd name="T0" fmla="*/ 42 w 44"/>
                <a:gd name="T1" fmla="*/ 16 h 73"/>
                <a:gd name="T2" fmla="*/ 37 w 44"/>
                <a:gd name="T3" fmla="*/ 2 h 73"/>
                <a:gd name="T4" fmla="*/ 23 w 44"/>
                <a:gd name="T5" fmla="*/ 8 h 73"/>
                <a:gd name="T6" fmla="*/ 0 w 44"/>
                <a:gd name="T7" fmla="*/ 65 h 73"/>
                <a:gd name="T8" fmla="*/ 19 w 44"/>
                <a:gd name="T9" fmla="*/ 73 h 73"/>
                <a:gd name="T10" fmla="*/ 42 w 44"/>
                <a:gd name="T11" fmla="*/ 16 h 73"/>
              </a:gdLst>
              <a:ahLst/>
              <a:cxnLst>
                <a:cxn ang="0">
                  <a:pos x="T0" y="T1"/>
                </a:cxn>
                <a:cxn ang="0">
                  <a:pos x="T2" y="T3"/>
                </a:cxn>
                <a:cxn ang="0">
                  <a:pos x="T4" y="T5"/>
                </a:cxn>
                <a:cxn ang="0">
                  <a:pos x="T6" y="T7"/>
                </a:cxn>
                <a:cxn ang="0">
                  <a:pos x="T8" y="T9"/>
                </a:cxn>
                <a:cxn ang="0">
                  <a:pos x="T10" y="T11"/>
                </a:cxn>
              </a:cxnLst>
              <a:rect l="0" t="0" r="r" b="b"/>
              <a:pathLst>
                <a:path w="44" h="73">
                  <a:moveTo>
                    <a:pt x="42" y="16"/>
                  </a:moveTo>
                  <a:cubicBezTo>
                    <a:pt x="44" y="11"/>
                    <a:pt x="42" y="5"/>
                    <a:pt x="37" y="2"/>
                  </a:cubicBezTo>
                  <a:cubicBezTo>
                    <a:pt x="31" y="0"/>
                    <a:pt x="25" y="3"/>
                    <a:pt x="23" y="8"/>
                  </a:cubicBezTo>
                  <a:cubicBezTo>
                    <a:pt x="0" y="65"/>
                    <a:pt x="0" y="65"/>
                    <a:pt x="0" y="65"/>
                  </a:cubicBezTo>
                  <a:cubicBezTo>
                    <a:pt x="19" y="73"/>
                    <a:pt x="19" y="73"/>
                    <a:pt x="19" y="73"/>
                  </a:cubicBezTo>
                  <a:lnTo>
                    <a:pt x="42" y="16"/>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6" name="îSḻîďe"/>
            <p:cNvSpPr/>
            <p:nvPr userDrawn="1"/>
          </p:nvSpPr>
          <p:spPr bwMode="auto">
            <a:xfrm>
              <a:off x="6831187" y="2740836"/>
              <a:ext cx="75791" cy="110134"/>
            </a:xfrm>
            <a:custGeom>
              <a:avLst/>
              <a:gdLst>
                <a:gd name="T0" fmla="*/ 35 w 37"/>
                <a:gd name="T1" fmla="*/ 16 h 54"/>
                <a:gd name="T2" fmla="*/ 29 w 37"/>
                <a:gd name="T3" fmla="*/ 2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0"/>
                    <a:pt x="34" y="4"/>
                    <a:pt x="29" y="2"/>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7" name="îŝḷide"/>
            <p:cNvSpPr/>
            <p:nvPr userDrawn="1"/>
          </p:nvSpPr>
          <p:spPr bwMode="auto">
            <a:xfrm>
              <a:off x="6893951" y="2766889"/>
              <a:ext cx="75791" cy="108950"/>
            </a:xfrm>
            <a:custGeom>
              <a:avLst/>
              <a:gdLst>
                <a:gd name="T0" fmla="*/ 35 w 37"/>
                <a:gd name="T1" fmla="*/ 15 h 53"/>
                <a:gd name="T2" fmla="*/ 29 w 37"/>
                <a:gd name="T3" fmla="*/ 2 h 53"/>
                <a:gd name="T4" fmla="*/ 16 w 37"/>
                <a:gd name="T5" fmla="*/ 8 h 53"/>
                <a:gd name="T6" fmla="*/ 0 w 37"/>
                <a:gd name="T7" fmla="*/ 45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4" y="4"/>
                    <a:pt x="29" y="2"/>
                  </a:cubicBezTo>
                  <a:cubicBezTo>
                    <a:pt x="24" y="0"/>
                    <a:pt x="18" y="2"/>
                    <a:pt x="16" y="8"/>
                  </a:cubicBezTo>
                  <a:cubicBezTo>
                    <a:pt x="0" y="45"/>
                    <a:pt x="0" y="45"/>
                    <a:pt x="0" y="45"/>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8" name="ïSḻïḓê"/>
            <p:cNvSpPr/>
            <p:nvPr userDrawn="1"/>
          </p:nvSpPr>
          <p:spPr bwMode="auto">
            <a:xfrm>
              <a:off x="6957900" y="2794127"/>
              <a:ext cx="75791" cy="107766"/>
            </a:xfrm>
            <a:custGeom>
              <a:avLst/>
              <a:gdLst>
                <a:gd name="T0" fmla="*/ 35 w 37"/>
                <a:gd name="T1" fmla="*/ 15 h 53"/>
                <a:gd name="T2" fmla="*/ 29 w 37"/>
                <a:gd name="T3" fmla="*/ 2 h 53"/>
                <a:gd name="T4" fmla="*/ 16 w 37"/>
                <a:gd name="T5" fmla="*/ 7 h 53"/>
                <a:gd name="T6" fmla="*/ 0 w 37"/>
                <a:gd name="T7" fmla="*/ 45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5" y="4"/>
                    <a:pt x="29" y="2"/>
                  </a:cubicBezTo>
                  <a:cubicBezTo>
                    <a:pt x="24" y="0"/>
                    <a:pt x="18" y="2"/>
                    <a:pt x="16" y="7"/>
                  </a:cubicBezTo>
                  <a:cubicBezTo>
                    <a:pt x="0" y="45"/>
                    <a:pt x="0" y="45"/>
                    <a:pt x="0" y="45"/>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9" name="ís1iḑe"/>
            <p:cNvSpPr/>
            <p:nvPr userDrawn="1"/>
          </p:nvSpPr>
          <p:spPr bwMode="auto">
            <a:xfrm>
              <a:off x="7021849" y="2818996"/>
              <a:ext cx="75791" cy="110134"/>
            </a:xfrm>
            <a:custGeom>
              <a:avLst/>
              <a:gdLst>
                <a:gd name="T0" fmla="*/ 35 w 37"/>
                <a:gd name="T1" fmla="*/ 16 h 54"/>
                <a:gd name="T2" fmla="*/ 29 w 37"/>
                <a:gd name="T3" fmla="*/ 2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1"/>
                    <a:pt x="35" y="5"/>
                    <a:pt x="29" y="2"/>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0" name="i$ḷíḑê"/>
            <p:cNvSpPr/>
            <p:nvPr userDrawn="1"/>
          </p:nvSpPr>
          <p:spPr bwMode="auto">
            <a:xfrm>
              <a:off x="6869082" y="2544253"/>
              <a:ext cx="332771" cy="243953"/>
            </a:xfrm>
            <a:custGeom>
              <a:avLst/>
              <a:gdLst>
                <a:gd name="T0" fmla="*/ 281 w 281"/>
                <a:gd name="T1" fmla="*/ 97 h 206"/>
                <a:gd name="T2" fmla="*/ 44 w 281"/>
                <a:gd name="T3" fmla="*/ 0 h 206"/>
                <a:gd name="T4" fmla="*/ 0 w 281"/>
                <a:gd name="T5" fmla="*/ 109 h 206"/>
                <a:gd name="T6" fmla="*/ 236 w 281"/>
                <a:gd name="T7" fmla="*/ 206 h 206"/>
                <a:gd name="T8" fmla="*/ 281 w 281"/>
                <a:gd name="T9" fmla="*/ 97 h 206"/>
              </a:gdLst>
              <a:ahLst/>
              <a:cxnLst>
                <a:cxn ang="0">
                  <a:pos x="T0" y="T1"/>
                </a:cxn>
                <a:cxn ang="0">
                  <a:pos x="T2" y="T3"/>
                </a:cxn>
                <a:cxn ang="0">
                  <a:pos x="T4" y="T5"/>
                </a:cxn>
                <a:cxn ang="0">
                  <a:pos x="T6" y="T7"/>
                </a:cxn>
                <a:cxn ang="0">
                  <a:pos x="T8" y="T9"/>
                </a:cxn>
              </a:cxnLst>
              <a:rect l="0" t="0" r="r" b="b"/>
              <a:pathLst>
                <a:path w="281" h="206">
                  <a:moveTo>
                    <a:pt x="281" y="97"/>
                  </a:moveTo>
                  <a:lnTo>
                    <a:pt x="44" y="0"/>
                  </a:lnTo>
                  <a:lnTo>
                    <a:pt x="0" y="109"/>
                  </a:lnTo>
                  <a:lnTo>
                    <a:pt x="236" y="206"/>
                  </a:lnTo>
                  <a:lnTo>
                    <a:pt x="281" y="97"/>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1" name="iSlïḋé"/>
            <p:cNvSpPr/>
            <p:nvPr userDrawn="1"/>
          </p:nvSpPr>
          <p:spPr bwMode="auto">
            <a:xfrm>
              <a:off x="6845398" y="2667413"/>
              <a:ext cx="317375" cy="149214"/>
            </a:xfrm>
            <a:custGeom>
              <a:avLst/>
              <a:gdLst>
                <a:gd name="T0" fmla="*/ 259 w 268"/>
                <a:gd name="T1" fmla="*/ 126 h 126"/>
                <a:gd name="T2" fmla="*/ 0 w 268"/>
                <a:gd name="T3" fmla="*/ 19 h 126"/>
                <a:gd name="T4" fmla="*/ 8 w 268"/>
                <a:gd name="T5" fmla="*/ 0 h 126"/>
                <a:gd name="T6" fmla="*/ 268 w 268"/>
                <a:gd name="T7" fmla="*/ 105 h 126"/>
                <a:gd name="T8" fmla="*/ 259 w 268"/>
                <a:gd name="T9" fmla="*/ 126 h 126"/>
              </a:gdLst>
              <a:ahLst/>
              <a:cxnLst>
                <a:cxn ang="0">
                  <a:pos x="T0" y="T1"/>
                </a:cxn>
                <a:cxn ang="0">
                  <a:pos x="T2" y="T3"/>
                </a:cxn>
                <a:cxn ang="0">
                  <a:pos x="T4" y="T5"/>
                </a:cxn>
                <a:cxn ang="0">
                  <a:pos x="T6" y="T7"/>
                </a:cxn>
                <a:cxn ang="0">
                  <a:pos x="T8" y="T9"/>
                </a:cxn>
              </a:cxnLst>
              <a:rect l="0" t="0" r="r" b="b"/>
              <a:pathLst>
                <a:path w="268" h="126">
                  <a:moveTo>
                    <a:pt x="259" y="126"/>
                  </a:moveTo>
                  <a:lnTo>
                    <a:pt x="0" y="19"/>
                  </a:lnTo>
                  <a:lnTo>
                    <a:pt x="8" y="0"/>
                  </a:lnTo>
                  <a:lnTo>
                    <a:pt x="268" y="105"/>
                  </a:lnTo>
                  <a:lnTo>
                    <a:pt x="259" y="126"/>
                  </a:lnTo>
                  <a:close/>
                </a:path>
              </a:pathLst>
            </a:custGeom>
            <a:solidFill>
              <a:srgbClr val="E2AE0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2" name="işliďê"/>
            <p:cNvSpPr/>
            <p:nvPr userDrawn="1"/>
          </p:nvSpPr>
          <p:spPr bwMode="auto">
            <a:xfrm>
              <a:off x="6893951" y="2589254"/>
              <a:ext cx="74607" cy="108950"/>
            </a:xfrm>
            <a:custGeom>
              <a:avLst/>
              <a:gdLst>
                <a:gd name="T0" fmla="*/ 34 w 36"/>
                <a:gd name="T1" fmla="*/ 15 h 53"/>
                <a:gd name="T2" fmla="*/ 29 w 36"/>
                <a:gd name="T3" fmla="*/ 2 h 53"/>
                <a:gd name="T4" fmla="*/ 15 w 36"/>
                <a:gd name="T5" fmla="*/ 8 h 53"/>
                <a:gd name="T6" fmla="*/ 0 w 36"/>
                <a:gd name="T7" fmla="*/ 45 h 53"/>
                <a:gd name="T8" fmla="*/ 19 w 36"/>
                <a:gd name="T9" fmla="*/ 53 h 53"/>
                <a:gd name="T10" fmla="*/ 34 w 36"/>
                <a:gd name="T11" fmla="*/ 15 h 53"/>
              </a:gdLst>
              <a:ahLst/>
              <a:cxnLst>
                <a:cxn ang="0">
                  <a:pos x="T0" y="T1"/>
                </a:cxn>
                <a:cxn ang="0">
                  <a:pos x="T2" y="T3"/>
                </a:cxn>
                <a:cxn ang="0">
                  <a:pos x="T4" y="T5"/>
                </a:cxn>
                <a:cxn ang="0">
                  <a:pos x="T6" y="T7"/>
                </a:cxn>
                <a:cxn ang="0">
                  <a:pos x="T8" y="T9"/>
                </a:cxn>
                <a:cxn ang="0">
                  <a:pos x="T10" y="T11"/>
                </a:cxn>
              </a:cxnLst>
              <a:rect l="0" t="0" r="r" b="b"/>
              <a:pathLst>
                <a:path w="36" h="53">
                  <a:moveTo>
                    <a:pt x="34" y="15"/>
                  </a:moveTo>
                  <a:cubicBezTo>
                    <a:pt x="36" y="10"/>
                    <a:pt x="34" y="4"/>
                    <a:pt x="29" y="2"/>
                  </a:cubicBezTo>
                  <a:cubicBezTo>
                    <a:pt x="23" y="0"/>
                    <a:pt x="17" y="2"/>
                    <a:pt x="15" y="8"/>
                  </a:cubicBezTo>
                  <a:cubicBezTo>
                    <a:pt x="0" y="45"/>
                    <a:pt x="0" y="45"/>
                    <a:pt x="0" y="45"/>
                  </a:cubicBezTo>
                  <a:cubicBezTo>
                    <a:pt x="19" y="53"/>
                    <a:pt x="19" y="53"/>
                    <a:pt x="19" y="53"/>
                  </a:cubicBezTo>
                  <a:lnTo>
                    <a:pt x="34" y="15"/>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3" name="î$ḷîďe"/>
            <p:cNvSpPr/>
            <p:nvPr userDrawn="1"/>
          </p:nvSpPr>
          <p:spPr bwMode="auto">
            <a:xfrm>
              <a:off x="6957900" y="2615307"/>
              <a:ext cx="73423" cy="108950"/>
            </a:xfrm>
            <a:custGeom>
              <a:avLst/>
              <a:gdLst>
                <a:gd name="T0" fmla="*/ 34 w 36"/>
                <a:gd name="T1" fmla="*/ 15 h 53"/>
                <a:gd name="T2" fmla="*/ 29 w 36"/>
                <a:gd name="T3" fmla="*/ 2 h 53"/>
                <a:gd name="T4" fmla="*/ 15 w 36"/>
                <a:gd name="T5" fmla="*/ 7 h 53"/>
                <a:gd name="T6" fmla="*/ 0 w 36"/>
                <a:gd name="T7" fmla="*/ 45 h 53"/>
                <a:gd name="T8" fmla="*/ 19 w 36"/>
                <a:gd name="T9" fmla="*/ 53 h 53"/>
                <a:gd name="T10" fmla="*/ 34 w 36"/>
                <a:gd name="T11" fmla="*/ 15 h 53"/>
              </a:gdLst>
              <a:ahLst/>
              <a:cxnLst>
                <a:cxn ang="0">
                  <a:pos x="T0" y="T1"/>
                </a:cxn>
                <a:cxn ang="0">
                  <a:pos x="T2" y="T3"/>
                </a:cxn>
                <a:cxn ang="0">
                  <a:pos x="T4" y="T5"/>
                </a:cxn>
                <a:cxn ang="0">
                  <a:pos x="T6" y="T7"/>
                </a:cxn>
                <a:cxn ang="0">
                  <a:pos x="T8" y="T9"/>
                </a:cxn>
                <a:cxn ang="0">
                  <a:pos x="T10" y="T11"/>
                </a:cxn>
              </a:cxnLst>
              <a:rect l="0" t="0" r="r" b="b"/>
              <a:pathLst>
                <a:path w="36" h="53">
                  <a:moveTo>
                    <a:pt x="34" y="15"/>
                  </a:moveTo>
                  <a:cubicBezTo>
                    <a:pt x="36" y="10"/>
                    <a:pt x="34" y="4"/>
                    <a:pt x="29" y="2"/>
                  </a:cubicBezTo>
                  <a:cubicBezTo>
                    <a:pt x="23" y="0"/>
                    <a:pt x="17" y="2"/>
                    <a:pt x="15" y="7"/>
                  </a:cubicBezTo>
                  <a:cubicBezTo>
                    <a:pt x="0" y="45"/>
                    <a:pt x="0" y="45"/>
                    <a:pt x="0" y="45"/>
                  </a:cubicBezTo>
                  <a:cubicBezTo>
                    <a:pt x="19" y="53"/>
                    <a:pt x="19" y="53"/>
                    <a:pt x="19" y="53"/>
                  </a:cubicBezTo>
                  <a:lnTo>
                    <a:pt x="34" y="15"/>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4" name="íŝľîďê"/>
            <p:cNvSpPr/>
            <p:nvPr userDrawn="1"/>
          </p:nvSpPr>
          <p:spPr bwMode="auto">
            <a:xfrm>
              <a:off x="7021849" y="2640176"/>
              <a:ext cx="75791" cy="111318"/>
            </a:xfrm>
            <a:custGeom>
              <a:avLst/>
              <a:gdLst>
                <a:gd name="T0" fmla="*/ 34 w 37"/>
                <a:gd name="T1" fmla="*/ 16 h 54"/>
                <a:gd name="T2" fmla="*/ 29 w 37"/>
                <a:gd name="T3" fmla="*/ 2 h 54"/>
                <a:gd name="T4" fmla="*/ 15 w 37"/>
                <a:gd name="T5" fmla="*/ 8 h 54"/>
                <a:gd name="T6" fmla="*/ 0 w 37"/>
                <a:gd name="T7" fmla="*/ 46 h 54"/>
                <a:gd name="T8" fmla="*/ 19 w 37"/>
                <a:gd name="T9" fmla="*/ 54 h 54"/>
                <a:gd name="T10" fmla="*/ 34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4" y="16"/>
                  </a:moveTo>
                  <a:cubicBezTo>
                    <a:pt x="37" y="11"/>
                    <a:pt x="34" y="5"/>
                    <a:pt x="29" y="2"/>
                  </a:cubicBezTo>
                  <a:cubicBezTo>
                    <a:pt x="24" y="0"/>
                    <a:pt x="18" y="3"/>
                    <a:pt x="15" y="8"/>
                  </a:cubicBezTo>
                  <a:cubicBezTo>
                    <a:pt x="0" y="46"/>
                    <a:pt x="0" y="46"/>
                    <a:pt x="0" y="46"/>
                  </a:cubicBezTo>
                  <a:cubicBezTo>
                    <a:pt x="19" y="54"/>
                    <a:pt x="19" y="54"/>
                    <a:pt x="19" y="54"/>
                  </a:cubicBezTo>
                  <a:lnTo>
                    <a:pt x="34" y="16"/>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5" name="iṥľïḑé"/>
            <p:cNvSpPr/>
            <p:nvPr userDrawn="1"/>
          </p:nvSpPr>
          <p:spPr bwMode="auto">
            <a:xfrm>
              <a:off x="7084613" y="2667413"/>
              <a:ext cx="75791" cy="110134"/>
            </a:xfrm>
            <a:custGeom>
              <a:avLst/>
              <a:gdLst>
                <a:gd name="T0" fmla="*/ 34 w 37"/>
                <a:gd name="T1" fmla="*/ 16 h 54"/>
                <a:gd name="T2" fmla="*/ 29 w 37"/>
                <a:gd name="T3" fmla="*/ 2 h 54"/>
                <a:gd name="T4" fmla="*/ 15 w 37"/>
                <a:gd name="T5" fmla="*/ 8 h 54"/>
                <a:gd name="T6" fmla="*/ 0 w 37"/>
                <a:gd name="T7" fmla="*/ 46 h 54"/>
                <a:gd name="T8" fmla="*/ 19 w 37"/>
                <a:gd name="T9" fmla="*/ 54 h 54"/>
                <a:gd name="T10" fmla="*/ 34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4" y="16"/>
                  </a:moveTo>
                  <a:cubicBezTo>
                    <a:pt x="37" y="10"/>
                    <a:pt x="34" y="4"/>
                    <a:pt x="29" y="2"/>
                  </a:cubicBezTo>
                  <a:cubicBezTo>
                    <a:pt x="24" y="0"/>
                    <a:pt x="18" y="3"/>
                    <a:pt x="15" y="8"/>
                  </a:cubicBezTo>
                  <a:cubicBezTo>
                    <a:pt x="0" y="46"/>
                    <a:pt x="0" y="46"/>
                    <a:pt x="0" y="46"/>
                  </a:cubicBezTo>
                  <a:cubicBezTo>
                    <a:pt x="19" y="54"/>
                    <a:pt x="19" y="54"/>
                    <a:pt x="19" y="54"/>
                  </a:cubicBezTo>
                  <a:lnTo>
                    <a:pt x="34" y="16"/>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6" name="í$lïďe"/>
            <p:cNvSpPr/>
            <p:nvPr userDrawn="1"/>
          </p:nvSpPr>
          <p:spPr bwMode="auto">
            <a:xfrm>
              <a:off x="6930663" y="2390302"/>
              <a:ext cx="332771" cy="243953"/>
            </a:xfrm>
            <a:custGeom>
              <a:avLst/>
              <a:gdLst>
                <a:gd name="T0" fmla="*/ 281 w 281"/>
                <a:gd name="T1" fmla="*/ 97 h 206"/>
                <a:gd name="T2" fmla="*/ 45 w 281"/>
                <a:gd name="T3" fmla="*/ 0 h 206"/>
                <a:gd name="T4" fmla="*/ 0 w 281"/>
                <a:gd name="T5" fmla="*/ 109 h 206"/>
                <a:gd name="T6" fmla="*/ 236 w 281"/>
                <a:gd name="T7" fmla="*/ 206 h 206"/>
                <a:gd name="T8" fmla="*/ 281 w 281"/>
                <a:gd name="T9" fmla="*/ 97 h 206"/>
              </a:gdLst>
              <a:ahLst/>
              <a:cxnLst>
                <a:cxn ang="0">
                  <a:pos x="T0" y="T1"/>
                </a:cxn>
                <a:cxn ang="0">
                  <a:pos x="T2" y="T3"/>
                </a:cxn>
                <a:cxn ang="0">
                  <a:pos x="T4" y="T5"/>
                </a:cxn>
                <a:cxn ang="0">
                  <a:pos x="T6" y="T7"/>
                </a:cxn>
                <a:cxn ang="0">
                  <a:pos x="T8" y="T9"/>
                </a:cxn>
              </a:cxnLst>
              <a:rect l="0" t="0" r="r" b="b"/>
              <a:pathLst>
                <a:path w="281" h="206">
                  <a:moveTo>
                    <a:pt x="281" y="97"/>
                  </a:moveTo>
                  <a:lnTo>
                    <a:pt x="45" y="0"/>
                  </a:lnTo>
                  <a:lnTo>
                    <a:pt x="0" y="109"/>
                  </a:lnTo>
                  <a:lnTo>
                    <a:pt x="236" y="206"/>
                  </a:lnTo>
                  <a:lnTo>
                    <a:pt x="281" y="97"/>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7" name="ïSḷíḑê"/>
            <p:cNvSpPr/>
            <p:nvPr userDrawn="1"/>
          </p:nvSpPr>
          <p:spPr bwMode="auto">
            <a:xfrm>
              <a:off x="6908162" y="2515831"/>
              <a:ext cx="316192" cy="146845"/>
            </a:xfrm>
            <a:custGeom>
              <a:avLst/>
              <a:gdLst>
                <a:gd name="T0" fmla="*/ 260 w 267"/>
                <a:gd name="T1" fmla="*/ 124 h 124"/>
                <a:gd name="T2" fmla="*/ 0 w 267"/>
                <a:gd name="T3" fmla="*/ 19 h 124"/>
                <a:gd name="T4" fmla="*/ 7 w 267"/>
                <a:gd name="T5" fmla="*/ 0 h 124"/>
                <a:gd name="T6" fmla="*/ 267 w 267"/>
                <a:gd name="T7" fmla="*/ 105 h 124"/>
                <a:gd name="T8" fmla="*/ 260 w 267"/>
                <a:gd name="T9" fmla="*/ 124 h 124"/>
              </a:gdLst>
              <a:ahLst/>
              <a:cxnLst>
                <a:cxn ang="0">
                  <a:pos x="T0" y="T1"/>
                </a:cxn>
                <a:cxn ang="0">
                  <a:pos x="T2" y="T3"/>
                </a:cxn>
                <a:cxn ang="0">
                  <a:pos x="T4" y="T5"/>
                </a:cxn>
                <a:cxn ang="0">
                  <a:pos x="T6" y="T7"/>
                </a:cxn>
                <a:cxn ang="0">
                  <a:pos x="T8" y="T9"/>
                </a:cxn>
              </a:cxnLst>
              <a:rect l="0" t="0" r="r" b="b"/>
              <a:pathLst>
                <a:path w="267" h="124">
                  <a:moveTo>
                    <a:pt x="260" y="124"/>
                  </a:moveTo>
                  <a:lnTo>
                    <a:pt x="0" y="19"/>
                  </a:lnTo>
                  <a:lnTo>
                    <a:pt x="7" y="0"/>
                  </a:lnTo>
                  <a:lnTo>
                    <a:pt x="267" y="105"/>
                  </a:lnTo>
                  <a:lnTo>
                    <a:pt x="260" y="124"/>
                  </a:lnTo>
                  <a:close/>
                </a:path>
              </a:pathLst>
            </a:custGeom>
            <a:solidFill>
              <a:srgbClr val="E2AE0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8" name="ïṡlíḋè"/>
            <p:cNvSpPr/>
            <p:nvPr userDrawn="1"/>
          </p:nvSpPr>
          <p:spPr bwMode="auto">
            <a:xfrm>
              <a:off x="6955530" y="2437671"/>
              <a:ext cx="75791" cy="108950"/>
            </a:xfrm>
            <a:custGeom>
              <a:avLst/>
              <a:gdLst>
                <a:gd name="T0" fmla="*/ 35 w 37"/>
                <a:gd name="T1" fmla="*/ 15 h 53"/>
                <a:gd name="T2" fmla="*/ 29 w 37"/>
                <a:gd name="T3" fmla="*/ 2 h 53"/>
                <a:gd name="T4" fmla="*/ 16 w 37"/>
                <a:gd name="T5" fmla="*/ 7 h 53"/>
                <a:gd name="T6" fmla="*/ 0 w 37"/>
                <a:gd name="T7" fmla="*/ 45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4" y="4"/>
                    <a:pt x="29" y="2"/>
                  </a:cubicBezTo>
                  <a:cubicBezTo>
                    <a:pt x="24" y="0"/>
                    <a:pt x="18" y="2"/>
                    <a:pt x="16" y="7"/>
                  </a:cubicBezTo>
                  <a:cubicBezTo>
                    <a:pt x="0" y="45"/>
                    <a:pt x="0" y="45"/>
                    <a:pt x="0" y="45"/>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iṥľîdê"/>
            <p:cNvSpPr/>
            <p:nvPr userDrawn="1"/>
          </p:nvSpPr>
          <p:spPr bwMode="auto">
            <a:xfrm>
              <a:off x="7019479" y="2462541"/>
              <a:ext cx="75791" cy="110134"/>
            </a:xfrm>
            <a:custGeom>
              <a:avLst/>
              <a:gdLst>
                <a:gd name="T0" fmla="*/ 35 w 37"/>
                <a:gd name="T1" fmla="*/ 16 h 54"/>
                <a:gd name="T2" fmla="*/ 29 w 37"/>
                <a:gd name="T3" fmla="*/ 2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1"/>
                    <a:pt x="34" y="5"/>
                    <a:pt x="29" y="2"/>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îṩ1íḑê"/>
            <p:cNvSpPr/>
            <p:nvPr userDrawn="1"/>
          </p:nvSpPr>
          <p:spPr bwMode="auto">
            <a:xfrm>
              <a:off x="7083428" y="2488594"/>
              <a:ext cx="75791" cy="111318"/>
            </a:xfrm>
            <a:custGeom>
              <a:avLst/>
              <a:gdLst>
                <a:gd name="T0" fmla="*/ 35 w 37"/>
                <a:gd name="T1" fmla="*/ 16 h 54"/>
                <a:gd name="T2" fmla="*/ 29 w 37"/>
                <a:gd name="T3" fmla="*/ 2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0"/>
                    <a:pt x="35" y="4"/>
                    <a:pt x="29" y="2"/>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1" name="i$ľîḑé"/>
            <p:cNvSpPr/>
            <p:nvPr userDrawn="1"/>
          </p:nvSpPr>
          <p:spPr bwMode="auto">
            <a:xfrm>
              <a:off x="7146194" y="2515831"/>
              <a:ext cx="75791" cy="107766"/>
            </a:xfrm>
            <a:custGeom>
              <a:avLst/>
              <a:gdLst>
                <a:gd name="T0" fmla="*/ 35 w 37"/>
                <a:gd name="T1" fmla="*/ 15 h 53"/>
                <a:gd name="T2" fmla="*/ 29 w 37"/>
                <a:gd name="T3" fmla="*/ 2 h 53"/>
                <a:gd name="T4" fmla="*/ 16 w 37"/>
                <a:gd name="T5" fmla="*/ 8 h 53"/>
                <a:gd name="T6" fmla="*/ 0 w 37"/>
                <a:gd name="T7" fmla="*/ 46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5" y="4"/>
                    <a:pt x="29" y="2"/>
                  </a:cubicBezTo>
                  <a:cubicBezTo>
                    <a:pt x="24" y="0"/>
                    <a:pt x="18" y="2"/>
                    <a:pt x="16" y="8"/>
                  </a:cubicBezTo>
                  <a:cubicBezTo>
                    <a:pt x="0" y="46"/>
                    <a:pt x="0" y="46"/>
                    <a:pt x="0" y="46"/>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2" name="îṧlîḓê"/>
            <p:cNvSpPr/>
            <p:nvPr userDrawn="1"/>
          </p:nvSpPr>
          <p:spPr bwMode="auto">
            <a:xfrm>
              <a:off x="6994612" y="2238720"/>
              <a:ext cx="332771" cy="243953"/>
            </a:xfrm>
            <a:custGeom>
              <a:avLst/>
              <a:gdLst>
                <a:gd name="T0" fmla="*/ 281 w 281"/>
                <a:gd name="T1" fmla="*/ 97 h 206"/>
                <a:gd name="T2" fmla="*/ 43 w 281"/>
                <a:gd name="T3" fmla="*/ 0 h 206"/>
                <a:gd name="T4" fmla="*/ 0 w 281"/>
                <a:gd name="T5" fmla="*/ 109 h 206"/>
                <a:gd name="T6" fmla="*/ 236 w 281"/>
                <a:gd name="T7" fmla="*/ 206 h 206"/>
                <a:gd name="T8" fmla="*/ 281 w 281"/>
                <a:gd name="T9" fmla="*/ 97 h 206"/>
              </a:gdLst>
              <a:ahLst/>
              <a:cxnLst>
                <a:cxn ang="0">
                  <a:pos x="T0" y="T1"/>
                </a:cxn>
                <a:cxn ang="0">
                  <a:pos x="T2" y="T3"/>
                </a:cxn>
                <a:cxn ang="0">
                  <a:pos x="T4" y="T5"/>
                </a:cxn>
                <a:cxn ang="0">
                  <a:pos x="T6" y="T7"/>
                </a:cxn>
                <a:cxn ang="0">
                  <a:pos x="T8" y="T9"/>
                </a:cxn>
              </a:cxnLst>
              <a:rect l="0" t="0" r="r" b="b"/>
              <a:pathLst>
                <a:path w="281" h="206">
                  <a:moveTo>
                    <a:pt x="281" y="97"/>
                  </a:moveTo>
                  <a:lnTo>
                    <a:pt x="43" y="0"/>
                  </a:lnTo>
                  <a:lnTo>
                    <a:pt x="0" y="109"/>
                  </a:lnTo>
                  <a:lnTo>
                    <a:pt x="236" y="206"/>
                  </a:lnTo>
                  <a:lnTo>
                    <a:pt x="281" y="97"/>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íş1îḓé"/>
            <p:cNvSpPr/>
            <p:nvPr userDrawn="1"/>
          </p:nvSpPr>
          <p:spPr bwMode="auto">
            <a:xfrm>
              <a:off x="6969741" y="2361880"/>
              <a:ext cx="318560" cy="149214"/>
            </a:xfrm>
            <a:custGeom>
              <a:avLst/>
              <a:gdLst>
                <a:gd name="T0" fmla="*/ 260 w 269"/>
                <a:gd name="T1" fmla="*/ 126 h 126"/>
                <a:gd name="T2" fmla="*/ 0 w 269"/>
                <a:gd name="T3" fmla="*/ 21 h 126"/>
                <a:gd name="T4" fmla="*/ 9 w 269"/>
                <a:gd name="T5" fmla="*/ 0 h 126"/>
                <a:gd name="T6" fmla="*/ 269 w 269"/>
                <a:gd name="T7" fmla="*/ 107 h 126"/>
                <a:gd name="T8" fmla="*/ 260 w 269"/>
                <a:gd name="T9" fmla="*/ 126 h 126"/>
              </a:gdLst>
              <a:ahLst/>
              <a:cxnLst>
                <a:cxn ang="0">
                  <a:pos x="T0" y="T1"/>
                </a:cxn>
                <a:cxn ang="0">
                  <a:pos x="T2" y="T3"/>
                </a:cxn>
                <a:cxn ang="0">
                  <a:pos x="T4" y="T5"/>
                </a:cxn>
                <a:cxn ang="0">
                  <a:pos x="T6" y="T7"/>
                </a:cxn>
                <a:cxn ang="0">
                  <a:pos x="T8" y="T9"/>
                </a:cxn>
              </a:cxnLst>
              <a:rect l="0" t="0" r="r" b="b"/>
              <a:pathLst>
                <a:path w="269" h="126">
                  <a:moveTo>
                    <a:pt x="260" y="126"/>
                  </a:moveTo>
                  <a:lnTo>
                    <a:pt x="0" y="21"/>
                  </a:lnTo>
                  <a:lnTo>
                    <a:pt x="9" y="0"/>
                  </a:lnTo>
                  <a:lnTo>
                    <a:pt x="269" y="107"/>
                  </a:lnTo>
                  <a:lnTo>
                    <a:pt x="260" y="126"/>
                  </a:lnTo>
                  <a:close/>
                </a:path>
              </a:pathLst>
            </a:custGeom>
            <a:solidFill>
              <a:srgbClr val="E2AE0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îšlïḓe"/>
            <p:cNvSpPr/>
            <p:nvPr userDrawn="1"/>
          </p:nvSpPr>
          <p:spPr bwMode="auto">
            <a:xfrm>
              <a:off x="7019479" y="2283721"/>
              <a:ext cx="73423" cy="111318"/>
            </a:xfrm>
            <a:custGeom>
              <a:avLst/>
              <a:gdLst>
                <a:gd name="T0" fmla="*/ 34 w 36"/>
                <a:gd name="T1" fmla="*/ 16 h 54"/>
                <a:gd name="T2" fmla="*/ 29 w 36"/>
                <a:gd name="T3" fmla="*/ 3 h 54"/>
                <a:gd name="T4" fmla="*/ 15 w 36"/>
                <a:gd name="T5" fmla="*/ 8 h 54"/>
                <a:gd name="T6" fmla="*/ 0 w 36"/>
                <a:gd name="T7" fmla="*/ 46 h 54"/>
                <a:gd name="T8" fmla="*/ 19 w 36"/>
                <a:gd name="T9" fmla="*/ 54 h 54"/>
                <a:gd name="T10" fmla="*/ 34 w 36"/>
                <a:gd name="T11" fmla="*/ 16 h 54"/>
              </a:gdLst>
              <a:ahLst/>
              <a:cxnLst>
                <a:cxn ang="0">
                  <a:pos x="T0" y="T1"/>
                </a:cxn>
                <a:cxn ang="0">
                  <a:pos x="T2" y="T3"/>
                </a:cxn>
                <a:cxn ang="0">
                  <a:pos x="T4" y="T5"/>
                </a:cxn>
                <a:cxn ang="0">
                  <a:pos x="T6" y="T7"/>
                </a:cxn>
                <a:cxn ang="0">
                  <a:pos x="T8" y="T9"/>
                </a:cxn>
                <a:cxn ang="0">
                  <a:pos x="T10" y="T11"/>
                </a:cxn>
              </a:cxnLst>
              <a:rect l="0" t="0" r="r" b="b"/>
              <a:pathLst>
                <a:path w="36" h="54">
                  <a:moveTo>
                    <a:pt x="34" y="16"/>
                  </a:moveTo>
                  <a:cubicBezTo>
                    <a:pt x="36" y="11"/>
                    <a:pt x="34" y="5"/>
                    <a:pt x="29" y="3"/>
                  </a:cubicBezTo>
                  <a:cubicBezTo>
                    <a:pt x="23" y="0"/>
                    <a:pt x="17" y="3"/>
                    <a:pt x="15" y="8"/>
                  </a:cubicBezTo>
                  <a:cubicBezTo>
                    <a:pt x="0" y="46"/>
                    <a:pt x="0" y="46"/>
                    <a:pt x="0" y="46"/>
                  </a:cubicBezTo>
                  <a:cubicBezTo>
                    <a:pt x="19" y="54"/>
                    <a:pt x="19" y="54"/>
                    <a:pt x="19" y="54"/>
                  </a:cubicBezTo>
                  <a:lnTo>
                    <a:pt x="34" y="16"/>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5" name="íṧlíḍè"/>
            <p:cNvSpPr/>
            <p:nvPr userDrawn="1"/>
          </p:nvSpPr>
          <p:spPr bwMode="auto">
            <a:xfrm>
              <a:off x="7083428" y="2310958"/>
              <a:ext cx="73423" cy="110134"/>
            </a:xfrm>
            <a:custGeom>
              <a:avLst/>
              <a:gdLst>
                <a:gd name="T0" fmla="*/ 34 w 36"/>
                <a:gd name="T1" fmla="*/ 16 h 54"/>
                <a:gd name="T2" fmla="*/ 29 w 36"/>
                <a:gd name="T3" fmla="*/ 2 h 54"/>
                <a:gd name="T4" fmla="*/ 15 w 36"/>
                <a:gd name="T5" fmla="*/ 8 h 54"/>
                <a:gd name="T6" fmla="*/ 0 w 36"/>
                <a:gd name="T7" fmla="*/ 46 h 54"/>
                <a:gd name="T8" fmla="*/ 19 w 36"/>
                <a:gd name="T9" fmla="*/ 54 h 54"/>
                <a:gd name="T10" fmla="*/ 34 w 36"/>
                <a:gd name="T11" fmla="*/ 16 h 54"/>
              </a:gdLst>
              <a:ahLst/>
              <a:cxnLst>
                <a:cxn ang="0">
                  <a:pos x="T0" y="T1"/>
                </a:cxn>
                <a:cxn ang="0">
                  <a:pos x="T2" y="T3"/>
                </a:cxn>
                <a:cxn ang="0">
                  <a:pos x="T4" y="T5"/>
                </a:cxn>
                <a:cxn ang="0">
                  <a:pos x="T6" y="T7"/>
                </a:cxn>
                <a:cxn ang="0">
                  <a:pos x="T8" y="T9"/>
                </a:cxn>
                <a:cxn ang="0">
                  <a:pos x="T10" y="T11"/>
                </a:cxn>
              </a:cxnLst>
              <a:rect l="0" t="0" r="r" b="b"/>
              <a:pathLst>
                <a:path w="36" h="54">
                  <a:moveTo>
                    <a:pt x="34" y="16"/>
                  </a:moveTo>
                  <a:cubicBezTo>
                    <a:pt x="36" y="10"/>
                    <a:pt x="34" y="4"/>
                    <a:pt x="29" y="2"/>
                  </a:cubicBezTo>
                  <a:cubicBezTo>
                    <a:pt x="23" y="0"/>
                    <a:pt x="17" y="3"/>
                    <a:pt x="15" y="8"/>
                  </a:cubicBezTo>
                  <a:cubicBezTo>
                    <a:pt x="0" y="46"/>
                    <a:pt x="0" y="46"/>
                    <a:pt x="0" y="46"/>
                  </a:cubicBezTo>
                  <a:cubicBezTo>
                    <a:pt x="19" y="54"/>
                    <a:pt x="19" y="54"/>
                    <a:pt x="19" y="54"/>
                  </a:cubicBezTo>
                  <a:lnTo>
                    <a:pt x="34" y="16"/>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6" name="iṥľïdè"/>
            <p:cNvSpPr/>
            <p:nvPr userDrawn="1"/>
          </p:nvSpPr>
          <p:spPr bwMode="auto">
            <a:xfrm>
              <a:off x="7146194" y="2337012"/>
              <a:ext cx="75791" cy="108950"/>
            </a:xfrm>
            <a:custGeom>
              <a:avLst/>
              <a:gdLst>
                <a:gd name="T0" fmla="*/ 34 w 37"/>
                <a:gd name="T1" fmla="*/ 15 h 53"/>
                <a:gd name="T2" fmla="*/ 29 w 37"/>
                <a:gd name="T3" fmla="*/ 2 h 53"/>
                <a:gd name="T4" fmla="*/ 15 w 37"/>
                <a:gd name="T5" fmla="*/ 8 h 53"/>
                <a:gd name="T6" fmla="*/ 0 w 37"/>
                <a:gd name="T7" fmla="*/ 46 h 53"/>
                <a:gd name="T8" fmla="*/ 19 w 37"/>
                <a:gd name="T9" fmla="*/ 53 h 53"/>
                <a:gd name="T10" fmla="*/ 34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4" y="15"/>
                  </a:moveTo>
                  <a:cubicBezTo>
                    <a:pt x="37" y="10"/>
                    <a:pt x="34" y="4"/>
                    <a:pt x="29" y="2"/>
                  </a:cubicBezTo>
                  <a:cubicBezTo>
                    <a:pt x="24" y="0"/>
                    <a:pt x="18" y="2"/>
                    <a:pt x="15" y="8"/>
                  </a:cubicBezTo>
                  <a:cubicBezTo>
                    <a:pt x="0" y="46"/>
                    <a:pt x="0" y="46"/>
                    <a:pt x="0" y="46"/>
                  </a:cubicBezTo>
                  <a:cubicBezTo>
                    <a:pt x="19" y="53"/>
                    <a:pt x="19" y="53"/>
                    <a:pt x="19" y="53"/>
                  </a:cubicBezTo>
                  <a:lnTo>
                    <a:pt x="34" y="15"/>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7" name="í$ḻîḓé"/>
            <p:cNvSpPr/>
            <p:nvPr userDrawn="1"/>
          </p:nvSpPr>
          <p:spPr bwMode="auto">
            <a:xfrm>
              <a:off x="7210143" y="2364249"/>
              <a:ext cx="75791" cy="107766"/>
            </a:xfrm>
            <a:custGeom>
              <a:avLst/>
              <a:gdLst>
                <a:gd name="T0" fmla="*/ 34 w 37"/>
                <a:gd name="T1" fmla="*/ 15 h 53"/>
                <a:gd name="T2" fmla="*/ 29 w 37"/>
                <a:gd name="T3" fmla="*/ 2 h 53"/>
                <a:gd name="T4" fmla="*/ 15 w 37"/>
                <a:gd name="T5" fmla="*/ 7 h 53"/>
                <a:gd name="T6" fmla="*/ 0 w 37"/>
                <a:gd name="T7" fmla="*/ 45 h 53"/>
                <a:gd name="T8" fmla="*/ 19 w 37"/>
                <a:gd name="T9" fmla="*/ 53 h 53"/>
                <a:gd name="T10" fmla="*/ 34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4" y="15"/>
                  </a:moveTo>
                  <a:cubicBezTo>
                    <a:pt x="37" y="10"/>
                    <a:pt x="34" y="4"/>
                    <a:pt x="29" y="2"/>
                  </a:cubicBezTo>
                  <a:cubicBezTo>
                    <a:pt x="24" y="0"/>
                    <a:pt x="18" y="2"/>
                    <a:pt x="15" y="7"/>
                  </a:cubicBezTo>
                  <a:cubicBezTo>
                    <a:pt x="0" y="45"/>
                    <a:pt x="0" y="45"/>
                    <a:pt x="0" y="45"/>
                  </a:cubicBezTo>
                  <a:cubicBezTo>
                    <a:pt x="19" y="53"/>
                    <a:pt x="19" y="53"/>
                    <a:pt x="19" y="53"/>
                  </a:cubicBezTo>
                  <a:lnTo>
                    <a:pt x="34" y="15"/>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íṩḷîḋe"/>
            <p:cNvSpPr/>
            <p:nvPr userDrawn="1"/>
          </p:nvSpPr>
          <p:spPr bwMode="auto">
            <a:xfrm>
              <a:off x="7056191" y="2087137"/>
              <a:ext cx="331586" cy="243953"/>
            </a:xfrm>
            <a:custGeom>
              <a:avLst/>
              <a:gdLst>
                <a:gd name="T0" fmla="*/ 280 w 280"/>
                <a:gd name="T1" fmla="*/ 97 h 206"/>
                <a:gd name="T2" fmla="*/ 45 w 280"/>
                <a:gd name="T3" fmla="*/ 0 h 206"/>
                <a:gd name="T4" fmla="*/ 0 w 280"/>
                <a:gd name="T5" fmla="*/ 109 h 206"/>
                <a:gd name="T6" fmla="*/ 235 w 280"/>
                <a:gd name="T7" fmla="*/ 206 h 206"/>
                <a:gd name="T8" fmla="*/ 280 w 280"/>
                <a:gd name="T9" fmla="*/ 97 h 206"/>
              </a:gdLst>
              <a:ahLst/>
              <a:cxnLst>
                <a:cxn ang="0">
                  <a:pos x="T0" y="T1"/>
                </a:cxn>
                <a:cxn ang="0">
                  <a:pos x="T2" y="T3"/>
                </a:cxn>
                <a:cxn ang="0">
                  <a:pos x="T4" y="T5"/>
                </a:cxn>
                <a:cxn ang="0">
                  <a:pos x="T6" y="T7"/>
                </a:cxn>
                <a:cxn ang="0">
                  <a:pos x="T8" y="T9"/>
                </a:cxn>
              </a:cxnLst>
              <a:rect l="0" t="0" r="r" b="b"/>
              <a:pathLst>
                <a:path w="280" h="206">
                  <a:moveTo>
                    <a:pt x="280" y="97"/>
                  </a:moveTo>
                  <a:lnTo>
                    <a:pt x="45" y="0"/>
                  </a:lnTo>
                  <a:lnTo>
                    <a:pt x="0" y="109"/>
                  </a:lnTo>
                  <a:lnTo>
                    <a:pt x="235" y="206"/>
                  </a:lnTo>
                  <a:lnTo>
                    <a:pt x="280" y="97"/>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îşḷíḑé"/>
            <p:cNvSpPr/>
            <p:nvPr userDrawn="1"/>
          </p:nvSpPr>
          <p:spPr bwMode="auto">
            <a:xfrm>
              <a:off x="7033690" y="2210298"/>
              <a:ext cx="316192" cy="149214"/>
            </a:xfrm>
            <a:custGeom>
              <a:avLst/>
              <a:gdLst>
                <a:gd name="T0" fmla="*/ 260 w 267"/>
                <a:gd name="T1" fmla="*/ 126 h 126"/>
                <a:gd name="T2" fmla="*/ 0 w 267"/>
                <a:gd name="T3" fmla="*/ 19 h 126"/>
                <a:gd name="T4" fmla="*/ 7 w 267"/>
                <a:gd name="T5" fmla="*/ 0 h 126"/>
                <a:gd name="T6" fmla="*/ 267 w 267"/>
                <a:gd name="T7" fmla="*/ 107 h 126"/>
                <a:gd name="T8" fmla="*/ 260 w 267"/>
                <a:gd name="T9" fmla="*/ 126 h 126"/>
              </a:gdLst>
              <a:ahLst/>
              <a:cxnLst>
                <a:cxn ang="0">
                  <a:pos x="T0" y="T1"/>
                </a:cxn>
                <a:cxn ang="0">
                  <a:pos x="T2" y="T3"/>
                </a:cxn>
                <a:cxn ang="0">
                  <a:pos x="T4" y="T5"/>
                </a:cxn>
                <a:cxn ang="0">
                  <a:pos x="T6" y="T7"/>
                </a:cxn>
                <a:cxn ang="0">
                  <a:pos x="T8" y="T9"/>
                </a:cxn>
              </a:cxnLst>
              <a:rect l="0" t="0" r="r" b="b"/>
              <a:pathLst>
                <a:path w="267" h="126">
                  <a:moveTo>
                    <a:pt x="260" y="126"/>
                  </a:moveTo>
                  <a:lnTo>
                    <a:pt x="0" y="19"/>
                  </a:lnTo>
                  <a:lnTo>
                    <a:pt x="7" y="0"/>
                  </a:lnTo>
                  <a:lnTo>
                    <a:pt x="267" y="107"/>
                  </a:lnTo>
                  <a:lnTo>
                    <a:pt x="260" y="126"/>
                  </a:lnTo>
                  <a:close/>
                </a:path>
              </a:pathLst>
            </a:custGeom>
            <a:solidFill>
              <a:srgbClr val="E2AE0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0" name="îśľiḋé"/>
            <p:cNvSpPr/>
            <p:nvPr userDrawn="1"/>
          </p:nvSpPr>
          <p:spPr bwMode="auto">
            <a:xfrm>
              <a:off x="7081060" y="2132138"/>
              <a:ext cx="75791" cy="111318"/>
            </a:xfrm>
            <a:custGeom>
              <a:avLst/>
              <a:gdLst>
                <a:gd name="T0" fmla="*/ 35 w 37"/>
                <a:gd name="T1" fmla="*/ 16 h 54"/>
                <a:gd name="T2" fmla="*/ 29 w 37"/>
                <a:gd name="T3" fmla="*/ 2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0"/>
                    <a:pt x="34" y="4"/>
                    <a:pt x="29" y="2"/>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ísľîḑe"/>
            <p:cNvSpPr/>
            <p:nvPr userDrawn="1"/>
          </p:nvSpPr>
          <p:spPr bwMode="auto">
            <a:xfrm>
              <a:off x="7143824" y="2159376"/>
              <a:ext cx="76976" cy="108950"/>
            </a:xfrm>
            <a:custGeom>
              <a:avLst/>
              <a:gdLst>
                <a:gd name="T0" fmla="*/ 35 w 37"/>
                <a:gd name="T1" fmla="*/ 15 h 53"/>
                <a:gd name="T2" fmla="*/ 29 w 37"/>
                <a:gd name="T3" fmla="*/ 2 h 53"/>
                <a:gd name="T4" fmla="*/ 16 w 37"/>
                <a:gd name="T5" fmla="*/ 8 h 53"/>
                <a:gd name="T6" fmla="*/ 0 w 37"/>
                <a:gd name="T7" fmla="*/ 46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4" y="4"/>
                    <a:pt x="29" y="2"/>
                  </a:cubicBezTo>
                  <a:cubicBezTo>
                    <a:pt x="24" y="0"/>
                    <a:pt x="18" y="2"/>
                    <a:pt x="16" y="8"/>
                  </a:cubicBezTo>
                  <a:cubicBezTo>
                    <a:pt x="0" y="46"/>
                    <a:pt x="0" y="46"/>
                    <a:pt x="0" y="46"/>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íṡḷîdé"/>
            <p:cNvSpPr/>
            <p:nvPr userDrawn="1"/>
          </p:nvSpPr>
          <p:spPr bwMode="auto">
            <a:xfrm>
              <a:off x="7207773" y="2185429"/>
              <a:ext cx="75791" cy="108950"/>
            </a:xfrm>
            <a:custGeom>
              <a:avLst/>
              <a:gdLst>
                <a:gd name="T0" fmla="*/ 35 w 37"/>
                <a:gd name="T1" fmla="*/ 15 h 53"/>
                <a:gd name="T2" fmla="*/ 29 w 37"/>
                <a:gd name="T3" fmla="*/ 2 h 53"/>
                <a:gd name="T4" fmla="*/ 16 w 37"/>
                <a:gd name="T5" fmla="*/ 7 h 53"/>
                <a:gd name="T6" fmla="*/ 0 w 37"/>
                <a:gd name="T7" fmla="*/ 45 h 53"/>
                <a:gd name="T8" fmla="*/ 19 w 37"/>
                <a:gd name="T9" fmla="*/ 53 h 53"/>
                <a:gd name="T10" fmla="*/ 35 w 37"/>
                <a:gd name="T11" fmla="*/ 15 h 53"/>
              </a:gdLst>
              <a:ahLst/>
              <a:cxnLst>
                <a:cxn ang="0">
                  <a:pos x="T0" y="T1"/>
                </a:cxn>
                <a:cxn ang="0">
                  <a:pos x="T2" y="T3"/>
                </a:cxn>
                <a:cxn ang="0">
                  <a:pos x="T4" y="T5"/>
                </a:cxn>
                <a:cxn ang="0">
                  <a:pos x="T6" y="T7"/>
                </a:cxn>
                <a:cxn ang="0">
                  <a:pos x="T8" y="T9"/>
                </a:cxn>
                <a:cxn ang="0">
                  <a:pos x="T10" y="T11"/>
                </a:cxn>
              </a:cxnLst>
              <a:rect l="0" t="0" r="r" b="b"/>
              <a:pathLst>
                <a:path w="37" h="53">
                  <a:moveTo>
                    <a:pt x="35" y="15"/>
                  </a:moveTo>
                  <a:cubicBezTo>
                    <a:pt x="37" y="10"/>
                    <a:pt x="35" y="4"/>
                    <a:pt x="29" y="2"/>
                  </a:cubicBezTo>
                  <a:cubicBezTo>
                    <a:pt x="24" y="0"/>
                    <a:pt x="18" y="2"/>
                    <a:pt x="16" y="7"/>
                  </a:cubicBezTo>
                  <a:cubicBezTo>
                    <a:pt x="0" y="45"/>
                    <a:pt x="0" y="45"/>
                    <a:pt x="0" y="45"/>
                  </a:cubicBezTo>
                  <a:cubicBezTo>
                    <a:pt x="19" y="53"/>
                    <a:pt x="19" y="53"/>
                    <a:pt x="19" y="53"/>
                  </a:cubicBezTo>
                  <a:lnTo>
                    <a:pt x="35" y="15"/>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îs1îḓè"/>
            <p:cNvSpPr/>
            <p:nvPr userDrawn="1"/>
          </p:nvSpPr>
          <p:spPr bwMode="auto">
            <a:xfrm>
              <a:off x="7271722" y="2210298"/>
              <a:ext cx="75791" cy="110134"/>
            </a:xfrm>
            <a:custGeom>
              <a:avLst/>
              <a:gdLst>
                <a:gd name="T0" fmla="*/ 35 w 37"/>
                <a:gd name="T1" fmla="*/ 16 h 54"/>
                <a:gd name="T2" fmla="*/ 29 w 37"/>
                <a:gd name="T3" fmla="*/ 3 h 54"/>
                <a:gd name="T4" fmla="*/ 16 w 37"/>
                <a:gd name="T5" fmla="*/ 8 h 54"/>
                <a:gd name="T6" fmla="*/ 0 w 37"/>
                <a:gd name="T7" fmla="*/ 46 h 54"/>
                <a:gd name="T8" fmla="*/ 19 w 37"/>
                <a:gd name="T9" fmla="*/ 54 h 54"/>
                <a:gd name="T10" fmla="*/ 35 w 37"/>
                <a:gd name="T11" fmla="*/ 16 h 54"/>
              </a:gdLst>
              <a:ahLst/>
              <a:cxnLst>
                <a:cxn ang="0">
                  <a:pos x="T0" y="T1"/>
                </a:cxn>
                <a:cxn ang="0">
                  <a:pos x="T2" y="T3"/>
                </a:cxn>
                <a:cxn ang="0">
                  <a:pos x="T4" y="T5"/>
                </a:cxn>
                <a:cxn ang="0">
                  <a:pos x="T6" y="T7"/>
                </a:cxn>
                <a:cxn ang="0">
                  <a:pos x="T8" y="T9"/>
                </a:cxn>
                <a:cxn ang="0">
                  <a:pos x="T10" y="T11"/>
                </a:cxn>
              </a:cxnLst>
              <a:rect l="0" t="0" r="r" b="b"/>
              <a:pathLst>
                <a:path w="37" h="54">
                  <a:moveTo>
                    <a:pt x="35" y="16"/>
                  </a:moveTo>
                  <a:cubicBezTo>
                    <a:pt x="37" y="11"/>
                    <a:pt x="35" y="5"/>
                    <a:pt x="29" y="3"/>
                  </a:cubicBezTo>
                  <a:cubicBezTo>
                    <a:pt x="24" y="0"/>
                    <a:pt x="18" y="3"/>
                    <a:pt x="16" y="8"/>
                  </a:cubicBezTo>
                  <a:cubicBezTo>
                    <a:pt x="0" y="46"/>
                    <a:pt x="0" y="46"/>
                    <a:pt x="0" y="46"/>
                  </a:cubicBezTo>
                  <a:cubicBezTo>
                    <a:pt x="19" y="54"/>
                    <a:pt x="19" y="54"/>
                    <a:pt x="19" y="54"/>
                  </a:cubicBezTo>
                  <a:lnTo>
                    <a:pt x="35" y="16"/>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4" name="íṣľiḓè"/>
            <p:cNvSpPr/>
            <p:nvPr userDrawn="1"/>
          </p:nvSpPr>
          <p:spPr bwMode="auto">
            <a:xfrm>
              <a:off x="7152115" y="2036216"/>
              <a:ext cx="221453" cy="148030"/>
            </a:xfrm>
            <a:custGeom>
              <a:avLst/>
              <a:gdLst>
                <a:gd name="T0" fmla="*/ 187 w 187"/>
                <a:gd name="T1" fmla="*/ 66 h 125"/>
                <a:gd name="T2" fmla="*/ 25 w 187"/>
                <a:gd name="T3" fmla="*/ 0 h 125"/>
                <a:gd name="T4" fmla="*/ 0 w 187"/>
                <a:gd name="T5" fmla="*/ 59 h 125"/>
                <a:gd name="T6" fmla="*/ 163 w 187"/>
                <a:gd name="T7" fmla="*/ 125 h 125"/>
                <a:gd name="T8" fmla="*/ 187 w 187"/>
                <a:gd name="T9" fmla="*/ 66 h 125"/>
              </a:gdLst>
              <a:ahLst/>
              <a:cxnLst>
                <a:cxn ang="0">
                  <a:pos x="T0" y="T1"/>
                </a:cxn>
                <a:cxn ang="0">
                  <a:pos x="T2" y="T3"/>
                </a:cxn>
                <a:cxn ang="0">
                  <a:pos x="T4" y="T5"/>
                </a:cxn>
                <a:cxn ang="0">
                  <a:pos x="T6" y="T7"/>
                </a:cxn>
                <a:cxn ang="0">
                  <a:pos x="T8" y="T9"/>
                </a:cxn>
              </a:cxnLst>
              <a:rect l="0" t="0" r="r" b="b"/>
              <a:pathLst>
                <a:path w="187" h="125">
                  <a:moveTo>
                    <a:pt x="187" y="66"/>
                  </a:moveTo>
                  <a:lnTo>
                    <a:pt x="25" y="0"/>
                  </a:lnTo>
                  <a:lnTo>
                    <a:pt x="0" y="59"/>
                  </a:lnTo>
                  <a:lnTo>
                    <a:pt x="163" y="125"/>
                  </a:lnTo>
                  <a:lnTo>
                    <a:pt x="187" y="66"/>
                  </a:lnTo>
                  <a:close/>
                </a:path>
              </a:pathLst>
            </a:custGeom>
            <a:solidFill>
              <a:srgbClr val="E2AE0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5" name="ïṣ1ïḍê"/>
            <p:cNvSpPr/>
            <p:nvPr userDrawn="1"/>
          </p:nvSpPr>
          <p:spPr bwMode="auto">
            <a:xfrm>
              <a:off x="5208781" y="2631886"/>
              <a:ext cx="361193" cy="188294"/>
            </a:xfrm>
            <a:custGeom>
              <a:avLst/>
              <a:gdLst>
                <a:gd name="T0" fmla="*/ 0 w 305"/>
                <a:gd name="T1" fmla="*/ 159 h 159"/>
                <a:gd name="T2" fmla="*/ 305 w 305"/>
                <a:gd name="T3" fmla="*/ 35 h 159"/>
                <a:gd name="T4" fmla="*/ 265 w 305"/>
                <a:gd name="T5" fmla="*/ 0 h 159"/>
                <a:gd name="T6" fmla="*/ 7 w 305"/>
                <a:gd name="T7" fmla="*/ 106 h 159"/>
                <a:gd name="T8" fmla="*/ 0 w 305"/>
                <a:gd name="T9" fmla="*/ 159 h 159"/>
              </a:gdLst>
              <a:ahLst/>
              <a:cxnLst>
                <a:cxn ang="0">
                  <a:pos x="T0" y="T1"/>
                </a:cxn>
                <a:cxn ang="0">
                  <a:pos x="T2" y="T3"/>
                </a:cxn>
                <a:cxn ang="0">
                  <a:pos x="T4" y="T5"/>
                </a:cxn>
                <a:cxn ang="0">
                  <a:pos x="T6" y="T7"/>
                </a:cxn>
                <a:cxn ang="0">
                  <a:pos x="T8" y="T9"/>
                </a:cxn>
              </a:cxnLst>
              <a:rect l="0" t="0" r="r" b="b"/>
              <a:pathLst>
                <a:path w="305" h="159">
                  <a:moveTo>
                    <a:pt x="0" y="159"/>
                  </a:moveTo>
                  <a:lnTo>
                    <a:pt x="305" y="35"/>
                  </a:lnTo>
                  <a:lnTo>
                    <a:pt x="265" y="0"/>
                  </a:lnTo>
                  <a:lnTo>
                    <a:pt x="7" y="106"/>
                  </a:lnTo>
                  <a:lnTo>
                    <a:pt x="0" y="159"/>
                  </a:lnTo>
                  <a:close/>
                </a:path>
              </a:pathLst>
            </a:custGeom>
            <a:solidFill>
              <a:srgbClr val="6868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6" name="i$ḻidé"/>
            <p:cNvSpPr/>
            <p:nvPr userDrawn="1"/>
          </p:nvSpPr>
          <p:spPr bwMode="auto">
            <a:xfrm>
              <a:off x="5227729" y="2681624"/>
              <a:ext cx="393167" cy="286585"/>
            </a:xfrm>
            <a:custGeom>
              <a:avLst/>
              <a:gdLst>
                <a:gd name="T0" fmla="*/ 158 w 192"/>
                <a:gd name="T1" fmla="*/ 0 h 140"/>
                <a:gd name="T2" fmla="*/ 79 w 192"/>
                <a:gd name="T3" fmla="*/ 32 h 140"/>
                <a:gd name="T4" fmla="*/ 0 w 192"/>
                <a:gd name="T5" fmla="*/ 64 h 140"/>
                <a:gd name="T6" fmla="*/ 27 w 192"/>
                <a:gd name="T7" fmla="*/ 140 h 140"/>
                <a:gd name="T8" fmla="*/ 83 w 192"/>
                <a:gd name="T9" fmla="*/ 41 h 140"/>
                <a:gd name="T10" fmla="*/ 192 w 192"/>
                <a:gd name="T11" fmla="*/ 72 h 140"/>
                <a:gd name="T12" fmla="*/ 158 w 192"/>
                <a:gd name="T13" fmla="*/ 0 h 140"/>
              </a:gdLst>
              <a:ahLst/>
              <a:cxnLst>
                <a:cxn ang="0">
                  <a:pos x="T0" y="T1"/>
                </a:cxn>
                <a:cxn ang="0">
                  <a:pos x="T2" y="T3"/>
                </a:cxn>
                <a:cxn ang="0">
                  <a:pos x="T4" y="T5"/>
                </a:cxn>
                <a:cxn ang="0">
                  <a:pos x="T6" y="T7"/>
                </a:cxn>
                <a:cxn ang="0">
                  <a:pos x="T8" y="T9"/>
                </a:cxn>
                <a:cxn ang="0">
                  <a:pos x="T10" y="T11"/>
                </a:cxn>
                <a:cxn ang="0">
                  <a:pos x="T12" y="T13"/>
                </a:cxn>
              </a:cxnLst>
              <a:rect l="0" t="0" r="r" b="b"/>
              <a:pathLst>
                <a:path w="192" h="140">
                  <a:moveTo>
                    <a:pt x="158" y="0"/>
                  </a:moveTo>
                  <a:cubicBezTo>
                    <a:pt x="79" y="32"/>
                    <a:pt x="79" y="32"/>
                    <a:pt x="79" y="32"/>
                  </a:cubicBezTo>
                  <a:cubicBezTo>
                    <a:pt x="0" y="64"/>
                    <a:pt x="0" y="64"/>
                    <a:pt x="0" y="64"/>
                  </a:cubicBezTo>
                  <a:cubicBezTo>
                    <a:pt x="27" y="140"/>
                    <a:pt x="27" y="140"/>
                    <a:pt x="27" y="140"/>
                  </a:cubicBezTo>
                  <a:cubicBezTo>
                    <a:pt x="27" y="140"/>
                    <a:pt x="27" y="63"/>
                    <a:pt x="83" y="41"/>
                  </a:cubicBezTo>
                  <a:cubicBezTo>
                    <a:pt x="138" y="18"/>
                    <a:pt x="192" y="72"/>
                    <a:pt x="192" y="72"/>
                  </a:cubicBezTo>
                  <a:lnTo>
                    <a:pt x="158" y="0"/>
                  </a:lnTo>
                  <a:close/>
                </a:path>
              </a:pathLst>
            </a:custGeom>
            <a:solidFill>
              <a:srgbClr val="6868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7" name="iṥḷîḋê"/>
            <p:cNvSpPr/>
            <p:nvPr userDrawn="1"/>
          </p:nvSpPr>
          <p:spPr bwMode="auto">
            <a:xfrm>
              <a:off x="5211150" y="2396223"/>
              <a:ext cx="146845" cy="127898"/>
            </a:xfrm>
            <a:custGeom>
              <a:avLst/>
              <a:gdLst>
                <a:gd name="T0" fmla="*/ 0 w 124"/>
                <a:gd name="T1" fmla="*/ 108 h 108"/>
                <a:gd name="T2" fmla="*/ 124 w 124"/>
                <a:gd name="T3" fmla="*/ 57 h 108"/>
                <a:gd name="T4" fmla="*/ 86 w 124"/>
                <a:gd name="T5" fmla="*/ 0 h 108"/>
                <a:gd name="T6" fmla="*/ 3 w 124"/>
                <a:gd name="T7" fmla="*/ 33 h 108"/>
                <a:gd name="T8" fmla="*/ 0 w 124"/>
                <a:gd name="T9" fmla="*/ 108 h 108"/>
              </a:gdLst>
              <a:ahLst/>
              <a:cxnLst>
                <a:cxn ang="0">
                  <a:pos x="T0" y="T1"/>
                </a:cxn>
                <a:cxn ang="0">
                  <a:pos x="T2" y="T3"/>
                </a:cxn>
                <a:cxn ang="0">
                  <a:pos x="T4" y="T5"/>
                </a:cxn>
                <a:cxn ang="0">
                  <a:pos x="T6" y="T7"/>
                </a:cxn>
                <a:cxn ang="0">
                  <a:pos x="T8" y="T9"/>
                </a:cxn>
              </a:cxnLst>
              <a:rect l="0" t="0" r="r" b="b"/>
              <a:pathLst>
                <a:path w="124" h="108">
                  <a:moveTo>
                    <a:pt x="0" y="108"/>
                  </a:moveTo>
                  <a:lnTo>
                    <a:pt x="124" y="57"/>
                  </a:lnTo>
                  <a:lnTo>
                    <a:pt x="86" y="0"/>
                  </a:lnTo>
                  <a:lnTo>
                    <a:pt x="3" y="33"/>
                  </a:lnTo>
                  <a:lnTo>
                    <a:pt x="0" y="108"/>
                  </a:lnTo>
                  <a:close/>
                </a:path>
              </a:pathLst>
            </a:custGeom>
            <a:solidFill>
              <a:srgbClr val="6868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8" name="íşḻiḓè"/>
            <p:cNvSpPr/>
            <p:nvPr userDrawn="1"/>
          </p:nvSpPr>
          <p:spPr bwMode="auto">
            <a:xfrm>
              <a:off x="5127069" y="2109638"/>
              <a:ext cx="162241" cy="307902"/>
            </a:xfrm>
            <a:custGeom>
              <a:avLst/>
              <a:gdLst>
                <a:gd name="T0" fmla="*/ 137 w 137"/>
                <a:gd name="T1" fmla="*/ 239 h 260"/>
                <a:gd name="T2" fmla="*/ 83 w 137"/>
                <a:gd name="T3" fmla="*/ 260 h 260"/>
                <a:gd name="T4" fmla="*/ 0 w 137"/>
                <a:gd name="T5" fmla="*/ 0 h 260"/>
                <a:gd name="T6" fmla="*/ 137 w 137"/>
                <a:gd name="T7" fmla="*/ 239 h 260"/>
              </a:gdLst>
              <a:ahLst/>
              <a:cxnLst>
                <a:cxn ang="0">
                  <a:pos x="T0" y="T1"/>
                </a:cxn>
                <a:cxn ang="0">
                  <a:pos x="T2" y="T3"/>
                </a:cxn>
                <a:cxn ang="0">
                  <a:pos x="T4" y="T5"/>
                </a:cxn>
                <a:cxn ang="0">
                  <a:pos x="T6" y="T7"/>
                </a:cxn>
              </a:cxnLst>
              <a:rect l="0" t="0" r="r" b="b"/>
              <a:pathLst>
                <a:path w="137" h="260">
                  <a:moveTo>
                    <a:pt x="137" y="239"/>
                  </a:moveTo>
                  <a:lnTo>
                    <a:pt x="83" y="260"/>
                  </a:lnTo>
                  <a:lnTo>
                    <a:pt x="0" y="0"/>
                  </a:lnTo>
                  <a:lnTo>
                    <a:pt x="137" y="239"/>
                  </a:lnTo>
                  <a:close/>
                </a:path>
              </a:pathLst>
            </a:custGeom>
            <a:solidFill>
              <a:srgbClr val="6868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9" name="îšļïďé"/>
            <p:cNvSpPr/>
            <p:nvPr userDrawn="1"/>
          </p:nvSpPr>
          <p:spPr bwMode="auto">
            <a:xfrm>
              <a:off x="5052462" y="1960424"/>
              <a:ext cx="722384" cy="1115551"/>
            </a:xfrm>
            <a:custGeom>
              <a:avLst/>
              <a:gdLst>
                <a:gd name="T0" fmla="*/ 197 w 352"/>
                <a:gd name="T1" fmla="*/ 298 h 545"/>
                <a:gd name="T2" fmla="*/ 71 w 352"/>
                <a:gd name="T3" fmla="*/ 117 h 545"/>
                <a:gd name="T4" fmla="*/ 18 w 352"/>
                <a:gd name="T5" fmla="*/ 0 h 545"/>
                <a:gd name="T6" fmla="*/ 9 w 352"/>
                <a:gd name="T7" fmla="*/ 4 h 545"/>
                <a:gd name="T8" fmla="*/ 0 w 352"/>
                <a:gd name="T9" fmla="*/ 7 h 545"/>
                <a:gd name="T10" fmla="*/ 44 w 352"/>
                <a:gd name="T11" fmla="*/ 127 h 545"/>
                <a:gd name="T12" fmla="*/ 81 w 352"/>
                <a:gd name="T13" fmla="*/ 345 h 545"/>
                <a:gd name="T14" fmla="*/ 59 w 352"/>
                <a:gd name="T15" fmla="*/ 545 h 545"/>
                <a:gd name="T16" fmla="*/ 110 w 352"/>
                <a:gd name="T17" fmla="*/ 524 h 545"/>
                <a:gd name="T18" fmla="*/ 115 w 352"/>
                <a:gd name="T19" fmla="*/ 328 h 545"/>
                <a:gd name="T20" fmla="*/ 55 w 352"/>
                <a:gd name="T21" fmla="*/ 116 h 545"/>
                <a:gd name="T22" fmla="*/ 160 w 352"/>
                <a:gd name="T23" fmla="*/ 309 h 545"/>
                <a:gd name="T24" fmla="*/ 301 w 352"/>
                <a:gd name="T25" fmla="*/ 446 h 545"/>
                <a:gd name="T26" fmla="*/ 352 w 352"/>
                <a:gd name="T27" fmla="*/ 425 h 545"/>
                <a:gd name="T28" fmla="*/ 197 w 352"/>
                <a:gd name="T29" fmla="*/ 298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2" h="545">
                  <a:moveTo>
                    <a:pt x="197" y="298"/>
                  </a:moveTo>
                  <a:cubicBezTo>
                    <a:pt x="138" y="239"/>
                    <a:pt x="98" y="171"/>
                    <a:pt x="71" y="117"/>
                  </a:cubicBezTo>
                  <a:cubicBezTo>
                    <a:pt x="48" y="71"/>
                    <a:pt x="18" y="0"/>
                    <a:pt x="18" y="0"/>
                  </a:cubicBezTo>
                  <a:cubicBezTo>
                    <a:pt x="9" y="4"/>
                    <a:pt x="9" y="4"/>
                    <a:pt x="9" y="4"/>
                  </a:cubicBezTo>
                  <a:cubicBezTo>
                    <a:pt x="0" y="7"/>
                    <a:pt x="0" y="7"/>
                    <a:pt x="0" y="7"/>
                  </a:cubicBezTo>
                  <a:cubicBezTo>
                    <a:pt x="0" y="7"/>
                    <a:pt x="29" y="78"/>
                    <a:pt x="44" y="127"/>
                  </a:cubicBezTo>
                  <a:cubicBezTo>
                    <a:pt x="63" y="186"/>
                    <a:pt x="81" y="262"/>
                    <a:pt x="81" y="345"/>
                  </a:cubicBezTo>
                  <a:cubicBezTo>
                    <a:pt x="81" y="404"/>
                    <a:pt x="59" y="545"/>
                    <a:pt x="59" y="545"/>
                  </a:cubicBezTo>
                  <a:cubicBezTo>
                    <a:pt x="110" y="524"/>
                    <a:pt x="110" y="524"/>
                    <a:pt x="110" y="524"/>
                  </a:cubicBezTo>
                  <a:cubicBezTo>
                    <a:pt x="110" y="524"/>
                    <a:pt x="120" y="379"/>
                    <a:pt x="115" y="328"/>
                  </a:cubicBezTo>
                  <a:cubicBezTo>
                    <a:pt x="105" y="239"/>
                    <a:pt x="55" y="116"/>
                    <a:pt x="55" y="116"/>
                  </a:cubicBezTo>
                  <a:cubicBezTo>
                    <a:pt x="55" y="116"/>
                    <a:pt x="105" y="239"/>
                    <a:pt x="160" y="309"/>
                  </a:cubicBezTo>
                  <a:cubicBezTo>
                    <a:pt x="192" y="349"/>
                    <a:pt x="301" y="446"/>
                    <a:pt x="301" y="446"/>
                  </a:cubicBezTo>
                  <a:cubicBezTo>
                    <a:pt x="352" y="425"/>
                    <a:pt x="352" y="425"/>
                    <a:pt x="352" y="425"/>
                  </a:cubicBezTo>
                  <a:cubicBezTo>
                    <a:pt x="352" y="425"/>
                    <a:pt x="238" y="341"/>
                    <a:pt x="197" y="298"/>
                  </a:cubicBezTo>
                  <a:close/>
                </a:path>
              </a:pathLst>
            </a:custGeom>
            <a:solidFill>
              <a:srgbClr val="A3A3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0" name="íṩľïďe"/>
            <p:cNvSpPr/>
            <p:nvPr userDrawn="1"/>
          </p:nvSpPr>
          <p:spPr bwMode="auto">
            <a:xfrm>
              <a:off x="5200491" y="2591622"/>
              <a:ext cx="322112" cy="165793"/>
            </a:xfrm>
            <a:custGeom>
              <a:avLst/>
              <a:gdLst>
                <a:gd name="T0" fmla="*/ 272 w 272"/>
                <a:gd name="T1" fmla="*/ 34 h 140"/>
                <a:gd name="T2" fmla="*/ 14 w 272"/>
                <a:gd name="T3" fmla="*/ 140 h 140"/>
                <a:gd name="T4" fmla="*/ 0 w 272"/>
                <a:gd name="T5" fmla="*/ 105 h 140"/>
                <a:gd name="T6" fmla="*/ 258 w 272"/>
                <a:gd name="T7" fmla="*/ 0 h 140"/>
                <a:gd name="T8" fmla="*/ 272 w 272"/>
                <a:gd name="T9" fmla="*/ 34 h 140"/>
              </a:gdLst>
              <a:ahLst/>
              <a:cxnLst>
                <a:cxn ang="0">
                  <a:pos x="T0" y="T1"/>
                </a:cxn>
                <a:cxn ang="0">
                  <a:pos x="T2" y="T3"/>
                </a:cxn>
                <a:cxn ang="0">
                  <a:pos x="T4" y="T5"/>
                </a:cxn>
                <a:cxn ang="0">
                  <a:pos x="T6" y="T7"/>
                </a:cxn>
                <a:cxn ang="0">
                  <a:pos x="T8" y="T9"/>
                </a:cxn>
              </a:cxnLst>
              <a:rect l="0" t="0" r="r" b="b"/>
              <a:pathLst>
                <a:path w="272" h="140">
                  <a:moveTo>
                    <a:pt x="272" y="34"/>
                  </a:moveTo>
                  <a:lnTo>
                    <a:pt x="14" y="140"/>
                  </a:lnTo>
                  <a:lnTo>
                    <a:pt x="0" y="105"/>
                  </a:lnTo>
                  <a:lnTo>
                    <a:pt x="258" y="0"/>
                  </a:lnTo>
                  <a:lnTo>
                    <a:pt x="272" y="34"/>
                  </a:lnTo>
                  <a:close/>
                </a:path>
              </a:pathLst>
            </a:custGeom>
            <a:solidFill>
              <a:srgbClr val="828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1" name="iṩḻïḑê"/>
            <p:cNvSpPr/>
            <p:nvPr userDrawn="1"/>
          </p:nvSpPr>
          <p:spPr bwMode="auto">
            <a:xfrm>
              <a:off x="5180360" y="2378460"/>
              <a:ext cx="151582" cy="81713"/>
            </a:xfrm>
            <a:custGeom>
              <a:avLst/>
              <a:gdLst>
                <a:gd name="T0" fmla="*/ 128 w 128"/>
                <a:gd name="T1" fmla="*/ 19 h 69"/>
                <a:gd name="T2" fmla="*/ 7 w 128"/>
                <a:gd name="T3" fmla="*/ 69 h 69"/>
                <a:gd name="T4" fmla="*/ 0 w 128"/>
                <a:gd name="T5" fmla="*/ 50 h 69"/>
                <a:gd name="T6" fmla="*/ 121 w 128"/>
                <a:gd name="T7" fmla="*/ 0 h 69"/>
                <a:gd name="T8" fmla="*/ 128 w 128"/>
                <a:gd name="T9" fmla="*/ 19 h 69"/>
              </a:gdLst>
              <a:ahLst/>
              <a:cxnLst>
                <a:cxn ang="0">
                  <a:pos x="T0" y="T1"/>
                </a:cxn>
                <a:cxn ang="0">
                  <a:pos x="T2" y="T3"/>
                </a:cxn>
                <a:cxn ang="0">
                  <a:pos x="T4" y="T5"/>
                </a:cxn>
                <a:cxn ang="0">
                  <a:pos x="T6" y="T7"/>
                </a:cxn>
                <a:cxn ang="0">
                  <a:pos x="T8" y="T9"/>
                </a:cxn>
              </a:cxnLst>
              <a:rect l="0" t="0" r="r" b="b"/>
              <a:pathLst>
                <a:path w="128" h="69">
                  <a:moveTo>
                    <a:pt x="128" y="19"/>
                  </a:moveTo>
                  <a:lnTo>
                    <a:pt x="7" y="69"/>
                  </a:lnTo>
                  <a:lnTo>
                    <a:pt x="0" y="50"/>
                  </a:lnTo>
                  <a:lnTo>
                    <a:pt x="121" y="0"/>
                  </a:lnTo>
                  <a:lnTo>
                    <a:pt x="128" y="19"/>
                  </a:lnTo>
                  <a:close/>
                </a:path>
              </a:pathLst>
            </a:custGeom>
            <a:solidFill>
              <a:srgbClr val="828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2" name="ïṥḻîḑe"/>
            <p:cNvSpPr/>
            <p:nvPr userDrawn="1"/>
          </p:nvSpPr>
          <p:spPr bwMode="auto">
            <a:xfrm>
              <a:off x="5026409" y="1926081"/>
              <a:ext cx="73423" cy="55659"/>
            </a:xfrm>
            <a:custGeom>
              <a:avLst/>
              <a:gdLst>
                <a:gd name="T0" fmla="*/ 62 w 62"/>
                <a:gd name="T1" fmla="*/ 26 h 47"/>
                <a:gd name="T2" fmla="*/ 10 w 62"/>
                <a:gd name="T3" fmla="*/ 47 h 47"/>
                <a:gd name="T4" fmla="*/ 0 w 62"/>
                <a:gd name="T5" fmla="*/ 21 h 47"/>
                <a:gd name="T6" fmla="*/ 52 w 62"/>
                <a:gd name="T7" fmla="*/ 0 h 47"/>
                <a:gd name="T8" fmla="*/ 62 w 62"/>
                <a:gd name="T9" fmla="*/ 26 h 47"/>
              </a:gdLst>
              <a:ahLst/>
              <a:cxnLst>
                <a:cxn ang="0">
                  <a:pos x="T0" y="T1"/>
                </a:cxn>
                <a:cxn ang="0">
                  <a:pos x="T2" y="T3"/>
                </a:cxn>
                <a:cxn ang="0">
                  <a:pos x="T4" y="T5"/>
                </a:cxn>
                <a:cxn ang="0">
                  <a:pos x="T6" y="T7"/>
                </a:cxn>
                <a:cxn ang="0">
                  <a:pos x="T8" y="T9"/>
                </a:cxn>
              </a:cxnLst>
              <a:rect l="0" t="0" r="r" b="b"/>
              <a:pathLst>
                <a:path w="62" h="47">
                  <a:moveTo>
                    <a:pt x="62" y="26"/>
                  </a:moveTo>
                  <a:lnTo>
                    <a:pt x="10" y="47"/>
                  </a:lnTo>
                  <a:lnTo>
                    <a:pt x="0" y="21"/>
                  </a:lnTo>
                  <a:lnTo>
                    <a:pt x="52" y="0"/>
                  </a:lnTo>
                  <a:lnTo>
                    <a:pt x="62" y="26"/>
                  </a:lnTo>
                  <a:close/>
                </a:path>
              </a:pathLst>
            </a:custGeom>
            <a:solidFill>
              <a:srgbClr val="6868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3" name="îṧľîḓê"/>
            <p:cNvSpPr/>
            <p:nvPr userDrawn="1"/>
          </p:nvSpPr>
          <p:spPr bwMode="auto">
            <a:xfrm>
              <a:off x="5028777" y="1901213"/>
              <a:ext cx="46186" cy="45001"/>
            </a:xfrm>
            <a:custGeom>
              <a:avLst/>
              <a:gdLst>
                <a:gd name="T0" fmla="*/ 39 w 39"/>
                <a:gd name="T1" fmla="*/ 26 h 38"/>
                <a:gd name="T2" fmla="*/ 10 w 39"/>
                <a:gd name="T3" fmla="*/ 38 h 38"/>
                <a:gd name="T4" fmla="*/ 0 w 39"/>
                <a:gd name="T5" fmla="*/ 12 h 38"/>
                <a:gd name="T6" fmla="*/ 29 w 39"/>
                <a:gd name="T7" fmla="*/ 0 h 38"/>
                <a:gd name="T8" fmla="*/ 39 w 39"/>
                <a:gd name="T9" fmla="*/ 26 h 38"/>
              </a:gdLst>
              <a:ahLst/>
              <a:cxnLst>
                <a:cxn ang="0">
                  <a:pos x="T0" y="T1"/>
                </a:cxn>
                <a:cxn ang="0">
                  <a:pos x="T2" y="T3"/>
                </a:cxn>
                <a:cxn ang="0">
                  <a:pos x="T4" y="T5"/>
                </a:cxn>
                <a:cxn ang="0">
                  <a:pos x="T6" y="T7"/>
                </a:cxn>
                <a:cxn ang="0">
                  <a:pos x="T8" y="T9"/>
                </a:cxn>
              </a:cxnLst>
              <a:rect l="0" t="0" r="r" b="b"/>
              <a:pathLst>
                <a:path w="39" h="38">
                  <a:moveTo>
                    <a:pt x="39" y="26"/>
                  </a:moveTo>
                  <a:lnTo>
                    <a:pt x="10" y="38"/>
                  </a:lnTo>
                  <a:lnTo>
                    <a:pt x="0" y="12"/>
                  </a:lnTo>
                  <a:lnTo>
                    <a:pt x="29" y="0"/>
                  </a:lnTo>
                  <a:lnTo>
                    <a:pt x="39" y="26"/>
                  </a:lnTo>
                  <a:close/>
                </a:path>
              </a:pathLst>
            </a:custGeom>
            <a:solidFill>
              <a:srgbClr val="A3A3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4" name="îṧḷîḋé"/>
            <p:cNvSpPr/>
            <p:nvPr userDrawn="1"/>
          </p:nvSpPr>
          <p:spPr bwMode="auto">
            <a:xfrm>
              <a:off x="5020487" y="1853843"/>
              <a:ext cx="28422" cy="55659"/>
            </a:xfrm>
            <a:custGeom>
              <a:avLst/>
              <a:gdLst>
                <a:gd name="T0" fmla="*/ 0 w 24"/>
                <a:gd name="T1" fmla="*/ 2 h 47"/>
                <a:gd name="T2" fmla="*/ 5 w 24"/>
                <a:gd name="T3" fmla="*/ 0 h 47"/>
                <a:gd name="T4" fmla="*/ 24 w 24"/>
                <a:gd name="T5" fmla="*/ 45 h 47"/>
                <a:gd name="T6" fmla="*/ 19 w 24"/>
                <a:gd name="T7" fmla="*/ 47 h 47"/>
                <a:gd name="T8" fmla="*/ 0 w 24"/>
                <a:gd name="T9" fmla="*/ 2 h 47"/>
              </a:gdLst>
              <a:ahLst/>
              <a:cxnLst>
                <a:cxn ang="0">
                  <a:pos x="T0" y="T1"/>
                </a:cxn>
                <a:cxn ang="0">
                  <a:pos x="T2" y="T3"/>
                </a:cxn>
                <a:cxn ang="0">
                  <a:pos x="T4" y="T5"/>
                </a:cxn>
                <a:cxn ang="0">
                  <a:pos x="T6" y="T7"/>
                </a:cxn>
                <a:cxn ang="0">
                  <a:pos x="T8" y="T9"/>
                </a:cxn>
              </a:cxnLst>
              <a:rect l="0" t="0" r="r" b="b"/>
              <a:pathLst>
                <a:path w="24" h="47">
                  <a:moveTo>
                    <a:pt x="0" y="2"/>
                  </a:moveTo>
                  <a:lnTo>
                    <a:pt x="5" y="0"/>
                  </a:lnTo>
                  <a:lnTo>
                    <a:pt x="24" y="45"/>
                  </a:lnTo>
                  <a:lnTo>
                    <a:pt x="19" y="47"/>
                  </a:lnTo>
                  <a:lnTo>
                    <a:pt x="0" y="2"/>
                  </a:lnTo>
                  <a:close/>
                </a:path>
              </a:pathLst>
            </a:custGeom>
            <a:solidFill>
              <a:srgbClr val="A3A3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5" name="ísľiďé"/>
            <p:cNvSpPr/>
            <p:nvPr userDrawn="1"/>
          </p:nvSpPr>
          <p:spPr bwMode="auto">
            <a:xfrm>
              <a:off x="5063120" y="1977004"/>
              <a:ext cx="33159" cy="81713"/>
            </a:xfrm>
            <a:custGeom>
              <a:avLst/>
              <a:gdLst>
                <a:gd name="T0" fmla="*/ 0 w 16"/>
                <a:gd name="T1" fmla="*/ 1 h 40"/>
                <a:gd name="T2" fmla="*/ 15 w 16"/>
                <a:gd name="T3" fmla="*/ 40 h 40"/>
                <a:gd name="T4" fmla="*/ 16 w 16"/>
                <a:gd name="T5" fmla="*/ 39 h 40"/>
                <a:gd name="T6" fmla="*/ 1 w 16"/>
                <a:gd name="T7" fmla="*/ 0 h 40"/>
                <a:gd name="T8" fmla="*/ 0 w 16"/>
                <a:gd name="T9" fmla="*/ 1 h 40"/>
              </a:gdLst>
              <a:ahLst/>
              <a:cxnLst>
                <a:cxn ang="0">
                  <a:pos x="T0" y="T1"/>
                </a:cxn>
                <a:cxn ang="0">
                  <a:pos x="T2" y="T3"/>
                </a:cxn>
                <a:cxn ang="0">
                  <a:pos x="T4" y="T5"/>
                </a:cxn>
                <a:cxn ang="0">
                  <a:pos x="T6" y="T7"/>
                </a:cxn>
                <a:cxn ang="0">
                  <a:pos x="T8" y="T9"/>
                </a:cxn>
              </a:cxnLst>
              <a:rect l="0" t="0" r="r" b="b"/>
              <a:pathLst>
                <a:path w="16" h="40">
                  <a:moveTo>
                    <a:pt x="0" y="1"/>
                  </a:moveTo>
                  <a:cubicBezTo>
                    <a:pt x="5" y="14"/>
                    <a:pt x="9" y="27"/>
                    <a:pt x="15" y="40"/>
                  </a:cubicBezTo>
                  <a:cubicBezTo>
                    <a:pt x="15" y="40"/>
                    <a:pt x="16" y="40"/>
                    <a:pt x="16" y="39"/>
                  </a:cubicBezTo>
                  <a:cubicBezTo>
                    <a:pt x="11" y="26"/>
                    <a:pt x="6" y="13"/>
                    <a:pt x="1" y="0"/>
                  </a:cubicBezTo>
                  <a:cubicBezTo>
                    <a:pt x="1" y="0"/>
                    <a:pt x="0" y="0"/>
                    <a:pt x="0" y="1"/>
                  </a:cubicBez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6" name="í$ḷîḍê"/>
            <p:cNvSpPr/>
            <p:nvPr userDrawn="1"/>
          </p:nvSpPr>
          <p:spPr bwMode="auto">
            <a:xfrm>
              <a:off x="5136543" y="2177139"/>
              <a:ext cx="63949" cy="229742"/>
            </a:xfrm>
            <a:custGeom>
              <a:avLst/>
              <a:gdLst>
                <a:gd name="T0" fmla="*/ 0 w 31"/>
                <a:gd name="T1" fmla="*/ 0 h 112"/>
                <a:gd name="T2" fmla="*/ 31 w 31"/>
                <a:gd name="T3" fmla="*/ 112 h 112"/>
                <a:gd name="T4" fmla="*/ 31 w 31"/>
                <a:gd name="T5" fmla="*/ 112 h 112"/>
                <a:gd name="T6" fmla="*/ 0 w 31"/>
                <a:gd name="T7" fmla="*/ 0 h 112"/>
              </a:gdLst>
              <a:ahLst/>
              <a:cxnLst>
                <a:cxn ang="0">
                  <a:pos x="T0" y="T1"/>
                </a:cxn>
                <a:cxn ang="0">
                  <a:pos x="T2" y="T3"/>
                </a:cxn>
                <a:cxn ang="0">
                  <a:pos x="T4" y="T5"/>
                </a:cxn>
                <a:cxn ang="0">
                  <a:pos x="T6" y="T7"/>
                </a:cxn>
              </a:cxnLst>
              <a:rect l="0" t="0" r="r" b="b"/>
              <a:pathLst>
                <a:path w="31" h="112">
                  <a:moveTo>
                    <a:pt x="0" y="0"/>
                  </a:moveTo>
                  <a:cubicBezTo>
                    <a:pt x="14" y="37"/>
                    <a:pt x="23" y="74"/>
                    <a:pt x="31" y="112"/>
                  </a:cubicBezTo>
                  <a:cubicBezTo>
                    <a:pt x="31" y="112"/>
                    <a:pt x="31" y="112"/>
                    <a:pt x="31" y="112"/>
                  </a:cubicBezTo>
                  <a:cubicBezTo>
                    <a:pt x="27" y="74"/>
                    <a:pt x="15" y="35"/>
                    <a:pt x="0" y="0"/>
                  </a:cubicBez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7" name="ïṩľiḋe"/>
            <p:cNvSpPr/>
            <p:nvPr userDrawn="1"/>
          </p:nvSpPr>
          <p:spPr bwMode="auto">
            <a:xfrm>
              <a:off x="5214702" y="2463725"/>
              <a:ext cx="28422" cy="241584"/>
            </a:xfrm>
            <a:custGeom>
              <a:avLst/>
              <a:gdLst>
                <a:gd name="T0" fmla="*/ 0 w 14"/>
                <a:gd name="T1" fmla="*/ 0 h 118"/>
                <a:gd name="T2" fmla="*/ 7 w 14"/>
                <a:gd name="T3" fmla="*/ 118 h 118"/>
                <a:gd name="T4" fmla="*/ 7 w 14"/>
                <a:gd name="T5" fmla="*/ 118 h 118"/>
                <a:gd name="T6" fmla="*/ 0 w 14"/>
                <a:gd name="T7" fmla="*/ 0 h 118"/>
                <a:gd name="T8" fmla="*/ 0 w 14"/>
                <a:gd name="T9" fmla="*/ 0 h 118"/>
              </a:gdLst>
              <a:ahLst/>
              <a:cxnLst>
                <a:cxn ang="0">
                  <a:pos x="T0" y="T1"/>
                </a:cxn>
                <a:cxn ang="0">
                  <a:pos x="T2" y="T3"/>
                </a:cxn>
                <a:cxn ang="0">
                  <a:pos x="T4" y="T5"/>
                </a:cxn>
                <a:cxn ang="0">
                  <a:pos x="T6" y="T7"/>
                </a:cxn>
                <a:cxn ang="0">
                  <a:pos x="T8" y="T9"/>
                </a:cxn>
              </a:cxnLst>
              <a:rect l="0" t="0" r="r" b="b"/>
              <a:pathLst>
                <a:path w="14" h="118">
                  <a:moveTo>
                    <a:pt x="0" y="0"/>
                  </a:moveTo>
                  <a:cubicBezTo>
                    <a:pt x="8" y="40"/>
                    <a:pt x="10" y="77"/>
                    <a:pt x="7" y="118"/>
                  </a:cubicBezTo>
                  <a:cubicBezTo>
                    <a:pt x="7" y="118"/>
                    <a:pt x="7" y="118"/>
                    <a:pt x="7" y="118"/>
                  </a:cubicBezTo>
                  <a:cubicBezTo>
                    <a:pt x="14" y="79"/>
                    <a:pt x="11" y="38"/>
                    <a:pt x="0" y="0"/>
                  </a:cubicBezTo>
                  <a:cubicBezTo>
                    <a:pt x="0" y="0"/>
                    <a:pt x="0" y="0"/>
                    <a:pt x="0" y="0"/>
                  </a:cubicBez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8" name="íSľíḍe"/>
            <p:cNvSpPr/>
            <p:nvPr userDrawn="1"/>
          </p:nvSpPr>
          <p:spPr bwMode="auto">
            <a:xfrm>
              <a:off x="5202860" y="2758600"/>
              <a:ext cx="24869" cy="203689"/>
            </a:xfrm>
            <a:custGeom>
              <a:avLst/>
              <a:gdLst>
                <a:gd name="T0" fmla="*/ 11 w 12"/>
                <a:gd name="T1" fmla="*/ 0 h 99"/>
                <a:gd name="T2" fmla="*/ 0 w 12"/>
                <a:gd name="T3" fmla="*/ 99 h 99"/>
                <a:gd name="T4" fmla="*/ 1 w 12"/>
                <a:gd name="T5" fmla="*/ 99 h 99"/>
                <a:gd name="T6" fmla="*/ 12 w 12"/>
                <a:gd name="T7" fmla="*/ 0 h 99"/>
                <a:gd name="T8" fmla="*/ 11 w 12"/>
                <a:gd name="T9" fmla="*/ 0 h 99"/>
              </a:gdLst>
              <a:ahLst/>
              <a:cxnLst>
                <a:cxn ang="0">
                  <a:pos x="T0" y="T1"/>
                </a:cxn>
                <a:cxn ang="0">
                  <a:pos x="T2" y="T3"/>
                </a:cxn>
                <a:cxn ang="0">
                  <a:pos x="T4" y="T5"/>
                </a:cxn>
                <a:cxn ang="0">
                  <a:pos x="T6" y="T7"/>
                </a:cxn>
                <a:cxn ang="0">
                  <a:pos x="T8" y="T9"/>
                </a:cxn>
              </a:cxnLst>
              <a:rect l="0" t="0" r="r" b="b"/>
              <a:pathLst>
                <a:path w="12" h="99">
                  <a:moveTo>
                    <a:pt x="11" y="0"/>
                  </a:moveTo>
                  <a:cubicBezTo>
                    <a:pt x="6" y="33"/>
                    <a:pt x="3" y="66"/>
                    <a:pt x="0" y="99"/>
                  </a:cubicBezTo>
                  <a:cubicBezTo>
                    <a:pt x="1" y="99"/>
                    <a:pt x="1" y="99"/>
                    <a:pt x="1" y="99"/>
                  </a:cubicBezTo>
                  <a:cubicBezTo>
                    <a:pt x="6" y="67"/>
                    <a:pt x="10" y="33"/>
                    <a:pt x="12" y="0"/>
                  </a:cubicBezTo>
                  <a:lnTo>
                    <a:pt x="11" y="0"/>
                  </a:ln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9" name="íŝḷîḍe"/>
            <p:cNvSpPr/>
            <p:nvPr userDrawn="1"/>
          </p:nvSpPr>
          <p:spPr bwMode="auto">
            <a:xfrm>
              <a:off x="5256151" y="2923208"/>
              <a:ext cx="17764" cy="45001"/>
            </a:xfrm>
            <a:custGeom>
              <a:avLst/>
              <a:gdLst>
                <a:gd name="T0" fmla="*/ 3 w 9"/>
                <a:gd name="T1" fmla="*/ 4 h 22"/>
                <a:gd name="T2" fmla="*/ 3 w 9"/>
                <a:gd name="T3" fmla="*/ 20 h 22"/>
                <a:gd name="T4" fmla="*/ 4 w 9"/>
                <a:gd name="T5" fmla="*/ 21 h 22"/>
                <a:gd name="T6" fmla="*/ 6 w 9"/>
                <a:gd name="T7" fmla="*/ 22 h 22"/>
                <a:gd name="T8" fmla="*/ 8 w 9"/>
                <a:gd name="T9" fmla="*/ 20 h 22"/>
                <a:gd name="T10" fmla="*/ 9 w 9"/>
                <a:gd name="T11" fmla="*/ 13 h 22"/>
                <a:gd name="T12" fmla="*/ 8 w 9"/>
                <a:gd name="T13" fmla="*/ 2 h 22"/>
                <a:gd name="T14" fmla="*/ 7 w 9"/>
                <a:gd name="T15" fmla="*/ 0 h 22"/>
                <a:gd name="T16" fmla="*/ 4 w 9"/>
                <a:gd name="T17" fmla="*/ 1 h 22"/>
                <a:gd name="T18" fmla="*/ 1 w 9"/>
                <a:gd name="T19" fmla="*/ 13 h 22"/>
                <a:gd name="T20" fmla="*/ 1 w 9"/>
                <a:gd name="T21" fmla="*/ 18 h 22"/>
                <a:gd name="T22" fmla="*/ 3 w 9"/>
                <a:gd name="T23" fmla="*/ 21 h 22"/>
                <a:gd name="T24" fmla="*/ 7 w 9"/>
                <a:gd name="T25" fmla="*/ 21 h 22"/>
                <a:gd name="T26" fmla="*/ 8 w 9"/>
                <a:gd name="T27" fmla="*/ 19 h 22"/>
                <a:gd name="T28" fmla="*/ 9 w 9"/>
                <a:gd name="T29" fmla="*/ 4 h 22"/>
                <a:gd name="T30" fmla="*/ 8 w 9"/>
                <a:gd name="T31"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22">
                  <a:moveTo>
                    <a:pt x="3" y="4"/>
                  </a:moveTo>
                  <a:cubicBezTo>
                    <a:pt x="2" y="9"/>
                    <a:pt x="2" y="14"/>
                    <a:pt x="3" y="20"/>
                  </a:cubicBezTo>
                  <a:cubicBezTo>
                    <a:pt x="3" y="20"/>
                    <a:pt x="4" y="21"/>
                    <a:pt x="4" y="21"/>
                  </a:cubicBezTo>
                  <a:cubicBezTo>
                    <a:pt x="5" y="22"/>
                    <a:pt x="6" y="22"/>
                    <a:pt x="6" y="22"/>
                  </a:cubicBezTo>
                  <a:cubicBezTo>
                    <a:pt x="7" y="21"/>
                    <a:pt x="8" y="20"/>
                    <a:pt x="8" y="20"/>
                  </a:cubicBezTo>
                  <a:cubicBezTo>
                    <a:pt x="9" y="18"/>
                    <a:pt x="9" y="15"/>
                    <a:pt x="9" y="13"/>
                  </a:cubicBezTo>
                  <a:cubicBezTo>
                    <a:pt x="9" y="10"/>
                    <a:pt x="9" y="6"/>
                    <a:pt x="8" y="2"/>
                  </a:cubicBezTo>
                  <a:cubicBezTo>
                    <a:pt x="8" y="1"/>
                    <a:pt x="7" y="1"/>
                    <a:pt x="7" y="0"/>
                  </a:cubicBezTo>
                  <a:cubicBezTo>
                    <a:pt x="6" y="0"/>
                    <a:pt x="5" y="1"/>
                    <a:pt x="4" y="1"/>
                  </a:cubicBezTo>
                  <a:cubicBezTo>
                    <a:pt x="1" y="5"/>
                    <a:pt x="1" y="9"/>
                    <a:pt x="1" y="13"/>
                  </a:cubicBezTo>
                  <a:cubicBezTo>
                    <a:pt x="0" y="15"/>
                    <a:pt x="0" y="16"/>
                    <a:pt x="1" y="18"/>
                  </a:cubicBezTo>
                  <a:cubicBezTo>
                    <a:pt x="1" y="19"/>
                    <a:pt x="2" y="21"/>
                    <a:pt x="3" y="21"/>
                  </a:cubicBezTo>
                  <a:cubicBezTo>
                    <a:pt x="4" y="22"/>
                    <a:pt x="6" y="22"/>
                    <a:pt x="7" y="21"/>
                  </a:cubicBezTo>
                  <a:cubicBezTo>
                    <a:pt x="8" y="21"/>
                    <a:pt x="8" y="20"/>
                    <a:pt x="8" y="19"/>
                  </a:cubicBezTo>
                  <a:cubicBezTo>
                    <a:pt x="9" y="14"/>
                    <a:pt x="9" y="9"/>
                    <a:pt x="9" y="4"/>
                  </a:cubicBezTo>
                  <a:cubicBezTo>
                    <a:pt x="9" y="3"/>
                    <a:pt x="9" y="2"/>
                    <a:pt x="8" y="1"/>
                  </a:cubicBezTo>
                </a:path>
              </a:pathLst>
            </a:custGeom>
            <a:solidFill>
              <a:srgbClr val="C6C6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0" name="íṥlíḑé"/>
            <p:cNvSpPr/>
            <p:nvPr userDrawn="1"/>
          </p:nvSpPr>
          <p:spPr bwMode="auto">
            <a:xfrm>
              <a:off x="5245492" y="2917288"/>
              <a:ext cx="36712" cy="54475"/>
            </a:xfrm>
            <a:custGeom>
              <a:avLst/>
              <a:gdLst>
                <a:gd name="T0" fmla="*/ 8 w 18"/>
                <a:gd name="T1" fmla="*/ 7 h 27"/>
                <a:gd name="T2" fmla="*/ 7 w 18"/>
                <a:gd name="T3" fmla="*/ 16 h 27"/>
                <a:gd name="T4" fmla="*/ 8 w 18"/>
                <a:gd name="T5" fmla="*/ 24 h 27"/>
                <a:gd name="T6" fmla="*/ 14 w 18"/>
                <a:gd name="T7" fmla="*/ 23 h 27"/>
                <a:gd name="T8" fmla="*/ 15 w 18"/>
                <a:gd name="T9" fmla="*/ 6 h 27"/>
                <a:gd name="T10" fmla="*/ 8 w 18"/>
                <a:gd name="T11" fmla="*/ 3 h 27"/>
                <a:gd name="T12" fmla="*/ 10 w 18"/>
                <a:gd name="T13" fmla="*/ 27 h 27"/>
                <a:gd name="T14" fmla="*/ 16 w 18"/>
                <a:gd name="T15" fmla="*/ 18 h 27"/>
                <a:gd name="T16" fmla="*/ 13 w 18"/>
                <a:gd name="T17" fmla="*/ 3 h 27"/>
                <a:gd name="T18" fmla="*/ 12 w 18"/>
                <a:gd name="T19" fmla="*/ 5 h 27"/>
                <a:gd name="T20" fmla="*/ 12 w 18"/>
                <a:gd name="T21" fmla="*/ 20 h 27"/>
                <a:gd name="T22" fmla="*/ 11 w 18"/>
                <a:gd name="T23" fmla="*/ 22 h 27"/>
                <a:gd name="T24" fmla="*/ 7 w 18"/>
                <a:gd name="T25" fmla="*/ 19 h 27"/>
                <a:gd name="T26" fmla="*/ 7 w 18"/>
                <a:gd name="T27" fmla="*/ 15 h 27"/>
                <a:gd name="T28" fmla="*/ 9 w 18"/>
                <a:gd name="T29" fmla="*/ 7 h 27"/>
                <a:gd name="T30" fmla="*/ 11 w 18"/>
                <a:gd name="T31" fmla="*/ 7 h 27"/>
                <a:gd name="T32" fmla="*/ 12 w 18"/>
                <a:gd name="T33" fmla="*/ 9 h 27"/>
                <a:gd name="T34" fmla="*/ 13 w 18"/>
                <a:gd name="T35" fmla="*/ 13 h 27"/>
                <a:gd name="T36" fmla="*/ 9 w 18"/>
                <a:gd name="T37" fmla="*/ 22 h 27"/>
                <a:gd name="T38" fmla="*/ 8 w 18"/>
                <a:gd name="T39" fmla="*/ 14 h 27"/>
                <a:gd name="T40" fmla="*/ 8 w 18"/>
                <a:gd name="T4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27">
                  <a:moveTo>
                    <a:pt x="8" y="7"/>
                  </a:moveTo>
                  <a:cubicBezTo>
                    <a:pt x="7" y="9"/>
                    <a:pt x="7" y="13"/>
                    <a:pt x="7" y="16"/>
                  </a:cubicBezTo>
                  <a:cubicBezTo>
                    <a:pt x="7" y="18"/>
                    <a:pt x="7" y="22"/>
                    <a:pt x="8" y="24"/>
                  </a:cubicBezTo>
                  <a:cubicBezTo>
                    <a:pt x="9" y="27"/>
                    <a:pt x="12" y="26"/>
                    <a:pt x="14" y="23"/>
                  </a:cubicBezTo>
                  <a:cubicBezTo>
                    <a:pt x="17" y="19"/>
                    <a:pt x="16" y="11"/>
                    <a:pt x="15" y="6"/>
                  </a:cubicBezTo>
                  <a:cubicBezTo>
                    <a:pt x="14" y="3"/>
                    <a:pt x="12" y="0"/>
                    <a:pt x="8" y="3"/>
                  </a:cubicBezTo>
                  <a:cubicBezTo>
                    <a:pt x="3" y="8"/>
                    <a:pt x="0" y="27"/>
                    <a:pt x="10" y="27"/>
                  </a:cubicBezTo>
                  <a:cubicBezTo>
                    <a:pt x="15" y="27"/>
                    <a:pt x="15" y="21"/>
                    <a:pt x="16" y="18"/>
                  </a:cubicBezTo>
                  <a:cubicBezTo>
                    <a:pt x="16" y="14"/>
                    <a:pt x="18" y="5"/>
                    <a:pt x="13" y="3"/>
                  </a:cubicBezTo>
                  <a:cubicBezTo>
                    <a:pt x="13" y="3"/>
                    <a:pt x="12" y="4"/>
                    <a:pt x="12" y="5"/>
                  </a:cubicBezTo>
                  <a:cubicBezTo>
                    <a:pt x="13" y="9"/>
                    <a:pt x="13" y="15"/>
                    <a:pt x="12" y="20"/>
                  </a:cubicBezTo>
                  <a:cubicBezTo>
                    <a:pt x="12" y="21"/>
                    <a:pt x="12" y="21"/>
                    <a:pt x="11" y="22"/>
                  </a:cubicBezTo>
                  <a:cubicBezTo>
                    <a:pt x="8" y="22"/>
                    <a:pt x="7" y="21"/>
                    <a:pt x="7" y="19"/>
                  </a:cubicBezTo>
                  <a:cubicBezTo>
                    <a:pt x="7" y="18"/>
                    <a:pt x="7" y="16"/>
                    <a:pt x="7" y="15"/>
                  </a:cubicBezTo>
                  <a:cubicBezTo>
                    <a:pt x="8" y="13"/>
                    <a:pt x="8" y="9"/>
                    <a:pt x="9" y="7"/>
                  </a:cubicBezTo>
                  <a:cubicBezTo>
                    <a:pt x="9" y="6"/>
                    <a:pt x="10" y="6"/>
                    <a:pt x="11" y="7"/>
                  </a:cubicBezTo>
                  <a:cubicBezTo>
                    <a:pt x="12" y="7"/>
                    <a:pt x="12" y="7"/>
                    <a:pt x="12" y="9"/>
                  </a:cubicBezTo>
                  <a:cubicBezTo>
                    <a:pt x="12" y="10"/>
                    <a:pt x="12" y="11"/>
                    <a:pt x="13" y="13"/>
                  </a:cubicBezTo>
                  <a:cubicBezTo>
                    <a:pt x="13" y="13"/>
                    <a:pt x="14" y="25"/>
                    <a:pt x="9" y="22"/>
                  </a:cubicBezTo>
                  <a:cubicBezTo>
                    <a:pt x="8" y="22"/>
                    <a:pt x="8" y="15"/>
                    <a:pt x="8" y="14"/>
                  </a:cubicBezTo>
                  <a:cubicBezTo>
                    <a:pt x="8" y="12"/>
                    <a:pt x="9" y="9"/>
                    <a:pt x="8" y="7"/>
                  </a:cubicBez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1" name="íṣḷíḋè"/>
            <p:cNvSpPr/>
            <p:nvPr userDrawn="1"/>
          </p:nvSpPr>
          <p:spPr bwMode="auto">
            <a:xfrm>
              <a:off x="5276283" y="2908998"/>
              <a:ext cx="5922" cy="11842"/>
            </a:xfrm>
            <a:custGeom>
              <a:avLst/>
              <a:gdLst>
                <a:gd name="T0" fmla="*/ 1 w 3"/>
                <a:gd name="T1" fmla="*/ 2 h 6"/>
                <a:gd name="T2" fmla="*/ 1 w 3"/>
                <a:gd name="T3" fmla="*/ 6 h 6"/>
                <a:gd name="T4" fmla="*/ 2 w 3"/>
                <a:gd name="T5" fmla="*/ 6 h 6"/>
                <a:gd name="T6" fmla="*/ 2 w 3"/>
                <a:gd name="T7" fmla="*/ 5 h 6"/>
                <a:gd name="T8" fmla="*/ 2 w 3"/>
                <a:gd name="T9" fmla="*/ 1 h 6"/>
                <a:gd name="T10" fmla="*/ 1 w 3"/>
                <a:gd name="T11" fmla="*/ 0 h 6"/>
                <a:gd name="T12" fmla="*/ 1 w 3"/>
                <a:gd name="T13" fmla="*/ 1 h 6"/>
                <a:gd name="T14" fmla="*/ 1 w 3"/>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1" y="2"/>
                  </a:moveTo>
                  <a:cubicBezTo>
                    <a:pt x="0" y="4"/>
                    <a:pt x="1" y="5"/>
                    <a:pt x="1" y="6"/>
                  </a:cubicBezTo>
                  <a:cubicBezTo>
                    <a:pt x="2" y="6"/>
                    <a:pt x="2" y="6"/>
                    <a:pt x="2" y="6"/>
                  </a:cubicBezTo>
                  <a:cubicBezTo>
                    <a:pt x="2" y="5"/>
                    <a:pt x="2" y="5"/>
                    <a:pt x="2" y="5"/>
                  </a:cubicBezTo>
                  <a:cubicBezTo>
                    <a:pt x="3" y="4"/>
                    <a:pt x="3" y="2"/>
                    <a:pt x="2" y="1"/>
                  </a:cubicBezTo>
                  <a:cubicBezTo>
                    <a:pt x="2" y="1"/>
                    <a:pt x="2" y="0"/>
                    <a:pt x="1" y="0"/>
                  </a:cubicBezTo>
                  <a:cubicBezTo>
                    <a:pt x="1" y="1"/>
                    <a:pt x="1" y="1"/>
                    <a:pt x="1" y="1"/>
                  </a:cubicBezTo>
                  <a:cubicBezTo>
                    <a:pt x="1" y="2"/>
                    <a:pt x="1" y="4"/>
                    <a:pt x="1" y="5"/>
                  </a:cubicBezTo>
                </a:path>
              </a:pathLst>
            </a:custGeom>
            <a:solidFill>
              <a:srgbClr val="C6C6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2" name="íšľîḑè"/>
            <p:cNvSpPr/>
            <p:nvPr userDrawn="1"/>
          </p:nvSpPr>
          <p:spPr bwMode="auto">
            <a:xfrm>
              <a:off x="5273914" y="2904261"/>
              <a:ext cx="10659" cy="18948"/>
            </a:xfrm>
            <a:custGeom>
              <a:avLst/>
              <a:gdLst>
                <a:gd name="T0" fmla="*/ 1 w 5"/>
                <a:gd name="T1" fmla="*/ 4 h 9"/>
                <a:gd name="T2" fmla="*/ 3 w 5"/>
                <a:gd name="T3" fmla="*/ 9 h 9"/>
                <a:gd name="T4" fmla="*/ 5 w 5"/>
                <a:gd name="T5" fmla="*/ 4 h 9"/>
                <a:gd name="T6" fmla="*/ 1 w 5"/>
                <a:gd name="T7" fmla="*/ 2 h 9"/>
                <a:gd name="T8" fmla="*/ 2 w 5"/>
                <a:gd name="T9" fmla="*/ 8 h 9"/>
                <a:gd name="T10" fmla="*/ 3 w 5"/>
                <a:gd name="T11" fmla="*/ 7 h 9"/>
                <a:gd name="T12" fmla="*/ 3 w 5"/>
                <a:gd name="T13" fmla="*/ 6 h 9"/>
                <a:gd name="T14" fmla="*/ 3 w 5"/>
                <a:gd name="T15" fmla="*/ 3 h 9"/>
                <a:gd name="T16" fmla="*/ 2 w 5"/>
                <a:gd name="T17" fmla="*/ 4 h 9"/>
                <a:gd name="T18" fmla="*/ 2 w 5"/>
                <a:gd name="T19" fmla="*/ 5 h 9"/>
                <a:gd name="T20" fmla="*/ 2 w 5"/>
                <a:gd name="T21" fmla="*/ 7 h 9"/>
                <a:gd name="T22" fmla="*/ 3 w 5"/>
                <a:gd name="T23" fmla="*/ 7 h 9"/>
                <a:gd name="T24" fmla="*/ 2 w 5"/>
                <a:gd name="T25" fmla="*/ 5 h 9"/>
                <a:gd name="T26" fmla="*/ 1 w 5"/>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9">
                  <a:moveTo>
                    <a:pt x="1" y="4"/>
                  </a:moveTo>
                  <a:cubicBezTo>
                    <a:pt x="1" y="6"/>
                    <a:pt x="0" y="9"/>
                    <a:pt x="3" y="9"/>
                  </a:cubicBezTo>
                  <a:cubicBezTo>
                    <a:pt x="5" y="9"/>
                    <a:pt x="5" y="5"/>
                    <a:pt x="5" y="4"/>
                  </a:cubicBezTo>
                  <a:cubicBezTo>
                    <a:pt x="4" y="2"/>
                    <a:pt x="3" y="0"/>
                    <a:pt x="1" y="2"/>
                  </a:cubicBezTo>
                  <a:cubicBezTo>
                    <a:pt x="0" y="3"/>
                    <a:pt x="0" y="6"/>
                    <a:pt x="2" y="8"/>
                  </a:cubicBezTo>
                  <a:cubicBezTo>
                    <a:pt x="2" y="8"/>
                    <a:pt x="3" y="8"/>
                    <a:pt x="3" y="7"/>
                  </a:cubicBezTo>
                  <a:cubicBezTo>
                    <a:pt x="3" y="7"/>
                    <a:pt x="3" y="7"/>
                    <a:pt x="3" y="6"/>
                  </a:cubicBezTo>
                  <a:cubicBezTo>
                    <a:pt x="3" y="3"/>
                    <a:pt x="3" y="3"/>
                    <a:pt x="3" y="3"/>
                  </a:cubicBezTo>
                  <a:cubicBezTo>
                    <a:pt x="2" y="4"/>
                    <a:pt x="2" y="4"/>
                    <a:pt x="2" y="4"/>
                  </a:cubicBezTo>
                  <a:cubicBezTo>
                    <a:pt x="2" y="4"/>
                    <a:pt x="2" y="5"/>
                    <a:pt x="2" y="5"/>
                  </a:cubicBezTo>
                  <a:cubicBezTo>
                    <a:pt x="2" y="7"/>
                    <a:pt x="2" y="7"/>
                    <a:pt x="2" y="7"/>
                  </a:cubicBezTo>
                  <a:cubicBezTo>
                    <a:pt x="2" y="7"/>
                    <a:pt x="3" y="7"/>
                    <a:pt x="3" y="7"/>
                  </a:cubicBezTo>
                  <a:cubicBezTo>
                    <a:pt x="3" y="6"/>
                    <a:pt x="2" y="5"/>
                    <a:pt x="2" y="5"/>
                  </a:cubicBezTo>
                  <a:cubicBezTo>
                    <a:pt x="3" y="4"/>
                    <a:pt x="1" y="3"/>
                    <a:pt x="1" y="4"/>
                  </a:cubicBez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3" name="íṥļîḋe"/>
            <p:cNvSpPr/>
            <p:nvPr userDrawn="1"/>
          </p:nvSpPr>
          <p:spPr bwMode="auto">
            <a:xfrm>
              <a:off x="5262072" y="2898340"/>
              <a:ext cx="8290" cy="16579"/>
            </a:xfrm>
            <a:custGeom>
              <a:avLst/>
              <a:gdLst>
                <a:gd name="T0" fmla="*/ 1 w 4"/>
                <a:gd name="T1" fmla="*/ 2 h 8"/>
                <a:gd name="T2" fmla="*/ 0 w 4"/>
                <a:gd name="T3" fmla="*/ 5 h 8"/>
                <a:gd name="T4" fmla="*/ 0 w 4"/>
                <a:gd name="T5" fmla="*/ 7 h 8"/>
                <a:gd name="T6" fmla="*/ 2 w 4"/>
                <a:gd name="T7" fmla="*/ 8 h 8"/>
                <a:gd name="T8" fmla="*/ 3 w 4"/>
                <a:gd name="T9" fmla="*/ 6 h 8"/>
                <a:gd name="T10" fmla="*/ 3 w 4"/>
                <a:gd name="T11" fmla="*/ 1 h 8"/>
                <a:gd name="T12" fmla="*/ 2 w 4"/>
                <a:gd name="T13" fmla="*/ 0 h 8"/>
                <a:gd name="T14" fmla="*/ 1 w 4"/>
                <a:gd name="T15" fmla="*/ 2 h 8"/>
                <a:gd name="T16" fmla="*/ 0 w 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1" y="2"/>
                  </a:moveTo>
                  <a:cubicBezTo>
                    <a:pt x="0" y="3"/>
                    <a:pt x="0" y="4"/>
                    <a:pt x="0" y="5"/>
                  </a:cubicBezTo>
                  <a:cubicBezTo>
                    <a:pt x="0" y="5"/>
                    <a:pt x="0" y="6"/>
                    <a:pt x="0" y="7"/>
                  </a:cubicBezTo>
                  <a:cubicBezTo>
                    <a:pt x="0" y="7"/>
                    <a:pt x="1" y="8"/>
                    <a:pt x="2" y="8"/>
                  </a:cubicBezTo>
                  <a:cubicBezTo>
                    <a:pt x="3" y="8"/>
                    <a:pt x="3" y="7"/>
                    <a:pt x="3" y="6"/>
                  </a:cubicBezTo>
                  <a:cubicBezTo>
                    <a:pt x="4" y="4"/>
                    <a:pt x="4" y="3"/>
                    <a:pt x="3" y="1"/>
                  </a:cubicBezTo>
                  <a:cubicBezTo>
                    <a:pt x="2" y="0"/>
                    <a:pt x="2" y="0"/>
                    <a:pt x="2" y="0"/>
                  </a:cubicBezTo>
                  <a:cubicBezTo>
                    <a:pt x="2" y="0"/>
                    <a:pt x="1" y="1"/>
                    <a:pt x="1" y="2"/>
                  </a:cubicBezTo>
                  <a:cubicBezTo>
                    <a:pt x="0" y="4"/>
                    <a:pt x="0" y="6"/>
                    <a:pt x="0" y="8"/>
                  </a:cubicBezTo>
                </a:path>
              </a:pathLst>
            </a:custGeom>
            <a:solidFill>
              <a:srgbClr val="C6C6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4" name="išḷíďe"/>
            <p:cNvSpPr/>
            <p:nvPr userDrawn="1"/>
          </p:nvSpPr>
          <p:spPr bwMode="auto">
            <a:xfrm>
              <a:off x="5258519" y="2894787"/>
              <a:ext cx="14211" cy="23685"/>
            </a:xfrm>
            <a:custGeom>
              <a:avLst/>
              <a:gdLst>
                <a:gd name="T0" fmla="*/ 2 w 7"/>
                <a:gd name="T1" fmla="*/ 3 h 12"/>
                <a:gd name="T2" fmla="*/ 2 w 7"/>
                <a:gd name="T3" fmla="*/ 10 h 12"/>
                <a:gd name="T4" fmla="*/ 7 w 7"/>
                <a:gd name="T5" fmla="*/ 6 h 12"/>
                <a:gd name="T6" fmla="*/ 3 w 7"/>
                <a:gd name="T7" fmla="*/ 2 h 12"/>
                <a:gd name="T8" fmla="*/ 1 w 7"/>
                <a:gd name="T9" fmla="*/ 10 h 12"/>
                <a:gd name="T10" fmla="*/ 2 w 7"/>
                <a:gd name="T11" fmla="*/ 10 h 12"/>
                <a:gd name="T12" fmla="*/ 4 w 7"/>
                <a:gd name="T13" fmla="*/ 4 h 12"/>
                <a:gd name="T14" fmla="*/ 4 w 7"/>
                <a:gd name="T15" fmla="*/ 8 h 12"/>
                <a:gd name="T16" fmla="*/ 3 w 7"/>
                <a:gd name="T17" fmla="*/ 7 h 12"/>
                <a:gd name="T18" fmla="*/ 3 w 7"/>
                <a:gd name="T19" fmla="*/ 6 h 12"/>
                <a:gd name="T20" fmla="*/ 3 w 7"/>
                <a:gd name="T21" fmla="*/ 4 h 12"/>
                <a:gd name="T22" fmla="*/ 2 w 7"/>
                <a:gd name="T2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2">
                  <a:moveTo>
                    <a:pt x="2" y="3"/>
                  </a:moveTo>
                  <a:cubicBezTo>
                    <a:pt x="1" y="5"/>
                    <a:pt x="0" y="9"/>
                    <a:pt x="2" y="10"/>
                  </a:cubicBezTo>
                  <a:cubicBezTo>
                    <a:pt x="5" y="12"/>
                    <a:pt x="6" y="8"/>
                    <a:pt x="7" y="6"/>
                  </a:cubicBezTo>
                  <a:cubicBezTo>
                    <a:pt x="7" y="4"/>
                    <a:pt x="6" y="0"/>
                    <a:pt x="3" y="2"/>
                  </a:cubicBezTo>
                  <a:cubicBezTo>
                    <a:pt x="1" y="3"/>
                    <a:pt x="1" y="8"/>
                    <a:pt x="1" y="10"/>
                  </a:cubicBezTo>
                  <a:cubicBezTo>
                    <a:pt x="2" y="10"/>
                    <a:pt x="2" y="10"/>
                    <a:pt x="2" y="10"/>
                  </a:cubicBezTo>
                  <a:cubicBezTo>
                    <a:pt x="2" y="9"/>
                    <a:pt x="4" y="4"/>
                    <a:pt x="4" y="4"/>
                  </a:cubicBezTo>
                  <a:cubicBezTo>
                    <a:pt x="5" y="4"/>
                    <a:pt x="5" y="7"/>
                    <a:pt x="4" y="8"/>
                  </a:cubicBezTo>
                  <a:cubicBezTo>
                    <a:pt x="4" y="8"/>
                    <a:pt x="4" y="8"/>
                    <a:pt x="3" y="7"/>
                  </a:cubicBezTo>
                  <a:cubicBezTo>
                    <a:pt x="3" y="6"/>
                    <a:pt x="3" y="6"/>
                    <a:pt x="3" y="6"/>
                  </a:cubicBezTo>
                  <a:cubicBezTo>
                    <a:pt x="3" y="5"/>
                    <a:pt x="3" y="4"/>
                    <a:pt x="3" y="4"/>
                  </a:cubicBezTo>
                  <a:cubicBezTo>
                    <a:pt x="4" y="3"/>
                    <a:pt x="3" y="3"/>
                    <a:pt x="2" y="3"/>
                  </a:cubicBez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5" name="ïṧḷîḍê"/>
            <p:cNvSpPr/>
            <p:nvPr userDrawn="1"/>
          </p:nvSpPr>
          <p:spPr bwMode="auto">
            <a:xfrm>
              <a:off x="5202860" y="2252930"/>
              <a:ext cx="28422" cy="41449"/>
            </a:xfrm>
            <a:custGeom>
              <a:avLst/>
              <a:gdLst>
                <a:gd name="T0" fmla="*/ 1 w 14"/>
                <a:gd name="T1" fmla="*/ 1 h 20"/>
                <a:gd name="T2" fmla="*/ 11 w 14"/>
                <a:gd name="T3" fmla="*/ 18 h 20"/>
                <a:gd name="T4" fmla="*/ 14 w 14"/>
                <a:gd name="T5" fmla="*/ 19 h 20"/>
                <a:gd name="T6" fmla="*/ 14 w 14"/>
                <a:gd name="T7" fmla="*/ 18 h 20"/>
                <a:gd name="T8" fmla="*/ 6 w 14"/>
                <a:gd name="T9" fmla="*/ 3 h 20"/>
                <a:gd name="T10" fmla="*/ 1 w 14"/>
                <a:gd name="T11" fmla="*/ 1 h 20"/>
                <a:gd name="T12" fmla="*/ 1 w 14"/>
                <a:gd name="T13" fmla="*/ 5 h 20"/>
                <a:gd name="T14" fmla="*/ 11 w 14"/>
                <a:gd name="T15" fmla="*/ 19 h 20"/>
                <a:gd name="T16" fmla="*/ 9 w 14"/>
                <a:gd name="T17"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0">
                  <a:moveTo>
                    <a:pt x="1" y="1"/>
                  </a:moveTo>
                  <a:cubicBezTo>
                    <a:pt x="3" y="7"/>
                    <a:pt x="7" y="13"/>
                    <a:pt x="11" y="18"/>
                  </a:cubicBezTo>
                  <a:cubicBezTo>
                    <a:pt x="12" y="19"/>
                    <a:pt x="13" y="20"/>
                    <a:pt x="14" y="19"/>
                  </a:cubicBezTo>
                  <a:cubicBezTo>
                    <a:pt x="14" y="18"/>
                    <a:pt x="14" y="18"/>
                    <a:pt x="14" y="18"/>
                  </a:cubicBezTo>
                  <a:cubicBezTo>
                    <a:pt x="14" y="12"/>
                    <a:pt x="10" y="7"/>
                    <a:pt x="6" y="3"/>
                  </a:cubicBezTo>
                  <a:cubicBezTo>
                    <a:pt x="5" y="1"/>
                    <a:pt x="3" y="0"/>
                    <a:pt x="1" y="1"/>
                  </a:cubicBezTo>
                  <a:cubicBezTo>
                    <a:pt x="0" y="2"/>
                    <a:pt x="0" y="4"/>
                    <a:pt x="1" y="5"/>
                  </a:cubicBezTo>
                  <a:cubicBezTo>
                    <a:pt x="3" y="11"/>
                    <a:pt x="7" y="16"/>
                    <a:pt x="11" y="19"/>
                  </a:cubicBezTo>
                  <a:cubicBezTo>
                    <a:pt x="12" y="15"/>
                    <a:pt x="11" y="11"/>
                    <a:pt x="9" y="7"/>
                  </a:cubicBezTo>
                </a:path>
              </a:pathLst>
            </a:custGeom>
            <a:solidFill>
              <a:srgbClr val="C6C6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6" name="îṣḷïḑé"/>
            <p:cNvSpPr/>
            <p:nvPr userDrawn="1"/>
          </p:nvSpPr>
          <p:spPr bwMode="auto">
            <a:xfrm>
              <a:off x="5198123" y="2251747"/>
              <a:ext cx="35527" cy="46186"/>
            </a:xfrm>
            <a:custGeom>
              <a:avLst/>
              <a:gdLst>
                <a:gd name="T0" fmla="*/ 3 w 17"/>
                <a:gd name="T1" fmla="*/ 2 h 23"/>
                <a:gd name="T2" fmla="*/ 8 w 17"/>
                <a:gd name="T3" fmla="*/ 14 h 23"/>
                <a:gd name="T4" fmla="*/ 14 w 17"/>
                <a:gd name="T5" fmla="*/ 21 h 23"/>
                <a:gd name="T6" fmla="*/ 17 w 17"/>
                <a:gd name="T7" fmla="*/ 17 h 23"/>
                <a:gd name="T8" fmla="*/ 12 w 17"/>
                <a:gd name="T9" fmla="*/ 7 h 23"/>
                <a:gd name="T10" fmla="*/ 5 w 17"/>
                <a:gd name="T11" fmla="*/ 0 h 23"/>
                <a:gd name="T12" fmla="*/ 1 w 17"/>
                <a:gd name="T13" fmla="*/ 3 h 23"/>
                <a:gd name="T14" fmla="*/ 4 w 17"/>
                <a:gd name="T15" fmla="*/ 13 h 23"/>
                <a:gd name="T16" fmla="*/ 12 w 17"/>
                <a:gd name="T17" fmla="*/ 22 h 23"/>
                <a:gd name="T18" fmla="*/ 15 w 17"/>
                <a:gd name="T19" fmla="*/ 20 h 23"/>
                <a:gd name="T20" fmla="*/ 11 w 17"/>
                <a:gd name="T21" fmla="*/ 8 h 23"/>
                <a:gd name="T22" fmla="*/ 10 w 17"/>
                <a:gd name="T23" fmla="*/ 9 h 23"/>
                <a:gd name="T24" fmla="*/ 12 w 17"/>
                <a:gd name="T25" fmla="*/ 20 h 23"/>
                <a:gd name="T26" fmla="*/ 15 w 17"/>
                <a:gd name="T27" fmla="*/ 19 h 23"/>
                <a:gd name="T28" fmla="*/ 5 w 17"/>
                <a:gd name="T29" fmla="*/ 8 h 23"/>
                <a:gd name="T30" fmla="*/ 4 w 17"/>
                <a:gd name="T31" fmla="*/ 5 h 23"/>
                <a:gd name="T32" fmla="*/ 7 w 17"/>
                <a:gd name="T33" fmla="*/ 5 h 23"/>
                <a:gd name="T34" fmla="*/ 11 w 17"/>
                <a:gd name="T35" fmla="*/ 10 h 23"/>
                <a:gd name="T36" fmla="*/ 15 w 17"/>
                <a:gd name="T37" fmla="*/ 18 h 23"/>
                <a:gd name="T38" fmla="*/ 11 w 17"/>
                <a:gd name="T39" fmla="*/ 14 h 23"/>
                <a:gd name="T40" fmla="*/ 3 w 17"/>
                <a:gd name="T41"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3">
                  <a:moveTo>
                    <a:pt x="3" y="2"/>
                  </a:moveTo>
                  <a:cubicBezTo>
                    <a:pt x="3" y="6"/>
                    <a:pt x="6" y="10"/>
                    <a:pt x="8" y="14"/>
                  </a:cubicBezTo>
                  <a:cubicBezTo>
                    <a:pt x="9" y="16"/>
                    <a:pt x="11" y="21"/>
                    <a:pt x="14" y="21"/>
                  </a:cubicBezTo>
                  <a:cubicBezTo>
                    <a:pt x="17" y="22"/>
                    <a:pt x="17" y="19"/>
                    <a:pt x="17" y="17"/>
                  </a:cubicBezTo>
                  <a:cubicBezTo>
                    <a:pt x="17" y="13"/>
                    <a:pt x="15" y="10"/>
                    <a:pt x="12" y="7"/>
                  </a:cubicBezTo>
                  <a:cubicBezTo>
                    <a:pt x="11" y="4"/>
                    <a:pt x="8" y="1"/>
                    <a:pt x="5" y="0"/>
                  </a:cubicBezTo>
                  <a:cubicBezTo>
                    <a:pt x="3" y="0"/>
                    <a:pt x="1" y="1"/>
                    <a:pt x="1" y="3"/>
                  </a:cubicBezTo>
                  <a:cubicBezTo>
                    <a:pt x="0" y="6"/>
                    <a:pt x="2" y="10"/>
                    <a:pt x="4" y="13"/>
                  </a:cubicBezTo>
                  <a:cubicBezTo>
                    <a:pt x="6" y="16"/>
                    <a:pt x="9" y="19"/>
                    <a:pt x="12" y="22"/>
                  </a:cubicBezTo>
                  <a:cubicBezTo>
                    <a:pt x="14" y="23"/>
                    <a:pt x="15" y="22"/>
                    <a:pt x="15" y="20"/>
                  </a:cubicBezTo>
                  <a:cubicBezTo>
                    <a:pt x="16" y="15"/>
                    <a:pt x="15" y="11"/>
                    <a:pt x="11" y="8"/>
                  </a:cubicBezTo>
                  <a:cubicBezTo>
                    <a:pt x="11" y="7"/>
                    <a:pt x="9" y="8"/>
                    <a:pt x="10" y="9"/>
                  </a:cubicBezTo>
                  <a:cubicBezTo>
                    <a:pt x="11" y="12"/>
                    <a:pt x="12" y="16"/>
                    <a:pt x="12" y="20"/>
                  </a:cubicBezTo>
                  <a:cubicBezTo>
                    <a:pt x="13" y="20"/>
                    <a:pt x="14" y="19"/>
                    <a:pt x="15" y="19"/>
                  </a:cubicBezTo>
                  <a:cubicBezTo>
                    <a:pt x="11" y="16"/>
                    <a:pt x="7" y="12"/>
                    <a:pt x="5" y="8"/>
                  </a:cubicBezTo>
                  <a:cubicBezTo>
                    <a:pt x="5" y="7"/>
                    <a:pt x="4" y="6"/>
                    <a:pt x="4" y="5"/>
                  </a:cubicBezTo>
                  <a:cubicBezTo>
                    <a:pt x="4" y="3"/>
                    <a:pt x="6" y="3"/>
                    <a:pt x="7" y="5"/>
                  </a:cubicBezTo>
                  <a:cubicBezTo>
                    <a:pt x="9" y="6"/>
                    <a:pt x="10" y="8"/>
                    <a:pt x="11" y="10"/>
                  </a:cubicBezTo>
                  <a:cubicBezTo>
                    <a:pt x="12" y="11"/>
                    <a:pt x="16" y="16"/>
                    <a:pt x="15" y="18"/>
                  </a:cubicBezTo>
                  <a:cubicBezTo>
                    <a:pt x="13" y="19"/>
                    <a:pt x="11" y="15"/>
                    <a:pt x="11" y="14"/>
                  </a:cubicBezTo>
                  <a:cubicBezTo>
                    <a:pt x="8" y="10"/>
                    <a:pt x="6" y="6"/>
                    <a:pt x="3" y="2"/>
                  </a:cubicBez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7" name="îsḷidé"/>
            <p:cNvSpPr/>
            <p:nvPr userDrawn="1"/>
          </p:nvSpPr>
          <p:spPr bwMode="auto">
            <a:xfrm>
              <a:off x="5239572" y="2296748"/>
              <a:ext cx="14211" cy="14211"/>
            </a:xfrm>
            <a:custGeom>
              <a:avLst/>
              <a:gdLst>
                <a:gd name="T0" fmla="*/ 0 w 7"/>
                <a:gd name="T1" fmla="*/ 0 h 7"/>
                <a:gd name="T2" fmla="*/ 7 w 7"/>
                <a:gd name="T3" fmla="*/ 7 h 7"/>
                <a:gd name="T4" fmla="*/ 0 w 7"/>
                <a:gd name="T5" fmla="*/ 0 h 7"/>
                <a:gd name="T6" fmla="*/ 3 w 7"/>
                <a:gd name="T7" fmla="*/ 5 h 7"/>
              </a:gdLst>
              <a:ahLst/>
              <a:cxnLst>
                <a:cxn ang="0">
                  <a:pos x="T0" y="T1"/>
                </a:cxn>
                <a:cxn ang="0">
                  <a:pos x="T2" y="T3"/>
                </a:cxn>
                <a:cxn ang="0">
                  <a:pos x="T4" y="T5"/>
                </a:cxn>
                <a:cxn ang="0">
                  <a:pos x="T6" y="T7"/>
                </a:cxn>
              </a:cxnLst>
              <a:rect l="0" t="0" r="r" b="b"/>
              <a:pathLst>
                <a:path w="7" h="7">
                  <a:moveTo>
                    <a:pt x="0" y="0"/>
                  </a:moveTo>
                  <a:cubicBezTo>
                    <a:pt x="0" y="4"/>
                    <a:pt x="3" y="7"/>
                    <a:pt x="7" y="7"/>
                  </a:cubicBezTo>
                  <a:cubicBezTo>
                    <a:pt x="5" y="4"/>
                    <a:pt x="3" y="1"/>
                    <a:pt x="0" y="0"/>
                  </a:cubicBezTo>
                  <a:cubicBezTo>
                    <a:pt x="0" y="2"/>
                    <a:pt x="1" y="4"/>
                    <a:pt x="3" y="5"/>
                  </a:cubicBezTo>
                </a:path>
              </a:pathLst>
            </a:custGeom>
            <a:solidFill>
              <a:srgbClr val="C6C6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8" name="îṧlídê"/>
            <p:cNvSpPr/>
            <p:nvPr userDrawn="1"/>
          </p:nvSpPr>
          <p:spPr bwMode="auto">
            <a:xfrm>
              <a:off x="5236019" y="2292011"/>
              <a:ext cx="20132" cy="21316"/>
            </a:xfrm>
            <a:custGeom>
              <a:avLst/>
              <a:gdLst>
                <a:gd name="T0" fmla="*/ 1 w 10"/>
                <a:gd name="T1" fmla="*/ 2 h 10"/>
                <a:gd name="T2" fmla="*/ 8 w 10"/>
                <a:gd name="T3" fmla="*/ 10 h 10"/>
                <a:gd name="T4" fmla="*/ 10 w 10"/>
                <a:gd name="T5" fmla="*/ 8 h 10"/>
                <a:gd name="T6" fmla="*/ 3 w 10"/>
                <a:gd name="T7" fmla="*/ 1 h 10"/>
                <a:gd name="T8" fmla="*/ 0 w 10"/>
                <a:gd name="T9" fmla="*/ 2 h 10"/>
                <a:gd name="T10" fmla="*/ 5 w 10"/>
                <a:gd name="T11" fmla="*/ 8 h 10"/>
                <a:gd name="T12" fmla="*/ 6 w 10"/>
                <a:gd name="T13" fmla="*/ 7 h 10"/>
                <a:gd name="T14" fmla="*/ 4 w 10"/>
                <a:gd name="T15" fmla="*/ 2 h 10"/>
                <a:gd name="T16" fmla="*/ 1 w 10"/>
                <a:gd name="T17" fmla="*/ 4 h 10"/>
                <a:gd name="T18" fmla="*/ 7 w 10"/>
                <a:gd name="T19" fmla="*/ 9 h 10"/>
                <a:gd name="T20" fmla="*/ 9 w 10"/>
                <a:gd name="T21" fmla="*/ 7 h 10"/>
                <a:gd name="T22" fmla="*/ 2 w 10"/>
                <a:gd name="T23" fmla="*/ 2 h 10"/>
                <a:gd name="T24" fmla="*/ 1 w 10"/>
                <a:gd name="T2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 y="2"/>
                  </a:moveTo>
                  <a:cubicBezTo>
                    <a:pt x="0" y="7"/>
                    <a:pt x="5" y="10"/>
                    <a:pt x="8" y="10"/>
                  </a:cubicBezTo>
                  <a:cubicBezTo>
                    <a:pt x="10" y="10"/>
                    <a:pt x="10" y="9"/>
                    <a:pt x="10" y="8"/>
                  </a:cubicBezTo>
                  <a:cubicBezTo>
                    <a:pt x="9" y="5"/>
                    <a:pt x="6" y="2"/>
                    <a:pt x="3" y="1"/>
                  </a:cubicBezTo>
                  <a:cubicBezTo>
                    <a:pt x="1" y="0"/>
                    <a:pt x="0" y="1"/>
                    <a:pt x="0" y="2"/>
                  </a:cubicBezTo>
                  <a:cubicBezTo>
                    <a:pt x="1" y="5"/>
                    <a:pt x="2" y="8"/>
                    <a:pt x="5" y="8"/>
                  </a:cubicBezTo>
                  <a:cubicBezTo>
                    <a:pt x="5" y="9"/>
                    <a:pt x="6" y="8"/>
                    <a:pt x="6" y="7"/>
                  </a:cubicBezTo>
                  <a:cubicBezTo>
                    <a:pt x="5" y="5"/>
                    <a:pt x="4" y="4"/>
                    <a:pt x="4" y="2"/>
                  </a:cubicBezTo>
                  <a:cubicBezTo>
                    <a:pt x="3" y="2"/>
                    <a:pt x="2" y="3"/>
                    <a:pt x="1" y="4"/>
                  </a:cubicBezTo>
                  <a:cubicBezTo>
                    <a:pt x="4" y="5"/>
                    <a:pt x="6" y="7"/>
                    <a:pt x="7" y="9"/>
                  </a:cubicBezTo>
                  <a:cubicBezTo>
                    <a:pt x="8" y="9"/>
                    <a:pt x="8" y="8"/>
                    <a:pt x="9" y="7"/>
                  </a:cubicBezTo>
                  <a:cubicBezTo>
                    <a:pt x="5" y="7"/>
                    <a:pt x="4" y="5"/>
                    <a:pt x="2" y="2"/>
                  </a:cubicBezTo>
                  <a:cubicBezTo>
                    <a:pt x="2" y="1"/>
                    <a:pt x="1" y="2"/>
                    <a:pt x="1" y="2"/>
                  </a:cubicBez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9" name="îṣlïḋé"/>
            <p:cNvSpPr/>
            <p:nvPr userDrawn="1"/>
          </p:nvSpPr>
          <p:spPr bwMode="auto">
            <a:xfrm>
              <a:off x="5206413" y="22410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0" name="ïsḷîḋè"/>
            <p:cNvSpPr/>
            <p:nvPr userDrawn="1"/>
          </p:nvSpPr>
          <p:spPr bwMode="auto">
            <a:xfrm>
              <a:off x="5206413" y="22410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1" name="îṧľîďê"/>
            <p:cNvSpPr/>
            <p:nvPr userDrawn="1"/>
          </p:nvSpPr>
          <p:spPr bwMode="auto">
            <a:xfrm>
              <a:off x="5206413" y="224108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2" name="íṣḻïde"/>
            <p:cNvSpPr/>
            <p:nvPr userDrawn="1"/>
          </p:nvSpPr>
          <p:spPr bwMode="auto">
            <a:xfrm>
              <a:off x="5202860" y="2238720"/>
              <a:ext cx="5922" cy="7105"/>
            </a:xfrm>
            <a:custGeom>
              <a:avLst/>
              <a:gdLst>
                <a:gd name="T0" fmla="*/ 1 w 3"/>
                <a:gd name="T1" fmla="*/ 1 h 3"/>
                <a:gd name="T2" fmla="*/ 1 w 3"/>
                <a:gd name="T3" fmla="*/ 0 h 3"/>
                <a:gd name="T4" fmla="*/ 2 w 3"/>
                <a:gd name="T5" fmla="*/ 3 h 3"/>
                <a:gd name="T6" fmla="*/ 2 w 3"/>
                <a:gd name="T7" fmla="*/ 1 h 3"/>
                <a:gd name="T8" fmla="*/ 0 w 3"/>
                <a:gd name="T9" fmla="*/ 1 h 3"/>
                <a:gd name="T10" fmla="*/ 1 w 3"/>
                <a:gd name="T11" fmla="*/ 1 h 3"/>
                <a:gd name="T12" fmla="*/ 1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1"/>
                  </a:moveTo>
                  <a:cubicBezTo>
                    <a:pt x="1" y="1"/>
                    <a:pt x="1" y="0"/>
                    <a:pt x="1" y="0"/>
                  </a:cubicBezTo>
                  <a:cubicBezTo>
                    <a:pt x="1" y="1"/>
                    <a:pt x="1" y="2"/>
                    <a:pt x="2" y="3"/>
                  </a:cubicBezTo>
                  <a:cubicBezTo>
                    <a:pt x="3" y="2"/>
                    <a:pt x="3" y="1"/>
                    <a:pt x="2" y="1"/>
                  </a:cubicBezTo>
                  <a:cubicBezTo>
                    <a:pt x="2" y="0"/>
                    <a:pt x="0" y="0"/>
                    <a:pt x="0" y="1"/>
                  </a:cubicBezTo>
                  <a:cubicBezTo>
                    <a:pt x="0" y="1"/>
                    <a:pt x="1" y="2"/>
                    <a:pt x="1" y="1"/>
                  </a:cubicBezTo>
                  <a:cubicBezTo>
                    <a:pt x="2" y="1"/>
                    <a:pt x="1" y="0"/>
                    <a:pt x="1" y="1"/>
                  </a:cubicBezTo>
                </a:path>
              </a:pathLst>
            </a:custGeom>
            <a:solidFill>
              <a:srgbClr val="C6C6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ísḷiḓe"/>
            <p:cNvSpPr/>
            <p:nvPr userDrawn="1"/>
          </p:nvSpPr>
          <p:spPr bwMode="auto">
            <a:xfrm>
              <a:off x="5198123" y="2235167"/>
              <a:ext cx="13027" cy="14211"/>
            </a:xfrm>
            <a:custGeom>
              <a:avLst/>
              <a:gdLst>
                <a:gd name="T0" fmla="*/ 3 w 6"/>
                <a:gd name="T1" fmla="*/ 3 h 7"/>
                <a:gd name="T2" fmla="*/ 3 w 6"/>
                <a:gd name="T3" fmla="*/ 3 h 7"/>
                <a:gd name="T4" fmla="*/ 2 w 6"/>
                <a:gd name="T5" fmla="*/ 2 h 7"/>
                <a:gd name="T6" fmla="*/ 2 w 6"/>
                <a:gd name="T7" fmla="*/ 2 h 7"/>
                <a:gd name="T8" fmla="*/ 1 w 6"/>
                <a:gd name="T9" fmla="*/ 3 h 7"/>
                <a:gd name="T10" fmla="*/ 3 w 6"/>
                <a:gd name="T11" fmla="*/ 6 h 7"/>
                <a:gd name="T12" fmla="*/ 6 w 6"/>
                <a:gd name="T13" fmla="*/ 5 h 7"/>
                <a:gd name="T14" fmla="*/ 4 w 6"/>
                <a:gd name="T15" fmla="*/ 1 h 7"/>
                <a:gd name="T16" fmla="*/ 0 w 6"/>
                <a:gd name="T17" fmla="*/ 3 h 7"/>
                <a:gd name="T18" fmla="*/ 4 w 6"/>
                <a:gd name="T19" fmla="*/ 5 h 7"/>
                <a:gd name="T20" fmla="*/ 3 w 6"/>
                <a:gd name="T21" fmla="*/ 1 h 7"/>
                <a:gd name="T22" fmla="*/ 2 w 6"/>
                <a:gd name="T23" fmla="*/ 3 h 7"/>
                <a:gd name="T24" fmla="*/ 2 w 6"/>
                <a:gd name="T25" fmla="*/ 4 h 7"/>
                <a:gd name="T26" fmla="*/ 2 w 6"/>
                <a:gd name="T27" fmla="*/ 3 h 7"/>
                <a:gd name="T28" fmla="*/ 3 w 6"/>
                <a:gd name="T29" fmla="*/ 4 h 7"/>
                <a:gd name="T30" fmla="*/ 5 w 6"/>
                <a:gd name="T31" fmla="*/ 3 h 7"/>
                <a:gd name="T32" fmla="*/ 3 w 6"/>
                <a:gd name="T33" fmla="*/ 2 h 7"/>
                <a:gd name="T34" fmla="*/ 3 w 6"/>
                <a:gd name="T35" fmla="*/ 3 h 7"/>
                <a:gd name="T36" fmla="*/ 3 w 6"/>
                <a:gd name="T37" fmla="*/ 4 h 7"/>
                <a:gd name="T38" fmla="*/ 3 w 6"/>
                <a:gd name="T3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7">
                  <a:moveTo>
                    <a:pt x="3" y="3"/>
                  </a:moveTo>
                  <a:cubicBezTo>
                    <a:pt x="3" y="3"/>
                    <a:pt x="3" y="3"/>
                    <a:pt x="3" y="3"/>
                  </a:cubicBezTo>
                  <a:cubicBezTo>
                    <a:pt x="3" y="2"/>
                    <a:pt x="3" y="1"/>
                    <a:pt x="2" y="2"/>
                  </a:cubicBezTo>
                  <a:cubicBezTo>
                    <a:pt x="2" y="2"/>
                    <a:pt x="2" y="2"/>
                    <a:pt x="2" y="2"/>
                  </a:cubicBezTo>
                  <a:cubicBezTo>
                    <a:pt x="1" y="2"/>
                    <a:pt x="1" y="3"/>
                    <a:pt x="1" y="3"/>
                  </a:cubicBezTo>
                  <a:cubicBezTo>
                    <a:pt x="2" y="4"/>
                    <a:pt x="2" y="5"/>
                    <a:pt x="3" y="6"/>
                  </a:cubicBezTo>
                  <a:cubicBezTo>
                    <a:pt x="4" y="7"/>
                    <a:pt x="5" y="6"/>
                    <a:pt x="6" y="5"/>
                  </a:cubicBezTo>
                  <a:cubicBezTo>
                    <a:pt x="6" y="3"/>
                    <a:pt x="6" y="1"/>
                    <a:pt x="4" y="1"/>
                  </a:cubicBezTo>
                  <a:cubicBezTo>
                    <a:pt x="2" y="0"/>
                    <a:pt x="0" y="1"/>
                    <a:pt x="0" y="3"/>
                  </a:cubicBezTo>
                  <a:cubicBezTo>
                    <a:pt x="1" y="5"/>
                    <a:pt x="3" y="6"/>
                    <a:pt x="4" y="5"/>
                  </a:cubicBezTo>
                  <a:cubicBezTo>
                    <a:pt x="6" y="4"/>
                    <a:pt x="5" y="1"/>
                    <a:pt x="3" y="1"/>
                  </a:cubicBezTo>
                  <a:cubicBezTo>
                    <a:pt x="2" y="1"/>
                    <a:pt x="1" y="2"/>
                    <a:pt x="2" y="3"/>
                  </a:cubicBezTo>
                  <a:cubicBezTo>
                    <a:pt x="2" y="4"/>
                    <a:pt x="2" y="4"/>
                    <a:pt x="2" y="4"/>
                  </a:cubicBezTo>
                  <a:cubicBezTo>
                    <a:pt x="2" y="3"/>
                    <a:pt x="2" y="3"/>
                    <a:pt x="2" y="3"/>
                  </a:cubicBezTo>
                  <a:cubicBezTo>
                    <a:pt x="2" y="3"/>
                    <a:pt x="3" y="4"/>
                    <a:pt x="3" y="4"/>
                  </a:cubicBezTo>
                  <a:cubicBezTo>
                    <a:pt x="4" y="4"/>
                    <a:pt x="4" y="4"/>
                    <a:pt x="5" y="3"/>
                  </a:cubicBezTo>
                  <a:cubicBezTo>
                    <a:pt x="4" y="3"/>
                    <a:pt x="4" y="2"/>
                    <a:pt x="3" y="2"/>
                  </a:cubicBezTo>
                  <a:cubicBezTo>
                    <a:pt x="3" y="2"/>
                    <a:pt x="3" y="2"/>
                    <a:pt x="3" y="3"/>
                  </a:cubicBezTo>
                  <a:cubicBezTo>
                    <a:pt x="3" y="4"/>
                    <a:pt x="3" y="4"/>
                    <a:pt x="3" y="4"/>
                  </a:cubicBezTo>
                  <a:lnTo>
                    <a:pt x="3" y="3"/>
                  </a:ln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4" name="ïṥḷïdê"/>
            <p:cNvSpPr/>
            <p:nvPr userDrawn="1"/>
          </p:nvSpPr>
          <p:spPr bwMode="auto">
            <a:xfrm>
              <a:off x="5227729" y="2306221"/>
              <a:ext cx="3553" cy="2368"/>
            </a:xfrm>
            <a:custGeom>
              <a:avLst/>
              <a:gdLst>
                <a:gd name="T0" fmla="*/ 2 w 2"/>
                <a:gd name="T1" fmla="*/ 1 h 1"/>
                <a:gd name="T2" fmla="*/ 0 w 2"/>
                <a:gd name="T3" fmla="*/ 0 h 1"/>
                <a:gd name="T4" fmla="*/ 1 w 2"/>
                <a:gd name="T5" fmla="*/ 1 h 1"/>
              </a:gdLst>
              <a:ahLst/>
              <a:cxnLst>
                <a:cxn ang="0">
                  <a:pos x="T0" y="T1"/>
                </a:cxn>
                <a:cxn ang="0">
                  <a:pos x="T2" y="T3"/>
                </a:cxn>
                <a:cxn ang="0">
                  <a:pos x="T4" y="T5"/>
                </a:cxn>
              </a:cxnLst>
              <a:rect l="0" t="0" r="r" b="b"/>
              <a:pathLst>
                <a:path w="2" h="1">
                  <a:moveTo>
                    <a:pt x="2" y="1"/>
                  </a:moveTo>
                  <a:cubicBezTo>
                    <a:pt x="2" y="0"/>
                    <a:pt x="1" y="0"/>
                    <a:pt x="0" y="0"/>
                  </a:cubicBezTo>
                  <a:cubicBezTo>
                    <a:pt x="0" y="0"/>
                    <a:pt x="1" y="1"/>
                    <a:pt x="1" y="1"/>
                  </a:cubicBezTo>
                </a:path>
              </a:pathLst>
            </a:custGeom>
            <a:solidFill>
              <a:srgbClr val="C6C6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5" name="îṣľiďè"/>
            <p:cNvSpPr/>
            <p:nvPr userDrawn="1"/>
          </p:nvSpPr>
          <p:spPr bwMode="auto">
            <a:xfrm>
              <a:off x="5225361" y="2305037"/>
              <a:ext cx="8290" cy="8290"/>
            </a:xfrm>
            <a:custGeom>
              <a:avLst/>
              <a:gdLst>
                <a:gd name="T0" fmla="*/ 4 w 4"/>
                <a:gd name="T1" fmla="*/ 2 h 4"/>
                <a:gd name="T2" fmla="*/ 2 w 4"/>
                <a:gd name="T3" fmla="*/ 0 h 4"/>
                <a:gd name="T4" fmla="*/ 0 w 4"/>
                <a:gd name="T5" fmla="*/ 1 h 4"/>
                <a:gd name="T6" fmla="*/ 2 w 4"/>
                <a:gd name="T7" fmla="*/ 4 h 4"/>
                <a:gd name="T8" fmla="*/ 3 w 4"/>
                <a:gd name="T9" fmla="*/ 1 h 4"/>
                <a:gd name="T10" fmla="*/ 3 w 4"/>
                <a:gd name="T11" fmla="*/ 1 h 4"/>
                <a:gd name="T12" fmla="*/ 2 w 4"/>
                <a:gd name="T13" fmla="*/ 2 h 4"/>
                <a:gd name="T14" fmla="*/ 2 w 4"/>
                <a:gd name="T15" fmla="*/ 2 h 4"/>
                <a:gd name="T16" fmla="*/ 4 w 4"/>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4" y="2"/>
                  </a:moveTo>
                  <a:cubicBezTo>
                    <a:pt x="3" y="0"/>
                    <a:pt x="3" y="0"/>
                    <a:pt x="2" y="0"/>
                  </a:cubicBezTo>
                  <a:cubicBezTo>
                    <a:pt x="1" y="0"/>
                    <a:pt x="0" y="0"/>
                    <a:pt x="0" y="1"/>
                  </a:cubicBezTo>
                  <a:cubicBezTo>
                    <a:pt x="0" y="2"/>
                    <a:pt x="0" y="3"/>
                    <a:pt x="2" y="4"/>
                  </a:cubicBezTo>
                  <a:cubicBezTo>
                    <a:pt x="3" y="4"/>
                    <a:pt x="4" y="2"/>
                    <a:pt x="3" y="1"/>
                  </a:cubicBezTo>
                  <a:cubicBezTo>
                    <a:pt x="3" y="1"/>
                    <a:pt x="3" y="1"/>
                    <a:pt x="3" y="1"/>
                  </a:cubicBezTo>
                  <a:cubicBezTo>
                    <a:pt x="2" y="1"/>
                    <a:pt x="2" y="2"/>
                    <a:pt x="2" y="2"/>
                  </a:cubicBezTo>
                  <a:cubicBezTo>
                    <a:pt x="2" y="2"/>
                    <a:pt x="2" y="2"/>
                    <a:pt x="2" y="2"/>
                  </a:cubicBezTo>
                  <a:cubicBezTo>
                    <a:pt x="2" y="3"/>
                    <a:pt x="4" y="3"/>
                    <a:pt x="4" y="2"/>
                  </a:cubicBez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6" name="ïSḷíḑe"/>
            <p:cNvSpPr/>
            <p:nvPr userDrawn="1"/>
          </p:nvSpPr>
          <p:spPr bwMode="auto">
            <a:xfrm>
              <a:off x="4624952" y="3811386"/>
              <a:ext cx="7105" cy="5922"/>
            </a:xfrm>
            <a:custGeom>
              <a:avLst/>
              <a:gdLst>
                <a:gd name="T0" fmla="*/ 2 w 4"/>
                <a:gd name="T1" fmla="*/ 3 h 3"/>
                <a:gd name="T2" fmla="*/ 2 w 4"/>
                <a:gd name="T3" fmla="*/ 0 h 3"/>
                <a:gd name="T4" fmla="*/ 2 w 4"/>
                <a:gd name="T5" fmla="*/ 3 h 3"/>
              </a:gdLst>
              <a:ahLst/>
              <a:cxnLst>
                <a:cxn ang="0">
                  <a:pos x="T0" y="T1"/>
                </a:cxn>
                <a:cxn ang="0">
                  <a:pos x="T2" y="T3"/>
                </a:cxn>
                <a:cxn ang="0">
                  <a:pos x="T4" y="T5"/>
                </a:cxn>
              </a:cxnLst>
              <a:rect l="0" t="0" r="r" b="b"/>
              <a:pathLst>
                <a:path w="4" h="3">
                  <a:moveTo>
                    <a:pt x="2" y="3"/>
                  </a:moveTo>
                  <a:cubicBezTo>
                    <a:pt x="4" y="3"/>
                    <a:pt x="4" y="0"/>
                    <a:pt x="2" y="0"/>
                  </a:cubicBezTo>
                  <a:cubicBezTo>
                    <a:pt x="0" y="0"/>
                    <a:pt x="0" y="3"/>
                    <a:pt x="2" y="3"/>
                  </a:cubicBezTo>
                  <a:close/>
                </a:path>
              </a:pathLst>
            </a:custGeom>
            <a:solidFill>
              <a:srgbClr val="3D2F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7" name="iSḻídè"/>
            <p:cNvSpPr/>
            <p:nvPr userDrawn="1"/>
          </p:nvSpPr>
          <p:spPr bwMode="auto">
            <a:xfrm>
              <a:off x="5365101" y="3319928"/>
              <a:ext cx="23685" cy="24869"/>
            </a:xfrm>
            <a:custGeom>
              <a:avLst/>
              <a:gdLst>
                <a:gd name="T0" fmla="*/ 12 w 12"/>
                <a:gd name="T1" fmla="*/ 6 h 12"/>
                <a:gd name="T2" fmla="*/ 12 w 12"/>
                <a:gd name="T3" fmla="*/ 4 h 12"/>
                <a:gd name="T4" fmla="*/ 9 w 12"/>
                <a:gd name="T5" fmla="*/ 0 h 12"/>
                <a:gd name="T6" fmla="*/ 7 w 12"/>
                <a:gd name="T7" fmla="*/ 0 h 12"/>
                <a:gd name="T8" fmla="*/ 3 w 12"/>
                <a:gd name="T9" fmla="*/ 9 h 12"/>
                <a:gd name="T10" fmla="*/ 12 w 12"/>
                <a:gd name="T11" fmla="*/ 6 h 12"/>
              </a:gdLst>
              <a:ahLst/>
              <a:cxnLst>
                <a:cxn ang="0">
                  <a:pos x="T0" y="T1"/>
                </a:cxn>
                <a:cxn ang="0">
                  <a:pos x="T2" y="T3"/>
                </a:cxn>
                <a:cxn ang="0">
                  <a:pos x="T4" y="T5"/>
                </a:cxn>
                <a:cxn ang="0">
                  <a:pos x="T6" y="T7"/>
                </a:cxn>
                <a:cxn ang="0">
                  <a:pos x="T8" y="T9"/>
                </a:cxn>
                <a:cxn ang="0">
                  <a:pos x="T10" y="T11"/>
                </a:cxn>
              </a:cxnLst>
              <a:rect l="0" t="0" r="r" b="b"/>
              <a:pathLst>
                <a:path w="12" h="12">
                  <a:moveTo>
                    <a:pt x="12" y="6"/>
                  </a:moveTo>
                  <a:cubicBezTo>
                    <a:pt x="12" y="5"/>
                    <a:pt x="12" y="4"/>
                    <a:pt x="12" y="4"/>
                  </a:cubicBezTo>
                  <a:cubicBezTo>
                    <a:pt x="12" y="2"/>
                    <a:pt x="10" y="0"/>
                    <a:pt x="9" y="0"/>
                  </a:cubicBezTo>
                  <a:cubicBezTo>
                    <a:pt x="8" y="0"/>
                    <a:pt x="7" y="0"/>
                    <a:pt x="7" y="0"/>
                  </a:cubicBezTo>
                  <a:cubicBezTo>
                    <a:pt x="2" y="0"/>
                    <a:pt x="0" y="6"/>
                    <a:pt x="3" y="9"/>
                  </a:cubicBezTo>
                  <a:cubicBezTo>
                    <a:pt x="6" y="12"/>
                    <a:pt x="12" y="10"/>
                    <a:pt x="12" y="6"/>
                  </a:cubicBezTo>
                </a:path>
              </a:pathLst>
            </a:custGeom>
            <a:solidFill>
              <a:srgbClr val="5E7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8" name="ïŝļiḑe"/>
            <p:cNvSpPr/>
            <p:nvPr userDrawn="1"/>
          </p:nvSpPr>
          <p:spPr bwMode="auto">
            <a:xfrm>
              <a:off x="6114722" y="3106765"/>
              <a:ext cx="21316" cy="16579"/>
            </a:xfrm>
            <a:custGeom>
              <a:avLst/>
              <a:gdLst>
                <a:gd name="T0" fmla="*/ 5 w 10"/>
                <a:gd name="T1" fmla="*/ 8 h 8"/>
                <a:gd name="T2" fmla="*/ 5 w 10"/>
                <a:gd name="T3" fmla="*/ 0 h 8"/>
                <a:gd name="T4" fmla="*/ 5 w 10"/>
                <a:gd name="T5" fmla="*/ 8 h 8"/>
              </a:gdLst>
              <a:ahLst/>
              <a:cxnLst>
                <a:cxn ang="0">
                  <a:pos x="T0" y="T1"/>
                </a:cxn>
                <a:cxn ang="0">
                  <a:pos x="T2" y="T3"/>
                </a:cxn>
                <a:cxn ang="0">
                  <a:pos x="T4" y="T5"/>
                </a:cxn>
              </a:cxnLst>
              <a:rect l="0" t="0" r="r" b="b"/>
              <a:pathLst>
                <a:path w="10" h="8">
                  <a:moveTo>
                    <a:pt x="5" y="8"/>
                  </a:moveTo>
                  <a:cubicBezTo>
                    <a:pt x="10" y="8"/>
                    <a:pt x="10" y="0"/>
                    <a:pt x="5" y="0"/>
                  </a:cubicBezTo>
                  <a:cubicBezTo>
                    <a:pt x="0" y="0"/>
                    <a:pt x="0" y="8"/>
                    <a:pt x="5" y="8"/>
                  </a:cubicBezTo>
                  <a:close/>
                </a:path>
              </a:pathLst>
            </a:custGeom>
            <a:solidFill>
              <a:srgbClr val="5E7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9" name="ïŝlîḑê"/>
            <p:cNvSpPr/>
            <p:nvPr userDrawn="1"/>
          </p:nvSpPr>
          <p:spPr bwMode="auto">
            <a:xfrm>
              <a:off x="5029961" y="2468462"/>
              <a:ext cx="16579" cy="16579"/>
            </a:xfrm>
            <a:custGeom>
              <a:avLst/>
              <a:gdLst>
                <a:gd name="T0" fmla="*/ 4 w 8"/>
                <a:gd name="T1" fmla="*/ 8 h 8"/>
                <a:gd name="T2" fmla="*/ 0 w 8"/>
                <a:gd name="T3" fmla="*/ 4 h 8"/>
                <a:gd name="T4" fmla="*/ 2 w 8"/>
                <a:gd name="T5" fmla="*/ 3 h 8"/>
                <a:gd name="T6" fmla="*/ 2 w 8"/>
                <a:gd name="T7" fmla="*/ 1 h 8"/>
                <a:gd name="T8" fmla="*/ 5 w 8"/>
                <a:gd name="T9" fmla="*/ 2 h 8"/>
                <a:gd name="T10" fmla="*/ 6 w 8"/>
                <a:gd name="T11" fmla="*/ 0 h 8"/>
                <a:gd name="T12" fmla="*/ 7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4" y="8"/>
                  </a:moveTo>
                  <a:cubicBezTo>
                    <a:pt x="4" y="8"/>
                    <a:pt x="0" y="5"/>
                    <a:pt x="0" y="4"/>
                  </a:cubicBezTo>
                  <a:cubicBezTo>
                    <a:pt x="0" y="3"/>
                    <a:pt x="2" y="5"/>
                    <a:pt x="2" y="3"/>
                  </a:cubicBezTo>
                  <a:cubicBezTo>
                    <a:pt x="2" y="2"/>
                    <a:pt x="1" y="1"/>
                    <a:pt x="2" y="1"/>
                  </a:cubicBezTo>
                  <a:cubicBezTo>
                    <a:pt x="4" y="1"/>
                    <a:pt x="4" y="3"/>
                    <a:pt x="5" y="2"/>
                  </a:cubicBezTo>
                  <a:cubicBezTo>
                    <a:pt x="5" y="2"/>
                    <a:pt x="5" y="0"/>
                    <a:pt x="6" y="0"/>
                  </a:cubicBezTo>
                  <a:cubicBezTo>
                    <a:pt x="7" y="1"/>
                    <a:pt x="8" y="6"/>
                    <a:pt x="7" y="7"/>
                  </a:cubicBezTo>
                </a:path>
              </a:pathLst>
            </a:custGeom>
            <a:solidFill>
              <a:srgbClr val="E851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0" name="îṥḷîdè"/>
            <p:cNvSpPr/>
            <p:nvPr userDrawn="1"/>
          </p:nvSpPr>
          <p:spPr bwMode="auto">
            <a:xfrm>
              <a:off x="5037067" y="2479120"/>
              <a:ext cx="9474" cy="5922"/>
            </a:xfrm>
            <a:custGeom>
              <a:avLst/>
              <a:gdLst>
                <a:gd name="T0" fmla="*/ 0 w 5"/>
                <a:gd name="T1" fmla="*/ 3 h 3"/>
                <a:gd name="T2" fmla="*/ 1 w 5"/>
                <a:gd name="T3" fmla="*/ 3 h 3"/>
                <a:gd name="T4" fmla="*/ 4 w 5"/>
                <a:gd name="T5" fmla="*/ 2 h 3"/>
                <a:gd name="T6" fmla="*/ 4 w 5"/>
                <a:gd name="T7" fmla="*/ 0 h 3"/>
                <a:gd name="T8" fmla="*/ 0 w 5"/>
                <a:gd name="T9" fmla="*/ 3 h 3"/>
              </a:gdLst>
              <a:ahLst/>
              <a:cxnLst>
                <a:cxn ang="0">
                  <a:pos x="T0" y="T1"/>
                </a:cxn>
                <a:cxn ang="0">
                  <a:pos x="T2" y="T3"/>
                </a:cxn>
                <a:cxn ang="0">
                  <a:pos x="T4" y="T5"/>
                </a:cxn>
                <a:cxn ang="0">
                  <a:pos x="T6" y="T7"/>
                </a:cxn>
                <a:cxn ang="0">
                  <a:pos x="T8" y="T9"/>
                </a:cxn>
              </a:cxnLst>
              <a:rect l="0" t="0" r="r" b="b"/>
              <a:pathLst>
                <a:path w="5" h="3">
                  <a:moveTo>
                    <a:pt x="0" y="3"/>
                  </a:moveTo>
                  <a:cubicBezTo>
                    <a:pt x="0" y="3"/>
                    <a:pt x="1" y="3"/>
                    <a:pt x="1" y="3"/>
                  </a:cubicBezTo>
                  <a:cubicBezTo>
                    <a:pt x="4" y="2"/>
                    <a:pt x="4" y="2"/>
                    <a:pt x="4" y="2"/>
                  </a:cubicBezTo>
                  <a:cubicBezTo>
                    <a:pt x="4" y="2"/>
                    <a:pt x="5" y="1"/>
                    <a:pt x="4" y="0"/>
                  </a:cubicBezTo>
                  <a:cubicBezTo>
                    <a:pt x="2" y="0"/>
                    <a:pt x="1" y="2"/>
                    <a:pt x="0" y="3"/>
                  </a:cubicBezTo>
                  <a:close/>
                </a:path>
              </a:pathLst>
            </a:custGeom>
            <a:solidFill>
              <a:srgbClr val="BD35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1" name="îṡḷîďe"/>
            <p:cNvSpPr/>
            <p:nvPr userDrawn="1"/>
          </p:nvSpPr>
          <p:spPr bwMode="auto">
            <a:xfrm>
              <a:off x="5032330" y="2476752"/>
              <a:ext cx="47369" cy="53291"/>
            </a:xfrm>
            <a:custGeom>
              <a:avLst/>
              <a:gdLst>
                <a:gd name="T0" fmla="*/ 20 w 23"/>
                <a:gd name="T1" fmla="*/ 10 h 26"/>
                <a:gd name="T2" fmla="*/ 17 w 23"/>
                <a:gd name="T3" fmla="*/ 24 h 26"/>
                <a:gd name="T4" fmla="*/ 3 w 23"/>
                <a:gd name="T5" fmla="*/ 20 h 26"/>
                <a:gd name="T6" fmla="*/ 5 w 23"/>
                <a:gd name="T7" fmla="*/ 3 h 26"/>
                <a:gd name="T8" fmla="*/ 20 w 23"/>
                <a:gd name="T9" fmla="*/ 10 h 26"/>
              </a:gdLst>
              <a:ahLst/>
              <a:cxnLst>
                <a:cxn ang="0">
                  <a:pos x="T0" y="T1"/>
                </a:cxn>
                <a:cxn ang="0">
                  <a:pos x="T2" y="T3"/>
                </a:cxn>
                <a:cxn ang="0">
                  <a:pos x="T4" y="T5"/>
                </a:cxn>
                <a:cxn ang="0">
                  <a:pos x="T6" y="T7"/>
                </a:cxn>
                <a:cxn ang="0">
                  <a:pos x="T8" y="T9"/>
                </a:cxn>
              </a:cxnLst>
              <a:rect l="0" t="0" r="r" b="b"/>
              <a:pathLst>
                <a:path w="23" h="26">
                  <a:moveTo>
                    <a:pt x="20" y="10"/>
                  </a:moveTo>
                  <a:cubicBezTo>
                    <a:pt x="23" y="15"/>
                    <a:pt x="21" y="21"/>
                    <a:pt x="17" y="24"/>
                  </a:cubicBezTo>
                  <a:cubicBezTo>
                    <a:pt x="12" y="26"/>
                    <a:pt x="6" y="25"/>
                    <a:pt x="3" y="20"/>
                  </a:cubicBezTo>
                  <a:cubicBezTo>
                    <a:pt x="1" y="15"/>
                    <a:pt x="0" y="5"/>
                    <a:pt x="5" y="3"/>
                  </a:cubicBezTo>
                  <a:cubicBezTo>
                    <a:pt x="9" y="0"/>
                    <a:pt x="18" y="6"/>
                    <a:pt x="20" y="10"/>
                  </a:cubicBezTo>
                  <a:close/>
                </a:path>
              </a:pathLst>
            </a:custGeom>
            <a:solidFill>
              <a:srgbClr val="E851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2" name="íSļîďê"/>
            <p:cNvSpPr/>
            <p:nvPr userDrawn="1"/>
          </p:nvSpPr>
          <p:spPr bwMode="auto">
            <a:xfrm>
              <a:off x="4886669" y="2550174"/>
              <a:ext cx="16579" cy="18948"/>
            </a:xfrm>
            <a:custGeom>
              <a:avLst/>
              <a:gdLst>
                <a:gd name="T0" fmla="*/ 4 w 8"/>
                <a:gd name="T1" fmla="*/ 9 h 9"/>
                <a:gd name="T2" fmla="*/ 0 w 8"/>
                <a:gd name="T3" fmla="*/ 4 h 9"/>
                <a:gd name="T4" fmla="*/ 2 w 8"/>
                <a:gd name="T5" fmla="*/ 4 h 9"/>
                <a:gd name="T6" fmla="*/ 3 w 8"/>
                <a:gd name="T7" fmla="*/ 1 h 9"/>
                <a:gd name="T8" fmla="*/ 5 w 8"/>
                <a:gd name="T9" fmla="*/ 3 h 9"/>
                <a:gd name="T10" fmla="*/ 6 w 8"/>
                <a:gd name="T11" fmla="*/ 1 h 9"/>
                <a:gd name="T12" fmla="*/ 8 w 8"/>
                <a:gd name="T13" fmla="*/ 7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4" y="9"/>
                  </a:moveTo>
                  <a:cubicBezTo>
                    <a:pt x="4" y="9"/>
                    <a:pt x="0" y="6"/>
                    <a:pt x="0" y="4"/>
                  </a:cubicBezTo>
                  <a:cubicBezTo>
                    <a:pt x="0" y="3"/>
                    <a:pt x="2" y="5"/>
                    <a:pt x="2" y="4"/>
                  </a:cubicBezTo>
                  <a:cubicBezTo>
                    <a:pt x="2" y="2"/>
                    <a:pt x="1" y="1"/>
                    <a:pt x="3" y="1"/>
                  </a:cubicBezTo>
                  <a:cubicBezTo>
                    <a:pt x="4" y="1"/>
                    <a:pt x="4" y="3"/>
                    <a:pt x="5" y="3"/>
                  </a:cubicBezTo>
                  <a:cubicBezTo>
                    <a:pt x="6" y="2"/>
                    <a:pt x="5" y="0"/>
                    <a:pt x="6" y="1"/>
                  </a:cubicBezTo>
                  <a:cubicBezTo>
                    <a:pt x="8" y="1"/>
                    <a:pt x="8" y="6"/>
                    <a:pt x="8" y="7"/>
                  </a:cubicBezTo>
                </a:path>
              </a:pathLst>
            </a:custGeom>
            <a:solidFill>
              <a:srgbClr val="E851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3" name="íŝľídè"/>
            <p:cNvSpPr/>
            <p:nvPr userDrawn="1"/>
          </p:nvSpPr>
          <p:spPr bwMode="auto">
            <a:xfrm>
              <a:off x="4892590" y="2560832"/>
              <a:ext cx="10659" cy="8290"/>
            </a:xfrm>
            <a:custGeom>
              <a:avLst/>
              <a:gdLst>
                <a:gd name="T0" fmla="*/ 0 w 5"/>
                <a:gd name="T1" fmla="*/ 3 h 4"/>
                <a:gd name="T2" fmla="*/ 1 w 5"/>
                <a:gd name="T3" fmla="*/ 4 h 4"/>
                <a:gd name="T4" fmla="*/ 5 w 5"/>
                <a:gd name="T5" fmla="*/ 2 h 4"/>
                <a:gd name="T6" fmla="*/ 5 w 5"/>
                <a:gd name="T7" fmla="*/ 0 h 4"/>
                <a:gd name="T8" fmla="*/ 0 w 5"/>
                <a:gd name="T9" fmla="*/ 3 h 4"/>
              </a:gdLst>
              <a:ahLst/>
              <a:cxnLst>
                <a:cxn ang="0">
                  <a:pos x="T0" y="T1"/>
                </a:cxn>
                <a:cxn ang="0">
                  <a:pos x="T2" y="T3"/>
                </a:cxn>
                <a:cxn ang="0">
                  <a:pos x="T4" y="T5"/>
                </a:cxn>
                <a:cxn ang="0">
                  <a:pos x="T6" y="T7"/>
                </a:cxn>
                <a:cxn ang="0">
                  <a:pos x="T8" y="T9"/>
                </a:cxn>
              </a:cxnLst>
              <a:rect l="0" t="0" r="r" b="b"/>
              <a:pathLst>
                <a:path w="5" h="4">
                  <a:moveTo>
                    <a:pt x="0" y="3"/>
                  </a:moveTo>
                  <a:cubicBezTo>
                    <a:pt x="1" y="3"/>
                    <a:pt x="1" y="4"/>
                    <a:pt x="1" y="4"/>
                  </a:cubicBezTo>
                  <a:cubicBezTo>
                    <a:pt x="5" y="2"/>
                    <a:pt x="5" y="2"/>
                    <a:pt x="5" y="2"/>
                  </a:cubicBezTo>
                  <a:cubicBezTo>
                    <a:pt x="5" y="2"/>
                    <a:pt x="5" y="1"/>
                    <a:pt x="5" y="0"/>
                  </a:cubicBezTo>
                  <a:cubicBezTo>
                    <a:pt x="2" y="1"/>
                    <a:pt x="1" y="2"/>
                    <a:pt x="0" y="3"/>
                  </a:cubicBezTo>
                  <a:close/>
                </a:path>
              </a:pathLst>
            </a:custGeom>
            <a:solidFill>
              <a:srgbClr val="BD35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4" name="iś1íde"/>
            <p:cNvSpPr/>
            <p:nvPr userDrawn="1"/>
          </p:nvSpPr>
          <p:spPr bwMode="auto">
            <a:xfrm>
              <a:off x="4889038" y="2558464"/>
              <a:ext cx="47369" cy="55659"/>
            </a:xfrm>
            <a:custGeom>
              <a:avLst/>
              <a:gdLst>
                <a:gd name="T0" fmla="*/ 21 w 23"/>
                <a:gd name="T1" fmla="*/ 11 h 27"/>
                <a:gd name="T2" fmla="*/ 17 w 23"/>
                <a:gd name="T3" fmla="*/ 24 h 27"/>
                <a:gd name="T4" fmla="*/ 4 w 23"/>
                <a:gd name="T5" fmla="*/ 20 h 27"/>
                <a:gd name="T6" fmla="*/ 5 w 23"/>
                <a:gd name="T7" fmla="*/ 3 h 27"/>
                <a:gd name="T8" fmla="*/ 21 w 23"/>
                <a:gd name="T9" fmla="*/ 11 h 27"/>
              </a:gdLst>
              <a:ahLst/>
              <a:cxnLst>
                <a:cxn ang="0">
                  <a:pos x="T0" y="T1"/>
                </a:cxn>
                <a:cxn ang="0">
                  <a:pos x="T2" y="T3"/>
                </a:cxn>
                <a:cxn ang="0">
                  <a:pos x="T4" y="T5"/>
                </a:cxn>
                <a:cxn ang="0">
                  <a:pos x="T6" y="T7"/>
                </a:cxn>
                <a:cxn ang="0">
                  <a:pos x="T8" y="T9"/>
                </a:cxn>
              </a:cxnLst>
              <a:rect l="0" t="0" r="r" b="b"/>
              <a:pathLst>
                <a:path w="23" h="27">
                  <a:moveTo>
                    <a:pt x="21" y="11"/>
                  </a:moveTo>
                  <a:cubicBezTo>
                    <a:pt x="23" y="15"/>
                    <a:pt x="22" y="21"/>
                    <a:pt x="17" y="24"/>
                  </a:cubicBezTo>
                  <a:cubicBezTo>
                    <a:pt x="12" y="27"/>
                    <a:pt x="6" y="25"/>
                    <a:pt x="4" y="20"/>
                  </a:cubicBezTo>
                  <a:cubicBezTo>
                    <a:pt x="1" y="16"/>
                    <a:pt x="0" y="5"/>
                    <a:pt x="5" y="3"/>
                  </a:cubicBezTo>
                  <a:cubicBezTo>
                    <a:pt x="9" y="0"/>
                    <a:pt x="18" y="6"/>
                    <a:pt x="21" y="11"/>
                  </a:cubicBezTo>
                  <a:close/>
                </a:path>
              </a:pathLst>
            </a:custGeom>
            <a:solidFill>
              <a:srgbClr val="E851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5" name="iṩľïḑê"/>
            <p:cNvSpPr/>
            <p:nvPr userDrawn="1"/>
          </p:nvSpPr>
          <p:spPr bwMode="auto">
            <a:xfrm>
              <a:off x="4816799" y="2468462"/>
              <a:ext cx="84081" cy="92370"/>
            </a:xfrm>
            <a:custGeom>
              <a:avLst/>
              <a:gdLst>
                <a:gd name="T0" fmla="*/ 70 w 71"/>
                <a:gd name="T1" fmla="*/ 78 h 78"/>
                <a:gd name="T2" fmla="*/ 0 w 71"/>
                <a:gd name="T3" fmla="*/ 2 h 78"/>
                <a:gd name="T4" fmla="*/ 0 w 71"/>
                <a:gd name="T5" fmla="*/ 0 h 78"/>
                <a:gd name="T6" fmla="*/ 71 w 71"/>
                <a:gd name="T7" fmla="*/ 78 h 78"/>
                <a:gd name="T8" fmla="*/ 70 w 71"/>
                <a:gd name="T9" fmla="*/ 78 h 78"/>
              </a:gdLst>
              <a:ahLst/>
              <a:cxnLst>
                <a:cxn ang="0">
                  <a:pos x="T0" y="T1"/>
                </a:cxn>
                <a:cxn ang="0">
                  <a:pos x="T2" y="T3"/>
                </a:cxn>
                <a:cxn ang="0">
                  <a:pos x="T4" y="T5"/>
                </a:cxn>
                <a:cxn ang="0">
                  <a:pos x="T6" y="T7"/>
                </a:cxn>
                <a:cxn ang="0">
                  <a:pos x="T8" y="T9"/>
                </a:cxn>
              </a:cxnLst>
              <a:rect l="0" t="0" r="r" b="b"/>
              <a:pathLst>
                <a:path w="71" h="78">
                  <a:moveTo>
                    <a:pt x="70" y="78"/>
                  </a:moveTo>
                  <a:lnTo>
                    <a:pt x="0" y="2"/>
                  </a:lnTo>
                  <a:lnTo>
                    <a:pt x="0" y="0"/>
                  </a:lnTo>
                  <a:lnTo>
                    <a:pt x="71" y="78"/>
                  </a:lnTo>
                  <a:lnTo>
                    <a:pt x="70" y="78"/>
                  </a:lnTo>
                  <a:close/>
                </a:path>
              </a:pathLst>
            </a:custGeom>
            <a:solidFill>
              <a:srgbClr val="B261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6" name="íṥḻîḓé"/>
            <p:cNvSpPr/>
            <p:nvPr userDrawn="1"/>
          </p:nvSpPr>
          <p:spPr bwMode="auto">
            <a:xfrm>
              <a:off x="4874827" y="2435303"/>
              <a:ext cx="75791" cy="98292"/>
            </a:xfrm>
            <a:custGeom>
              <a:avLst/>
              <a:gdLst>
                <a:gd name="T0" fmla="*/ 62 w 64"/>
                <a:gd name="T1" fmla="*/ 83 h 83"/>
                <a:gd name="T2" fmla="*/ 0 w 64"/>
                <a:gd name="T3" fmla="*/ 2 h 83"/>
                <a:gd name="T4" fmla="*/ 2 w 64"/>
                <a:gd name="T5" fmla="*/ 0 h 83"/>
                <a:gd name="T6" fmla="*/ 64 w 64"/>
                <a:gd name="T7" fmla="*/ 82 h 83"/>
                <a:gd name="T8" fmla="*/ 62 w 64"/>
                <a:gd name="T9" fmla="*/ 83 h 83"/>
              </a:gdLst>
              <a:ahLst/>
              <a:cxnLst>
                <a:cxn ang="0">
                  <a:pos x="T0" y="T1"/>
                </a:cxn>
                <a:cxn ang="0">
                  <a:pos x="T2" y="T3"/>
                </a:cxn>
                <a:cxn ang="0">
                  <a:pos x="T4" y="T5"/>
                </a:cxn>
                <a:cxn ang="0">
                  <a:pos x="T6" y="T7"/>
                </a:cxn>
                <a:cxn ang="0">
                  <a:pos x="T8" y="T9"/>
                </a:cxn>
              </a:cxnLst>
              <a:rect l="0" t="0" r="r" b="b"/>
              <a:pathLst>
                <a:path w="64" h="83">
                  <a:moveTo>
                    <a:pt x="62" y="83"/>
                  </a:moveTo>
                  <a:lnTo>
                    <a:pt x="0" y="2"/>
                  </a:lnTo>
                  <a:lnTo>
                    <a:pt x="2" y="0"/>
                  </a:lnTo>
                  <a:lnTo>
                    <a:pt x="64" y="82"/>
                  </a:lnTo>
                  <a:lnTo>
                    <a:pt x="62" y="83"/>
                  </a:lnTo>
                  <a:close/>
                </a:path>
              </a:pathLst>
            </a:custGeom>
            <a:solidFill>
              <a:srgbClr val="B261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7" name="îṡḷîďé"/>
            <p:cNvSpPr/>
            <p:nvPr userDrawn="1"/>
          </p:nvSpPr>
          <p:spPr bwMode="auto">
            <a:xfrm>
              <a:off x="4942328" y="2398592"/>
              <a:ext cx="47369" cy="111318"/>
            </a:xfrm>
            <a:custGeom>
              <a:avLst/>
              <a:gdLst>
                <a:gd name="T0" fmla="*/ 40 w 40"/>
                <a:gd name="T1" fmla="*/ 94 h 94"/>
                <a:gd name="T2" fmla="*/ 40 w 40"/>
                <a:gd name="T3" fmla="*/ 94 h 94"/>
                <a:gd name="T4" fmla="*/ 0 w 40"/>
                <a:gd name="T5" fmla="*/ 0 h 94"/>
                <a:gd name="T6" fmla="*/ 0 w 40"/>
                <a:gd name="T7" fmla="*/ 0 h 94"/>
                <a:gd name="T8" fmla="*/ 40 w 40"/>
                <a:gd name="T9" fmla="*/ 94 h 94"/>
              </a:gdLst>
              <a:ahLst/>
              <a:cxnLst>
                <a:cxn ang="0">
                  <a:pos x="T0" y="T1"/>
                </a:cxn>
                <a:cxn ang="0">
                  <a:pos x="T2" y="T3"/>
                </a:cxn>
                <a:cxn ang="0">
                  <a:pos x="T4" y="T5"/>
                </a:cxn>
                <a:cxn ang="0">
                  <a:pos x="T6" y="T7"/>
                </a:cxn>
                <a:cxn ang="0">
                  <a:pos x="T8" y="T9"/>
                </a:cxn>
              </a:cxnLst>
              <a:rect l="0" t="0" r="r" b="b"/>
              <a:pathLst>
                <a:path w="40" h="94">
                  <a:moveTo>
                    <a:pt x="40" y="94"/>
                  </a:moveTo>
                  <a:lnTo>
                    <a:pt x="40" y="94"/>
                  </a:lnTo>
                  <a:lnTo>
                    <a:pt x="0" y="0"/>
                  </a:lnTo>
                  <a:lnTo>
                    <a:pt x="0" y="0"/>
                  </a:lnTo>
                  <a:lnTo>
                    <a:pt x="40" y="94"/>
                  </a:lnTo>
                  <a:close/>
                </a:path>
              </a:pathLst>
            </a:custGeom>
            <a:solidFill>
              <a:srgbClr val="B261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8" name="îśḷîḋê"/>
            <p:cNvSpPr/>
            <p:nvPr userDrawn="1"/>
          </p:nvSpPr>
          <p:spPr bwMode="auto">
            <a:xfrm>
              <a:off x="4999171" y="2364249"/>
              <a:ext cx="39080" cy="118424"/>
            </a:xfrm>
            <a:custGeom>
              <a:avLst/>
              <a:gdLst>
                <a:gd name="T0" fmla="*/ 33 w 33"/>
                <a:gd name="T1" fmla="*/ 98 h 100"/>
                <a:gd name="T2" fmla="*/ 32 w 33"/>
                <a:gd name="T3" fmla="*/ 100 h 100"/>
                <a:gd name="T4" fmla="*/ 0 w 33"/>
                <a:gd name="T5" fmla="*/ 0 h 100"/>
                <a:gd name="T6" fmla="*/ 2 w 33"/>
                <a:gd name="T7" fmla="*/ 0 h 100"/>
                <a:gd name="T8" fmla="*/ 33 w 33"/>
                <a:gd name="T9" fmla="*/ 98 h 100"/>
              </a:gdLst>
              <a:ahLst/>
              <a:cxnLst>
                <a:cxn ang="0">
                  <a:pos x="T0" y="T1"/>
                </a:cxn>
                <a:cxn ang="0">
                  <a:pos x="T2" y="T3"/>
                </a:cxn>
                <a:cxn ang="0">
                  <a:pos x="T4" y="T5"/>
                </a:cxn>
                <a:cxn ang="0">
                  <a:pos x="T6" y="T7"/>
                </a:cxn>
                <a:cxn ang="0">
                  <a:pos x="T8" y="T9"/>
                </a:cxn>
              </a:cxnLst>
              <a:rect l="0" t="0" r="r" b="b"/>
              <a:pathLst>
                <a:path w="33" h="100">
                  <a:moveTo>
                    <a:pt x="33" y="98"/>
                  </a:moveTo>
                  <a:lnTo>
                    <a:pt x="32" y="100"/>
                  </a:lnTo>
                  <a:lnTo>
                    <a:pt x="0" y="0"/>
                  </a:lnTo>
                  <a:lnTo>
                    <a:pt x="2" y="0"/>
                  </a:lnTo>
                  <a:lnTo>
                    <a:pt x="33" y="98"/>
                  </a:lnTo>
                  <a:close/>
                </a:path>
              </a:pathLst>
            </a:custGeom>
            <a:solidFill>
              <a:srgbClr val="B261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9" name="íṡļíḍê"/>
            <p:cNvSpPr/>
            <p:nvPr userDrawn="1"/>
          </p:nvSpPr>
          <p:spPr bwMode="auto">
            <a:xfrm>
              <a:off x="4482844" y="1876343"/>
              <a:ext cx="541197" cy="580276"/>
            </a:xfrm>
            <a:custGeom>
              <a:avLst/>
              <a:gdLst>
                <a:gd name="T0" fmla="*/ 252 w 264"/>
                <a:gd name="T1" fmla="*/ 225 h 283"/>
                <a:gd name="T2" fmla="*/ 233 w 264"/>
                <a:gd name="T3" fmla="*/ 75 h 283"/>
                <a:gd name="T4" fmla="*/ 74 w 264"/>
                <a:gd name="T5" fmla="*/ 32 h 283"/>
                <a:gd name="T6" fmla="*/ 32 w 264"/>
                <a:gd name="T7" fmla="*/ 191 h 283"/>
                <a:gd name="T8" fmla="*/ 153 w 264"/>
                <a:gd name="T9" fmla="*/ 283 h 283"/>
                <a:gd name="T10" fmla="*/ 252 w 264"/>
                <a:gd name="T11" fmla="*/ 225 h 283"/>
              </a:gdLst>
              <a:ahLst/>
              <a:cxnLst>
                <a:cxn ang="0">
                  <a:pos x="T0" y="T1"/>
                </a:cxn>
                <a:cxn ang="0">
                  <a:pos x="T2" y="T3"/>
                </a:cxn>
                <a:cxn ang="0">
                  <a:pos x="T4" y="T5"/>
                </a:cxn>
                <a:cxn ang="0">
                  <a:pos x="T6" y="T7"/>
                </a:cxn>
                <a:cxn ang="0">
                  <a:pos x="T8" y="T9"/>
                </a:cxn>
                <a:cxn ang="0">
                  <a:pos x="T10" y="T11"/>
                </a:cxn>
              </a:cxnLst>
              <a:rect l="0" t="0" r="r" b="b"/>
              <a:pathLst>
                <a:path w="264" h="283">
                  <a:moveTo>
                    <a:pt x="252" y="225"/>
                  </a:moveTo>
                  <a:cubicBezTo>
                    <a:pt x="264" y="177"/>
                    <a:pt x="254" y="112"/>
                    <a:pt x="233" y="75"/>
                  </a:cubicBezTo>
                  <a:cubicBezTo>
                    <a:pt x="201" y="19"/>
                    <a:pt x="130" y="0"/>
                    <a:pt x="74" y="32"/>
                  </a:cubicBezTo>
                  <a:cubicBezTo>
                    <a:pt x="19" y="64"/>
                    <a:pt x="0" y="135"/>
                    <a:pt x="32" y="191"/>
                  </a:cubicBezTo>
                  <a:cubicBezTo>
                    <a:pt x="53" y="228"/>
                    <a:pt x="104" y="270"/>
                    <a:pt x="153" y="283"/>
                  </a:cubicBezTo>
                  <a:lnTo>
                    <a:pt x="252" y="225"/>
                  </a:lnTo>
                  <a:close/>
                </a:path>
              </a:pathLst>
            </a:custGeom>
            <a:solidFill>
              <a:srgbClr val="EA70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iślíḍè"/>
            <p:cNvSpPr/>
            <p:nvPr userDrawn="1"/>
          </p:nvSpPr>
          <p:spPr bwMode="auto">
            <a:xfrm>
              <a:off x="4518371" y="1889370"/>
              <a:ext cx="477248" cy="556591"/>
            </a:xfrm>
            <a:custGeom>
              <a:avLst/>
              <a:gdLst>
                <a:gd name="T0" fmla="*/ 226 w 233"/>
                <a:gd name="T1" fmla="*/ 225 h 272"/>
                <a:gd name="T2" fmla="*/ 198 w 233"/>
                <a:gd name="T3" fmla="*/ 79 h 272"/>
                <a:gd name="T4" fmla="*/ 57 w 233"/>
                <a:gd name="T5" fmla="*/ 26 h 272"/>
                <a:gd name="T6" fmla="*/ 32 w 233"/>
                <a:gd name="T7" fmla="*/ 174 h 272"/>
                <a:gd name="T8" fmla="*/ 144 w 233"/>
                <a:gd name="T9" fmla="*/ 272 h 272"/>
                <a:gd name="T10" fmla="*/ 226 w 233"/>
                <a:gd name="T11" fmla="*/ 225 h 272"/>
              </a:gdLst>
              <a:ahLst/>
              <a:cxnLst>
                <a:cxn ang="0">
                  <a:pos x="T0" y="T1"/>
                </a:cxn>
                <a:cxn ang="0">
                  <a:pos x="T2" y="T3"/>
                </a:cxn>
                <a:cxn ang="0">
                  <a:pos x="T4" y="T5"/>
                </a:cxn>
                <a:cxn ang="0">
                  <a:pos x="T6" y="T7"/>
                </a:cxn>
                <a:cxn ang="0">
                  <a:pos x="T8" y="T9"/>
                </a:cxn>
                <a:cxn ang="0">
                  <a:pos x="T10" y="T11"/>
                </a:cxn>
              </a:cxnLst>
              <a:rect l="0" t="0" r="r" b="b"/>
              <a:pathLst>
                <a:path w="233" h="272">
                  <a:moveTo>
                    <a:pt x="226" y="225"/>
                  </a:moveTo>
                  <a:cubicBezTo>
                    <a:pt x="233" y="179"/>
                    <a:pt x="219" y="116"/>
                    <a:pt x="198" y="79"/>
                  </a:cubicBezTo>
                  <a:cubicBezTo>
                    <a:pt x="166" y="23"/>
                    <a:pt x="103" y="0"/>
                    <a:pt x="57" y="26"/>
                  </a:cubicBezTo>
                  <a:cubicBezTo>
                    <a:pt x="11" y="52"/>
                    <a:pt x="0" y="119"/>
                    <a:pt x="32" y="174"/>
                  </a:cubicBezTo>
                  <a:cubicBezTo>
                    <a:pt x="54" y="212"/>
                    <a:pt x="102" y="255"/>
                    <a:pt x="144" y="272"/>
                  </a:cubicBezTo>
                  <a:lnTo>
                    <a:pt x="226" y="2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1" name="îśľîḋè"/>
            <p:cNvSpPr/>
            <p:nvPr userDrawn="1"/>
          </p:nvSpPr>
          <p:spPr bwMode="auto">
            <a:xfrm>
              <a:off x="4569294" y="1905949"/>
              <a:ext cx="384877" cy="523433"/>
            </a:xfrm>
            <a:custGeom>
              <a:avLst/>
              <a:gdLst>
                <a:gd name="T0" fmla="*/ 188 w 188"/>
                <a:gd name="T1" fmla="*/ 224 h 256"/>
                <a:gd name="T2" fmla="*/ 148 w 188"/>
                <a:gd name="T3" fmla="*/ 85 h 256"/>
                <a:gd name="T4" fmla="*/ 32 w 188"/>
                <a:gd name="T5" fmla="*/ 18 h 256"/>
                <a:gd name="T6" fmla="*/ 33 w 188"/>
                <a:gd name="T7" fmla="*/ 152 h 256"/>
                <a:gd name="T8" fmla="*/ 132 w 188"/>
                <a:gd name="T9" fmla="*/ 256 h 256"/>
                <a:gd name="T10" fmla="*/ 188 w 188"/>
                <a:gd name="T11" fmla="*/ 224 h 256"/>
              </a:gdLst>
              <a:ahLst/>
              <a:cxnLst>
                <a:cxn ang="0">
                  <a:pos x="T0" y="T1"/>
                </a:cxn>
                <a:cxn ang="0">
                  <a:pos x="T2" y="T3"/>
                </a:cxn>
                <a:cxn ang="0">
                  <a:pos x="T4" y="T5"/>
                </a:cxn>
                <a:cxn ang="0">
                  <a:pos x="T6" y="T7"/>
                </a:cxn>
                <a:cxn ang="0">
                  <a:pos x="T8" y="T9"/>
                </a:cxn>
                <a:cxn ang="0">
                  <a:pos x="T10" y="T11"/>
                </a:cxn>
              </a:cxnLst>
              <a:rect l="0" t="0" r="r" b="b"/>
              <a:pathLst>
                <a:path w="188" h="256">
                  <a:moveTo>
                    <a:pt x="188" y="224"/>
                  </a:moveTo>
                  <a:cubicBezTo>
                    <a:pt x="188" y="183"/>
                    <a:pt x="169" y="123"/>
                    <a:pt x="148" y="85"/>
                  </a:cubicBezTo>
                  <a:cubicBezTo>
                    <a:pt x="116" y="30"/>
                    <a:pt x="64" y="0"/>
                    <a:pt x="32" y="18"/>
                  </a:cubicBezTo>
                  <a:cubicBezTo>
                    <a:pt x="0" y="36"/>
                    <a:pt x="1" y="96"/>
                    <a:pt x="33" y="152"/>
                  </a:cubicBezTo>
                  <a:cubicBezTo>
                    <a:pt x="54" y="189"/>
                    <a:pt x="97" y="236"/>
                    <a:pt x="132" y="256"/>
                  </a:cubicBezTo>
                  <a:lnTo>
                    <a:pt x="188" y="224"/>
                  </a:lnTo>
                  <a:close/>
                </a:path>
              </a:pathLst>
            </a:custGeom>
            <a:solidFill>
              <a:srgbClr val="EA70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2" name="ïṣḻïḑé"/>
            <p:cNvSpPr/>
            <p:nvPr userDrawn="1"/>
          </p:nvSpPr>
          <p:spPr bwMode="auto">
            <a:xfrm>
              <a:off x="4609558" y="1928450"/>
              <a:ext cx="310270" cy="480800"/>
            </a:xfrm>
            <a:custGeom>
              <a:avLst/>
              <a:gdLst>
                <a:gd name="T0" fmla="*/ 151 w 151"/>
                <a:gd name="T1" fmla="*/ 223 h 235"/>
                <a:gd name="T2" fmla="*/ 91 w 151"/>
                <a:gd name="T3" fmla="*/ 95 h 235"/>
                <a:gd name="T4" fmla="*/ 12 w 151"/>
                <a:gd name="T5" fmla="*/ 7 h 235"/>
                <a:gd name="T6" fmla="*/ 49 w 151"/>
                <a:gd name="T7" fmla="*/ 120 h 235"/>
                <a:gd name="T8" fmla="*/ 130 w 151"/>
                <a:gd name="T9" fmla="*/ 235 h 235"/>
                <a:gd name="T10" fmla="*/ 151 w 151"/>
                <a:gd name="T11" fmla="*/ 223 h 235"/>
              </a:gdLst>
              <a:ahLst/>
              <a:cxnLst>
                <a:cxn ang="0">
                  <a:pos x="T0" y="T1"/>
                </a:cxn>
                <a:cxn ang="0">
                  <a:pos x="T2" y="T3"/>
                </a:cxn>
                <a:cxn ang="0">
                  <a:pos x="T4" y="T5"/>
                </a:cxn>
                <a:cxn ang="0">
                  <a:pos x="T6" y="T7"/>
                </a:cxn>
                <a:cxn ang="0">
                  <a:pos x="T8" y="T9"/>
                </a:cxn>
                <a:cxn ang="0">
                  <a:pos x="T10" y="T11"/>
                </a:cxn>
              </a:cxnLst>
              <a:rect l="0" t="0" r="r" b="b"/>
              <a:pathLst>
                <a:path w="151" h="235">
                  <a:moveTo>
                    <a:pt x="151" y="223"/>
                  </a:moveTo>
                  <a:cubicBezTo>
                    <a:pt x="139" y="189"/>
                    <a:pt x="113" y="133"/>
                    <a:pt x="91" y="95"/>
                  </a:cubicBezTo>
                  <a:cubicBezTo>
                    <a:pt x="59" y="40"/>
                    <a:pt x="24" y="0"/>
                    <a:pt x="12" y="7"/>
                  </a:cubicBezTo>
                  <a:cubicBezTo>
                    <a:pt x="0" y="14"/>
                    <a:pt x="17" y="64"/>
                    <a:pt x="49" y="120"/>
                  </a:cubicBezTo>
                  <a:cubicBezTo>
                    <a:pt x="71" y="157"/>
                    <a:pt x="106" y="208"/>
                    <a:pt x="130" y="235"/>
                  </a:cubicBezTo>
                  <a:lnTo>
                    <a:pt x="151" y="2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3" name="îṥľîḓê"/>
            <p:cNvSpPr/>
            <p:nvPr userDrawn="1"/>
          </p:nvSpPr>
          <p:spPr bwMode="auto">
            <a:xfrm>
              <a:off x="4786009" y="2327538"/>
              <a:ext cx="217900" cy="144477"/>
            </a:xfrm>
            <a:custGeom>
              <a:avLst/>
              <a:gdLst>
                <a:gd name="T0" fmla="*/ 182 w 184"/>
                <a:gd name="T1" fmla="*/ 0 h 122"/>
                <a:gd name="T2" fmla="*/ 0 w 184"/>
                <a:gd name="T3" fmla="*/ 105 h 122"/>
                <a:gd name="T4" fmla="*/ 25 w 184"/>
                <a:gd name="T5" fmla="*/ 122 h 122"/>
                <a:gd name="T6" fmla="*/ 184 w 184"/>
                <a:gd name="T7" fmla="*/ 31 h 122"/>
                <a:gd name="T8" fmla="*/ 182 w 184"/>
                <a:gd name="T9" fmla="*/ 0 h 122"/>
              </a:gdLst>
              <a:ahLst/>
              <a:cxnLst>
                <a:cxn ang="0">
                  <a:pos x="T0" y="T1"/>
                </a:cxn>
                <a:cxn ang="0">
                  <a:pos x="T2" y="T3"/>
                </a:cxn>
                <a:cxn ang="0">
                  <a:pos x="T4" y="T5"/>
                </a:cxn>
                <a:cxn ang="0">
                  <a:pos x="T6" y="T7"/>
                </a:cxn>
                <a:cxn ang="0">
                  <a:pos x="T8" y="T9"/>
                </a:cxn>
              </a:cxnLst>
              <a:rect l="0" t="0" r="r" b="b"/>
              <a:pathLst>
                <a:path w="184" h="122">
                  <a:moveTo>
                    <a:pt x="182" y="0"/>
                  </a:moveTo>
                  <a:lnTo>
                    <a:pt x="0" y="105"/>
                  </a:lnTo>
                  <a:lnTo>
                    <a:pt x="25" y="122"/>
                  </a:lnTo>
                  <a:lnTo>
                    <a:pt x="184" y="31"/>
                  </a:lnTo>
                  <a:lnTo>
                    <a:pt x="182" y="0"/>
                  </a:lnTo>
                  <a:close/>
                </a:path>
              </a:pathLst>
            </a:custGeom>
            <a:solidFill>
              <a:srgbClr val="D14E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4" name="íṣ1îḑè"/>
            <p:cNvSpPr/>
            <p:nvPr userDrawn="1"/>
          </p:nvSpPr>
          <p:spPr bwMode="auto">
            <a:xfrm>
              <a:off x="4808509" y="2355959"/>
              <a:ext cx="195399" cy="116055"/>
            </a:xfrm>
            <a:custGeom>
              <a:avLst/>
              <a:gdLst>
                <a:gd name="T0" fmla="*/ 6 w 165"/>
                <a:gd name="T1" fmla="*/ 98 h 98"/>
                <a:gd name="T2" fmla="*/ 165 w 165"/>
                <a:gd name="T3" fmla="*/ 7 h 98"/>
                <a:gd name="T4" fmla="*/ 165 w 165"/>
                <a:gd name="T5" fmla="*/ 0 h 98"/>
                <a:gd name="T6" fmla="*/ 0 w 165"/>
                <a:gd name="T7" fmla="*/ 95 h 98"/>
                <a:gd name="T8" fmla="*/ 6 w 165"/>
                <a:gd name="T9" fmla="*/ 98 h 98"/>
              </a:gdLst>
              <a:ahLst/>
              <a:cxnLst>
                <a:cxn ang="0">
                  <a:pos x="T0" y="T1"/>
                </a:cxn>
                <a:cxn ang="0">
                  <a:pos x="T2" y="T3"/>
                </a:cxn>
                <a:cxn ang="0">
                  <a:pos x="T4" y="T5"/>
                </a:cxn>
                <a:cxn ang="0">
                  <a:pos x="T6" y="T7"/>
                </a:cxn>
                <a:cxn ang="0">
                  <a:pos x="T8" y="T9"/>
                </a:cxn>
              </a:cxnLst>
              <a:rect l="0" t="0" r="r" b="b"/>
              <a:pathLst>
                <a:path w="165" h="98">
                  <a:moveTo>
                    <a:pt x="6" y="98"/>
                  </a:moveTo>
                  <a:lnTo>
                    <a:pt x="165" y="7"/>
                  </a:lnTo>
                  <a:lnTo>
                    <a:pt x="165" y="0"/>
                  </a:lnTo>
                  <a:lnTo>
                    <a:pt x="0" y="95"/>
                  </a:lnTo>
                  <a:lnTo>
                    <a:pt x="6" y="98"/>
                  </a:lnTo>
                  <a:close/>
                </a:path>
              </a:pathLst>
            </a:custGeom>
            <a:solidFill>
              <a:srgbClr val="F4A7B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5" name="íS1iḍè"/>
            <p:cNvSpPr/>
            <p:nvPr userDrawn="1"/>
          </p:nvSpPr>
          <p:spPr bwMode="auto">
            <a:xfrm>
              <a:off x="4891406" y="2463725"/>
              <a:ext cx="176452" cy="153951"/>
            </a:xfrm>
            <a:custGeom>
              <a:avLst/>
              <a:gdLst>
                <a:gd name="T0" fmla="*/ 84 w 86"/>
                <a:gd name="T1" fmla="*/ 30 h 75"/>
                <a:gd name="T2" fmla="*/ 80 w 86"/>
                <a:gd name="T3" fmla="*/ 43 h 75"/>
                <a:gd name="T4" fmla="*/ 31 w 86"/>
                <a:gd name="T5" fmla="*/ 72 h 75"/>
                <a:gd name="T6" fmla="*/ 17 w 86"/>
                <a:gd name="T7" fmla="*/ 68 h 75"/>
                <a:gd name="T8" fmla="*/ 3 w 86"/>
                <a:gd name="T9" fmla="*/ 43 h 75"/>
                <a:gd name="T10" fmla="*/ 8 w 86"/>
                <a:gd name="T11" fmla="*/ 34 h 75"/>
                <a:gd name="T12" fmla="*/ 58 w 86"/>
                <a:gd name="T13" fmla="*/ 5 h 75"/>
                <a:gd name="T14" fmla="*/ 69 w 86"/>
                <a:gd name="T15" fmla="*/ 5 h 75"/>
                <a:gd name="T16" fmla="*/ 84 w 86"/>
                <a:gd name="T17" fmla="*/ 3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75">
                  <a:moveTo>
                    <a:pt x="84" y="30"/>
                  </a:moveTo>
                  <a:cubicBezTo>
                    <a:pt x="86" y="34"/>
                    <a:pt x="85" y="41"/>
                    <a:pt x="80" y="43"/>
                  </a:cubicBezTo>
                  <a:cubicBezTo>
                    <a:pt x="31" y="72"/>
                    <a:pt x="31" y="72"/>
                    <a:pt x="31" y="72"/>
                  </a:cubicBezTo>
                  <a:cubicBezTo>
                    <a:pt x="26" y="75"/>
                    <a:pt x="20" y="73"/>
                    <a:pt x="17" y="68"/>
                  </a:cubicBezTo>
                  <a:cubicBezTo>
                    <a:pt x="3" y="43"/>
                    <a:pt x="3" y="43"/>
                    <a:pt x="3" y="43"/>
                  </a:cubicBezTo>
                  <a:cubicBezTo>
                    <a:pt x="0" y="39"/>
                    <a:pt x="4" y="36"/>
                    <a:pt x="8" y="34"/>
                  </a:cubicBezTo>
                  <a:cubicBezTo>
                    <a:pt x="58" y="5"/>
                    <a:pt x="58" y="5"/>
                    <a:pt x="58" y="5"/>
                  </a:cubicBezTo>
                  <a:cubicBezTo>
                    <a:pt x="63" y="2"/>
                    <a:pt x="67" y="0"/>
                    <a:pt x="69" y="5"/>
                  </a:cubicBezTo>
                  <a:lnTo>
                    <a:pt x="84" y="30"/>
                  </a:lnTo>
                  <a:close/>
                </a:path>
              </a:pathLst>
            </a:custGeom>
            <a:solidFill>
              <a:srgbClr val="A8601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6" name="íś1ídé"/>
            <p:cNvSpPr/>
            <p:nvPr userDrawn="1"/>
          </p:nvSpPr>
          <p:spPr bwMode="auto">
            <a:xfrm>
              <a:off x="4880747" y="2457804"/>
              <a:ext cx="163425" cy="106581"/>
            </a:xfrm>
            <a:custGeom>
              <a:avLst/>
              <a:gdLst>
                <a:gd name="T0" fmla="*/ 79 w 80"/>
                <a:gd name="T1" fmla="*/ 4 h 52"/>
                <a:gd name="T2" fmla="*/ 76 w 80"/>
                <a:gd name="T3" fmla="*/ 12 h 52"/>
                <a:gd name="T4" fmla="*/ 10 w 80"/>
                <a:gd name="T5" fmla="*/ 50 h 52"/>
                <a:gd name="T6" fmla="*/ 2 w 80"/>
                <a:gd name="T7" fmla="*/ 48 h 52"/>
                <a:gd name="T8" fmla="*/ 4 w 80"/>
                <a:gd name="T9" fmla="*/ 40 h 52"/>
                <a:gd name="T10" fmla="*/ 71 w 80"/>
                <a:gd name="T11" fmla="*/ 1 h 52"/>
                <a:gd name="T12" fmla="*/ 79 w 80"/>
                <a:gd name="T13" fmla="*/ 4 h 52"/>
              </a:gdLst>
              <a:ahLst/>
              <a:cxnLst>
                <a:cxn ang="0">
                  <a:pos x="T0" y="T1"/>
                </a:cxn>
                <a:cxn ang="0">
                  <a:pos x="T2" y="T3"/>
                </a:cxn>
                <a:cxn ang="0">
                  <a:pos x="T4" y="T5"/>
                </a:cxn>
                <a:cxn ang="0">
                  <a:pos x="T6" y="T7"/>
                </a:cxn>
                <a:cxn ang="0">
                  <a:pos x="T8" y="T9"/>
                </a:cxn>
                <a:cxn ang="0">
                  <a:pos x="T10" y="T11"/>
                </a:cxn>
                <a:cxn ang="0">
                  <a:pos x="T12" y="T13"/>
                </a:cxn>
              </a:cxnLst>
              <a:rect l="0" t="0" r="r" b="b"/>
              <a:pathLst>
                <a:path w="80" h="52">
                  <a:moveTo>
                    <a:pt x="79" y="4"/>
                  </a:moveTo>
                  <a:cubicBezTo>
                    <a:pt x="80" y="6"/>
                    <a:pt x="79" y="10"/>
                    <a:pt x="76" y="12"/>
                  </a:cubicBezTo>
                  <a:cubicBezTo>
                    <a:pt x="10" y="50"/>
                    <a:pt x="10" y="50"/>
                    <a:pt x="10" y="50"/>
                  </a:cubicBezTo>
                  <a:cubicBezTo>
                    <a:pt x="7" y="52"/>
                    <a:pt x="3" y="51"/>
                    <a:pt x="2" y="48"/>
                  </a:cubicBezTo>
                  <a:cubicBezTo>
                    <a:pt x="0" y="45"/>
                    <a:pt x="1" y="41"/>
                    <a:pt x="4" y="40"/>
                  </a:cubicBezTo>
                  <a:cubicBezTo>
                    <a:pt x="71" y="1"/>
                    <a:pt x="71" y="1"/>
                    <a:pt x="71" y="1"/>
                  </a:cubicBezTo>
                  <a:cubicBezTo>
                    <a:pt x="73" y="0"/>
                    <a:pt x="77" y="1"/>
                    <a:pt x="79" y="4"/>
                  </a:cubicBezTo>
                  <a:close/>
                </a:path>
              </a:pathLst>
            </a:custGeom>
            <a:solidFill>
              <a:srgbClr val="904B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7" name="iş1íḓé"/>
            <p:cNvSpPr/>
            <p:nvPr userDrawn="1"/>
          </p:nvSpPr>
          <p:spPr bwMode="auto">
            <a:xfrm>
              <a:off x="4958907" y="2509910"/>
              <a:ext cx="16579" cy="17764"/>
            </a:xfrm>
            <a:custGeom>
              <a:avLst/>
              <a:gdLst>
                <a:gd name="T0" fmla="*/ 4 w 8"/>
                <a:gd name="T1" fmla="*/ 9 h 9"/>
                <a:gd name="T2" fmla="*/ 0 w 8"/>
                <a:gd name="T3" fmla="*/ 4 h 9"/>
                <a:gd name="T4" fmla="*/ 2 w 8"/>
                <a:gd name="T5" fmla="*/ 4 h 9"/>
                <a:gd name="T6" fmla="*/ 3 w 8"/>
                <a:gd name="T7" fmla="*/ 1 h 9"/>
                <a:gd name="T8" fmla="*/ 5 w 8"/>
                <a:gd name="T9" fmla="*/ 3 h 9"/>
                <a:gd name="T10" fmla="*/ 6 w 8"/>
                <a:gd name="T11" fmla="*/ 0 h 9"/>
                <a:gd name="T12" fmla="*/ 7 w 8"/>
                <a:gd name="T13" fmla="*/ 7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4" y="9"/>
                  </a:moveTo>
                  <a:cubicBezTo>
                    <a:pt x="4" y="9"/>
                    <a:pt x="0" y="5"/>
                    <a:pt x="0" y="4"/>
                  </a:cubicBezTo>
                  <a:cubicBezTo>
                    <a:pt x="0" y="3"/>
                    <a:pt x="2" y="5"/>
                    <a:pt x="2" y="4"/>
                  </a:cubicBezTo>
                  <a:cubicBezTo>
                    <a:pt x="2" y="2"/>
                    <a:pt x="1" y="1"/>
                    <a:pt x="3" y="1"/>
                  </a:cubicBezTo>
                  <a:cubicBezTo>
                    <a:pt x="4" y="1"/>
                    <a:pt x="4" y="3"/>
                    <a:pt x="5" y="3"/>
                  </a:cubicBezTo>
                  <a:cubicBezTo>
                    <a:pt x="5" y="2"/>
                    <a:pt x="5" y="0"/>
                    <a:pt x="6" y="0"/>
                  </a:cubicBezTo>
                  <a:cubicBezTo>
                    <a:pt x="7" y="1"/>
                    <a:pt x="8" y="6"/>
                    <a:pt x="7" y="7"/>
                  </a:cubicBezTo>
                </a:path>
              </a:pathLst>
            </a:custGeom>
            <a:solidFill>
              <a:srgbClr val="E851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8" name="ïṥḷïḓê"/>
            <p:cNvSpPr/>
            <p:nvPr userDrawn="1"/>
          </p:nvSpPr>
          <p:spPr bwMode="auto">
            <a:xfrm>
              <a:off x="4964829" y="2519384"/>
              <a:ext cx="10659" cy="8290"/>
            </a:xfrm>
            <a:custGeom>
              <a:avLst/>
              <a:gdLst>
                <a:gd name="T0" fmla="*/ 0 w 5"/>
                <a:gd name="T1" fmla="*/ 3 h 4"/>
                <a:gd name="T2" fmla="*/ 1 w 5"/>
                <a:gd name="T3" fmla="*/ 4 h 4"/>
                <a:gd name="T4" fmla="*/ 4 w 5"/>
                <a:gd name="T5" fmla="*/ 2 h 4"/>
                <a:gd name="T6" fmla="*/ 5 w 5"/>
                <a:gd name="T7" fmla="*/ 0 h 4"/>
                <a:gd name="T8" fmla="*/ 0 w 5"/>
                <a:gd name="T9" fmla="*/ 3 h 4"/>
              </a:gdLst>
              <a:ahLst/>
              <a:cxnLst>
                <a:cxn ang="0">
                  <a:pos x="T0" y="T1"/>
                </a:cxn>
                <a:cxn ang="0">
                  <a:pos x="T2" y="T3"/>
                </a:cxn>
                <a:cxn ang="0">
                  <a:pos x="T4" y="T5"/>
                </a:cxn>
                <a:cxn ang="0">
                  <a:pos x="T6" y="T7"/>
                </a:cxn>
                <a:cxn ang="0">
                  <a:pos x="T8" y="T9"/>
                </a:cxn>
              </a:cxnLst>
              <a:rect l="0" t="0" r="r" b="b"/>
              <a:pathLst>
                <a:path w="5" h="4">
                  <a:moveTo>
                    <a:pt x="0" y="3"/>
                  </a:moveTo>
                  <a:cubicBezTo>
                    <a:pt x="1" y="3"/>
                    <a:pt x="1" y="4"/>
                    <a:pt x="1" y="4"/>
                  </a:cubicBezTo>
                  <a:cubicBezTo>
                    <a:pt x="4" y="2"/>
                    <a:pt x="4" y="2"/>
                    <a:pt x="4" y="2"/>
                  </a:cubicBezTo>
                  <a:cubicBezTo>
                    <a:pt x="5" y="2"/>
                    <a:pt x="5" y="1"/>
                    <a:pt x="5" y="0"/>
                  </a:cubicBezTo>
                  <a:cubicBezTo>
                    <a:pt x="2" y="1"/>
                    <a:pt x="1" y="2"/>
                    <a:pt x="0" y="3"/>
                  </a:cubicBezTo>
                  <a:close/>
                </a:path>
              </a:pathLst>
            </a:custGeom>
            <a:solidFill>
              <a:srgbClr val="BD35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9" name="íṣļíďê"/>
            <p:cNvSpPr/>
            <p:nvPr userDrawn="1"/>
          </p:nvSpPr>
          <p:spPr bwMode="auto">
            <a:xfrm>
              <a:off x="4960092" y="2517016"/>
              <a:ext cx="47369" cy="55659"/>
            </a:xfrm>
            <a:custGeom>
              <a:avLst/>
              <a:gdLst>
                <a:gd name="T0" fmla="*/ 20 w 23"/>
                <a:gd name="T1" fmla="*/ 11 h 27"/>
                <a:gd name="T2" fmla="*/ 17 w 23"/>
                <a:gd name="T3" fmla="*/ 24 h 27"/>
                <a:gd name="T4" fmla="*/ 4 w 23"/>
                <a:gd name="T5" fmla="*/ 20 h 27"/>
                <a:gd name="T6" fmla="*/ 5 w 23"/>
                <a:gd name="T7" fmla="*/ 3 h 27"/>
                <a:gd name="T8" fmla="*/ 20 w 23"/>
                <a:gd name="T9" fmla="*/ 11 h 27"/>
              </a:gdLst>
              <a:ahLst/>
              <a:cxnLst>
                <a:cxn ang="0">
                  <a:pos x="T0" y="T1"/>
                </a:cxn>
                <a:cxn ang="0">
                  <a:pos x="T2" y="T3"/>
                </a:cxn>
                <a:cxn ang="0">
                  <a:pos x="T4" y="T5"/>
                </a:cxn>
                <a:cxn ang="0">
                  <a:pos x="T6" y="T7"/>
                </a:cxn>
                <a:cxn ang="0">
                  <a:pos x="T8" y="T9"/>
                </a:cxn>
              </a:cxnLst>
              <a:rect l="0" t="0" r="r" b="b"/>
              <a:pathLst>
                <a:path w="23" h="27">
                  <a:moveTo>
                    <a:pt x="20" y="11"/>
                  </a:moveTo>
                  <a:cubicBezTo>
                    <a:pt x="23" y="15"/>
                    <a:pt x="21" y="21"/>
                    <a:pt x="17" y="24"/>
                  </a:cubicBezTo>
                  <a:cubicBezTo>
                    <a:pt x="12" y="27"/>
                    <a:pt x="6" y="25"/>
                    <a:pt x="4" y="20"/>
                  </a:cubicBezTo>
                  <a:cubicBezTo>
                    <a:pt x="1" y="16"/>
                    <a:pt x="0" y="5"/>
                    <a:pt x="5" y="3"/>
                  </a:cubicBezTo>
                  <a:cubicBezTo>
                    <a:pt x="9" y="0"/>
                    <a:pt x="18" y="6"/>
                    <a:pt x="20" y="11"/>
                  </a:cubicBezTo>
                  <a:close/>
                </a:path>
              </a:pathLst>
            </a:custGeom>
            <a:solidFill>
              <a:srgbClr val="E851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0" name="íSḷide"/>
            <p:cNvSpPr/>
            <p:nvPr userDrawn="1"/>
          </p:nvSpPr>
          <p:spPr bwMode="auto">
            <a:xfrm>
              <a:off x="4530213" y="2193719"/>
              <a:ext cx="16579" cy="35527"/>
            </a:xfrm>
            <a:custGeom>
              <a:avLst/>
              <a:gdLst>
                <a:gd name="T0" fmla="*/ 0 w 8"/>
                <a:gd name="T1" fmla="*/ 4 h 17"/>
                <a:gd name="T2" fmla="*/ 2 w 8"/>
                <a:gd name="T3" fmla="*/ 10 h 17"/>
                <a:gd name="T4" fmla="*/ 5 w 8"/>
                <a:gd name="T5" fmla="*/ 15 h 17"/>
                <a:gd name="T6" fmla="*/ 7 w 8"/>
                <a:gd name="T7" fmla="*/ 17 h 17"/>
                <a:gd name="T8" fmla="*/ 8 w 8"/>
                <a:gd name="T9" fmla="*/ 14 h 17"/>
                <a:gd name="T10" fmla="*/ 3 w 8"/>
                <a:gd name="T11" fmla="*/ 1 h 17"/>
                <a:gd name="T12" fmla="*/ 1 w 8"/>
                <a:gd name="T13" fmla="*/ 1 h 17"/>
                <a:gd name="T14" fmla="*/ 1 w 8"/>
                <a:gd name="T15" fmla="*/ 2 h 17"/>
                <a:gd name="T16" fmla="*/ 4 w 8"/>
                <a:gd name="T1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7">
                  <a:moveTo>
                    <a:pt x="0" y="4"/>
                  </a:moveTo>
                  <a:cubicBezTo>
                    <a:pt x="1" y="6"/>
                    <a:pt x="1" y="8"/>
                    <a:pt x="2" y="10"/>
                  </a:cubicBezTo>
                  <a:cubicBezTo>
                    <a:pt x="3" y="12"/>
                    <a:pt x="4" y="14"/>
                    <a:pt x="5" y="15"/>
                  </a:cubicBezTo>
                  <a:cubicBezTo>
                    <a:pt x="5" y="16"/>
                    <a:pt x="6" y="17"/>
                    <a:pt x="7" y="17"/>
                  </a:cubicBezTo>
                  <a:cubicBezTo>
                    <a:pt x="8" y="17"/>
                    <a:pt x="8" y="15"/>
                    <a:pt x="8" y="14"/>
                  </a:cubicBezTo>
                  <a:cubicBezTo>
                    <a:pt x="7" y="9"/>
                    <a:pt x="5" y="5"/>
                    <a:pt x="3" y="1"/>
                  </a:cubicBezTo>
                  <a:cubicBezTo>
                    <a:pt x="2" y="1"/>
                    <a:pt x="2" y="0"/>
                    <a:pt x="1" y="1"/>
                  </a:cubicBezTo>
                  <a:cubicBezTo>
                    <a:pt x="1" y="1"/>
                    <a:pt x="1" y="1"/>
                    <a:pt x="1" y="2"/>
                  </a:cubicBezTo>
                  <a:cubicBezTo>
                    <a:pt x="1" y="6"/>
                    <a:pt x="2" y="9"/>
                    <a:pt x="4" y="12"/>
                  </a:cubicBezTo>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1" name="íṣlîḍè"/>
            <p:cNvSpPr/>
            <p:nvPr userDrawn="1"/>
          </p:nvSpPr>
          <p:spPr bwMode="auto">
            <a:xfrm>
              <a:off x="4524293" y="2184245"/>
              <a:ext cx="30790" cy="53291"/>
            </a:xfrm>
            <a:custGeom>
              <a:avLst/>
              <a:gdLst>
                <a:gd name="T0" fmla="*/ 2 w 15"/>
                <a:gd name="T1" fmla="*/ 9 h 26"/>
                <a:gd name="T2" fmla="*/ 4 w 15"/>
                <a:gd name="T3" fmla="*/ 18 h 26"/>
                <a:gd name="T4" fmla="*/ 8 w 15"/>
                <a:gd name="T5" fmla="*/ 24 h 26"/>
                <a:gd name="T6" fmla="*/ 12 w 15"/>
                <a:gd name="T7" fmla="*/ 12 h 26"/>
                <a:gd name="T8" fmla="*/ 2 w 15"/>
                <a:gd name="T9" fmla="*/ 4 h 26"/>
                <a:gd name="T10" fmla="*/ 2 w 15"/>
                <a:gd name="T11" fmla="*/ 11 h 26"/>
                <a:gd name="T12" fmla="*/ 7 w 15"/>
                <a:gd name="T13" fmla="*/ 18 h 26"/>
                <a:gd name="T14" fmla="*/ 8 w 15"/>
                <a:gd name="T15" fmla="*/ 17 h 26"/>
                <a:gd name="T16" fmla="*/ 7 w 15"/>
                <a:gd name="T17" fmla="*/ 12 h 26"/>
                <a:gd name="T18" fmla="*/ 6 w 15"/>
                <a:gd name="T19" fmla="*/ 7 h 26"/>
                <a:gd name="T20" fmla="*/ 4 w 15"/>
                <a:gd name="T21" fmla="*/ 8 h 26"/>
                <a:gd name="T22" fmla="*/ 7 w 15"/>
                <a:gd name="T23" fmla="*/ 14 h 26"/>
                <a:gd name="T24" fmla="*/ 8 w 15"/>
                <a:gd name="T25" fmla="*/ 17 h 26"/>
                <a:gd name="T26" fmla="*/ 8 w 15"/>
                <a:gd name="T27" fmla="*/ 19 h 26"/>
                <a:gd name="T28" fmla="*/ 10 w 15"/>
                <a:gd name="T29" fmla="*/ 19 h 26"/>
                <a:gd name="T30" fmla="*/ 7 w 15"/>
                <a:gd name="T31" fmla="*/ 13 h 26"/>
                <a:gd name="T32" fmla="*/ 4 w 15"/>
                <a:gd name="T33" fmla="*/ 9 h 26"/>
                <a:gd name="T34" fmla="*/ 2 w 15"/>
                <a:gd name="T35"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26">
                  <a:moveTo>
                    <a:pt x="2" y="9"/>
                  </a:moveTo>
                  <a:cubicBezTo>
                    <a:pt x="2" y="12"/>
                    <a:pt x="2" y="15"/>
                    <a:pt x="4" y="18"/>
                  </a:cubicBezTo>
                  <a:cubicBezTo>
                    <a:pt x="5" y="20"/>
                    <a:pt x="6" y="23"/>
                    <a:pt x="8" y="24"/>
                  </a:cubicBezTo>
                  <a:cubicBezTo>
                    <a:pt x="15" y="26"/>
                    <a:pt x="13" y="15"/>
                    <a:pt x="12" y="12"/>
                  </a:cubicBezTo>
                  <a:cubicBezTo>
                    <a:pt x="11" y="10"/>
                    <a:pt x="7" y="0"/>
                    <a:pt x="2" y="4"/>
                  </a:cubicBezTo>
                  <a:cubicBezTo>
                    <a:pt x="0" y="6"/>
                    <a:pt x="1" y="9"/>
                    <a:pt x="2" y="11"/>
                  </a:cubicBezTo>
                  <a:cubicBezTo>
                    <a:pt x="3" y="14"/>
                    <a:pt x="4" y="17"/>
                    <a:pt x="7" y="18"/>
                  </a:cubicBezTo>
                  <a:cubicBezTo>
                    <a:pt x="8" y="19"/>
                    <a:pt x="8" y="18"/>
                    <a:pt x="8" y="17"/>
                  </a:cubicBezTo>
                  <a:cubicBezTo>
                    <a:pt x="9" y="16"/>
                    <a:pt x="8" y="14"/>
                    <a:pt x="7" y="12"/>
                  </a:cubicBezTo>
                  <a:cubicBezTo>
                    <a:pt x="7" y="11"/>
                    <a:pt x="6" y="8"/>
                    <a:pt x="6" y="7"/>
                  </a:cubicBezTo>
                  <a:cubicBezTo>
                    <a:pt x="5" y="7"/>
                    <a:pt x="5" y="8"/>
                    <a:pt x="4" y="8"/>
                  </a:cubicBezTo>
                  <a:cubicBezTo>
                    <a:pt x="4" y="8"/>
                    <a:pt x="7" y="14"/>
                    <a:pt x="7" y="14"/>
                  </a:cubicBezTo>
                  <a:cubicBezTo>
                    <a:pt x="7" y="15"/>
                    <a:pt x="7" y="16"/>
                    <a:pt x="8" y="17"/>
                  </a:cubicBezTo>
                  <a:cubicBezTo>
                    <a:pt x="8" y="18"/>
                    <a:pt x="8" y="20"/>
                    <a:pt x="8" y="19"/>
                  </a:cubicBezTo>
                  <a:cubicBezTo>
                    <a:pt x="9" y="19"/>
                    <a:pt x="10" y="19"/>
                    <a:pt x="10" y="19"/>
                  </a:cubicBezTo>
                  <a:cubicBezTo>
                    <a:pt x="9" y="19"/>
                    <a:pt x="7" y="14"/>
                    <a:pt x="7" y="13"/>
                  </a:cubicBezTo>
                  <a:cubicBezTo>
                    <a:pt x="6" y="11"/>
                    <a:pt x="5" y="10"/>
                    <a:pt x="4" y="9"/>
                  </a:cubicBezTo>
                  <a:cubicBezTo>
                    <a:pt x="3" y="8"/>
                    <a:pt x="2" y="9"/>
                    <a:pt x="2" y="9"/>
                  </a:cubicBezTo>
                  <a:close/>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2" name="îṡļïḑé"/>
            <p:cNvSpPr/>
            <p:nvPr userDrawn="1"/>
          </p:nvSpPr>
          <p:spPr bwMode="auto">
            <a:xfrm>
              <a:off x="4538503" y="21842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3" name="îsḻîḑe"/>
            <p:cNvSpPr/>
            <p:nvPr userDrawn="1"/>
          </p:nvSpPr>
          <p:spPr bwMode="auto">
            <a:xfrm>
              <a:off x="4538503" y="21842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4" name="îṩlíďê"/>
            <p:cNvSpPr/>
            <p:nvPr userDrawn="1"/>
          </p:nvSpPr>
          <p:spPr bwMode="auto">
            <a:xfrm>
              <a:off x="4532582" y="2177139"/>
              <a:ext cx="11842" cy="13027"/>
            </a:xfrm>
            <a:custGeom>
              <a:avLst/>
              <a:gdLst>
                <a:gd name="T0" fmla="*/ 4 w 6"/>
                <a:gd name="T1" fmla="*/ 4 h 6"/>
                <a:gd name="T2" fmla="*/ 2 w 6"/>
                <a:gd name="T3" fmla="*/ 1 h 6"/>
                <a:gd name="T4" fmla="*/ 4 w 6"/>
                <a:gd name="T5" fmla="*/ 4 h 6"/>
              </a:gdLst>
              <a:ahLst/>
              <a:cxnLst>
                <a:cxn ang="0">
                  <a:pos x="T0" y="T1"/>
                </a:cxn>
                <a:cxn ang="0">
                  <a:pos x="T2" y="T3"/>
                </a:cxn>
                <a:cxn ang="0">
                  <a:pos x="T4" y="T5"/>
                </a:cxn>
              </a:cxnLst>
              <a:rect l="0" t="0" r="r" b="b"/>
              <a:pathLst>
                <a:path w="6" h="6">
                  <a:moveTo>
                    <a:pt x="4" y="4"/>
                  </a:moveTo>
                  <a:cubicBezTo>
                    <a:pt x="6" y="3"/>
                    <a:pt x="4" y="0"/>
                    <a:pt x="2" y="1"/>
                  </a:cubicBezTo>
                  <a:cubicBezTo>
                    <a:pt x="0" y="2"/>
                    <a:pt x="2" y="6"/>
                    <a:pt x="4" y="4"/>
                  </a:cubicBezTo>
                  <a:close/>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5" name="ïSľíďê"/>
            <p:cNvSpPr/>
            <p:nvPr userDrawn="1"/>
          </p:nvSpPr>
          <p:spPr bwMode="auto">
            <a:xfrm>
              <a:off x="4556267" y="2237536"/>
              <a:ext cx="4737" cy="5922"/>
            </a:xfrm>
            <a:custGeom>
              <a:avLst/>
              <a:gdLst>
                <a:gd name="T0" fmla="*/ 0 w 2"/>
                <a:gd name="T1" fmla="*/ 0 h 3"/>
                <a:gd name="T2" fmla="*/ 0 w 2"/>
                <a:gd name="T3" fmla="*/ 3 h 3"/>
                <a:gd name="T4" fmla="*/ 1 w 2"/>
                <a:gd name="T5" fmla="*/ 3 h 3"/>
                <a:gd name="T6" fmla="*/ 2 w 2"/>
                <a:gd name="T7" fmla="*/ 3 h 3"/>
                <a:gd name="T8" fmla="*/ 2 w 2"/>
                <a:gd name="T9" fmla="*/ 3 h 3"/>
                <a:gd name="T10" fmla="*/ 0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0" y="0"/>
                  </a:moveTo>
                  <a:cubicBezTo>
                    <a:pt x="0" y="1"/>
                    <a:pt x="0" y="2"/>
                    <a:pt x="0" y="3"/>
                  </a:cubicBezTo>
                  <a:cubicBezTo>
                    <a:pt x="1" y="3"/>
                    <a:pt x="1" y="3"/>
                    <a:pt x="1" y="3"/>
                  </a:cubicBezTo>
                  <a:cubicBezTo>
                    <a:pt x="2" y="3"/>
                    <a:pt x="2" y="3"/>
                    <a:pt x="2" y="3"/>
                  </a:cubicBezTo>
                  <a:cubicBezTo>
                    <a:pt x="2" y="3"/>
                    <a:pt x="2" y="3"/>
                    <a:pt x="2" y="3"/>
                  </a:cubicBezTo>
                  <a:cubicBezTo>
                    <a:pt x="2" y="2"/>
                    <a:pt x="1" y="1"/>
                    <a:pt x="0" y="0"/>
                  </a:cubicBezTo>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6" name="ïšḻïde"/>
            <p:cNvSpPr/>
            <p:nvPr userDrawn="1"/>
          </p:nvSpPr>
          <p:spPr bwMode="auto">
            <a:xfrm>
              <a:off x="4552714" y="2232799"/>
              <a:ext cx="16579" cy="16579"/>
            </a:xfrm>
            <a:custGeom>
              <a:avLst/>
              <a:gdLst>
                <a:gd name="T0" fmla="*/ 1 w 8"/>
                <a:gd name="T1" fmla="*/ 2 h 8"/>
                <a:gd name="T2" fmla="*/ 1 w 8"/>
                <a:gd name="T3" fmla="*/ 6 h 8"/>
                <a:gd name="T4" fmla="*/ 5 w 8"/>
                <a:gd name="T5" fmla="*/ 7 h 8"/>
                <a:gd name="T6" fmla="*/ 3 w 8"/>
                <a:gd name="T7" fmla="*/ 1 h 8"/>
                <a:gd name="T8" fmla="*/ 1 w 8"/>
                <a:gd name="T9" fmla="*/ 3 h 8"/>
                <a:gd name="T10" fmla="*/ 2 w 8"/>
                <a:gd name="T11" fmla="*/ 4 h 8"/>
                <a:gd name="T12" fmla="*/ 2 w 8"/>
                <a:gd name="T13" fmla="*/ 5 h 8"/>
                <a:gd name="T14" fmla="*/ 3 w 8"/>
                <a:gd name="T15" fmla="*/ 4 h 8"/>
                <a:gd name="T16" fmla="*/ 4 w 8"/>
                <a:gd name="T17" fmla="*/ 4 h 8"/>
                <a:gd name="T18" fmla="*/ 3 w 8"/>
                <a:gd name="T19" fmla="*/ 3 h 8"/>
                <a:gd name="T20" fmla="*/ 3 w 8"/>
                <a:gd name="T21" fmla="*/ 2 h 8"/>
                <a:gd name="T22" fmla="*/ 1 w 8"/>
                <a:gd name="T2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8">
                  <a:moveTo>
                    <a:pt x="1" y="2"/>
                  </a:moveTo>
                  <a:cubicBezTo>
                    <a:pt x="1" y="4"/>
                    <a:pt x="1" y="5"/>
                    <a:pt x="1" y="6"/>
                  </a:cubicBezTo>
                  <a:cubicBezTo>
                    <a:pt x="2" y="7"/>
                    <a:pt x="3" y="8"/>
                    <a:pt x="5" y="7"/>
                  </a:cubicBezTo>
                  <a:cubicBezTo>
                    <a:pt x="8" y="6"/>
                    <a:pt x="5" y="2"/>
                    <a:pt x="3" y="1"/>
                  </a:cubicBezTo>
                  <a:cubicBezTo>
                    <a:pt x="2" y="0"/>
                    <a:pt x="0" y="2"/>
                    <a:pt x="1" y="3"/>
                  </a:cubicBezTo>
                  <a:cubicBezTo>
                    <a:pt x="2" y="4"/>
                    <a:pt x="2" y="4"/>
                    <a:pt x="2" y="4"/>
                  </a:cubicBezTo>
                  <a:cubicBezTo>
                    <a:pt x="2" y="4"/>
                    <a:pt x="2" y="5"/>
                    <a:pt x="2" y="5"/>
                  </a:cubicBezTo>
                  <a:cubicBezTo>
                    <a:pt x="3" y="4"/>
                    <a:pt x="3" y="4"/>
                    <a:pt x="3" y="4"/>
                  </a:cubicBezTo>
                  <a:cubicBezTo>
                    <a:pt x="4" y="4"/>
                    <a:pt x="4" y="4"/>
                    <a:pt x="4" y="4"/>
                  </a:cubicBezTo>
                  <a:cubicBezTo>
                    <a:pt x="3" y="3"/>
                    <a:pt x="3" y="3"/>
                    <a:pt x="3" y="3"/>
                  </a:cubicBezTo>
                  <a:cubicBezTo>
                    <a:pt x="3" y="3"/>
                    <a:pt x="3" y="2"/>
                    <a:pt x="3" y="2"/>
                  </a:cubicBezTo>
                  <a:cubicBezTo>
                    <a:pt x="2" y="0"/>
                    <a:pt x="0" y="1"/>
                    <a:pt x="1" y="2"/>
                  </a:cubicBezTo>
                  <a:close/>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7" name="íṡ1íḍè"/>
            <p:cNvSpPr/>
            <p:nvPr userDrawn="1"/>
          </p:nvSpPr>
          <p:spPr bwMode="auto">
            <a:xfrm>
              <a:off x="4544424" y="2238720"/>
              <a:ext cx="0" cy="2368"/>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8" name="íṥ1ïḓê"/>
            <p:cNvSpPr/>
            <p:nvPr userDrawn="1"/>
          </p:nvSpPr>
          <p:spPr bwMode="auto">
            <a:xfrm>
              <a:off x="4544424" y="2238720"/>
              <a:ext cx="0" cy="236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9" name="ïšľîḑé"/>
            <p:cNvSpPr/>
            <p:nvPr userDrawn="1"/>
          </p:nvSpPr>
          <p:spPr bwMode="auto">
            <a:xfrm>
              <a:off x="4538503" y="2232799"/>
              <a:ext cx="14211" cy="14211"/>
            </a:xfrm>
            <a:custGeom>
              <a:avLst/>
              <a:gdLst>
                <a:gd name="T0" fmla="*/ 4 w 7"/>
                <a:gd name="T1" fmla="*/ 5 h 7"/>
                <a:gd name="T2" fmla="*/ 2 w 7"/>
                <a:gd name="T3" fmla="*/ 2 h 7"/>
                <a:gd name="T4" fmla="*/ 4 w 7"/>
                <a:gd name="T5" fmla="*/ 5 h 7"/>
              </a:gdLst>
              <a:ahLst/>
              <a:cxnLst>
                <a:cxn ang="0">
                  <a:pos x="T0" y="T1"/>
                </a:cxn>
                <a:cxn ang="0">
                  <a:pos x="T2" y="T3"/>
                </a:cxn>
                <a:cxn ang="0">
                  <a:pos x="T4" y="T5"/>
                </a:cxn>
              </a:cxnLst>
              <a:rect l="0" t="0" r="r" b="b"/>
              <a:pathLst>
                <a:path w="7" h="7">
                  <a:moveTo>
                    <a:pt x="4" y="5"/>
                  </a:moveTo>
                  <a:cubicBezTo>
                    <a:pt x="7" y="4"/>
                    <a:pt x="5" y="0"/>
                    <a:pt x="2" y="2"/>
                  </a:cubicBezTo>
                  <a:cubicBezTo>
                    <a:pt x="0" y="3"/>
                    <a:pt x="2" y="7"/>
                    <a:pt x="4" y="5"/>
                  </a:cubicBezTo>
                  <a:close/>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0" name="ïSḷíḓè"/>
            <p:cNvSpPr/>
            <p:nvPr userDrawn="1"/>
          </p:nvSpPr>
          <p:spPr bwMode="auto">
            <a:xfrm>
              <a:off x="4815615" y="2024373"/>
              <a:ext cx="45001" cy="62765"/>
            </a:xfrm>
            <a:custGeom>
              <a:avLst/>
              <a:gdLst>
                <a:gd name="T0" fmla="*/ 0 w 22"/>
                <a:gd name="T1" fmla="*/ 0 h 31"/>
                <a:gd name="T2" fmla="*/ 22 w 22"/>
                <a:gd name="T3" fmla="*/ 31 h 31"/>
              </a:gdLst>
              <a:ahLst/>
              <a:cxnLst>
                <a:cxn ang="0">
                  <a:pos x="T0" y="T1"/>
                </a:cxn>
                <a:cxn ang="0">
                  <a:pos x="T2" y="T3"/>
                </a:cxn>
              </a:cxnLst>
              <a:rect l="0" t="0" r="r" b="b"/>
              <a:pathLst>
                <a:path w="22" h="31">
                  <a:moveTo>
                    <a:pt x="0" y="0"/>
                  </a:moveTo>
                  <a:cubicBezTo>
                    <a:pt x="10" y="8"/>
                    <a:pt x="17" y="19"/>
                    <a:pt x="22" y="31"/>
                  </a:cubicBezTo>
                </a:path>
              </a:pathLst>
            </a:custGeom>
            <a:solidFill>
              <a:srgbClr val="D359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1" name="ïśľîďé"/>
            <p:cNvSpPr/>
            <p:nvPr userDrawn="1"/>
          </p:nvSpPr>
          <p:spPr bwMode="auto">
            <a:xfrm>
              <a:off x="4815615" y="2024373"/>
              <a:ext cx="46186" cy="65133"/>
            </a:xfrm>
            <a:custGeom>
              <a:avLst/>
              <a:gdLst>
                <a:gd name="T0" fmla="*/ 0 w 23"/>
                <a:gd name="T1" fmla="*/ 0 h 32"/>
                <a:gd name="T2" fmla="*/ 12 w 23"/>
                <a:gd name="T3" fmla="*/ 15 h 32"/>
                <a:gd name="T4" fmla="*/ 21 w 23"/>
                <a:gd name="T5" fmla="*/ 31 h 32"/>
                <a:gd name="T6" fmla="*/ 23 w 23"/>
                <a:gd name="T7" fmla="*/ 30 h 32"/>
                <a:gd name="T8" fmla="*/ 0 w 23"/>
                <a:gd name="T9" fmla="*/ 0 h 32"/>
              </a:gdLst>
              <a:ahLst/>
              <a:cxnLst>
                <a:cxn ang="0">
                  <a:pos x="T0" y="T1"/>
                </a:cxn>
                <a:cxn ang="0">
                  <a:pos x="T2" y="T3"/>
                </a:cxn>
                <a:cxn ang="0">
                  <a:pos x="T4" y="T5"/>
                </a:cxn>
                <a:cxn ang="0">
                  <a:pos x="T6" y="T7"/>
                </a:cxn>
                <a:cxn ang="0">
                  <a:pos x="T8" y="T9"/>
                </a:cxn>
              </a:cxnLst>
              <a:rect l="0" t="0" r="r" b="b"/>
              <a:pathLst>
                <a:path w="23" h="32">
                  <a:moveTo>
                    <a:pt x="0" y="0"/>
                  </a:moveTo>
                  <a:cubicBezTo>
                    <a:pt x="3" y="5"/>
                    <a:pt x="8" y="10"/>
                    <a:pt x="12" y="15"/>
                  </a:cubicBezTo>
                  <a:cubicBezTo>
                    <a:pt x="15" y="20"/>
                    <a:pt x="18" y="26"/>
                    <a:pt x="21" y="31"/>
                  </a:cubicBezTo>
                  <a:cubicBezTo>
                    <a:pt x="22" y="32"/>
                    <a:pt x="23" y="32"/>
                    <a:pt x="23" y="30"/>
                  </a:cubicBezTo>
                  <a:cubicBezTo>
                    <a:pt x="20" y="19"/>
                    <a:pt x="11" y="5"/>
                    <a:pt x="0" y="0"/>
                  </a:cubicBezTo>
                  <a:close/>
                </a:path>
              </a:pathLst>
            </a:custGeom>
            <a:solidFill>
              <a:srgbClr val="D359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2" name="ïŝ1ïde"/>
            <p:cNvSpPr/>
            <p:nvPr userDrawn="1"/>
          </p:nvSpPr>
          <p:spPr bwMode="auto">
            <a:xfrm>
              <a:off x="4981408" y="2147534"/>
              <a:ext cx="14211" cy="36712"/>
            </a:xfrm>
            <a:custGeom>
              <a:avLst/>
              <a:gdLst>
                <a:gd name="T0" fmla="*/ 0 w 7"/>
                <a:gd name="T1" fmla="*/ 3 h 18"/>
                <a:gd name="T2" fmla="*/ 1 w 7"/>
                <a:gd name="T3" fmla="*/ 9 h 18"/>
                <a:gd name="T4" fmla="*/ 4 w 7"/>
                <a:gd name="T5" fmla="*/ 16 h 18"/>
                <a:gd name="T6" fmla="*/ 6 w 7"/>
                <a:gd name="T7" fmla="*/ 17 h 18"/>
                <a:gd name="T8" fmla="*/ 7 w 7"/>
                <a:gd name="T9" fmla="*/ 15 h 18"/>
                <a:gd name="T10" fmla="*/ 2 w 7"/>
                <a:gd name="T11" fmla="*/ 0 h 18"/>
                <a:gd name="T12" fmla="*/ 1 w 7"/>
                <a:gd name="T13" fmla="*/ 1 h 18"/>
                <a:gd name="T14" fmla="*/ 1 w 7"/>
                <a:gd name="T15" fmla="*/ 3 h 18"/>
                <a:gd name="T16" fmla="*/ 1 w 7"/>
                <a:gd name="T17"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8">
                  <a:moveTo>
                    <a:pt x="0" y="3"/>
                  </a:moveTo>
                  <a:cubicBezTo>
                    <a:pt x="0" y="5"/>
                    <a:pt x="1" y="7"/>
                    <a:pt x="1" y="9"/>
                  </a:cubicBezTo>
                  <a:cubicBezTo>
                    <a:pt x="2" y="12"/>
                    <a:pt x="3" y="14"/>
                    <a:pt x="4" y="16"/>
                  </a:cubicBezTo>
                  <a:cubicBezTo>
                    <a:pt x="5" y="17"/>
                    <a:pt x="5" y="18"/>
                    <a:pt x="6" y="17"/>
                  </a:cubicBezTo>
                  <a:cubicBezTo>
                    <a:pt x="7" y="17"/>
                    <a:pt x="7" y="16"/>
                    <a:pt x="7" y="15"/>
                  </a:cubicBezTo>
                  <a:cubicBezTo>
                    <a:pt x="7" y="10"/>
                    <a:pt x="5" y="5"/>
                    <a:pt x="2" y="0"/>
                  </a:cubicBezTo>
                  <a:cubicBezTo>
                    <a:pt x="2" y="0"/>
                    <a:pt x="1" y="1"/>
                    <a:pt x="1" y="1"/>
                  </a:cubicBezTo>
                  <a:cubicBezTo>
                    <a:pt x="1" y="2"/>
                    <a:pt x="1" y="2"/>
                    <a:pt x="1" y="3"/>
                  </a:cubicBezTo>
                  <a:cubicBezTo>
                    <a:pt x="1" y="5"/>
                    <a:pt x="1" y="7"/>
                    <a:pt x="1" y="9"/>
                  </a:cubicBezTo>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3" name="i$1ïďè"/>
            <p:cNvSpPr/>
            <p:nvPr userDrawn="1"/>
          </p:nvSpPr>
          <p:spPr bwMode="auto">
            <a:xfrm>
              <a:off x="4975486" y="2142797"/>
              <a:ext cx="26053" cy="47369"/>
            </a:xfrm>
            <a:custGeom>
              <a:avLst/>
              <a:gdLst>
                <a:gd name="T0" fmla="*/ 2 w 13"/>
                <a:gd name="T1" fmla="*/ 5 h 23"/>
                <a:gd name="T2" fmla="*/ 10 w 13"/>
                <a:gd name="T3" fmla="*/ 21 h 23"/>
                <a:gd name="T4" fmla="*/ 11 w 13"/>
                <a:gd name="T5" fmla="*/ 14 h 23"/>
                <a:gd name="T6" fmla="*/ 7 w 13"/>
                <a:gd name="T7" fmla="*/ 1 h 23"/>
                <a:gd name="T8" fmla="*/ 5 w 13"/>
                <a:gd name="T9" fmla="*/ 0 h 23"/>
                <a:gd name="T10" fmla="*/ 4 w 13"/>
                <a:gd name="T11" fmla="*/ 12 h 23"/>
                <a:gd name="T12" fmla="*/ 5 w 13"/>
                <a:gd name="T13" fmla="*/ 11 h 23"/>
                <a:gd name="T14" fmla="*/ 6 w 13"/>
                <a:gd name="T15" fmla="*/ 4 h 23"/>
                <a:gd name="T16" fmla="*/ 4 w 13"/>
                <a:gd name="T17" fmla="*/ 3 h 23"/>
                <a:gd name="T18" fmla="*/ 7 w 13"/>
                <a:gd name="T19" fmla="*/ 11 h 23"/>
                <a:gd name="T20" fmla="*/ 8 w 13"/>
                <a:gd name="T21" fmla="*/ 15 h 23"/>
                <a:gd name="T22" fmla="*/ 8 w 13"/>
                <a:gd name="T23" fmla="*/ 16 h 23"/>
                <a:gd name="T24" fmla="*/ 7 w 13"/>
                <a:gd name="T25" fmla="*/ 13 h 23"/>
                <a:gd name="T26" fmla="*/ 6 w 13"/>
                <a:gd name="T27" fmla="*/ 9 h 23"/>
                <a:gd name="T28" fmla="*/ 3 w 13"/>
                <a:gd name="T29" fmla="*/ 5 h 23"/>
                <a:gd name="T30" fmla="*/ 2 w 13"/>
                <a:gd name="T31"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23">
                  <a:moveTo>
                    <a:pt x="2" y="5"/>
                  </a:moveTo>
                  <a:cubicBezTo>
                    <a:pt x="0" y="8"/>
                    <a:pt x="3" y="23"/>
                    <a:pt x="10" y="21"/>
                  </a:cubicBezTo>
                  <a:cubicBezTo>
                    <a:pt x="13" y="20"/>
                    <a:pt x="12" y="16"/>
                    <a:pt x="11" y="14"/>
                  </a:cubicBezTo>
                  <a:cubicBezTo>
                    <a:pt x="11" y="9"/>
                    <a:pt x="9" y="5"/>
                    <a:pt x="7" y="1"/>
                  </a:cubicBezTo>
                  <a:cubicBezTo>
                    <a:pt x="6" y="1"/>
                    <a:pt x="5" y="0"/>
                    <a:pt x="5" y="0"/>
                  </a:cubicBezTo>
                  <a:cubicBezTo>
                    <a:pt x="0" y="2"/>
                    <a:pt x="2" y="8"/>
                    <a:pt x="4" y="12"/>
                  </a:cubicBezTo>
                  <a:cubicBezTo>
                    <a:pt x="4" y="12"/>
                    <a:pt x="5" y="12"/>
                    <a:pt x="5" y="11"/>
                  </a:cubicBezTo>
                  <a:cubicBezTo>
                    <a:pt x="5" y="10"/>
                    <a:pt x="5" y="4"/>
                    <a:pt x="6" y="4"/>
                  </a:cubicBezTo>
                  <a:cubicBezTo>
                    <a:pt x="5" y="4"/>
                    <a:pt x="4" y="3"/>
                    <a:pt x="4" y="3"/>
                  </a:cubicBezTo>
                  <a:cubicBezTo>
                    <a:pt x="5" y="5"/>
                    <a:pt x="6" y="8"/>
                    <a:pt x="7" y="11"/>
                  </a:cubicBezTo>
                  <a:cubicBezTo>
                    <a:pt x="7" y="12"/>
                    <a:pt x="7" y="14"/>
                    <a:pt x="8" y="15"/>
                  </a:cubicBezTo>
                  <a:cubicBezTo>
                    <a:pt x="8" y="16"/>
                    <a:pt x="8" y="20"/>
                    <a:pt x="8" y="16"/>
                  </a:cubicBezTo>
                  <a:cubicBezTo>
                    <a:pt x="8" y="16"/>
                    <a:pt x="7" y="13"/>
                    <a:pt x="7" y="13"/>
                  </a:cubicBezTo>
                  <a:cubicBezTo>
                    <a:pt x="7" y="11"/>
                    <a:pt x="7" y="10"/>
                    <a:pt x="6" y="9"/>
                  </a:cubicBezTo>
                  <a:cubicBezTo>
                    <a:pt x="6" y="7"/>
                    <a:pt x="5" y="6"/>
                    <a:pt x="3" y="5"/>
                  </a:cubicBezTo>
                  <a:lnTo>
                    <a:pt x="2" y="5"/>
                  </a:lnTo>
                  <a:close/>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4" name="îşľîḍe"/>
            <p:cNvSpPr/>
            <p:nvPr userDrawn="1"/>
          </p:nvSpPr>
          <p:spPr bwMode="auto">
            <a:xfrm>
              <a:off x="4987329" y="2128586"/>
              <a:ext cx="3553" cy="10659"/>
            </a:xfrm>
            <a:custGeom>
              <a:avLst/>
              <a:gdLst>
                <a:gd name="T0" fmla="*/ 0 w 2"/>
                <a:gd name="T1" fmla="*/ 1 h 5"/>
                <a:gd name="T2" fmla="*/ 2 w 2"/>
                <a:gd name="T3" fmla="*/ 5 h 5"/>
                <a:gd name="T4" fmla="*/ 1 w 2"/>
                <a:gd name="T5" fmla="*/ 1 h 5"/>
                <a:gd name="T6" fmla="*/ 0 w 2"/>
                <a:gd name="T7" fmla="*/ 0 h 5"/>
              </a:gdLst>
              <a:ahLst/>
              <a:cxnLst>
                <a:cxn ang="0">
                  <a:pos x="T0" y="T1"/>
                </a:cxn>
                <a:cxn ang="0">
                  <a:pos x="T2" y="T3"/>
                </a:cxn>
                <a:cxn ang="0">
                  <a:pos x="T4" y="T5"/>
                </a:cxn>
                <a:cxn ang="0">
                  <a:pos x="T6" y="T7"/>
                </a:cxn>
              </a:cxnLst>
              <a:rect l="0" t="0" r="r" b="b"/>
              <a:pathLst>
                <a:path w="2" h="5">
                  <a:moveTo>
                    <a:pt x="0" y="1"/>
                  </a:moveTo>
                  <a:cubicBezTo>
                    <a:pt x="0" y="3"/>
                    <a:pt x="1" y="4"/>
                    <a:pt x="2" y="5"/>
                  </a:cubicBezTo>
                  <a:cubicBezTo>
                    <a:pt x="2" y="4"/>
                    <a:pt x="2" y="2"/>
                    <a:pt x="1" y="1"/>
                  </a:cubicBezTo>
                  <a:cubicBezTo>
                    <a:pt x="1" y="0"/>
                    <a:pt x="0" y="0"/>
                    <a:pt x="0" y="0"/>
                  </a:cubicBezTo>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5" name="îṡlide"/>
            <p:cNvSpPr/>
            <p:nvPr userDrawn="1"/>
          </p:nvSpPr>
          <p:spPr bwMode="auto">
            <a:xfrm>
              <a:off x="4981408" y="2122664"/>
              <a:ext cx="14211" cy="20132"/>
            </a:xfrm>
            <a:custGeom>
              <a:avLst/>
              <a:gdLst>
                <a:gd name="T0" fmla="*/ 2 w 7"/>
                <a:gd name="T1" fmla="*/ 4 h 10"/>
                <a:gd name="T2" fmla="*/ 2 w 7"/>
                <a:gd name="T3" fmla="*/ 7 h 10"/>
                <a:gd name="T4" fmla="*/ 3 w 7"/>
                <a:gd name="T5" fmla="*/ 9 h 10"/>
                <a:gd name="T6" fmla="*/ 6 w 7"/>
                <a:gd name="T7" fmla="*/ 9 h 10"/>
                <a:gd name="T8" fmla="*/ 3 w 7"/>
                <a:gd name="T9" fmla="*/ 1 h 10"/>
                <a:gd name="T10" fmla="*/ 4 w 7"/>
                <a:gd name="T11" fmla="*/ 5 h 10"/>
                <a:gd name="T12" fmla="*/ 3 w 7"/>
                <a:gd name="T13" fmla="*/ 5 h 10"/>
                <a:gd name="T14" fmla="*/ 3 w 7"/>
                <a:gd name="T15" fmla="*/ 5 h 10"/>
                <a:gd name="T16" fmla="*/ 3 w 7"/>
                <a:gd name="T17" fmla="*/ 5 h 10"/>
                <a:gd name="T18" fmla="*/ 3 w 7"/>
                <a:gd name="T19" fmla="*/ 6 h 10"/>
                <a:gd name="T20" fmla="*/ 3 w 7"/>
                <a:gd name="T21" fmla="*/ 7 h 10"/>
                <a:gd name="T22" fmla="*/ 6 w 7"/>
                <a:gd name="T23" fmla="*/ 7 h 10"/>
                <a:gd name="T24" fmla="*/ 5 w 7"/>
                <a:gd name="T25" fmla="*/ 5 h 10"/>
                <a:gd name="T26" fmla="*/ 3 w 7"/>
                <a:gd name="T27" fmla="*/ 4 h 10"/>
                <a:gd name="T28" fmla="*/ 2 w 7"/>
                <a:gd name="T2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0">
                  <a:moveTo>
                    <a:pt x="2" y="4"/>
                  </a:moveTo>
                  <a:cubicBezTo>
                    <a:pt x="2" y="5"/>
                    <a:pt x="2" y="6"/>
                    <a:pt x="2" y="7"/>
                  </a:cubicBezTo>
                  <a:cubicBezTo>
                    <a:pt x="2" y="7"/>
                    <a:pt x="3" y="8"/>
                    <a:pt x="3" y="9"/>
                  </a:cubicBezTo>
                  <a:cubicBezTo>
                    <a:pt x="4" y="10"/>
                    <a:pt x="5" y="10"/>
                    <a:pt x="6" y="9"/>
                  </a:cubicBezTo>
                  <a:cubicBezTo>
                    <a:pt x="7" y="6"/>
                    <a:pt x="6" y="0"/>
                    <a:pt x="3" y="1"/>
                  </a:cubicBezTo>
                  <a:cubicBezTo>
                    <a:pt x="0" y="2"/>
                    <a:pt x="1" y="6"/>
                    <a:pt x="4" y="5"/>
                  </a:cubicBezTo>
                  <a:cubicBezTo>
                    <a:pt x="3" y="5"/>
                    <a:pt x="3" y="5"/>
                    <a:pt x="3" y="5"/>
                  </a:cubicBezTo>
                  <a:cubicBezTo>
                    <a:pt x="3" y="5"/>
                    <a:pt x="3" y="5"/>
                    <a:pt x="3" y="5"/>
                  </a:cubicBezTo>
                  <a:cubicBezTo>
                    <a:pt x="3" y="5"/>
                    <a:pt x="3" y="5"/>
                    <a:pt x="3" y="5"/>
                  </a:cubicBezTo>
                  <a:cubicBezTo>
                    <a:pt x="3" y="6"/>
                    <a:pt x="3" y="6"/>
                    <a:pt x="3" y="6"/>
                  </a:cubicBezTo>
                  <a:cubicBezTo>
                    <a:pt x="3" y="6"/>
                    <a:pt x="3" y="7"/>
                    <a:pt x="3" y="7"/>
                  </a:cubicBezTo>
                  <a:cubicBezTo>
                    <a:pt x="4" y="7"/>
                    <a:pt x="5" y="7"/>
                    <a:pt x="6" y="7"/>
                  </a:cubicBezTo>
                  <a:cubicBezTo>
                    <a:pt x="5" y="6"/>
                    <a:pt x="5" y="6"/>
                    <a:pt x="5" y="5"/>
                  </a:cubicBezTo>
                  <a:cubicBezTo>
                    <a:pt x="4" y="5"/>
                    <a:pt x="4" y="4"/>
                    <a:pt x="3" y="4"/>
                  </a:cubicBezTo>
                  <a:cubicBezTo>
                    <a:pt x="3" y="3"/>
                    <a:pt x="2" y="4"/>
                    <a:pt x="2" y="4"/>
                  </a:cubicBezTo>
                  <a:close/>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6" name="işļïḍe"/>
            <p:cNvSpPr/>
            <p:nvPr userDrawn="1"/>
          </p:nvSpPr>
          <p:spPr bwMode="auto">
            <a:xfrm>
              <a:off x="4995619" y="2193719"/>
              <a:ext cx="5922" cy="10659"/>
            </a:xfrm>
            <a:custGeom>
              <a:avLst/>
              <a:gdLst>
                <a:gd name="T0" fmla="*/ 1 w 3"/>
                <a:gd name="T1" fmla="*/ 0 h 5"/>
                <a:gd name="T2" fmla="*/ 2 w 3"/>
                <a:gd name="T3" fmla="*/ 5 h 5"/>
                <a:gd name="T4" fmla="*/ 3 w 3"/>
                <a:gd name="T5" fmla="*/ 5 h 5"/>
                <a:gd name="T6" fmla="*/ 3 w 3"/>
                <a:gd name="T7" fmla="*/ 3 h 5"/>
                <a:gd name="T8" fmla="*/ 1 w 3"/>
                <a:gd name="T9" fmla="*/ 1 h 5"/>
              </a:gdLst>
              <a:ahLst/>
              <a:cxnLst>
                <a:cxn ang="0">
                  <a:pos x="T0" y="T1"/>
                </a:cxn>
                <a:cxn ang="0">
                  <a:pos x="T2" y="T3"/>
                </a:cxn>
                <a:cxn ang="0">
                  <a:pos x="T4" y="T5"/>
                </a:cxn>
                <a:cxn ang="0">
                  <a:pos x="T6" y="T7"/>
                </a:cxn>
                <a:cxn ang="0">
                  <a:pos x="T8" y="T9"/>
                </a:cxn>
              </a:cxnLst>
              <a:rect l="0" t="0" r="r" b="b"/>
              <a:pathLst>
                <a:path w="3" h="5">
                  <a:moveTo>
                    <a:pt x="1" y="0"/>
                  </a:moveTo>
                  <a:cubicBezTo>
                    <a:pt x="0" y="2"/>
                    <a:pt x="1" y="4"/>
                    <a:pt x="2" y="5"/>
                  </a:cubicBezTo>
                  <a:cubicBezTo>
                    <a:pt x="2" y="5"/>
                    <a:pt x="3" y="5"/>
                    <a:pt x="3" y="5"/>
                  </a:cubicBezTo>
                  <a:cubicBezTo>
                    <a:pt x="3" y="4"/>
                    <a:pt x="3" y="4"/>
                    <a:pt x="3" y="3"/>
                  </a:cubicBezTo>
                  <a:cubicBezTo>
                    <a:pt x="2" y="2"/>
                    <a:pt x="2" y="1"/>
                    <a:pt x="1" y="1"/>
                  </a:cubicBezTo>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7" name="ïṧļíďê"/>
            <p:cNvSpPr/>
            <p:nvPr userDrawn="1"/>
          </p:nvSpPr>
          <p:spPr bwMode="auto">
            <a:xfrm>
              <a:off x="4993250" y="2192535"/>
              <a:ext cx="13027" cy="15395"/>
            </a:xfrm>
            <a:custGeom>
              <a:avLst/>
              <a:gdLst>
                <a:gd name="T0" fmla="*/ 1 w 6"/>
                <a:gd name="T1" fmla="*/ 1 h 8"/>
                <a:gd name="T2" fmla="*/ 1 w 6"/>
                <a:gd name="T3" fmla="*/ 5 h 8"/>
                <a:gd name="T4" fmla="*/ 3 w 6"/>
                <a:gd name="T5" fmla="*/ 8 h 8"/>
                <a:gd name="T6" fmla="*/ 5 w 6"/>
                <a:gd name="T7" fmla="*/ 5 h 8"/>
                <a:gd name="T8" fmla="*/ 3 w 6"/>
                <a:gd name="T9" fmla="*/ 1 h 8"/>
                <a:gd name="T10" fmla="*/ 1 w 6"/>
                <a:gd name="T11" fmla="*/ 2 h 8"/>
                <a:gd name="T12" fmla="*/ 2 w 6"/>
                <a:gd name="T13" fmla="*/ 4 h 8"/>
                <a:gd name="T14" fmla="*/ 2 w 6"/>
                <a:gd name="T15" fmla="*/ 5 h 8"/>
                <a:gd name="T16" fmla="*/ 2 w 6"/>
                <a:gd name="T17" fmla="*/ 5 h 8"/>
                <a:gd name="T18" fmla="*/ 3 w 6"/>
                <a:gd name="T19" fmla="*/ 5 h 8"/>
                <a:gd name="T20" fmla="*/ 3 w 6"/>
                <a:gd name="T21" fmla="*/ 5 h 8"/>
                <a:gd name="T22" fmla="*/ 4 w 6"/>
                <a:gd name="T23" fmla="*/ 5 h 8"/>
                <a:gd name="T24" fmla="*/ 3 w 6"/>
                <a:gd name="T25" fmla="*/ 1 h 8"/>
                <a:gd name="T26" fmla="*/ 1 w 6"/>
                <a:gd name="T2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8">
                  <a:moveTo>
                    <a:pt x="1" y="1"/>
                  </a:moveTo>
                  <a:cubicBezTo>
                    <a:pt x="0" y="2"/>
                    <a:pt x="0" y="4"/>
                    <a:pt x="1" y="5"/>
                  </a:cubicBezTo>
                  <a:cubicBezTo>
                    <a:pt x="1" y="6"/>
                    <a:pt x="2" y="8"/>
                    <a:pt x="3" y="8"/>
                  </a:cubicBezTo>
                  <a:cubicBezTo>
                    <a:pt x="5" y="8"/>
                    <a:pt x="6" y="6"/>
                    <a:pt x="5" y="5"/>
                  </a:cubicBezTo>
                  <a:cubicBezTo>
                    <a:pt x="5" y="3"/>
                    <a:pt x="4" y="2"/>
                    <a:pt x="3" y="1"/>
                  </a:cubicBezTo>
                  <a:cubicBezTo>
                    <a:pt x="2" y="0"/>
                    <a:pt x="0" y="1"/>
                    <a:pt x="1" y="2"/>
                  </a:cubicBezTo>
                  <a:cubicBezTo>
                    <a:pt x="1" y="3"/>
                    <a:pt x="2" y="3"/>
                    <a:pt x="2" y="4"/>
                  </a:cubicBezTo>
                  <a:cubicBezTo>
                    <a:pt x="2" y="5"/>
                    <a:pt x="2" y="5"/>
                    <a:pt x="2" y="5"/>
                  </a:cubicBezTo>
                  <a:cubicBezTo>
                    <a:pt x="2" y="5"/>
                    <a:pt x="2" y="5"/>
                    <a:pt x="2" y="5"/>
                  </a:cubicBezTo>
                  <a:cubicBezTo>
                    <a:pt x="3" y="5"/>
                    <a:pt x="3" y="5"/>
                    <a:pt x="3" y="5"/>
                  </a:cubicBezTo>
                  <a:cubicBezTo>
                    <a:pt x="3" y="5"/>
                    <a:pt x="3" y="5"/>
                    <a:pt x="3" y="5"/>
                  </a:cubicBezTo>
                  <a:cubicBezTo>
                    <a:pt x="3" y="5"/>
                    <a:pt x="4" y="5"/>
                    <a:pt x="4" y="5"/>
                  </a:cubicBezTo>
                  <a:cubicBezTo>
                    <a:pt x="3" y="4"/>
                    <a:pt x="3" y="3"/>
                    <a:pt x="3" y="1"/>
                  </a:cubicBezTo>
                  <a:cubicBezTo>
                    <a:pt x="2" y="0"/>
                    <a:pt x="2" y="0"/>
                    <a:pt x="1" y="1"/>
                  </a:cubicBezTo>
                  <a:close/>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îSḷiḑè"/>
            <p:cNvSpPr/>
            <p:nvPr userDrawn="1"/>
          </p:nvSpPr>
          <p:spPr bwMode="auto">
            <a:xfrm>
              <a:off x="4585873" y="2306221"/>
              <a:ext cx="112503" cy="92370"/>
            </a:xfrm>
            <a:custGeom>
              <a:avLst/>
              <a:gdLst>
                <a:gd name="T0" fmla="*/ 0 w 55"/>
                <a:gd name="T1" fmla="*/ 0 h 45"/>
                <a:gd name="T2" fmla="*/ 27 w 55"/>
                <a:gd name="T3" fmla="*/ 28 h 45"/>
                <a:gd name="T4" fmla="*/ 55 w 55"/>
                <a:gd name="T5" fmla="*/ 45 h 45"/>
                <a:gd name="T6" fmla="*/ 55 w 55"/>
                <a:gd name="T7" fmla="*/ 45 h 45"/>
                <a:gd name="T8" fmla="*/ 25 w 55"/>
                <a:gd name="T9" fmla="*/ 24 h 45"/>
                <a:gd name="T10" fmla="*/ 1 w 55"/>
                <a:gd name="T11" fmla="*/ 0 h 45"/>
                <a:gd name="T12" fmla="*/ 0 w 55"/>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55" h="45">
                  <a:moveTo>
                    <a:pt x="0" y="0"/>
                  </a:moveTo>
                  <a:cubicBezTo>
                    <a:pt x="6" y="11"/>
                    <a:pt x="17" y="20"/>
                    <a:pt x="27" y="28"/>
                  </a:cubicBezTo>
                  <a:cubicBezTo>
                    <a:pt x="35" y="35"/>
                    <a:pt x="44" y="42"/>
                    <a:pt x="55" y="45"/>
                  </a:cubicBezTo>
                  <a:cubicBezTo>
                    <a:pt x="55" y="45"/>
                    <a:pt x="55" y="45"/>
                    <a:pt x="55" y="45"/>
                  </a:cubicBezTo>
                  <a:cubicBezTo>
                    <a:pt x="44" y="40"/>
                    <a:pt x="34" y="32"/>
                    <a:pt x="25" y="24"/>
                  </a:cubicBezTo>
                  <a:cubicBezTo>
                    <a:pt x="17" y="17"/>
                    <a:pt x="10" y="7"/>
                    <a:pt x="1" y="0"/>
                  </a:cubicBezTo>
                  <a:lnTo>
                    <a:pt x="0" y="0"/>
                  </a:lnTo>
                  <a:close/>
                </a:path>
              </a:pathLst>
            </a:custGeom>
            <a:solidFill>
              <a:srgbClr val="D359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9" name="íS1íḓê"/>
            <p:cNvSpPr/>
            <p:nvPr userDrawn="1"/>
          </p:nvSpPr>
          <p:spPr bwMode="auto">
            <a:xfrm>
              <a:off x="4595347" y="2038584"/>
              <a:ext cx="45001" cy="135003"/>
            </a:xfrm>
            <a:custGeom>
              <a:avLst/>
              <a:gdLst>
                <a:gd name="T0" fmla="*/ 1 w 22"/>
                <a:gd name="T1" fmla="*/ 0 h 66"/>
                <a:gd name="T2" fmla="*/ 21 w 22"/>
                <a:gd name="T3" fmla="*/ 66 h 66"/>
                <a:gd name="T4" fmla="*/ 22 w 22"/>
                <a:gd name="T5" fmla="*/ 66 h 66"/>
                <a:gd name="T6" fmla="*/ 9 w 22"/>
                <a:gd name="T7" fmla="*/ 32 h 66"/>
                <a:gd name="T8" fmla="*/ 2 w 22"/>
                <a:gd name="T9" fmla="*/ 0 h 66"/>
                <a:gd name="T10" fmla="*/ 1 w 22"/>
                <a:gd name="T11" fmla="*/ 0 h 66"/>
              </a:gdLst>
              <a:ahLst/>
              <a:cxnLst>
                <a:cxn ang="0">
                  <a:pos x="T0" y="T1"/>
                </a:cxn>
                <a:cxn ang="0">
                  <a:pos x="T2" y="T3"/>
                </a:cxn>
                <a:cxn ang="0">
                  <a:pos x="T4" y="T5"/>
                </a:cxn>
                <a:cxn ang="0">
                  <a:pos x="T6" y="T7"/>
                </a:cxn>
                <a:cxn ang="0">
                  <a:pos x="T8" y="T9"/>
                </a:cxn>
                <a:cxn ang="0">
                  <a:pos x="T10" y="T11"/>
                </a:cxn>
              </a:cxnLst>
              <a:rect l="0" t="0" r="r" b="b"/>
              <a:pathLst>
                <a:path w="22" h="66">
                  <a:moveTo>
                    <a:pt x="1" y="0"/>
                  </a:moveTo>
                  <a:cubicBezTo>
                    <a:pt x="0" y="22"/>
                    <a:pt x="9" y="48"/>
                    <a:pt x="21" y="66"/>
                  </a:cubicBezTo>
                  <a:cubicBezTo>
                    <a:pt x="21" y="66"/>
                    <a:pt x="22" y="66"/>
                    <a:pt x="22" y="66"/>
                  </a:cubicBezTo>
                  <a:cubicBezTo>
                    <a:pt x="17" y="55"/>
                    <a:pt x="12" y="43"/>
                    <a:pt x="9" y="32"/>
                  </a:cubicBezTo>
                  <a:cubicBezTo>
                    <a:pt x="6" y="21"/>
                    <a:pt x="4" y="11"/>
                    <a:pt x="2" y="0"/>
                  </a:cubicBezTo>
                  <a:lnTo>
                    <a:pt x="1" y="0"/>
                  </a:lnTo>
                  <a:close/>
                </a:path>
              </a:pathLst>
            </a:custGeom>
            <a:solidFill>
              <a:srgbClr val="D359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0" name="ïṡḻídé"/>
            <p:cNvSpPr/>
            <p:nvPr userDrawn="1"/>
          </p:nvSpPr>
          <p:spPr bwMode="auto">
            <a:xfrm>
              <a:off x="4532582" y="2112007"/>
              <a:ext cx="1185" cy="2368"/>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1" y="0"/>
                    <a:pt x="0" y="0"/>
                    <a:pt x="0" y="0"/>
                  </a:cubicBezTo>
                  <a:cubicBezTo>
                    <a:pt x="0" y="0"/>
                    <a:pt x="0" y="1"/>
                    <a:pt x="0" y="0"/>
                  </a:cubicBezTo>
                  <a:close/>
                </a:path>
              </a:pathLst>
            </a:custGeom>
            <a:solidFill>
              <a:srgbClr val="F498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íŝļiḑe"/>
            <p:cNvSpPr/>
            <p:nvPr userDrawn="1"/>
          </p:nvSpPr>
          <p:spPr bwMode="auto">
            <a:xfrm>
              <a:off x="4662848" y="2140428"/>
              <a:ext cx="18948" cy="16579"/>
            </a:xfrm>
            <a:custGeom>
              <a:avLst/>
              <a:gdLst>
                <a:gd name="T0" fmla="*/ 6 w 9"/>
                <a:gd name="T1" fmla="*/ 6 h 8"/>
                <a:gd name="T2" fmla="*/ 3 w 9"/>
                <a:gd name="T3" fmla="*/ 2 h 8"/>
                <a:gd name="T4" fmla="*/ 6 w 9"/>
                <a:gd name="T5" fmla="*/ 6 h 8"/>
              </a:gdLst>
              <a:ahLst/>
              <a:cxnLst>
                <a:cxn ang="0">
                  <a:pos x="T0" y="T1"/>
                </a:cxn>
                <a:cxn ang="0">
                  <a:pos x="T2" y="T3"/>
                </a:cxn>
                <a:cxn ang="0">
                  <a:pos x="T4" y="T5"/>
                </a:cxn>
              </a:cxnLst>
              <a:rect l="0" t="0" r="r" b="b"/>
              <a:pathLst>
                <a:path w="9" h="8">
                  <a:moveTo>
                    <a:pt x="6" y="6"/>
                  </a:moveTo>
                  <a:cubicBezTo>
                    <a:pt x="9" y="5"/>
                    <a:pt x="6" y="0"/>
                    <a:pt x="3" y="2"/>
                  </a:cubicBezTo>
                  <a:cubicBezTo>
                    <a:pt x="0" y="3"/>
                    <a:pt x="3" y="8"/>
                    <a:pt x="6" y="6"/>
                  </a:cubicBezTo>
                  <a:close/>
                </a:path>
              </a:pathLst>
            </a:custGeom>
            <a:solidFill>
              <a:srgbClr val="F498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î$ḷiḓe"/>
            <p:cNvSpPr/>
            <p:nvPr userDrawn="1"/>
          </p:nvSpPr>
          <p:spPr bwMode="auto">
            <a:xfrm>
              <a:off x="4634426" y="2331090"/>
              <a:ext cx="2368" cy="2368"/>
            </a:xfrm>
            <a:custGeom>
              <a:avLst/>
              <a:gdLst>
                <a:gd name="T0" fmla="*/ 0 w 1"/>
                <a:gd name="T1" fmla="*/ 0 h 1"/>
                <a:gd name="T2" fmla="*/ 1 w 1"/>
                <a:gd name="T3" fmla="*/ 1 h 1"/>
              </a:gdLst>
              <a:ahLst/>
              <a:cxnLst>
                <a:cxn ang="0">
                  <a:pos x="T0" y="T1"/>
                </a:cxn>
                <a:cxn ang="0">
                  <a:pos x="T2" y="T3"/>
                </a:cxn>
              </a:cxnLst>
              <a:rect l="0" t="0" r="r" b="b"/>
              <a:pathLst>
                <a:path w="1" h="1">
                  <a:moveTo>
                    <a:pt x="0" y="0"/>
                  </a:moveTo>
                  <a:cubicBezTo>
                    <a:pt x="1" y="0"/>
                    <a:pt x="1" y="1"/>
                    <a:pt x="1" y="1"/>
                  </a:cubicBezTo>
                </a:path>
              </a:pathLst>
            </a:custGeom>
            <a:solidFill>
              <a:srgbClr val="F498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ï$ḻíďè"/>
            <p:cNvSpPr/>
            <p:nvPr userDrawn="1"/>
          </p:nvSpPr>
          <p:spPr bwMode="auto">
            <a:xfrm>
              <a:off x="4630874" y="2325169"/>
              <a:ext cx="9474" cy="11842"/>
            </a:xfrm>
            <a:custGeom>
              <a:avLst/>
              <a:gdLst>
                <a:gd name="T0" fmla="*/ 1 w 5"/>
                <a:gd name="T1" fmla="*/ 4 h 6"/>
                <a:gd name="T2" fmla="*/ 1 w 5"/>
                <a:gd name="T3" fmla="*/ 5 h 6"/>
                <a:gd name="T4" fmla="*/ 3 w 5"/>
                <a:gd name="T5" fmla="*/ 6 h 6"/>
                <a:gd name="T6" fmla="*/ 4 w 5"/>
                <a:gd name="T7" fmla="*/ 5 h 6"/>
                <a:gd name="T8" fmla="*/ 5 w 5"/>
                <a:gd name="T9" fmla="*/ 3 h 6"/>
                <a:gd name="T10" fmla="*/ 4 w 5"/>
                <a:gd name="T11" fmla="*/ 2 h 6"/>
                <a:gd name="T12" fmla="*/ 1 w 5"/>
                <a:gd name="T13" fmla="*/ 1 h 6"/>
                <a:gd name="T14" fmla="*/ 1 w 5"/>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1" y="4"/>
                  </a:moveTo>
                  <a:cubicBezTo>
                    <a:pt x="1" y="5"/>
                    <a:pt x="1" y="5"/>
                    <a:pt x="1" y="5"/>
                  </a:cubicBezTo>
                  <a:cubicBezTo>
                    <a:pt x="2" y="6"/>
                    <a:pt x="3" y="6"/>
                    <a:pt x="3" y="6"/>
                  </a:cubicBezTo>
                  <a:cubicBezTo>
                    <a:pt x="4" y="6"/>
                    <a:pt x="4" y="5"/>
                    <a:pt x="4" y="5"/>
                  </a:cubicBezTo>
                  <a:cubicBezTo>
                    <a:pt x="5" y="5"/>
                    <a:pt x="5" y="4"/>
                    <a:pt x="5" y="3"/>
                  </a:cubicBezTo>
                  <a:cubicBezTo>
                    <a:pt x="4" y="2"/>
                    <a:pt x="4" y="2"/>
                    <a:pt x="4" y="2"/>
                  </a:cubicBezTo>
                  <a:cubicBezTo>
                    <a:pt x="4" y="1"/>
                    <a:pt x="3" y="0"/>
                    <a:pt x="1" y="1"/>
                  </a:cubicBezTo>
                  <a:cubicBezTo>
                    <a:pt x="0" y="2"/>
                    <a:pt x="0" y="3"/>
                    <a:pt x="1" y="4"/>
                  </a:cubicBezTo>
                  <a:close/>
                </a:path>
              </a:pathLst>
            </a:custGeom>
            <a:solidFill>
              <a:srgbClr val="F498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4" name="íśḻïḓe"/>
            <p:cNvSpPr/>
            <p:nvPr userDrawn="1"/>
          </p:nvSpPr>
          <p:spPr bwMode="auto">
            <a:xfrm>
              <a:off x="4732718" y="1991215"/>
              <a:ext cx="2368"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F498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5" name="ïṧlîďê"/>
            <p:cNvSpPr/>
            <p:nvPr userDrawn="1"/>
          </p:nvSpPr>
          <p:spPr bwMode="auto">
            <a:xfrm>
              <a:off x="4732718" y="1991215"/>
              <a:ext cx="2368"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6" name="iṣḷidè"/>
            <p:cNvSpPr/>
            <p:nvPr userDrawn="1"/>
          </p:nvSpPr>
          <p:spPr bwMode="auto">
            <a:xfrm>
              <a:off x="4729165" y="1988846"/>
              <a:ext cx="8290" cy="7105"/>
            </a:xfrm>
            <a:custGeom>
              <a:avLst/>
              <a:gdLst>
                <a:gd name="T0" fmla="*/ 3 w 4"/>
                <a:gd name="T1" fmla="*/ 2 h 3"/>
                <a:gd name="T2" fmla="*/ 3 w 4"/>
                <a:gd name="T3" fmla="*/ 2 h 3"/>
                <a:gd name="T4" fmla="*/ 3 w 4"/>
                <a:gd name="T5" fmla="*/ 0 h 3"/>
                <a:gd name="T6" fmla="*/ 2 w 4"/>
                <a:gd name="T7" fmla="*/ 0 h 3"/>
                <a:gd name="T8" fmla="*/ 1 w 4"/>
                <a:gd name="T9" fmla="*/ 2 h 3"/>
                <a:gd name="T10" fmla="*/ 3 w 4"/>
                <a:gd name="T11" fmla="*/ 2 h 3"/>
              </a:gdLst>
              <a:ahLst/>
              <a:cxnLst>
                <a:cxn ang="0">
                  <a:pos x="T0" y="T1"/>
                </a:cxn>
                <a:cxn ang="0">
                  <a:pos x="T2" y="T3"/>
                </a:cxn>
                <a:cxn ang="0">
                  <a:pos x="T4" y="T5"/>
                </a:cxn>
                <a:cxn ang="0">
                  <a:pos x="T6" y="T7"/>
                </a:cxn>
                <a:cxn ang="0">
                  <a:pos x="T8" y="T9"/>
                </a:cxn>
                <a:cxn ang="0">
                  <a:pos x="T10" y="T11"/>
                </a:cxn>
              </a:cxnLst>
              <a:rect l="0" t="0" r="r" b="b"/>
              <a:pathLst>
                <a:path w="4" h="3">
                  <a:moveTo>
                    <a:pt x="3" y="2"/>
                  </a:moveTo>
                  <a:cubicBezTo>
                    <a:pt x="3" y="2"/>
                    <a:pt x="3" y="2"/>
                    <a:pt x="3" y="2"/>
                  </a:cubicBezTo>
                  <a:cubicBezTo>
                    <a:pt x="4" y="1"/>
                    <a:pt x="3" y="0"/>
                    <a:pt x="3" y="0"/>
                  </a:cubicBezTo>
                  <a:cubicBezTo>
                    <a:pt x="2" y="0"/>
                    <a:pt x="2" y="0"/>
                    <a:pt x="2" y="0"/>
                  </a:cubicBezTo>
                  <a:cubicBezTo>
                    <a:pt x="1" y="0"/>
                    <a:pt x="0" y="1"/>
                    <a:pt x="1" y="2"/>
                  </a:cubicBezTo>
                  <a:cubicBezTo>
                    <a:pt x="1" y="3"/>
                    <a:pt x="3" y="3"/>
                    <a:pt x="3" y="2"/>
                  </a:cubicBezTo>
                  <a:close/>
                </a:path>
              </a:pathLst>
            </a:custGeom>
            <a:solidFill>
              <a:srgbClr val="F498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7" name="íṣľîḑè"/>
            <p:cNvSpPr/>
            <p:nvPr userDrawn="1"/>
          </p:nvSpPr>
          <p:spPr bwMode="auto">
            <a:xfrm>
              <a:off x="4942328" y="2052795"/>
              <a:ext cx="11842" cy="11842"/>
            </a:xfrm>
            <a:custGeom>
              <a:avLst/>
              <a:gdLst>
                <a:gd name="T0" fmla="*/ 4 w 6"/>
                <a:gd name="T1" fmla="*/ 5 h 6"/>
                <a:gd name="T2" fmla="*/ 2 w 6"/>
                <a:gd name="T3" fmla="*/ 2 h 6"/>
                <a:gd name="T4" fmla="*/ 4 w 6"/>
                <a:gd name="T5" fmla="*/ 5 h 6"/>
              </a:gdLst>
              <a:ahLst/>
              <a:cxnLst>
                <a:cxn ang="0">
                  <a:pos x="T0" y="T1"/>
                </a:cxn>
                <a:cxn ang="0">
                  <a:pos x="T2" y="T3"/>
                </a:cxn>
                <a:cxn ang="0">
                  <a:pos x="T4" y="T5"/>
                </a:cxn>
              </a:cxnLst>
              <a:rect l="0" t="0" r="r" b="b"/>
              <a:pathLst>
                <a:path w="6" h="6">
                  <a:moveTo>
                    <a:pt x="4" y="5"/>
                  </a:moveTo>
                  <a:cubicBezTo>
                    <a:pt x="6" y="4"/>
                    <a:pt x="4" y="0"/>
                    <a:pt x="2" y="2"/>
                  </a:cubicBezTo>
                  <a:cubicBezTo>
                    <a:pt x="0" y="3"/>
                    <a:pt x="2" y="6"/>
                    <a:pt x="4" y="5"/>
                  </a:cubicBezTo>
                  <a:close/>
                </a:path>
              </a:pathLst>
            </a:custGeom>
            <a:solidFill>
              <a:srgbClr val="F498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8" name="îṡlïḓè"/>
            <p:cNvSpPr/>
            <p:nvPr userDrawn="1"/>
          </p:nvSpPr>
          <p:spPr bwMode="auto">
            <a:xfrm>
              <a:off x="4990882" y="2283721"/>
              <a:ext cx="18948" cy="16579"/>
            </a:xfrm>
            <a:custGeom>
              <a:avLst/>
              <a:gdLst>
                <a:gd name="T0" fmla="*/ 5 w 9"/>
                <a:gd name="T1" fmla="*/ 6 h 8"/>
                <a:gd name="T2" fmla="*/ 3 w 9"/>
                <a:gd name="T3" fmla="*/ 1 h 8"/>
                <a:gd name="T4" fmla="*/ 5 w 9"/>
                <a:gd name="T5" fmla="*/ 6 h 8"/>
              </a:gdLst>
              <a:ahLst/>
              <a:cxnLst>
                <a:cxn ang="0">
                  <a:pos x="T0" y="T1"/>
                </a:cxn>
                <a:cxn ang="0">
                  <a:pos x="T2" y="T3"/>
                </a:cxn>
                <a:cxn ang="0">
                  <a:pos x="T4" y="T5"/>
                </a:cxn>
              </a:cxnLst>
              <a:rect l="0" t="0" r="r" b="b"/>
              <a:pathLst>
                <a:path w="9" h="8">
                  <a:moveTo>
                    <a:pt x="5" y="6"/>
                  </a:moveTo>
                  <a:cubicBezTo>
                    <a:pt x="9" y="4"/>
                    <a:pt x="6" y="0"/>
                    <a:pt x="3" y="1"/>
                  </a:cubicBezTo>
                  <a:cubicBezTo>
                    <a:pt x="0" y="3"/>
                    <a:pt x="2" y="8"/>
                    <a:pt x="5" y="6"/>
                  </a:cubicBezTo>
                  <a:close/>
                </a:path>
              </a:pathLst>
            </a:custGeom>
            <a:solidFill>
              <a:srgbClr val="F498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9" name="ïṩļîdé"/>
            <p:cNvSpPr/>
            <p:nvPr userDrawn="1"/>
          </p:nvSpPr>
          <p:spPr bwMode="auto">
            <a:xfrm>
              <a:off x="4891406" y="2539516"/>
              <a:ext cx="14211" cy="10659"/>
            </a:xfrm>
            <a:custGeom>
              <a:avLst/>
              <a:gdLst>
                <a:gd name="T0" fmla="*/ 0 w 7"/>
                <a:gd name="T1" fmla="*/ 5 h 5"/>
                <a:gd name="T2" fmla="*/ 6 w 7"/>
                <a:gd name="T3" fmla="*/ 3 h 5"/>
                <a:gd name="T4" fmla="*/ 7 w 7"/>
                <a:gd name="T5" fmla="*/ 1 h 5"/>
                <a:gd name="T6" fmla="*/ 6 w 7"/>
                <a:gd name="T7" fmla="*/ 0 h 5"/>
                <a:gd name="T8" fmla="*/ 5 w 7"/>
                <a:gd name="T9" fmla="*/ 0 h 5"/>
                <a:gd name="T10" fmla="*/ 3 w 7"/>
                <a:gd name="T11" fmla="*/ 2 h 5"/>
                <a:gd name="T12" fmla="*/ 1 w 7"/>
                <a:gd name="T13" fmla="*/ 3 h 5"/>
                <a:gd name="T14" fmla="*/ 2 w 7"/>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0" y="5"/>
                  </a:moveTo>
                  <a:cubicBezTo>
                    <a:pt x="3" y="5"/>
                    <a:pt x="5" y="4"/>
                    <a:pt x="6" y="3"/>
                  </a:cubicBezTo>
                  <a:cubicBezTo>
                    <a:pt x="7" y="2"/>
                    <a:pt x="7" y="2"/>
                    <a:pt x="7" y="1"/>
                  </a:cubicBezTo>
                  <a:cubicBezTo>
                    <a:pt x="7" y="0"/>
                    <a:pt x="7" y="0"/>
                    <a:pt x="6" y="0"/>
                  </a:cubicBezTo>
                  <a:cubicBezTo>
                    <a:pt x="6" y="0"/>
                    <a:pt x="5" y="0"/>
                    <a:pt x="5" y="0"/>
                  </a:cubicBezTo>
                  <a:cubicBezTo>
                    <a:pt x="4" y="1"/>
                    <a:pt x="4" y="1"/>
                    <a:pt x="3" y="2"/>
                  </a:cubicBezTo>
                  <a:cubicBezTo>
                    <a:pt x="2" y="2"/>
                    <a:pt x="1" y="3"/>
                    <a:pt x="1" y="3"/>
                  </a:cubicBezTo>
                  <a:cubicBezTo>
                    <a:pt x="1" y="4"/>
                    <a:pt x="1" y="5"/>
                    <a:pt x="2" y="5"/>
                  </a:cubicBezTo>
                </a:path>
              </a:pathLst>
            </a:custGeom>
            <a:solidFill>
              <a:srgbClr val="AD61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0" name="îṥḻîdê"/>
            <p:cNvSpPr/>
            <p:nvPr userDrawn="1"/>
          </p:nvSpPr>
          <p:spPr bwMode="auto">
            <a:xfrm>
              <a:off x="4889038" y="2535963"/>
              <a:ext cx="22501" cy="18948"/>
            </a:xfrm>
            <a:custGeom>
              <a:avLst/>
              <a:gdLst>
                <a:gd name="T0" fmla="*/ 1 w 11"/>
                <a:gd name="T1" fmla="*/ 7 h 9"/>
                <a:gd name="T2" fmla="*/ 8 w 11"/>
                <a:gd name="T3" fmla="*/ 6 h 9"/>
                <a:gd name="T4" fmla="*/ 8 w 11"/>
                <a:gd name="T5" fmla="*/ 0 h 9"/>
                <a:gd name="T6" fmla="*/ 5 w 11"/>
                <a:gd name="T7" fmla="*/ 1 h 9"/>
                <a:gd name="T8" fmla="*/ 2 w 11"/>
                <a:gd name="T9" fmla="*/ 3 h 9"/>
                <a:gd name="T10" fmla="*/ 1 w 11"/>
                <a:gd name="T11" fmla="*/ 7 h 9"/>
                <a:gd name="T12" fmla="*/ 3 w 11"/>
                <a:gd name="T13" fmla="*/ 8 h 9"/>
                <a:gd name="T14" fmla="*/ 4 w 11"/>
                <a:gd name="T15" fmla="*/ 7 h 9"/>
                <a:gd name="T16" fmla="*/ 4 w 11"/>
                <a:gd name="T17" fmla="*/ 5 h 9"/>
                <a:gd name="T18" fmla="*/ 5 w 11"/>
                <a:gd name="T19" fmla="*/ 5 h 9"/>
                <a:gd name="T20" fmla="*/ 6 w 11"/>
                <a:gd name="T21" fmla="*/ 4 h 9"/>
                <a:gd name="T22" fmla="*/ 7 w 11"/>
                <a:gd name="T23" fmla="*/ 3 h 9"/>
                <a:gd name="T24" fmla="*/ 6 w 11"/>
                <a:gd name="T25" fmla="*/ 4 h 9"/>
                <a:gd name="T26" fmla="*/ 4 w 11"/>
                <a:gd name="T27" fmla="*/ 6 h 9"/>
                <a:gd name="T28" fmla="*/ 1 w 11"/>
                <a:gd name="T29"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9">
                  <a:moveTo>
                    <a:pt x="1" y="7"/>
                  </a:moveTo>
                  <a:cubicBezTo>
                    <a:pt x="2" y="9"/>
                    <a:pt x="6" y="7"/>
                    <a:pt x="8" y="6"/>
                  </a:cubicBezTo>
                  <a:cubicBezTo>
                    <a:pt x="9" y="5"/>
                    <a:pt x="11" y="2"/>
                    <a:pt x="8" y="0"/>
                  </a:cubicBezTo>
                  <a:cubicBezTo>
                    <a:pt x="7" y="0"/>
                    <a:pt x="6" y="0"/>
                    <a:pt x="5" y="1"/>
                  </a:cubicBezTo>
                  <a:cubicBezTo>
                    <a:pt x="4" y="2"/>
                    <a:pt x="3" y="2"/>
                    <a:pt x="2" y="3"/>
                  </a:cubicBezTo>
                  <a:cubicBezTo>
                    <a:pt x="1" y="4"/>
                    <a:pt x="0" y="6"/>
                    <a:pt x="1" y="7"/>
                  </a:cubicBezTo>
                  <a:cubicBezTo>
                    <a:pt x="1" y="8"/>
                    <a:pt x="2" y="9"/>
                    <a:pt x="3" y="8"/>
                  </a:cubicBezTo>
                  <a:cubicBezTo>
                    <a:pt x="3" y="8"/>
                    <a:pt x="4" y="8"/>
                    <a:pt x="4" y="7"/>
                  </a:cubicBezTo>
                  <a:cubicBezTo>
                    <a:pt x="3" y="6"/>
                    <a:pt x="3" y="6"/>
                    <a:pt x="4" y="5"/>
                  </a:cubicBezTo>
                  <a:cubicBezTo>
                    <a:pt x="4" y="5"/>
                    <a:pt x="5" y="5"/>
                    <a:pt x="5" y="5"/>
                  </a:cubicBezTo>
                  <a:cubicBezTo>
                    <a:pt x="5" y="4"/>
                    <a:pt x="6" y="4"/>
                    <a:pt x="6" y="4"/>
                  </a:cubicBezTo>
                  <a:cubicBezTo>
                    <a:pt x="7" y="4"/>
                    <a:pt x="7" y="3"/>
                    <a:pt x="7" y="3"/>
                  </a:cubicBezTo>
                  <a:cubicBezTo>
                    <a:pt x="6" y="4"/>
                    <a:pt x="6" y="4"/>
                    <a:pt x="6" y="4"/>
                  </a:cubicBezTo>
                  <a:cubicBezTo>
                    <a:pt x="6" y="5"/>
                    <a:pt x="5" y="5"/>
                    <a:pt x="4" y="6"/>
                  </a:cubicBezTo>
                  <a:cubicBezTo>
                    <a:pt x="3" y="6"/>
                    <a:pt x="2" y="6"/>
                    <a:pt x="1" y="7"/>
                  </a:cubicBezTo>
                  <a:close/>
                </a:path>
              </a:pathLst>
            </a:custGeom>
            <a:solidFill>
              <a:srgbClr val="AD61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1" name="ïşlïďe"/>
            <p:cNvSpPr/>
            <p:nvPr userDrawn="1"/>
          </p:nvSpPr>
          <p:spPr bwMode="auto">
            <a:xfrm>
              <a:off x="4909169" y="2532410"/>
              <a:ext cx="0" cy="1185"/>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D61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2" name="íŝ1îdè"/>
            <p:cNvSpPr/>
            <p:nvPr userDrawn="1"/>
          </p:nvSpPr>
          <p:spPr bwMode="auto">
            <a:xfrm flipV="1">
              <a:off x="4909169" y="2532410"/>
              <a:ext cx="0" cy="118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3" name="ïŝḷíḋè"/>
            <p:cNvSpPr/>
            <p:nvPr userDrawn="1"/>
          </p:nvSpPr>
          <p:spPr bwMode="auto">
            <a:xfrm>
              <a:off x="4905617" y="2530042"/>
              <a:ext cx="5922" cy="5922"/>
            </a:xfrm>
            <a:custGeom>
              <a:avLst/>
              <a:gdLst>
                <a:gd name="T0" fmla="*/ 3 w 3"/>
                <a:gd name="T1" fmla="*/ 2 h 3"/>
                <a:gd name="T2" fmla="*/ 3 w 3"/>
                <a:gd name="T3" fmla="*/ 0 h 3"/>
                <a:gd name="T4" fmla="*/ 2 w 3"/>
                <a:gd name="T5" fmla="*/ 0 h 3"/>
                <a:gd name="T6" fmla="*/ 1 w 3"/>
                <a:gd name="T7" fmla="*/ 1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3" y="1"/>
                    <a:pt x="3" y="1"/>
                    <a:pt x="3" y="0"/>
                  </a:cubicBezTo>
                  <a:cubicBezTo>
                    <a:pt x="2" y="0"/>
                    <a:pt x="2" y="0"/>
                    <a:pt x="2" y="0"/>
                  </a:cubicBezTo>
                  <a:cubicBezTo>
                    <a:pt x="1" y="0"/>
                    <a:pt x="1" y="1"/>
                    <a:pt x="1" y="1"/>
                  </a:cubicBezTo>
                  <a:cubicBezTo>
                    <a:pt x="0" y="3"/>
                    <a:pt x="3" y="3"/>
                    <a:pt x="3" y="2"/>
                  </a:cubicBezTo>
                  <a:close/>
                </a:path>
              </a:pathLst>
            </a:custGeom>
            <a:solidFill>
              <a:srgbClr val="AD61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4" name="ïs1ïďè"/>
            <p:cNvSpPr/>
            <p:nvPr userDrawn="1"/>
          </p:nvSpPr>
          <p:spPr bwMode="auto">
            <a:xfrm>
              <a:off x="4886669" y="255254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5" name="íŝļïḍé"/>
            <p:cNvSpPr/>
            <p:nvPr userDrawn="1"/>
          </p:nvSpPr>
          <p:spPr bwMode="auto">
            <a:xfrm>
              <a:off x="4886669" y="255254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6" name="íṧļîḓé"/>
            <p:cNvSpPr/>
            <p:nvPr userDrawn="1"/>
          </p:nvSpPr>
          <p:spPr bwMode="auto">
            <a:xfrm>
              <a:off x="4884301" y="2547806"/>
              <a:ext cx="7105" cy="7105"/>
            </a:xfrm>
            <a:custGeom>
              <a:avLst/>
              <a:gdLst>
                <a:gd name="T0" fmla="*/ 2 w 3"/>
                <a:gd name="T1" fmla="*/ 3 h 3"/>
                <a:gd name="T2" fmla="*/ 1 w 3"/>
                <a:gd name="T3" fmla="*/ 1 h 3"/>
                <a:gd name="T4" fmla="*/ 2 w 3"/>
                <a:gd name="T5" fmla="*/ 3 h 3"/>
              </a:gdLst>
              <a:ahLst/>
              <a:cxnLst>
                <a:cxn ang="0">
                  <a:pos x="T0" y="T1"/>
                </a:cxn>
                <a:cxn ang="0">
                  <a:pos x="T2" y="T3"/>
                </a:cxn>
                <a:cxn ang="0">
                  <a:pos x="T4" y="T5"/>
                </a:cxn>
              </a:cxnLst>
              <a:rect l="0" t="0" r="r" b="b"/>
              <a:pathLst>
                <a:path w="3" h="3">
                  <a:moveTo>
                    <a:pt x="2" y="3"/>
                  </a:moveTo>
                  <a:cubicBezTo>
                    <a:pt x="3" y="2"/>
                    <a:pt x="2" y="0"/>
                    <a:pt x="1" y="1"/>
                  </a:cubicBezTo>
                  <a:cubicBezTo>
                    <a:pt x="0" y="1"/>
                    <a:pt x="1" y="3"/>
                    <a:pt x="2" y="3"/>
                  </a:cubicBezTo>
                  <a:close/>
                </a:path>
              </a:pathLst>
            </a:custGeom>
            <a:solidFill>
              <a:srgbClr val="AD61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7" name="iṧľiḍê"/>
            <p:cNvSpPr/>
            <p:nvPr userDrawn="1"/>
          </p:nvSpPr>
          <p:spPr bwMode="auto">
            <a:xfrm>
              <a:off x="5046541" y="2524121"/>
              <a:ext cx="14211" cy="26053"/>
            </a:xfrm>
            <a:custGeom>
              <a:avLst/>
              <a:gdLst>
                <a:gd name="T0" fmla="*/ 1 w 7"/>
                <a:gd name="T1" fmla="*/ 13 h 13"/>
                <a:gd name="T2" fmla="*/ 4 w 7"/>
                <a:gd name="T3" fmla="*/ 0 h 13"/>
                <a:gd name="T4" fmla="*/ 3 w 7"/>
                <a:gd name="T5" fmla="*/ 1 h 13"/>
                <a:gd name="T6" fmla="*/ 3 w 7"/>
                <a:gd name="T7" fmla="*/ 7 h 13"/>
                <a:gd name="T8" fmla="*/ 0 w 7"/>
                <a:gd name="T9" fmla="*/ 12 h 13"/>
                <a:gd name="T10" fmla="*/ 1 w 7"/>
                <a:gd name="T11" fmla="*/ 13 h 13"/>
              </a:gdLst>
              <a:ahLst/>
              <a:cxnLst>
                <a:cxn ang="0">
                  <a:pos x="T0" y="T1"/>
                </a:cxn>
                <a:cxn ang="0">
                  <a:pos x="T2" y="T3"/>
                </a:cxn>
                <a:cxn ang="0">
                  <a:pos x="T4" y="T5"/>
                </a:cxn>
                <a:cxn ang="0">
                  <a:pos x="T6" y="T7"/>
                </a:cxn>
                <a:cxn ang="0">
                  <a:pos x="T8" y="T9"/>
                </a:cxn>
                <a:cxn ang="0">
                  <a:pos x="T10" y="T11"/>
                </a:cxn>
              </a:cxnLst>
              <a:rect l="0" t="0" r="r" b="b"/>
              <a:pathLst>
                <a:path w="7" h="13">
                  <a:moveTo>
                    <a:pt x="1" y="13"/>
                  </a:moveTo>
                  <a:cubicBezTo>
                    <a:pt x="6" y="12"/>
                    <a:pt x="7" y="4"/>
                    <a:pt x="4" y="0"/>
                  </a:cubicBezTo>
                  <a:cubicBezTo>
                    <a:pt x="4" y="0"/>
                    <a:pt x="3" y="0"/>
                    <a:pt x="3" y="1"/>
                  </a:cubicBezTo>
                  <a:cubicBezTo>
                    <a:pt x="3" y="3"/>
                    <a:pt x="4" y="5"/>
                    <a:pt x="3" y="7"/>
                  </a:cubicBezTo>
                  <a:cubicBezTo>
                    <a:pt x="3" y="9"/>
                    <a:pt x="2" y="11"/>
                    <a:pt x="0" y="12"/>
                  </a:cubicBezTo>
                  <a:cubicBezTo>
                    <a:pt x="0" y="13"/>
                    <a:pt x="0" y="13"/>
                    <a:pt x="1" y="13"/>
                  </a:cubicBezTo>
                  <a:close/>
                </a:path>
              </a:pathLst>
            </a:custGeom>
            <a:solidFill>
              <a:srgbClr val="B77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8" name="ísľiḑè"/>
            <p:cNvSpPr/>
            <p:nvPr userDrawn="1"/>
          </p:nvSpPr>
          <p:spPr bwMode="auto">
            <a:xfrm>
              <a:off x="4973118" y="2554911"/>
              <a:ext cx="5922" cy="7105"/>
            </a:xfrm>
            <a:custGeom>
              <a:avLst/>
              <a:gdLst>
                <a:gd name="T0" fmla="*/ 0 w 3"/>
                <a:gd name="T1" fmla="*/ 1 h 4"/>
                <a:gd name="T2" fmla="*/ 2 w 3"/>
                <a:gd name="T3" fmla="*/ 3 h 4"/>
                <a:gd name="T4" fmla="*/ 3 w 3"/>
                <a:gd name="T5" fmla="*/ 3 h 4"/>
                <a:gd name="T6" fmla="*/ 3 w 3"/>
                <a:gd name="T7" fmla="*/ 2 h 4"/>
                <a:gd name="T8" fmla="*/ 0 w 3"/>
                <a:gd name="T9" fmla="*/ 0 h 4"/>
                <a:gd name="T10" fmla="*/ 0 w 3"/>
                <a:gd name="T11" fmla="*/ 0 h 4"/>
                <a:gd name="T12" fmla="*/ 0 w 3"/>
                <a:gd name="T13" fmla="*/ 1 h 4"/>
                <a:gd name="T14" fmla="*/ 3 w 3"/>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0" y="1"/>
                  </a:moveTo>
                  <a:cubicBezTo>
                    <a:pt x="0" y="2"/>
                    <a:pt x="1" y="3"/>
                    <a:pt x="2" y="3"/>
                  </a:cubicBezTo>
                  <a:cubicBezTo>
                    <a:pt x="3" y="4"/>
                    <a:pt x="3" y="3"/>
                    <a:pt x="3" y="3"/>
                  </a:cubicBezTo>
                  <a:cubicBezTo>
                    <a:pt x="3" y="2"/>
                    <a:pt x="3" y="2"/>
                    <a:pt x="3" y="2"/>
                  </a:cubicBezTo>
                  <a:cubicBezTo>
                    <a:pt x="3" y="1"/>
                    <a:pt x="2" y="0"/>
                    <a:pt x="0" y="0"/>
                  </a:cubicBezTo>
                  <a:cubicBezTo>
                    <a:pt x="0" y="0"/>
                    <a:pt x="0" y="0"/>
                    <a:pt x="0" y="0"/>
                  </a:cubicBezTo>
                  <a:cubicBezTo>
                    <a:pt x="0" y="1"/>
                    <a:pt x="0" y="1"/>
                    <a:pt x="0" y="1"/>
                  </a:cubicBezTo>
                  <a:cubicBezTo>
                    <a:pt x="0" y="2"/>
                    <a:pt x="1" y="3"/>
                    <a:pt x="3" y="3"/>
                  </a:cubicBezTo>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9" name="ï$ľîḓê"/>
            <p:cNvSpPr/>
            <p:nvPr userDrawn="1"/>
          </p:nvSpPr>
          <p:spPr bwMode="auto">
            <a:xfrm>
              <a:off x="4970750" y="2552543"/>
              <a:ext cx="13027" cy="11842"/>
            </a:xfrm>
            <a:custGeom>
              <a:avLst/>
              <a:gdLst>
                <a:gd name="T0" fmla="*/ 0 w 6"/>
                <a:gd name="T1" fmla="*/ 2 h 6"/>
                <a:gd name="T2" fmla="*/ 4 w 6"/>
                <a:gd name="T3" fmla="*/ 5 h 6"/>
                <a:gd name="T4" fmla="*/ 4 w 6"/>
                <a:gd name="T5" fmla="*/ 1 h 6"/>
                <a:gd name="T6" fmla="*/ 0 w 6"/>
                <a:gd name="T7" fmla="*/ 2 h 6"/>
                <a:gd name="T8" fmla="*/ 4 w 6"/>
                <a:gd name="T9" fmla="*/ 5 h 6"/>
                <a:gd name="T10" fmla="*/ 4 w 6"/>
                <a:gd name="T11" fmla="*/ 4 h 6"/>
                <a:gd name="T12" fmla="*/ 3 w 6"/>
                <a:gd name="T13" fmla="*/ 3 h 6"/>
                <a:gd name="T14" fmla="*/ 2 w 6"/>
                <a:gd name="T15" fmla="*/ 2 h 6"/>
                <a:gd name="T16" fmla="*/ 1 w 6"/>
                <a:gd name="T17" fmla="*/ 2 h 6"/>
                <a:gd name="T18" fmla="*/ 3 w 6"/>
                <a:gd name="T19" fmla="*/ 3 h 6"/>
                <a:gd name="T20" fmla="*/ 2 w 6"/>
                <a:gd name="T21" fmla="*/ 3 h 6"/>
                <a:gd name="T22" fmla="*/ 1 w 6"/>
                <a:gd name="T23" fmla="*/ 2 h 6"/>
                <a:gd name="T24" fmla="*/ 0 w 6"/>
                <a:gd name="T2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0" y="2"/>
                  </a:moveTo>
                  <a:cubicBezTo>
                    <a:pt x="0" y="4"/>
                    <a:pt x="2" y="6"/>
                    <a:pt x="4" y="5"/>
                  </a:cubicBezTo>
                  <a:cubicBezTo>
                    <a:pt x="6" y="5"/>
                    <a:pt x="5" y="3"/>
                    <a:pt x="4" y="1"/>
                  </a:cubicBezTo>
                  <a:cubicBezTo>
                    <a:pt x="3" y="0"/>
                    <a:pt x="0" y="0"/>
                    <a:pt x="0" y="2"/>
                  </a:cubicBezTo>
                  <a:cubicBezTo>
                    <a:pt x="0" y="3"/>
                    <a:pt x="2" y="5"/>
                    <a:pt x="4" y="5"/>
                  </a:cubicBezTo>
                  <a:cubicBezTo>
                    <a:pt x="4" y="5"/>
                    <a:pt x="4" y="4"/>
                    <a:pt x="4" y="4"/>
                  </a:cubicBezTo>
                  <a:cubicBezTo>
                    <a:pt x="4" y="3"/>
                    <a:pt x="3" y="3"/>
                    <a:pt x="3" y="3"/>
                  </a:cubicBezTo>
                  <a:cubicBezTo>
                    <a:pt x="2" y="2"/>
                    <a:pt x="2" y="2"/>
                    <a:pt x="2" y="2"/>
                  </a:cubicBezTo>
                  <a:cubicBezTo>
                    <a:pt x="1" y="2"/>
                    <a:pt x="1" y="2"/>
                    <a:pt x="1" y="2"/>
                  </a:cubicBezTo>
                  <a:cubicBezTo>
                    <a:pt x="2" y="2"/>
                    <a:pt x="4" y="2"/>
                    <a:pt x="3" y="3"/>
                  </a:cubicBezTo>
                  <a:cubicBezTo>
                    <a:pt x="3" y="4"/>
                    <a:pt x="3" y="3"/>
                    <a:pt x="2" y="3"/>
                  </a:cubicBezTo>
                  <a:cubicBezTo>
                    <a:pt x="2" y="3"/>
                    <a:pt x="2" y="2"/>
                    <a:pt x="1" y="2"/>
                  </a:cubicBezTo>
                  <a:cubicBezTo>
                    <a:pt x="1" y="1"/>
                    <a:pt x="0" y="1"/>
                    <a:pt x="0" y="2"/>
                  </a:cubicBez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0" name="îS1ïḍe"/>
            <p:cNvSpPr/>
            <p:nvPr userDrawn="1"/>
          </p:nvSpPr>
          <p:spPr bwMode="auto">
            <a:xfrm>
              <a:off x="4983776" y="2560832"/>
              <a:ext cx="1185"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1" name="îṥľîḍe"/>
            <p:cNvSpPr/>
            <p:nvPr userDrawn="1"/>
          </p:nvSpPr>
          <p:spPr bwMode="auto">
            <a:xfrm flipH="1">
              <a:off x="4983776" y="2560832"/>
              <a:ext cx="118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2" name="ï$ḻiḍè"/>
            <p:cNvSpPr/>
            <p:nvPr userDrawn="1"/>
          </p:nvSpPr>
          <p:spPr bwMode="auto">
            <a:xfrm>
              <a:off x="4981408" y="2558464"/>
              <a:ext cx="5922" cy="5922"/>
            </a:xfrm>
            <a:custGeom>
              <a:avLst/>
              <a:gdLst>
                <a:gd name="T0" fmla="*/ 2 w 3"/>
                <a:gd name="T1" fmla="*/ 2 h 3"/>
                <a:gd name="T2" fmla="*/ 1 w 3"/>
                <a:gd name="T3" fmla="*/ 1 h 3"/>
                <a:gd name="T4" fmla="*/ 2 w 3"/>
                <a:gd name="T5" fmla="*/ 2 h 3"/>
              </a:gdLst>
              <a:ahLst/>
              <a:cxnLst>
                <a:cxn ang="0">
                  <a:pos x="T0" y="T1"/>
                </a:cxn>
                <a:cxn ang="0">
                  <a:pos x="T2" y="T3"/>
                </a:cxn>
                <a:cxn ang="0">
                  <a:pos x="T4" y="T5"/>
                </a:cxn>
              </a:cxnLst>
              <a:rect l="0" t="0" r="r" b="b"/>
              <a:pathLst>
                <a:path w="3" h="3">
                  <a:moveTo>
                    <a:pt x="2" y="2"/>
                  </a:moveTo>
                  <a:cubicBezTo>
                    <a:pt x="3" y="1"/>
                    <a:pt x="2" y="0"/>
                    <a:pt x="1" y="1"/>
                  </a:cubicBezTo>
                  <a:cubicBezTo>
                    <a:pt x="0" y="1"/>
                    <a:pt x="1" y="3"/>
                    <a:pt x="2" y="2"/>
                  </a:cubicBez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3" name="ïŝḷiḍé"/>
            <p:cNvSpPr/>
            <p:nvPr userDrawn="1"/>
          </p:nvSpPr>
          <p:spPr bwMode="auto">
            <a:xfrm>
              <a:off x="4970750" y="2550174"/>
              <a:ext cx="2368" cy="2368"/>
            </a:xfrm>
            <a:custGeom>
              <a:avLst/>
              <a:gdLst>
                <a:gd name="T0" fmla="*/ 0 w 2"/>
                <a:gd name="T1" fmla="*/ 0 h 2"/>
                <a:gd name="T2" fmla="*/ 0 w 2"/>
                <a:gd name="T3" fmla="*/ 2 h 2"/>
                <a:gd name="T4" fmla="*/ 2 w 2"/>
                <a:gd name="T5" fmla="*/ 2 h 2"/>
                <a:gd name="T6" fmla="*/ 2 w 2"/>
                <a:gd name="T7" fmla="*/ 0 h 2"/>
                <a:gd name="T8" fmla="*/ 0 w 2"/>
                <a:gd name="T9" fmla="*/ 0 h 2"/>
                <a:gd name="T10" fmla="*/ 0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2"/>
                  </a:lnTo>
                  <a:lnTo>
                    <a:pt x="2" y="2"/>
                  </a:lnTo>
                  <a:lnTo>
                    <a:pt x="2" y="0"/>
                  </a:lnTo>
                  <a:lnTo>
                    <a:pt x="0" y="0"/>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4" name="ï$1iďe"/>
            <p:cNvSpPr/>
            <p:nvPr userDrawn="1"/>
          </p:nvSpPr>
          <p:spPr bwMode="auto">
            <a:xfrm>
              <a:off x="4970750" y="2550174"/>
              <a:ext cx="2368" cy="2368"/>
            </a:xfrm>
            <a:custGeom>
              <a:avLst/>
              <a:gdLst>
                <a:gd name="T0" fmla="*/ 0 w 2"/>
                <a:gd name="T1" fmla="*/ 0 h 2"/>
                <a:gd name="T2" fmla="*/ 0 w 2"/>
                <a:gd name="T3" fmla="*/ 2 h 2"/>
                <a:gd name="T4" fmla="*/ 2 w 2"/>
                <a:gd name="T5" fmla="*/ 2 h 2"/>
                <a:gd name="T6" fmla="*/ 2 w 2"/>
                <a:gd name="T7" fmla="*/ 0 h 2"/>
                <a:gd name="T8" fmla="*/ 0 w 2"/>
                <a:gd name="T9" fmla="*/ 0 h 2"/>
                <a:gd name="T10" fmla="*/ 0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2"/>
                  </a:lnTo>
                  <a:lnTo>
                    <a:pt x="2" y="2"/>
                  </a:lnTo>
                  <a:lnTo>
                    <a:pt x="2"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5" name="iŝ1îďê"/>
            <p:cNvSpPr/>
            <p:nvPr userDrawn="1"/>
          </p:nvSpPr>
          <p:spPr bwMode="auto">
            <a:xfrm>
              <a:off x="4970750" y="2547806"/>
              <a:ext cx="4737" cy="4737"/>
            </a:xfrm>
            <a:custGeom>
              <a:avLst/>
              <a:gdLst>
                <a:gd name="T0" fmla="*/ 0 w 2"/>
                <a:gd name="T1" fmla="*/ 1 h 2"/>
                <a:gd name="T2" fmla="*/ 0 w 2"/>
                <a:gd name="T3" fmla="*/ 2 h 2"/>
                <a:gd name="T4" fmla="*/ 1 w 2"/>
                <a:gd name="T5" fmla="*/ 2 h 2"/>
                <a:gd name="T6" fmla="*/ 0 w 2"/>
                <a:gd name="T7" fmla="*/ 1 h 2"/>
                <a:gd name="T8" fmla="*/ 0 w 2"/>
                <a:gd name="T9" fmla="*/ 2 h 2"/>
                <a:gd name="T10" fmla="*/ 0 w 2"/>
                <a:gd name="T11" fmla="*/ 2 h 2"/>
                <a:gd name="T12" fmla="*/ 0 w 2"/>
                <a:gd name="T13" fmla="*/ 2 h 2"/>
                <a:gd name="T14" fmla="*/ 0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1"/>
                  </a:moveTo>
                  <a:cubicBezTo>
                    <a:pt x="0" y="2"/>
                    <a:pt x="0" y="2"/>
                    <a:pt x="0" y="2"/>
                  </a:cubicBezTo>
                  <a:cubicBezTo>
                    <a:pt x="1" y="2"/>
                    <a:pt x="1" y="2"/>
                    <a:pt x="1" y="2"/>
                  </a:cubicBezTo>
                  <a:cubicBezTo>
                    <a:pt x="2" y="1"/>
                    <a:pt x="0" y="0"/>
                    <a:pt x="0" y="1"/>
                  </a:cubicBezTo>
                  <a:cubicBezTo>
                    <a:pt x="0" y="2"/>
                    <a:pt x="0" y="2"/>
                    <a:pt x="0" y="2"/>
                  </a:cubicBezTo>
                  <a:cubicBezTo>
                    <a:pt x="0" y="2"/>
                    <a:pt x="0" y="2"/>
                    <a:pt x="0" y="2"/>
                  </a:cubicBezTo>
                  <a:cubicBezTo>
                    <a:pt x="0" y="2"/>
                    <a:pt x="0" y="2"/>
                    <a:pt x="0" y="2"/>
                  </a:cubicBezTo>
                  <a:cubicBezTo>
                    <a:pt x="0" y="1"/>
                    <a:pt x="0" y="1"/>
                    <a:pt x="0" y="1"/>
                  </a:cubicBez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6" name="íśliḍê"/>
            <p:cNvSpPr/>
            <p:nvPr userDrawn="1"/>
          </p:nvSpPr>
          <p:spPr bwMode="auto">
            <a:xfrm>
              <a:off x="4968381" y="255491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7" name="îṧḷiḍè"/>
            <p:cNvSpPr/>
            <p:nvPr userDrawn="1"/>
          </p:nvSpPr>
          <p:spPr bwMode="auto">
            <a:xfrm>
              <a:off x="4968381" y="2554911"/>
              <a:ext cx="2368"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8" name="îŝḻïḓe"/>
            <p:cNvSpPr/>
            <p:nvPr userDrawn="1"/>
          </p:nvSpPr>
          <p:spPr bwMode="auto">
            <a:xfrm>
              <a:off x="4968381" y="25549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9" name="iŝļíḓe"/>
            <p:cNvSpPr/>
            <p:nvPr userDrawn="1"/>
          </p:nvSpPr>
          <p:spPr bwMode="auto">
            <a:xfrm>
              <a:off x="4968381" y="25549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0" name="iṣļiḍé"/>
            <p:cNvSpPr/>
            <p:nvPr userDrawn="1"/>
          </p:nvSpPr>
          <p:spPr bwMode="auto">
            <a:xfrm>
              <a:off x="4968381" y="2554911"/>
              <a:ext cx="2368" cy="118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0"/>
                    <a:pt x="0" y="1"/>
                    <a:pt x="1" y="1"/>
                  </a:cubicBez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1" name="i$liḓe"/>
            <p:cNvSpPr/>
            <p:nvPr userDrawn="1"/>
          </p:nvSpPr>
          <p:spPr bwMode="auto">
            <a:xfrm>
              <a:off x="4897327" y="2595175"/>
              <a:ext cx="5922" cy="8290"/>
            </a:xfrm>
            <a:custGeom>
              <a:avLst/>
              <a:gdLst>
                <a:gd name="T0" fmla="*/ 0 w 3"/>
                <a:gd name="T1" fmla="*/ 1 h 4"/>
                <a:gd name="T2" fmla="*/ 3 w 3"/>
                <a:gd name="T3" fmla="*/ 3 h 4"/>
                <a:gd name="T4" fmla="*/ 3 w 3"/>
                <a:gd name="T5" fmla="*/ 3 h 4"/>
                <a:gd name="T6" fmla="*/ 3 w 3"/>
                <a:gd name="T7" fmla="*/ 3 h 4"/>
                <a:gd name="T8" fmla="*/ 2 w 3"/>
                <a:gd name="T9" fmla="*/ 1 h 4"/>
                <a:gd name="T10" fmla="*/ 1 w 3"/>
                <a:gd name="T11" fmla="*/ 0 h 4"/>
                <a:gd name="T12" fmla="*/ 0 w 3"/>
                <a:gd name="T13" fmla="*/ 0 h 4"/>
                <a:gd name="T14" fmla="*/ 0 w 3"/>
                <a:gd name="T15" fmla="*/ 1 h 4"/>
                <a:gd name="T16" fmla="*/ 2 w 3"/>
                <a:gd name="T17" fmla="*/ 3 h 4"/>
                <a:gd name="T18" fmla="*/ 3 w 3"/>
                <a:gd name="T19" fmla="*/ 4 h 4"/>
                <a:gd name="T20" fmla="*/ 3 w 3"/>
                <a:gd name="T2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0" y="1"/>
                  </a:moveTo>
                  <a:cubicBezTo>
                    <a:pt x="0" y="2"/>
                    <a:pt x="1" y="3"/>
                    <a:pt x="3" y="3"/>
                  </a:cubicBezTo>
                  <a:cubicBezTo>
                    <a:pt x="3" y="3"/>
                    <a:pt x="3" y="3"/>
                    <a:pt x="3" y="3"/>
                  </a:cubicBezTo>
                  <a:cubicBezTo>
                    <a:pt x="3" y="3"/>
                    <a:pt x="3" y="3"/>
                    <a:pt x="3" y="3"/>
                  </a:cubicBezTo>
                  <a:cubicBezTo>
                    <a:pt x="3" y="2"/>
                    <a:pt x="3" y="2"/>
                    <a:pt x="2" y="1"/>
                  </a:cubicBezTo>
                  <a:cubicBezTo>
                    <a:pt x="2" y="1"/>
                    <a:pt x="2" y="0"/>
                    <a:pt x="1" y="0"/>
                  </a:cubicBezTo>
                  <a:cubicBezTo>
                    <a:pt x="0" y="0"/>
                    <a:pt x="0" y="0"/>
                    <a:pt x="0" y="0"/>
                  </a:cubicBezTo>
                  <a:cubicBezTo>
                    <a:pt x="0" y="0"/>
                    <a:pt x="0" y="1"/>
                    <a:pt x="0" y="1"/>
                  </a:cubicBezTo>
                  <a:cubicBezTo>
                    <a:pt x="1" y="2"/>
                    <a:pt x="1" y="3"/>
                    <a:pt x="2" y="3"/>
                  </a:cubicBezTo>
                  <a:cubicBezTo>
                    <a:pt x="3" y="4"/>
                    <a:pt x="3" y="4"/>
                    <a:pt x="3" y="4"/>
                  </a:cubicBezTo>
                  <a:cubicBezTo>
                    <a:pt x="3" y="3"/>
                    <a:pt x="3" y="3"/>
                    <a:pt x="3" y="3"/>
                  </a:cubicBezTo>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2" name="iṣľïḍé"/>
            <p:cNvSpPr/>
            <p:nvPr userDrawn="1"/>
          </p:nvSpPr>
          <p:spPr bwMode="auto">
            <a:xfrm>
              <a:off x="4894958" y="2592807"/>
              <a:ext cx="10659" cy="13027"/>
            </a:xfrm>
            <a:custGeom>
              <a:avLst/>
              <a:gdLst>
                <a:gd name="T0" fmla="*/ 1 w 5"/>
                <a:gd name="T1" fmla="*/ 2 h 6"/>
                <a:gd name="T2" fmla="*/ 2 w 5"/>
                <a:gd name="T3" fmla="*/ 4 h 6"/>
                <a:gd name="T4" fmla="*/ 5 w 5"/>
                <a:gd name="T5" fmla="*/ 5 h 6"/>
                <a:gd name="T6" fmla="*/ 5 w 5"/>
                <a:gd name="T7" fmla="*/ 3 h 6"/>
                <a:gd name="T8" fmla="*/ 3 w 5"/>
                <a:gd name="T9" fmla="*/ 0 h 6"/>
                <a:gd name="T10" fmla="*/ 1 w 5"/>
                <a:gd name="T11" fmla="*/ 1 h 6"/>
                <a:gd name="T12" fmla="*/ 1 w 5"/>
                <a:gd name="T13" fmla="*/ 3 h 6"/>
                <a:gd name="T14" fmla="*/ 5 w 5"/>
                <a:gd name="T15" fmla="*/ 5 h 6"/>
                <a:gd name="T16" fmla="*/ 5 w 5"/>
                <a:gd name="T17" fmla="*/ 4 h 6"/>
                <a:gd name="T18" fmla="*/ 5 w 5"/>
                <a:gd name="T19" fmla="*/ 4 h 6"/>
                <a:gd name="T20" fmla="*/ 4 w 5"/>
                <a:gd name="T21" fmla="*/ 4 h 6"/>
                <a:gd name="T22" fmla="*/ 3 w 5"/>
                <a:gd name="T23" fmla="*/ 3 h 6"/>
                <a:gd name="T24" fmla="*/ 2 w 5"/>
                <a:gd name="T25" fmla="*/ 2 h 6"/>
                <a:gd name="T26" fmla="*/ 2 w 5"/>
                <a:gd name="T27" fmla="*/ 2 h 6"/>
                <a:gd name="T28" fmla="*/ 3 w 5"/>
                <a:gd name="T29" fmla="*/ 3 h 6"/>
                <a:gd name="T30" fmla="*/ 3 w 5"/>
                <a:gd name="T31" fmla="*/ 4 h 6"/>
                <a:gd name="T32" fmla="*/ 3 w 5"/>
                <a:gd name="T33" fmla="*/ 4 h 6"/>
                <a:gd name="T34" fmla="*/ 2 w 5"/>
                <a:gd name="T35" fmla="*/ 3 h 6"/>
                <a:gd name="T36" fmla="*/ 1 w 5"/>
                <a:gd name="T37" fmla="*/ 2 h 6"/>
                <a:gd name="T38" fmla="*/ 1 w 5"/>
                <a:gd name="T3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6">
                  <a:moveTo>
                    <a:pt x="1" y="2"/>
                  </a:moveTo>
                  <a:cubicBezTo>
                    <a:pt x="1" y="3"/>
                    <a:pt x="1" y="4"/>
                    <a:pt x="2" y="4"/>
                  </a:cubicBezTo>
                  <a:cubicBezTo>
                    <a:pt x="3" y="5"/>
                    <a:pt x="4" y="5"/>
                    <a:pt x="5" y="5"/>
                  </a:cubicBezTo>
                  <a:cubicBezTo>
                    <a:pt x="5" y="4"/>
                    <a:pt x="5" y="4"/>
                    <a:pt x="5" y="3"/>
                  </a:cubicBezTo>
                  <a:cubicBezTo>
                    <a:pt x="4" y="2"/>
                    <a:pt x="4" y="1"/>
                    <a:pt x="3" y="0"/>
                  </a:cubicBezTo>
                  <a:cubicBezTo>
                    <a:pt x="2" y="0"/>
                    <a:pt x="1" y="0"/>
                    <a:pt x="1" y="1"/>
                  </a:cubicBezTo>
                  <a:cubicBezTo>
                    <a:pt x="0" y="1"/>
                    <a:pt x="0" y="2"/>
                    <a:pt x="1" y="3"/>
                  </a:cubicBezTo>
                  <a:cubicBezTo>
                    <a:pt x="1" y="4"/>
                    <a:pt x="4" y="6"/>
                    <a:pt x="5" y="5"/>
                  </a:cubicBezTo>
                  <a:cubicBezTo>
                    <a:pt x="5" y="4"/>
                    <a:pt x="5" y="4"/>
                    <a:pt x="5" y="4"/>
                  </a:cubicBezTo>
                  <a:cubicBezTo>
                    <a:pt x="5" y="4"/>
                    <a:pt x="5" y="4"/>
                    <a:pt x="5" y="4"/>
                  </a:cubicBezTo>
                  <a:cubicBezTo>
                    <a:pt x="4" y="4"/>
                    <a:pt x="4" y="4"/>
                    <a:pt x="4" y="4"/>
                  </a:cubicBezTo>
                  <a:cubicBezTo>
                    <a:pt x="4" y="4"/>
                    <a:pt x="3" y="3"/>
                    <a:pt x="3" y="3"/>
                  </a:cubicBezTo>
                  <a:cubicBezTo>
                    <a:pt x="2" y="2"/>
                    <a:pt x="2" y="2"/>
                    <a:pt x="2" y="2"/>
                  </a:cubicBezTo>
                  <a:cubicBezTo>
                    <a:pt x="2" y="1"/>
                    <a:pt x="2" y="2"/>
                    <a:pt x="2" y="2"/>
                  </a:cubicBezTo>
                  <a:cubicBezTo>
                    <a:pt x="3" y="2"/>
                    <a:pt x="3" y="3"/>
                    <a:pt x="3" y="3"/>
                  </a:cubicBezTo>
                  <a:cubicBezTo>
                    <a:pt x="3" y="4"/>
                    <a:pt x="3" y="4"/>
                    <a:pt x="3" y="4"/>
                  </a:cubicBezTo>
                  <a:cubicBezTo>
                    <a:pt x="3" y="4"/>
                    <a:pt x="4" y="4"/>
                    <a:pt x="3" y="4"/>
                  </a:cubicBezTo>
                  <a:cubicBezTo>
                    <a:pt x="2" y="3"/>
                    <a:pt x="2" y="3"/>
                    <a:pt x="2" y="3"/>
                  </a:cubicBezTo>
                  <a:cubicBezTo>
                    <a:pt x="2" y="3"/>
                    <a:pt x="2" y="2"/>
                    <a:pt x="1" y="2"/>
                  </a:cubicBezTo>
                  <a:cubicBezTo>
                    <a:pt x="1" y="1"/>
                    <a:pt x="1" y="2"/>
                    <a:pt x="1" y="2"/>
                  </a:cubicBez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3" name="ïŝḷîḑe"/>
            <p:cNvSpPr/>
            <p:nvPr userDrawn="1"/>
          </p:nvSpPr>
          <p:spPr bwMode="auto">
            <a:xfrm>
              <a:off x="4899695" y="259162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4" name="í$ḻiḍè"/>
            <p:cNvSpPr/>
            <p:nvPr userDrawn="1"/>
          </p:nvSpPr>
          <p:spPr bwMode="auto">
            <a:xfrm>
              <a:off x="4899695" y="259162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5" name="işľidé"/>
            <p:cNvSpPr/>
            <p:nvPr userDrawn="1"/>
          </p:nvSpPr>
          <p:spPr bwMode="auto">
            <a:xfrm>
              <a:off x="4897327" y="2589254"/>
              <a:ext cx="5922" cy="3553"/>
            </a:xfrm>
            <a:custGeom>
              <a:avLst/>
              <a:gdLst>
                <a:gd name="T0" fmla="*/ 1 w 3"/>
                <a:gd name="T1" fmla="*/ 1 h 2"/>
                <a:gd name="T2" fmla="*/ 2 w 3"/>
                <a:gd name="T3" fmla="*/ 0 h 2"/>
                <a:gd name="T4" fmla="*/ 1 w 3"/>
                <a:gd name="T5" fmla="*/ 0 h 2"/>
                <a:gd name="T6" fmla="*/ 1 w 3"/>
                <a:gd name="T7" fmla="*/ 2 h 2"/>
                <a:gd name="T8" fmla="*/ 2 w 3"/>
                <a:gd name="T9" fmla="*/ 1 h 2"/>
                <a:gd name="T10" fmla="*/ 2 w 3"/>
                <a:gd name="T11" fmla="*/ 1 h 2"/>
                <a:gd name="T12" fmla="*/ 1 w 3"/>
                <a:gd name="T13" fmla="*/ 1 h 2"/>
                <a:gd name="T14" fmla="*/ 1 w 3"/>
                <a:gd name="T15" fmla="*/ 1 h 2"/>
                <a:gd name="T16" fmla="*/ 1 w 3"/>
                <a:gd name="T17" fmla="*/ 1 h 2"/>
                <a:gd name="T18" fmla="*/ 1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1"/>
                  </a:moveTo>
                  <a:cubicBezTo>
                    <a:pt x="2" y="2"/>
                    <a:pt x="3" y="1"/>
                    <a:pt x="2" y="0"/>
                  </a:cubicBezTo>
                  <a:cubicBezTo>
                    <a:pt x="1" y="0"/>
                    <a:pt x="1" y="0"/>
                    <a:pt x="1" y="0"/>
                  </a:cubicBezTo>
                  <a:cubicBezTo>
                    <a:pt x="0" y="1"/>
                    <a:pt x="1" y="1"/>
                    <a:pt x="1" y="2"/>
                  </a:cubicBezTo>
                  <a:cubicBezTo>
                    <a:pt x="1" y="2"/>
                    <a:pt x="2" y="1"/>
                    <a:pt x="2" y="1"/>
                  </a:cubicBezTo>
                  <a:cubicBezTo>
                    <a:pt x="2" y="1"/>
                    <a:pt x="2" y="1"/>
                    <a:pt x="2" y="1"/>
                  </a:cubicBezTo>
                  <a:cubicBezTo>
                    <a:pt x="1" y="1"/>
                    <a:pt x="1" y="1"/>
                    <a:pt x="1" y="1"/>
                  </a:cubicBezTo>
                  <a:cubicBezTo>
                    <a:pt x="1" y="1"/>
                    <a:pt x="1" y="1"/>
                    <a:pt x="1" y="1"/>
                  </a:cubicBezTo>
                  <a:cubicBezTo>
                    <a:pt x="1" y="1"/>
                    <a:pt x="1" y="1"/>
                    <a:pt x="1" y="1"/>
                  </a:cubicBezTo>
                  <a:cubicBezTo>
                    <a:pt x="1" y="1"/>
                    <a:pt x="1" y="1"/>
                    <a:pt x="1" y="1"/>
                  </a:cubicBez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6" name="íṡľidè"/>
            <p:cNvSpPr/>
            <p:nvPr userDrawn="1"/>
          </p:nvSpPr>
          <p:spPr bwMode="auto">
            <a:xfrm>
              <a:off x="4906801" y="2603464"/>
              <a:ext cx="2368" cy="2368"/>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2" y="2"/>
                  </a:lnTo>
                  <a:lnTo>
                    <a:pt x="0" y="0"/>
                  </a:lnTo>
                  <a:lnTo>
                    <a:pt x="0" y="2"/>
                  </a:ln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7" name="iṡḻïďe"/>
            <p:cNvSpPr/>
            <p:nvPr userDrawn="1"/>
          </p:nvSpPr>
          <p:spPr bwMode="auto">
            <a:xfrm>
              <a:off x="4906801" y="2603464"/>
              <a:ext cx="2368" cy="2368"/>
            </a:xfrm>
            <a:custGeom>
              <a:avLst/>
              <a:gdLst>
                <a:gd name="T0" fmla="*/ 0 w 2"/>
                <a:gd name="T1" fmla="*/ 2 h 2"/>
                <a:gd name="T2" fmla="*/ 2 w 2"/>
                <a:gd name="T3" fmla="*/ 2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2" y="2"/>
                  </a:lnTo>
                  <a:lnTo>
                    <a:pt x="0"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8" name="î$lïḑe"/>
            <p:cNvSpPr/>
            <p:nvPr userDrawn="1"/>
          </p:nvSpPr>
          <p:spPr bwMode="auto">
            <a:xfrm>
              <a:off x="4905617" y="2603464"/>
              <a:ext cx="3553" cy="3553"/>
            </a:xfrm>
            <a:custGeom>
              <a:avLst/>
              <a:gdLst>
                <a:gd name="T0" fmla="*/ 0 w 2"/>
                <a:gd name="T1" fmla="*/ 1 h 2"/>
                <a:gd name="T2" fmla="*/ 2 w 2"/>
                <a:gd name="T3" fmla="*/ 1 h 2"/>
                <a:gd name="T4" fmla="*/ 2 w 2"/>
                <a:gd name="T5" fmla="*/ 0 h 2"/>
                <a:gd name="T6" fmla="*/ 1 w 2"/>
                <a:gd name="T7" fmla="*/ 0 h 2"/>
                <a:gd name="T8" fmla="*/ 0 w 2"/>
                <a:gd name="T9" fmla="*/ 1 h 2"/>
                <a:gd name="T10" fmla="*/ 0 w 2"/>
                <a:gd name="T11" fmla="*/ 1 h 2"/>
                <a:gd name="T12" fmla="*/ 1 w 2"/>
                <a:gd name="T13" fmla="*/ 1 h 2"/>
                <a:gd name="T14" fmla="*/ 1 w 2"/>
                <a:gd name="T15" fmla="*/ 1 h 2"/>
                <a:gd name="T16" fmla="*/ 1 w 2"/>
                <a:gd name="T17" fmla="*/ 0 h 2"/>
                <a:gd name="T18" fmla="*/ 1 w 2"/>
                <a:gd name="T19" fmla="*/ 0 h 2"/>
                <a:gd name="T20" fmla="*/ 0 w 2"/>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0" y="1"/>
                  </a:moveTo>
                  <a:cubicBezTo>
                    <a:pt x="1" y="1"/>
                    <a:pt x="1" y="2"/>
                    <a:pt x="2" y="1"/>
                  </a:cubicBezTo>
                  <a:cubicBezTo>
                    <a:pt x="2" y="1"/>
                    <a:pt x="2" y="0"/>
                    <a:pt x="2" y="0"/>
                  </a:cubicBezTo>
                  <a:cubicBezTo>
                    <a:pt x="2" y="0"/>
                    <a:pt x="1" y="0"/>
                    <a:pt x="1" y="0"/>
                  </a:cubicBezTo>
                  <a:cubicBezTo>
                    <a:pt x="0" y="0"/>
                    <a:pt x="0" y="0"/>
                    <a:pt x="0" y="1"/>
                  </a:cubicBezTo>
                  <a:cubicBezTo>
                    <a:pt x="0" y="1"/>
                    <a:pt x="0" y="1"/>
                    <a:pt x="0" y="1"/>
                  </a:cubicBezTo>
                  <a:cubicBezTo>
                    <a:pt x="1" y="1"/>
                    <a:pt x="1" y="1"/>
                    <a:pt x="1" y="1"/>
                  </a:cubicBezTo>
                  <a:cubicBezTo>
                    <a:pt x="1" y="1"/>
                    <a:pt x="1" y="1"/>
                    <a:pt x="1" y="1"/>
                  </a:cubicBezTo>
                  <a:cubicBezTo>
                    <a:pt x="1" y="1"/>
                    <a:pt x="1" y="1"/>
                    <a:pt x="1" y="0"/>
                  </a:cubicBezTo>
                  <a:cubicBezTo>
                    <a:pt x="1" y="0"/>
                    <a:pt x="1" y="0"/>
                    <a:pt x="1" y="0"/>
                  </a:cubicBezTo>
                  <a:cubicBezTo>
                    <a:pt x="0" y="0"/>
                    <a:pt x="0" y="1"/>
                    <a:pt x="0" y="1"/>
                  </a:cubicBez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9" name="íṩ1íďe"/>
            <p:cNvSpPr/>
            <p:nvPr userDrawn="1"/>
          </p:nvSpPr>
          <p:spPr bwMode="auto">
            <a:xfrm>
              <a:off x="5069042" y="2501620"/>
              <a:ext cx="4737" cy="8290"/>
            </a:xfrm>
            <a:custGeom>
              <a:avLst/>
              <a:gdLst>
                <a:gd name="T0" fmla="*/ 0 w 2"/>
                <a:gd name="T1" fmla="*/ 0 h 4"/>
                <a:gd name="T2" fmla="*/ 1 w 2"/>
                <a:gd name="T3" fmla="*/ 3 h 4"/>
                <a:gd name="T4" fmla="*/ 1 w 2"/>
                <a:gd name="T5" fmla="*/ 4 h 4"/>
                <a:gd name="T6" fmla="*/ 2 w 2"/>
                <a:gd name="T7" fmla="*/ 3 h 4"/>
                <a:gd name="T8" fmla="*/ 2 w 2"/>
                <a:gd name="T9" fmla="*/ 3 h 4"/>
                <a:gd name="T10" fmla="*/ 2 w 2"/>
                <a:gd name="T11" fmla="*/ 1 h 4"/>
                <a:gd name="T12" fmla="*/ 1 w 2"/>
                <a:gd name="T13" fmla="*/ 0 h 4"/>
                <a:gd name="T14" fmla="*/ 0 w 2"/>
                <a:gd name="T15" fmla="*/ 0 h 4"/>
                <a:gd name="T16" fmla="*/ 0 w 2"/>
                <a:gd name="T17" fmla="*/ 0 h 4"/>
                <a:gd name="T18" fmla="*/ 1 w 2"/>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0"/>
                  </a:moveTo>
                  <a:cubicBezTo>
                    <a:pt x="0" y="1"/>
                    <a:pt x="1" y="2"/>
                    <a:pt x="1" y="3"/>
                  </a:cubicBezTo>
                  <a:cubicBezTo>
                    <a:pt x="1" y="4"/>
                    <a:pt x="1" y="4"/>
                    <a:pt x="1" y="4"/>
                  </a:cubicBezTo>
                  <a:cubicBezTo>
                    <a:pt x="2" y="3"/>
                    <a:pt x="2" y="3"/>
                    <a:pt x="2" y="3"/>
                  </a:cubicBezTo>
                  <a:cubicBezTo>
                    <a:pt x="2" y="3"/>
                    <a:pt x="2" y="3"/>
                    <a:pt x="2" y="3"/>
                  </a:cubicBezTo>
                  <a:cubicBezTo>
                    <a:pt x="2" y="2"/>
                    <a:pt x="2" y="2"/>
                    <a:pt x="2" y="1"/>
                  </a:cubicBezTo>
                  <a:cubicBezTo>
                    <a:pt x="1" y="1"/>
                    <a:pt x="1" y="0"/>
                    <a:pt x="1" y="0"/>
                  </a:cubicBezTo>
                  <a:cubicBezTo>
                    <a:pt x="0" y="0"/>
                    <a:pt x="0" y="0"/>
                    <a:pt x="0" y="0"/>
                  </a:cubicBezTo>
                  <a:cubicBezTo>
                    <a:pt x="0" y="0"/>
                    <a:pt x="0" y="0"/>
                    <a:pt x="0" y="0"/>
                  </a:cubicBezTo>
                  <a:cubicBezTo>
                    <a:pt x="1" y="1"/>
                    <a:pt x="1" y="1"/>
                    <a:pt x="1" y="1"/>
                  </a:cubicBezTo>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0" name="ïsḷïďê"/>
            <p:cNvSpPr/>
            <p:nvPr userDrawn="1"/>
          </p:nvSpPr>
          <p:spPr bwMode="auto">
            <a:xfrm>
              <a:off x="5067857" y="2499252"/>
              <a:ext cx="7105" cy="10659"/>
            </a:xfrm>
            <a:custGeom>
              <a:avLst/>
              <a:gdLst>
                <a:gd name="T0" fmla="*/ 1 w 4"/>
                <a:gd name="T1" fmla="*/ 1 h 5"/>
                <a:gd name="T2" fmla="*/ 1 w 4"/>
                <a:gd name="T3" fmla="*/ 4 h 5"/>
                <a:gd name="T4" fmla="*/ 2 w 4"/>
                <a:gd name="T5" fmla="*/ 5 h 5"/>
                <a:gd name="T6" fmla="*/ 3 w 4"/>
                <a:gd name="T7" fmla="*/ 5 h 5"/>
                <a:gd name="T8" fmla="*/ 3 w 4"/>
                <a:gd name="T9" fmla="*/ 3 h 5"/>
                <a:gd name="T10" fmla="*/ 1 w 4"/>
                <a:gd name="T11" fmla="*/ 0 h 5"/>
                <a:gd name="T12" fmla="*/ 1 w 4"/>
                <a:gd name="T13" fmla="*/ 2 h 5"/>
                <a:gd name="T14" fmla="*/ 2 w 4"/>
                <a:gd name="T15" fmla="*/ 2 h 5"/>
                <a:gd name="T16" fmla="*/ 2 w 4"/>
                <a:gd name="T17" fmla="*/ 1 h 5"/>
                <a:gd name="T18" fmla="*/ 2 w 4"/>
                <a:gd name="T19" fmla="*/ 2 h 5"/>
                <a:gd name="T20" fmla="*/ 2 w 4"/>
                <a:gd name="T21" fmla="*/ 3 h 5"/>
                <a:gd name="T22" fmla="*/ 3 w 4"/>
                <a:gd name="T23" fmla="*/ 4 h 5"/>
                <a:gd name="T24" fmla="*/ 2 w 4"/>
                <a:gd name="T25" fmla="*/ 3 h 5"/>
                <a:gd name="T26" fmla="*/ 1 w 4"/>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5">
                  <a:moveTo>
                    <a:pt x="1" y="1"/>
                  </a:moveTo>
                  <a:cubicBezTo>
                    <a:pt x="1" y="2"/>
                    <a:pt x="1" y="3"/>
                    <a:pt x="1" y="4"/>
                  </a:cubicBezTo>
                  <a:cubicBezTo>
                    <a:pt x="1" y="4"/>
                    <a:pt x="1" y="5"/>
                    <a:pt x="2" y="5"/>
                  </a:cubicBezTo>
                  <a:cubicBezTo>
                    <a:pt x="2" y="5"/>
                    <a:pt x="3" y="5"/>
                    <a:pt x="3" y="5"/>
                  </a:cubicBezTo>
                  <a:cubicBezTo>
                    <a:pt x="4" y="4"/>
                    <a:pt x="4" y="4"/>
                    <a:pt x="3" y="3"/>
                  </a:cubicBezTo>
                  <a:cubicBezTo>
                    <a:pt x="3" y="2"/>
                    <a:pt x="3" y="0"/>
                    <a:pt x="1" y="0"/>
                  </a:cubicBezTo>
                  <a:cubicBezTo>
                    <a:pt x="0" y="0"/>
                    <a:pt x="1" y="2"/>
                    <a:pt x="1" y="2"/>
                  </a:cubicBezTo>
                  <a:cubicBezTo>
                    <a:pt x="2" y="2"/>
                    <a:pt x="2" y="2"/>
                    <a:pt x="2" y="2"/>
                  </a:cubicBezTo>
                  <a:cubicBezTo>
                    <a:pt x="2" y="1"/>
                    <a:pt x="2" y="1"/>
                    <a:pt x="2" y="1"/>
                  </a:cubicBezTo>
                  <a:cubicBezTo>
                    <a:pt x="2" y="2"/>
                    <a:pt x="2" y="2"/>
                    <a:pt x="2" y="2"/>
                  </a:cubicBezTo>
                  <a:cubicBezTo>
                    <a:pt x="2" y="3"/>
                    <a:pt x="2" y="3"/>
                    <a:pt x="2" y="3"/>
                  </a:cubicBezTo>
                  <a:cubicBezTo>
                    <a:pt x="3" y="4"/>
                    <a:pt x="3" y="4"/>
                    <a:pt x="3" y="4"/>
                  </a:cubicBezTo>
                  <a:cubicBezTo>
                    <a:pt x="2" y="3"/>
                    <a:pt x="2" y="3"/>
                    <a:pt x="2" y="3"/>
                  </a:cubicBezTo>
                  <a:cubicBezTo>
                    <a:pt x="2" y="2"/>
                    <a:pt x="2" y="1"/>
                    <a:pt x="1" y="1"/>
                  </a:cubicBez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1" name="îşļîḑe"/>
            <p:cNvSpPr/>
            <p:nvPr userDrawn="1"/>
          </p:nvSpPr>
          <p:spPr bwMode="auto">
            <a:xfrm>
              <a:off x="5069042" y="2496883"/>
              <a:ext cx="2368"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2" name="íṧļîḑe"/>
            <p:cNvSpPr/>
            <p:nvPr userDrawn="1"/>
          </p:nvSpPr>
          <p:spPr bwMode="auto">
            <a:xfrm>
              <a:off x="5069042" y="2496883"/>
              <a:ext cx="2368"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3" name="íṥľîḍe"/>
            <p:cNvSpPr/>
            <p:nvPr userDrawn="1"/>
          </p:nvSpPr>
          <p:spPr bwMode="auto">
            <a:xfrm>
              <a:off x="5067857" y="2496883"/>
              <a:ext cx="3553" cy="2368"/>
            </a:xfrm>
            <a:custGeom>
              <a:avLst/>
              <a:gdLst>
                <a:gd name="T0" fmla="*/ 1 w 2"/>
                <a:gd name="T1" fmla="*/ 0 h 1"/>
                <a:gd name="T2" fmla="*/ 1 w 2"/>
                <a:gd name="T3" fmla="*/ 0 h 1"/>
                <a:gd name="T4" fmla="*/ 1 w 2"/>
                <a:gd name="T5" fmla="*/ 0 h 1"/>
                <a:gd name="T6" fmla="*/ 2 w 2"/>
                <a:gd name="T7" fmla="*/ 1 h 1"/>
                <a:gd name="T8" fmla="*/ 2 w 2"/>
                <a:gd name="T9" fmla="*/ 0 h 1"/>
                <a:gd name="T10" fmla="*/ 2 w 2"/>
                <a:gd name="T11" fmla="*/ 0 h 1"/>
                <a:gd name="T12" fmla="*/ 1 w 2"/>
                <a:gd name="T13" fmla="*/ 0 h 1"/>
                <a:gd name="T14" fmla="*/ 1 w 2"/>
                <a:gd name="T15" fmla="*/ 1 h 1"/>
                <a:gd name="T16" fmla="*/ 2 w 2"/>
                <a:gd name="T17" fmla="*/ 0 h 1"/>
                <a:gd name="T18" fmla="*/ 1 w 2"/>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1" y="0"/>
                  </a:moveTo>
                  <a:cubicBezTo>
                    <a:pt x="1" y="0"/>
                    <a:pt x="1" y="0"/>
                    <a:pt x="1" y="0"/>
                  </a:cubicBezTo>
                  <a:cubicBezTo>
                    <a:pt x="1" y="0"/>
                    <a:pt x="1" y="0"/>
                    <a:pt x="1" y="0"/>
                  </a:cubicBezTo>
                  <a:cubicBezTo>
                    <a:pt x="1" y="1"/>
                    <a:pt x="1" y="1"/>
                    <a:pt x="2" y="1"/>
                  </a:cubicBezTo>
                  <a:cubicBezTo>
                    <a:pt x="2" y="0"/>
                    <a:pt x="2" y="0"/>
                    <a:pt x="2" y="0"/>
                  </a:cubicBezTo>
                  <a:cubicBezTo>
                    <a:pt x="2" y="0"/>
                    <a:pt x="2" y="0"/>
                    <a:pt x="2" y="0"/>
                  </a:cubicBezTo>
                  <a:cubicBezTo>
                    <a:pt x="1" y="0"/>
                    <a:pt x="1" y="0"/>
                    <a:pt x="1" y="0"/>
                  </a:cubicBezTo>
                  <a:cubicBezTo>
                    <a:pt x="0" y="0"/>
                    <a:pt x="1" y="1"/>
                    <a:pt x="1" y="1"/>
                  </a:cubicBezTo>
                  <a:cubicBezTo>
                    <a:pt x="2" y="0"/>
                    <a:pt x="2" y="0"/>
                    <a:pt x="2" y="0"/>
                  </a:cubicBezTo>
                  <a:cubicBezTo>
                    <a:pt x="1" y="0"/>
                    <a:pt x="1" y="0"/>
                    <a:pt x="1" y="0"/>
                  </a:cubicBez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4" name="iṡľíḓé"/>
            <p:cNvSpPr/>
            <p:nvPr userDrawn="1"/>
          </p:nvSpPr>
          <p:spPr bwMode="auto">
            <a:xfrm>
              <a:off x="5073778" y="251109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5" name="îşľiḋê"/>
            <p:cNvSpPr/>
            <p:nvPr userDrawn="1"/>
          </p:nvSpPr>
          <p:spPr bwMode="auto">
            <a:xfrm>
              <a:off x="5073778" y="251109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6" name="ísľiḋê"/>
            <p:cNvSpPr/>
            <p:nvPr userDrawn="1"/>
          </p:nvSpPr>
          <p:spPr bwMode="auto">
            <a:xfrm>
              <a:off x="5071410" y="2511094"/>
              <a:ext cx="3553" cy="2368"/>
            </a:xfrm>
            <a:custGeom>
              <a:avLst/>
              <a:gdLst>
                <a:gd name="T0" fmla="*/ 1 w 2"/>
                <a:gd name="T1" fmla="*/ 0 h 1"/>
                <a:gd name="T2" fmla="*/ 1 w 2"/>
                <a:gd name="T3" fmla="*/ 0 h 1"/>
                <a:gd name="T4" fmla="*/ 1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1" y="0"/>
                  </a:cubicBezTo>
                  <a:cubicBezTo>
                    <a:pt x="0" y="1"/>
                    <a:pt x="2" y="1"/>
                    <a:pt x="1" y="0"/>
                  </a:cubicBezTo>
                  <a:cubicBezTo>
                    <a:pt x="1" y="0"/>
                    <a:pt x="1" y="0"/>
                    <a:pt x="1" y="0"/>
                  </a:cubicBez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7" name="îşļiḑé"/>
            <p:cNvSpPr/>
            <p:nvPr userDrawn="1"/>
          </p:nvSpPr>
          <p:spPr bwMode="auto">
            <a:xfrm>
              <a:off x="6865528" y="2306221"/>
              <a:ext cx="10659" cy="10659"/>
            </a:xfrm>
            <a:custGeom>
              <a:avLst/>
              <a:gdLst>
                <a:gd name="T0" fmla="*/ 1 w 5"/>
                <a:gd name="T1" fmla="*/ 4 h 5"/>
                <a:gd name="T2" fmla="*/ 1 w 5"/>
                <a:gd name="T3" fmla="*/ 1 h 5"/>
                <a:gd name="T4" fmla="*/ 2 w 5"/>
                <a:gd name="T5" fmla="*/ 2 h 5"/>
                <a:gd name="T6" fmla="*/ 3 w 5"/>
                <a:gd name="T7" fmla="*/ 1 h 5"/>
                <a:gd name="T8" fmla="*/ 3 w 5"/>
                <a:gd name="T9" fmla="*/ 2 h 5"/>
                <a:gd name="T10" fmla="*/ 5 w 5"/>
                <a:gd name="T11" fmla="*/ 2 h 5"/>
                <a:gd name="T12" fmla="*/ 3 w 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1" y="4"/>
                  </a:moveTo>
                  <a:cubicBezTo>
                    <a:pt x="1" y="4"/>
                    <a:pt x="0" y="1"/>
                    <a:pt x="1" y="1"/>
                  </a:cubicBezTo>
                  <a:cubicBezTo>
                    <a:pt x="1" y="0"/>
                    <a:pt x="1" y="2"/>
                    <a:pt x="2" y="2"/>
                  </a:cubicBezTo>
                  <a:cubicBezTo>
                    <a:pt x="2" y="1"/>
                    <a:pt x="3" y="0"/>
                    <a:pt x="3" y="1"/>
                  </a:cubicBezTo>
                  <a:cubicBezTo>
                    <a:pt x="4" y="2"/>
                    <a:pt x="3" y="2"/>
                    <a:pt x="3" y="2"/>
                  </a:cubicBezTo>
                  <a:cubicBezTo>
                    <a:pt x="4" y="3"/>
                    <a:pt x="5" y="2"/>
                    <a:pt x="5" y="2"/>
                  </a:cubicBezTo>
                  <a:cubicBezTo>
                    <a:pt x="5" y="3"/>
                    <a:pt x="3" y="5"/>
                    <a:pt x="3" y="5"/>
                  </a:cubicBezTo>
                </a:path>
              </a:pathLst>
            </a:custGeom>
            <a:solidFill>
              <a:srgbClr val="E851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8" name="íšḻïďè"/>
            <p:cNvSpPr/>
            <p:nvPr userDrawn="1"/>
          </p:nvSpPr>
          <p:spPr bwMode="auto">
            <a:xfrm>
              <a:off x="6867897" y="2314511"/>
              <a:ext cx="5922" cy="2368"/>
            </a:xfrm>
            <a:custGeom>
              <a:avLst/>
              <a:gdLst>
                <a:gd name="T0" fmla="*/ 0 w 3"/>
                <a:gd name="T1" fmla="*/ 0 h 1"/>
                <a:gd name="T2" fmla="*/ 0 w 3"/>
                <a:gd name="T3" fmla="*/ 0 h 1"/>
                <a:gd name="T4" fmla="*/ 2 w 3"/>
                <a:gd name="T5" fmla="*/ 1 h 1"/>
                <a:gd name="T6" fmla="*/ 3 w 3"/>
                <a:gd name="T7" fmla="*/ 1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0" y="0"/>
                    <a:pt x="0" y="0"/>
                    <a:pt x="0" y="0"/>
                  </a:cubicBezTo>
                  <a:cubicBezTo>
                    <a:pt x="2" y="1"/>
                    <a:pt x="2" y="1"/>
                    <a:pt x="2" y="1"/>
                  </a:cubicBezTo>
                  <a:cubicBezTo>
                    <a:pt x="3" y="1"/>
                    <a:pt x="3" y="1"/>
                    <a:pt x="3" y="1"/>
                  </a:cubicBezTo>
                  <a:cubicBezTo>
                    <a:pt x="1" y="0"/>
                    <a:pt x="0" y="0"/>
                    <a:pt x="0" y="0"/>
                  </a:cubicBezTo>
                  <a:close/>
                </a:path>
              </a:pathLst>
            </a:custGeom>
            <a:solidFill>
              <a:srgbClr val="BD35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9" name="ïsḷîďé"/>
            <p:cNvSpPr/>
            <p:nvPr userDrawn="1"/>
          </p:nvSpPr>
          <p:spPr bwMode="auto">
            <a:xfrm>
              <a:off x="6853686" y="2314511"/>
              <a:ext cx="23685" cy="30790"/>
            </a:xfrm>
            <a:custGeom>
              <a:avLst/>
              <a:gdLst>
                <a:gd name="T0" fmla="*/ 11 w 12"/>
                <a:gd name="T1" fmla="*/ 10 h 15"/>
                <a:gd name="T2" fmla="*/ 4 w 12"/>
                <a:gd name="T3" fmla="*/ 14 h 15"/>
                <a:gd name="T4" fmla="*/ 0 w 12"/>
                <a:gd name="T5" fmla="*/ 7 h 15"/>
                <a:gd name="T6" fmla="*/ 8 w 12"/>
                <a:gd name="T7" fmla="*/ 0 h 15"/>
                <a:gd name="T8" fmla="*/ 11 w 12"/>
                <a:gd name="T9" fmla="*/ 10 h 15"/>
              </a:gdLst>
              <a:ahLst/>
              <a:cxnLst>
                <a:cxn ang="0">
                  <a:pos x="T0" y="T1"/>
                </a:cxn>
                <a:cxn ang="0">
                  <a:pos x="T2" y="T3"/>
                </a:cxn>
                <a:cxn ang="0">
                  <a:pos x="T4" y="T5"/>
                </a:cxn>
                <a:cxn ang="0">
                  <a:pos x="T6" y="T7"/>
                </a:cxn>
                <a:cxn ang="0">
                  <a:pos x="T8" y="T9"/>
                </a:cxn>
              </a:cxnLst>
              <a:rect l="0" t="0" r="r" b="b"/>
              <a:pathLst>
                <a:path w="12" h="15">
                  <a:moveTo>
                    <a:pt x="11" y="10"/>
                  </a:moveTo>
                  <a:cubicBezTo>
                    <a:pt x="10" y="13"/>
                    <a:pt x="7" y="15"/>
                    <a:pt x="4" y="14"/>
                  </a:cubicBezTo>
                  <a:cubicBezTo>
                    <a:pt x="1" y="13"/>
                    <a:pt x="0" y="10"/>
                    <a:pt x="0" y="7"/>
                  </a:cubicBezTo>
                  <a:cubicBezTo>
                    <a:pt x="1" y="4"/>
                    <a:pt x="5" y="0"/>
                    <a:pt x="8" y="0"/>
                  </a:cubicBezTo>
                  <a:cubicBezTo>
                    <a:pt x="11" y="1"/>
                    <a:pt x="12" y="7"/>
                    <a:pt x="11" y="10"/>
                  </a:cubicBezTo>
                  <a:close/>
                </a:path>
              </a:pathLst>
            </a:custGeom>
            <a:solidFill>
              <a:srgbClr val="E851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0" name="íslïďé"/>
            <p:cNvSpPr/>
            <p:nvPr userDrawn="1"/>
          </p:nvSpPr>
          <p:spPr bwMode="auto">
            <a:xfrm>
              <a:off x="6775527" y="2280168"/>
              <a:ext cx="9474" cy="11842"/>
            </a:xfrm>
            <a:custGeom>
              <a:avLst/>
              <a:gdLst>
                <a:gd name="T0" fmla="*/ 0 w 5"/>
                <a:gd name="T1" fmla="*/ 5 h 6"/>
                <a:gd name="T2" fmla="*/ 0 w 5"/>
                <a:gd name="T3" fmla="*/ 1 h 6"/>
                <a:gd name="T4" fmla="*/ 1 w 5"/>
                <a:gd name="T5" fmla="*/ 2 h 6"/>
                <a:gd name="T6" fmla="*/ 3 w 5"/>
                <a:gd name="T7" fmla="*/ 1 h 6"/>
                <a:gd name="T8" fmla="*/ 3 w 5"/>
                <a:gd name="T9" fmla="*/ 3 h 6"/>
                <a:gd name="T10" fmla="*/ 4 w 5"/>
                <a:gd name="T11" fmla="*/ 2 h 6"/>
                <a:gd name="T12" fmla="*/ 2 w 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5"/>
                  </a:moveTo>
                  <a:cubicBezTo>
                    <a:pt x="0" y="5"/>
                    <a:pt x="0" y="2"/>
                    <a:pt x="0" y="1"/>
                  </a:cubicBezTo>
                  <a:cubicBezTo>
                    <a:pt x="1" y="1"/>
                    <a:pt x="1" y="2"/>
                    <a:pt x="1" y="2"/>
                  </a:cubicBezTo>
                  <a:cubicBezTo>
                    <a:pt x="2" y="1"/>
                    <a:pt x="2" y="0"/>
                    <a:pt x="3" y="1"/>
                  </a:cubicBezTo>
                  <a:cubicBezTo>
                    <a:pt x="3" y="2"/>
                    <a:pt x="2" y="2"/>
                    <a:pt x="3" y="3"/>
                  </a:cubicBezTo>
                  <a:cubicBezTo>
                    <a:pt x="3" y="3"/>
                    <a:pt x="4" y="2"/>
                    <a:pt x="4" y="2"/>
                  </a:cubicBezTo>
                  <a:cubicBezTo>
                    <a:pt x="5" y="3"/>
                    <a:pt x="3" y="5"/>
                    <a:pt x="2" y="6"/>
                  </a:cubicBezTo>
                </a:path>
              </a:pathLst>
            </a:custGeom>
            <a:solidFill>
              <a:srgbClr val="E851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1" name="î$ļîdè"/>
            <p:cNvSpPr/>
            <p:nvPr userDrawn="1"/>
          </p:nvSpPr>
          <p:spPr bwMode="auto">
            <a:xfrm>
              <a:off x="6775527" y="2288458"/>
              <a:ext cx="5922" cy="3553"/>
            </a:xfrm>
            <a:custGeom>
              <a:avLst/>
              <a:gdLst>
                <a:gd name="T0" fmla="*/ 0 w 3"/>
                <a:gd name="T1" fmla="*/ 0 h 2"/>
                <a:gd name="T2" fmla="*/ 0 w 3"/>
                <a:gd name="T3" fmla="*/ 1 h 2"/>
                <a:gd name="T4" fmla="*/ 2 w 3"/>
                <a:gd name="T5" fmla="*/ 2 h 2"/>
                <a:gd name="T6" fmla="*/ 3 w 3"/>
                <a:gd name="T7" fmla="*/ 1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0" y="1"/>
                    <a:pt x="0" y="1"/>
                    <a:pt x="0" y="1"/>
                  </a:cubicBezTo>
                  <a:cubicBezTo>
                    <a:pt x="2" y="2"/>
                    <a:pt x="2" y="2"/>
                    <a:pt x="2" y="2"/>
                  </a:cubicBezTo>
                  <a:cubicBezTo>
                    <a:pt x="3" y="1"/>
                    <a:pt x="3" y="1"/>
                    <a:pt x="3" y="1"/>
                  </a:cubicBezTo>
                  <a:cubicBezTo>
                    <a:pt x="2" y="0"/>
                    <a:pt x="1" y="0"/>
                    <a:pt x="0" y="0"/>
                  </a:cubicBezTo>
                  <a:close/>
                </a:path>
              </a:pathLst>
            </a:custGeom>
            <a:solidFill>
              <a:srgbClr val="BD35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2" name="îslídè"/>
            <p:cNvSpPr/>
            <p:nvPr userDrawn="1"/>
          </p:nvSpPr>
          <p:spPr bwMode="auto">
            <a:xfrm>
              <a:off x="6761316" y="2288458"/>
              <a:ext cx="26053" cy="30790"/>
            </a:xfrm>
            <a:custGeom>
              <a:avLst/>
              <a:gdLst>
                <a:gd name="T0" fmla="*/ 12 w 13"/>
                <a:gd name="T1" fmla="*/ 10 h 15"/>
                <a:gd name="T2" fmla="*/ 5 w 13"/>
                <a:gd name="T3" fmla="*/ 14 h 15"/>
                <a:gd name="T4" fmla="*/ 1 w 13"/>
                <a:gd name="T5" fmla="*/ 7 h 15"/>
                <a:gd name="T6" fmla="*/ 9 w 13"/>
                <a:gd name="T7" fmla="*/ 1 h 15"/>
                <a:gd name="T8" fmla="*/ 12 w 13"/>
                <a:gd name="T9" fmla="*/ 10 h 15"/>
              </a:gdLst>
              <a:ahLst/>
              <a:cxnLst>
                <a:cxn ang="0">
                  <a:pos x="T0" y="T1"/>
                </a:cxn>
                <a:cxn ang="0">
                  <a:pos x="T2" y="T3"/>
                </a:cxn>
                <a:cxn ang="0">
                  <a:pos x="T4" y="T5"/>
                </a:cxn>
                <a:cxn ang="0">
                  <a:pos x="T6" y="T7"/>
                </a:cxn>
                <a:cxn ang="0">
                  <a:pos x="T8" y="T9"/>
                </a:cxn>
              </a:cxnLst>
              <a:rect l="0" t="0" r="r" b="b"/>
              <a:pathLst>
                <a:path w="13" h="15">
                  <a:moveTo>
                    <a:pt x="12" y="10"/>
                  </a:moveTo>
                  <a:cubicBezTo>
                    <a:pt x="11" y="13"/>
                    <a:pt x="8" y="15"/>
                    <a:pt x="5" y="14"/>
                  </a:cubicBezTo>
                  <a:cubicBezTo>
                    <a:pt x="2" y="13"/>
                    <a:pt x="0" y="10"/>
                    <a:pt x="1" y="7"/>
                  </a:cubicBezTo>
                  <a:cubicBezTo>
                    <a:pt x="2" y="4"/>
                    <a:pt x="6" y="0"/>
                    <a:pt x="9" y="1"/>
                  </a:cubicBezTo>
                  <a:cubicBezTo>
                    <a:pt x="12" y="1"/>
                    <a:pt x="13" y="7"/>
                    <a:pt x="12" y="10"/>
                  </a:cubicBezTo>
                  <a:close/>
                </a:path>
              </a:pathLst>
            </a:custGeom>
            <a:solidFill>
              <a:srgbClr val="E851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3" name="îšḻïďê"/>
            <p:cNvSpPr/>
            <p:nvPr userDrawn="1"/>
          </p:nvSpPr>
          <p:spPr bwMode="auto">
            <a:xfrm>
              <a:off x="6779081" y="2218588"/>
              <a:ext cx="5922" cy="69870"/>
            </a:xfrm>
            <a:custGeom>
              <a:avLst/>
              <a:gdLst>
                <a:gd name="T0" fmla="*/ 0 w 5"/>
                <a:gd name="T1" fmla="*/ 59 h 59"/>
                <a:gd name="T2" fmla="*/ 5 w 5"/>
                <a:gd name="T3" fmla="*/ 0 h 59"/>
                <a:gd name="T4" fmla="*/ 5 w 5"/>
                <a:gd name="T5" fmla="*/ 0 h 59"/>
                <a:gd name="T6" fmla="*/ 2 w 5"/>
                <a:gd name="T7" fmla="*/ 59 h 59"/>
                <a:gd name="T8" fmla="*/ 0 w 5"/>
                <a:gd name="T9" fmla="*/ 59 h 59"/>
              </a:gdLst>
              <a:ahLst/>
              <a:cxnLst>
                <a:cxn ang="0">
                  <a:pos x="T0" y="T1"/>
                </a:cxn>
                <a:cxn ang="0">
                  <a:pos x="T2" y="T3"/>
                </a:cxn>
                <a:cxn ang="0">
                  <a:pos x="T4" y="T5"/>
                </a:cxn>
                <a:cxn ang="0">
                  <a:pos x="T6" y="T7"/>
                </a:cxn>
                <a:cxn ang="0">
                  <a:pos x="T8" y="T9"/>
                </a:cxn>
              </a:cxnLst>
              <a:rect l="0" t="0" r="r" b="b"/>
              <a:pathLst>
                <a:path w="5" h="59">
                  <a:moveTo>
                    <a:pt x="0" y="59"/>
                  </a:moveTo>
                  <a:lnTo>
                    <a:pt x="5" y="0"/>
                  </a:lnTo>
                  <a:lnTo>
                    <a:pt x="5" y="0"/>
                  </a:lnTo>
                  <a:lnTo>
                    <a:pt x="2" y="59"/>
                  </a:lnTo>
                  <a:lnTo>
                    <a:pt x="0" y="59"/>
                  </a:lnTo>
                  <a:close/>
                </a:path>
              </a:pathLst>
            </a:custGeom>
            <a:solidFill>
              <a:srgbClr val="B261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4" name="îş1iḋe"/>
            <p:cNvSpPr/>
            <p:nvPr userDrawn="1"/>
          </p:nvSpPr>
          <p:spPr bwMode="auto">
            <a:xfrm>
              <a:off x="6809871" y="2229246"/>
              <a:ext cx="13027" cy="68686"/>
            </a:xfrm>
            <a:custGeom>
              <a:avLst/>
              <a:gdLst>
                <a:gd name="T0" fmla="*/ 0 w 11"/>
                <a:gd name="T1" fmla="*/ 58 h 58"/>
                <a:gd name="T2" fmla="*/ 11 w 11"/>
                <a:gd name="T3" fmla="*/ 0 h 58"/>
                <a:gd name="T4" fmla="*/ 11 w 11"/>
                <a:gd name="T5" fmla="*/ 0 h 58"/>
                <a:gd name="T6" fmla="*/ 2 w 11"/>
                <a:gd name="T7" fmla="*/ 58 h 58"/>
                <a:gd name="T8" fmla="*/ 0 w 11"/>
                <a:gd name="T9" fmla="*/ 58 h 58"/>
              </a:gdLst>
              <a:ahLst/>
              <a:cxnLst>
                <a:cxn ang="0">
                  <a:pos x="T0" y="T1"/>
                </a:cxn>
                <a:cxn ang="0">
                  <a:pos x="T2" y="T3"/>
                </a:cxn>
                <a:cxn ang="0">
                  <a:pos x="T4" y="T5"/>
                </a:cxn>
                <a:cxn ang="0">
                  <a:pos x="T6" y="T7"/>
                </a:cxn>
                <a:cxn ang="0">
                  <a:pos x="T8" y="T9"/>
                </a:cxn>
              </a:cxnLst>
              <a:rect l="0" t="0" r="r" b="b"/>
              <a:pathLst>
                <a:path w="11" h="58">
                  <a:moveTo>
                    <a:pt x="0" y="58"/>
                  </a:moveTo>
                  <a:lnTo>
                    <a:pt x="11" y="0"/>
                  </a:lnTo>
                  <a:lnTo>
                    <a:pt x="11" y="0"/>
                  </a:lnTo>
                  <a:lnTo>
                    <a:pt x="2" y="58"/>
                  </a:lnTo>
                  <a:lnTo>
                    <a:pt x="0" y="58"/>
                  </a:lnTo>
                  <a:close/>
                </a:path>
              </a:pathLst>
            </a:custGeom>
            <a:solidFill>
              <a:srgbClr val="B261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5" name="íṧlïḓe"/>
            <p:cNvSpPr/>
            <p:nvPr userDrawn="1"/>
          </p:nvSpPr>
          <p:spPr bwMode="auto">
            <a:xfrm>
              <a:off x="6837108" y="2241088"/>
              <a:ext cx="28422" cy="63949"/>
            </a:xfrm>
            <a:custGeom>
              <a:avLst/>
              <a:gdLst>
                <a:gd name="T0" fmla="*/ 1 w 24"/>
                <a:gd name="T1" fmla="*/ 54 h 54"/>
                <a:gd name="T2" fmla="*/ 0 w 24"/>
                <a:gd name="T3" fmla="*/ 54 h 54"/>
                <a:gd name="T4" fmla="*/ 22 w 24"/>
                <a:gd name="T5" fmla="*/ 0 h 54"/>
                <a:gd name="T6" fmla="*/ 24 w 24"/>
                <a:gd name="T7" fmla="*/ 0 h 54"/>
                <a:gd name="T8" fmla="*/ 1 w 24"/>
                <a:gd name="T9" fmla="*/ 54 h 54"/>
              </a:gdLst>
              <a:ahLst/>
              <a:cxnLst>
                <a:cxn ang="0">
                  <a:pos x="T0" y="T1"/>
                </a:cxn>
                <a:cxn ang="0">
                  <a:pos x="T2" y="T3"/>
                </a:cxn>
                <a:cxn ang="0">
                  <a:pos x="T4" y="T5"/>
                </a:cxn>
                <a:cxn ang="0">
                  <a:pos x="T6" y="T7"/>
                </a:cxn>
                <a:cxn ang="0">
                  <a:pos x="T8" y="T9"/>
                </a:cxn>
              </a:cxnLst>
              <a:rect l="0" t="0" r="r" b="b"/>
              <a:pathLst>
                <a:path w="24" h="54">
                  <a:moveTo>
                    <a:pt x="1" y="54"/>
                  </a:moveTo>
                  <a:lnTo>
                    <a:pt x="0" y="54"/>
                  </a:lnTo>
                  <a:lnTo>
                    <a:pt x="22" y="0"/>
                  </a:lnTo>
                  <a:lnTo>
                    <a:pt x="24" y="0"/>
                  </a:lnTo>
                  <a:lnTo>
                    <a:pt x="1" y="54"/>
                  </a:lnTo>
                  <a:close/>
                </a:path>
              </a:pathLst>
            </a:custGeom>
            <a:solidFill>
              <a:srgbClr val="B261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6" name="îŝ1ïḑè"/>
            <p:cNvSpPr/>
            <p:nvPr userDrawn="1"/>
          </p:nvSpPr>
          <p:spPr bwMode="auto">
            <a:xfrm>
              <a:off x="6867897" y="2251747"/>
              <a:ext cx="34343" cy="62765"/>
            </a:xfrm>
            <a:custGeom>
              <a:avLst/>
              <a:gdLst>
                <a:gd name="T0" fmla="*/ 1 w 29"/>
                <a:gd name="T1" fmla="*/ 53 h 53"/>
                <a:gd name="T2" fmla="*/ 0 w 29"/>
                <a:gd name="T3" fmla="*/ 52 h 53"/>
                <a:gd name="T4" fmla="*/ 29 w 29"/>
                <a:gd name="T5" fmla="*/ 0 h 53"/>
                <a:gd name="T6" fmla="*/ 29 w 29"/>
                <a:gd name="T7" fmla="*/ 0 h 53"/>
                <a:gd name="T8" fmla="*/ 1 w 29"/>
                <a:gd name="T9" fmla="*/ 53 h 53"/>
              </a:gdLst>
              <a:ahLst/>
              <a:cxnLst>
                <a:cxn ang="0">
                  <a:pos x="T0" y="T1"/>
                </a:cxn>
                <a:cxn ang="0">
                  <a:pos x="T2" y="T3"/>
                </a:cxn>
                <a:cxn ang="0">
                  <a:pos x="T4" y="T5"/>
                </a:cxn>
                <a:cxn ang="0">
                  <a:pos x="T6" y="T7"/>
                </a:cxn>
                <a:cxn ang="0">
                  <a:pos x="T8" y="T9"/>
                </a:cxn>
              </a:cxnLst>
              <a:rect l="0" t="0" r="r" b="b"/>
              <a:pathLst>
                <a:path w="29" h="53">
                  <a:moveTo>
                    <a:pt x="1" y="53"/>
                  </a:moveTo>
                  <a:lnTo>
                    <a:pt x="0" y="52"/>
                  </a:lnTo>
                  <a:lnTo>
                    <a:pt x="29" y="0"/>
                  </a:lnTo>
                  <a:lnTo>
                    <a:pt x="29" y="0"/>
                  </a:lnTo>
                  <a:lnTo>
                    <a:pt x="1" y="53"/>
                  </a:lnTo>
                  <a:close/>
                </a:path>
              </a:pathLst>
            </a:custGeom>
            <a:solidFill>
              <a:srgbClr val="B2612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7" name="iṧḷîdê"/>
            <p:cNvSpPr/>
            <p:nvPr userDrawn="1"/>
          </p:nvSpPr>
          <p:spPr bwMode="auto">
            <a:xfrm>
              <a:off x="6747105" y="1911870"/>
              <a:ext cx="298428" cy="329218"/>
            </a:xfrm>
            <a:custGeom>
              <a:avLst/>
              <a:gdLst>
                <a:gd name="T0" fmla="*/ 81 w 146"/>
                <a:gd name="T1" fmla="*/ 161 h 161"/>
                <a:gd name="T2" fmla="*/ 136 w 146"/>
                <a:gd name="T3" fmla="*/ 93 h 161"/>
                <a:gd name="T4" fmla="*/ 90 w 146"/>
                <a:gd name="T5" fmla="*/ 10 h 161"/>
                <a:gd name="T6" fmla="*/ 7 w 146"/>
                <a:gd name="T7" fmla="*/ 56 h 161"/>
                <a:gd name="T8" fmla="*/ 18 w 146"/>
                <a:gd name="T9" fmla="*/ 143 h 161"/>
                <a:gd name="T10" fmla="*/ 81 w 146"/>
                <a:gd name="T11" fmla="*/ 161 h 161"/>
              </a:gdLst>
              <a:ahLst/>
              <a:cxnLst>
                <a:cxn ang="0">
                  <a:pos x="T0" y="T1"/>
                </a:cxn>
                <a:cxn ang="0">
                  <a:pos x="T2" y="T3"/>
                </a:cxn>
                <a:cxn ang="0">
                  <a:pos x="T4" y="T5"/>
                </a:cxn>
                <a:cxn ang="0">
                  <a:pos x="T6" y="T7"/>
                </a:cxn>
                <a:cxn ang="0">
                  <a:pos x="T8" y="T9"/>
                </a:cxn>
                <a:cxn ang="0">
                  <a:pos x="T10" y="T11"/>
                </a:cxn>
              </a:cxnLst>
              <a:rect l="0" t="0" r="r" b="b"/>
              <a:pathLst>
                <a:path w="146" h="161">
                  <a:moveTo>
                    <a:pt x="81" y="161"/>
                  </a:moveTo>
                  <a:cubicBezTo>
                    <a:pt x="106" y="147"/>
                    <a:pt x="129" y="117"/>
                    <a:pt x="136" y="93"/>
                  </a:cubicBezTo>
                  <a:cubicBezTo>
                    <a:pt x="146" y="57"/>
                    <a:pt x="125" y="20"/>
                    <a:pt x="90" y="10"/>
                  </a:cubicBezTo>
                  <a:cubicBezTo>
                    <a:pt x="54" y="0"/>
                    <a:pt x="17" y="20"/>
                    <a:pt x="7" y="56"/>
                  </a:cubicBezTo>
                  <a:cubicBezTo>
                    <a:pt x="0" y="80"/>
                    <a:pt x="4" y="117"/>
                    <a:pt x="18" y="143"/>
                  </a:cubicBezTo>
                  <a:lnTo>
                    <a:pt x="81" y="161"/>
                  </a:lnTo>
                  <a:close/>
                </a:path>
              </a:pathLst>
            </a:custGeom>
            <a:solidFill>
              <a:srgbClr val="E851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8" name="iṩ1íde"/>
            <p:cNvSpPr/>
            <p:nvPr userDrawn="1"/>
          </p:nvSpPr>
          <p:spPr bwMode="auto">
            <a:xfrm>
              <a:off x="6770791" y="1915423"/>
              <a:ext cx="251058" cy="322112"/>
            </a:xfrm>
            <a:custGeom>
              <a:avLst/>
              <a:gdLst>
                <a:gd name="T0" fmla="*/ 63 w 122"/>
                <a:gd name="T1" fmla="*/ 157 h 157"/>
                <a:gd name="T2" fmla="*/ 112 w 122"/>
                <a:gd name="T3" fmla="*/ 87 h 157"/>
                <a:gd name="T4" fmla="*/ 78 w 122"/>
                <a:gd name="T5" fmla="*/ 8 h 157"/>
                <a:gd name="T6" fmla="*/ 7 w 122"/>
                <a:gd name="T7" fmla="*/ 57 h 157"/>
                <a:gd name="T8" fmla="*/ 11 w 122"/>
                <a:gd name="T9" fmla="*/ 142 h 157"/>
                <a:gd name="T10" fmla="*/ 63 w 122"/>
                <a:gd name="T11" fmla="*/ 157 h 157"/>
              </a:gdLst>
              <a:ahLst/>
              <a:cxnLst>
                <a:cxn ang="0">
                  <a:pos x="T0" y="T1"/>
                </a:cxn>
                <a:cxn ang="0">
                  <a:pos x="T2" y="T3"/>
                </a:cxn>
                <a:cxn ang="0">
                  <a:pos x="T4" y="T5"/>
                </a:cxn>
                <a:cxn ang="0">
                  <a:pos x="T6" y="T7"/>
                </a:cxn>
                <a:cxn ang="0">
                  <a:pos x="T8" y="T9"/>
                </a:cxn>
                <a:cxn ang="0">
                  <a:pos x="T10" y="T11"/>
                </a:cxn>
              </a:cxnLst>
              <a:rect l="0" t="0" r="r" b="b"/>
              <a:pathLst>
                <a:path w="122" h="157">
                  <a:moveTo>
                    <a:pt x="63" y="157"/>
                  </a:moveTo>
                  <a:cubicBezTo>
                    <a:pt x="85" y="142"/>
                    <a:pt x="105" y="111"/>
                    <a:pt x="112" y="87"/>
                  </a:cubicBezTo>
                  <a:cubicBezTo>
                    <a:pt x="122" y="52"/>
                    <a:pt x="107" y="16"/>
                    <a:pt x="78" y="8"/>
                  </a:cubicBezTo>
                  <a:cubicBezTo>
                    <a:pt x="49" y="0"/>
                    <a:pt x="17" y="22"/>
                    <a:pt x="7" y="57"/>
                  </a:cubicBezTo>
                  <a:cubicBezTo>
                    <a:pt x="0" y="81"/>
                    <a:pt x="1" y="118"/>
                    <a:pt x="11" y="142"/>
                  </a:cubicBezTo>
                  <a:lnTo>
                    <a:pt x="63" y="15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9" name="îṥ1íḍe"/>
            <p:cNvSpPr/>
            <p:nvPr userDrawn="1"/>
          </p:nvSpPr>
          <p:spPr bwMode="auto">
            <a:xfrm>
              <a:off x="6800396" y="1920160"/>
              <a:ext cx="188294" cy="312638"/>
            </a:xfrm>
            <a:custGeom>
              <a:avLst/>
              <a:gdLst>
                <a:gd name="T0" fmla="*/ 41 w 92"/>
                <a:gd name="T1" fmla="*/ 153 h 153"/>
                <a:gd name="T2" fmla="*/ 82 w 92"/>
                <a:gd name="T3" fmla="*/ 81 h 153"/>
                <a:gd name="T4" fmla="*/ 64 w 92"/>
                <a:gd name="T5" fmla="*/ 6 h 153"/>
                <a:gd name="T6" fmla="*/ 9 w 92"/>
                <a:gd name="T7" fmla="*/ 60 h 153"/>
                <a:gd name="T8" fmla="*/ 5 w 92"/>
                <a:gd name="T9" fmla="*/ 142 h 153"/>
                <a:gd name="T10" fmla="*/ 41 w 92"/>
                <a:gd name="T11" fmla="*/ 153 h 153"/>
              </a:gdLst>
              <a:ahLst/>
              <a:cxnLst>
                <a:cxn ang="0">
                  <a:pos x="T0" y="T1"/>
                </a:cxn>
                <a:cxn ang="0">
                  <a:pos x="T2" y="T3"/>
                </a:cxn>
                <a:cxn ang="0">
                  <a:pos x="T4" y="T5"/>
                </a:cxn>
                <a:cxn ang="0">
                  <a:pos x="T6" y="T7"/>
                </a:cxn>
                <a:cxn ang="0">
                  <a:pos x="T8" y="T9"/>
                </a:cxn>
                <a:cxn ang="0">
                  <a:pos x="T10" y="T11"/>
                </a:cxn>
              </a:cxnLst>
              <a:rect l="0" t="0" r="r" b="b"/>
              <a:pathLst>
                <a:path w="92" h="153">
                  <a:moveTo>
                    <a:pt x="41" y="153"/>
                  </a:moveTo>
                  <a:cubicBezTo>
                    <a:pt x="58" y="137"/>
                    <a:pt x="75" y="105"/>
                    <a:pt x="82" y="81"/>
                  </a:cubicBezTo>
                  <a:cubicBezTo>
                    <a:pt x="92" y="45"/>
                    <a:pt x="84" y="12"/>
                    <a:pt x="64" y="6"/>
                  </a:cubicBezTo>
                  <a:cubicBezTo>
                    <a:pt x="44" y="0"/>
                    <a:pt x="19" y="24"/>
                    <a:pt x="9" y="60"/>
                  </a:cubicBezTo>
                  <a:cubicBezTo>
                    <a:pt x="2" y="84"/>
                    <a:pt x="0" y="120"/>
                    <a:pt x="5" y="142"/>
                  </a:cubicBezTo>
                  <a:lnTo>
                    <a:pt x="41" y="153"/>
                  </a:lnTo>
                  <a:close/>
                </a:path>
              </a:pathLst>
            </a:custGeom>
            <a:solidFill>
              <a:srgbClr val="E851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0" name="îṥḻíḍè"/>
            <p:cNvSpPr/>
            <p:nvPr userDrawn="1"/>
          </p:nvSpPr>
          <p:spPr bwMode="auto">
            <a:xfrm>
              <a:off x="6832370" y="1928450"/>
              <a:ext cx="113687" cy="298428"/>
            </a:xfrm>
            <a:custGeom>
              <a:avLst/>
              <a:gdLst>
                <a:gd name="T0" fmla="*/ 14 w 55"/>
                <a:gd name="T1" fmla="*/ 146 h 146"/>
                <a:gd name="T2" fmla="*/ 43 w 55"/>
                <a:gd name="T3" fmla="*/ 70 h 146"/>
                <a:gd name="T4" fmla="*/ 48 w 55"/>
                <a:gd name="T5" fmla="*/ 2 h 146"/>
                <a:gd name="T6" fmla="*/ 16 w 55"/>
                <a:gd name="T7" fmla="*/ 62 h 146"/>
                <a:gd name="T8" fmla="*/ 0 w 55"/>
                <a:gd name="T9" fmla="*/ 142 h 146"/>
                <a:gd name="T10" fmla="*/ 14 w 55"/>
                <a:gd name="T11" fmla="*/ 146 h 146"/>
              </a:gdLst>
              <a:ahLst/>
              <a:cxnLst>
                <a:cxn ang="0">
                  <a:pos x="T0" y="T1"/>
                </a:cxn>
                <a:cxn ang="0">
                  <a:pos x="T2" y="T3"/>
                </a:cxn>
                <a:cxn ang="0">
                  <a:pos x="T4" y="T5"/>
                </a:cxn>
                <a:cxn ang="0">
                  <a:pos x="T6" y="T7"/>
                </a:cxn>
                <a:cxn ang="0">
                  <a:pos x="T8" y="T9"/>
                </a:cxn>
                <a:cxn ang="0">
                  <a:pos x="T10" y="T11"/>
                </a:cxn>
              </a:cxnLst>
              <a:rect l="0" t="0" r="r" b="b"/>
              <a:pathLst>
                <a:path w="55" h="146">
                  <a:moveTo>
                    <a:pt x="14" y="146"/>
                  </a:moveTo>
                  <a:cubicBezTo>
                    <a:pt x="24" y="127"/>
                    <a:pt x="36" y="94"/>
                    <a:pt x="43" y="70"/>
                  </a:cubicBezTo>
                  <a:cubicBezTo>
                    <a:pt x="53" y="35"/>
                    <a:pt x="55" y="4"/>
                    <a:pt x="48" y="2"/>
                  </a:cubicBezTo>
                  <a:cubicBezTo>
                    <a:pt x="40" y="0"/>
                    <a:pt x="26" y="27"/>
                    <a:pt x="16" y="62"/>
                  </a:cubicBezTo>
                  <a:cubicBezTo>
                    <a:pt x="9" y="86"/>
                    <a:pt x="2" y="121"/>
                    <a:pt x="0" y="142"/>
                  </a:cubicBezTo>
                  <a:lnTo>
                    <a:pt x="14" y="14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1" name="iŝľiḓè"/>
            <p:cNvSpPr/>
            <p:nvPr userDrawn="1"/>
          </p:nvSpPr>
          <p:spPr bwMode="auto">
            <a:xfrm>
              <a:off x="6779081" y="2198456"/>
              <a:ext cx="137371" cy="54475"/>
            </a:xfrm>
            <a:custGeom>
              <a:avLst/>
              <a:gdLst>
                <a:gd name="T0" fmla="*/ 116 w 116"/>
                <a:gd name="T1" fmla="*/ 33 h 46"/>
                <a:gd name="T2" fmla="*/ 0 w 116"/>
                <a:gd name="T3" fmla="*/ 0 h 46"/>
                <a:gd name="T4" fmla="*/ 4 w 116"/>
                <a:gd name="T5" fmla="*/ 17 h 46"/>
                <a:gd name="T6" fmla="*/ 106 w 116"/>
                <a:gd name="T7" fmla="*/ 46 h 46"/>
                <a:gd name="T8" fmla="*/ 116 w 116"/>
                <a:gd name="T9" fmla="*/ 33 h 46"/>
              </a:gdLst>
              <a:ahLst/>
              <a:cxnLst>
                <a:cxn ang="0">
                  <a:pos x="T0" y="T1"/>
                </a:cxn>
                <a:cxn ang="0">
                  <a:pos x="T2" y="T3"/>
                </a:cxn>
                <a:cxn ang="0">
                  <a:pos x="T4" y="T5"/>
                </a:cxn>
                <a:cxn ang="0">
                  <a:pos x="T6" y="T7"/>
                </a:cxn>
                <a:cxn ang="0">
                  <a:pos x="T8" y="T9"/>
                </a:cxn>
              </a:cxnLst>
              <a:rect l="0" t="0" r="r" b="b"/>
              <a:pathLst>
                <a:path w="116" h="46">
                  <a:moveTo>
                    <a:pt x="116" y="33"/>
                  </a:moveTo>
                  <a:lnTo>
                    <a:pt x="0" y="0"/>
                  </a:lnTo>
                  <a:lnTo>
                    <a:pt x="4" y="17"/>
                  </a:lnTo>
                  <a:lnTo>
                    <a:pt x="106" y="46"/>
                  </a:lnTo>
                  <a:lnTo>
                    <a:pt x="116" y="33"/>
                  </a:lnTo>
                  <a:close/>
                </a:path>
              </a:pathLst>
            </a:custGeom>
            <a:solidFill>
              <a:srgbClr val="C13D0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2" name="íṥlîḑe"/>
            <p:cNvSpPr/>
            <p:nvPr userDrawn="1"/>
          </p:nvSpPr>
          <p:spPr bwMode="auto">
            <a:xfrm>
              <a:off x="6781449" y="2215035"/>
              <a:ext cx="125529" cy="37896"/>
            </a:xfrm>
            <a:custGeom>
              <a:avLst/>
              <a:gdLst>
                <a:gd name="T0" fmla="*/ 2 w 106"/>
                <a:gd name="T1" fmla="*/ 3 h 32"/>
                <a:gd name="T2" fmla="*/ 104 w 106"/>
                <a:gd name="T3" fmla="*/ 32 h 32"/>
                <a:gd name="T4" fmla="*/ 106 w 106"/>
                <a:gd name="T5" fmla="*/ 29 h 32"/>
                <a:gd name="T6" fmla="*/ 0 w 106"/>
                <a:gd name="T7" fmla="*/ 0 h 32"/>
                <a:gd name="T8" fmla="*/ 2 w 106"/>
                <a:gd name="T9" fmla="*/ 3 h 32"/>
              </a:gdLst>
              <a:ahLst/>
              <a:cxnLst>
                <a:cxn ang="0">
                  <a:pos x="T0" y="T1"/>
                </a:cxn>
                <a:cxn ang="0">
                  <a:pos x="T2" y="T3"/>
                </a:cxn>
                <a:cxn ang="0">
                  <a:pos x="T4" y="T5"/>
                </a:cxn>
                <a:cxn ang="0">
                  <a:pos x="T6" y="T7"/>
                </a:cxn>
                <a:cxn ang="0">
                  <a:pos x="T8" y="T9"/>
                </a:cxn>
              </a:cxnLst>
              <a:rect l="0" t="0" r="r" b="b"/>
              <a:pathLst>
                <a:path w="106" h="32">
                  <a:moveTo>
                    <a:pt x="2" y="3"/>
                  </a:moveTo>
                  <a:lnTo>
                    <a:pt x="104" y="32"/>
                  </a:lnTo>
                  <a:lnTo>
                    <a:pt x="106" y="29"/>
                  </a:lnTo>
                  <a:lnTo>
                    <a:pt x="0" y="0"/>
                  </a:lnTo>
                  <a:lnTo>
                    <a:pt x="2" y="3"/>
                  </a:lnTo>
                  <a:close/>
                </a:path>
              </a:pathLst>
            </a:custGeom>
            <a:solidFill>
              <a:srgbClr val="F4A7B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 name="iSḷiďê"/>
            <p:cNvSpPr/>
            <p:nvPr userDrawn="1"/>
          </p:nvSpPr>
          <p:spPr bwMode="auto">
            <a:xfrm>
              <a:off x="6770791" y="2277800"/>
              <a:ext cx="100661" cy="73423"/>
            </a:xfrm>
            <a:custGeom>
              <a:avLst/>
              <a:gdLst>
                <a:gd name="T0" fmla="*/ 43 w 49"/>
                <a:gd name="T1" fmla="*/ 31 h 36"/>
                <a:gd name="T2" fmla="*/ 36 w 49"/>
                <a:gd name="T3" fmla="*/ 35 h 36"/>
                <a:gd name="T4" fmla="*/ 5 w 49"/>
                <a:gd name="T5" fmla="*/ 26 h 36"/>
                <a:gd name="T6" fmla="*/ 1 w 49"/>
                <a:gd name="T7" fmla="*/ 19 h 36"/>
                <a:gd name="T8" fmla="*/ 5 w 49"/>
                <a:gd name="T9" fmla="*/ 3 h 36"/>
                <a:gd name="T10" fmla="*/ 12 w 49"/>
                <a:gd name="T11" fmla="*/ 1 h 36"/>
                <a:gd name="T12" fmla="*/ 43 w 49"/>
                <a:gd name="T13" fmla="*/ 11 h 36"/>
                <a:gd name="T14" fmla="*/ 48 w 49"/>
                <a:gd name="T15" fmla="*/ 15 h 36"/>
                <a:gd name="T16" fmla="*/ 43 w 49"/>
                <a:gd name="T1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36">
                  <a:moveTo>
                    <a:pt x="43" y="31"/>
                  </a:moveTo>
                  <a:cubicBezTo>
                    <a:pt x="43" y="34"/>
                    <a:pt x="39" y="36"/>
                    <a:pt x="36" y="35"/>
                  </a:cubicBezTo>
                  <a:cubicBezTo>
                    <a:pt x="5" y="26"/>
                    <a:pt x="5" y="26"/>
                    <a:pt x="5" y="26"/>
                  </a:cubicBezTo>
                  <a:cubicBezTo>
                    <a:pt x="2" y="25"/>
                    <a:pt x="0" y="22"/>
                    <a:pt x="1" y="19"/>
                  </a:cubicBezTo>
                  <a:cubicBezTo>
                    <a:pt x="5" y="3"/>
                    <a:pt x="5" y="3"/>
                    <a:pt x="5" y="3"/>
                  </a:cubicBezTo>
                  <a:cubicBezTo>
                    <a:pt x="6" y="0"/>
                    <a:pt x="9" y="1"/>
                    <a:pt x="12" y="1"/>
                  </a:cubicBezTo>
                  <a:cubicBezTo>
                    <a:pt x="43" y="11"/>
                    <a:pt x="43" y="11"/>
                    <a:pt x="43" y="11"/>
                  </a:cubicBezTo>
                  <a:cubicBezTo>
                    <a:pt x="46" y="11"/>
                    <a:pt x="49" y="12"/>
                    <a:pt x="48" y="15"/>
                  </a:cubicBezTo>
                  <a:lnTo>
                    <a:pt x="43" y="31"/>
                  </a:lnTo>
                  <a:close/>
                </a:path>
              </a:pathLst>
            </a:custGeom>
            <a:solidFill>
              <a:srgbClr val="A8601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 name="ïşļiḋè"/>
            <p:cNvSpPr/>
            <p:nvPr userDrawn="1"/>
          </p:nvSpPr>
          <p:spPr bwMode="auto">
            <a:xfrm>
              <a:off x="6775527" y="2274247"/>
              <a:ext cx="101844" cy="40264"/>
            </a:xfrm>
            <a:custGeom>
              <a:avLst/>
              <a:gdLst>
                <a:gd name="T0" fmla="*/ 49 w 50"/>
                <a:gd name="T1" fmla="*/ 17 h 20"/>
                <a:gd name="T2" fmla="*/ 45 w 50"/>
                <a:gd name="T3" fmla="*/ 20 h 20"/>
                <a:gd name="T4" fmla="*/ 3 w 50"/>
                <a:gd name="T5" fmla="*/ 7 h 20"/>
                <a:gd name="T6" fmla="*/ 0 w 50"/>
                <a:gd name="T7" fmla="*/ 3 h 20"/>
                <a:gd name="T8" fmla="*/ 5 w 50"/>
                <a:gd name="T9" fmla="*/ 1 h 20"/>
                <a:gd name="T10" fmla="*/ 47 w 50"/>
                <a:gd name="T11" fmla="*/ 13 h 20"/>
                <a:gd name="T12" fmla="*/ 49 w 50"/>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50" h="20">
                  <a:moveTo>
                    <a:pt x="49" y="17"/>
                  </a:moveTo>
                  <a:cubicBezTo>
                    <a:pt x="49" y="19"/>
                    <a:pt x="47" y="20"/>
                    <a:pt x="45" y="20"/>
                  </a:cubicBezTo>
                  <a:cubicBezTo>
                    <a:pt x="3" y="7"/>
                    <a:pt x="3" y="7"/>
                    <a:pt x="3" y="7"/>
                  </a:cubicBezTo>
                  <a:cubicBezTo>
                    <a:pt x="1" y="7"/>
                    <a:pt x="0" y="5"/>
                    <a:pt x="0" y="3"/>
                  </a:cubicBezTo>
                  <a:cubicBezTo>
                    <a:pt x="1" y="1"/>
                    <a:pt x="3" y="0"/>
                    <a:pt x="5" y="1"/>
                  </a:cubicBezTo>
                  <a:cubicBezTo>
                    <a:pt x="47" y="13"/>
                    <a:pt x="47" y="13"/>
                    <a:pt x="47" y="13"/>
                  </a:cubicBezTo>
                  <a:cubicBezTo>
                    <a:pt x="49" y="14"/>
                    <a:pt x="50" y="15"/>
                    <a:pt x="49" y="17"/>
                  </a:cubicBezTo>
                  <a:close/>
                </a:path>
              </a:pathLst>
            </a:custGeom>
            <a:solidFill>
              <a:srgbClr val="904B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 name="ï$ľiḋe"/>
            <p:cNvSpPr/>
            <p:nvPr userDrawn="1"/>
          </p:nvSpPr>
          <p:spPr bwMode="auto">
            <a:xfrm>
              <a:off x="6820527" y="2294379"/>
              <a:ext cx="10659" cy="10659"/>
            </a:xfrm>
            <a:custGeom>
              <a:avLst/>
              <a:gdLst>
                <a:gd name="T0" fmla="*/ 0 w 5"/>
                <a:gd name="T1" fmla="*/ 4 h 5"/>
                <a:gd name="T2" fmla="*/ 1 w 5"/>
                <a:gd name="T3" fmla="*/ 1 h 5"/>
                <a:gd name="T4" fmla="*/ 2 w 5"/>
                <a:gd name="T5" fmla="*/ 1 h 5"/>
                <a:gd name="T6" fmla="*/ 3 w 5"/>
                <a:gd name="T7" fmla="*/ 0 h 5"/>
                <a:gd name="T8" fmla="*/ 3 w 5"/>
                <a:gd name="T9" fmla="*/ 2 h 5"/>
                <a:gd name="T10" fmla="*/ 5 w 5"/>
                <a:gd name="T11" fmla="*/ 2 h 5"/>
                <a:gd name="T12" fmla="*/ 2 w 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0" y="4"/>
                  </a:moveTo>
                  <a:cubicBezTo>
                    <a:pt x="0" y="4"/>
                    <a:pt x="0" y="1"/>
                    <a:pt x="1" y="1"/>
                  </a:cubicBezTo>
                  <a:cubicBezTo>
                    <a:pt x="1" y="0"/>
                    <a:pt x="1" y="2"/>
                    <a:pt x="2" y="1"/>
                  </a:cubicBezTo>
                  <a:cubicBezTo>
                    <a:pt x="2" y="1"/>
                    <a:pt x="2" y="0"/>
                    <a:pt x="3" y="0"/>
                  </a:cubicBezTo>
                  <a:cubicBezTo>
                    <a:pt x="3" y="1"/>
                    <a:pt x="3" y="2"/>
                    <a:pt x="3" y="2"/>
                  </a:cubicBezTo>
                  <a:cubicBezTo>
                    <a:pt x="4" y="2"/>
                    <a:pt x="4" y="1"/>
                    <a:pt x="5" y="2"/>
                  </a:cubicBezTo>
                  <a:cubicBezTo>
                    <a:pt x="5" y="2"/>
                    <a:pt x="3" y="5"/>
                    <a:pt x="2" y="5"/>
                  </a:cubicBezTo>
                </a:path>
              </a:pathLst>
            </a:custGeom>
            <a:solidFill>
              <a:srgbClr val="E851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 name="íŝľîḍè"/>
            <p:cNvSpPr/>
            <p:nvPr userDrawn="1"/>
          </p:nvSpPr>
          <p:spPr bwMode="auto">
            <a:xfrm>
              <a:off x="6820527" y="2300300"/>
              <a:ext cx="5922" cy="4737"/>
            </a:xfrm>
            <a:custGeom>
              <a:avLst/>
              <a:gdLst>
                <a:gd name="T0" fmla="*/ 0 w 3"/>
                <a:gd name="T1" fmla="*/ 0 h 2"/>
                <a:gd name="T2" fmla="*/ 0 w 3"/>
                <a:gd name="T3" fmla="*/ 1 h 2"/>
                <a:gd name="T4" fmla="*/ 2 w 3"/>
                <a:gd name="T5" fmla="*/ 2 h 2"/>
                <a:gd name="T6" fmla="*/ 3 w 3"/>
                <a:gd name="T7" fmla="*/ 1 h 2"/>
                <a:gd name="T8" fmla="*/ 0 w 3"/>
                <a:gd name="T9" fmla="*/ 0 h 2"/>
              </a:gdLst>
              <a:ahLst/>
              <a:cxnLst>
                <a:cxn ang="0">
                  <a:pos x="T0" y="T1"/>
                </a:cxn>
                <a:cxn ang="0">
                  <a:pos x="T2" y="T3"/>
                </a:cxn>
                <a:cxn ang="0">
                  <a:pos x="T4" y="T5"/>
                </a:cxn>
                <a:cxn ang="0">
                  <a:pos x="T6" y="T7"/>
                </a:cxn>
                <a:cxn ang="0">
                  <a:pos x="T8" y="T9"/>
                </a:cxn>
              </a:cxnLst>
              <a:rect l="0" t="0" r="r" b="b"/>
              <a:pathLst>
                <a:path w="3" h="2">
                  <a:moveTo>
                    <a:pt x="0" y="0"/>
                  </a:moveTo>
                  <a:cubicBezTo>
                    <a:pt x="0" y="1"/>
                    <a:pt x="0" y="1"/>
                    <a:pt x="0" y="1"/>
                  </a:cubicBezTo>
                  <a:cubicBezTo>
                    <a:pt x="2" y="2"/>
                    <a:pt x="2" y="2"/>
                    <a:pt x="2" y="2"/>
                  </a:cubicBezTo>
                  <a:cubicBezTo>
                    <a:pt x="3" y="1"/>
                    <a:pt x="3" y="1"/>
                    <a:pt x="3" y="1"/>
                  </a:cubicBezTo>
                  <a:cubicBezTo>
                    <a:pt x="2" y="0"/>
                    <a:pt x="1" y="0"/>
                    <a:pt x="0" y="0"/>
                  </a:cubicBezTo>
                  <a:close/>
                </a:path>
              </a:pathLst>
            </a:custGeom>
            <a:solidFill>
              <a:srgbClr val="BD35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 name="íşḷïďé"/>
            <p:cNvSpPr/>
            <p:nvPr userDrawn="1"/>
          </p:nvSpPr>
          <p:spPr bwMode="auto">
            <a:xfrm>
              <a:off x="6806318" y="2300300"/>
              <a:ext cx="26053" cy="30790"/>
            </a:xfrm>
            <a:custGeom>
              <a:avLst/>
              <a:gdLst>
                <a:gd name="T0" fmla="*/ 12 w 13"/>
                <a:gd name="T1" fmla="*/ 11 h 15"/>
                <a:gd name="T2" fmla="*/ 5 w 13"/>
                <a:gd name="T3" fmla="*/ 15 h 15"/>
                <a:gd name="T4" fmla="*/ 1 w 13"/>
                <a:gd name="T5" fmla="*/ 8 h 15"/>
                <a:gd name="T6" fmla="*/ 9 w 13"/>
                <a:gd name="T7" fmla="*/ 1 h 15"/>
                <a:gd name="T8" fmla="*/ 12 w 13"/>
                <a:gd name="T9" fmla="*/ 11 h 15"/>
              </a:gdLst>
              <a:ahLst/>
              <a:cxnLst>
                <a:cxn ang="0">
                  <a:pos x="T0" y="T1"/>
                </a:cxn>
                <a:cxn ang="0">
                  <a:pos x="T2" y="T3"/>
                </a:cxn>
                <a:cxn ang="0">
                  <a:pos x="T4" y="T5"/>
                </a:cxn>
                <a:cxn ang="0">
                  <a:pos x="T6" y="T7"/>
                </a:cxn>
                <a:cxn ang="0">
                  <a:pos x="T8" y="T9"/>
                </a:cxn>
              </a:cxnLst>
              <a:rect l="0" t="0" r="r" b="b"/>
              <a:pathLst>
                <a:path w="13" h="15">
                  <a:moveTo>
                    <a:pt x="12" y="11"/>
                  </a:moveTo>
                  <a:cubicBezTo>
                    <a:pt x="11" y="14"/>
                    <a:pt x="8" y="15"/>
                    <a:pt x="5" y="15"/>
                  </a:cubicBezTo>
                  <a:cubicBezTo>
                    <a:pt x="2" y="14"/>
                    <a:pt x="0" y="11"/>
                    <a:pt x="1" y="8"/>
                  </a:cubicBezTo>
                  <a:cubicBezTo>
                    <a:pt x="2" y="5"/>
                    <a:pt x="6" y="0"/>
                    <a:pt x="9" y="1"/>
                  </a:cubicBezTo>
                  <a:cubicBezTo>
                    <a:pt x="12" y="2"/>
                    <a:pt x="13" y="8"/>
                    <a:pt x="12" y="11"/>
                  </a:cubicBezTo>
                  <a:close/>
                </a:path>
              </a:pathLst>
            </a:custGeom>
            <a:solidFill>
              <a:srgbClr val="E8510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8" name="ïsḻïḍè"/>
            <p:cNvSpPr/>
            <p:nvPr userDrawn="1"/>
          </p:nvSpPr>
          <p:spPr bwMode="auto">
            <a:xfrm>
              <a:off x="6775527" y="1991215"/>
              <a:ext cx="9474" cy="18948"/>
            </a:xfrm>
            <a:custGeom>
              <a:avLst/>
              <a:gdLst>
                <a:gd name="T0" fmla="*/ 3 w 5"/>
                <a:gd name="T1" fmla="*/ 1 h 9"/>
                <a:gd name="T2" fmla="*/ 1 w 5"/>
                <a:gd name="T3" fmla="*/ 4 h 9"/>
                <a:gd name="T4" fmla="*/ 0 w 5"/>
                <a:gd name="T5" fmla="*/ 7 h 9"/>
                <a:gd name="T6" fmla="*/ 0 w 5"/>
                <a:gd name="T7" fmla="*/ 8 h 9"/>
                <a:gd name="T8" fmla="*/ 2 w 5"/>
                <a:gd name="T9" fmla="*/ 8 h 9"/>
                <a:gd name="T10" fmla="*/ 5 w 5"/>
                <a:gd name="T11" fmla="*/ 1 h 9"/>
                <a:gd name="T12" fmla="*/ 5 w 5"/>
                <a:gd name="T13" fmla="*/ 0 h 9"/>
                <a:gd name="T14" fmla="*/ 4 w 5"/>
                <a:gd name="T15" fmla="*/ 0 h 9"/>
                <a:gd name="T16" fmla="*/ 1 w 5"/>
                <a:gd name="T1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1"/>
                  </a:moveTo>
                  <a:cubicBezTo>
                    <a:pt x="2" y="2"/>
                    <a:pt x="2" y="3"/>
                    <a:pt x="1" y="4"/>
                  </a:cubicBezTo>
                  <a:cubicBezTo>
                    <a:pt x="1" y="5"/>
                    <a:pt x="0" y="6"/>
                    <a:pt x="0" y="7"/>
                  </a:cubicBezTo>
                  <a:cubicBezTo>
                    <a:pt x="0" y="7"/>
                    <a:pt x="0" y="8"/>
                    <a:pt x="0" y="8"/>
                  </a:cubicBezTo>
                  <a:cubicBezTo>
                    <a:pt x="1" y="9"/>
                    <a:pt x="1" y="8"/>
                    <a:pt x="2" y="8"/>
                  </a:cubicBezTo>
                  <a:cubicBezTo>
                    <a:pt x="3" y="6"/>
                    <a:pt x="4" y="3"/>
                    <a:pt x="5" y="1"/>
                  </a:cubicBezTo>
                  <a:cubicBezTo>
                    <a:pt x="5" y="0"/>
                    <a:pt x="5" y="0"/>
                    <a:pt x="5" y="0"/>
                  </a:cubicBezTo>
                  <a:cubicBezTo>
                    <a:pt x="4" y="0"/>
                    <a:pt x="4" y="0"/>
                    <a:pt x="4" y="0"/>
                  </a:cubicBezTo>
                  <a:cubicBezTo>
                    <a:pt x="3" y="2"/>
                    <a:pt x="2" y="4"/>
                    <a:pt x="1" y="6"/>
                  </a:cubicBezTo>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9" name="iṩḷiḑè"/>
            <p:cNvSpPr/>
            <p:nvPr userDrawn="1"/>
          </p:nvSpPr>
          <p:spPr bwMode="auto">
            <a:xfrm>
              <a:off x="6770791" y="1987661"/>
              <a:ext cx="21316" cy="28422"/>
            </a:xfrm>
            <a:custGeom>
              <a:avLst/>
              <a:gdLst>
                <a:gd name="T0" fmla="*/ 4 w 10"/>
                <a:gd name="T1" fmla="*/ 2 h 14"/>
                <a:gd name="T2" fmla="*/ 1 w 10"/>
                <a:gd name="T3" fmla="*/ 6 h 14"/>
                <a:gd name="T4" fmla="*/ 1 w 10"/>
                <a:gd name="T5" fmla="*/ 11 h 14"/>
                <a:gd name="T6" fmla="*/ 7 w 10"/>
                <a:gd name="T7" fmla="*/ 7 h 14"/>
                <a:gd name="T8" fmla="*/ 7 w 10"/>
                <a:gd name="T9" fmla="*/ 0 h 14"/>
                <a:gd name="T10" fmla="*/ 4 w 10"/>
                <a:gd name="T11" fmla="*/ 3 h 14"/>
                <a:gd name="T12" fmla="*/ 3 w 10"/>
                <a:gd name="T13" fmla="*/ 8 h 14"/>
                <a:gd name="T14" fmla="*/ 4 w 10"/>
                <a:gd name="T15" fmla="*/ 8 h 14"/>
                <a:gd name="T16" fmla="*/ 5 w 10"/>
                <a:gd name="T17" fmla="*/ 6 h 14"/>
                <a:gd name="T18" fmla="*/ 7 w 10"/>
                <a:gd name="T19" fmla="*/ 3 h 14"/>
                <a:gd name="T20" fmla="*/ 6 w 10"/>
                <a:gd name="T21" fmla="*/ 3 h 14"/>
                <a:gd name="T22" fmla="*/ 4 w 10"/>
                <a:gd name="T23" fmla="*/ 6 h 14"/>
                <a:gd name="T24" fmla="*/ 3 w 10"/>
                <a:gd name="T25" fmla="*/ 8 h 14"/>
                <a:gd name="T26" fmla="*/ 3 w 10"/>
                <a:gd name="T27" fmla="*/ 9 h 14"/>
                <a:gd name="T28" fmla="*/ 4 w 10"/>
                <a:gd name="T29" fmla="*/ 10 h 14"/>
                <a:gd name="T30" fmla="*/ 5 w 10"/>
                <a:gd name="T31" fmla="*/ 6 h 14"/>
                <a:gd name="T32" fmla="*/ 5 w 10"/>
                <a:gd name="T33" fmla="*/ 3 h 14"/>
                <a:gd name="T34" fmla="*/ 4 w 10"/>
                <a:gd name="T35"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4">
                  <a:moveTo>
                    <a:pt x="4" y="2"/>
                  </a:moveTo>
                  <a:cubicBezTo>
                    <a:pt x="3" y="3"/>
                    <a:pt x="2" y="5"/>
                    <a:pt x="1" y="6"/>
                  </a:cubicBezTo>
                  <a:cubicBezTo>
                    <a:pt x="1" y="8"/>
                    <a:pt x="0" y="10"/>
                    <a:pt x="1" y="11"/>
                  </a:cubicBezTo>
                  <a:cubicBezTo>
                    <a:pt x="3" y="14"/>
                    <a:pt x="6" y="9"/>
                    <a:pt x="7" y="7"/>
                  </a:cubicBezTo>
                  <a:cubicBezTo>
                    <a:pt x="8" y="6"/>
                    <a:pt x="10" y="0"/>
                    <a:pt x="7" y="0"/>
                  </a:cubicBezTo>
                  <a:cubicBezTo>
                    <a:pt x="5" y="0"/>
                    <a:pt x="4" y="2"/>
                    <a:pt x="4" y="3"/>
                  </a:cubicBezTo>
                  <a:cubicBezTo>
                    <a:pt x="3" y="5"/>
                    <a:pt x="2" y="6"/>
                    <a:pt x="3" y="8"/>
                  </a:cubicBezTo>
                  <a:cubicBezTo>
                    <a:pt x="3" y="8"/>
                    <a:pt x="3" y="9"/>
                    <a:pt x="4" y="8"/>
                  </a:cubicBezTo>
                  <a:cubicBezTo>
                    <a:pt x="4" y="8"/>
                    <a:pt x="5" y="7"/>
                    <a:pt x="5" y="6"/>
                  </a:cubicBezTo>
                  <a:cubicBezTo>
                    <a:pt x="5" y="5"/>
                    <a:pt x="6" y="3"/>
                    <a:pt x="7" y="3"/>
                  </a:cubicBezTo>
                  <a:cubicBezTo>
                    <a:pt x="7" y="3"/>
                    <a:pt x="6" y="3"/>
                    <a:pt x="6" y="3"/>
                  </a:cubicBezTo>
                  <a:cubicBezTo>
                    <a:pt x="4" y="6"/>
                    <a:pt x="4" y="6"/>
                    <a:pt x="4" y="6"/>
                  </a:cubicBezTo>
                  <a:cubicBezTo>
                    <a:pt x="4" y="7"/>
                    <a:pt x="4" y="7"/>
                    <a:pt x="3" y="8"/>
                  </a:cubicBezTo>
                  <a:cubicBezTo>
                    <a:pt x="3" y="8"/>
                    <a:pt x="2" y="9"/>
                    <a:pt x="3" y="9"/>
                  </a:cubicBezTo>
                  <a:cubicBezTo>
                    <a:pt x="4" y="10"/>
                    <a:pt x="4" y="10"/>
                    <a:pt x="4" y="10"/>
                  </a:cubicBezTo>
                  <a:cubicBezTo>
                    <a:pt x="3" y="9"/>
                    <a:pt x="5" y="6"/>
                    <a:pt x="5" y="6"/>
                  </a:cubicBezTo>
                  <a:cubicBezTo>
                    <a:pt x="5" y="5"/>
                    <a:pt x="6" y="4"/>
                    <a:pt x="5" y="3"/>
                  </a:cubicBezTo>
                  <a:cubicBezTo>
                    <a:pt x="5" y="2"/>
                    <a:pt x="5" y="2"/>
                    <a:pt x="4" y="2"/>
                  </a:cubicBezTo>
                  <a:close/>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 name="îSľiḋé"/>
            <p:cNvSpPr/>
            <p:nvPr userDrawn="1"/>
          </p:nvSpPr>
          <p:spPr bwMode="auto">
            <a:xfrm>
              <a:off x="6792107" y="198884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 name="ïṡliḋê"/>
            <p:cNvSpPr/>
            <p:nvPr userDrawn="1"/>
          </p:nvSpPr>
          <p:spPr bwMode="auto">
            <a:xfrm>
              <a:off x="6792107" y="198884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 name="ïṩļíḓê"/>
            <p:cNvSpPr/>
            <p:nvPr userDrawn="1"/>
          </p:nvSpPr>
          <p:spPr bwMode="auto">
            <a:xfrm>
              <a:off x="6789737" y="1985293"/>
              <a:ext cx="5922" cy="5922"/>
            </a:xfrm>
            <a:custGeom>
              <a:avLst/>
              <a:gdLst>
                <a:gd name="T0" fmla="*/ 1 w 3"/>
                <a:gd name="T1" fmla="*/ 3 h 3"/>
                <a:gd name="T2" fmla="*/ 2 w 3"/>
                <a:gd name="T3" fmla="*/ 1 h 3"/>
                <a:gd name="T4" fmla="*/ 1 w 3"/>
                <a:gd name="T5" fmla="*/ 3 h 3"/>
              </a:gdLst>
              <a:ahLst/>
              <a:cxnLst>
                <a:cxn ang="0">
                  <a:pos x="T0" y="T1"/>
                </a:cxn>
                <a:cxn ang="0">
                  <a:pos x="T2" y="T3"/>
                </a:cxn>
                <a:cxn ang="0">
                  <a:pos x="T4" y="T5"/>
                </a:cxn>
              </a:cxnLst>
              <a:rect l="0" t="0" r="r" b="b"/>
              <a:pathLst>
                <a:path w="3" h="3">
                  <a:moveTo>
                    <a:pt x="1" y="3"/>
                  </a:moveTo>
                  <a:cubicBezTo>
                    <a:pt x="2" y="3"/>
                    <a:pt x="3" y="1"/>
                    <a:pt x="2" y="1"/>
                  </a:cubicBezTo>
                  <a:cubicBezTo>
                    <a:pt x="0" y="0"/>
                    <a:pt x="0" y="2"/>
                    <a:pt x="1" y="3"/>
                  </a:cubicBezTo>
                  <a:close/>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 name="is1iḋe"/>
            <p:cNvSpPr/>
            <p:nvPr userDrawn="1"/>
          </p:nvSpPr>
          <p:spPr bwMode="auto">
            <a:xfrm>
              <a:off x="6775527" y="2018452"/>
              <a:ext cx="2368" cy="3553"/>
            </a:xfrm>
            <a:custGeom>
              <a:avLst/>
              <a:gdLst>
                <a:gd name="T0" fmla="*/ 1 w 1"/>
                <a:gd name="T1" fmla="*/ 0 h 2"/>
                <a:gd name="T2" fmla="*/ 0 w 1"/>
                <a:gd name="T3" fmla="*/ 1 h 2"/>
                <a:gd name="T4" fmla="*/ 0 w 1"/>
                <a:gd name="T5" fmla="*/ 2 h 2"/>
                <a:gd name="T6" fmla="*/ 0 w 1"/>
                <a:gd name="T7" fmla="*/ 2 h 2"/>
                <a:gd name="T8" fmla="*/ 1 w 1"/>
                <a:gd name="T9" fmla="*/ 2 h 2"/>
                <a:gd name="T10" fmla="*/ 1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1" y="0"/>
                  </a:moveTo>
                  <a:cubicBezTo>
                    <a:pt x="1" y="0"/>
                    <a:pt x="0" y="1"/>
                    <a:pt x="0" y="1"/>
                  </a:cubicBezTo>
                  <a:cubicBezTo>
                    <a:pt x="0" y="2"/>
                    <a:pt x="0" y="2"/>
                    <a:pt x="0" y="2"/>
                  </a:cubicBezTo>
                  <a:cubicBezTo>
                    <a:pt x="0" y="2"/>
                    <a:pt x="0" y="2"/>
                    <a:pt x="0" y="2"/>
                  </a:cubicBezTo>
                  <a:cubicBezTo>
                    <a:pt x="1" y="2"/>
                    <a:pt x="1" y="2"/>
                    <a:pt x="1" y="2"/>
                  </a:cubicBezTo>
                  <a:cubicBezTo>
                    <a:pt x="1" y="1"/>
                    <a:pt x="1" y="0"/>
                    <a:pt x="1" y="0"/>
                  </a:cubicBezTo>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 name="íSḻiḓê"/>
            <p:cNvSpPr/>
            <p:nvPr userDrawn="1"/>
          </p:nvSpPr>
          <p:spPr bwMode="auto">
            <a:xfrm>
              <a:off x="6773159" y="2016083"/>
              <a:ext cx="5922" cy="10659"/>
            </a:xfrm>
            <a:custGeom>
              <a:avLst/>
              <a:gdLst>
                <a:gd name="T0" fmla="*/ 1 w 3"/>
                <a:gd name="T1" fmla="*/ 0 h 5"/>
                <a:gd name="T2" fmla="*/ 0 w 3"/>
                <a:gd name="T3" fmla="*/ 2 h 5"/>
                <a:gd name="T4" fmla="*/ 1 w 3"/>
                <a:gd name="T5" fmla="*/ 4 h 5"/>
                <a:gd name="T6" fmla="*/ 3 w 3"/>
                <a:gd name="T7" fmla="*/ 1 h 5"/>
                <a:gd name="T8" fmla="*/ 1 w 3"/>
                <a:gd name="T9" fmla="*/ 1 h 5"/>
                <a:gd name="T10" fmla="*/ 1 w 3"/>
                <a:gd name="T11" fmla="*/ 2 h 5"/>
                <a:gd name="T12" fmla="*/ 1 w 3"/>
                <a:gd name="T13" fmla="*/ 2 h 5"/>
                <a:gd name="T14" fmla="*/ 2 w 3"/>
                <a:gd name="T15" fmla="*/ 2 h 5"/>
                <a:gd name="T16" fmla="*/ 2 w 3"/>
                <a:gd name="T17" fmla="*/ 2 h 5"/>
                <a:gd name="T18" fmla="*/ 2 w 3"/>
                <a:gd name="T19" fmla="*/ 2 h 5"/>
                <a:gd name="T20" fmla="*/ 2 w 3"/>
                <a:gd name="T21" fmla="*/ 1 h 5"/>
                <a:gd name="T22" fmla="*/ 1 w 3"/>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5">
                  <a:moveTo>
                    <a:pt x="1" y="0"/>
                  </a:moveTo>
                  <a:cubicBezTo>
                    <a:pt x="1" y="1"/>
                    <a:pt x="0" y="2"/>
                    <a:pt x="0" y="2"/>
                  </a:cubicBezTo>
                  <a:cubicBezTo>
                    <a:pt x="0" y="3"/>
                    <a:pt x="0" y="4"/>
                    <a:pt x="1" y="4"/>
                  </a:cubicBezTo>
                  <a:cubicBezTo>
                    <a:pt x="3" y="5"/>
                    <a:pt x="3" y="2"/>
                    <a:pt x="3" y="1"/>
                  </a:cubicBezTo>
                  <a:cubicBezTo>
                    <a:pt x="3" y="0"/>
                    <a:pt x="1" y="0"/>
                    <a:pt x="1" y="1"/>
                  </a:cubicBezTo>
                  <a:cubicBezTo>
                    <a:pt x="1" y="2"/>
                    <a:pt x="1" y="2"/>
                    <a:pt x="1" y="2"/>
                  </a:cubicBezTo>
                  <a:cubicBezTo>
                    <a:pt x="1" y="2"/>
                    <a:pt x="1" y="2"/>
                    <a:pt x="1" y="2"/>
                  </a:cubicBezTo>
                  <a:cubicBezTo>
                    <a:pt x="2" y="2"/>
                    <a:pt x="2" y="2"/>
                    <a:pt x="2" y="2"/>
                  </a:cubicBezTo>
                  <a:cubicBezTo>
                    <a:pt x="2" y="2"/>
                    <a:pt x="2" y="3"/>
                    <a:pt x="2" y="2"/>
                  </a:cubicBezTo>
                  <a:cubicBezTo>
                    <a:pt x="2" y="2"/>
                    <a:pt x="2" y="2"/>
                    <a:pt x="2" y="2"/>
                  </a:cubicBezTo>
                  <a:cubicBezTo>
                    <a:pt x="2" y="1"/>
                    <a:pt x="2" y="1"/>
                    <a:pt x="2" y="1"/>
                  </a:cubicBezTo>
                  <a:cubicBezTo>
                    <a:pt x="3" y="0"/>
                    <a:pt x="2" y="0"/>
                    <a:pt x="1" y="0"/>
                  </a:cubicBezTo>
                  <a:close/>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 name="ís1ïďè"/>
            <p:cNvSpPr/>
            <p:nvPr userDrawn="1"/>
          </p:nvSpPr>
          <p:spPr bwMode="auto">
            <a:xfrm>
              <a:off x="6770791" y="201371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 name="ïṡḷiḓé"/>
            <p:cNvSpPr/>
            <p:nvPr userDrawn="1"/>
          </p:nvSpPr>
          <p:spPr bwMode="auto">
            <a:xfrm>
              <a:off x="6770791" y="201371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 name="íṣḻïdê"/>
            <p:cNvSpPr/>
            <p:nvPr userDrawn="1"/>
          </p:nvSpPr>
          <p:spPr bwMode="auto">
            <a:xfrm>
              <a:off x="6767238" y="2011346"/>
              <a:ext cx="8290" cy="7105"/>
            </a:xfrm>
            <a:custGeom>
              <a:avLst/>
              <a:gdLst>
                <a:gd name="T0" fmla="*/ 2 w 4"/>
                <a:gd name="T1" fmla="*/ 2 h 3"/>
                <a:gd name="T2" fmla="*/ 2 w 4"/>
                <a:gd name="T3" fmla="*/ 0 h 3"/>
                <a:gd name="T4" fmla="*/ 2 w 4"/>
                <a:gd name="T5" fmla="*/ 2 h 3"/>
              </a:gdLst>
              <a:ahLst/>
              <a:cxnLst>
                <a:cxn ang="0">
                  <a:pos x="T0" y="T1"/>
                </a:cxn>
                <a:cxn ang="0">
                  <a:pos x="T2" y="T3"/>
                </a:cxn>
                <a:cxn ang="0">
                  <a:pos x="T4" y="T5"/>
                </a:cxn>
              </a:cxnLst>
              <a:rect l="0" t="0" r="r" b="b"/>
              <a:pathLst>
                <a:path w="4" h="3">
                  <a:moveTo>
                    <a:pt x="2" y="2"/>
                  </a:moveTo>
                  <a:cubicBezTo>
                    <a:pt x="3" y="3"/>
                    <a:pt x="4" y="0"/>
                    <a:pt x="2" y="0"/>
                  </a:cubicBezTo>
                  <a:cubicBezTo>
                    <a:pt x="1" y="0"/>
                    <a:pt x="0" y="2"/>
                    <a:pt x="2" y="2"/>
                  </a:cubicBezTo>
                  <a:close/>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 name="îšḷïdè"/>
            <p:cNvSpPr/>
            <p:nvPr userDrawn="1"/>
          </p:nvSpPr>
          <p:spPr bwMode="auto">
            <a:xfrm>
              <a:off x="6961453" y="2038584"/>
              <a:ext cx="8290" cy="45001"/>
            </a:xfrm>
            <a:custGeom>
              <a:avLst/>
              <a:gdLst>
                <a:gd name="T0" fmla="*/ 4 w 4"/>
                <a:gd name="T1" fmla="*/ 0 h 22"/>
                <a:gd name="T2" fmla="*/ 0 w 4"/>
                <a:gd name="T3" fmla="*/ 22 h 22"/>
              </a:gdLst>
              <a:ahLst/>
              <a:cxnLst>
                <a:cxn ang="0">
                  <a:pos x="T0" y="T1"/>
                </a:cxn>
                <a:cxn ang="0">
                  <a:pos x="T2" y="T3"/>
                </a:cxn>
              </a:cxnLst>
              <a:rect l="0" t="0" r="r" b="b"/>
              <a:pathLst>
                <a:path w="4" h="22">
                  <a:moveTo>
                    <a:pt x="4" y="0"/>
                  </a:moveTo>
                  <a:cubicBezTo>
                    <a:pt x="4" y="8"/>
                    <a:pt x="2" y="15"/>
                    <a:pt x="0" y="22"/>
                  </a:cubicBezTo>
                </a:path>
              </a:pathLst>
            </a:custGeom>
            <a:solidFill>
              <a:srgbClr val="D359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 name="íṥḷiḓe"/>
            <p:cNvSpPr/>
            <p:nvPr userDrawn="1"/>
          </p:nvSpPr>
          <p:spPr bwMode="auto">
            <a:xfrm>
              <a:off x="6960268" y="2038584"/>
              <a:ext cx="14211" cy="47369"/>
            </a:xfrm>
            <a:custGeom>
              <a:avLst/>
              <a:gdLst>
                <a:gd name="T0" fmla="*/ 5 w 7"/>
                <a:gd name="T1" fmla="*/ 0 h 23"/>
                <a:gd name="T2" fmla="*/ 3 w 7"/>
                <a:gd name="T3" fmla="*/ 11 h 23"/>
                <a:gd name="T4" fmla="*/ 0 w 7"/>
                <a:gd name="T5" fmla="*/ 21 h 23"/>
                <a:gd name="T6" fmla="*/ 1 w 7"/>
                <a:gd name="T7" fmla="*/ 22 h 23"/>
                <a:gd name="T8" fmla="*/ 5 w 7"/>
                <a:gd name="T9" fmla="*/ 0 h 23"/>
              </a:gdLst>
              <a:ahLst/>
              <a:cxnLst>
                <a:cxn ang="0">
                  <a:pos x="T0" y="T1"/>
                </a:cxn>
                <a:cxn ang="0">
                  <a:pos x="T2" y="T3"/>
                </a:cxn>
                <a:cxn ang="0">
                  <a:pos x="T4" y="T5"/>
                </a:cxn>
                <a:cxn ang="0">
                  <a:pos x="T6" y="T7"/>
                </a:cxn>
                <a:cxn ang="0">
                  <a:pos x="T8" y="T9"/>
                </a:cxn>
              </a:cxnLst>
              <a:rect l="0" t="0" r="r" b="b"/>
              <a:pathLst>
                <a:path w="7" h="23">
                  <a:moveTo>
                    <a:pt x="5" y="0"/>
                  </a:moveTo>
                  <a:cubicBezTo>
                    <a:pt x="4" y="4"/>
                    <a:pt x="4" y="7"/>
                    <a:pt x="3" y="11"/>
                  </a:cubicBezTo>
                  <a:cubicBezTo>
                    <a:pt x="2" y="15"/>
                    <a:pt x="1" y="18"/>
                    <a:pt x="0" y="21"/>
                  </a:cubicBezTo>
                  <a:cubicBezTo>
                    <a:pt x="0" y="22"/>
                    <a:pt x="1" y="23"/>
                    <a:pt x="1" y="22"/>
                  </a:cubicBezTo>
                  <a:cubicBezTo>
                    <a:pt x="4" y="16"/>
                    <a:pt x="7" y="7"/>
                    <a:pt x="5" y="0"/>
                  </a:cubicBezTo>
                  <a:close/>
                </a:path>
              </a:pathLst>
            </a:custGeom>
            <a:solidFill>
              <a:srgbClr val="D359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 name="îşļíďe"/>
            <p:cNvSpPr/>
            <p:nvPr userDrawn="1"/>
          </p:nvSpPr>
          <p:spPr bwMode="auto">
            <a:xfrm>
              <a:off x="6974479" y="2159376"/>
              <a:ext cx="11842" cy="16579"/>
            </a:xfrm>
            <a:custGeom>
              <a:avLst/>
              <a:gdLst>
                <a:gd name="T0" fmla="*/ 4 w 6"/>
                <a:gd name="T1" fmla="*/ 0 h 8"/>
                <a:gd name="T2" fmla="*/ 2 w 6"/>
                <a:gd name="T3" fmla="*/ 3 h 8"/>
                <a:gd name="T4" fmla="*/ 0 w 6"/>
                <a:gd name="T5" fmla="*/ 7 h 8"/>
                <a:gd name="T6" fmla="*/ 0 w 6"/>
                <a:gd name="T7" fmla="*/ 8 h 8"/>
                <a:gd name="T8" fmla="*/ 1 w 6"/>
                <a:gd name="T9" fmla="*/ 8 h 8"/>
                <a:gd name="T10" fmla="*/ 6 w 6"/>
                <a:gd name="T11" fmla="*/ 0 h 8"/>
                <a:gd name="T12" fmla="*/ 5 w 6"/>
                <a:gd name="T13" fmla="*/ 0 h 8"/>
                <a:gd name="T14" fmla="*/ 4 w 6"/>
                <a:gd name="T15" fmla="*/ 0 h 8"/>
                <a:gd name="T16" fmla="*/ 2 w 6"/>
                <a:gd name="T1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4" y="0"/>
                  </a:moveTo>
                  <a:cubicBezTo>
                    <a:pt x="3" y="1"/>
                    <a:pt x="2" y="2"/>
                    <a:pt x="2" y="3"/>
                  </a:cubicBezTo>
                  <a:cubicBezTo>
                    <a:pt x="1" y="4"/>
                    <a:pt x="0" y="6"/>
                    <a:pt x="0" y="7"/>
                  </a:cubicBezTo>
                  <a:cubicBezTo>
                    <a:pt x="0" y="7"/>
                    <a:pt x="0" y="8"/>
                    <a:pt x="0" y="8"/>
                  </a:cubicBezTo>
                  <a:cubicBezTo>
                    <a:pt x="1" y="8"/>
                    <a:pt x="1" y="8"/>
                    <a:pt x="1" y="8"/>
                  </a:cubicBezTo>
                  <a:cubicBezTo>
                    <a:pt x="3" y="6"/>
                    <a:pt x="5" y="3"/>
                    <a:pt x="6" y="0"/>
                  </a:cubicBezTo>
                  <a:cubicBezTo>
                    <a:pt x="5" y="0"/>
                    <a:pt x="5" y="0"/>
                    <a:pt x="5" y="0"/>
                  </a:cubicBezTo>
                  <a:cubicBezTo>
                    <a:pt x="4" y="0"/>
                    <a:pt x="4" y="0"/>
                    <a:pt x="4" y="0"/>
                  </a:cubicBezTo>
                  <a:cubicBezTo>
                    <a:pt x="3" y="1"/>
                    <a:pt x="2" y="2"/>
                    <a:pt x="2" y="3"/>
                  </a:cubicBezTo>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 name="ïşļiḍè"/>
            <p:cNvSpPr/>
            <p:nvPr userDrawn="1"/>
          </p:nvSpPr>
          <p:spPr bwMode="auto">
            <a:xfrm>
              <a:off x="6966190" y="2154639"/>
              <a:ext cx="22501" cy="24869"/>
            </a:xfrm>
            <a:custGeom>
              <a:avLst/>
              <a:gdLst>
                <a:gd name="T0" fmla="*/ 8 w 11"/>
                <a:gd name="T1" fmla="*/ 2 h 12"/>
                <a:gd name="T2" fmla="*/ 4 w 11"/>
                <a:gd name="T3" fmla="*/ 11 h 12"/>
                <a:gd name="T4" fmla="*/ 8 w 11"/>
                <a:gd name="T5" fmla="*/ 9 h 12"/>
                <a:gd name="T6" fmla="*/ 11 w 11"/>
                <a:gd name="T7" fmla="*/ 2 h 12"/>
                <a:gd name="T8" fmla="*/ 10 w 11"/>
                <a:gd name="T9" fmla="*/ 1 h 12"/>
                <a:gd name="T10" fmla="*/ 5 w 11"/>
                <a:gd name="T11" fmla="*/ 5 h 12"/>
                <a:gd name="T12" fmla="*/ 6 w 11"/>
                <a:gd name="T13" fmla="*/ 5 h 12"/>
                <a:gd name="T14" fmla="*/ 9 w 11"/>
                <a:gd name="T15" fmla="*/ 3 h 12"/>
                <a:gd name="T16" fmla="*/ 9 w 11"/>
                <a:gd name="T17" fmla="*/ 1 h 12"/>
                <a:gd name="T18" fmla="*/ 7 w 11"/>
                <a:gd name="T19" fmla="*/ 6 h 12"/>
                <a:gd name="T20" fmla="*/ 5 w 11"/>
                <a:gd name="T21" fmla="*/ 8 h 12"/>
                <a:gd name="T22" fmla="*/ 5 w 11"/>
                <a:gd name="T23" fmla="*/ 9 h 12"/>
                <a:gd name="T24" fmla="*/ 6 w 11"/>
                <a:gd name="T25" fmla="*/ 7 h 12"/>
                <a:gd name="T26" fmla="*/ 7 w 11"/>
                <a:gd name="T27" fmla="*/ 5 h 12"/>
                <a:gd name="T28" fmla="*/ 8 w 1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2">
                  <a:moveTo>
                    <a:pt x="8" y="2"/>
                  </a:moveTo>
                  <a:cubicBezTo>
                    <a:pt x="5" y="2"/>
                    <a:pt x="0" y="9"/>
                    <a:pt x="4" y="11"/>
                  </a:cubicBezTo>
                  <a:cubicBezTo>
                    <a:pt x="5" y="12"/>
                    <a:pt x="7" y="10"/>
                    <a:pt x="8" y="9"/>
                  </a:cubicBezTo>
                  <a:cubicBezTo>
                    <a:pt x="9" y="7"/>
                    <a:pt x="10" y="5"/>
                    <a:pt x="11" y="2"/>
                  </a:cubicBezTo>
                  <a:cubicBezTo>
                    <a:pt x="11" y="2"/>
                    <a:pt x="11" y="1"/>
                    <a:pt x="10" y="1"/>
                  </a:cubicBezTo>
                  <a:cubicBezTo>
                    <a:pt x="8" y="0"/>
                    <a:pt x="6" y="3"/>
                    <a:pt x="5" y="5"/>
                  </a:cubicBezTo>
                  <a:cubicBezTo>
                    <a:pt x="6" y="5"/>
                    <a:pt x="6" y="5"/>
                    <a:pt x="6" y="5"/>
                  </a:cubicBezTo>
                  <a:cubicBezTo>
                    <a:pt x="6" y="5"/>
                    <a:pt x="9" y="3"/>
                    <a:pt x="9" y="3"/>
                  </a:cubicBezTo>
                  <a:cubicBezTo>
                    <a:pt x="9" y="2"/>
                    <a:pt x="9" y="2"/>
                    <a:pt x="9" y="1"/>
                  </a:cubicBezTo>
                  <a:cubicBezTo>
                    <a:pt x="8" y="3"/>
                    <a:pt x="8" y="4"/>
                    <a:pt x="7" y="6"/>
                  </a:cubicBezTo>
                  <a:cubicBezTo>
                    <a:pt x="7" y="7"/>
                    <a:pt x="6" y="7"/>
                    <a:pt x="5" y="8"/>
                  </a:cubicBezTo>
                  <a:cubicBezTo>
                    <a:pt x="5" y="8"/>
                    <a:pt x="4" y="10"/>
                    <a:pt x="5" y="9"/>
                  </a:cubicBezTo>
                  <a:cubicBezTo>
                    <a:pt x="6" y="7"/>
                    <a:pt x="6" y="7"/>
                    <a:pt x="6" y="7"/>
                  </a:cubicBezTo>
                  <a:cubicBezTo>
                    <a:pt x="7" y="6"/>
                    <a:pt x="7" y="6"/>
                    <a:pt x="7" y="5"/>
                  </a:cubicBezTo>
                  <a:cubicBezTo>
                    <a:pt x="8" y="4"/>
                    <a:pt x="8" y="3"/>
                    <a:pt x="8" y="2"/>
                  </a:cubicBezTo>
                  <a:close/>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 name="íşľîḓé"/>
            <p:cNvSpPr/>
            <p:nvPr userDrawn="1"/>
          </p:nvSpPr>
          <p:spPr bwMode="auto">
            <a:xfrm>
              <a:off x="6992242" y="2153455"/>
              <a:ext cx="2368" cy="3553"/>
            </a:xfrm>
            <a:custGeom>
              <a:avLst/>
              <a:gdLst>
                <a:gd name="T0" fmla="*/ 0 w 1"/>
                <a:gd name="T1" fmla="*/ 0 h 2"/>
                <a:gd name="T2" fmla="*/ 0 w 1"/>
                <a:gd name="T3" fmla="*/ 2 h 2"/>
                <a:gd name="T4" fmla="*/ 1 w 1"/>
                <a:gd name="T5" fmla="*/ 0 h 2"/>
                <a:gd name="T6" fmla="*/ 1 w 1"/>
                <a:gd name="T7" fmla="*/ 0 h 2"/>
              </a:gdLst>
              <a:ahLst/>
              <a:cxnLst>
                <a:cxn ang="0">
                  <a:pos x="T0" y="T1"/>
                </a:cxn>
                <a:cxn ang="0">
                  <a:pos x="T2" y="T3"/>
                </a:cxn>
                <a:cxn ang="0">
                  <a:pos x="T4" y="T5"/>
                </a:cxn>
                <a:cxn ang="0">
                  <a:pos x="T6" y="T7"/>
                </a:cxn>
              </a:cxnLst>
              <a:rect l="0" t="0" r="r" b="b"/>
              <a:pathLst>
                <a:path w="1" h="2">
                  <a:moveTo>
                    <a:pt x="0" y="0"/>
                  </a:moveTo>
                  <a:cubicBezTo>
                    <a:pt x="0" y="1"/>
                    <a:pt x="0" y="1"/>
                    <a:pt x="0" y="2"/>
                  </a:cubicBezTo>
                  <a:cubicBezTo>
                    <a:pt x="0" y="2"/>
                    <a:pt x="1" y="1"/>
                    <a:pt x="1" y="0"/>
                  </a:cubicBezTo>
                  <a:cubicBezTo>
                    <a:pt x="1" y="0"/>
                    <a:pt x="1" y="0"/>
                    <a:pt x="1" y="0"/>
                  </a:cubicBezTo>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 name="íṡ1ïḋê"/>
            <p:cNvSpPr/>
            <p:nvPr userDrawn="1"/>
          </p:nvSpPr>
          <p:spPr bwMode="auto">
            <a:xfrm>
              <a:off x="6988690" y="2148718"/>
              <a:ext cx="10659" cy="10659"/>
            </a:xfrm>
            <a:custGeom>
              <a:avLst/>
              <a:gdLst>
                <a:gd name="T0" fmla="*/ 2 w 5"/>
                <a:gd name="T1" fmla="*/ 2 h 5"/>
                <a:gd name="T2" fmla="*/ 1 w 5"/>
                <a:gd name="T3" fmla="*/ 3 h 5"/>
                <a:gd name="T4" fmla="*/ 1 w 5"/>
                <a:gd name="T5" fmla="*/ 4 h 5"/>
                <a:gd name="T6" fmla="*/ 2 w 5"/>
                <a:gd name="T7" fmla="*/ 5 h 5"/>
                <a:gd name="T8" fmla="*/ 3 w 5"/>
                <a:gd name="T9" fmla="*/ 1 h 5"/>
                <a:gd name="T10" fmla="*/ 2 w 5"/>
                <a:gd name="T11" fmla="*/ 3 h 5"/>
                <a:gd name="T12" fmla="*/ 2 w 5"/>
                <a:gd name="T13" fmla="*/ 2 h 5"/>
                <a:gd name="T14" fmla="*/ 2 w 5"/>
                <a:gd name="T15" fmla="*/ 2 h 5"/>
                <a:gd name="T16" fmla="*/ 2 w 5"/>
                <a:gd name="T17" fmla="*/ 2 h 5"/>
                <a:gd name="T18" fmla="*/ 2 w 5"/>
                <a:gd name="T19" fmla="*/ 3 h 5"/>
                <a:gd name="T20" fmla="*/ 1 w 5"/>
                <a:gd name="T21" fmla="*/ 3 h 5"/>
                <a:gd name="T22" fmla="*/ 2 w 5"/>
                <a:gd name="T23" fmla="*/ 4 h 5"/>
                <a:gd name="T24" fmla="*/ 3 w 5"/>
                <a:gd name="T25" fmla="*/ 3 h 5"/>
                <a:gd name="T26" fmla="*/ 3 w 5"/>
                <a:gd name="T27" fmla="*/ 2 h 5"/>
                <a:gd name="T28" fmla="*/ 2 w 5"/>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5">
                  <a:moveTo>
                    <a:pt x="2" y="2"/>
                  </a:moveTo>
                  <a:cubicBezTo>
                    <a:pt x="1" y="3"/>
                    <a:pt x="1" y="3"/>
                    <a:pt x="1" y="3"/>
                  </a:cubicBezTo>
                  <a:cubicBezTo>
                    <a:pt x="1" y="3"/>
                    <a:pt x="1" y="3"/>
                    <a:pt x="1" y="4"/>
                  </a:cubicBezTo>
                  <a:cubicBezTo>
                    <a:pt x="0" y="5"/>
                    <a:pt x="1" y="5"/>
                    <a:pt x="2" y="5"/>
                  </a:cubicBezTo>
                  <a:cubicBezTo>
                    <a:pt x="3" y="5"/>
                    <a:pt x="5" y="2"/>
                    <a:pt x="3" y="1"/>
                  </a:cubicBezTo>
                  <a:cubicBezTo>
                    <a:pt x="2" y="0"/>
                    <a:pt x="1" y="2"/>
                    <a:pt x="2" y="3"/>
                  </a:cubicBezTo>
                  <a:cubicBezTo>
                    <a:pt x="2" y="2"/>
                    <a:pt x="2" y="2"/>
                    <a:pt x="2" y="2"/>
                  </a:cubicBezTo>
                  <a:cubicBezTo>
                    <a:pt x="2" y="2"/>
                    <a:pt x="2" y="2"/>
                    <a:pt x="2" y="2"/>
                  </a:cubicBezTo>
                  <a:cubicBezTo>
                    <a:pt x="2" y="2"/>
                    <a:pt x="2" y="2"/>
                    <a:pt x="2" y="2"/>
                  </a:cubicBezTo>
                  <a:cubicBezTo>
                    <a:pt x="2" y="3"/>
                    <a:pt x="2" y="3"/>
                    <a:pt x="2" y="3"/>
                  </a:cubicBezTo>
                  <a:cubicBezTo>
                    <a:pt x="1" y="3"/>
                    <a:pt x="1" y="3"/>
                    <a:pt x="1" y="3"/>
                  </a:cubicBezTo>
                  <a:cubicBezTo>
                    <a:pt x="2" y="4"/>
                    <a:pt x="2" y="4"/>
                    <a:pt x="2" y="4"/>
                  </a:cubicBezTo>
                  <a:cubicBezTo>
                    <a:pt x="3" y="4"/>
                    <a:pt x="3" y="3"/>
                    <a:pt x="3" y="3"/>
                  </a:cubicBezTo>
                  <a:cubicBezTo>
                    <a:pt x="3" y="2"/>
                    <a:pt x="3" y="2"/>
                    <a:pt x="3" y="2"/>
                  </a:cubicBezTo>
                  <a:cubicBezTo>
                    <a:pt x="3" y="2"/>
                    <a:pt x="2" y="1"/>
                    <a:pt x="2" y="2"/>
                  </a:cubicBezTo>
                  <a:close/>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 name="iṥ1ïḑè"/>
            <p:cNvSpPr/>
            <p:nvPr userDrawn="1"/>
          </p:nvSpPr>
          <p:spPr bwMode="auto">
            <a:xfrm>
              <a:off x="6968558" y="2181876"/>
              <a:ext cx="3553" cy="5922"/>
            </a:xfrm>
            <a:custGeom>
              <a:avLst/>
              <a:gdLst>
                <a:gd name="T0" fmla="*/ 2 w 2"/>
                <a:gd name="T1" fmla="*/ 0 h 3"/>
                <a:gd name="T2" fmla="*/ 0 w 2"/>
                <a:gd name="T3" fmla="*/ 3 h 3"/>
                <a:gd name="T4" fmla="*/ 1 w 2"/>
                <a:gd name="T5" fmla="*/ 3 h 3"/>
                <a:gd name="T6" fmla="*/ 1 w 2"/>
                <a:gd name="T7" fmla="*/ 2 h 3"/>
                <a:gd name="T8" fmla="*/ 2 w 2"/>
                <a:gd name="T9" fmla="*/ 1 h 3"/>
              </a:gdLst>
              <a:ahLst/>
              <a:cxnLst>
                <a:cxn ang="0">
                  <a:pos x="T0" y="T1"/>
                </a:cxn>
                <a:cxn ang="0">
                  <a:pos x="T2" y="T3"/>
                </a:cxn>
                <a:cxn ang="0">
                  <a:pos x="T4" y="T5"/>
                </a:cxn>
                <a:cxn ang="0">
                  <a:pos x="T6" y="T7"/>
                </a:cxn>
                <a:cxn ang="0">
                  <a:pos x="T8" y="T9"/>
                </a:cxn>
              </a:cxnLst>
              <a:rect l="0" t="0" r="r" b="b"/>
              <a:pathLst>
                <a:path w="2" h="3">
                  <a:moveTo>
                    <a:pt x="2" y="0"/>
                  </a:moveTo>
                  <a:cubicBezTo>
                    <a:pt x="1" y="1"/>
                    <a:pt x="0" y="2"/>
                    <a:pt x="0" y="3"/>
                  </a:cubicBezTo>
                  <a:cubicBezTo>
                    <a:pt x="1" y="3"/>
                    <a:pt x="1" y="3"/>
                    <a:pt x="1" y="3"/>
                  </a:cubicBezTo>
                  <a:cubicBezTo>
                    <a:pt x="1" y="2"/>
                    <a:pt x="1" y="2"/>
                    <a:pt x="1" y="2"/>
                  </a:cubicBezTo>
                  <a:cubicBezTo>
                    <a:pt x="1" y="2"/>
                    <a:pt x="1" y="1"/>
                    <a:pt x="2" y="1"/>
                  </a:cubicBezTo>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 name="îṧļíḍê"/>
            <p:cNvSpPr/>
            <p:nvPr userDrawn="1"/>
          </p:nvSpPr>
          <p:spPr bwMode="auto">
            <a:xfrm>
              <a:off x="6966190" y="2181876"/>
              <a:ext cx="5922" cy="8290"/>
            </a:xfrm>
            <a:custGeom>
              <a:avLst/>
              <a:gdLst>
                <a:gd name="T0" fmla="*/ 2 w 3"/>
                <a:gd name="T1" fmla="*/ 0 h 4"/>
                <a:gd name="T2" fmla="*/ 1 w 3"/>
                <a:gd name="T3" fmla="*/ 1 h 4"/>
                <a:gd name="T4" fmla="*/ 0 w 3"/>
                <a:gd name="T5" fmla="*/ 4 h 4"/>
                <a:gd name="T6" fmla="*/ 2 w 3"/>
                <a:gd name="T7" fmla="*/ 3 h 4"/>
                <a:gd name="T8" fmla="*/ 3 w 3"/>
                <a:gd name="T9" fmla="*/ 1 h 4"/>
                <a:gd name="T10" fmla="*/ 2 w 3"/>
                <a:gd name="T11" fmla="*/ 0 h 4"/>
                <a:gd name="T12" fmla="*/ 1 w 3"/>
                <a:gd name="T13" fmla="*/ 1 h 4"/>
                <a:gd name="T14" fmla="*/ 1 w 3"/>
                <a:gd name="T15" fmla="*/ 2 h 4"/>
                <a:gd name="T16" fmla="*/ 1 w 3"/>
                <a:gd name="T17" fmla="*/ 2 h 4"/>
                <a:gd name="T18" fmla="*/ 2 w 3"/>
                <a:gd name="T19" fmla="*/ 2 h 4"/>
                <a:gd name="T20" fmla="*/ 2 w 3"/>
                <a:gd name="T21" fmla="*/ 2 h 4"/>
                <a:gd name="T22" fmla="*/ 2 w 3"/>
                <a:gd name="T23" fmla="*/ 3 h 4"/>
                <a:gd name="T24" fmla="*/ 3 w 3"/>
                <a:gd name="T25" fmla="*/ 1 h 4"/>
                <a:gd name="T26" fmla="*/ 2 w 3"/>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4">
                  <a:moveTo>
                    <a:pt x="2" y="0"/>
                  </a:moveTo>
                  <a:cubicBezTo>
                    <a:pt x="1" y="0"/>
                    <a:pt x="1" y="1"/>
                    <a:pt x="1" y="1"/>
                  </a:cubicBezTo>
                  <a:cubicBezTo>
                    <a:pt x="0" y="2"/>
                    <a:pt x="0" y="3"/>
                    <a:pt x="0" y="4"/>
                  </a:cubicBezTo>
                  <a:cubicBezTo>
                    <a:pt x="1" y="4"/>
                    <a:pt x="2" y="4"/>
                    <a:pt x="2" y="3"/>
                  </a:cubicBezTo>
                  <a:cubicBezTo>
                    <a:pt x="3" y="2"/>
                    <a:pt x="3" y="2"/>
                    <a:pt x="3" y="1"/>
                  </a:cubicBezTo>
                  <a:cubicBezTo>
                    <a:pt x="3" y="0"/>
                    <a:pt x="2" y="0"/>
                    <a:pt x="2" y="0"/>
                  </a:cubicBezTo>
                  <a:cubicBezTo>
                    <a:pt x="1" y="1"/>
                    <a:pt x="1" y="1"/>
                    <a:pt x="1" y="1"/>
                  </a:cubicBezTo>
                  <a:cubicBezTo>
                    <a:pt x="1" y="2"/>
                    <a:pt x="1" y="2"/>
                    <a:pt x="1" y="2"/>
                  </a:cubicBezTo>
                  <a:cubicBezTo>
                    <a:pt x="1" y="2"/>
                    <a:pt x="1" y="2"/>
                    <a:pt x="1" y="2"/>
                  </a:cubicBezTo>
                  <a:cubicBezTo>
                    <a:pt x="2" y="2"/>
                    <a:pt x="2" y="2"/>
                    <a:pt x="2" y="2"/>
                  </a:cubicBezTo>
                  <a:cubicBezTo>
                    <a:pt x="2" y="2"/>
                    <a:pt x="2" y="2"/>
                    <a:pt x="2" y="2"/>
                  </a:cubicBezTo>
                  <a:cubicBezTo>
                    <a:pt x="2" y="3"/>
                    <a:pt x="2" y="3"/>
                    <a:pt x="2" y="3"/>
                  </a:cubicBezTo>
                  <a:cubicBezTo>
                    <a:pt x="2" y="2"/>
                    <a:pt x="2" y="2"/>
                    <a:pt x="3" y="1"/>
                  </a:cubicBezTo>
                  <a:cubicBezTo>
                    <a:pt x="3" y="0"/>
                    <a:pt x="3" y="0"/>
                    <a:pt x="2" y="0"/>
                  </a:cubicBezTo>
                  <a:close/>
                </a:path>
              </a:pathLst>
            </a:custGeom>
            <a:solidFill>
              <a:srgbClr val="B73D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 name="ïšḷîde"/>
            <p:cNvSpPr/>
            <p:nvPr userDrawn="1"/>
          </p:nvSpPr>
          <p:spPr bwMode="auto">
            <a:xfrm>
              <a:off x="6754210" y="2056347"/>
              <a:ext cx="13027" cy="84081"/>
            </a:xfrm>
            <a:custGeom>
              <a:avLst/>
              <a:gdLst>
                <a:gd name="T0" fmla="*/ 3 w 6"/>
                <a:gd name="T1" fmla="*/ 0 h 41"/>
                <a:gd name="T2" fmla="*/ 2 w 6"/>
                <a:gd name="T3" fmla="*/ 22 h 41"/>
                <a:gd name="T4" fmla="*/ 6 w 6"/>
                <a:gd name="T5" fmla="*/ 41 h 41"/>
                <a:gd name="T6" fmla="*/ 6 w 6"/>
                <a:gd name="T7" fmla="*/ 41 h 41"/>
                <a:gd name="T8" fmla="*/ 3 w 6"/>
                <a:gd name="T9" fmla="*/ 20 h 41"/>
                <a:gd name="T10" fmla="*/ 3 w 6"/>
                <a:gd name="T11" fmla="*/ 0 h 41"/>
              </a:gdLst>
              <a:ahLst/>
              <a:cxnLst>
                <a:cxn ang="0">
                  <a:pos x="T0" y="T1"/>
                </a:cxn>
                <a:cxn ang="0">
                  <a:pos x="T2" y="T3"/>
                </a:cxn>
                <a:cxn ang="0">
                  <a:pos x="T4" y="T5"/>
                </a:cxn>
                <a:cxn ang="0">
                  <a:pos x="T6" y="T7"/>
                </a:cxn>
                <a:cxn ang="0">
                  <a:pos x="T8" y="T9"/>
                </a:cxn>
                <a:cxn ang="0">
                  <a:pos x="T10" y="T11"/>
                </a:cxn>
              </a:cxnLst>
              <a:rect l="0" t="0" r="r" b="b"/>
              <a:pathLst>
                <a:path w="6" h="41">
                  <a:moveTo>
                    <a:pt x="3" y="0"/>
                  </a:moveTo>
                  <a:cubicBezTo>
                    <a:pt x="0" y="7"/>
                    <a:pt x="1" y="15"/>
                    <a:pt x="2" y="22"/>
                  </a:cubicBezTo>
                  <a:cubicBezTo>
                    <a:pt x="2" y="29"/>
                    <a:pt x="3" y="35"/>
                    <a:pt x="6" y="41"/>
                  </a:cubicBezTo>
                  <a:cubicBezTo>
                    <a:pt x="6" y="41"/>
                    <a:pt x="6" y="41"/>
                    <a:pt x="6" y="41"/>
                  </a:cubicBezTo>
                  <a:cubicBezTo>
                    <a:pt x="4" y="35"/>
                    <a:pt x="3" y="27"/>
                    <a:pt x="3" y="20"/>
                  </a:cubicBezTo>
                  <a:cubicBezTo>
                    <a:pt x="2" y="14"/>
                    <a:pt x="4" y="7"/>
                    <a:pt x="3" y="0"/>
                  </a:cubicBezTo>
                  <a:close/>
                </a:path>
              </a:pathLst>
            </a:custGeom>
            <a:solidFill>
              <a:srgbClr val="D359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 name="íṥľíḍe"/>
            <p:cNvSpPr/>
            <p:nvPr userDrawn="1"/>
          </p:nvSpPr>
          <p:spPr bwMode="auto">
            <a:xfrm>
              <a:off x="6837108" y="1954503"/>
              <a:ext cx="39080" cy="72239"/>
            </a:xfrm>
            <a:custGeom>
              <a:avLst/>
              <a:gdLst>
                <a:gd name="T0" fmla="*/ 19 w 19"/>
                <a:gd name="T1" fmla="*/ 0 h 35"/>
                <a:gd name="T2" fmla="*/ 0 w 19"/>
                <a:gd name="T3" fmla="*/ 35 h 35"/>
                <a:gd name="T4" fmla="*/ 0 w 19"/>
                <a:gd name="T5" fmla="*/ 35 h 35"/>
                <a:gd name="T6" fmla="*/ 9 w 19"/>
                <a:gd name="T7" fmla="*/ 16 h 35"/>
                <a:gd name="T8" fmla="*/ 19 w 19"/>
                <a:gd name="T9" fmla="*/ 1 h 35"/>
                <a:gd name="T10" fmla="*/ 19 w 19"/>
                <a:gd name="T11" fmla="*/ 0 h 35"/>
              </a:gdLst>
              <a:ahLst/>
              <a:cxnLst>
                <a:cxn ang="0">
                  <a:pos x="T0" y="T1"/>
                </a:cxn>
                <a:cxn ang="0">
                  <a:pos x="T2" y="T3"/>
                </a:cxn>
                <a:cxn ang="0">
                  <a:pos x="T4" y="T5"/>
                </a:cxn>
                <a:cxn ang="0">
                  <a:pos x="T6" y="T7"/>
                </a:cxn>
                <a:cxn ang="0">
                  <a:pos x="T8" y="T9"/>
                </a:cxn>
                <a:cxn ang="0">
                  <a:pos x="T10" y="T11"/>
                </a:cxn>
              </a:cxnLst>
              <a:rect l="0" t="0" r="r" b="b"/>
              <a:pathLst>
                <a:path w="19" h="35">
                  <a:moveTo>
                    <a:pt x="19" y="0"/>
                  </a:moveTo>
                  <a:cubicBezTo>
                    <a:pt x="9" y="9"/>
                    <a:pt x="3" y="23"/>
                    <a:pt x="0" y="35"/>
                  </a:cubicBezTo>
                  <a:cubicBezTo>
                    <a:pt x="0" y="35"/>
                    <a:pt x="0" y="35"/>
                    <a:pt x="0" y="35"/>
                  </a:cubicBezTo>
                  <a:cubicBezTo>
                    <a:pt x="3" y="29"/>
                    <a:pt x="6" y="22"/>
                    <a:pt x="9" y="16"/>
                  </a:cubicBezTo>
                  <a:cubicBezTo>
                    <a:pt x="12" y="11"/>
                    <a:pt x="16" y="6"/>
                    <a:pt x="19" y="1"/>
                  </a:cubicBezTo>
                  <a:lnTo>
                    <a:pt x="19" y="0"/>
                  </a:lnTo>
                  <a:close/>
                </a:path>
              </a:pathLst>
            </a:custGeom>
            <a:solidFill>
              <a:srgbClr val="D359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 name="ïŝḷiďè"/>
            <p:cNvSpPr/>
            <p:nvPr userDrawn="1"/>
          </p:nvSpPr>
          <p:spPr bwMode="auto">
            <a:xfrm>
              <a:off x="6818159" y="1956871"/>
              <a:ext cx="2368" cy="118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lnTo>
                    <a:pt x="2" y="0"/>
                  </a:lnTo>
                  <a:lnTo>
                    <a:pt x="0" y="1"/>
                  </a:lnTo>
                  <a:close/>
                </a:path>
              </a:pathLst>
            </a:custGeom>
            <a:solidFill>
              <a:srgbClr val="F498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 name="iṧļîḋè"/>
            <p:cNvSpPr/>
            <p:nvPr userDrawn="1"/>
          </p:nvSpPr>
          <p:spPr bwMode="auto">
            <a:xfrm>
              <a:off x="6854871" y="2026742"/>
              <a:ext cx="10659" cy="7105"/>
            </a:xfrm>
            <a:custGeom>
              <a:avLst/>
              <a:gdLst>
                <a:gd name="T0" fmla="*/ 2 w 5"/>
                <a:gd name="T1" fmla="*/ 3 h 4"/>
                <a:gd name="T2" fmla="*/ 3 w 5"/>
                <a:gd name="T3" fmla="*/ 0 h 4"/>
                <a:gd name="T4" fmla="*/ 2 w 5"/>
                <a:gd name="T5" fmla="*/ 3 h 4"/>
              </a:gdLst>
              <a:ahLst/>
              <a:cxnLst>
                <a:cxn ang="0">
                  <a:pos x="T0" y="T1"/>
                </a:cxn>
                <a:cxn ang="0">
                  <a:pos x="T2" y="T3"/>
                </a:cxn>
                <a:cxn ang="0">
                  <a:pos x="T4" y="T5"/>
                </a:cxn>
              </a:cxnLst>
              <a:rect l="0" t="0" r="r" b="b"/>
              <a:pathLst>
                <a:path w="5" h="4">
                  <a:moveTo>
                    <a:pt x="2" y="3"/>
                  </a:moveTo>
                  <a:cubicBezTo>
                    <a:pt x="4" y="4"/>
                    <a:pt x="5" y="1"/>
                    <a:pt x="3" y="0"/>
                  </a:cubicBezTo>
                  <a:cubicBezTo>
                    <a:pt x="1" y="0"/>
                    <a:pt x="0" y="3"/>
                    <a:pt x="2" y="3"/>
                  </a:cubicBezTo>
                  <a:close/>
                </a:path>
              </a:pathLst>
            </a:custGeom>
            <a:solidFill>
              <a:srgbClr val="F498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 name="işľíḑé"/>
            <p:cNvSpPr/>
            <p:nvPr userDrawn="1"/>
          </p:nvSpPr>
          <p:spPr bwMode="auto">
            <a:xfrm>
              <a:off x="6769606" y="2087137"/>
              <a:ext cx="0" cy="2368"/>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498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1" name="îṧľíḑê"/>
            <p:cNvSpPr/>
            <p:nvPr userDrawn="1"/>
          </p:nvSpPr>
          <p:spPr bwMode="auto">
            <a:xfrm>
              <a:off x="6769606" y="2087137"/>
              <a:ext cx="0" cy="236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2" name="ïṣlïḑê"/>
            <p:cNvSpPr/>
            <p:nvPr userDrawn="1"/>
          </p:nvSpPr>
          <p:spPr bwMode="auto">
            <a:xfrm>
              <a:off x="6767238" y="2085953"/>
              <a:ext cx="5922" cy="5922"/>
            </a:xfrm>
            <a:custGeom>
              <a:avLst/>
              <a:gdLst>
                <a:gd name="T0" fmla="*/ 0 w 3"/>
                <a:gd name="T1" fmla="*/ 1 h 3"/>
                <a:gd name="T2" fmla="*/ 0 w 3"/>
                <a:gd name="T3" fmla="*/ 2 h 3"/>
                <a:gd name="T4" fmla="*/ 1 w 3"/>
                <a:gd name="T5" fmla="*/ 3 h 3"/>
                <a:gd name="T6" fmla="*/ 1 w 3"/>
                <a:gd name="T7" fmla="*/ 3 h 3"/>
                <a:gd name="T8" fmla="*/ 2 w 3"/>
                <a:gd name="T9" fmla="*/ 2 h 3"/>
                <a:gd name="T10" fmla="*/ 2 w 3"/>
                <a:gd name="T11" fmla="*/ 2 h 3"/>
                <a:gd name="T12" fmla="*/ 2 w 3"/>
                <a:gd name="T13" fmla="*/ 0 h 3"/>
                <a:gd name="T14" fmla="*/ 0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0" y="1"/>
                  </a:moveTo>
                  <a:cubicBezTo>
                    <a:pt x="0" y="2"/>
                    <a:pt x="0" y="2"/>
                    <a:pt x="0" y="2"/>
                  </a:cubicBezTo>
                  <a:cubicBezTo>
                    <a:pt x="1" y="3"/>
                    <a:pt x="1" y="3"/>
                    <a:pt x="1" y="3"/>
                  </a:cubicBezTo>
                  <a:cubicBezTo>
                    <a:pt x="1" y="3"/>
                    <a:pt x="1" y="3"/>
                    <a:pt x="1" y="3"/>
                  </a:cubicBezTo>
                  <a:cubicBezTo>
                    <a:pt x="2" y="2"/>
                    <a:pt x="2" y="2"/>
                    <a:pt x="2" y="2"/>
                  </a:cubicBezTo>
                  <a:cubicBezTo>
                    <a:pt x="2" y="2"/>
                    <a:pt x="2" y="2"/>
                    <a:pt x="2" y="2"/>
                  </a:cubicBezTo>
                  <a:cubicBezTo>
                    <a:pt x="3" y="1"/>
                    <a:pt x="2" y="0"/>
                    <a:pt x="2" y="0"/>
                  </a:cubicBezTo>
                  <a:cubicBezTo>
                    <a:pt x="1" y="0"/>
                    <a:pt x="0" y="0"/>
                    <a:pt x="0" y="1"/>
                  </a:cubicBezTo>
                  <a:close/>
                </a:path>
              </a:pathLst>
            </a:custGeom>
            <a:solidFill>
              <a:srgbClr val="F498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3" name="îṣ1ïḓê"/>
            <p:cNvSpPr/>
            <p:nvPr userDrawn="1"/>
          </p:nvSpPr>
          <p:spPr bwMode="auto">
            <a:xfrm>
              <a:off x="6949610" y="1991215"/>
              <a:ext cx="0" cy="2368"/>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F498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4" name="îṥḻiḋé"/>
            <p:cNvSpPr/>
            <p:nvPr userDrawn="1"/>
          </p:nvSpPr>
          <p:spPr bwMode="auto">
            <a:xfrm>
              <a:off x="6949610" y="1991215"/>
              <a:ext cx="0" cy="236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5" name="íṡļíḓe"/>
            <p:cNvSpPr/>
            <p:nvPr userDrawn="1"/>
          </p:nvSpPr>
          <p:spPr bwMode="auto">
            <a:xfrm>
              <a:off x="6947242" y="1991215"/>
              <a:ext cx="4737" cy="2368"/>
            </a:xfrm>
            <a:custGeom>
              <a:avLst/>
              <a:gdLst>
                <a:gd name="T0" fmla="*/ 1 w 2"/>
                <a:gd name="T1" fmla="*/ 1 h 1"/>
                <a:gd name="T2" fmla="*/ 1 w 2"/>
                <a:gd name="T3" fmla="*/ 1 h 1"/>
                <a:gd name="T4" fmla="*/ 2 w 2"/>
                <a:gd name="T5" fmla="*/ 0 h 1"/>
                <a:gd name="T6" fmla="*/ 1 w 2"/>
                <a:gd name="T7" fmla="*/ 0 h 1"/>
                <a:gd name="T8" fmla="*/ 0 w 2"/>
                <a:gd name="T9" fmla="*/ 0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1" y="1"/>
                    <a:pt x="1" y="1"/>
                    <a:pt x="1" y="1"/>
                  </a:cubicBezTo>
                  <a:cubicBezTo>
                    <a:pt x="2" y="1"/>
                    <a:pt x="2" y="0"/>
                    <a:pt x="2" y="0"/>
                  </a:cubicBezTo>
                  <a:cubicBezTo>
                    <a:pt x="1" y="0"/>
                    <a:pt x="1" y="0"/>
                    <a:pt x="1" y="0"/>
                  </a:cubicBezTo>
                  <a:cubicBezTo>
                    <a:pt x="1" y="0"/>
                    <a:pt x="0" y="0"/>
                    <a:pt x="0" y="0"/>
                  </a:cubicBezTo>
                  <a:cubicBezTo>
                    <a:pt x="0" y="1"/>
                    <a:pt x="0" y="1"/>
                    <a:pt x="1" y="1"/>
                  </a:cubicBezTo>
                  <a:close/>
                </a:path>
              </a:pathLst>
            </a:custGeom>
            <a:solidFill>
              <a:srgbClr val="F498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6" name="îşḻïḓé"/>
            <p:cNvSpPr/>
            <p:nvPr userDrawn="1"/>
          </p:nvSpPr>
          <p:spPr bwMode="auto">
            <a:xfrm>
              <a:off x="7005268" y="2106085"/>
              <a:ext cx="5922" cy="3553"/>
            </a:xfrm>
            <a:custGeom>
              <a:avLst/>
              <a:gdLst>
                <a:gd name="T0" fmla="*/ 1 w 3"/>
                <a:gd name="T1" fmla="*/ 2 h 2"/>
                <a:gd name="T2" fmla="*/ 1 w 3"/>
                <a:gd name="T3" fmla="*/ 0 h 2"/>
                <a:gd name="T4" fmla="*/ 1 w 3"/>
                <a:gd name="T5" fmla="*/ 2 h 2"/>
              </a:gdLst>
              <a:ahLst/>
              <a:cxnLst>
                <a:cxn ang="0">
                  <a:pos x="T0" y="T1"/>
                </a:cxn>
                <a:cxn ang="0">
                  <a:pos x="T2" y="T3"/>
                </a:cxn>
                <a:cxn ang="0">
                  <a:pos x="T4" y="T5"/>
                </a:cxn>
              </a:cxnLst>
              <a:rect l="0" t="0" r="r" b="b"/>
              <a:pathLst>
                <a:path w="3" h="2">
                  <a:moveTo>
                    <a:pt x="1" y="2"/>
                  </a:moveTo>
                  <a:cubicBezTo>
                    <a:pt x="2" y="2"/>
                    <a:pt x="3" y="0"/>
                    <a:pt x="1" y="0"/>
                  </a:cubicBezTo>
                  <a:cubicBezTo>
                    <a:pt x="0" y="0"/>
                    <a:pt x="0" y="2"/>
                    <a:pt x="1" y="2"/>
                  </a:cubicBezTo>
                  <a:close/>
                </a:path>
              </a:pathLst>
            </a:custGeom>
            <a:solidFill>
              <a:srgbClr val="F498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7" name="îṥ1ïḋè"/>
            <p:cNvSpPr/>
            <p:nvPr userDrawn="1"/>
          </p:nvSpPr>
          <p:spPr bwMode="auto">
            <a:xfrm>
              <a:off x="6927109" y="2218588"/>
              <a:ext cx="10659" cy="8290"/>
            </a:xfrm>
            <a:custGeom>
              <a:avLst/>
              <a:gdLst>
                <a:gd name="T0" fmla="*/ 2 w 5"/>
                <a:gd name="T1" fmla="*/ 3 h 4"/>
                <a:gd name="T2" fmla="*/ 3 w 5"/>
                <a:gd name="T3" fmla="*/ 0 h 4"/>
                <a:gd name="T4" fmla="*/ 2 w 5"/>
                <a:gd name="T5" fmla="*/ 3 h 4"/>
              </a:gdLst>
              <a:ahLst/>
              <a:cxnLst>
                <a:cxn ang="0">
                  <a:pos x="T0" y="T1"/>
                </a:cxn>
                <a:cxn ang="0">
                  <a:pos x="T2" y="T3"/>
                </a:cxn>
                <a:cxn ang="0">
                  <a:pos x="T4" y="T5"/>
                </a:cxn>
              </a:cxnLst>
              <a:rect l="0" t="0" r="r" b="b"/>
              <a:pathLst>
                <a:path w="5" h="4">
                  <a:moveTo>
                    <a:pt x="2" y="3"/>
                  </a:moveTo>
                  <a:cubicBezTo>
                    <a:pt x="4" y="4"/>
                    <a:pt x="5" y="1"/>
                    <a:pt x="3" y="0"/>
                  </a:cubicBezTo>
                  <a:cubicBezTo>
                    <a:pt x="1" y="0"/>
                    <a:pt x="0" y="3"/>
                    <a:pt x="2" y="3"/>
                  </a:cubicBezTo>
                  <a:close/>
                </a:path>
              </a:pathLst>
            </a:custGeom>
            <a:solidFill>
              <a:srgbClr val="F498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8" name="i$1ïdé"/>
            <p:cNvSpPr/>
            <p:nvPr userDrawn="1"/>
          </p:nvSpPr>
          <p:spPr bwMode="auto">
            <a:xfrm>
              <a:off x="6781449" y="2280168"/>
              <a:ext cx="10659" cy="3553"/>
            </a:xfrm>
            <a:custGeom>
              <a:avLst/>
              <a:gdLst>
                <a:gd name="T0" fmla="*/ 0 w 5"/>
                <a:gd name="T1" fmla="*/ 0 h 2"/>
                <a:gd name="T2" fmla="*/ 3 w 5"/>
                <a:gd name="T3" fmla="*/ 2 h 2"/>
                <a:gd name="T4" fmla="*/ 4 w 5"/>
                <a:gd name="T5" fmla="*/ 2 h 2"/>
                <a:gd name="T6" fmla="*/ 5 w 5"/>
                <a:gd name="T7" fmla="*/ 1 h 2"/>
                <a:gd name="T8" fmla="*/ 4 w 5"/>
                <a:gd name="T9" fmla="*/ 0 h 2"/>
                <a:gd name="T10" fmla="*/ 2 w 5"/>
                <a:gd name="T11" fmla="*/ 0 h 2"/>
                <a:gd name="T12" fmla="*/ 1 w 5"/>
                <a:gd name="T13" fmla="*/ 0 h 2"/>
                <a:gd name="T14" fmla="*/ 0 w 5"/>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2">
                  <a:moveTo>
                    <a:pt x="0" y="0"/>
                  </a:moveTo>
                  <a:cubicBezTo>
                    <a:pt x="1" y="2"/>
                    <a:pt x="2" y="2"/>
                    <a:pt x="3" y="2"/>
                  </a:cubicBezTo>
                  <a:cubicBezTo>
                    <a:pt x="4" y="2"/>
                    <a:pt x="4" y="2"/>
                    <a:pt x="4" y="2"/>
                  </a:cubicBezTo>
                  <a:cubicBezTo>
                    <a:pt x="5" y="1"/>
                    <a:pt x="5" y="1"/>
                    <a:pt x="5" y="1"/>
                  </a:cubicBezTo>
                  <a:cubicBezTo>
                    <a:pt x="4" y="0"/>
                    <a:pt x="4" y="0"/>
                    <a:pt x="4" y="0"/>
                  </a:cubicBezTo>
                  <a:cubicBezTo>
                    <a:pt x="3" y="0"/>
                    <a:pt x="3" y="0"/>
                    <a:pt x="2" y="0"/>
                  </a:cubicBezTo>
                  <a:cubicBezTo>
                    <a:pt x="2" y="0"/>
                    <a:pt x="1" y="0"/>
                    <a:pt x="1" y="0"/>
                  </a:cubicBezTo>
                  <a:cubicBezTo>
                    <a:pt x="1" y="0"/>
                    <a:pt x="0" y="1"/>
                    <a:pt x="0" y="1"/>
                  </a:cubicBezTo>
                </a:path>
              </a:pathLst>
            </a:custGeom>
            <a:solidFill>
              <a:srgbClr val="AD61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9" name="iS1îḓê"/>
            <p:cNvSpPr/>
            <p:nvPr userDrawn="1"/>
          </p:nvSpPr>
          <p:spPr bwMode="auto">
            <a:xfrm>
              <a:off x="6779081" y="2277800"/>
              <a:ext cx="14211" cy="8290"/>
            </a:xfrm>
            <a:custGeom>
              <a:avLst/>
              <a:gdLst>
                <a:gd name="T0" fmla="*/ 1 w 7"/>
                <a:gd name="T1" fmla="*/ 1 h 4"/>
                <a:gd name="T2" fmla="*/ 4 w 7"/>
                <a:gd name="T3" fmla="*/ 4 h 4"/>
                <a:gd name="T4" fmla="*/ 7 w 7"/>
                <a:gd name="T5" fmla="*/ 2 h 4"/>
                <a:gd name="T6" fmla="*/ 5 w 7"/>
                <a:gd name="T7" fmla="*/ 1 h 4"/>
                <a:gd name="T8" fmla="*/ 3 w 7"/>
                <a:gd name="T9" fmla="*/ 0 h 4"/>
                <a:gd name="T10" fmla="*/ 1 w 7"/>
                <a:gd name="T11" fmla="*/ 1 h 4"/>
                <a:gd name="T12" fmla="*/ 1 w 7"/>
                <a:gd name="T13" fmla="*/ 3 h 4"/>
                <a:gd name="T14" fmla="*/ 2 w 7"/>
                <a:gd name="T15" fmla="*/ 2 h 4"/>
                <a:gd name="T16" fmla="*/ 3 w 7"/>
                <a:gd name="T17" fmla="*/ 2 h 4"/>
                <a:gd name="T18" fmla="*/ 3 w 7"/>
                <a:gd name="T19" fmla="*/ 2 h 4"/>
                <a:gd name="T20" fmla="*/ 4 w 7"/>
                <a:gd name="T21" fmla="*/ 2 h 4"/>
                <a:gd name="T22" fmla="*/ 5 w 7"/>
                <a:gd name="T23" fmla="*/ 2 h 4"/>
                <a:gd name="T24" fmla="*/ 4 w 7"/>
                <a:gd name="T25" fmla="*/ 2 h 4"/>
                <a:gd name="T26" fmla="*/ 2 w 7"/>
                <a:gd name="T27" fmla="*/ 2 h 4"/>
                <a:gd name="T28" fmla="*/ 1 w 7"/>
                <a:gd name="T2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4">
                  <a:moveTo>
                    <a:pt x="1" y="1"/>
                  </a:moveTo>
                  <a:cubicBezTo>
                    <a:pt x="1" y="3"/>
                    <a:pt x="3" y="4"/>
                    <a:pt x="4" y="4"/>
                  </a:cubicBezTo>
                  <a:cubicBezTo>
                    <a:pt x="5" y="4"/>
                    <a:pt x="7" y="3"/>
                    <a:pt x="7" y="2"/>
                  </a:cubicBezTo>
                  <a:cubicBezTo>
                    <a:pt x="6" y="1"/>
                    <a:pt x="6" y="1"/>
                    <a:pt x="5" y="1"/>
                  </a:cubicBezTo>
                  <a:cubicBezTo>
                    <a:pt x="4" y="0"/>
                    <a:pt x="3" y="0"/>
                    <a:pt x="3" y="0"/>
                  </a:cubicBezTo>
                  <a:cubicBezTo>
                    <a:pt x="2" y="0"/>
                    <a:pt x="1" y="0"/>
                    <a:pt x="1" y="1"/>
                  </a:cubicBezTo>
                  <a:cubicBezTo>
                    <a:pt x="0" y="2"/>
                    <a:pt x="1" y="2"/>
                    <a:pt x="1" y="3"/>
                  </a:cubicBezTo>
                  <a:cubicBezTo>
                    <a:pt x="2" y="2"/>
                    <a:pt x="2" y="2"/>
                    <a:pt x="2" y="2"/>
                  </a:cubicBezTo>
                  <a:cubicBezTo>
                    <a:pt x="2" y="2"/>
                    <a:pt x="2" y="2"/>
                    <a:pt x="3" y="2"/>
                  </a:cubicBezTo>
                  <a:cubicBezTo>
                    <a:pt x="3" y="2"/>
                    <a:pt x="3" y="2"/>
                    <a:pt x="3" y="2"/>
                  </a:cubicBezTo>
                  <a:cubicBezTo>
                    <a:pt x="4" y="2"/>
                    <a:pt x="4" y="2"/>
                    <a:pt x="4" y="2"/>
                  </a:cubicBezTo>
                  <a:cubicBezTo>
                    <a:pt x="5" y="2"/>
                    <a:pt x="5" y="2"/>
                    <a:pt x="5" y="2"/>
                  </a:cubicBezTo>
                  <a:cubicBezTo>
                    <a:pt x="4" y="2"/>
                    <a:pt x="4" y="2"/>
                    <a:pt x="4" y="2"/>
                  </a:cubicBezTo>
                  <a:cubicBezTo>
                    <a:pt x="4" y="2"/>
                    <a:pt x="3" y="2"/>
                    <a:pt x="2" y="2"/>
                  </a:cubicBezTo>
                  <a:cubicBezTo>
                    <a:pt x="2" y="2"/>
                    <a:pt x="1" y="1"/>
                    <a:pt x="1" y="1"/>
                  </a:cubicBezTo>
                  <a:close/>
                </a:path>
              </a:pathLst>
            </a:custGeom>
            <a:solidFill>
              <a:srgbClr val="AD61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0" name="ïṩļîḋè"/>
            <p:cNvSpPr/>
            <p:nvPr userDrawn="1"/>
          </p:nvSpPr>
          <p:spPr bwMode="auto">
            <a:xfrm>
              <a:off x="6795660" y="2280168"/>
              <a:ext cx="0" cy="2368"/>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AD61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1" name="íṩḻiḋé"/>
            <p:cNvSpPr/>
            <p:nvPr userDrawn="1"/>
          </p:nvSpPr>
          <p:spPr bwMode="auto">
            <a:xfrm flipV="1">
              <a:off x="6795660" y="2280168"/>
              <a:ext cx="0" cy="236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2" name="ïŝḷíḋè"/>
            <p:cNvSpPr/>
            <p:nvPr userDrawn="1"/>
          </p:nvSpPr>
          <p:spPr bwMode="auto">
            <a:xfrm>
              <a:off x="6793290" y="2280168"/>
              <a:ext cx="4737" cy="3553"/>
            </a:xfrm>
            <a:custGeom>
              <a:avLst/>
              <a:gdLst>
                <a:gd name="T0" fmla="*/ 1 w 2"/>
                <a:gd name="T1" fmla="*/ 1 h 2"/>
                <a:gd name="T2" fmla="*/ 2 w 2"/>
                <a:gd name="T3" fmla="*/ 1 h 2"/>
                <a:gd name="T4" fmla="*/ 1 w 2"/>
                <a:gd name="T5" fmla="*/ 0 h 2"/>
                <a:gd name="T6" fmla="*/ 1 w 2"/>
                <a:gd name="T7" fmla="*/ 0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2" y="1"/>
                    <a:pt x="2" y="1"/>
                    <a:pt x="2" y="1"/>
                  </a:cubicBezTo>
                  <a:cubicBezTo>
                    <a:pt x="1" y="0"/>
                    <a:pt x="1" y="0"/>
                    <a:pt x="1" y="0"/>
                  </a:cubicBezTo>
                  <a:cubicBezTo>
                    <a:pt x="1" y="0"/>
                    <a:pt x="1" y="0"/>
                    <a:pt x="1" y="0"/>
                  </a:cubicBezTo>
                  <a:cubicBezTo>
                    <a:pt x="0" y="0"/>
                    <a:pt x="1" y="2"/>
                    <a:pt x="1" y="1"/>
                  </a:cubicBezTo>
                  <a:close/>
                </a:path>
              </a:pathLst>
            </a:custGeom>
            <a:solidFill>
              <a:srgbClr val="AD61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3" name="ïṣľîde"/>
            <p:cNvSpPr/>
            <p:nvPr userDrawn="1"/>
          </p:nvSpPr>
          <p:spPr bwMode="auto">
            <a:xfrm>
              <a:off x="6779081" y="22801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4" name="îṩlïḋé"/>
            <p:cNvSpPr/>
            <p:nvPr userDrawn="1"/>
          </p:nvSpPr>
          <p:spPr bwMode="auto">
            <a:xfrm>
              <a:off x="6779081" y="22801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5" name="i$1idè"/>
            <p:cNvSpPr/>
            <p:nvPr userDrawn="1"/>
          </p:nvSpPr>
          <p:spPr bwMode="auto">
            <a:xfrm>
              <a:off x="6777895" y="2277800"/>
              <a:ext cx="3553" cy="4737"/>
            </a:xfrm>
            <a:custGeom>
              <a:avLst/>
              <a:gdLst>
                <a:gd name="T0" fmla="*/ 1 w 2"/>
                <a:gd name="T1" fmla="*/ 1 h 2"/>
                <a:gd name="T2" fmla="*/ 1 w 2"/>
                <a:gd name="T3" fmla="*/ 0 h 2"/>
                <a:gd name="T4" fmla="*/ 1 w 2"/>
                <a:gd name="T5" fmla="*/ 1 h 2"/>
              </a:gdLst>
              <a:ahLst/>
              <a:cxnLst>
                <a:cxn ang="0">
                  <a:pos x="T0" y="T1"/>
                </a:cxn>
                <a:cxn ang="0">
                  <a:pos x="T2" y="T3"/>
                </a:cxn>
                <a:cxn ang="0">
                  <a:pos x="T4" y="T5"/>
                </a:cxn>
              </a:cxnLst>
              <a:rect l="0" t="0" r="r" b="b"/>
              <a:pathLst>
                <a:path w="2" h="2">
                  <a:moveTo>
                    <a:pt x="1" y="1"/>
                  </a:moveTo>
                  <a:cubicBezTo>
                    <a:pt x="1" y="2"/>
                    <a:pt x="2" y="1"/>
                    <a:pt x="1" y="0"/>
                  </a:cubicBezTo>
                  <a:cubicBezTo>
                    <a:pt x="0" y="0"/>
                    <a:pt x="0" y="1"/>
                    <a:pt x="1" y="1"/>
                  </a:cubicBezTo>
                  <a:close/>
                </a:path>
              </a:pathLst>
            </a:custGeom>
            <a:solidFill>
              <a:srgbClr val="AD61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6" name="iSľïḑé"/>
            <p:cNvSpPr/>
            <p:nvPr userDrawn="1"/>
          </p:nvSpPr>
          <p:spPr bwMode="auto">
            <a:xfrm>
              <a:off x="6843028" y="2337012"/>
              <a:ext cx="14211" cy="13027"/>
            </a:xfrm>
            <a:custGeom>
              <a:avLst/>
              <a:gdLst>
                <a:gd name="T0" fmla="*/ 0 w 7"/>
                <a:gd name="T1" fmla="*/ 4 h 6"/>
                <a:gd name="T2" fmla="*/ 7 w 7"/>
                <a:gd name="T3" fmla="*/ 1 h 6"/>
                <a:gd name="T4" fmla="*/ 7 w 7"/>
                <a:gd name="T5" fmla="*/ 0 h 6"/>
                <a:gd name="T6" fmla="*/ 4 w 7"/>
                <a:gd name="T7" fmla="*/ 3 h 6"/>
                <a:gd name="T8" fmla="*/ 1 w 7"/>
                <a:gd name="T9" fmla="*/ 4 h 6"/>
                <a:gd name="T10" fmla="*/ 0 w 7"/>
                <a:gd name="T11" fmla="*/ 4 h 6"/>
              </a:gdLst>
              <a:ahLst/>
              <a:cxnLst>
                <a:cxn ang="0">
                  <a:pos x="T0" y="T1"/>
                </a:cxn>
                <a:cxn ang="0">
                  <a:pos x="T2" y="T3"/>
                </a:cxn>
                <a:cxn ang="0">
                  <a:pos x="T4" y="T5"/>
                </a:cxn>
                <a:cxn ang="0">
                  <a:pos x="T6" y="T7"/>
                </a:cxn>
                <a:cxn ang="0">
                  <a:pos x="T8" y="T9"/>
                </a:cxn>
                <a:cxn ang="0">
                  <a:pos x="T10" y="T11"/>
                </a:cxn>
              </a:cxnLst>
              <a:rect l="0" t="0" r="r" b="b"/>
              <a:pathLst>
                <a:path w="7" h="6">
                  <a:moveTo>
                    <a:pt x="0" y="4"/>
                  </a:moveTo>
                  <a:cubicBezTo>
                    <a:pt x="3" y="6"/>
                    <a:pt x="7" y="3"/>
                    <a:pt x="7" y="1"/>
                  </a:cubicBezTo>
                  <a:cubicBezTo>
                    <a:pt x="7" y="0"/>
                    <a:pt x="7" y="0"/>
                    <a:pt x="7" y="0"/>
                  </a:cubicBezTo>
                  <a:cubicBezTo>
                    <a:pt x="6" y="1"/>
                    <a:pt x="5" y="2"/>
                    <a:pt x="4" y="3"/>
                  </a:cubicBezTo>
                  <a:cubicBezTo>
                    <a:pt x="3" y="3"/>
                    <a:pt x="2" y="4"/>
                    <a:pt x="1" y="4"/>
                  </a:cubicBezTo>
                  <a:lnTo>
                    <a:pt x="0" y="4"/>
                  </a:lnTo>
                  <a:close/>
                </a:path>
              </a:pathLst>
            </a:custGeom>
            <a:solidFill>
              <a:srgbClr val="B777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7" name="íS1ídè"/>
            <p:cNvSpPr/>
            <p:nvPr userDrawn="1"/>
          </p:nvSpPr>
          <p:spPr bwMode="auto">
            <a:xfrm>
              <a:off x="6809871" y="2316879"/>
              <a:ext cx="4737" cy="3553"/>
            </a:xfrm>
            <a:custGeom>
              <a:avLst/>
              <a:gdLst>
                <a:gd name="T0" fmla="*/ 1 w 2"/>
                <a:gd name="T1" fmla="*/ 0 h 2"/>
                <a:gd name="T2" fmla="*/ 0 w 2"/>
                <a:gd name="T3" fmla="*/ 2 h 2"/>
                <a:gd name="T4" fmla="*/ 1 w 2"/>
                <a:gd name="T5" fmla="*/ 2 h 2"/>
                <a:gd name="T6" fmla="*/ 1 w 2"/>
                <a:gd name="T7" fmla="*/ 2 h 2"/>
                <a:gd name="T8" fmla="*/ 1 w 2"/>
                <a:gd name="T9" fmla="*/ 0 h 2"/>
                <a:gd name="T10" fmla="*/ 1 w 2"/>
                <a:gd name="T11" fmla="*/ 0 h 2"/>
                <a:gd name="T12" fmla="*/ 1 w 2"/>
                <a:gd name="T13" fmla="*/ 0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0"/>
                  </a:moveTo>
                  <a:cubicBezTo>
                    <a:pt x="0" y="1"/>
                    <a:pt x="0" y="1"/>
                    <a:pt x="0" y="2"/>
                  </a:cubicBezTo>
                  <a:cubicBezTo>
                    <a:pt x="1" y="2"/>
                    <a:pt x="1" y="2"/>
                    <a:pt x="1" y="2"/>
                  </a:cubicBezTo>
                  <a:cubicBezTo>
                    <a:pt x="1" y="2"/>
                    <a:pt x="1" y="2"/>
                    <a:pt x="1" y="2"/>
                  </a:cubicBezTo>
                  <a:cubicBezTo>
                    <a:pt x="2" y="1"/>
                    <a:pt x="2" y="0"/>
                    <a:pt x="1" y="0"/>
                  </a:cubicBezTo>
                  <a:cubicBezTo>
                    <a:pt x="1" y="0"/>
                    <a:pt x="1" y="0"/>
                    <a:pt x="1" y="0"/>
                  </a:cubicBezTo>
                  <a:cubicBezTo>
                    <a:pt x="1" y="0"/>
                    <a:pt x="1" y="0"/>
                    <a:pt x="1" y="0"/>
                  </a:cubicBezTo>
                  <a:cubicBezTo>
                    <a:pt x="0" y="1"/>
                    <a:pt x="0" y="2"/>
                    <a:pt x="1" y="2"/>
                  </a:cubicBezTo>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8" name="ïṧḷïḓe"/>
            <p:cNvSpPr/>
            <p:nvPr userDrawn="1"/>
          </p:nvSpPr>
          <p:spPr bwMode="auto">
            <a:xfrm>
              <a:off x="6807501" y="2314511"/>
              <a:ext cx="7105" cy="8290"/>
            </a:xfrm>
            <a:custGeom>
              <a:avLst/>
              <a:gdLst>
                <a:gd name="T0" fmla="*/ 1 w 3"/>
                <a:gd name="T1" fmla="*/ 1 h 4"/>
                <a:gd name="T2" fmla="*/ 1 w 3"/>
                <a:gd name="T3" fmla="*/ 4 h 4"/>
                <a:gd name="T4" fmla="*/ 3 w 3"/>
                <a:gd name="T5" fmla="*/ 2 h 4"/>
                <a:gd name="T6" fmla="*/ 1 w 3"/>
                <a:gd name="T7" fmla="*/ 1 h 4"/>
                <a:gd name="T8" fmla="*/ 1 w 3"/>
                <a:gd name="T9" fmla="*/ 3 h 4"/>
                <a:gd name="T10" fmla="*/ 2 w 3"/>
                <a:gd name="T11" fmla="*/ 3 h 4"/>
                <a:gd name="T12" fmla="*/ 2 w 3"/>
                <a:gd name="T13" fmla="*/ 2 h 4"/>
                <a:gd name="T14" fmla="*/ 2 w 3"/>
                <a:gd name="T15" fmla="*/ 1 h 4"/>
                <a:gd name="T16" fmla="*/ 2 w 3"/>
                <a:gd name="T17" fmla="*/ 1 h 4"/>
                <a:gd name="T18" fmla="*/ 2 w 3"/>
                <a:gd name="T19" fmla="*/ 3 h 4"/>
                <a:gd name="T20" fmla="*/ 2 w 3"/>
                <a:gd name="T21" fmla="*/ 2 h 4"/>
                <a:gd name="T22" fmla="*/ 2 w 3"/>
                <a:gd name="T23" fmla="*/ 1 h 4"/>
                <a:gd name="T24" fmla="*/ 1 w 3"/>
                <a:gd name="T25"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4">
                  <a:moveTo>
                    <a:pt x="1" y="1"/>
                  </a:moveTo>
                  <a:cubicBezTo>
                    <a:pt x="1" y="2"/>
                    <a:pt x="0" y="3"/>
                    <a:pt x="1" y="4"/>
                  </a:cubicBezTo>
                  <a:cubicBezTo>
                    <a:pt x="2" y="4"/>
                    <a:pt x="3" y="3"/>
                    <a:pt x="3" y="2"/>
                  </a:cubicBezTo>
                  <a:cubicBezTo>
                    <a:pt x="3" y="1"/>
                    <a:pt x="2" y="0"/>
                    <a:pt x="1" y="1"/>
                  </a:cubicBezTo>
                  <a:cubicBezTo>
                    <a:pt x="1" y="1"/>
                    <a:pt x="1" y="3"/>
                    <a:pt x="1" y="3"/>
                  </a:cubicBezTo>
                  <a:cubicBezTo>
                    <a:pt x="2" y="3"/>
                    <a:pt x="2" y="3"/>
                    <a:pt x="2" y="3"/>
                  </a:cubicBezTo>
                  <a:cubicBezTo>
                    <a:pt x="2" y="2"/>
                    <a:pt x="2" y="2"/>
                    <a:pt x="2" y="2"/>
                  </a:cubicBezTo>
                  <a:cubicBezTo>
                    <a:pt x="2" y="1"/>
                    <a:pt x="2" y="1"/>
                    <a:pt x="2" y="1"/>
                  </a:cubicBezTo>
                  <a:cubicBezTo>
                    <a:pt x="2" y="1"/>
                    <a:pt x="2" y="1"/>
                    <a:pt x="2" y="1"/>
                  </a:cubicBezTo>
                  <a:cubicBezTo>
                    <a:pt x="2" y="2"/>
                    <a:pt x="2" y="2"/>
                    <a:pt x="2" y="3"/>
                  </a:cubicBezTo>
                  <a:cubicBezTo>
                    <a:pt x="2" y="2"/>
                    <a:pt x="2" y="2"/>
                    <a:pt x="2" y="2"/>
                  </a:cubicBezTo>
                  <a:cubicBezTo>
                    <a:pt x="2" y="1"/>
                    <a:pt x="2" y="1"/>
                    <a:pt x="2" y="1"/>
                  </a:cubicBezTo>
                  <a:lnTo>
                    <a:pt x="1" y="1"/>
                  </a:ln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9" name="îsľîdê"/>
            <p:cNvSpPr/>
            <p:nvPr userDrawn="1"/>
          </p:nvSpPr>
          <p:spPr bwMode="auto">
            <a:xfrm>
              <a:off x="6814608" y="232280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0" name="iṩlide"/>
            <p:cNvSpPr/>
            <p:nvPr userDrawn="1"/>
          </p:nvSpPr>
          <p:spPr bwMode="auto">
            <a:xfrm>
              <a:off x="6814608" y="232280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1" name="îṧḷîḍe"/>
            <p:cNvSpPr/>
            <p:nvPr userDrawn="1"/>
          </p:nvSpPr>
          <p:spPr bwMode="auto">
            <a:xfrm>
              <a:off x="6812239" y="2322801"/>
              <a:ext cx="3553" cy="2368"/>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0"/>
                    <a:pt x="1" y="0"/>
                  </a:cubicBezTo>
                  <a:cubicBezTo>
                    <a:pt x="0" y="0"/>
                    <a:pt x="0" y="1"/>
                    <a:pt x="1" y="1"/>
                  </a:cubicBez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2" name="ïş1îḋe"/>
            <p:cNvSpPr/>
            <p:nvPr userDrawn="1"/>
          </p:nvSpPr>
          <p:spPr bwMode="auto">
            <a:xfrm>
              <a:off x="6812239" y="2314511"/>
              <a:ext cx="2368" cy="0"/>
            </a:xfrm>
            <a:custGeom>
              <a:avLst/>
              <a:gdLst>
                <a:gd name="T0" fmla="*/ 0 w 2"/>
                <a:gd name="T1" fmla="*/ 0 w 2"/>
                <a:gd name="T2" fmla="*/ 0 w 2"/>
                <a:gd name="T3" fmla="*/ 2 w 2"/>
                <a:gd name="T4" fmla="*/ 2 w 2"/>
                <a:gd name="T5" fmla="*/ 0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lnTo>
                    <a:pt x="0" y="0"/>
                  </a:lnTo>
                  <a:lnTo>
                    <a:pt x="0" y="0"/>
                  </a:lnTo>
                  <a:lnTo>
                    <a:pt x="2" y="0"/>
                  </a:lnTo>
                  <a:lnTo>
                    <a:pt x="2" y="0"/>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3" name="isľïďè"/>
            <p:cNvSpPr/>
            <p:nvPr userDrawn="1"/>
          </p:nvSpPr>
          <p:spPr bwMode="auto">
            <a:xfrm>
              <a:off x="6812239" y="2314511"/>
              <a:ext cx="2368" cy="0"/>
            </a:xfrm>
            <a:custGeom>
              <a:avLst/>
              <a:gdLst>
                <a:gd name="T0" fmla="*/ 0 w 2"/>
                <a:gd name="T1" fmla="*/ 0 w 2"/>
                <a:gd name="T2" fmla="*/ 0 w 2"/>
                <a:gd name="T3" fmla="*/ 2 w 2"/>
                <a:gd name="T4" fmla="*/ 2 w 2"/>
                <a:gd name="T5" fmla="*/ 0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lnTo>
                    <a:pt x="0" y="0"/>
                  </a:lnTo>
                  <a:lnTo>
                    <a:pt x="0" y="0"/>
                  </a:lnTo>
                  <a:lnTo>
                    <a:pt x="2" y="0"/>
                  </a:lnTo>
                  <a:lnTo>
                    <a:pt x="2"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4" name="ïsľïḍê"/>
            <p:cNvSpPr/>
            <p:nvPr userDrawn="1"/>
          </p:nvSpPr>
          <p:spPr bwMode="auto">
            <a:xfrm>
              <a:off x="6812239" y="2313327"/>
              <a:ext cx="2368" cy="1185"/>
            </a:xfrm>
            <a:custGeom>
              <a:avLst/>
              <a:gdLst>
                <a:gd name="T0" fmla="*/ 0 w 1"/>
                <a:gd name="T1" fmla="*/ 1 h 1"/>
                <a:gd name="T2" fmla="*/ 0 w 1"/>
                <a:gd name="T3" fmla="*/ 1 h 1"/>
                <a:gd name="T4" fmla="*/ 1 w 1"/>
                <a:gd name="T5" fmla="*/ 1 h 1"/>
                <a:gd name="T6" fmla="*/ 0 w 1"/>
                <a:gd name="T7" fmla="*/ 0 h 1"/>
                <a:gd name="T8" fmla="*/ 0 w 1"/>
                <a:gd name="T9" fmla="*/ 1 h 1"/>
                <a:gd name="T10" fmla="*/ 0 w 1"/>
                <a:gd name="T11" fmla="*/ 1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1" y="1"/>
                    <a:pt x="1" y="1"/>
                    <a:pt x="1" y="1"/>
                  </a:cubicBezTo>
                  <a:cubicBezTo>
                    <a:pt x="1" y="1"/>
                    <a:pt x="1" y="0"/>
                    <a:pt x="0" y="0"/>
                  </a:cubicBezTo>
                  <a:cubicBezTo>
                    <a:pt x="0" y="1"/>
                    <a:pt x="0" y="1"/>
                    <a:pt x="0" y="1"/>
                  </a:cubicBezTo>
                  <a:cubicBezTo>
                    <a:pt x="0" y="1"/>
                    <a:pt x="0" y="1"/>
                    <a:pt x="0" y="1"/>
                  </a:cubicBezTo>
                  <a:cubicBezTo>
                    <a:pt x="0" y="1"/>
                    <a:pt x="0" y="1"/>
                    <a:pt x="0" y="1"/>
                  </a:cubicBezTo>
                  <a:cubicBezTo>
                    <a:pt x="0" y="1"/>
                    <a:pt x="0" y="1"/>
                    <a:pt x="0" y="1"/>
                  </a:cubicBez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5" name="ïṥḻîḓe"/>
            <p:cNvSpPr/>
            <p:nvPr userDrawn="1"/>
          </p:nvSpPr>
          <p:spPr bwMode="auto">
            <a:xfrm>
              <a:off x="6809871" y="231451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6" name="í$ḻïďè"/>
            <p:cNvSpPr/>
            <p:nvPr userDrawn="1"/>
          </p:nvSpPr>
          <p:spPr bwMode="auto">
            <a:xfrm>
              <a:off x="6809871" y="231451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7" name="îṡľîďé"/>
            <p:cNvSpPr/>
            <p:nvPr userDrawn="1"/>
          </p:nvSpPr>
          <p:spPr bwMode="auto">
            <a:xfrm>
              <a:off x="6809871" y="23145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8" name="işḻíḑê"/>
            <p:cNvSpPr/>
            <p:nvPr userDrawn="1"/>
          </p:nvSpPr>
          <p:spPr bwMode="auto">
            <a:xfrm>
              <a:off x="6809871" y="23145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9" name="íSļïḋê"/>
            <p:cNvSpPr/>
            <p:nvPr userDrawn="1"/>
          </p:nvSpPr>
          <p:spPr bwMode="auto">
            <a:xfrm>
              <a:off x="6809871" y="231451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0" name="îṥľïḑê"/>
            <p:cNvSpPr/>
            <p:nvPr userDrawn="1"/>
          </p:nvSpPr>
          <p:spPr bwMode="auto">
            <a:xfrm>
              <a:off x="6762501" y="2302668"/>
              <a:ext cx="4737" cy="3553"/>
            </a:xfrm>
            <a:custGeom>
              <a:avLst/>
              <a:gdLst>
                <a:gd name="T0" fmla="*/ 1 w 2"/>
                <a:gd name="T1" fmla="*/ 0 h 2"/>
                <a:gd name="T2" fmla="*/ 1 w 2"/>
                <a:gd name="T3" fmla="*/ 2 h 2"/>
                <a:gd name="T4" fmla="*/ 1 w 2"/>
                <a:gd name="T5" fmla="*/ 2 h 2"/>
                <a:gd name="T6" fmla="*/ 1 w 2"/>
                <a:gd name="T7" fmla="*/ 2 h 2"/>
                <a:gd name="T8" fmla="*/ 1 w 2"/>
                <a:gd name="T9" fmla="*/ 1 h 2"/>
                <a:gd name="T10" fmla="*/ 1 w 2"/>
                <a:gd name="T11" fmla="*/ 0 h 2"/>
                <a:gd name="T12" fmla="*/ 1 w 2"/>
                <a:gd name="T13" fmla="*/ 0 h 2"/>
                <a:gd name="T14" fmla="*/ 1 w 2"/>
                <a:gd name="T15" fmla="*/ 0 h 2"/>
                <a:gd name="T16" fmla="*/ 0 w 2"/>
                <a:gd name="T17" fmla="*/ 2 h 2"/>
                <a:gd name="T18" fmla="*/ 1 w 2"/>
                <a:gd name="T19" fmla="*/ 2 h 2"/>
                <a:gd name="T20" fmla="*/ 1 w 2"/>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1" y="0"/>
                  </a:moveTo>
                  <a:cubicBezTo>
                    <a:pt x="0" y="0"/>
                    <a:pt x="0" y="1"/>
                    <a:pt x="1" y="2"/>
                  </a:cubicBezTo>
                  <a:cubicBezTo>
                    <a:pt x="1" y="2"/>
                    <a:pt x="1" y="2"/>
                    <a:pt x="1" y="2"/>
                  </a:cubicBezTo>
                  <a:cubicBezTo>
                    <a:pt x="1" y="2"/>
                    <a:pt x="1" y="2"/>
                    <a:pt x="1" y="2"/>
                  </a:cubicBezTo>
                  <a:cubicBezTo>
                    <a:pt x="1" y="1"/>
                    <a:pt x="1" y="1"/>
                    <a:pt x="1" y="1"/>
                  </a:cubicBezTo>
                  <a:cubicBezTo>
                    <a:pt x="2" y="0"/>
                    <a:pt x="2" y="0"/>
                    <a:pt x="1" y="0"/>
                  </a:cubicBezTo>
                  <a:cubicBezTo>
                    <a:pt x="1" y="0"/>
                    <a:pt x="1" y="0"/>
                    <a:pt x="1" y="0"/>
                  </a:cubicBezTo>
                  <a:cubicBezTo>
                    <a:pt x="1" y="0"/>
                    <a:pt x="1" y="0"/>
                    <a:pt x="1" y="0"/>
                  </a:cubicBezTo>
                  <a:cubicBezTo>
                    <a:pt x="0" y="1"/>
                    <a:pt x="0" y="1"/>
                    <a:pt x="0" y="2"/>
                  </a:cubicBezTo>
                  <a:cubicBezTo>
                    <a:pt x="1" y="2"/>
                    <a:pt x="1" y="2"/>
                    <a:pt x="1" y="2"/>
                  </a:cubicBezTo>
                  <a:cubicBezTo>
                    <a:pt x="1" y="2"/>
                    <a:pt x="1" y="2"/>
                    <a:pt x="1" y="2"/>
                  </a:cubicBezTo>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1" name="íṡliḋê"/>
            <p:cNvSpPr/>
            <p:nvPr userDrawn="1"/>
          </p:nvSpPr>
          <p:spPr bwMode="auto">
            <a:xfrm>
              <a:off x="6762501" y="2300300"/>
              <a:ext cx="4737" cy="8290"/>
            </a:xfrm>
            <a:custGeom>
              <a:avLst/>
              <a:gdLst>
                <a:gd name="T0" fmla="*/ 0 w 2"/>
                <a:gd name="T1" fmla="*/ 1 h 4"/>
                <a:gd name="T2" fmla="*/ 0 w 2"/>
                <a:gd name="T3" fmla="*/ 2 h 4"/>
                <a:gd name="T4" fmla="*/ 1 w 2"/>
                <a:gd name="T5" fmla="*/ 3 h 4"/>
                <a:gd name="T6" fmla="*/ 2 w 2"/>
                <a:gd name="T7" fmla="*/ 3 h 4"/>
                <a:gd name="T8" fmla="*/ 2 w 2"/>
                <a:gd name="T9" fmla="*/ 1 h 4"/>
                <a:gd name="T10" fmla="*/ 1 w 2"/>
                <a:gd name="T11" fmla="*/ 0 h 4"/>
                <a:gd name="T12" fmla="*/ 0 w 2"/>
                <a:gd name="T13" fmla="*/ 1 h 4"/>
                <a:gd name="T14" fmla="*/ 1 w 2"/>
                <a:gd name="T15" fmla="*/ 3 h 4"/>
                <a:gd name="T16" fmla="*/ 1 w 2"/>
                <a:gd name="T17" fmla="*/ 3 h 4"/>
                <a:gd name="T18" fmla="*/ 1 w 2"/>
                <a:gd name="T19" fmla="*/ 3 h 4"/>
                <a:gd name="T20" fmla="*/ 1 w 2"/>
                <a:gd name="T21" fmla="*/ 3 h 4"/>
                <a:gd name="T22" fmla="*/ 1 w 2"/>
                <a:gd name="T23" fmla="*/ 2 h 4"/>
                <a:gd name="T24" fmla="*/ 1 w 2"/>
                <a:gd name="T25" fmla="*/ 1 h 4"/>
                <a:gd name="T26" fmla="*/ 1 w 2"/>
                <a:gd name="T27" fmla="*/ 1 h 4"/>
                <a:gd name="T28" fmla="*/ 1 w 2"/>
                <a:gd name="T29" fmla="*/ 2 h 4"/>
                <a:gd name="T30" fmla="*/ 1 w 2"/>
                <a:gd name="T31" fmla="*/ 2 h 4"/>
                <a:gd name="T32" fmla="*/ 1 w 2"/>
                <a:gd name="T33" fmla="*/ 2 h 4"/>
                <a:gd name="T34" fmla="*/ 1 w 2"/>
                <a:gd name="T35" fmla="*/ 2 h 4"/>
                <a:gd name="T36" fmla="*/ 1 w 2"/>
                <a:gd name="T37" fmla="*/ 1 h 4"/>
                <a:gd name="T38" fmla="*/ 0 w 2"/>
                <a:gd name="T3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4">
                  <a:moveTo>
                    <a:pt x="0" y="1"/>
                  </a:moveTo>
                  <a:cubicBezTo>
                    <a:pt x="0" y="1"/>
                    <a:pt x="0" y="2"/>
                    <a:pt x="0" y="2"/>
                  </a:cubicBezTo>
                  <a:cubicBezTo>
                    <a:pt x="0" y="3"/>
                    <a:pt x="0" y="3"/>
                    <a:pt x="1" y="3"/>
                  </a:cubicBezTo>
                  <a:cubicBezTo>
                    <a:pt x="1" y="3"/>
                    <a:pt x="1" y="3"/>
                    <a:pt x="2" y="3"/>
                  </a:cubicBezTo>
                  <a:cubicBezTo>
                    <a:pt x="2" y="2"/>
                    <a:pt x="2" y="1"/>
                    <a:pt x="2" y="1"/>
                  </a:cubicBezTo>
                  <a:cubicBezTo>
                    <a:pt x="2" y="0"/>
                    <a:pt x="1" y="0"/>
                    <a:pt x="1" y="0"/>
                  </a:cubicBezTo>
                  <a:cubicBezTo>
                    <a:pt x="0" y="0"/>
                    <a:pt x="0" y="1"/>
                    <a:pt x="0" y="1"/>
                  </a:cubicBezTo>
                  <a:cubicBezTo>
                    <a:pt x="0" y="2"/>
                    <a:pt x="0" y="4"/>
                    <a:pt x="1" y="3"/>
                  </a:cubicBezTo>
                  <a:cubicBezTo>
                    <a:pt x="1" y="3"/>
                    <a:pt x="1" y="3"/>
                    <a:pt x="1" y="3"/>
                  </a:cubicBezTo>
                  <a:cubicBezTo>
                    <a:pt x="1" y="3"/>
                    <a:pt x="1" y="3"/>
                    <a:pt x="1" y="3"/>
                  </a:cubicBezTo>
                  <a:cubicBezTo>
                    <a:pt x="1" y="3"/>
                    <a:pt x="1" y="3"/>
                    <a:pt x="1" y="3"/>
                  </a:cubicBezTo>
                  <a:cubicBezTo>
                    <a:pt x="1" y="3"/>
                    <a:pt x="1" y="2"/>
                    <a:pt x="1" y="2"/>
                  </a:cubicBezTo>
                  <a:cubicBezTo>
                    <a:pt x="1" y="1"/>
                    <a:pt x="1" y="1"/>
                    <a:pt x="1" y="1"/>
                  </a:cubicBezTo>
                  <a:cubicBezTo>
                    <a:pt x="1" y="1"/>
                    <a:pt x="1" y="1"/>
                    <a:pt x="1" y="1"/>
                  </a:cubicBezTo>
                  <a:cubicBezTo>
                    <a:pt x="1" y="2"/>
                    <a:pt x="1" y="2"/>
                    <a:pt x="1" y="2"/>
                  </a:cubicBezTo>
                  <a:cubicBezTo>
                    <a:pt x="1" y="2"/>
                    <a:pt x="1" y="2"/>
                    <a:pt x="1" y="2"/>
                  </a:cubicBezTo>
                  <a:cubicBezTo>
                    <a:pt x="1" y="2"/>
                    <a:pt x="1" y="2"/>
                    <a:pt x="1" y="2"/>
                  </a:cubicBezTo>
                  <a:cubicBezTo>
                    <a:pt x="1" y="2"/>
                    <a:pt x="1" y="2"/>
                    <a:pt x="1" y="2"/>
                  </a:cubicBezTo>
                  <a:cubicBezTo>
                    <a:pt x="1" y="1"/>
                    <a:pt x="1" y="1"/>
                    <a:pt x="1" y="1"/>
                  </a:cubicBezTo>
                  <a:lnTo>
                    <a:pt x="0" y="1"/>
                  </a:ln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2" name="iSliḋé"/>
            <p:cNvSpPr/>
            <p:nvPr userDrawn="1"/>
          </p:nvSpPr>
          <p:spPr bwMode="auto">
            <a:xfrm>
              <a:off x="6767238" y="2300300"/>
              <a:ext cx="2368" cy="0"/>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3" name="ïślîďè"/>
            <p:cNvSpPr/>
            <p:nvPr userDrawn="1"/>
          </p:nvSpPr>
          <p:spPr bwMode="auto">
            <a:xfrm>
              <a:off x="6767238" y="2300300"/>
              <a:ext cx="2368" cy="0"/>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4" name="ïŝḻïdé"/>
            <p:cNvSpPr/>
            <p:nvPr userDrawn="1"/>
          </p:nvSpPr>
          <p:spPr bwMode="auto">
            <a:xfrm>
              <a:off x="6767238" y="2300300"/>
              <a:ext cx="2368" cy="2368"/>
            </a:xfrm>
            <a:custGeom>
              <a:avLst/>
              <a:gdLst>
                <a:gd name="T0" fmla="*/ 0 w 1"/>
                <a:gd name="T1" fmla="*/ 0 h 1"/>
                <a:gd name="T2" fmla="*/ 1 w 1"/>
                <a:gd name="T3" fmla="*/ 0 h 1"/>
                <a:gd name="T4" fmla="*/ 0 w 1"/>
                <a:gd name="T5" fmla="*/ 0 h 1"/>
                <a:gd name="T6" fmla="*/ 0 w 1"/>
                <a:gd name="T7" fmla="*/ 0 h 1"/>
                <a:gd name="T8" fmla="*/ 0 w 1"/>
                <a:gd name="T9" fmla="*/ 0 h 1"/>
                <a:gd name="T10" fmla="*/ 1 w 1"/>
                <a:gd name="T11" fmla="*/ 0 h 1"/>
                <a:gd name="T12" fmla="*/ 0 w 1"/>
                <a:gd name="T13" fmla="*/ 0 h 1"/>
                <a:gd name="T14" fmla="*/ 0 w 1"/>
                <a:gd name="T15" fmla="*/ 0 h 1"/>
                <a:gd name="T16" fmla="*/ 0 w 1"/>
                <a:gd name="T17" fmla="*/ 0 h 1"/>
                <a:gd name="T18" fmla="*/ 0 w 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0"/>
                  </a:moveTo>
                  <a:cubicBezTo>
                    <a:pt x="0" y="1"/>
                    <a:pt x="1" y="1"/>
                    <a:pt x="1" y="0"/>
                  </a:cubicBezTo>
                  <a:cubicBezTo>
                    <a:pt x="0" y="0"/>
                    <a:pt x="0" y="0"/>
                    <a:pt x="0" y="0"/>
                  </a:cubicBezTo>
                  <a:cubicBezTo>
                    <a:pt x="0" y="0"/>
                    <a:pt x="0" y="0"/>
                    <a:pt x="0" y="0"/>
                  </a:cubicBezTo>
                  <a:cubicBezTo>
                    <a:pt x="0" y="0"/>
                    <a:pt x="0" y="0"/>
                    <a:pt x="0" y="0"/>
                  </a:cubicBezTo>
                  <a:cubicBezTo>
                    <a:pt x="1" y="0"/>
                    <a:pt x="1" y="0"/>
                    <a:pt x="1" y="0"/>
                  </a:cubicBezTo>
                  <a:cubicBezTo>
                    <a:pt x="0" y="0"/>
                    <a:pt x="0" y="0"/>
                    <a:pt x="0" y="0"/>
                  </a:cubicBezTo>
                  <a:cubicBezTo>
                    <a:pt x="0" y="0"/>
                    <a:pt x="0" y="0"/>
                    <a:pt x="0" y="0"/>
                  </a:cubicBezTo>
                  <a:cubicBezTo>
                    <a:pt x="0" y="0"/>
                    <a:pt x="0" y="0"/>
                    <a:pt x="0" y="0"/>
                  </a:cubicBezTo>
                  <a:cubicBezTo>
                    <a:pt x="0" y="0"/>
                    <a:pt x="0" y="0"/>
                    <a:pt x="0" y="0"/>
                  </a:cubicBez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5" name="îṩḻiḍè"/>
            <p:cNvSpPr/>
            <p:nvPr userDrawn="1"/>
          </p:nvSpPr>
          <p:spPr bwMode="auto">
            <a:xfrm>
              <a:off x="6764870" y="2308590"/>
              <a:ext cx="0" cy="2368"/>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6" name="ïṧḻîḋé"/>
            <p:cNvSpPr/>
            <p:nvPr userDrawn="1"/>
          </p:nvSpPr>
          <p:spPr bwMode="auto">
            <a:xfrm>
              <a:off x="6764870" y="2308590"/>
              <a:ext cx="0" cy="2368"/>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7" name="îSḷïḋé"/>
            <p:cNvSpPr/>
            <p:nvPr userDrawn="1"/>
          </p:nvSpPr>
          <p:spPr bwMode="auto">
            <a:xfrm>
              <a:off x="6764870" y="2308590"/>
              <a:ext cx="2368" cy="2368"/>
            </a:xfrm>
            <a:custGeom>
              <a:avLst/>
              <a:gdLst>
                <a:gd name="T0" fmla="*/ 0 w 1"/>
                <a:gd name="T1" fmla="*/ 0 h 1"/>
                <a:gd name="T2" fmla="*/ 0 w 1"/>
                <a:gd name="T3" fmla="*/ 1 h 1"/>
                <a:gd name="T4" fmla="*/ 1 w 1"/>
                <a:gd name="T5" fmla="*/ 0 h 1"/>
                <a:gd name="T6" fmla="*/ 0 w 1"/>
                <a:gd name="T7" fmla="*/ 0 h 1"/>
                <a:gd name="T8" fmla="*/ 0 w 1"/>
                <a:gd name="T9" fmla="*/ 0 h 1"/>
                <a:gd name="T10" fmla="*/ 0 w 1"/>
                <a:gd name="T11" fmla="*/ 0 h 1"/>
                <a:gd name="T12" fmla="*/ 0 w 1"/>
                <a:gd name="T13" fmla="*/ 1 h 1"/>
                <a:gd name="T14" fmla="*/ 0 w 1"/>
                <a:gd name="T15" fmla="*/ 1 h 1"/>
                <a:gd name="T16" fmla="*/ 0 w 1"/>
                <a:gd name="T17" fmla="*/ 0 h 1"/>
                <a:gd name="T18" fmla="*/ 0 w 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0"/>
                  </a:moveTo>
                  <a:cubicBezTo>
                    <a:pt x="0" y="1"/>
                    <a:pt x="0" y="1"/>
                    <a:pt x="0" y="1"/>
                  </a:cubicBezTo>
                  <a:cubicBezTo>
                    <a:pt x="1" y="0"/>
                    <a:pt x="1" y="0"/>
                    <a:pt x="1" y="0"/>
                  </a:cubicBezTo>
                  <a:cubicBezTo>
                    <a:pt x="0" y="0"/>
                    <a:pt x="0" y="0"/>
                    <a:pt x="0" y="0"/>
                  </a:cubicBezTo>
                  <a:cubicBezTo>
                    <a:pt x="0" y="0"/>
                    <a:pt x="0" y="0"/>
                    <a:pt x="0" y="0"/>
                  </a:cubicBezTo>
                  <a:cubicBezTo>
                    <a:pt x="0" y="0"/>
                    <a:pt x="0" y="0"/>
                    <a:pt x="0" y="0"/>
                  </a:cubicBezTo>
                  <a:cubicBezTo>
                    <a:pt x="0" y="1"/>
                    <a:pt x="0" y="1"/>
                    <a:pt x="0" y="1"/>
                  </a:cubicBezTo>
                  <a:cubicBezTo>
                    <a:pt x="0" y="1"/>
                    <a:pt x="0" y="1"/>
                    <a:pt x="0" y="1"/>
                  </a:cubicBezTo>
                  <a:cubicBezTo>
                    <a:pt x="0" y="0"/>
                    <a:pt x="0" y="0"/>
                    <a:pt x="0" y="0"/>
                  </a:cubicBezTo>
                  <a:cubicBezTo>
                    <a:pt x="0" y="0"/>
                    <a:pt x="0" y="0"/>
                    <a:pt x="0" y="0"/>
                  </a:cubicBez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8" name="îśḷide"/>
            <p:cNvSpPr/>
            <p:nvPr userDrawn="1"/>
          </p:nvSpPr>
          <p:spPr bwMode="auto">
            <a:xfrm>
              <a:off x="6871450" y="2335827"/>
              <a:ext cx="2368" cy="3553"/>
            </a:xfrm>
            <a:custGeom>
              <a:avLst/>
              <a:gdLst>
                <a:gd name="T0" fmla="*/ 0 w 1"/>
                <a:gd name="T1" fmla="*/ 0 h 2"/>
                <a:gd name="T2" fmla="*/ 0 w 1"/>
                <a:gd name="T3" fmla="*/ 1 h 2"/>
                <a:gd name="T4" fmla="*/ 0 w 1"/>
                <a:gd name="T5" fmla="*/ 2 h 2"/>
                <a:gd name="T6" fmla="*/ 0 w 1"/>
                <a:gd name="T7" fmla="*/ 2 h 2"/>
                <a:gd name="T8" fmla="*/ 0 w 1"/>
                <a:gd name="T9" fmla="*/ 2 h 2"/>
                <a:gd name="T10" fmla="*/ 1 w 1"/>
                <a:gd name="T11" fmla="*/ 1 h 2"/>
                <a:gd name="T12" fmla="*/ 1 w 1"/>
                <a:gd name="T13" fmla="*/ 0 h 2"/>
                <a:gd name="T14" fmla="*/ 1 w 1"/>
                <a:gd name="T15" fmla="*/ 0 h 2"/>
                <a:gd name="T16" fmla="*/ 1 w 1"/>
                <a:gd name="T17" fmla="*/ 0 h 2"/>
                <a:gd name="T18" fmla="*/ 0 w 1"/>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2">
                  <a:moveTo>
                    <a:pt x="0" y="0"/>
                  </a:moveTo>
                  <a:cubicBezTo>
                    <a:pt x="0" y="0"/>
                    <a:pt x="0" y="1"/>
                    <a:pt x="0" y="1"/>
                  </a:cubicBezTo>
                  <a:cubicBezTo>
                    <a:pt x="0" y="2"/>
                    <a:pt x="0" y="2"/>
                    <a:pt x="0" y="2"/>
                  </a:cubicBezTo>
                  <a:cubicBezTo>
                    <a:pt x="0" y="2"/>
                    <a:pt x="0" y="2"/>
                    <a:pt x="0" y="2"/>
                  </a:cubicBezTo>
                  <a:cubicBezTo>
                    <a:pt x="0" y="2"/>
                    <a:pt x="0" y="2"/>
                    <a:pt x="0" y="2"/>
                  </a:cubicBezTo>
                  <a:cubicBezTo>
                    <a:pt x="1" y="1"/>
                    <a:pt x="1" y="1"/>
                    <a:pt x="1" y="1"/>
                  </a:cubicBezTo>
                  <a:cubicBezTo>
                    <a:pt x="1" y="0"/>
                    <a:pt x="1" y="0"/>
                    <a:pt x="1" y="0"/>
                  </a:cubicBezTo>
                  <a:cubicBezTo>
                    <a:pt x="1" y="0"/>
                    <a:pt x="1" y="0"/>
                    <a:pt x="1" y="0"/>
                  </a:cubicBezTo>
                  <a:cubicBezTo>
                    <a:pt x="1" y="0"/>
                    <a:pt x="1" y="0"/>
                    <a:pt x="1" y="0"/>
                  </a:cubicBezTo>
                  <a:cubicBezTo>
                    <a:pt x="0" y="0"/>
                    <a:pt x="0" y="0"/>
                    <a:pt x="0" y="0"/>
                  </a:cubicBezTo>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9" name="ïšļïďê"/>
            <p:cNvSpPr/>
            <p:nvPr userDrawn="1"/>
          </p:nvSpPr>
          <p:spPr bwMode="auto">
            <a:xfrm>
              <a:off x="6869082" y="2333459"/>
              <a:ext cx="7105" cy="5922"/>
            </a:xfrm>
            <a:custGeom>
              <a:avLst/>
              <a:gdLst>
                <a:gd name="T0" fmla="*/ 1 w 3"/>
                <a:gd name="T1" fmla="*/ 1 h 3"/>
                <a:gd name="T2" fmla="*/ 1 w 3"/>
                <a:gd name="T3" fmla="*/ 2 h 3"/>
                <a:gd name="T4" fmla="*/ 0 w 3"/>
                <a:gd name="T5" fmla="*/ 3 h 3"/>
                <a:gd name="T6" fmla="*/ 1 w 3"/>
                <a:gd name="T7" fmla="*/ 3 h 3"/>
                <a:gd name="T8" fmla="*/ 2 w 3"/>
                <a:gd name="T9" fmla="*/ 3 h 3"/>
                <a:gd name="T10" fmla="*/ 2 w 3"/>
                <a:gd name="T11" fmla="*/ 1 h 3"/>
                <a:gd name="T12" fmla="*/ 1 w 3"/>
                <a:gd name="T13" fmla="*/ 1 h 3"/>
                <a:gd name="T14" fmla="*/ 2 w 3"/>
                <a:gd name="T15" fmla="*/ 2 h 3"/>
                <a:gd name="T16" fmla="*/ 2 w 3"/>
                <a:gd name="T17" fmla="*/ 1 h 3"/>
                <a:gd name="T18" fmla="*/ 1 w 3"/>
                <a:gd name="T19" fmla="*/ 2 h 3"/>
                <a:gd name="T20" fmla="*/ 1 w 3"/>
                <a:gd name="T21" fmla="*/ 2 h 3"/>
                <a:gd name="T22" fmla="*/ 1 w 3"/>
                <a:gd name="T23" fmla="*/ 3 h 3"/>
                <a:gd name="T24" fmla="*/ 1 w 3"/>
                <a:gd name="T25" fmla="*/ 2 h 3"/>
                <a:gd name="T26" fmla="*/ 2 w 3"/>
                <a:gd name="T27" fmla="*/ 1 h 3"/>
                <a:gd name="T28" fmla="*/ 1 w 3"/>
                <a:gd name="T2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1" y="1"/>
                  </a:moveTo>
                  <a:cubicBezTo>
                    <a:pt x="1" y="1"/>
                    <a:pt x="1" y="1"/>
                    <a:pt x="1" y="2"/>
                  </a:cubicBezTo>
                  <a:cubicBezTo>
                    <a:pt x="0" y="3"/>
                    <a:pt x="0" y="3"/>
                    <a:pt x="0" y="3"/>
                  </a:cubicBezTo>
                  <a:cubicBezTo>
                    <a:pt x="1" y="3"/>
                    <a:pt x="1" y="3"/>
                    <a:pt x="1" y="3"/>
                  </a:cubicBezTo>
                  <a:cubicBezTo>
                    <a:pt x="2" y="3"/>
                    <a:pt x="2" y="3"/>
                    <a:pt x="2" y="3"/>
                  </a:cubicBezTo>
                  <a:cubicBezTo>
                    <a:pt x="2" y="2"/>
                    <a:pt x="3" y="1"/>
                    <a:pt x="2" y="1"/>
                  </a:cubicBezTo>
                  <a:cubicBezTo>
                    <a:pt x="2" y="0"/>
                    <a:pt x="1" y="1"/>
                    <a:pt x="1" y="1"/>
                  </a:cubicBezTo>
                  <a:cubicBezTo>
                    <a:pt x="2" y="2"/>
                    <a:pt x="2" y="2"/>
                    <a:pt x="2" y="2"/>
                  </a:cubicBezTo>
                  <a:cubicBezTo>
                    <a:pt x="2" y="1"/>
                    <a:pt x="2" y="1"/>
                    <a:pt x="2" y="1"/>
                  </a:cubicBezTo>
                  <a:cubicBezTo>
                    <a:pt x="1" y="2"/>
                    <a:pt x="1" y="2"/>
                    <a:pt x="1" y="2"/>
                  </a:cubicBezTo>
                  <a:cubicBezTo>
                    <a:pt x="1" y="2"/>
                    <a:pt x="1" y="2"/>
                    <a:pt x="1" y="2"/>
                  </a:cubicBezTo>
                  <a:cubicBezTo>
                    <a:pt x="1" y="3"/>
                    <a:pt x="1" y="3"/>
                    <a:pt x="1" y="3"/>
                  </a:cubicBezTo>
                  <a:cubicBezTo>
                    <a:pt x="1" y="2"/>
                    <a:pt x="1" y="2"/>
                    <a:pt x="1" y="2"/>
                  </a:cubicBezTo>
                  <a:cubicBezTo>
                    <a:pt x="2" y="1"/>
                    <a:pt x="2" y="1"/>
                    <a:pt x="2" y="1"/>
                  </a:cubicBezTo>
                  <a:lnTo>
                    <a:pt x="1" y="1"/>
                  </a:ln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0" name="ïṡlîḍê"/>
            <p:cNvSpPr/>
            <p:nvPr userDrawn="1"/>
          </p:nvSpPr>
          <p:spPr bwMode="auto">
            <a:xfrm>
              <a:off x="6873818" y="2333459"/>
              <a:ext cx="2368"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1" name="iSḷïḋé"/>
            <p:cNvSpPr/>
            <p:nvPr userDrawn="1"/>
          </p:nvSpPr>
          <p:spPr bwMode="auto">
            <a:xfrm>
              <a:off x="6873818" y="2333459"/>
              <a:ext cx="2368"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2" name="î$ḻîḋê"/>
            <p:cNvSpPr/>
            <p:nvPr userDrawn="1"/>
          </p:nvSpPr>
          <p:spPr bwMode="auto">
            <a:xfrm>
              <a:off x="6873818" y="2333459"/>
              <a:ext cx="2368" cy="2368"/>
            </a:xfrm>
            <a:custGeom>
              <a:avLst/>
              <a:gdLst>
                <a:gd name="T0" fmla="*/ 0 w 2"/>
                <a:gd name="T1" fmla="*/ 0 h 2"/>
                <a:gd name="T2" fmla="*/ 0 w 2"/>
                <a:gd name="T3" fmla="*/ 0 h 2"/>
                <a:gd name="T4" fmla="*/ 0 w 2"/>
                <a:gd name="T5" fmla="*/ 0 h 2"/>
                <a:gd name="T6" fmla="*/ 0 w 2"/>
                <a:gd name="T7" fmla="*/ 2 h 2"/>
                <a:gd name="T8" fmla="*/ 2 w 2"/>
                <a:gd name="T9" fmla="*/ 2 h 2"/>
                <a:gd name="T10" fmla="*/ 2 w 2"/>
                <a:gd name="T11" fmla="*/ 0 h 2"/>
                <a:gd name="T12" fmla="*/ 2 w 2"/>
                <a:gd name="T13" fmla="*/ 0 h 2"/>
                <a:gd name="T14" fmla="*/ 0 w 2"/>
                <a:gd name="T15" fmla="*/ 0 h 2"/>
                <a:gd name="T16" fmla="*/ 2 w 2"/>
                <a:gd name="T17" fmla="*/ 0 h 2"/>
                <a:gd name="T18" fmla="*/ 0 w 2"/>
                <a:gd name="T19" fmla="*/ 0 h 2"/>
                <a:gd name="T20" fmla="*/ 0 w 2"/>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2">
                  <a:moveTo>
                    <a:pt x="0" y="0"/>
                  </a:moveTo>
                  <a:lnTo>
                    <a:pt x="0" y="0"/>
                  </a:lnTo>
                  <a:lnTo>
                    <a:pt x="0" y="0"/>
                  </a:lnTo>
                  <a:lnTo>
                    <a:pt x="0" y="2"/>
                  </a:lnTo>
                  <a:lnTo>
                    <a:pt x="2" y="2"/>
                  </a:lnTo>
                  <a:lnTo>
                    <a:pt x="2" y="0"/>
                  </a:lnTo>
                  <a:lnTo>
                    <a:pt x="2" y="0"/>
                  </a:lnTo>
                  <a:lnTo>
                    <a:pt x="0" y="0"/>
                  </a:lnTo>
                  <a:lnTo>
                    <a:pt x="2" y="0"/>
                  </a:lnTo>
                  <a:lnTo>
                    <a:pt x="0" y="0"/>
                  </a:ln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3" name="îşľíḋê"/>
            <p:cNvSpPr/>
            <p:nvPr userDrawn="1"/>
          </p:nvSpPr>
          <p:spPr bwMode="auto">
            <a:xfrm>
              <a:off x="6869082" y="234174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4" name="ïṥľïḋè"/>
            <p:cNvSpPr/>
            <p:nvPr userDrawn="1"/>
          </p:nvSpPr>
          <p:spPr bwMode="auto">
            <a:xfrm>
              <a:off x="6869082" y="234174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5" name="ïşḻiḓê"/>
            <p:cNvSpPr/>
            <p:nvPr userDrawn="1"/>
          </p:nvSpPr>
          <p:spPr bwMode="auto">
            <a:xfrm>
              <a:off x="6869082" y="2339380"/>
              <a:ext cx="0" cy="2368"/>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0"/>
                    <a:pt x="0" y="1"/>
                    <a:pt x="0" y="1"/>
                  </a:cubicBezTo>
                  <a:cubicBezTo>
                    <a:pt x="0" y="1"/>
                    <a:pt x="0" y="1"/>
                    <a:pt x="0" y="1"/>
                  </a:cubicBezTo>
                  <a:lnTo>
                    <a:pt x="0" y="0"/>
                  </a:lnTo>
                  <a:close/>
                </a:path>
              </a:pathLst>
            </a:custGeom>
            <a:solidFill>
              <a:srgbClr val="B53B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6" name="íşļïďe"/>
            <p:cNvSpPr/>
            <p:nvPr userDrawn="1"/>
          </p:nvSpPr>
          <p:spPr bwMode="auto">
            <a:xfrm>
              <a:off x="5258519" y="19627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7" name="ïş1iḍê"/>
            <p:cNvSpPr/>
            <p:nvPr userDrawn="1"/>
          </p:nvSpPr>
          <p:spPr bwMode="auto">
            <a:xfrm>
              <a:off x="7462384" y="3659804"/>
              <a:ext cx="184741" cy="233295"/>
            </a:xfrm>
            <a:custGeom>
              <a:avLst/>
              <a:gdLst>
                <a:gd name="T0" fmla="*/ 156 w 156"/>
                <a:gd name="T1" fmla="*/ 0 h 197"/>
                <a:gd name="T2" fmla="*/ 0 w 156"/>
                <a:gd name="T3" fmla="*/ 26 h 197"/>
                <a:gd name="T4" fmla="*/ 85 w 156"/>
                <a:gd name="T5" fmla="*/ 197 h 197"/>
                <a:gd name="T6" fmla="*/ 156 w 156"/>
                <a:gd name="T7" fmla="*/ 0 h 197"/>
              </a:gdLst>
              <a:ahLst/>
              <a:cxnLst>
                <a:cxn ang="0">
                  <a:pos x="T0" y="T1"/>
                </a:cxn>
                <a:cxn ang="0">
                  <a:pos x="T2" y="T3"/>
                </a:cxn>
                <a:cxn ang="0">
                  <a:pos x="T4" y="T5"/>
                </a:cxn>
                <a:cxn ang="0">
                  <a:pos x="T6" y="T7"/>
                </a:cxn>
              </a:cxnLst>
              <a:rect l="0" t="0" r="r" b="b"/>
              <a:pathLst>
                <a:path w="156" h="197">
                  <a:moveTo>
                    <a:pt x="156" y="0"/>
                  </a:moveTo>
                  <a:lnTo>
                    <a:pt x="0" y="26"/>
                  </a:lnTo>
                  <a:lnTo>
                    <a:pt x="85" y="197"/>
                  </a:lnTo>
                  <a:lnTo>
                    <a:pt x="156" y="0"/>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8" name="isḷîḋê"/>
            <p:cNvSpPr/>
            <p:nvPr userDrawn="1"/>
          </p:nvSpPr>
          <p:spPr bwMode="auto">
            <a:xfrm>
              <a:off x="7411463" y="3588749"/>
              <a:ext cx="235664" cy="101844"/>
            </a:xfrm>
            <a:custGeom>
              <a:avLst/>
              <a:gdLst>
                <a:gd name="T0" fmla="*/ 199 w 199"/>
                <a:gd name="T1" fmla="*/ 60 h 86"/>
                <a:gd name="T2" fmla="*/ 43 w 199"/>
                <a:gd name="T3" fmla="*/ 86 h 86"/>
                <a:gd name="T4" fmla="*/ 0 w 199"/>
                <a:gd name="T5" fmla="*/ 0 h 86"/>
                <a:gd name="T6" fmla="*/ 199 w 199"/>
                <a:gd name="T7" fmla="*/ 60 h 86"/>
              </a:gdLst>
              <a:ahLst/>
              <a:cxnLst>
                <a:cxn ang="0">
                  <a:pos x="T0" y="T1"/>
                </a:cxn>
                <a:cxn ang="0">
                  <a:pos x="T2" y="T3"/>
                </a:cxn>
                <a:cxn ang="0">
                  <a:pos x="T4" y="T5"/>
                </a:cxn>
                <a:cxn ang="0">
                  <a:pos x="T6" y="T7"/>
                </a:cxn>
              </a:cxnLst>
              <a:rect l="0" t="0" r="r" b="b"/>
              <a:pathLst>
                <a:path w="199" h="86">
                  <a:moveTo>
                    <a:pt x="199" y="60"/>
                  </a:moveTo>
                  <a:lnTo>
                    <a:pt x="43" y="86"/>
                  </a:lnTo>
                  <a:lnTo>
                    <a:pt x="0" y="0"/>
                  </a:lnTo>
                  <a:lnTo>
                    <a:pt x="199" y="60"/>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9" name="íṩ1íḑê"/>
            <p:cNvSpPr/>
            <p:nvPr userDrawn="1"/>
          </p:nvSpPr>
          <p:spPr bwMode="auto">
            <a:xfrm>
              <a:off x="7342776" y="3401640"/>
              <a:ext cx="274743" cy="360008"/>
            </a:xfrm>
            <a:custGeom>
              <a:avLst/>
              <a:gdLst>
                <a:gd name="T0" fmla="*/ 232 w 232"/>
                <a:gd name="T1" fmla="*/ 0 h 304"/>
                <a:gd name="T2" fmla="*/ 0 w 232"/>
                <a:gd name="T3" fmla="*/ 54 h 304"/>
                <a:gd name="T4" fmla="*/ 146 w 232"/>
                <a:gd name="T5" fmla="*/ 304 h 304"/>
                <a:gd name="T6" fmla="*/ 232 w 232"/>
                <a:gd name="T7" fmla="*/ 0 h 304"/>
              </a:gdLst>
              <a:ahLst/>
              <a:cxnLst>
                <a:cxn ang="0">
                  <a:pos x="T0" y="T1"/>
                </a:cxn>
                <a:cxn ang="0">
                  <a:pos x="T2" y="T3"/>
                </a:cxn>
                <a:cxn ang="0">
                  <a:pos x="T4" y="T5"/>
                </a:cxn>
                <a:cxn ang="0">
                  <a:pos x="T6" y="T7"/>
                </a:cxn>
              </a:cxnLst>
              <a:rect l="0" t="0" r="r" b="b"/>
              <a:pathLst>
                <a:path w="232" h="304">
                  <a:moveTo>
                    <a:pt x="232" y="0"/>
                  </a:moveTo>
                  <a:lnTo>
                    <a:pt x="0" y="54"/>
                  </a:lnTo>
                  <a:lnTo>
                    <a:pt x="146" y="304"/>
                  </a:lnTo>
                  <a:lnTo>
                    <a:pt x="232" y="0"/>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0" name="ísḷide"/>
            <p:cNvSpPr/>
            <p:nvPr userDrawn="1"/>
          </p:nvSpPr>
          <p:spPr bwMode="auto">
            <a:xfrm>
              <a:off x="7255143" y="3314006"/>
              <a:ext cx="362376" cy="151582"/>
            </a:xfrm>
            <a:custGeom>
              <a:avLst/>
              <a:gdLst>
                <a:gd name="T0" fmla="*/ 306 w 306"/>
                <a:gd name="T1" fmla="*/ 74 h 128"/>
                <a:gd name="T2" fmla="*/ 74 w 306"/>
                <a:gd name="T3" fmla="*/ 128 h 128"/>
                <a:gd name="T4" fmla="*/ 0 w 306"/>
                <a:gd name="T5" fmla="*/ 0 h 128"/>
                <a:gd name="T6" fmla="*/ 306 w 306"/>
                <a:gd name="T7" fmla="*/ 74 h 128"/>
              </a:gdLst>
              <a:ahLst/>
              <a:cxnLst>
                <a:cxn ang="0">
                  <a:pos x="T0" y="T1"/>
                </a:cxn>
                <a:cxn ang="0">
                  <a:pos x="T2" y="T3"/>
                </a:cxn>
                <a:cxn ang="0">
                  <a:pos x="T4" y="T5"/>
                </a:cxn>
                <a:cxn ang="0">
                  <a:pos x="T6" y="T7"/>
                </a:cxn>
              </a:cxnLst>
              <a:rect l="0" t="0" r="r" b="b"/>
              <a:pathLst>
                <a:path w="306" h="128">
                  <a:moveTo>
                    <a:pt x="306" y="74"/>
                  </a:moveTo>
                  <a:lnTo>
                    <a:pt x="74" y="128"/>
                  </a:lnTo>
                  <a:lnTo>
                    <a:pt x="0" y="0"/>
                  </a:lnTo>
                  <a:lnTo>
                    <a:pt x="306" y="74"/>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1" name="îṣľiḋè"/>
            <p:cNvSpPr/>
            <p:nvPr userDrawn="1"/>
          </p:nvSpPr>
          <p:spPr bwMode="auto">
            <a:xfrm>
              <a:off x="7207773" y="3229926"/>
              <a:ext cx="196583" cy="278296"/>
            </a:xfrm>
            <a:custGeom>
              <a:avLst/>
              <a:gdLst>
                <a:gd name="T0" fmla="*/ 166 w 166"/>
                <a:gd name="T1" fmla="*/ 0 h 235"/>
                <a:gd name="T2" fmla="*/ 0 w 166"/>
                <a:gd name="T3" fmla="*/ 66 h 235"/>
                <a:gd name="T4" fmla="*/ 135 w 166"/>
                <a:gd name="T5" fmla="*/ 235 h 235"/>
                <a:gd name="T6" fmla="*/ 166 w 166"/>
                <a:gd name="T7" fmla="*/ 0 h 235"/>
              </a:gdLst>
              <a:ahLst/>
              <a:cxnLst>
                <a:cxn ang="0">
                  <a:pos x="T0" y="T1"/>
                </a:cxn>
                <a:cxn ang="0">
                  <a:pos x="T2" y="T3"/>
                </a:cxn>
                <a:cxn ang="0">
                  <a:pos x="T4" y="T5"/>
                </a:cxn>
                <a:cxn ang="0">
                  <a:pos x="T6" y="T7"/>
                </a:cxn>
              </a:cxnLst>
              <a:rect l="0" t="0" r="r" b="b"/>
              <a:pathLst>
                <a:path w="166" h="235">
                  <a:moveTo>
                    <a:pt x="166" y="0"/>
                  </a:moveTo>
                  <a:lnTo>
                    <a:pt x="0" y="66"/>
                  </a:lnTo>
                  <a:lnTo>
                    <a:pt x="135" y="235"/>
                  </a:lnTo>
                  <a:lnTo>
                    <a:pt x="166" y="0"/>
                  </a:lnTo>
                  <a:close/>
                </a:path>
              </a:pathLst>
            </a:custGeom>
            <a:solidFill>
              <a:srgbClr val="F8C40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2" name="íṧ1íḑè"/>
            <p:cNvSpPr/>
            <p:nvPr userDrawn="1"/>
          </p:nvSpPr>
          <p:spPr bwMode="auto">
            <a:xfrm>
              <a:off x="7126062" y="3205057"/>
              <a:ext cx="278296" cy="103029"/>
            </a:xfrm>
            <a:custGeom>
              <a:avLst/>
              <a:gdLst>
                <a:gd name="T0" fmla="*/ 235 w 235"/>
                <a:gd name="T1" fmla="*/ 21 h 87"/>
                <a:gd name="T2" fmla="*/ 69 w 235"/>
                <a:gd name="T3" fmla="*/ 87 h 87"/>
                <a:gd name="T4" fmla="*/ 0 w 235"/>
                <a:gd name="T5" fmla="*/ 0 h 87"/>
                <a:gd name="T6" fmla="*/ 235 w 235"/>
                <a:gd name="T7" fmla="*/ 21 h 87"/>
              </a:gdLst>
              <a:ahLst/>
              <a:cxnLst>
                <a:cxn ang="0">
                  <a:pos x="T0" y="T1"/>
                </a:cxn>
                <a:cxn ang="0">
                  <a:pos x="T2" y="T3"/>
                </a:cxn>
                <a:cxn ang="0">
                  <a:pos x="T4" y="T5"/>
                </a:cxn>
                <a:cxn ang="0">
                  <a:pos x="T6" y="T7"/>
                </a:cxn>
              </a:cxnLst>
              <a:rect l="0" t="0" r="r" b="b"/>
              <a:pathLst>
                <a:path w="235" h="87">
                  <a:moveTo>
                    <a:pt x="235" y="21"/>
                  </a:moveTo>
                  <a:lnTo>
                    <a:pt x="69" y="87"/>
                  </a:lnTo>
                  <a:lnTo>
                    <a:pt x="0" y="0"/>
                  </a:lnTo>
                  <a:lnTo>
                    <a:pt x="235" y="21"/>
                  </a:lnTo>
                  <a:close/>
                </a:path>
              </a:pathLst>
            </a:custGeom>
            <a:solidFill>
              <a:srgbClr val="F4D2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3" name="îŝ1îďe"/>
            <p:cNvSpPr/>
            <p:nvPr userDrawn="1"/>
          </p:nvSpPr>
          <p:spPr bwMode="auto">
            <a:xfrm>
              <a:off x="7574888" y="3786517"/>
              <a:ext cx="18948" cy="28422"/>
            </a:xfrm>
            <a:custGeom>
              <a:avLst/>
              <a:gdLst>
                <a:gd name="T0" fmla="*/ 5 w 9"/>
                <a:gd name="T1" fmla="*/ 3 h 14"/>
                <a:gd name="T2" fmla="*/ 1 w 9"/>
                <a:gd name="T3" fmla="*/ 11 h 14"/>
                <a:gd name="T4" fmla="*/ 3 w 9"/>
                <a:gd name="T5" fmla="*/ 12 h 14"/>
                <a:gd name="T6" fmla="*/ 8 w 9"/>
                <a:gd name="T7" fmla="*/ 2 h 14"/>
                <a:gd name="T8" fmla="*/ 7 w 9"/>
                <a:gd name="T9" fmla="*/ 1 h 14"/>
                <a:gd name="T10" fmla="*/ 2 w 9"/>
                <a:gd name="T11" fmla="*/ 4 h 14"/>
                <a:gd name="T12" fmla="*/ 0 w 9"/>
                <a:gd name="T13" fmla="*/ 11 h 14"/>
                <a:gd name="T14" fmla="*/ 2 w 9"/>
                <a:gd name="T15" fmla="*/ 13 h 14"/>
                <a:gd name="T16" fmla="*/ 9 w 9"/>
                <a:gd name="T17" fmla="*/ 3 h 14"/>
                <a:gd name="T18" fmla="*/ 8 w 9"/>
                <a:gd name="T19" fmla="*/ 1 h 14"/>
                <a:gd name="T20" fmla="*/ 7 w 9"/>
                <a:gd name="T21" fmla="*/ 1 h 14"/>
                <a:gd name="T22" fmla="*/ 5 w 9"/>
                <a:gd name="T23" fmla="*/ 3 h 14"/>
                <a:gd name="T24" fmla="*/ 2 w 9"/>
                <a:gd name="T25" fmla="*/ 9 h 14"/>
                <a:gd name="T26" fmla="*/ 4 w 9"/>
                <a:gd name="T27" fmla="*/ 11 h 14"/>
                <a:gd name="T28" fmla="*/ 4 w 9"/>
                <a:gd name="T29" fmla="*/ 7 h 14"/>
                <a:gd name="T30" fmla="*/ 7 w 9"/>
                <a:gd name="T31" fmla="*/ 4 h 14"/>
                <a:gd name="T32" fmla="*/ 5 w 9"/>
                <a:gd name="T33" fmla="*/ 3 h 14"/>
                <a:gd name="T34" fmla="*/ 2 w 9"/>
                <a:gd name="T35" fmla="*/ 10 h 14"/>
                <a:gd name="T36" fmla="*/ 3 w 9"/>
                <a:gd name="T37" fmla="*/ 11 h 14"/>
                <a:gd name="T38" fmla="*/ 6 w 9"/>
                <a:gd name="T39" fmla="*/ 4 h 14"/>
                <a:gd name="T40" fmla="*/ 5 w 9"/>
                <a:gd name="T4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 h="14">
                  <a:moveTo>
                    <a:pt x="5" y="3"/>
                  </a:moveTo>
                  <a:cubicBezTo>
                    <a:pt x="2" y="5"/>
                    <a:pt x="1" y="8"/>
                    <a:pt x="1" y="11"/>
                  </a:cubicBezTo>
                  <a:cubicBezTo>
                    <a:pt x="1" y="12"/>
                    <a:pt x="2" y="13"/>
                    <a:pt x="3" y="12"/>
                  </a:cubicBezTo>
                  <a:cubicBezTo>
                    <a:pt x="6" y="10"/>
                    <a:pt x="8" y="6"/>
                    <a:pt x="8" y="2"/>
                  </a:cubicBezTo>
                  <a:cubicBezTo>
                    <a:pt x="8" y="2"/>
                    <a:pt x="8" y="1"/>
                    <a:pt x="7" y="1"/>
                  </a:cubicBezTo>
                  <a:cubicBezTo>
                    <a:pt x="5" y="0"/>
                    <a:pt x="3" y="2"/>
                    <a:pt x="2" y="4"/>
                  </a:cubicBezTo>
                  <a:cubicBezTo>
                    <a:pt x="0" y="6"/>
                    <a:pt x="0" y="9"/>
                    <a:pt x="0" y="11"/>
                  </a:cubicBezTo>
                  <a:cubicBezTo>
                    <a:pt x="0" y="12"/>
                    <a:pt x="1" y="12"/>
                    <a:pt x="2" y="13"/>
                  </a:cubicBezTo>
                  <a:cubicBezTo>
                    <a:pt x="6" y="14"/>
                    <a:pt x="9" y="6"/>
                    <a:pt x="9" y="3"/>
                  </a:cubicBezTo>
                  <a:cubicBezTo>
                    <a:pt x="9" y="2"/>
                    <a:pt x="8" y="2"/>
                    <a:pt x="8" y="1"/>
                  </a:cubicBezTo>
                  <a:cubicBezTo>
                    <a:pt x="8" y="1"/>
                    <a:pt x="7" y="1"/>
                    <a:pt x="7" y="1"/>
                  </a:cubicBezTo>
                  <a:cubicBezTo>
                    <a:pt x="6" y="1"/>
                    <a:pt x="6" y="2"/>
                    <a:pt x="5" y="3"/>
                  </a:cubicBezTo>
                  <a:cubicBezTo>
                    <a:pt x="5" y="4"/>
                    <a:pt x="4" y="10"/>
                    <a:pt x="2" y="9"/>
                  </a:cubicBezTo>
                  <a:cubicBezTo>
                    <a:pt x="3" y="10"/>
                    <a:pt x="3" y="10"/>
                    <a:pt x="4" y="11"/>
                  </a:cubicBezTo>
                  <a:cubicBezTo>
                    <a:pt x="4" y="9"/>
                    <a:pt x="4" y="8"/>
                    <a:pt x="4" y="7"/>
                  </a:cubicBezTo>
                  <a:cubicBezTo>
                    <a:pt x="5" y="6"/>
                    <a:pt x="6" y="4"/>
                    <a:pt x="7" y="4"/>
                  </a:cubicBezTo>
                  <a:cubicBezTo>
                    <a:pt x="6" y="3"/>
                    <a:pt x="6" y="3"/>
                    <a:pt x="5" y="3"/>
                  </a:cubicBezTo>
                  <a:cubicBezTo>
                    <a:pt x="6" y="6"/>
                    <a:pt x="4" y="9"/>
                    <a:pt x="2" y="10"/>
                  </a:cubicBezTo>
                  <a:cubicBezTo>
                    <a:pt x="2" y="10"/>
                    <a:pt x="3" y="11"/>
                    <a:pt x="3" y="11"/>
                  </a:cubicBezTo>
                  <a:cubicBezTo>
                    <a:pt x="3" y="8"/>
                    <a:pt x="4" y="6"/>
                    <a:pt x="6" y="4"/>
                  </a:cubicBezTo>
                  <a:cubicBezTo>
                    <a:pt x="6" y="4"/>
                    <a:pt x="5" y="3"/>
                    <a:pt x="5" y="3"/>
                  </a:cubicBezTo>
                  <a:close/>
                </a:path>
              </a:pathLst>
            </a:custGeom>
            <a:solidFill>
              <a:srgbClr val="D8A50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4" name="ïsḷiḑe"/>
            <p:cNvSpPr/>
            <p:nvPr userDrawn="1"/>
          </p:nvSpPr>
          <p:spPr bwMode="auto">
            <a:xfrm>
              <a:off x="7593834" y="3782963"/>
              <a:ext cx="5922" cy="3553"/>
            </a:xfrm>
            <a:custGeom>
              <a:avLst/>
              <a:gdLst>
                <a:gd name="T0" fmla="*/ 1 w 3"/>
                <a:gd name="T1" fmla="*/ 2 h 2"/>
                <a:gd name="T2" fmla="*/ 1 w 3"/>
                <a:gd name="T3" fmla="*/ 0 h 2"/>
                <a:gd name="T4" fmla="*/ 1 w 3"/>
                <a:gd name="T5" fmla="*/ 2 h 2"/>
              </a:gdLst>
              <a:ahLst/>
              <a:cxnLst>
                <a:cxn ang="0">
                  <a:pos x="T0" y="T1"/>
                </a:cxn>
                <a:cxn ang="0">
                  <a:pos x="T2" y="T3"/>
                </a:cxn>
                <a:cxn ang="0">
                  <a:pos x="T4" y="T5"/>
                </a:cxn>
              </a:cxnLst>
              <a:rect l="0" t="0" r="r" b="b"/>
              <a:pathLst>
                <a:path w="3" h="2">
                  <a:moveTo>
                    <a:pt x="1" y="2"/>
                  </a:moveTo>
                  <a:cubicBezTo>
                    <a:pt x="3" y="2"/>
                    <a:pt x="3" y="0"/>
                    <a:pt x="1" y="0"/>
                  </a:cubicBezTo>
                  <a:cubicBezTo>
                    <a:pt x="0" y="0"/>
                    <a:pt x="0" y="2"/>
                    <a:pt x="1" y="2"/>
                  </a:cubicBezTo>
                  <a:close/>
                </a:path>
              </a:pathLst>
            </a:custGeom>
            <a:solidFill>
              <a:srgbClr val="D8A50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5" name="ïşlîḑé"/>
            <p:cNvSpPr/>
            <p:nvPr userDrawn="1"/>
          </p:nvSpPr>
          <p:spPr bwMode="auto">
            <a:xfrm>
              <a:off x="7579625" y="3814939"/>
              <a:ext cx="5922" cy="8290"/>
            </a:xfrm>
            <a:custGeom>
              <a:avLst/>
              <a:gdLst>
                <a:gd name="T0" fmla="*/ 0 w 3"/>
                <a:gd name="T1" fmla="*/ 2 h 4"/>
                <a:gd name="T2" fmla="*/ 0 w 3"/>
                <a:gd name="T3" fmla="*/ 3 h 4"/>
                <a:gd name="T4" fmla="*/ 1 w 3"/>
                <a:gd name="T5" fmla="*/ 4 h 4"/>
                <a:gd name="T6" fmla="*/ 1 w 3"/>
                <a:gd name="T7" fmla="*/ 4 h 4"/>
                <a:gd name="T8" fmla="*/ 2 w 3"/>
                <a:gd name="T9" fmla="*/ 3 h 4"/>
                <a:gd name="T10" fmla="*/ 3 w 3"/>
                <a:gd name="T11" fmla="*/ 3 h 4"/>
                <a:gd name="T12" fmla="*/ 0 w 3"/>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2"/>
                  </a:moveTo>
                  <a:cubicBezTo>
                    <a:pt x="0" y="3"/>
                    <a:pt x="0" y="3"/>
                    <a:pt x="0" y="3"/>
                  </a:cubicBezTo>
                  <a:cubicBezTo>
                    <a:pt x="0" y="3"/>
                    <a:pt x="0" y="4"/>
                    <a:pt x="1" y="4"/>
                  </a:cubicBezTo>
                  <a:cubicBezTo>
                    <a:pt x="1" y="4"/>
                    <a:pt x="1" y="4"/>
                    <a:pt x="1" y="4"/>
                  </a:cubicBezTo>
                  <a:cubicBezTo>
                    <a:pt x="2" y="4"/>
                    <a:pt x="2" y="3"/>
                    <a:pt x="2" y="3"/>
                  </a:cubicBezTo>
                  <a:cubicBezTo>
                    <a:pt x="3" y="3"/>
                    <a:pt x="3" y="3"/>
                    <a:pt x="3" y="3"/>
                  </a:cubicBezTo>
                  <a:cubicBezTo>
                    <a:pt x="3" y="1"/>
                    <a:pt x="0" y="0"/>
                    <a:pt x="0" y="2"/>
                  </a:cubicBezTo>
                  <a:close/>
                </a:path>
              </a:pathLst>
            </a:custGeom>
            <a:solidFill>
              <a:srgbClr val="D8A50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6" name="íṣḻïḑé"/>
            <p:cNvSpPr/>
            <p:nvPr userDrawn="1"/>
          </p:nvSpPr>
          <p:spPr bwMode="auto">
            <a:xfrm>
              <a:off x="7550017" y="3573355"/>
              <a:ext cx="5922" cy="13027"/>
            </a:xfrm>
            <a:custGeom>
              <a:avLst/>
              <a:gdLst>
                <a:gd name="T0" fmla="*/ 3 w 3"/>
                <a:gd name="T1" fmla="*/ 0 h 6"/>
                <a:gd name="T2" fmla="*/ 0 w 3"/>
                <a:gd name="T3" fmla="*/ 4 h 6"/>
                <a:gd name="T4" fmla="*/ 2 w 3"/>
                <a:gd name="T5" fmla="*/ 5 h 6"/>
                <a:gd name="T6" fmla="*/ 3 w 3"/>
                <a:gd name="T7" fmla="*/ 0 h 6"/>
              </a:gdLst>
              <a:ahLst/>
              <a:cxnLst>
                <a:cxn ang="0">
                  <a:pos x="T0" y="T1"/>
                </a:cxn>
                <a:cxn ang="0">
                  <a:pos x="T2" y="T3"/>
                </a:cxn>
                <a:cxn ang="0">
                  <a:pos x="T4" y="T5"/>
                </a:cxn>
                <a:cxn ang="0">
                  <a:pos x="T6" y="T7"/>
                </a:cxn>
              </a:cxnLst>
              <a:rect l="0" t="0" r="r" b="b"/>
              <a:pathLst>
                <a:path w="3" h="6">
                  <a:moveTo>
                    <a:pt x="3" y="0"/>
                  </a:moveTo>
                  <a:cubicBezTo>
                    <a:pt x="1" y="1"/>
                    <a:pt x="1" y="3"/>
                    <a:pt x="0" y="4"/>
                  </a:cubicBezTo>
                  <a:cubicBezTo>
                    <a:pt x="0" y="5"/>
                    <a:pt x="2" y="6"/>
                    <a:pt x="2" y="5"/>
                  </a:cubicBezTo>
                  <a:cubicBezTo>
                    <a:pt x="2" y="3"/>
                    <a:pt x="3" y="2"/>
                    <a:pt x="3" y="0"/>
                  </a:cubicBezTo>
                  <a:close/>
                </a:path>
              </a:pathLst>
            </a:custGeom>
            <a:solidFill>
              <a:srgbClr val="D8A50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7" name="íşḷíḍè"/>
            <p:cNvSpPr/>
            <p:nvPr userDrawn="1"/>
          </p:nvSpPr>
          <p:spPr bwMode="auto">
            <a:xfrm>
              <a:off x="7546466" y="3572170"/>
              <a:ext cx="11842" cy="16579"/>
            </a:xfrm>
            <a:custGeom>
              <a:avLst/>
              <a:gdLst>
                <a:gd name="T0" fmla="*/ 3 w 6"/>
                <a:gd name="T1" fmla="*/ 3 h 8"/>
                <a:gd name="T2" fmla="*/ 2 w 6"/>
                <a:gd name="T3" fmla="*/ 6 h 8"/>
                <a:gd name="T4" fmla="*/ 3 w 6"/>
                <a:gd name="T5" fmla="*/ 7 h 8"/>
                <a:gd name="T6" fmla="*/ 6 w 6"/>
                <a:gd name="T7" fmla="*/ 2 h 8"/>
                <a:gd name="T8" fmla="*/ 5 w 6"/>
                <a:gd name="T9" fmla="*/ 1 h 8"/>
                <a:gd name="T10" fmla="*/ 1 w 6"/>
                <a:gd name="T11" fmla="*/ 7 h 8"/>
                <a:gd name="T12" fmla="*/ 3 w 6"/>
                <a:gd name="T13" fmla="*/ 8 h 8"/>
                <a:gd name="T14" fmla="*/ 5 w 6"/>
                <a:gd name="T15" fmla="*/ 5 h 8"/>
                <a:gd name="T16" fmla="*/ 6 w 6"/>
                <a:gd name="T17" fmla="*/ 3 h 8"/>
                <a:gd name="T18" fmla="*/ 5 w 6"/>
                <a:gd name="T19" fmla="*/ 2 h 8"/>
                <a:gd name="T20" fmla="*/ 2 w 6"/>
                <a:gd name="T21" fmla="*/ 6 h 8"/>
                <a:gd name="T22" fmla="*/ 3 w 6"/>
                <a:gd name="T23" fmla="*/ 6 h 8"/>
                <a:gd name="T24" fmla="*/ 3 w 6"/>
                <a:gd name="T25" fmla="*/ 4 h 8"/>
                <a:gd name="T26" fmla="*/ 5 w 6"/>
                <a:gd name="T27" fmla="*/ 2 h 8"/>
                <a:gd name="T28" fmla="*/ 5 w 6"/>
                <a:gd name="T29" fmla="*/ 2 h 8"/>
                <a:gd name="T30" fmla="*/ 2 w 6"/>
                <a:gd name="T31" fmla="*/ 6 h 8"/>
                <a:gd name="T32" fmla="*/ 3 w 6"/>
                <a:gd name="T33" fmla="*/ 6 h 8"/>
                <a:gd name="T34" fmla="*/ 4 w 6"/>
                <a:gd name="T35" fmla="*/ 3 h 8"/>
                <a:gd name="T36" fmla="*/ 3 w 6"/>
                <a:gd name="T3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8">
                  <a:moveTo>
                    <a:pt x="3" y="3"/>
                  </a:moveTo>
                  <a:cubicBezTo>
                    <a:pt x="2" y="4"/>
                    <a:pt x="2" y="5"/>
                    <a:pt x="2" y="6"/>
                  </a:cubicBezTo>
                  <a:cubicBezTo>
                    <a:pt x="2" y="7"/>
                    <a:pt x="2" y="7"/>
                    <a:pt x="3" y="7"/>
                  </a:cubicBezTo>
                  <a:cubicBezTo>
                    <a:pt x="5" y="7"/>
                    <a:pt x="6" y="4"/>
                    <a:pt x="6" y="2"/>
                  </a:cubicBezTo>
                  <a:cubicBezTo>
                    <a:pt x="5" y="1"/>
                    <a:pt x="5" y="1"/>
                    <a:pt x="5" y="1"/>
                  </a:cubicBezTo>
                  <a:cubicBezTo>
                    <a:pt x="2" y="0"/>
                    <a:pt x="0" y="4"/>
                    <a:pt x="1" y="7"/>
                  </a:cubicBezTo>
                  <a:cubicBezTo>
                    <a:pt x="1" y="8"/>
                    <a:pt x="2" y="8"/>
                    <a:pt x="3" y="8"/>
                  </a:cubicBezTo>
                  <a:cubicBezTo>
                    <a:pt x="4" y="7"/>
                    <a:pt x="4" y="6"/>
                    <a:pt x="5" y="5"/>
                  </a:cubicBezTo>
                  <a:cubicBezTo>
                    <a:pt x="5" y="4"/>
                    <a:pt x="6" y="4"/>
                    <a:pt x="6" y="3"/>
                  </a:cubicBezTo>
                  <a:cubicBezTo>
                    <a:pt x="5" y="2"/>
                    <a:pt x="5" y="2"/>
                    <a:pt x="5" y="2"/>
                  </a:cubicBezTo>
                  <a:cubicBezTo>
                    <a:pt x="4" y="3"/>
                    <a:pt x="3" y="5"/>
                    <a:pt x="2" y="6"/>
                  </a:cubicBezTo>
                  <a:cubicBezTo>
                    <a:pt x="2" y="7"/>
                    <a:pt x="3" y="6"/>
                    <a:pt x="3" y="6"/>
                  </a:cubicBezTo>
                  <a:cubicBezTo>
                    <a:pt x="3" y="5"/>
                    <a:pt x="3" y="5"/>
                    <a:pt x="3" y="4"/>
                  </a:cubicBezTo>
                  <a:cubicBezTo>
                    <a:pt x="3" y="3"/>
                    <a:pt x="4" y="2"/>
                    <a:pt x="5" y="2"/>
                  </a:cubicBezTo>
                  <a:cubicBezTo>
                    <a:pt x="5" y="2"/>
                    <a:pt x="5" y="2"/>
                    <a:pt x="5" y="2"/>
                  </a:cubicBezTo>
                  <a:cubicBezTo>
                    <a:pt x="4" y="3"/>
                    <a:pt x="4" y="5"/>
                    <a:pt x="2" y="6"/>
                  </a:cubicBezTo>
                  <a:cubicBezTo>
                    <a:pt x="3" y="6"/>
                    <a:pt x="3" y="6"/>
                    <a:pt x="3" y="6"/>
                  </a:cubicBezTo>
                  <a:cubicBezTo>
                    <a:pt x="3" y="5"/>
                    <a:pt x="3" y="4"/>
                    <a:pt x="4" y="3"/>
                  </a:cubicBezTo>
                  <a:cubicBezTo>
                    <a:pt x="4" y="3"/>
                    <a:pt x="4" y="2"/>
                    <a:pt x="3" y="3"/>
                  </a:cubicBezTo>
                  <a:close/>
                </a:path>
              </a:pathLst>
            </a:custGeom>
            <a:solidFill>
              <a:srgbClr val="D8A50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8" name="ïsḻïḓê"/>
            <p:cNvSpPr/>
            <p:nvPr userDrawn="1"/>
          </p:nvSpPr>
          <p:spPr bwMode="auto">
            <a:xfrm>
              <a:off x="7563045" y="3566249"/>
              <a:ext cx="3553" cy="1185"/>
            </a:xfrm>
            <a:custGeom>
              <a:avLst/>
              <a:gdLst>
                <a:gd name="T0" fmla="*/ 0 w 2"/>
                <a:gd name="T1" fmla="*/ 0 h 1"/>
                <a:gd name="T2" fmla="*/ 0 w 2"/>
                <a:gd name="T3" fmla="*/ 1 h 1"/>
                <a:gd name="T4" fmla="*/ 1 w 2"/>
                <a:gd name="T5" fmla="*/ 1 h 1"/>
                <a:gd name="T6" fmla="*/ 1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1"/>
                    <a:pt x="0" y="1"/>
                    <a:pt x="0" y="1"/>
                  </a:cubicBezTo>
                  <a:cubicBezTo>
                    <a:pt x="1" y="1"/>
                    <a:pt x="1" y="1"/>
                    <a:pt x="1" y="1"/>
                  </a:cubicBezTo>
                  <a:cubicBezTo>
                    <a:pt x="1" y="1"/>
                    <a:pt x="1" y="1"/>
                    <a:pt x="1" y="1"/>
                  </a:cubicBezTo>
                  <a:cubicBezTo>
                    <a:pt x="2" y="1"/>
                    <a:pt x="1" y="0"/>
                    <a:pt x="0" y="0"/>
                  </a:cubicBezTo>
                  <a:close/>
                </a:path>
              </a:pathLst>
            </a:custGeom>
            <a:solidFill>
              <a:srgbClr val="D8A50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9" name="ïŝlîḍê"/>
            <p:cNvSpPr/>
            <p:nvPr userDrawn="1"/>
          </p:nvSpPr>
          <p:spPr bwMode="auto">
            <a:xfrm>
              <a:off x="7552387" y="3586381"/>
              <a:ext cx="3553" cy="3553"/>
            </a:xfrm>
            <a:custGeom>
              <a:avLst/>
              <a:gdLst>
                <a:gd name="T0" fmla="*/ 2 w 2"/>
                <a:gd name="T1" fmla="*/ 0 h 2"/>
                <a:gd name="T2" fmla="*/ 1 w 2"/>
                <a:gd name="T3" fmla="*/ 0 h 2"/>
                <a:gd name="T4" fmla="*/ 2 w 2"/>
                <a:gd name="T5" fmla="*/ 0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1" y="0"/>
                    <a:pt x="1" y="0"/>
                  </a:cubicBezTo>
                  <a:cubicBezTo>
                    <a:pt x="0" y="0"/>
                    <a:pt x="2" y="2"/>
                    <a:pt x="2" y="0"/>
                  </a:cubicBezTo>
                  <a:cubicBezTo>
                    <a:pt x="2" y="0"/>
                    <a:pt x="2" y="0"/>
                    <a:pt x="2" y="0"/>
                  </a:cubicBezTo>
                  <a:close/>
                </a:path>
              </a:pathLst>
            </a:custGeom>
            <a:solidFill>
              <a:srgbClr val="D8A50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0" name="îṥ1íḋè"/>
            <p:cNvSpPr/>
            <p:nvPr userDrawn="1"/>
          </p:nvSpPr>
          <p:spPr bwMode="auto">
            <a:xfrm>
              <a:off x="7381856" y="3289138"/>
              <a:ext cx="4737" cy="10659"/>
            </a:xfrm>
            <a:custGeom>
              <a:avLst/>
              <a:gdLst>
                <a:gd name="T0" fmla="*/ 1 w 2"/>
                <a:gd name="T1" fmla="*/ 1 h 5"/>
                <a:gd name="T2" fmla="*/ 0 w 2"/>
                <a:gd name="T3" fmla="*/ 4 h 5"/>
                <a:gd name="T4" fmla="*/ 2 w 2"/>
                <a:gd name="T5" fmla="*/ 4 h 5"/>
                <a:gd name="T6" fmla="*/ 2 w 2"/>
                <a:gd name="T7" fmla="*/ 1 h 5"/>
                <a:gd name="T8" fmla="*/ 1 w 2"/>
                <a:gd name="T9" fmla="*/ 1 h 5"/>
              </a:gdLst>
              <a:ahLst/>
              <a:cxnLst>
                <a:cxn ang="0">
                  <a:pos x="T0" y="T1"/>
                </a:cxn>
                <a:cxn ang="0">
                  <a:pos x="T2" y="T3"/>
                </a:cxn>
                <a:cxn ang="0">
                  <a:pos x="T4" y="T5"/>
                </a:cxn>
                <a:cxn ang="0">
                  <a:pos x="T6" y="T7"/>
                </a:cxn>
                <a:cxn ang="0">
                  <a:pos x="T8" y="T9"/>
                </a:cxn>
              </a:cxnLst>
              <a:rect l="0" t="0" r="r" b="b"/>
              <a:pathLst>
                <a:path w="2" h="5">
                  <a:moveTo>
                    <a:pt x="1" y="1"/>
                  </a:moveTo>
                  <a:cubicBezTo>
                    <a:pt x="0" y="2"/>
                    <a:pt x="0" y="3"/>
                    <a:pt x="0" y="4"/>
                  </a:cubicBezTo>
                  <a:cubicBezTo>
                    <a:pt x="1" y="5"/>
                    <a:pt x="1" y="5"/>
                    <a:pt x="2" y="4"/>
                  </a:cubicBezTo>
                  <a:cubicBezTo>
                    <a:pt x="2" y="3"/>
                    <a:pt x="2" y="2"/>
                    <a:pt x="2" y="1"/>
                  </a:cubicBezTo>
                  <a:cubicBezTo>
                    <a:pt x="2" y="0"/>
                    <a:pt x="1" y="0"/>
                    <a:pt x="1" y="1"/>
                  </a:cubicBezTo>
                  <a:close/>
                </a:path>
              </a:pathLst>
            </a:custGeom>
            <a:solidFill>
              <a:srgbClr val="D8A50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1" name="iŝ1íďê"/>
            <p:cNvSpPr/>
            <p:nvPr userDrawn="1"/>
          </p:nvSpPr>
          <p:spPr bwMode="auto">
            <a:xfrm>
              <a:off x="7375936" y="3305717"/>
              <a:ext cx="10659" cy="16579"/>
            </a:xfrm>
            <a:custGeom>
              <a:avLst/>
              <a:gdLst>
                <a:gd name="T0" fmla="*/ 2 w 5"/>
                <a:gd name="T1" fmla="*/ 2 h 8"/>
                <a:gd name="T2" fmla="*/ 3 w 5"/>
                <a:gd name="T3" fmla="*/ 7 h 8"/>
                <a:gd name="T4" fmla="*/ 4 w 5"/>
                <a:gd name="T5" fmla="*/ 1 h 8"/>
                <a:gd name="T6" fmla="*/ 2 w 5"/>
                <a:gd name="T7" fmla="*/ 1 h 8"/>
                <a:gd name="T8" fmla="*/ 0 w 5"/>
                <a:gd name="T9" fmla="*/ 7 h 8"/>
                <a:gd name="T10" fmla="*/ 1 w 5"/>
                <a:gd name="T11" fmla="*/ 7 h 8"/>
                <a:gd name="T12" fmla="*/ 3 w 5"/>
                <a:gd name="T13" fmla="*/ 5 h 8"/>
                <a:gd name="T14" fmla="*/ 2 w 5"/>
                <a:gd name="T15" fmla="*/ 5 h 8"/>
                <a:gd name="T16" fmla="*/ 1 w 5"/>
                <a:gd name="T17" fmla="*/ 5 h 8"/>
                <a:gd name="T18" fmla="*/ 2 w 5"/>
                <a:gd name="T19" fmla="*/ 6 h 8"/>
                <a:gd name="T20" fmla="*/ 4 w 5"/>
                <a:gd name="T21" fmla="*/ 2 h 8"/>
                <a:gd name="T22" fmla="*/ 2 w 5"/>
                <a:gd name="T23" fmla="*/ 2 h 8"/>
                <a:gd name="T24" fmla="*/ 2 w 5"/>
                <a:gd name="T25" fmla="*/ 3 h 8"/>
                <a:gd name="T26" fmla="*/ 2 w 5"/>
                <a:gd name="T27" fmla="*/ 5 h 8"/>
                <a:gd name="T28" fmla="*/ 3 w 5"/>
                <a:gd name="T29" fmla="*/ 4 h 8"/>
                <a:gd name="T30" fmla="*/ 3 w 5"/>
                <a:gd name="T31" fmla="*/ 2 h 8"/>
                <a:gd name="T32" fmla="*/ 2 w 5"/>
                <a:gd name="T3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8">
                  <a:moveTo>
                    <a:pt x="2" y="2"/>
                  </a:moveTo>
                  <a:cubicBezTo>
                    <a:pt x="1" y="3"/>
                    <a:pt x="0" y="8"/>
                    <a:pt x="3" y="7"/>
                  </a:cubicBezTo>
                  <a:cubicBezTo>
                    <a:pt x="5" y="7"/>
                    <a:pt x="4" y="3"/>
                    <a:pt x="4" y="1"/>
                  </a:cubicBezTo>
                  <a:cubicBezTo>
                    <a:pt x="4" y="1"/>
                    <a:pt x="3" y="0"/>
                    <a:pt x="2" y="1"/>
                  </a:cubicBezTo>
                  <a:cubicBezTo>
                    <a:pt x="0" y="2"/>
                    <a:pt x="0" y="4"/>
                    <a:pt x="0" y="7"/>
                  </a:cubicBezTo>
                  <a:cubicBezTo>
                    <a:pt x="0" y="7"/>
                    <a:pt x="1" y="7"/>
                    <a:pt x="1" y="7"/>
                  </a:cubicBezTo>
                  <a:cubicBezTo>
                    <a:pt x="3" y="8"/>
                    <a:pt x="3" y="7"/>
                    <a:pt x="3" y="5"/>
                  </a:cubicBezTo>
                  <a:cubicBezTo>
                    <a:pt x="2" y="5"/>
                    <a:pt x="2" y="5"/>
                    <a:pt x="2" y="5"/>
                  </a:cubicBezTo>
                  <a:cubicBezTo>
                    <a:pt x="1" y="5"/>
                    <a:pt x="1" y="5"/>
                    <a:pt x="1" y="5"/>
                  </a:cubicBezTo>
                  <a:cubicBezTo>
                    <a:pt x="2" y="6"/>
                    <a:pt x="2" y="6"/>
                    <a:pt x="2" y="6"/>
                  </a:cubicBezTo>
                  <a:cubicBezTo>
                    <a:pt x="2" y="4"/>
                    <a:pt x="2" y="3"/>
                    <a:pt x="4" y="2"/>
                  </a:cubicBezTo>
                  <a:cubicBezTo>
                    <a:pt x="3" y="2"/>
                    <a:pt x="3" y="2"/>
                    <a:pt x="2" y="2"/>
                  </a:cubicBezTo>
                  <a:cubicBezTo>
                    <a:pt x="2" y="2"/>
                    <a:pt x="2" y="3"/>
                    <a:pt x="2" y="3"/>
                  </a:cubicBezTo>
                  <a:cubicBezTo>
                    <a:pt x="2" y="4"/>
                    <a:pt x="2" y="5"/>
                    <a:pt x="2" y="5"/>
                  </a:cubicBezTo>
                  <a:cubicBezTo>
                    <a:pt x="2" y="6"/>
                    <a:pt x="3" y="4"/>
                    <a:pt x="3" y="4"/>
                  </a:cubicBezTo>
                  <a:cubicBezTo>
                    <a:pt x="3" y="4"/>
                    <a:pt x="3" y="3"/>
                    <a:pt x="3" y="2"/>
                  </a:cubicBezTo>
                  <a:cubicBezTo>
                    <a:pt x="3" y="2"/>
                    <a:pt x="2" y="2"/>
                    <a:pt x="2" y="2"/>
                  </a:cubicBezTo>
                  <a:close/>
                </a:path>
              </a:pathLst>
            </a:custGeom>
            <a:solidFill>
              <a:srgbClr val="D8A50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2" name="íṧ1íḍê"/>
            <p:cNvSpPr/>
            <p:nvPr userDrawn="1"/>
          </p:nvSpPr>
          <p:spPr bwMode="auto">
            <a:xfrm>
              <a:off x="7380673" y="3325849"/>
              <a:ext cx="3553" cy="8290"/>
            </a:xfrm>
            <a:custGeom>
              <a:avLst/>
              <a:gdLst>
                <a:gd name="T0" fmla="*/ 0 w 2"/>
                <a:gd name="T1" fmla="*/ 2 h 4"/>
                <a:gd name="T2" fmla="*/ 0 w 2"/>
                <a:gd name="T3" fmla="*/ 3 h 4"/>
                <a:gd name="T4" fmla="*/ 1 w 2"/>
                <a:gd name="T5" fmla="*/ 3 h 4"/>
                <a:gd name="T6" fmla="*/ 2 w 2"/>
                <a:gd name="T7" fmla="*/ 1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0" y="2"/>
                    <a:pt x="0" y="3"/>
                    <a:pt x="0" y="3"/>
                  </a:cubicBezTo>
                  <a:cubicBezTo>
                    <a:pt x="0" y="4"/>
                    <a:pt x="1" y="4"/>
                    <a:pt x="1" y="3"/>
                  </a:cubicBezTo>
                  <a:cubicBezTo>
                    <a:pt x="2" y="3"/>
                    <a:pt x="2" y="2"/>
                    <a:pt x="2" y="1"/>
                  </a:cubicBezTo>
                  <a:cubicBezTo>
                    <a:pt x="1" y="0"/>
                    <a:pt x="0" y="1"/>
                    <a:pt x="0" y="2"/>
                  </a:cubicBezTo>
                  <a:close/>
                </a:path>
              </a:pathLst>
            </a:custGeom>
            <a:solidFill>
              <a:srgbClr val="D8A50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3" name="íṡḷiḋé"/>
            <p:cNvSpPr/>
            <p:nvPr userDrawn="1"/>
          </p:nvSpPr>
          <p:spPr bwMode="auto">
            <a:xfrm>
              <a:off x="7597387" y="3752174"/>
              <a:ext cx="8290" cy="9474"/>
            </a:xfrm>
            <a:custGeom>
              <a:avLst/>
              <a:gdLst>
                <a:gd name="T0" fmla="*/ 3 w 4"/>
                <a:gd name="T1" fmla="*/ 1 h 5"/>
                <a:gd name="T2" fmla="*/ 2 w 4"/>
                <a:gd name="T3" fmla="*/ 0 h 5"/>
                <a:gd name="T4" fmla="*/ 0 w 4"/>
                <a:gd name="T5" fmla="*/ 4 h 5"/>
                <a:gd name="T6" fmla="*/ 1 w 4"/>
                <a:gd name="T7" fmla="*/ 5 h 5"/>
                <a:gd name="T8" fmla="*/ 2 w 4"/>
                <a:gd name="T9" fmla="*/ 3 h 5"/>
                <a:gd name="T10" fmla="*/ 3 w 4"/>
                <a:gd name="T11" fmla="*/ 2 h 5"/>
                <a:gd name="T12" fmla="*/ 3 w 4"/>
                <a:gd name="T13" fmla="*/ 1 h 5"/>
                <a:gd name="T14" fmla="*/ 3 w 4"/>
                <a:gd name="T15" fmla="*/ 1 h 5"/>
                <a:gd name="T16" fmla="*/ 2 w 4"/>
                <a:gd name="T17" fmla="*/ 1 h 5"/>
                <a:gd name="T18" fmla="*/ 3 w 4"/>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3" y="1"/>
                  </a:moveTo>
                  <a:cubicBezTo>
                    <a:pt x="4" y="0"/>
                    <a:pt x="3" y="0"/>
                    <a:pt x="2" y="0"/>
                  </a:cubicBezTo>
                  <a:cubicBezTo>
                    <a:pt x="1" y="1"/>
                    <a:pt x="0" y="3"/>
                    <a:pt x="0" y="4"/>
                  </a:cubicBezTo>
                  <a:cubicBezTo>
                    <a:pt x="0" y="5"/>
                    <a:pt x="0" y="5"/>
                    <a:pt x="1" y="5"/>
                  </a:cubicBezTo>
                  <a:cubicBezTo>
                    <a:pt x="2" y="4"/>
                    <a:pt x="2" y="4"/>
                    <a:pt x="2" y="3"/>
                  </a:cubicBezTo>
                  <a:cubicBezTo>
                    <a:pt x="3" y="2"/>
                    <a:pt x="3" y="2"/>
                    <a:pt x="3" y="2"/>
                  </a:cubicBezTo>
                  <a:cubicBezTo>
                    <a:pt x="3" y="1"/>
                    <a:pt x="3" y="1"/>
                    <a:pt x="3" y="1"/>
                  </a:cubicBezTo>
                  <a:cubicBezTo>
                    <a:pt x="3" y="1"/>
                    <a:pt x="3" y="1"/>
                    <a:pt x="3" y="1"/>
                  </a:cubicBezTo>
                  <a:cubicBezTo>
                    <a:pt x="3" y="1"/>
                    <a:pt x="3" y="1"/>
                    <a:pt x="2" y="1"/>
                  </a:cubicBezTo>
                  <a:cubicBezTo>
                    <a:pt x="2" y="1"/>
                    <a:pt x="3" y="1"/>
                    <a:pt x="3" y="1"/>
                  </a:cubicBezTo>
                  <a:close/>
                </a:path>
              </a:pathLst>
            </a:custGeom>
            <a:solidFill>
              <a:srgbClr val="FFE1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4" name="íşlíḓê"/>
            <p:cNvSpPr/>
            <p:nvPr userDrawn="1"/>
          </p:nvSpPr>
          <p:spPr bwMode="auto">
            <a:xfrm>
              <a:off x="7603309" y="3688225"/>
              <a:ext cx="13027" cy="13027"/>
            </a:xfrm>
            <a:custGeom>
              <a:avLst/>
              <a:gdLst>
                <a:gd name="T0" fmla="*/ 6 w 6"/>
                <a:gd name="T1" fmla="*/ 0 h 6"/>
                <a:gd name="T2" fmla="*/ 0 w 6"/>
                <a:gd name="T3" fmla="*/ 5 h 6"/>
                <a:gd name="T4" fmla="*/ 1 w 6"/>
                <a:gd name="T5" fmla="*/ 5 h 6"/>
                <a:gd name="T6" fmla="*/ 6 w 6"/>
                <a:gd name="T7" fmla="*/ 1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cubicBezTo>
                    <a:pt x="4" y="1"/>
                    <a:pt x="2" y="3"/>
                    <a:pt x="0" y="5"/>
                  </a:cubicBezTo>
                  <a:cubicBezTo>
                    <a:pt x="0" y="5"/>
                    <a:pt x="0" y="6"/>
                    <a:pt x="1" y="5"/>
                  </a:cubicBezTo>
                  <a:cubicBezTo>
                    <a:pt x="2" y="4"/>
                    <a:pt x="4" y="2"/>
                    <a:pt x="6" y="1"/>
                  </a:cubicBezTo>
                  <a:lnTo>
                    <a:pt x="6" y="0"/>
                  </a:lnTo>
                  <a:close/>
                </a:path>
              </a:pathLst>
            </a:custGeom>
            <a:solidFill>
              <a:srgbClr val="FFE1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5" name="íŝ1ïḍe"/>
            <p:cNvSpPr/>
            <p:nvPr userDrawn="1"/>
          </p:nvSpPr>
          <p:spPr bwMode="auto">
            <a:xfrm>
              <a:off x="7577256" y="3475063"/>
              <a:ext cx="9474" cy="16579"/>
            </a:xfrm>
            <a:custGeom>
              <a:avLst/>
              <a:gdLst>
                <a:gd name="T0" fmla="*/ 4 w 5"/>
                <a:gd name="T1" fmla="*/ 0 h 8"/>
                <a:gd name="T2" fmla="*/ 0 w 5"/>
                <a:gd name="T3" fmla="*/ 7 h 8"/>
                <a:gd name="T4" fmla="*/ 1 w 5"/>
                <a:gd name="T5" fmla="*/ 8 h 8"/>
                <a:gd name="T6" fmla="*/ 5 w 5"/>
                <a:gd name="T7" fmla="*/ 1 h 8"/>
                <a:gd name="T8" fmla="*/ 4 w 5"/>
                <a:gd name="T9" fmla="*/ 0 h 8"/>
              </a:gdLst>
              <a:ahLst/>
              <a:cxnLst>
                <a:cxn ang="0">
                  <a:pos x="T0" y="T1"/>
                </a:cxn>
                <a:cxn ang="0">
                  <a:pos x="T2" y="T3"/>
                </a:cxn>
                <a:cxn ang="0">
                  <a:pos x="T4" y="T5"/>
                </a:cxn>
                <a:cxn ang="0">
                  <a:pos x="T6" y="T7"/>
                </a:cxn>
                <a:cxn ang="0">
                  <a:pos x="T8" y="T9"/>
                </a:cxn>
              </a:cxnLst>
              <a:rect l="0" t="0" r="r" b="b"/>
              <a:pathLst>
                <a:path w="5" h="8">
                  <a:moveTo>
                    <a:pt x="4" y="0"/>
                  </a:moveTo>
                  <a:cubicBezTo>
                    <a:pt x="3" y="2"/>
                    <a:pt x="1" y="5"/>
                    <a:pt x="0" y="7"/>
                  </a:cubicBezTo>
                  <a:cubicBezTo>
                    <a:pt x="0" y="8"/>
                    <a:pt x="1" y="8"/>
                    <a:pt x="1" y="8"/>
                  </a:cubicBezTo>
                  <a:cubicBezTo>
                    <a:pt x="3" y="6"/>
                    <a:pt x="4" y="3"/>
                    <a:pt x="5" y="1"/>
                  </a:cubicBezTo>
                  <a:cubicBezTo>
                    <a:pt x="5" y="0"/>
                    <a:pt x="4" y="0"/>
                    <a:pt x="4" y="0"/>
                  </a:cubicBezTo>
                  <a:close/>
                </a:path>
              </a:pathLst>
            </a:custGeom>
            <a:solidFill>
              <a:srgbClr val="FFE1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6" name="îSḷíḍé"/>
            <p:cNvSpPr/>
            <p:nvPr userDrawn="1"/>
          </p:nvSpPr>
          <p:spPr bwMode="auto">
            <a:xfrm>
              <a:off x="7387777" y="3246505"/>
              <a:ext cx="10659" cy="17764"/>
            </a:xfrm>
            <a:custGeom>
              <a:avLst/>
              <a:gdLst>
                <a:gd name="T0" fmla="*/ 4 w 5"/>
                <a:gd name="T1" fmla="*/ 1 h 9"/>
                <a:gd name="T2" fmla="*/ 1 w 5"/>
                <a:gd name="T3" fmla="*/ 8 h 9"/>
                <a:gd name="T4" fmla="*/ 1 w 5"/>
                <a:gd name="T5" fmla="*/ 8 h 9"/>
                <a:gd name="T6" fmla="*/ 5 w 5"/>
                <a:gd name="T7" fmla="*/ 1 h 9"/>
                <a:gd name="T8" fmla="*/ 4 w 5"/>
                <a:gd name="T9" fmla="*/ 1 h 9"/>
              </a:gdLst>
              <a:ahLst/>
              <a:cxnLst>
                <a:cxn ang="0">
                  <a:pos x="T0" y="T1"/>
                </a:cxn>
                <a:cxn ang="0">
                  <a:pos x="T2" y="T3"/>
                </a:cxn>
                <a:cxn ang="0">
                  <a:pos x="T4" y="T5"/>
                </a:cxn>
                <a:cxn ang="0">
                  <a:pos x="T6" y="T7"/>
                </a:cxn>
                <a:cxn ang="0">
                  <a:pos x="T8" y="T9"/>
                </a:cxn>
              </a:cxnLst>
              <a:rect l="0" t="0" r="r" b="b"/>
              <a:pathLst>
                <a:path w="5" h="9">
                  <a:moveTo>
                    <a:pt x="4" y="1"/>
                  </a:moveTo>
                  <a:cubicBezTo>
                    <a:pt x="3" y="3"/>
                    <a:pt x="1" y="5"/>
                    <a:pt x="1" y="8"/>
                  </a:cubicBezTo>
                  <a:cubicBezTo>
                    <a:pt x="0" y="8"/>
                    <a:pt x="1" y="9"/>
                    <a:pt x="1" y="8"/>
                  </a:cubicBezTo>
                  <a:cubicBezTo>
                    <a:pt x="3" y="6"/>
                    <a:pt x="4" y="3"/>
                    <a:pt x="5" y="1"/>
                  </a:cubicBezTo>
                  <a:cubicBezTo>
                    <a:pt x="5" y="1"/>
                    <a:pt x="4" y="0"/>
                    <a:pt x="4" y="1"/>
                  </a:cubicBezTo>
                  <a:close/>
                </a:path>
              </a:pathLst>
            </a:custGeom>
            <a:solidFill>
              <a:srgbClr val="FFE1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7" name="íṩ1ïḍê"/>
            <p:cNvSpPr/>
            <p:nvPr userDrawn="1"/>
          </p:nvSpPr>
          <p:spPr bwMode="auto">
            <a:xfrm>
              <a:off x="7364094" y="3369666"/>
              <a:ext cx="1185" cy="11842"/>
            </a:xfrm>
            <a:custGeom>
              <a:avLst/>
              <a:gdLst>
                <a:gd name="T0" fmla="*/ 0 w 1"/>
                <a:gd name="T1" fmla="*/ 0 h 6"/>
                <a:gd name="T2" fmla="*/ 0 w 1"/>
                <a:gd name="T3" fmla="*/ 5 h 6"/>
                <a:gd name="T4" fmla="*/ 1 w 1"/>
                <a:gd name="T5" fmla="*/ 5 h 6"/>
                <a:gd name="T6" fmla="*/ 1 w 1"/>
                <a:gd name="T7" fmla="*/ 0 h 6"/>
                <a:gd name="T8" fmla="*/ 0 w 1"/>
                <a:gd name="T9" fmla="*/ 0 h 6"/>
              </a:gdLst>
              <a:ahLst/>
              <a:cxnLst>
                <a:cxn ang="0">
                  <a:pos x="T0" y="T1"/>
                </a:cxn>
                <a:cxn ang="0">
                  <a:pos x="T2" y="T3"/>
                </a:cxn>
                <a:cxn ang="0">
                  <a:pos x="T4" y="T5"/>
                </a:cxn>
                <a:cxn ang="0">
                  <a:pos x="T6" y="T7"/>
                </a:cxn>
                <a:cxn ang="0">
                  <a:pos x="T8" y="T9"/>
                </a:cxn>
              </a:cxnLst>
              <a:rect l="0" t="0" r="r" b="b"/>
              <a:pathLst>
                <a:path w="1" h="6">
                  <a:moveTo>
                    <a:pt x="0" y="0"/>
                  </a:moveTo>
                  <a:cubicBezTo>
                    <a:pt x="0" y="2"/>
                    <a:pt x="0" y="3"/>
                    <a:pt x="0" y="5"/>
                  </a:cubicBezTo>
                  <a:cubicBezTo>
                    <a:pt x="0" y="6"/>
                    <a:pt x="1" y="6"/>
                    <a:pt x="1" y="5"/>
                  </a:cubicBezTo>
                  <a:cubicBezTo>
                    <a:pt x="1" y="3"/>
                    <a:pt x="1" y="2"/>
                    <a:pt x="1" y="0"/>
                  </a:cubicBezTo>
                  <a:lnTo>
                    <a:pt x="0" y="0"/>
                  </a:lnTo>
                  <a:close/>
                </a:path>
              </a:pathLst>
            </a:custGeom>
            <a:solidFill>
              <a:srgbClr val="FFE1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8" name="ïṩlíḋe"/>
            <p:cNvSpPr/>
            <p:nvPr userDrawn="1"/>
          </p:nvSpPr>
          <p:spPr bwMode="auto">
            <a:xfrm>
              <a:off x="7470674" y="3398088"/>
              <a:ext cx="16579" cy="3553"/>
            </a:xfrm>
            <a:custGeom>
              <a:avLst/>
              <a:gdLst>
                <a:gd name="T0" fmla="*/ 0 w 8"/>
                <a:gd name="T1" fmla="*/ 1 h 2"/>
                <a:gd name="T2" fmla="*/ 4 w 8"/>
                <a:gd name="T3" fmla="*/ 1 h 2"/>
                <a:gd name="T4" fmla="*/ 8 w 8"/>
                <a:gd name="T5" fmla="*/ 1 h 2"/>
                <a:gd name="T6" fmla="*/ 8 w 8"/>
                <a:gd name="T7" fmla="*/ 0 h 2"/>
                <a:gd name="T8" fmla="*/ 4 w 8"/>
                <a:gd name="T9" fmla="*/ 0 h 2"/>
                <a:gd name="T10" fmla="*/ 0 w 8"/>
                <a:gd name="T11" fmla="*/ 1 h 2"/>
              </a:gdLst>
              <a:ahLst/>
              <a:cxnLst>
                <a:cxn ang="0">
                  <a:pos x="T0" y="T1"/>
                </a:cxn>
                <a:cxn ang="0">
                  <a:pos x="T2" y="T3"/>
                </a:cxn>
                <a:cxn ang="0">
                  <a:pos x="T4" y="T5"/>
                </a:cxn>
                <a:cxn ang="0">
                  <a:pos x="T6" y="T7"/>
                </a:cxn>
                <a:cxn ang="0">
                  <a:pos x="T8" y="T9"/>
                </a:cxn>
                <a:cxn ang="0">
                  <a:pos x="T10" y="T11"/>
                </a:cxn>
              </a:cxnLst>
              <a:rect l="0" t="0" r="r" b="b"/>
              <a:pathLst>
                <a:path w="8" h="2">
                  <a:moveTo>
                    <a:pt x="0" y="1"/>
                  </a:moveTo>
                  <a:cubicBezTo>
                    <a:pt x="1" y="1"/>
                    <a:pt x="2" y="1"/>
                    <a:pt x="4" y="1"/>
                  </a:cubicBezTo>
                  <a:cubicBezTo>
                    <a:pt x="5" y="1"/>
                    <a:pt x="7" y="2"/>
                    <a:pt x="8" y="1"/>
                  </a:cubicBezTo>
                  <a:cubicBezTo>
                    <a:pt x="8" y="1"/>
                    <a:pt x="8" y="0"/>
                    <a:pt x="8" y="0"/>
                  </a:cubicBezTo>
                  <a:cubicBezTo>
                    <a:pt x="7" y="0"/>
                    <a:pt x="5" y="0"/>
                    <a:pt x="4" y="0"/>
                  </a:cubicBezTo>
                  <a:cubicBezTo>
                    <a:pt x="2" y="0"/>
                    <a:pt x="1" y="0"/>
                    <a:pt x="0" y="1"/>
                  </a:cubicBezTo>
                  <a:close/>
                </a:path>
              </a:pathLst>
            </a:custGeom>
            <a:solidFill>
              <a:srgbClr val="FFE1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9" name="iśľíďe"/>
            <p:cNvSpPr/>
            <p:nvPr userDrawn="1"/>
          </p:nvSpPr>
          <p:spPr bwMode="auto">
            <a:xfrm>
              <a:off x="7616335" y="3656250"/>
              <a:ext cx="9474" cy="5922"/>
            </a:xfrm>
            <a:custGeom>
              <a:avLst/>
              <a:gdLst>
                <a:gd name="T0" fmla="*/ 0 w 5"/>
                <a:gd name="T1" fmla="*/ 1 h 3"/>
                <a:gd name="T2" fmla="*/ 4 w 5"/>
                <a:gd name="T3" fmla="*/ 2 h 3"/>
                <a:gd name="T4" fmla="*/ 4 w 5"/>
                <a:gd name="T5" fmla="*/ 1 h 3"/>
                <a:gd name="T6" fmla="*/ 1 w 5"/>
                <a:gd name="T7" fmla="*/ 0 h 3"/>
                <a:gd name="T8" fmla="*/ 0 w 5"/>
                <a:gd name="T9" fmla="*/ 1 h 3"/>
              </a:gdLst>
              <a:ahLst/>
              <a:cxnLst>
                <a:cxn ang="0">
                  <a:pos x="T0" y="T1"/>
                </a:cxn>
                <a:cxn ang="0">
                  <a:pos x="T2" y="T3"/>
                </a:cxn>
                <a:cxn ang="0">
                  <a:pos x="T4" y="T5"/>
                </a:cxn>
                <a:cxn ang="0">
                  <a:pos x="T6" y="T7"/>
                </a:cxn>
                <a:cxn ang="0">
                  <a:pos x="T8" y="T9"/>
                </a:cxn>
              </a:cxnLst>
              <a:rect l="0" t="0" r="r" b="b"/>
              <a:pathLst>
                <a:path w="5" h="3">
                  <a:moveTo>
                    <a:pt x="0" y="1"/>
                  </a:moveTo>
                  <a:cubicBezTo>
                    <a:pt x="1" y="2"/>
                    <a:pt x="3" y="3"/>
                    <a:pt x="4" y="2"/>
                  </a:cubicBezTo>
                  <a:cubicBezTo>
                    <a:pt x="5" y="2"/>
                    <a:pt x="5" y="1"/>
                    <a:pt x="4" y="1"/>
                  </a:cubicBezTo>
                  <a:cubicBezTo>
                    <a:pt x="3" y="0"/>
                    <a:pt x="2" y="0"/>
                    <a:pt x="1" y="0"/>
                  </a:cubicBezTo>
                  <a:cubicBezTo>
                    <a:pt x="0" y="0"/>
                    <a:pt x="0" y="1"/>
                    <a:pt x="0" y="1"/>
                  </a:cubicBezTo>
                  <a:close/>
                </a:path>
              </a:pathLst>
            </a:custGeom>
            <a:solidFill>
              <a:srgbClr val="FFE18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0" name="iŝḻiďe"/>
            <p:cNvSpPr/>
            <p:nvPr userDrawn="1"/>
          </p:nvSpPr>
          <p:spPr bwMode="auto">
            <a:xfrm>
              <a:off x="4404684" y="3164793"/>
              <a:ext cx="672647" cy="759096"/>
            </a:xfrm>
            <a:custGeom>
              <a:avLst/>
              <a:gdLst>
                <a:gd name="T0" fmla="*/ 95 w 328"/>
                <a:gd name="T1" fmla="*/ 371 h 371"/>
                <a:gd name="T2" fmla="*/ 25 w 328"/>
                <a:gd name="T3" fmla="*/ 40 h 371"/>
                <a:gd name="T4" fmla="*/ 46 w 328"/>
                <a:gd name="T5" fmla="*/ 15 h 371"/>
                <a:gd name="T6" fmla="*/ 194 w 328"/>
                <a:gd name="T7" fmla="*/ 14 h 371"/>
                <a:gd name="T8" fmla="*/ 328 w 328"/>
                <a:gd name="T9" fmla="*/ 15 h 371"/>
                <a:gd name="T10" fmla="*/ 95 w 328"/>
                <a:gd name="T11" fmla="*/ 371 h 371"/>
              </a:gdLst>
              <a:ahLst/>
              <a:cxnLst>
                <a:cxn ang="0">
                  <a:pos x="T0" y="T1"/>
                </a:cxn>
                <a:cxn ang="0">
                  <a:pos x="T2" y="T3"/>
                </a:cxn>
                <a:cxn ang="0">
                  <a:pos x="T4" y="T5"/>
                </a:cxn>
                <a:cxn ang="0">
                  <a:pos x="T6" y="T7"/>
                </a:cxn>
                <a:cxn ang="0">
                  <a:pos x="T8" y="T9"/>
                </a:cxn>
                <a:cxn ang="0">
                  <a:pos x="T10" y="T11"/>
                </a:cxn>
              </a:cxnLst>
              <a:rect l="0" t="0" r="r" b="b"/>
              <a:pathLst>
                <a:path w="328" h="371">
                  <a:moveTo>
                    <a:pt x="95" y="371"/>
                  </a:moveTo>
                  <a:cubicBezTo>
                    <a:pt x="115" y="346"/>
                    <a:pt x="0" y="69"/>
                    <a:pt x="25" y="40"/>
                  </a:cubicBezTo>
                  <a:cubicBezTo>
                    <a:pt x="46" y="15"/>
                    <a:pt x="46" y="15"/>
                    <a:pt x="46" y="15"/>
                  </a:cubicBezTo>
                  <a:cubicBezTo>
                    <a:pt x="58" y="0"/>
                    <a:pt x="127" y="7"/>
                    <a:pt x="194" y="14"/>
                  </a:cubicBezTo>
                  <a:cubicBezTo>
                    <a:pt x="257" y="20"/>
                    <a:pt x="318" y="27"/>
                    <a:pt x="328" y="15"/>
                  </a:cubicBezTo>
                  <a:cubicBezTo>
                    <a:pt x="95" y="371"/>
                    <a:pt x="95" y="371"/>
                    <a:pt x="95" y="371"/>
                  </a:cubicBezTo>
                </a:path>
              </a:pathLst>
            </a:custGeom>
            <a:solidFill>
              <a:srgbClr val="453C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1" name="ïṡľïḑè"/>
            <p:cNvSpPr/>
            <p:nvPr userDrawn="1"/>
          </p:nvSpPr>
          <p:spPr bwMode="auto">
            <a:xfrm>
              <a:off x="4429554" y="3162424"/>
              <a:ext cx="389614" cy="399088"/>
            </a:xfrm>
            <a:custGeom>
              <a:avLst/>
              <a:gdLst>
                <a:gd name="T0" fmla="*/ 42 w 190"/>
                <a:gd name="T1" fmla="*/ 193 h 195"/>
                <a:gd name="T2" fmla="*/ 52 w 190"/>
                <a:gd name="T3" fmla="*/ 165 h 195"/>
                <a:gd name="T4" fmla="*/ 79 w 190"/>
                <a:gd name="T5" fmla="*/ 149 h 195"/>
                <a:gd name="T6" fmla="*/ 89 w 190"/>
                <a:gd name="T7" fmla="*/ 121 h 195"/>
                <a:gd name="T8" fmla="*/ 115 w 190"/>
                <a:gd name="T9" fmla="*/ 105 h 195"/>
                <a:gd name="T10" fmla="*/ 126 w 190"/>
                <a:gd name="T11" fmla="*/ 77 h 195"/>
                <a:gd name="T12" fmla="*/ 152 w 190"/>
                <a:gd name="T13" fmla="*/ 61 h 195"/>
                <a:gd name="T14" fmla="*/ 163 w 190"/>
                <a:gd name="T15" fmla="*/ 33 h 195"/>
                <a:gd name="T16" fmla="*/ 189 w 190"/>
                <a:gd name="T17" fmla="*/ 17 h 195"/>
                <a:gd name="T18" fmla="*/ 190 w 190"/>
                <a:gd name="T19" fmla="*/ 16 h 195"/>
                <a:gd name="T20" fmla="*/ 34 w 190"/>
                <a:gd name="T21" fmla="*/ 16 h 195"/>
                <a:gd name="T22" fmla="*/ 13 w 190"/>
                <a:gd name="T23" fmla="*/ 41 h 195"/>
                <a:gd name="T24" fmla="*/ 40 w 190"/>
                <a:gd name="T25" fmla="*/ 195 h 195"/>
                <a:gd name="T26" fmla="*/ 42 w 190"/>
                <a:gd name="T27" fmla="*/ 19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195">
                  <a:moveTo>
                    <a:pt x="42" y="193"/>
                  </a:moveTo>
                  <a:cubicBezTo>
                    <a:pt x="51" y="182"/>
                    <a:pt x="43" y="176"/>
                    <a:pt x="52" y="165"/>
                  </a:cubicBezTo>
                  <a:cubicBezTo>
                    <a:pt x="61" y="154"/>
                    <a:pt x="69" y="160"/>
                    <a:pt x="79" y="149"/>
                  </a:cubicBezTo>
                  <a:cubicBezTo>
                    <a:pt x="88" y="138"/>
                    <a:pt x="80" y="132"/>
                    <a:pt x="89" y="121"/>
                  </a:cubicBezTo>
                  <a:cubicBezTo>
                    <a:pt x="98" y="110"/>
                    <a:pt x="106" y="116"/>
                    <a:pt x="115" y="105"/>
                  </a:cubicBezTo>
                  <a:cubicBezTo>
                    <a:pt x="124" y="94"/>
                    <a:pt x="117" y="88"/>
                    <a:pt x="126" y="77"/>
                  </a:cubicBezTo>
                  <a:cubicBezTo>
                    <a:pt x="135" y="66"/>
                    <a:pt x="143" y="72"/>
                    <a:pt x="152" y="61"/>
                  </a:cubicBezTo>
                  <a:cubicBezTo>
                    <a:pt x="161" y="50"/>
                    <a:pt x="153" y="44"/>
                    <a:pt x="163" y="33"/>
                  </a:cubicBezTo>
                  <a:cubicBezTo>
                    <a:pt x="172" y="22"/>
                    <a:pt x="180" y="28"/>
                    <a:pt x="189" y="17"/>
                  </a:cubicBezTo>
                  <a:cubicBezTo>
                    <a:pt x="189" y="17"/>
                    <a:pt x="190" y="16"/>
                    <a:pt x="190" y="16"/>
                  </a:cubicBezTo>
                  <a:cubicBezTo>
                    <a:pt x="121" y="8"/>
                    <a:pt x="47" y="0"/>
                    <a:pt x="34" y="16"/>
                  </a:cubicBezTo>
                  <a:cubicBezTo>
                    <a:pt x="13" y="41"/>
                    <a:pt x="13" y="41"/>
                    <a:pt x="13" y="41"/>
                  </a:cubicBezTo>
                  <a:cubicBezTo>
                    <a:pt x="0" y="57"/>
                    <a:pt x="21" y="128"/>
                    <a:pt x="40" y="195"/>
                  </a:cubicBezTo>
                  <a:cubicBezTo>
                    <a:pt x="41" y="194"/>
                    <a:pt x="41" y="194"/>
                    <a:pt x="42" y="19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2" name="işḻiďé"/>
            <p:cNvSpPr/>
            <p:nvPr userDrawn="1"/>
          </p:nvSpPr>
          <p:spPr bwMode="auto">
            <a:xfrm>
              <a:off x="4581136" y="3659804"/>
              <a:ext cx="47369" cy="73423"/>
            </a:xfrm>
            <a:custGeom>
              <a:avLst/>
              <a:gdLst>
                <a:gd name="T0" fmla="*/ 0 w 23"/>
                <a:gd name="T1" fmla="*/ 11 h 36"/>
                <a:gd name="T2" fmla="*/ 5 w 23"/>
                <a:gd name="T3" fmla="*/ 26 h 36"/>
                <a:gd name="T4" fmla="*/ 16 w 23"/>
                <a:gd name="T5" fmla="*/ 36 h 36"/>
                <a:gd name="T6" fmla="*/ 17 w 23"/>
                <a:gd name="T7" fmla="*/ 36 h 36"/>
                <a:gd name="T8" fmla="*/ 18 w 23"/>
                <a:gd name="T9" fmla="*/ 35 h 36"/>
                <a:gd name="T10" fmla="*/ 12 w 23"/>
                <a:gd name="T11" fmla="*/ 4 h 36"/>
                <a:gd name="T12" fmla="*/ 2 w 23"/>
                <a:gd name="T13" fmla="*/ 3 h 36"/>
                <a:gd name="T14" fmla="*/ 2 w 23"/>
                <a:gd name="T15" fmla="*/ 12 h 36"/>
                <a:gd name="T16" fmla="*/ 6 w 23"/>
                <a:gd name="T17"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36">
                  <a:moveTo>
                    <a:pt x="0" y="11"/>
                  </a:moveTo>
                  <a:cubicBezTo>
                    <a:pt x="2" y="16"/>
                    <a:pt x="3" y="21"/>
                    <a:pt x="5" y="26"/>
                  </a:cubicBezTo>
                  <a:cubicBezTo>
                    <a:pt x="7" y="30"/>
                    <a:pt x="11" y="35"/>
                    <a:pt x="16" y="36"/>
                  </a:cubicBezTo>
                  <a:cubicBezTo>
                    <a:pt x="16" y="36"/>
                    <a:pt x="17" y="36"/>
                    <a:pt x="17" y="36"/>
                  </a:cubicBezTo>
                  <a:cubicBezTo>
                    <a:pt x="18" y="36"/>
                    <a:pt x="18" y="35"/>
                    <a:pt x="18" y="35"/>
                  </a:cubicBezTo>
                  <a:cubicBezTo>
                    <a:pt x="23" y="25"/>
                    <a:pt x="21" y="12"/>
                    <a:pt x="12" y="4"/>
                  </a:cubicBezTo>
                  <a:cubicBezTo>
                    <a:pt x="10" y="2"/>
                    <a:pt x="4" y="0"/>
                    <a:pt x="2" y="3"/>
                  </a:cubicBezTo>
                  <a:cubicBezTo>
                    <a:pt x="0" y="5"/>
                    <a:pt x="1" y="9"/>
                    <a:pt x="2" y="12"/>
                  </a:cubicBezTo>
                  <a:cubicBezTo>
                    <a:pt x="3" y="17"/>
                    <a:pt x="5" y="21"/>
                    <a:pt x="6" y="26"/>
                  </a:cubicBezTo>
                </a:path>
              </a:pathLst>
            </a:custGeom>
            <a:solidFill>
              <a:srgbClr val="261E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3" name="íṡľíḋè"/>
            <p:cNvSpPr/>
            <p:nvPr userDrawn="1"/>
          </p:nvSpPr>
          <p:spPr bwMode="auto">
            <a:xfrm>
              <a:off x="4564557" y="3653883"/>
              <a:ext cx="66317" cy="85265"/>
            </a:xfrm>
            <a:custGeom>
              <a:avLst/>
              <a:gdLst>
                <a:gd name="T0" fmla="*/ 7 w 32"/>
                <a:gd name="T1" fmla="*/ 14 h 42"/>
                <a:gd name="T2" fmla="*/ 24 w 32"/>
                <a:gd name="T3" fmla="*/ 41 h 42"/>
                <a:gd name="T4" fmla="*/ 30 w 32"/>
                <a:gd name="T5" fmla="*/ 20 h 42"/>
                <a:gd name="T6" fmla="*/ 12 w 32"/>
                <a:gd name="T7" fmla="*/ 3 h 42"/>
                <a:gd name="T8" fmla="*/ 14 w 32"/>
                <a:gd name="T9" fmla="*/ 30 h 42"/>
                <a:gd name="T10" fmla="*/ 15 w 32"/>
                <a:gd name="T11" fmla="*/ 29 h 42"/>
                <a:gd name="T12" fmla="*/ 13 w 32"/>
                <a:gd name="T13" fmla="*/ 19 h 42"/>
                <a:gd name="T14" fmla="*/ 11 w 32"/>
                <a:gd name="T15" fmla="*/ 13 h 42"/>
                <a:gd name="T16" fmla="*/ 13 w 32"/>
                <a:gd name="T17" fmla="*/ 9 h 42"/>
                <a:gd name="T18" fmla="*/ 17 w 32"/>
                <a:gd name="T19" fmla="*/ 7 h 42"/>
                <a:gd name="T20" fmla="*/ 27 w 32"/>
                <a:gd name="T21" fmla="*/ 25 h 42"/>
                <a:gd name="T22" fmla="*/ 26 w 32"/>
                <a:gd name="T23" fmla="*/ 34 h 42"/>
                <a:gd name="T24" fmla="*/ 19 w 32"/>
                <a:gd name="T25" fmla="*/ 34 h 42"/>
                <a:gd name="T26" fmla="*/ 15 w 32"/>
                <a:gd name="T27" fmla="*/ 30 h 42"/>
                <a:gd name="T28" fmla="*/ 8 w 32"/>
                <a:gd name="T29" fmla="*/ 14 h 42"/>
                <a:gd name="T30" fmla="*/ 7 w 32"/>
                <a:gd name="T31"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42">
                  <a:moveTo>
                    <a:pt x="7" y="14"/>
                  </a:moveTo>
                  <a:cubicBezTo>
                    <a:pt x="7" y="22"/>
                    <a:pt x="14" y="39"/>
                    <a:pt x="24" y="41"/>
                  </a:cubicBezTo>
                  <a:cubicBezTo>
                    <a:pt x="32" y="42"/>
                    <a:pt x="31" y="25"/>
                    <a:pt x="30" y="20"/>
                  </a:cubicBezTo>
                  <a:cubicBezTo>
                    <a:pt x="28" y="13"/>
                    <a:pt x="21" y="0"/>
                    <a:pt x="12" y="3"/>
                  </a:cubicBezTo>
                  <a:cubicBezTo>
                    <a:pt x="0" y="5"/>
                    <a:pt x="11" y="24"/>
                    <a:pt x="14" y="30"/>
                  </a:cubicBezTo>
                  <a:cubicBezTo>
                    <a:pt x="14" y="30"/>
                    <a:pt x="15" y="30"/>
                    <a:pt x="15" y="29"/>
                  </a:cubicBezTo>
                  <a:cubicBezTo>
                    <a:pt x="14" y="26"/>
                    <a:pt x="14" y="22"/>
                    <a:pt x="13" y="19"/>
                  </a:cubicBezTo>
                  <a:cubicBezTo>
                    <a:pt x="12" y="17"/>
                    <a:pt x="11" y="15"/>
                    <a:pt x="11" y="13"/>
                  </a:cubicBezTo>
                  <a:cubicBezTo>
                    <a:pt x="10" y="12"/>
                    <a:pt x="11" y="10"/>
                    <a:pt x="13" y="9"/>
                  </a:cubicBezTo>
                  <a:cubicBezTo>
                    <a:pt x="14" y="6"/>
                    <a:pt x="15" y="6"/>
                    <a:pt x="17" y="7"/>
                  </a:cubicBezTo>
                  <a:cubicBezTo>
                    <a:pt x="23" y="9"/>
                    <a:pt x="27" y="20"/>
                    <a:pt x="27" y="25"/>
                  </a:cubicBezTo>
                  <a:cubicBezTo>
                    <a:pt x="27" y="28"/>
                    <a:pt x="27" y="32"/>
                    <a:pt x="26" y="34"/>
                  </a:cubicBezTo>
                  <a:cubicBezTo>
                    <a:pt x="24" y="37"/>
                    <a:pt x="21" y="36"/>
                    <a:pt x="19" y="34"/>
                  </a:cubicBezTo>
                  <a:cubicBezTo>
                    <a:pt x="17" y="33"/>
                    <a:pt x="16" y="31"/>
                    <a:pt x="15" y="30"/>
                  </a:cubicBezTo>
                  <a:cubicBezTo>
                    <a:pt x="12" y="25"/>
                    <a:pt x="12" y="18"/>
                    <a:pt x="8" y="14"/>
                  </a:cubicBezTo>
                  <a:lnTo>
                    <a:pt x="7" y="14"/>
                  </a:lnTo>
                  <a:close/>
                </a:path>
              </a:pathLst>
            </a:custGeom>
            <a:solidFill>
              <a:srgbClr val="261E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4" name="îsľïḓe"/>
            <p:cNvSpPr/>
            <p:nvPr userDrawn="1"/>
          </p:nvSpPr>
          <p:spPr bwMode="auto">
            <a:xfrm>
              <a:off x="4609558" y="3639672"/>
              <a:ext cx="10659" cy="17764"/>
            </a:xfrm>
            <a:custGeom>
              <a:avLst/>
              <a:gdLst>
                <a:gd name="T0" fmla="*/ 0 w 5"/>
                <a:gd name="T1" fmla="*/ 2 h 9"/>
                <a:gd name="T2" fmla="*/ 2 w 5"/>
                <a:gd name="T3" fmla="*/ 8 h 9"/>
                <a:gd name="T4" fmla="*/ 5 w 5"/>
                <a:gd name="T5" fmla="*/ 8 h 9"/>
                <a:gd name="T6" fmla="*/ 5 w 5"/>
                <a:gd name="T7" fmla="*/ 7 h 9"/>
                <a:gd name="T8" fmla="*/ 2 w 5"/>
                <a:gd name="T9" fmla="*/ 1 h 9"/>
                <a:gd name="T10" fmla="*/ 1 w 5"/>
                <a:gd name="T11" fmla="*/ 0 h 9"/>
                <a:gd name="T12" fmla="*/ 1 w 5"/>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0" y="2"/>
                  </a:moveTo>
                  <a:cubicBezTo>
                    <a:pt x="0" y="4"/>
                    <a:pt x="1" y="6"/>
                    <a:pt x="2" y="8"/>
                  </a:cubicBezTo>
                  <a:cubicBezTo>
                    <a:pt x="3" y="9"/>
                    <a:pt x="4" y="9"/>
                    <a:pt x="5" y="8"/>
                  </a:cubicBezTo>
                  <a:cubicBezTo>
                    <a:pt x="5" y="8"/>
                    <a:pt x="5" y="8"/>
                    <a:pt x="5" y="7"/>
                  </a:cubicBezTo>
                  <a:cubicBezTo>
                    <a:pt x="5" y="5"/>
                    <a:pt x="4" y="2"/>
                    <a:pt x="2" y="1"/>
                  </a:cubicBezTo>
                  <a:cubicBezTo>
                    <a:pt x="2" y="0"/>
                    <a:pt x="2" y="0"/>
                    <a:pt x="1" y="0"/>
                  </a:cubicBezTo>
                  <a:cubicBezTo>
                    <a:pt x="1" y="0"/>
                    <a:pt x="0" y="1"/>
                    <a:pt x="1" y="1"/>
                  </a:cubicBezTo>
                </a:path>
              </a:pathLst>
            </a:custGeom>
            <a:solidFill>
              <a:srgbClr val="261E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5" name="î$1îḋé"/>
            <p:cNvSpPr/>
            <p:nvPr userDrawn="1"/>
          </p:nvSpPr>
          <p:spPr bwMode="auto">
            <a:xfrm>
              <a:off x="4606005" y="3634935"/>
              <a:ext cx="18948" cy="27238"/>
            </a:xfrm>
            <a:custGeom>
              <a:avLst/>
              <a:gdLst>
                <a:gd name="T0" fmla="*/ 1 w 9"/>
                <a:gd name="T1" fmla="*/ 5 h 13"/>
                <a:gd name="T2" fmla="*/ 5 w 9"/>
                <a:gd name="T3" fmla="*/ 12 h 13"/>
                <a:gd name="T4" fmla="*/ 8 w 9"/>
                <a:gd name="T5" fmla="*/ 12 h 13"/>
                <a:gd name="T6" fmla="*/ 9 w 9"/>
                <a:gd name="T7" fmla="*/ 8 h 13"/>
                <a:gd name="T8" fmla="*/ 4 w 9"/>
                <a:gd name="T9" fmla="*/ 0 h 13"/>
                <a:gd name="T10" fmla="*/ 2 w 9"/>
                <a:gd name="T11" fmla="*/ 4 h 13"/>
                <a:gd name="T12" fmla="*/ 4 w 9"/>
                <a:gd name="T13" fmla="*/ 3 h 13"/>
                <a:gd name="T14" fmla="*/ 3 w 9"/>
                <a:gd name="T15" fmla="*/ 3 h 13"/>
                <a:gd name="T16" fmla="*/ 2 w 9"/>
                <a:gd name="T17" fmla="*/ 3 h 13"/>
                <a:gd name="T18" fmla="*/ 6 w 9"/>
                <a:gd name="T19" fmla="*/ 9 h 13"/>
                <a:gd name="T20" fmla="*/ 6 w 9"/>
                <a:gd name="T21" fmla="*/ 10 h 13"/>
                <a:gd name="T22" fmla="*/ 6 w 9"/>
                <a:gd name="T23" fmla="*/ 9 h 13"/>
                <a:gd name="T24" fmla="*/ 5 w 9"/>
                <a:gd name="T25" fmla="*/ 8 h 13"/>
                <a:gd name="T26" fmla="*/ 3 w 9"/>
                <a:gd name="T27" fmla="*/ 4 h 13"/>
                <a:gd name="T28" fmla="*/ 1 w 9"/>
                <a:gd name="T2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3">
                  <a:moveTo>
                    <a:pt x="1" y="5"/>
                  </a:moveTo>
                  <a:cubicBezTo>
                    <a:pt x="1" y="7"/>
                    <a:pt x="2" y="11"/>
                    <a:pt x="5" y="12"/>
                  </a:cubicBezTo>
                  <a:cubicBezTo>
                    <a:pt x="6" y="13"/>
                    <a:pt x="7" y="13"/>
                    <a:pt x="8" y="12"/>
                  </a:cubicBezTo>
                  <a:cubicBezTo>
                    <a:pt x="9" y="11"/>
                    <a:pt x="9" y="9"/>
                    <a:pt x="9" y="8"/>
                  </a:cubicBezTo>
                  <a:cubicBezTo>
                    <a:pt x="8" y="5"/>
                    <a:pt x="7" y="1"/>
                    <a:pt x="4" y="0"/>
                  </a:cubicBezTo>
                  <a:cubicBezTo>
                    <a:pt x="2" y="0"/>
                    <a:pt x="0" y="3"/>
                    <a:pt x="2" y="4"/>
                  </a:cubicBezTo>
                  <a:cubicBezTo>
                    <a:pt x="3" y="4"/>
                    <a:pt x="4" y="4"/>
                    <a:pt x="4" y="3"/>
                  </a:cubicBezTo>
                  <a:cubicBezTo>
                    <a:pt x="3" y="3"/>
                    <a:pt x="3" y="3"/>
                    <a:pt x="3" y="3"/>
                  </a:cubicBezTo>
                  <a:cubicBezTo>
                    <a:pt x="3" y="3"/>
                    <a:pt x="3" y="3"/>
                    <a:pt x="2" y="3"/>
                  </a:cubicBezTo>
                  <a:cubicBezTo>
                    <a:pt x="4" y="4"/>
                    <a:pt x="5" y="7"/>
                    <a:pt x="6" y="9"/>
                  </a:cubicBezTo>
                  <a:cubicBezTo>
                    <a:pt x="6" y="10"/>
                    <a:pt x="6" y="10"/>
                    <a:pt x="6" y="10"/>
                  </a:cubicBezTo>
                  <a:cubicBezTo>
                    <a:pt x="6" y="9"/>
                    <a:pt x="6" y="9"/>
                    <a:pt x="6" y="9"/>
                  </a:cubicBezTo>
                  <a:cubicBezTo>
                    <a:pt x="5" y="8"/>
                    <a:pt x="5" y="8"/>
                    <a:pt x="5" y="8"/>
                  </a:cubicBezTo>
                  <a:cubicBezTo>
                    <a:pt x="4" y="6"/>
                    <a:pt x="4" y="5"/>
                    <a:pt x="3" y="4"/>
                  </a:cubicBezTo>
                  <a:cubicBezTo>
                    <a:pt x="2" y="3"/>
                    <a:pt x="1" y="4"/>
                    <a:pt x="1" y="5"/>
                  </a:cubicBezTo>
                  <a:close/>
                </a:path>
              </a:pathLst>
            </a:custGeom>
            <a:solidFill>
              <a:srgbClr val="261E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6" name="î$ļïde"/>
            <p:cNvSpPr/>
            <p:nvPr userDrawn="1"/>
          </p:nvSpPr>
          <p:spPr bwMode="auto">
            <a:xfrm>
              <a:off x="4609558" y="3755727"/>
              <a:ext cx="16579" cy="24869"/>
            </a:xfrm>
            <a:custGeom>
              <a:avLst/>
              <a:gdLst>
                <a:gd name="T0" fmla="*/ 0 w 8"/>
                <a:gd name="T1" fmla="*/ 0 h 12"/>
                <a:gd name="T2" fmla="*/ 5 w 8"/>
                <a:gd name="T3" fmla="*/ 11 h 12"/>
                <a:gd name="T4" fmla="*/ 7 w 8"/>
                <a:gd name="T5" fmla="*/ 12 h 12"/>
                <a:gd name="T6" fmla="*/ 8 w 8"/>
                <a:gd name="T7" fmla="*/ 8 h 12"/>
                <a:gd name="T8" fmla="*/ 6 w 8"/>
                <a:gd name="T9" fmla="*/ 3 h 12"/>
                <a:gd name="T10" fmla="*/ 4 w 8"/>
                <a:gd name="T11" fmla="*/ 1 h 12"/>
                <a:gd name="T12" fmla="*/ 1 w 8"/>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0" y="0"/>
                  </a:moveTo>
                  <a:cubicBezTo>
                    <a:pt x="0" y="4"/>
                    <a:pt x="2" y="9"/>
                    <a:pt x="5" y="11"/>
                  </a:cubicBezTo>
                  <a:cubicBezTo>
                    <a:pt x="6" y="12"/>
                    <a:pt x="6" y="12"/>
                    <a:pt x="7" y="12"/>
                  </a:cubicBezTo>
                  <a:cubicBezTo>
                    <a:pt x="8" y="12"/>
                    <a:pt x="8" y="10"/>
                    <a:pt x="8" y="8"/>
                  </a:cubicBezTo>
                  <a:cubicBezTo>
                    <a:pt x="7" y="7"/>
                    <a:pt x="7" y="5"/>
                    <a:pt x="6" y="3"/>
                  </a:cubicBezTo>
                  <a:cubicBezTo>
                    <a:pt x="5" y="2"/>
                    <a:pt x="5" y="1"/>
                    <a:pt x="4" y="1"/>
                  </a:cubicBezTo>
                  <a:cubicBezTo>
                    <a:pt x="2" y="0"/>
                    <a:pt x="0" y="3"/>
                    <a:pt x="1" y="4"/>
                  </a:cubicBezTo>
                </a:path>
              </a:pathLst>
            </a:custGeom>
            <a:solidFill>
              <a:srgbClr val="261E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7" name="íSḷiḋè"/>
            <p:cNvSpPr/>
            <p:nvPr userDrawn="1"/>
          </p:nvSpPr>
          <p:spPr bwMode="auto">
            <a:xfrm>
              <a:off x="4603636" y="3752174"/>
              <a:ext cx="28422" cy="34343"/>
            </a:xfrm>
            <a:custGeom>
              <a:avLst/>
              <a:gdLst>
                <a:gd name="T0" fmla="*/ 1 w 14"/>
                <a:gd name="T1" fmla="*/ 3 h 17"/>
                <a:gd name="T2" fmla="*/ 6 w 14"/>
                <a:gd name="T3" fmla="*/ 15 h 17"/>
                <a:gd name="T4" fmla="*/ 12 w 14"/>
                <a:gd name="T5" fmla="*/ 16 h 17"/>
                <a:gd name="T6" fmla="*/ 14 w 14"/>
                <a:gd name="T7" fmla="*/ 11 h 17"/>
                <a:gd name="T8" fmla="*/ 11 w 14"/>
                <a:gd name="T9" fmla="*/ 4 h 17"/>
                <a:gd name="T10" fmla="*/ 7 w 14"/>
                <a:gd name="T11" fmla="*/ 0 h 17"/>
                <a:gd name="T12" fmla="*/ 2 w 14"/>
                <a:gd name="T13" fmla="*/ 7 h 17"/>
                <a:gd name="T14" fmla="*/ 6 w 14"/>
                <a:gd name="T15" fmla="*/ 6 h 17"/>
                <a:gd name="T16" fmla="*/ 6 w 14"/>
                <a:gd name="T17" fmla="*/ 5 h 17"/>
                <a:gd name="T18" fmla="*/ 7 w 14"/>
                <a:gd name="T19" fmla="*/ 7 h 17"/>
                <a:gd name="T20" fmla="*/ 8 w 14"/>
                <a:gd name="T21" fmla="*/ 10 h 17"/>
                <a:gd name="T22" fmla="*/ 9 w 14"/>
                <a:gd name="T23" fmla="*/ 12 h 17"/>
                <a:gd name="T24" fmla="*/ 8 w 14"/>
                <a:gd name="T25" fmla="*/ 10 h 17"/>
                <a:gd name="T26" fmla="*/ 6 w 14"/>
                <a:gd name="T27" fmla="*/ 8 h 17"/>
                <a:gd name="T28" fmla="*/ 4 w 14"/>
                <a:gd name="T29" fmla="*/ 3 h 17"/>
                <a:gd name="T30" fmla="*/ 1 w 14"/>
                <a:gd name="T31"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7">
                  <a:moveTo>
                    <a:pt x="1" y="3"/>
                  </a:moveTo>
                  <a:cubicBezTo>
                    <a:pt x="1" y="7"/>
                    <a:pt x="3" y="12"/>
                    <a:pt x="6" y="15"/>
                  </a:cubicBezTo>
                  <a:cubicBezTo>
                    <a:pt x="8" y="16"/>
                    <a:pt x="10" y="17"/>
                    <a:pt x="12" y="16"/>
                  </a:cubicBezTo>
                  <a:cubicBezTo>
                    <a:pt x="13" y="15"/>
                    <a:pt x="14" y="13"/>
                    <a:pt x="14" y="11"/>
                  </a:cubicBezTo>
                  <a:cubicBezTo>
                    <a:pt x="13" y="9"/>
                    <a:pt x="12" y="6"/>
                    <a:pt x="11" y="4"/>
                  </a:cubicBezTo>
                  <a:cubicBezTo>
                    <a:pt x="10" y="2"/>
                    <a:pt x="9" y="1"/>
                    <a:pt x="7" y="0"/>
                  </a:cubicBezTo>
                  <a:cubicBezTo>
                    <a:pt x="3" y="0"/>
                    <a:pt x="0" y="4"/>
                    <a:pt x="2" y="7"/>
                  </a:cubicBezTo>
                  <a:cubicBezTo>
                    <a:pt x="3" y="9"/>
                    <a:pt x="6" y="8"/>
                    <a:pt x="6" y="6"/>
                  </a:cubicBezTo>
                  <a:cubicBezTo>
                    <a:pt x="6" y="6"/>
                    <a:pt x="6" y="5"/>
                    <a:pt x="6" y="5"/>
                  </a:cubicBezTo>
                  <a:cubicBezTo>
                    <a:pt x="7" y="7"/>
                    <a:pt x="7" y="7"/>
                    <a:pt x="7" y="7"/>
                  </a:cubicBezTo>
                  <a:cubicBezTo>
                    <a:pt x="7" y="8"/>
                    <a:pt x="8" y="9"/>
                    <a:pt x="8" y="10"/>
                  </a:cubicBezTo>
                  <a:cubicBezTo>
                    <a:pt x="8" y="11"/>
                    <a:pt x="8" y="12"/>
                    <a:pt x="9" y="12"/>
                  </a:cubicBezTo>
                  <a:cubicBezTo>
                    <a:pt x="10" y="11"/>
                    <a:pt x="9" y="10"/>
                    <a:pt x="8" y="10"/>
                  </a:cubicBezTo>
                  <a:cubicBezTo>
                    <a:pt x="7" y="9"/>
                    <a:pt x="7" y="8"/>
                    <a:pt x="6" y="8"/>
                  </a:cubicBezTo>
                  <a:cubicBezTo>
                    <a:pt x="5" y="6"/>
                    <a:pt x="5" y="4"/>
                    <a:pt x="4" y="3"/>
                  </a:cubicBezTo>
                  <a:cubicBezTo>
                    <a:pt x="4" y="1"/>
                    <a:pt x="1" y="1"/>
                    <a:pt x="1" y="3"/>
                  </a:cubicBezTo>
                  <a:close/>
                </a:path>
              </a:pathLst>
            </a:custGeom>
            <a:solidFill>
              <a:srgbClr val="261E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8" name="isľîdé"/>
            <p:cNvSpPr/>
            <p:nvPr userDrawn="1"/>
          </p:nvSpPr>
          <p:spPr bwMode="auto">
            <a:xfrm>
              <a:off x="4585873" y="3553222"/>
              <a:ext cx="3553" cy="13027"/>
            </a:xfrm>
            <a:custGeom>
              <a:avLst/>
              <a:gdLst>
                <a:gd name="T0" fmla="*/ 0 w 2"/>
                <a:gd name="T1" fmla="*/ 0 h 6"/>
                <a:gd name="T2" fmla="*/ 2 w 2"/>
                <a:gd name="T3" fmla="*/ 6 h 6"/>
              </a:gdLst>
              <a:ahLst/>
              <a:cxnLst>
                <a:cxn ang="0">
                  <a:pos x="T0" y="T1"/>
                </a:cxn>
                <a:cxn ang="0">
                  <a:pos x="T2" y="T3"/>
                </a:cxn>
              </a:cxnLst>
              <a:rect l="0" t="0" r="r" b="b"/>
              <a:pathLst>
                <a:path w="2" h="6">
                  <a:moveTo>
                    <a:pt x="0" y="0"/>
                  </a:moveTo>
                  <a:cubicBezTo>
                    <a:pt x="1" y="2"/>
                    <a:pt x="2" y="4"/>
                    <a:pt x="2" y="6"/>
                  </a:cubicBezTo>
                </a:path>
              </a:pathLst>
            </a:custGeom>
            <a:solidFill>
              <a:srgbClr val="261E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9" name="ïṧľîḑê"/>
            <p:cNvSpPr/>
            <p:nvPr userDrawn="1"/>
          </p:nvSpPr>
          <p:spPr bwMode="auto">
            <a:xfrm>
              <a:off x="4583504" y="3553222"/>
              <a:ext cx="5922" cy="13027"/>
            </a:xfrm>
            <a:custGeom>
              <a:avLst/>
              <a:gdLst>
                <a:gd name="T0" fmla="*/ 0 w 3"/>
                <a:gd name="T1" fmla="*/ 0 h 6"/>
                <a:gd name="T2" fmla="*/ 2 w 3"/>
                <a:gd name="T3" fmla="*/ 6 h 6"/>
                <a:gd name="T4" fmla="*/ 3 w 3"/>
                <a:gd name="T5" fmla="*/ 6 h 6"/>
                <a:gd name="T6" fmla="*/ 1 w 3"/>
                <a:gd name="T7" fmla="*/ 0 h 6"/>
                <a:gd name="T8" fmla="*/ 0 w 3"/>
                <a:gd name="T9" fmla="*/ 0 h 6"/>
              </a:gdLst>
              <a:ahLst/>
              <a:cxnLst>
                <a:cxn ang="0">
                  <a:pos x="T0" y="T1"/>
                </a:cxn>
                <a:cxn ang="0">
                  <a:pos x="T2" y="T3"/>
                </a:cxn>
                <a:cxn ang="0">
                  <a:pos x="T4" y="T5"/>
                </a:cxn>
                <a:cxn ang="0">
                  <a:pos x="T6" y="T7"/>
                </a:cxn>
                <a:cxn ang="0">
                  <a:pos x="T8" y="T9"/>
                </a:cxn>
              </a:cxnLst>
              <a:rect l="0" t="0" r="r" b="b"/>
              <a:pathLst>
                <a:path w="3" h="6">
                  <a:moveTo>
                    <a:pt x="0" y="0"/>
                  </a:moveTo>
                  <a:cubicBezTo>
                    <a:pt x="1" y="2"/>
                    <a:pt x="2" y="4"/>
                    <a:pt x="2" y="6"/>
                  </a:cubicBezTo>
                  <a:cubicBezTo>
                    <a:pt x="3" y="6"/>
                    <a:pt x="3" y="6"/>
                    <a:pt x="3" y="6"/>
                  </a:cubicBezTo>
                  <a:cubicBezTo>
                    <a:pt x="3" y="3"/>
                    <a:pt x="3" y="1"/>
                    <a:pt x="1" y="0"/>
                  </a:cubicBezTo>
                  <a:cubicBezTo>
                    <a:pt x="0" y="0"/>
                    <a:pt x="0" y="0"/>
                    <a:pt x="0" y="0"/>
                  </a:cubicBezTo>
                  <a:close/>
                </a:path>
              </a:pathLst>
            </a:custGeom>
            <a:solidFill>
              <a:srgbClr val="261E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0" name="ïšļíḋè"/>
            <p:cNvSpPr/>
            <p:nvPr userDrawn="1"/>
          </p:nvSpPr>
          <p:spPr bwMode="auto">
            <a:xfrm>
              <a:off x="4614295" y="3504669"/>
              <a:ext cx="87634" cy="182372"/>
            </a:xfrm>
            <a:custGeom>
              <a:avLst/>
              <a:gdLst>
                <a:gd name="T0" fmla="*/ 0 w 43"/>
                <a:gd name="T1" fmla="*/ 1 h 89"/>
                <a:gd name="T2" fmla="*/ 42 w 43"/>
                <a:gd name="T3" fmla="*/ 89 h 89"/>
                <a:gd name="T4" fmla="*/ 43 w 43"/>
                <a:gd name="T5" fmla="*/ 89 h 89"/>
                <a:gd name="T6" fmla="*/ 0 w 43"/>
                <a:gd name="T7" fmla="*/ 0 h 89"/>
                <a:gd name="T8" fmla="*/ 0 w 43"/>
                <a:gd name="T9" fmla="*/ 1 h 89"/>
              </a:gdLst>
              <a:ahLst/>
              <a:cxnLst>
                <a:cxn ang="0">
                  <a:pos x="T0" y="T1"/>
                </a:cxn>
                <a:cxn ang="0">
                  <a:pos x="T2" y="T3"/>
                </a:cxn>
                <a:cxn ang="0">
                  <a:pos x="T4" y="T5"/>
                </a:cxn>
                <a:cxn ang="0">
                  <a:pos x="T6" y="T7"/>
                </a:cxn>
                <a:cxn ang="0">
                  <a:pos x="T8" y="T9"/>
                </a:cxn>
              </a:cxnLst>
              <a:rect l="0" t="0" r="r" b="b"/>
              <a:pathLst>
                <a:path w="43" h="89">
                  <a:moveTo>
                    <a:pt x="0" y="1"/>
                  </a:moveTo>
                  <a:cubicBezTo>
                    <a:pt x="20" y="28"/>
                    <a:pt x="33" y="56"/>
                    <a:pt x="42" y="89"/>
                  </a:cubicBezTo>
                  <a:cubicBezTo>
                    <a:pt x="42" y="89"/>
                    <a:pt x="43" y="89"/>
                    <a:pt x="43" y="89"/>
                  </a:cubicBezTo>
                  <a:cubicBezTo>
                    <a:pt x="36" y="56"/>
                    <a:pt x="21" y="26"/>
                    <a:pt x="0" y="0"/>
                  </a:cubicBezTo>
                  <a:lnTo>
                    <a:pt x="0" y="1"/>
                  </a:lnTo>
                  <a:close/>
                </a:path>
              </a:pathLst>
            </a:custGeom>
            <a:solidFill>
              <a:srgbClr val="261E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1" name="iṥḷíḋé"/>
            <p:cNvSpPr/>
            <p:nvPr userDrawn="1"/>
          </p:nvSpPr>
          <p:spPr bwMode="auto">
            <a:xfrm>
              <a:off x="4731534" y="3409930"/>
              <a:ext cx="95924" cy="47369"/>
            </a:xfrm>
            <a:custGeom>
              <a:avLst/>
              <a:gdLst>
                <a:gd name="T0" fmla="*/ 0 w 47"/>
                <a:gd name="T1" fmla="*/ 1 h 23"/>
                <a:gd name="T2" fmla="*/ 47 w 47"/>
                <a:gd name="T3" fmla="*/ 23 h 23"/>
                <a:gd name="T4" fmla="*/ 47 w 47"/>
                <a:gd name="T5" fmla="*/ 23 h 23"/>
                <a:gd name="T6" fmla="*/ 1 w 47"/>
                <a:gd name="T7" fmla="*/ 0 h 23"/>
                <a:gd name="T8" fmla="*/ 0 w 47"/>
                <a:gd name="T9" fmla="*/ 1 h 23"/>
              </a:gdLst>
              <a:ahLst/>
              <a:cxnLst>
                <a:cxn ang="0">
                  <a:pos x="T0" y="T1"/>
                </a:cxn>
                <a:cxn ang="0">
                  <a:pos x="T2" y="T3"/>
                </a:cxn>
                <a:cxn ang="0">
                  <a:pos x="T4" y="T5"/>
                </a:cxn>
                <a:cxn ang="0">
                  <a:pos x="T6" y="T7"/>
                </a:cxn>
                <a:cxn ang="0">
                  <a:pos x="T8" y="T9"/>
                </a:cxn>
              </a:cxnLst>
              <a:rect l="0" t="0" r="r" b="b"/>
              <a:pathLst>
                <a:path w="47" h="23">
                  <a:moveTo>
                    <a:pt x="0" y="1"/>
                  </a:moveTo>
                  <a:cubicBezTo>
                    <a:pt x="15" y="11"/>
                    <a:pt x="30" y="19"/>
                    <a:pt x="47" y="23"/>
                  </a:cubicBezTo>
                  <a:cubicBezTo>
                    <a:pt x="47" y="23"/>
                    <a:pt x="47" y="23"/>
                    <a:pt x="47" y="23"/>
                  </a:cubicBezTo>
                  <a:cubicBezTo>
                    <a:pt x="31" y="17"/>
                    <a:pt x="15" y="10"/>
                    <a:pt x="1" y="0"/>
                  </a:cubicBezTo>
                  <a:cubicBezTo>
                    <a:pt x="0" y="1"/>
                    <a:pt x="0" y="1"/>
                    <a:pt x="0" y="1"/>
                  </a:cubicBezTo>
                </a:path>
              </a:pathLst>
            </a:custGeom>
            <a:solidFill>
              <a:srgbClr val="261E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2" name="iṩlíďe"/>
            <p:cNvSpPr/>
            <p:nvPr userDrawn="1"/>
          </p:nvSpPr>
          <p:spPr bwMode="auto">
            <a:xfrm>
              <a:off x="4796667" y="3254795"/>
              <a:ext cx="100661" cy="31975"/>
            </a:xfrm>
            <a:custGeom>
              <a:avLst/>
              <a:gdLst>
                <a:gd name="T0" fmla="*/ 0 w 49"/>
                <a:gd name="T1" fmla="*/ 0 h 16"/>
                <a:gd name="T2" fmla="*/ 48 w 49"/>
                <a:gd name="T3" fmla="*/ 16 h 16"/>
                <a:gd name="T4" fmla="*/ 49 w 49"/>
                <a:gd name="T5" fmla="*/ 16 h 16"/>
                <a:gd name="T6" fmla="*/ 0 w 49"/>
                <a:gd name="T7" fmla="*/ 0 h 16"/>
                <a:gd name="T8" fmla="*/ 0 w 49"/>
                <a:gd name="T9" fmla="*/ 0 h 16"/>
              </a:gdLst>
              <a:ahLst/>
              <a:cxnLst>
                <a:cxn ang="0">
                  <a:pos x="T0" y="T1"/>
                </a:cxn>
                <a:cxn ang="0">
                  <a:pos x="T2" y="T3"/>
                </a:cxn>
                <a:cxn ang="0">
                  <a:pos x="T4" y="T5"/>
                </a:cxn>
                <a:cxn ang="0">
                  <a:pos x="T6" y="T7"/>
                </a:cxn>
                <a:cxn ang="0">
                  <a:pos x="T8" y="T9"/>
                </a:cxn>
              </a:cxnLst>
              <a:rect l="0" t="0" r="r" b="b"/>
              <a:pathLst>
                <a:path w="49" h="16">
                  <a:moveTo>
                    <a:pt x="0" y="0"/>
                  </a:moveTo>
                  <a:cubicBezTo>
                    <a:pt x="15" y="9"/>
                    <a:pt x="31" y="14"/>
                    <a:pt x="48" y="16"/>
                  </a:cubicBezTo>
                  <a:cubicBezTo>
                    <a:pt x="49" y="16"/>
                    <a:pt x="49" y="16"/>
                    <a:pt x="49" y="16"/>
                  </a:cubicBezTo>
                  <a:cubicBezTo>
                    <a:pt x="31" y="13"/>
                    <a:pt x="16" y="8"/>
                    <a:pt x="0" y="0"/>
                  </a:cubicBezTo>
                  <a:cubicBezTo>
                    <a:pt x="0" y="0"/>
                    <a:pt x="0" y="0"/>
                    <a:pt x="0" y="0"/>
                  </a:cubicBezTo>
                </a:path>
              </a:pathLst>
            </a:custGeom>
            <a:solidFill>
              <a:srgbClr val="261E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3" name="îṣḷiḓé"/>
            <p:cNvSpPr/>
            <p:nvPr userDrawn="1"/>
          </p:nvSpPr>
          <p:spPr bwMode="auto">
            <a:xfrm>
              <a:off x="4552714" y="3612434"/>
              <a:ext cx="18948" cy="28422"/>
            </a:xfrm>
            <a:custGeom>
              <a:avLst/>
              <a:gdLst>
                <a:gd name="T0" fmla="*/ 4 w 9"/>
                <a:gd name="T1" fmla="*/ 6 h 14"/>
                <a:gd name="T2" fmla="*/ 5 w 9"/>
                <a:gd name="T3" fmla="*/ 11 h 14"/>
                <a:gd name="T4" fmla="*/ 6 w 9"/>
                <a:gd name="T5" fmla="*/ 11 h 14"/>
                <a:gd name="T6" fmla="*/ 5 w 9"/>
                <a:gd name="T7" fmla="*/ 3 h 14"/>
                <a:gd name="T8" fmla="*/ 4 w 9"/>
                <a:gd name="T9" fmla="*/ 3 h 14"/>
                <a:gd name="T10" fmla="*/ 7 w 9"/>
                <a:gd name="T11" fmla="*/ 12 h 14"/>
                <a:gd name="T12" fmla="*/ 8 w 9"/>
                <a:gd name="T13" fmla="*/ 11 h 14"/>
                <a:gd name="T14" fmla="*/ 5 w 9"/>
                <a:gd name="T15" fmla="*/ 4 h 14"/>
                <a:gd name="T16" fmla="*/ 4 w 9"/>
                <a:gd name="T17" fmla="*/ 5 h 14"/>
                <a:gd name="T18" fmla="*/ 7 w 9"/>
                <a:gd name="T19" fmla="*/ 14 h 14"/>
                <a:gd name="T20" fmla="*/ 9 w 9"/>
                <a:gd name="T21" fmla="*/ 13 h 14"/>
                <a:gd name="T22" fmla="*/ 8 w 9"/>
                <a:gd name="T23" fmla="*/ 5 h 14"/>
                <a:gd name="T24" fmla="*/ 2 w 9"/>
                <a:gd name="T25" fmla="*/ 1 h 14"/>
                <a:gd name="T26" fmla="*/ 1 w 9"/>
                <a:gd name="T27" fmla="*/ 6 h 14"/>
                <a:gd name="T28" fmla="*/ 6 w 9"/>
                <a:gd name="T29" fmla="*/ 13 h 14"/>
                <a:gd name="T30" fmla="*/ 7 w 9"/>
                <a:gd name="T31" fmla="*/ 11 h 14"/>
                <a:gd name="T32" fmla="*/ 4 w 9"/>
                <a:gd name="T33" fmla="*/ 8 h 14"/>
                <a:gd name="T34" fmla="*/ 4 w 9"/>
                <a:gd name="T35" fmla="*/ 4 h 14"/>
                <a:gd name="T36" fmla="*/ 6 w 9"/>
                <a:gd name="T37" fmla="*/ 13 h 14"/>
                <a:gd name="T38" fmla="*/ 8 w 9"/>
                <a:gd name="T39" fmla="*/ 12 h 14"/>
                <a:gd name="T40" fmla="*/ 5 w 9"/>
                <a:gd name="T41" fmla="*/ 5 h 14"/>
                <a:gd name="T42" fmla="*/ 4 w 9"/>
                <a:gd name="T43" fmla="*/ 6 h 14"/>
                <a:gd name="T44" fmla="*/ 6 w 9"/>
                <a:gd name="T45" fmla="*/ 11 h 14"/>
                <a:gd name="T46" fmla="*/ 7 w 9"/>
                <a:gd name="T47" fmla="*/ 10 h 14"/>
                <a:gd name="T48" fmla="*/ 5 w 9"/>
                <a:gd name="T49" fmla="*/ 5 h 14"/>
                <a:gd name="T50" fmla="*/ 4 w 9"/>
                <a:gd name="T51" fmla="*/ 5 h 14"/>
                <a:gd name="T52" fmla="*/ 5 w 9"/>
                <a:gd name="T53" fmla="*/ 11 h 14"/>
                <a:gd name="T54" fmla="*/ 6 w 9"/>
                <a:gd name="T55" fmla="*/ 11 h 14"/>
                <a:gd name="T56" fmla="*/ 5 w 9"/>
                <a:gd name="T57" fmla="*/ 7 h 14"/>
                <a:gd name="T58" fmla="*/ 4 w 9"/>
                <a:gd name="T5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 h="14">
                  <a:moveTo>
                    <a:pt x="4" y="6"/>
                  </a:moveTo>
                  <a:cubicBezTo>
                    <a:pt x="4" y="8"/>
                    <a:pt x="4" y="10"/>
                    <a:pt x="5" y="11"/>
                  </a:cubicBezTo>
                  <a:cubicBezTo>
                    <a:pt x="5" y="12"/>
                    <a:pt x="6" y="12"/>
                    <a:pt x="6" y="11"/>
                  </a:cubicBezTo>
                  <a:cubicBezTo>
                    <a:pt x="8" y="9"/>
                    <a:pt x="7" y="6"/>
                    <a:pt x="5" y="3"/>
                  </a:cubicBezTo>
                  <a:cubicBezTo>
                    <a:pt x="4" y="3"/>
                    <a:pt x="4" y="3"/>
                    <a:pt x="4" y="3"/>
                  </a:cubicBezTo>
                  <a:cubicBezTo>
                    <a:pt x="1" y="6"/>
                    <a:pt x="3" y="12"/>
                    <a:pt x="7" y="12"/>
                  </a:cubicBezTo>
                  <a:cubicBezTo>
                    <a:pt x="7" y="12"/>
                    <a:pt x="8" y="12"/>
                    <a:pt x="8" y="11"/>
                  </a:cubicBezTo>
                  <a:cubicBezTo>
                    <a:pt x="8" y="9"/>
                    <a:pt x="7" y="6"/>
                    <a:pt x="5" y="4"/>
                  </a:cubicBezTo>
                  <a:cubicBezTo>
                    <a:pt x="5" y="4"/>
                    <a:pt x="4" y="4"/>
                    <a:pt x="4" y="5"/>
                  </a:cubicBezTo>
                  <a:cubicBezTo>
                    <a:pt x="2" y="8"/>
                    <a:pt x="3" y="13"/>
                    <a:pt x="7" y="14"/>
                  </a:cubicBezTo>
                  <a:cubicBezTo>
                    <a:pt x="7" y="14"/>
                    <a:pt x="8" y="14"/>
                    <a:pt x="9" y="13"/>
                  </a:cubicBezTo>
                  <a:cubicBezTo>
                    <a:pt x="9" y="11"/>
                    <a:pt x="9" y="8"/>
                    <a:pt x="8" y="5"/>
                  </a:cubicBezTo>
                  <a:cubicBezTo>
                    <a:pt x="7" y="4"/>
                    <a:pt x="5" y="0"/>
                    <a:pt x="2" y="1"/>
                  </a:cubicBezTo>
                  <a:cubicBezTo>
                    <a:pt x="0" y="1"/>
                    <a:pt x="0" y="5"/>
                    <a:pt x="1" y="6"/>
                  </a:cubicBezTo>
                  <a:cubicBezTo>
                    <a:pt x="1" y="9"/>
                    <a:pt x="3" y="12"/>
                    <a:pt x="6" y="13"/>
                  </a:cubicBezTo>
                  <a:cubicBezTo>
                    <a:pt x="7" y="14"/>
                    <a:pt x="8" y="12"/>
                    <a:pt x="7" y="11"/>
                  </a:cubicBezTo>
                  <a:cubicBezTo>
                    <a:pt x="5" y="10"/>
                    <a:pt x="4" y="9"/>
                    <a:pt x="4" y="8"/>
                  </a:cubicBezTo>
                  <a:cubicBezTo>
                    <a:pt x="3" y="7"/>
                    <a:pt x="2" y="3"/>
                    <a:pt x="4" y="4"/>
                  </a:cubicBezTo>
                  <a:cubicBezTo>
                    <a:pt x="6" y="6"/>
                    <a:pt x="7" y="10"/>
                    <a:pt x="6" y="13"/>
                  </a:cubicBezTo>
                  <a:cubicBezTo>
                    <a:pt x="7" y="12"/>
                    <a:pt x="7" y="12"/>
                    <a:pt x="8" y="12"/>
                  </a:cubicBezTo>
                  <a:cubicBezTo>
                    <a:pt x="5" y="11"/>
                    <a:pt x="4" y="8"/>
                    <a:pt x="5" y="5"/>
                  </a:cubicBezTo>
                  <a:cubicBezTo>
                    <a:pt x="5" y="6"/>
                    <a:pt x="4" y="6"/>
                    <a:pt x="4" y="6"/>
                  </a:cubicBezTo>
                  <a:cubicBezTo>
                    <a:pt x="5" y="7"/>
                    <a:pt x="6" y="9"/>
                    <a:pt x="6" y="11"/>
                  </a:cubicBezTo>
                  <a:cubicBezTo>
                    <a:pt x="7" y="10"/>
                    <a:pt x="7" y="10"/>
                    <a:pt x="7" y="10"/>
                  </a:cubicBezTo>
                  <a:cubicBezTo>
                    <a:pt x="4" y="10"/>
                    <a:pt x="3" y="6"/>
                    <a:pt x="5" y="5"/>
                  </a:cubicBezTo>
                  <a:cubicBezTo>
                    <a:pt x="4" y="5"/>
                    <a:pt x="4" y="5"/>
                    <a:pt x="4" y="5"/>
                  </a:cubicBezTo>
                  <a:cubicBezTo>
                    <a:pt x="6" y="6"/>
                    <a:pt x="6" y="9"/>
                    <a:pt x="5" y="11"/>
                  </a:cubicBezTo>
                  <a:cubicBezTo>
                    <a:pt x="6" y="11"/>
                    <a:pt x="6" y="11"/>
                    <a:pt x="6" y="11"/>
                  </a:cubicBezTo>
                  <a:cubicBezTo>
                    <a:pt x="5" y="9"/>
                    <a:pt x="5" y="8"/>
                    <a:pt x="5" y="7"/>
                  </a:cubicBezTo>
                  <a:cubicBezTo>
                    <a:pt x="5" y="6"/>
                    <a:pt x="4" y="6"/>
                    <a:pt x="4" y="6"/>
                  </a:cubicBezTo>
                  <a:close/>
                </a:path>
              </a:pathLst>
            </a:custGeom>
            <a:solidFill>
              <a:srgbClr val="261E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4" name="îS1îḓè"/>
            <p:cNvSpPr/>
            <p:nvPr userDrawn="1"/>
          </p:nvSpPr>
          <p:spPr bwMode="auto">
            <a:xfrm>
              <a:off x="4585873" y="3634935"/>
              <a:ext cx="5922" cy="4737"/>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3" y="2"/>
                    <a:pt x="3" y="0"/>
                    <a:pt x="2" y="0"/>
                  </a:cubicBezTo>
                  <a:cubicBezTo>
                    <a:pt x="0" y="0"/>
                    <a:pt x="0" y="2"/>
                    <a:pt x="2" y="2"/>
                  </a:cubicBezTo>
                  <a:close/>
                </a:path>
              </a:pathLst>
            </a:custGeom>
            <a:solidFill>
              <a:srgbClr val="261E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5" name="isḷïḋe"/>
            <p:cNvSpPr/>
            <p:nvPr userDrawn="1"/>
          </p:nvSpPr>
          <p:spPr bwMode="auto">
            <a:xfrm>
              <a:off x="4563372" y="2668598"/>
              <a:ext cx="42633" cy="52106"/>
            </a:xfrm>
            <a:custGeom>
              <a:avLst/>
              <a:gdLst>
                <a:gd name="T0" fmla="*/ 0 w 36"/>
                <a:gd name="T1" fmla="*/ 14 h 44"/>
                <a:gd name="T2" fmla="*/ 24 w 36"/>
                <a:gd name="T3" fmla="*/ 44 h 44"/>
                <a:gd name="T4" fmla="*/ 36 w 36"/>
                <a:gd name="T5" fmla="*/ 33 h 44"/>
                <a:gd name="T6" fmla="*/ 15 w 36"/>
                <a:gd name="T7" fmla="*/ 0 h 44"/>
                <a:gd name="T8" fmla="*/ 0 w 36"/>
                <a:gd name="T9" fmla="*/ 14 h 44"/>
              </a:gdLst>
              <a:ahLst/>
              <a:cxnLst>
                <a:cxn ang="0">
                  <a:pos x="T0" y="T1"/>
                </a:cxn>
                <a:cxn ang="0">
                  <a:pos x="T2" y="T3"/>
                </a:cxn>
                <a:cxn ang="0">
                  <a:pos x="T4" y="T5"/>
                </a:cxn>
                <a:cxn ang="0">
                  <a:pos x="T6" y="T7"/>
                </a:cxn>
                <a:cxn ang="0">
                  <a:pos x="T8" y="T9"/>
                </a:cxn>
              </a:cxnLst>
              <a:rect l="0" t="0" r="r" b="b"/>
              <a:pathLst>
                <a:path w="36" h="44">
                  <a:moveTo>
                    <a:pt x="0" y="14"/>
                  </a:moveTo>
                  <a:lnTo>
                    <a:pt x="24" y="44"/>
                  </a:lnTo>
                  <a:lnTo>
                    <a:pt x="36" y="33"/>
                  </a:lnTo>
                  <a:lnTo>
                    <a:pt x="15" y="0"/>
                  </a:lnTo>
                  <a:lnTo>
                    <a:pt x="0" y="14"/>
                  </a:lnTo>
                  <a:close/>
                </a:path>
              </a:pathLst>
            </a:custGeom>
            <a:solidFill>
              <a:srgbClr val="EAC37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6" name="íSḷíḓé"/>
            <p:cNvSpPr/>
            <p:nvPr userDrawn="1"/>
          </p:nvSpPr>
          <p:spPr bwMode="auto">
            <a:xfrm>
              <a:off x="4587057" y="2695835"/>
              <a:ext cx="47369" cy="55659"/>
            </a:xfrm>
            <a:custGeom>
              <a:avLst/>
              <a:gdLst>
                <a:gd name="T0" fmla="*/ 0 w 40"/>
                <a:gd name="T1" fmla="*/ 17 h 47"/>
                <a:gd name="T2" fmla="*/ 26 w 40"/>
                <a:gd name="T3" fmla="*/ 47 h 47"/>
                <a:gd name="T4" fmla="*/ 40 w 40"/>
                <a:gd name="T5" fmla="*/ 34 h 47"/>
                <a:gd name="T6" fmla="*/ 19 w 40"/>
                <a:gd name="T7" fmla="*/ 0 h 47"/>
                <a:gd name="T8" fmla="*/ 0 w 40"/>
                <a:gd name="T9" fmla="*/ 17 h 47"/>
              </a:gdLst>
              <a:ahLst/>
              <a:cxnLst>
                <a:cxn ang="0">
                  <a:pos x="T0" y="T1"/>
                </a:cxn>
                <a:cxn ang="0">
                  <a:pos x="T2" y="T3"/>
                </a:cxn>
                <a:cxn ang="0">
                  <a:pos x="T4" y="T5"/>
                </a:cxn>
                <a:cxn ang="0">
                  <a:pos x="T6" y="T7"/>
                </a:cxn>
                <a:cxn ang="0">
                  <a:pos x="T8" y="T9"/>
                </a:cxn>
              </a:cxnLst>
              <a:rect l="0" t="0" r="r" b="b"/>
              <a:pathLst>
                <a:path w="40" h="47">
                  <a:moveTo>
                    <a:pt x="0" y="17"/>
                  </a:moveTo>
                  <a:lnTo>
                    <a:pt x="26" y="47"/>
                  </a:lnTo>
                  <a:lnTo>
                    <a:pt x="40" y="34"/>
                  </a:lnTo>
                  <a:lnTo>
                    <a:pt x="19" y="0"/>
                  </a:lnTo>
                  <a:lnTo>
                    <a:pt x="0" y="17"/>
                  </a:lnTo>
                  <a:close/>
                </a:path>
              </a:pathLst>
            </a:custGeom>
            <a:solidFill>
              <a:srgbClr val="EAC37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7" name="îşḷïḑé"/>
            <p:cNvSpPr/>
            <p:nvPr userDrawn="1"/>
          </p:nvSpPr>
          <p:spPr bwMode="auto">
            <a:xfrm>
              <a:off x="4617847" y="2727810"/>
              <a:ext cx="49738" cy="58028"/>
            </a:xfrm>
            <a:custGeom>
              <a:avLst/>
              <a:gdLst>
                <a:gd name="T0" fmla="*/ 0 w 42"/>
                <a:gd name="T1" fmla="*/ 20 h 49"/>
                <a:gd name="T2" fmla="*/ 26 w 42"/>
                <a:gd name="T3" fmla="*/ 49 h 49"/>
                <a:gd name="T4" fmla="*/ 42 w 42"/>
                <a:gd name="T5" fmla="*/ 37 h 49"/>
                <a:gd name="T6" fmla="*/ 23 w 42"/>
                <a:gd name="T7" fmla="*/ 0 h 49"/>
                <a:gd name="T8" fmla="*/ 0 w 42"/>
                <a:gd name="T9" fmla="*/ 20 h 49"/>
              </a:gdLst>
              <a:ahLst/>
              <a:cxnLst>
                <a:cxn ang="0">
                  <a:pos x="T0" y="T1"/>
                </a:cxn>
                <a:cxn ang="0">
                  <a:pos x="T2" y="T3"/>
                </a:cxn>
                <a:cxn ang="0">
                  <a:pos x="T4" y="T5"/>
                </a:cxn>
                <a:cxn ang="0">
                  <a:pos x="T6" y="T7"/>
                </a:cxn>
                <a:cxn ang="0">
                  <a:pos x="T8" y="T9"/>
                </a:cxn>
              </a:cxnLst>
              <a:rect l="0" t="0" r="r" b="b"/>
              <a:pathLst>
                <a:path w="42" h="49">
                  <a:moveTo>
                    <a:pt x="0" y="20"/>
                  </a:moveTo>
                  <a:lnTo>
                    <a:pt x="26" y="49"/>
                  </a:lnTo>
                  <a:lnTo>
                    <a:pt x="42" y="37"/>
                  </a:lnTo>
                  <a:lnTo>
                    <a:pt x="23" y="0"/>
                  </a:lnTo>
                  <a:lnTo>
                    <a:pt x="0" y="20"/>
                  </a:lnTo>
                  <a:close/>
                </a:path>
              </a:pathLst>
            </a:custGeom>
            <a:solidFill>
              <a:srgbClr val="EAC37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8" name="iṡḻidê"/>
            <p:cNvSpPr/>
            <p:nvPr userDrawn="1"/>
          </p:nvSpPr>
          <p:spPr bwMode="auto">
            <a:xfrm>
              <a:off x="4648637" y="2730178"/>
              <a:ext cx="182372" cy="117240"/>
            </a:xfrm>
            <a:custGeom>
              <a:avLst/>
              <a:gdLst>
                <a:gd name="T0" fmla="*/ 9 w 89"/>
                <a:gd name="T1" fmla="*/ 19 h 57"/>
                <a:gd name="T2" fmla="*/ 81 w 89"/>
                <a:gd name="T3" fmla="*/ 0 h 57"/>
                <a:gd name="T4" fmla="*/ 85 w 89"/>
                <a:gd name="T5" fmla="*/ 6 h 57"/>
                <a:gd name="T6" fmla="*/ 26 w 89"/>
                <a:gd name="T7" fmla="*/ 57 h 57"/>
                <a:gd name="T8" fmla="*/ 0 w 89"/>
                <a:gd name="T9" fmla="*/ 27 h 57"/>
                <a:gd name="T10" fmla="*/ 9 w 89"/>
                <a:gd name="T11" fmla="*/ 19 h 57"/>
              </a:gdLst>
              <a:ahLst/>
              <a:cxnLst>
                <a:cxn ang="0">
                  <a:pos x="T0" y="T1"/>
                </a:cxn>
                <a:cxn ang="0">
                  <a:pos x="T2" y="T3"/>
                </a:cxn>
                <a:cxn ang="0">
                  <a:pos x="T4" y="T5"/>
                </a:cxn>
                <a:cxn ang="0">
                  <a:pos x="T6" y="T7"/>
                </a:cxn>
                <a:cxn ang="0">
                  <a:pos x="T8" y="T9"/>
                </a:cxn>
                <a:cxn ang="0">
                  <a:pos x="T10" y="T11"/>
                </a:cxn>
              </a:cxnLst>
              <a:rect l="0" t="0" r="r" b="b"/>
              <a:pathLst>
                <a:path w="89" h="57">
                  <a:moveTo>
                    <a:pt x="9" y="19"/>
                  </a:moveTo>
                  <a:cubicBezTo>
                    <a:pt x="9" y="19"/>
                    <a:pt x="48" y="14"/>
                    <a:pt x="81" y="0"/>
                  </a:cubicBezTo>
                  <a:cubicBezTo>
                    <a:pt x="89" y="10"/>
                    <a:pt x="85" y="6"/>
                    <a:pt x="85" y="6"/>
                  </a:cubicBezTo>
                  <a:cubicBezTo>
                    <a:pt x="26" y="57"/>
                    <a:pt x="26" y="57"/>
                    <a:pt x="26" y="57"/>
                  </a:cubicBezTo>
                  <a:cubicBezTo>
                    <a:pt x="0" y="27"/>
                    <a:pt x="0" y="27"/>
                    <a:pt x="0" y="27"/>
                  </a:cubicBezTo>
                  <a:lnTo>
                    <a:pt x="9" y="19"/>
                  </a:lnTo>
                  <a:close/>
                </a:path>
              </a:pathLst>
            </a:custGeom>
            <a:solidFill>
              <a:srgbClr val="3265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9" name="ïṥ1ïḓe"/>
            <p:cNvSpPr/>
            <p:nvPr userDrawn="1"/>
          </p:nvSpPr>
          <p:spPr bwMode="auto">
            <a:xfrm>
              <a:off x="4544424" y="2685177"/>
              <a:ext cx="47369" cy="45001"/>
            </a:xfrm>
            <a:custGeom>
              <a:avLst/>
              <a:gdLst>
                <a:gd name="T0" fmla="*/ 16 w 40"/>
                <a:gd name="T1" fmla="*/ 0 h 38"/>
                <a:gd name="T2" fmla="*/ 40 w 40"/>
                <a:gd name="T3" fmla="*/ 30 h 38"/>
                <a:gd name="T4" fmla="*/ 29 w 40"/>
                <a:gd name="T5" fmla="*/ 38 h 38"/>
                <a:gd name="T6" fmla="*/ 0 w 40"/>
                <a:gd name="T7" fmla="*/ 14 h 38"/>
                <a:gd name="T8" fmla="*/ 16 w 40"/>
                <a:gd name="T9" fmla="*/ 0 h 38"/>
              </a:gdLst>
              <a:ahLst/>
              <a:cxnLst>
                <a:cxn ang="0">
                  <a:pos x="T0" y="T1"/>
                </a:cxn>
                <a:cxn ang="0">
                  <a:pos x="T2" y="T3"/>
                </a:cxn>
                <a:cxn ang="0">
                  <a:pos x="T4" y="T5"/>
                </a:cxn>
                <a:cxn ang="0">
                  <a:pos x="T6" y="T7"/>
                </a:cxn>
                <a:cxn ang="0">
                  <a:pos x="T8" y="T9"/>
                </a:cxn>
              </a:cxnLst>
              <a:rect l="0" t="0" r="r" b="b"/>
              <a:pathLst>
                <a:path w="40" h="38">
                  <a:moveTo>
                    <a:pt x="16" y="0"/>
                  </a:moveTo>
                  <a:lnTo>
                    <a:pt x="40" y="30"/>
                  </a:lnTo>
                  <a:lnTo>
                    <a:pt x="29" y="38"/>
                  </a:lnTo>
                  <a:lnTo>
                    <a:pt x="0" y="14"/>
                  </a:lnTo>
                  <a:lnTo>
                    <a:pt x="16" y="0"/>
                  </a:lnTo>
                  <a:close/>
                </a:path>
              </a:pathLst>
            </a:custGeom>
            <a:solidFill>
              <a:srgbClr val="CEA3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0" name="íṣḷíde"/>
            <p:cNvSpPr/>
            <p:nvPr userDrawn="1"/>
          </p:nvSpPr>
          <p:spPr bwMode="auto">
            <a:xfrm>
              <a:off x="4564557" y="2715967"/>
              <a:ext cx="53291" cy="49738"/>
            </a:xfrm>
            <a:custGeom>
              <a:avLst/>
              <a:gdLst>
                <a:gd name="T0" fmla="*/ 19 w 45"/>
                <a:gd name="T1" fmla="*/ 0 h 42"/>
                <a:gd name="T2" fmla="*/ 45 w 45"/>
                <a:gd name="T3" fmla="*/ 30 h 42"/>
                <a:gd name="T4" fmla="*/ 33 w 45"/>
                <a:gd name="T5" fmla="*/ 42 h 42"/>
                <a:gd name="T6" fmla="*/ 0 w 45"/>
                <a:gd name="T7" fmla="*/ 16 h 42"/>
                <a:gd name="T8" fmla="*/ 19 w 45"/>
                <a:gd name="T9" fmla="*/ 0 h 42"/>
              </a:gdLst>
              <a:ahLst/>
              <a:cxnLst>
                <a:cxn ang="0">
                  <a:pos x="T0" y="T1"/>
                </a:cxn>
                <a:cxn ang="0">
                  <a:pos x="T2" y="T3"/>
                </a:cxn>
                <a:cxn ang="0">
                  <a:pos x="T4" y="T5"/>
                </a:cxn>
                <a:cxn ang="0">
                  <a:pos x="T6" y="T7"/>
                </a:cxn>
                <a:cxn ang="0">
                  <a:pos x="T8" y="T9"/>
                </a:cxn>
              </a:cxnLst>
              <a:rect l="0" t="0" r="r" b="b"/>
              <a:pathLst>
                <a:path w="45" h="42">
                  <a:moveTo>
                    <a:pt x="19" y="0"/>
                  </a:moveTo>
                  <a:lnTo>
                    <a:pt x="45" y="30"/>
                  </a:lnTo>
                  <a:lnTo>
                    <a:pt x="33" y="42"/>
                  </a:lnTo>
                  <a:lnTo>
                    <a:pt x="0" y="16"/>
                  </a:lnTo>
                  <a:lnTo>
                    <a:pt x="19" y="0"/>
                  </a:lnTo>
                  <a:close/>
                </a:path>
              </a:pathLst>
            </a:custGeom>
            <a:solidFill>
              <a:srgbClr val="CEA3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1" name="ïśliďê"/>
            <p:cNvSpPr/>
            <p:nvPr userDrawn="1"/>
          </p:nvSpPr>
          <p:spPr bwMode="auto">
            <a:xfrm>
              <a:off x="4594162" y="2751494"/>
              <a:ext cx="54475" cy="50923"/>
            </a:xfrm>
            <a:custGeom>
              <a:avLst/>
              <a:gdLst>
                <a:gd name="T0" fmla="*/ 20 w 46"/>
                <a:gd name="T1" fmla="*/ 0 h 43"/>
                <a:gd name="T2" fmla="*/ 46 w 46"/>
                <a:gd name="T3" fmla="*/ 29 h 43"/>
                <a:gd name="T4" fmla="*/ 31 w 46"/>
                <a:gd name="T5" fmla="*/ 43 h 43"/>
                <a:gd name="T6" fmla="*/ 0 w 46"/>
                <a:gd name="T7" fmla="*/ 19 h 43"/>
                <a:gd name="T8" fmla="*/ 20 w 46"/>
                <a:gd name="T9" fmla="*/ 0 h 43"/>
              </a:gdLst>
              <a:ahLst/>
              <a:cxnLst>
                <a:cxn ang="0">
                  <a:pos x="T0" y="T1"/>
                </a:cxn>
                <a:cxn ang="0">
                  <a:pos x="T2" y="T3"/>
                </a:cxn>
                <a:cxn ang="0">
                  <a:pos x="T4" y="T5"/>
                </a:cxn>
                <a:cxn ang="0">
                  <a:pos x="T6" y="T7"/>
                </a:cxn>
                <a:cxn ang="0">
                  <a:pos x="T8" y="T9"/>
                </a:cxn>
              </a:cxnLst>
              <a:rect l="0" t="0" r="r" b="b"/>
              <a:pathLst>
                <a:path w="46" h="43">
                  <a:moveTo>
                    <a:pt x="20" y="0"/>
                  </a:moveTo>
                  <a:lnTo>
                    <a:pt x="46" y="29"/>
                  </a:lnTo>
                  <a:lnTo>
                    <a:pt x="31" y="43"/>
                  </a:lnTo>
                  <a:lnTo>
                    <a:pt x="0" y="19"/>
                  </a:lnTo>
                  <a:lnTo>
                    <a:pt x="20" y="0"/>
                  </a:lnTo>
                  <a:close/>
                </a:path>
              </a:pathLst>
            </a:custGeom>
            <a:solidFill>
              <a:srgbClr val="CEA3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2" name="ísḷiḑê"/>
            <p:cNvSpPr/>
            <p:nvPr userDrawn="1"/>
          </p:nvSpPr>
          <p:spPr bwMode="auto">
            <a:xfrm>
              <a:off x="4569294" y="2785837"/>
              <a:ext cx="132635" cy="174083"/>
            </a:xfrm>
            <a:custGeom>
              <a:avLst/>
              <a:gdLst>
                <a:gd name="T0" fmla="*/ 30 w 65"/>
                <a:gd name="T1" fmla="*/ 8 h 85"/>
                <a:gd name="T2" fmla="*/ 0 w 65"/>
                <a:gd name="T3" fmla="*/ 76 h 85"/>
                <a:gd name="T4" fmla="*/ 5 w 65"/>
                <a:gd name="T5" fmla="*/ 81 h 85"/>
                <a:gd name="T6" fmla="*/ 65 w 65"/>
                <a:gd name="T7" fmla="*/ 30 h 85"/>
                <a:gd name="T8" fmla="*/ 39 w 65"/>
                <a:gd name="T9" fmla="*/ 0 h 85"/>
                <a:gd name="T10" fmla="*/ 30 w 65"/>
                <a:gd name="T11" fmla="*/ 8 h 85"/>
              </a:gdLst>
              <a:ahLst/>
              <a:cxnLst>
                <a:cxn ang="0">
                  <a:pos x="T0" y="T1"/>
                </a:cxn>
                <a:cxn ang="0">
                  <a:pos x="T2" y="T3"/>
                </a:cxn>
                <a:cxn ang="0">
                  <a:pos x="T4" y="T5"/>
                </a:cxn>
                <a:cxn ang="0">
                  <a:pos x="T6" y="T7"/>
                </a:cxn>
                <a:cxn ang="0">
                  <a:pos x="T8" y="T9"/>
                </a:cxn>
                <a:cxn ang="0">
                  <a:pos x="T10" y="T11"/>
                </a:cxn>
              </a:cxnLst>
              <a:rect l="0" t="0" r="r" b="b"/>
              <a:pathLst>
                <a:path w="65" h="85">
                  <a:moveTo>
                    <a:pt x="30" y="8"/>
                  </a:moveTo>
                  <a:cubicBezTo>
                    <a:pt x="30" y="8"/>
                    <a:pt x="19" y="46"/>
                    <a:pt x="0" y="76"/>
                  </a:cubicBezTo>
                  <a:cubicBezTo>
                    <a:pt x="9" y="85"/>
                    <a:pt x="5" y="81"/>
                    <a:pt x="5" y="81"/>
                  </a:cubicBezTo>
                  <a:cubicBezTo>
                    <a:pt x="65" y="30"/>
                    <a:pt x="65" y="30"/>
                    <a:pt x="65" y="30"/>
                  </a:cubicBezTo>
                  <a:cubicBezTo>
                    <a:pt x="39" y="0"/>
                    <a:pt x="39" y="0"/>
                    <a:pt x="39" y="0"/>
                  </a:cubicBezTo>
                  <a:lnTo>
                    <a:pt x="30" y="8"/>
                  </a:lnTo>
                  <a:close/>
                </a:path>
              </a:pathLst>
            </a:custGeom>
            <a:solidFill>
              <a:srgbClr val="2B57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3" name="ïšļîḍè"/>
            <p:cNvSpPr/>
            <p:nvPr userDrawn="1"/>
          </p:nvSpPr>
          <p:spPr bwMode="auto">
            <a:xfrm>
              <a:off x="4793114" y="2869918"/>
              <a:ext cx="272374" cy="174083"/>
            </a:xfrm>
            <a:custGeom>
              <a:avLst/>
              <a:gdLst>
                <a:gd name="T0" fmla="*/ 13 w 133"/>
                <a:gd name="T1" fmla="*/ 28 h 85"/>
                <a:gd name="T2" fmla="*/ 120 w 133"/>
                <a:gd name="T3" fmla="*/ 0 h 85"/>
                <a:gd name="T4" fmla="*/ 127 w 133"/>
                <a:gd name="T5" fmla="*/ 8 h 85"/>
                <a:gd name="T6" fmla="*/ 38 w 133"/>
                <a:gd name="T7" fmla="*/ 85 h 85"/>
                <a:gd name="T8" fmla="*/ 0 w 133"/>
                <a:gd name="T9" fmla="*/ 40 h 85"/>
                <a:gd name="T10" fmla="*/ 13 w 133"/>
                <a:gd name="T11" fmla="*/ 28 h 85"/>
              </a:gdLst>
              <a:ahLst/>
              <a:cxnLst>
                <a:cxn ang="0">
                  <a:pos x="T0" y="T1"/>
                </a:cxn>
                <a:cxn ang="0">
                  <a:pos x="T2" y="T3"/>
                </a:cxn>
                <a:cxn ang="0">
                  <a:pos x="T4" y="T5"/>
                </a:cxn>
                <a:cxn ang="0">
                  <a:pos x="T6" y="T7"/>
                </a:cxn>
                <a:cxn ang="0">
                  <a:pos x="T8" y="T9"/>
                </a:cxn>
                <a:cxn ang="0">
                  <a:pos x="T10" y="T11"/>
                </a:cxn>
              </a:cxnLst>
              <a:rect l="0" t="0" r="r" b="b"/>
              <a:pathLst>
                <a:path w="133" h="85">
                  <a:moveTo>
                    <a:pt x="13" y="28"/>
                  </a:moveTo>
                  <a:cubicBezTo>
                    <a:pt x="13" y="28"/>
                    <a:pt x="71" y="21"/>
                    <a:pt x="120" y="0"/>
                  </a:cubicBezTo>
                  <a:cubicBezTo>
                    <a:pt x="133" y="14"/>
                    <a:pt x="127" y="8"/>
                    <a:pt x="127" y="8"/>
                  </a:cubicBezTo>
                  <a:cubicBezTo>
                    <a:pt x="38" y="85"/>
                    <a:pt x="38" y="85"/>
                    <a:pt x="38" y="85"/>
                  </a:cubicBezTo>
                  <a:cubicBezTo>
                    <a:pt x="0" y="40"/>
                    <a:pt x="0" y="40"/>
                    <a:pt x="0" y="40"/>
                  </a:cubicBezTo>
                  <a:lnTo>
                    <a:pt x="13" y="28"/>
                  </a:lnTo>
                  <a:close/>
                </a:path>
              </a:pathLst>
            </a:custGeom>
            <a:solidFill>
              <a:srgbClr val="3265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4" name="îş1ïďé"/>
            <p:cNvSpPr/>
            <p:nvPr userDrawn="1"/>
          </p:nvSpPr>
          <p:spPr bwMode="auto">
            <a:xfrm>
              <a:off x="4870090" y="2900708"/>
              <a:ext cx="166978" cy="165793"/>
            </a:xfrm>
            <a:custGeom>
              <a:avLst/>
              <a:gdLst>
                <a:gd name="T0" fmla="*/ 0 w 141"/>
                <a:gd name="T1" fmla="*/ 121 h 140"/>
                <a:gd name="T2" fmla="*/ 141 w 141"/>
                <a:gd name="T3" fmla="*/ 0 h 140"/>
                <a:gd name="T4" fmla="*/ 130 w 141"/>
                <a:gd name="T5" fmla="*/ 43 h 140"/>
                <a:gd name="T6" fmla="*/ 16 w 141"/>
                <a:gd name="T7" fmla="*/ 140 h 140"/>
                <a:gd name="T8" fmla="*/ 0 w 141"/>
                <a:gd name="T9" fmla="*/ 121 h 140"/>
              </a:gdLst>
              <a:ahLst/>
              <a:cxnLst>
                <a:cxn ang="0">
                  <a:pos x="T0" y="T1"/>
                </a:cxn>
                <a:cxn ang="0">
                  <a:pos x="T2" y="T3"/>
                </a:cxn>
                <a:cxn ang="0">
                  <a:pos x="T4" y="T5"/>
                </a:cxn>
                <a:cxn ang="0">
                  <a:pos x="T6" y="T7"/>
                </a:cxn>
                <a:cxn ang="0">
                  <a:pos x="T8" y="T9"/>
                </a:cxn>
              </a:cxnLst>
              <a:rect l="0" t="0" r="r" b="b"/>
              <a:pathLst>
                <a:path w="141" h="140">
                  <a:moveTo>
                    <a:pt x="0" y="121"/>
                  </a:moveTo>
                  <a:lnTo>
                    <a:pt x="141" y="0"/>
                  </a:lnTo>
                  <a:lnTo>
                    <a:pt x="130" y="43"/>
                  </a:lnTo>
                  <a:lnTo>
                    <a:pt x="16" y="140"/>
                  </a:lnTo>
                  <a:lnTo>
                    <a:pt x="0" y="121"/>
                  </a:lnTo>
                  <a:close/>
                </a:path>
              </a:pathLst>
            </a:custGeom>
            <a:solidFill>
              <a:srgbClr val="6C5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5" name="ïṥlîde"/>
            <p:cNvSpPr/>
            <p:nvPr userDrawn="1"/>
          </p:nvSpPr>
          <p:spPr bwMode="auto">
            <a:xfrm>
              <a:off x="4718507" y="2800048"/>
              <a:ext cx="221453" cy="140925"/>
            </a:xfrm>
            <a:custGeom>
              <a:avLst/>
              <a:gdLst>
                <a:gd name="T0" fmla="*/ 12 w 108"/>
                <a:gd name="T1" fmla="*/ 23 h 69"/>
                <a:gd name="T2" fmla="*/ 98 w 108"/>
                <a:gd name="T3" fmla="*/ 0 h 69"/>
                <a:gd name="T4" fmla="*/ 104 w 108"/>
                <a:gd name="T5" fmla="*/ 7 h 69"/>
                <a:gd name="T6" fmla="*/ 31 w 108"/>
                <a:gd name="T7" fmla="*/ 69 h 69"/>
                <a:gd name="T8" fmla="*/ 0 w 108"/>
                <a:gd name="T9" fmla="*/ 33 h 69"/>
                <a:gd name="T10" fmla="*/ 12 w 108"/>
                <a:gd name="T11" fmla="*/ 23 h 69"/>
              </a:gdLst>
              <a:ahLst/>
              <a:cxnLst>
                <a:cxn ang="0">
                  <a:pos x="T0" y="T1"/>
                </a:cxn>
                <a:cxn ang="0">
                  <a:pos x="T2" y="T3"/>
                </a:cxn>
                <a:cxn ang="0">
                  <a:pos x="T4" y="T5"/>
                </a:cxn>
                <a:cxn ang="0">
                  <a:pos x="T6" y="T7"/>
                </a:cxn>
                <a:cxn ang="0">
                  <a:pos x="T8" y="T9"/>
                </a:cxn>
                <a:cxn ang="0">
                  <a:pos x="T10" y="T11"/>
                </a:cxn>
              </a:cxnLst>
              <a:rect l="0" t="0" r="r" b="b"/>
              <a:pathLst>
                <a:path w="108" h="69">
                  <a:moveTo>
                    <a:pt x="12" y="23"/>
                  </a:moveTo>
                  <a:cubicBezTo>
                    <a:pt x="12" y="23"/>
                    <a:pt x="59" y="17"/>
                    <a:pt x="98" y="0"/>
                  </a:cubicBezTo>
                  <a:cubicBezTo>
                    <a:pt x="108" y="12"/>
                    <a:pt x="104" y="7"/>
                    <a:pt x="104" y="7"/>
                  </a:cubicBezTo>
                  <a:cubicBezTo>
                    <a:pt x="31" y="69"/>
                    <a:pt x="31" y="69"/>
                    <a:pt x="31" y="69"/>
                  </a:cubicBezTo>
                  <a:cubicBezTo>
                    <a:pt x="0" y="33"/>
                    <a:pt x="0" y="33"/>
                    <a:pt x="0" y="33"/>
                  </a:cubicBezTo>
                  <a:lnTo>
                    <a:pt x="12" y="23"/>
                  </a:lnTo>
                  <a:close/>
                </a:path>
              </a:pathLst>
            </a:custGeom>
            <a:solidFill>
              <a:srgbClr val="3265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6" name="ï$ḻîḓe"/>
            <p:cNvSpPr/>
            <p:nvPr userDrawn="1"/>
          </p:nvSpPr>
          <p:spPr bwMode="auto">
            <a:xfrm>
              <a:off x="4701928" y="2755047"/>
              <a:ext cx="106581" cy="110134"/>
            </a:xfrm>
            <a:custGeom>
              <a:avLst/>
              <a:gdLst>
                <a:gd name="T0" fmla="*/ 0 w 90"/>
                <a:gd name="T1" fmla="*/ 78 h 93"/>
                <a:gd name="T2" fmla="*/ 90 w 90"/>
                <a:gd name="T3" fmla="*/ 0 h 93"/>
                <a:gd name="T4" fmla="*/ 82 w 90"/>
                <a:gd name="T5" fmla="*/ 35 h 93"/>
                <a:gd name="T6" fmla="*/ 12 w 90"/>
                <a:gd name="T7" fmla="*/ 93 h 93"/>
                <a:gd name="T8" fmla="*/ 0 w 90"/>
                <a:gd name="T9" fmla="*/ 78 h 93"/>
              </a:gdLst>
              <a:ahLst/>
              <a:cxnLst>
                <a:cxn ang="0">
                  <a:pos x="T0" y="T1"/>
                </a:cxn>
                <a:cxn ang="0">
                  <a:pos x="T2" y="T3"/>
                </a:cxn>
                <a:cxn ang="0">
                  <a:pos x="T4" y="T5"/>
                </a:cxn>
                <a:cxn ang="0">
                  <a:pos x="T6" y="T7"/>
                </a:cxn>
                <a:cxn ang="0">
                  <a:pos x="T8" y="T9"/>
                </a:cxn>
              </a:cxnLst>
              <a:rect l="0" t="0" r="r" b="b"/>
              <a:pathLst>
                <a:path w="90" h="93">
                  <a:moveTo>
                    <a:pt x="0" y="78"/>
                  </a:moveTo>
                  <a:lnTo>
                    <a:pt x="90" y="0"/>
                  </a:lnTo>
                  <a:lnTo>
                    <a:pt x="82" y="35"/>
                  </a:lnTo>
                  <a:lnTo>
                    <a:pt x="12" y="93"/>
                  </a:lnTo>
                  <a:lnTo>
                    <a:pt x="0" y="78"/>
                  </a:lnTo>
                  <a:close/>
                </a:path>
              </a:pathLst>
            </a:custGeom>
            <a:solidFill>
              <a:srgbClr val="6C5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7" name="íSľïďê"/>
            <p:cNvSpPr/>
            <p:nvPr userDrawn="1"/>
          </p:nvSpPr>
          <p:spPr bwMode="auto">
            <a:xfrm>
              <a:off x="4782456" y="2822549"/>
              <a:ext cx="139740" cy="139740"/>
            </a:xfrm>
            <a:custGeom>
              <a:avLst/>
              <a:gdLst>
                <a:gd name="T0" fmla="*/ 0 w 118"/>
                <a:gd name="T1" fmla="*/ 100 h 118"/>
                <a:gd name="T2" fmla="*/ 118 w 118"/>
                <a:gd name="T3" fmla="*/ 0 h 118"/>
                <a:gd name="T4" fmla="*/ 107 w 118"/>
                <a:gd name="T5" fmla="*/ 38 h 118"/>
                <a:gd name="T6" fmla="*/ 15 w 118"/>
                <a:gd name="T7" fmla="*/ 118 h 118"/>
                <a:gd name="T8" fmla="*/ 0 w 118"/>
                <a:gd name="T9" fmla="*/ 100 h 118"/>
              </a:gdLst>
              <a:ahLst/>
              <a:cxnLst>
                <a:cxn ang="0">
                  <a:pos x="T0" y="T1"/>
                </a:cxn>
                <a:cxn ang="0">
                  <a:pos x="T2" y="T3"/>
                </a:cxn>
                <a:cxn ang="0">
                  <a:pos x="T4" y="T5"/>
                </a:cxn>
                <a:cxn ang="0">
                  <a:pos x="T6" y="T7"/>
                </a:cxn>
                <a:cxn ang="0">
                  <a:pos x="T8" y="T9"/>
                </a:cxn>
              </a:cxnLst>
              <a:rect l="0" t="0" r="r" b="b"/>
              <a:pathLst>
                <a:path w="118" h="118">
                  <a:moveTo>
                    <a:pt x="0" y="100"/>
                  </a:moveTo>
                  <a:lnTo>
                    <a:pt x="118" y="0"/>
                  </a:lnTo>
                  <a:lnTo>
                    <a:pt x="107" y="38"/>
                  </a:lnTo>
                  <a:lnTo>
                    <a:pt x="15" y="118"/>
                  </a:lnTo>
                  <a:lnTo>
                    <a:pt x="0" y="100"/>
                  </a:lnTo>
                  <a:close/>
                </a:path>
              </a:pathLst>
            </a:custGeom>
            <a:solidFill>
              <a:srgbClr val="6C5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8" name="išḻídê"/>
            <p:cNvSpPr/>
            <p:nvPr userDrawn="1"/>
          </p:nvSpPr>
          <p:spPr bwMode="auto">
            <a:xfrm>
              <a:off x="4716139" y="2796495"/>
              <a:ext cx="113687" cy="104213"/>
            </a:xfrm>
            <a:custGeom>
              <a:avLst/>
              <a:gdLst>
                <a:gd name="T0" fmla="*/ 26 w 96"/>
                <a:gd name="T1" fmla="*/ 88 h 88"/>
                <a:gd name="T2" fmla="*/ 96 w 96"/>
                <a:gd name="T3" fmla="*/ 29 h 88"/>
                <a:gd name="T4" fmla="*/ 70 w 96"/>
                <a:gd name="T5" fmla="*/ 0 h 88"/>
                <a:gd name="T6" fmla="*/ 0 w 96"/>
                <a:gd name="T7" fmla="*/ 58 h 88"/>
                <a:gd name="T8" fmla="*/ 26 w 96"/>
                <a:gd name="T9" fmla="*/ 88 h 88"/>
              </a:gdLst>
              <a:ahLst/>
              <a:cxnLst>
                <a:cxn ang="0">
                  <a:pos x="T0" y="T1"/>
                </a:cxn>
                <a:cxn ang="0">
                  <a:pos x="T2" y="T3"/>
                </a:cxn>
                <a:cxn ang="0">
                  <a:pos x="T4" y="T5"/>
                </a:cxn>
                <a:cxn ang="0">
                  <a:pos x="T6" y="T7"/>
                </a:cxn>
                <a:cxn ang="0">
                  <a:pos x="T8" y="T9"/>
                </a:cxn>
              </a:cxnLst>
              <a:rect l="0" t="0" r="r" b="b"/>
              <a:pathLst>
                <a:path w="96" h="88">
                  <a:moveTo>
                    <a:pt x="26" y="88"/>
                  </a:moveTo>
                  <a:lnTo>
                    <a:pt x="96" y="29"/>
                  </a:lnTo>
                  <a:lnTo>
                    <a:pt x="70" y="0"/>
                  </a:lnTo>
                  <a:lnTo>
                    <a:pt x="0" y="58"/>
                  </a:lnTo>
                  <a:lnTo>
                    <a:pt x="26" y="88"/>
                  </a:lnTo>
                  <a:close/>
                </a:path>
              </a:pathLst>
            </a:custGeom>
            <a:solidFill>
              <a:srgbClr val="F73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9" name="îṧlíḓe"/>
            <p:cNvSpPr/>
            <p:nvPr userDrawn="1"/>
          </p:nvSpPr>
          <p:spPr bwMode="auto">
            <a:xfrm>
              <a:off x="4800219" y="2867550"/>
              <a:ext cx="139740" cy="129082"/>
            </a:xfrm>
            <a:custGeom>
              <a:avLst/>
              <a:gdLst>
                <a:gd name="T0" fmla="*/ 25 w 118"/>
                <a:gd name="T1" fmla="*/ 109 h 109"/>
                <a:gd name="T2" fmla="*/ 118 w 118"/>
                <a:gd name="T3" fmla="*/ 29 h 109"/>
                <a:gd name="T4" fmla="*/ 92 w 118"/>
                <a:gd name="T5" fmla="*/ 0 h 109"/>
                <a:gd name="T6" fmla="*/ 0 w 118"/>
                <a:gd name="T7" fmla="*/ 80 h 109"/>
                <a:gd name="T8" fmla="*/ 25 w 118"/>
                <a:gd name="T9" fmla="*/ 109 h 109"/>
              </a:gdLst>
              <a:ahLst/>
              <a:cxnLst>
                <a:cxn ang="0">
                  <a:pos x="T0" y="T1"/>
                </a:cxn>
                <a:cxn ang="0">
                  <a:pos x="T2" y="T3"/>
                </a:cxn>
                <a:cxn ang="0">
                  <a:pos x="T4" y="T5"/>
                </a:cxn>
                <a:cxn ang="0">
                  <a:pos x="T6" y="T7"/>
                </a:cxn>
                <a:cxn ang="0">
                  <a:pos x="T8" y="T9"/>
                </a:cxn>
              </a:cxnLst>
              <a:rect l="0" t="0" r="r" b="b"/>
              <a:pathLst>
                <a:path w="118" h="109">
                  <a:moveTo>
                    <a:pt x="25" y="109"/>
                  </a:moveTo>
                  <a:lnTo>
                    <a:pt x="118" y="29"/>
                  </a:lnTo>
                  <a:lnTo>
                    <a:pt x="92" y="0"/>
                  </a:lnTo>
                  <a:lnTo>
                    <a:pt x="0" y="80"/>
                  </a:lnTo>
                  <a:lnTo>
                    <a:pt x="25" y="109"/>
                  </a:lnTo>
                  <a:close/>
                </a:path>
              </a:pathLst>
            </a:custGeom>
            <a:solidFill>
              <a:srgbClr val="F73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0" name="isľîḋè"/>
            <p:cNvSpPr/>
            <p:nvPr userDrawn="1"/>
          </p:nvSpPr>
          <p:spPr bwMode="auto">
            <a:xfrm>
              <a:off x="4889038" y="2959920"/>
              <a:ext cx="184741" cy="176452"/>
            </a:xfrm>
            <a:custGeom>
              <a:avLst/>
              <a:gdLst>
                <a:gd name="T0" fmla="*/ 156 w 156"/>
                <a:gd name="T1" fmla="*/ 59 h 149"/>
                <a:gd name="T2" fmla="*/ 50 w 156"/>
                <a:gd name="T3" fmla="*/ 149 h 149"/>
                <a:gd name="T4" fmla="*/ 0 w 156"/>
                <a:gd name="T5" fmla="*/ 90 h 149"/>
                <a:gd name="T6" fmla="*/ 106 w 156"/>
                <a:gd name="T7" fmla="*/ 0 h 149"/>
                <a:gd name="T8" fmla="*/ 156 w 156"/>
                <a:gd name="T9" fmla="*/ 59 h 149"/>
              </a:gdLst>
              <a:ahLst/>
              <a:cxnLst>
                <a:cxn ang="0">
                  <a:pos x="T0" y="T1"/>
                </a:cxn>
                <a:cxn ang="0">
                  <a:pos x="T2" y="T3"/>
                </a:cxn>
                <a:cxn ang="0">
                  <a:pos x="T4" y="T5"/>
                </a:cxn>
                <a:cxn ang="0">
                  <a:pos x="T6" y="T7"/>
                </a:cxn>
                <a:cxn ang="0">
                  <a:pos x="T8" y="T9"/>
                </a:cxn>
              </a:cxnLst>
              <a:rect l="0" t="0" r="r" b="b"/>
              <a:pathLst>
                <a:path w="156" h="149">
                  <a:moveTo>
                    <a:pt x="156" y="59"/>
                  </a:moveTo>
                  <a:lnTo>
                    <a:pt x="50" y="149"/>
                  </a:lnTo>
                  <a:lnTo>
                    <a:pt x="0" y="90"/>
                  </a:lnTo>
                  <a:lnTo>
                    <a:pt x="106" y="0"/>
                  </a:lnTo>
                  <a:lnTo>
                    <a:pt x="156" y="59"/>
                  </a:lnTo>
                  <a:close/>
                </a:path>
              </a:pathLst>
            </a:custGeom>
            <a:solidFill>
              <a:srgbClr val="F73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1" name="îŝ1îdè"/>
            <p:cNvSpPr/>
            <p:nvPr userDrawn="1"/>
          </p:nvSpPr>
          <p:spPr bwMode="auto">
            <a:xfrm>
              <a:off x="4911538" y="2982420"/>
              <a:ext cx="148030" cy="140925"/>
            </a:xfrm>
            <a:custGeom>
              <a:avLst/>
              <a:gdLst>
                <a:gd name="T0" fmla="*/ 125 w 125"/>
                <a:gd name="T1" fmla="*/ 50 h 119"/>
                <a:gd name="T2" fmla="*/ 43 w 125"/>
                <a:gd name="T3" fmla="*/ 119 h 119"/>
                <a:gd name="T4" fmla="*/ 0 w 125"/>
                <a:gd name="T5" fmla="*/ 69 h 119"/>
                <a:gd name="T6" fmla="*/ 81 w 125"/>
                <a:gd name="T7" fmla="*/ 0 h 119"/>
                <a:gd name="T8" fmla="*/ 125 w 125"/>
                <a:gd name="T9" fmla="*/ 50 h 119"/>
              </a:gdLst>
              <a:ahLst/>
              <a:cxnLst>
                <a:cxn ang="0">
                  <a:pos x="T0" y="T1"/>
                </a:cxn>
                <a:cxn ang="0">
                  <a:pos x="T2" y="T3"/>
                </a:cxn>
                <a:cxn ang="0">
                  <a:pos x="T4" y="T5"/>
                </a:cxn>
                <a:cxn ang="0">
                  <a:pos x="T6" y="T7"/>
                </a:cxn>
                <a:cxn ang="0">
                  <a:pos x="T8" y="T9"/>
                </a:cxn>
              </a:cxnLst>
              <a:rect l="0" t="0" r="r" b="b"/>
              <a:pathLst>
                <a:path w="125" h="119">
                  <a:moveTo>
                    <a:pt x="125" y="50"/>
                  </a:moveTo>
                  <a:lnTo>
                    <a:pt x="43" y="119"/>
                  </a:lnTo>
                  <a:lnTo>
                    <a:pt x="0" y="69"/>
                  </a:lnTo>
                  <a:lnTo>
                    <a:pt x="81" y="0"/>
                  </a:lnTo>
                  <a:lnTo>
                    <a:pt x="125" y="50"/>
                  </a:lnTo>
                  <a:close/>
                </a:path>
              </a:pathLst>
            </a:custGeom>
            <a:solidFill>
              <a:srgbClr val="503E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2" name="ïś1íḋè"/>
            <p:cNvSpPr/>
            <p:nvPr userDrawn="1"/>
          </p:nvSpPr>
          <p:spPr bwMode="auto">
            <a:xfrm>
              <a:off x="4948249" y="3000184"/>
              <a:ext cx="209610" cy="195399"/>
            </a:xfrm>
            <a:custGeom>
              <a:avLst/>
              <a:gdLst>
                <a:gd name="T0" fmla="*/ 177 w 177"/>
                <a:gd name="T1" fmla="*/ 51 h 165"/>
                <a:gd name="T2" fmla="*/ 43 w 177"/>
                <a:gd name="T3" fmla="*/ 165 h 165"/>
                <a:gd name="T4" fmla="*/ 0 w 177"/>
                <a:gd name="T5" fmla="*/ 115 h 165"/>
                <a:gd name="T6" fmla="*/ 133 w 177"/>
                <a:gd name="T7" fmla="*/ 0 h 165"/>
                <a:gd name="T8" fmla="*/ 177 w 177"/>
                <a:gd name="T9" fmla="*/ 51 h 165"/>
              </a:gdLst>
              <a:ahLst/>
              <a:cxnLst>
                <a:cxn ang="0">
                  <a:pos x="T0" y="T1"/>
                </a:cxn>
                <a:cxn ang="0">
                  <a:pos x="T2" y="T3"/>
                </a:cxn>
                <a:cxn ang="0">
                  <a:pos x="T4" y="T5"/>
                </a:cxn>
                <a:cxn ang="0">
                  <a:pos x="T6" y="T7"/>
                </a:cxn>
                <a:cxn ang="0">
                  <a:pos x="T8" y="T9"/>
                </a:cxn>
              </a:cxnLst>
              <a:rect l="0" t="0" r="r" b="b"/>
              <a:pathLst>
                <a:path w="177" h="165">
                  <a:moveTo>
                    <a:pt x="177" y="51"/>
                  </a:moveTo>
                  <a:lnTo>
                    <a:pt x="43" y="165"/>
                  </a:lnTo>
                  <a:lnTo>
                    <a:pt x="0" y="115"/>
                  </a:lnTo>
                  <a:lnTo>
                    <a:pt x="133" y="0"/>
                  </a:lnTo>
                  <a:lnTo>
                    <a:pt x="177" y="51"/>
                  </a:lnTo>
                  <a:close/>
                </a:path>
              </a:pathLst>
            </a:custGeom>
            <a:solidFill>
              <a:srgbClr val="F73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3" name="iṣ1iḓê"/>
            <p:cNvSpPr/>
            <p:nvPr userDrawn="1"/>
          </p:nvSpPr>
          <p:spPr bwMode="auto">
            <a:xfrm>
              <a:off x="4999171" y="3038080"/>
              <a:ext cx="206057" cy="181189"/>
            </a:xfrm>
            <a:custGeom>
              <a:avLst/>
              <a:gdLst>
                <a:gd name="T0" fmla="*/ 174 w 174"/>
                <a:gd name="T1" fmla="*/ 20 h 153"/>
                <a:gd name="T2" fmla="*/ 18 w 174"/>
                <a:gd name="T3" fmla="*/ 153 h 153"/>
                <a:gd name="T4" fmla="*/ 0 w 174"/>
                <a:gd name="T5" fmla="*/ 133 h 153"/>
                <a:gd name="T6" fmla="*/ 156 w 174"/>
                <a:gd name="T7" fmla="*/ 0 h 153"/>
                <a:gd name="T8" fmla="*/ 174 w 174"/>
                <a:gd name="T9" fmla="*/ 20 h 153"/>
              </a:gdLst>
              <a:ahLst/>
              <a:cxnLst>
                <a:cxn ang="0">
                  <a:pos x="T0" y="T1"/>
                </a:cxn>
                <a:cxn ang="0">
                  <a:pos x="T2" y="T3"/>
                </a:cxn>
                <a:cxn ang="0">
                  <a:pos x="T4" y="T5"/>
                </a:cxn>
                <a:cxn ang="0">
                  <a:pos x="T6" y="T7"/>
                </a:cxn>
                <a:cxn ang="0">
                  <a:pos x="T8" y="T9"/>
                </a:cxn>
              </a:cxnLst>
              <a:rect l="0" t="0" r="r" b="b"/>
              <a:pathLst>
                <a:path w="174" h="153">
                  <a:moveTo>
                    <a:pt x="174" y="20"/>
                  </a:moveTo>
                  <a:lnTo>
                    <a:pt x="18" y="153"/>
                  </a:lnTo>
                  <a:lnTo>
                    <a:pt x="0" y="133"/>
                  </a:lnTo>
                  <a:lnTo>
                    <a:pt x="156" y="0"/>
                  </a:lnTo>
                  <a:lnTo>
                    <a:pt x="174" y="20"/>
                  </a:lnTo>
                  <a:close/>
                </a:path>
              </a:pathLst>
            </a:custGeom>
            <a:solidFill>
              <a:srgbClr val="6F573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4" name="îŝļídè"/>
            <p:cNvSpPr/>
            <p:nvPr userDrawn="1"/>
          </p:nvSpPr>
          <p:spPr bwMode="auto">
            <a:xfrm>
              <a:off x="4671138" y="2951630"/>
              <a:ext cx="198952" cy="261717"/>
            </a:xfrm>
            <a:custGeom>
              <a:avLst/>
              <a:gdLst>
                <a:gd name="T0" fmla="*/ 45 w 97"/>
                <a:gd name="T1" fmla="*/ 12 h 128"/>
                <a:gd name="T2" fmla="*/ 0 w 97"/>
                <a:gd name="T3" fmla="*/ 113 h 128"/>
                <a:gd name="T4" fmla="*/ 7 w 97"/>
                <a:gd name="T5" fmla="*/ 121 h 128"/>
                <a:gd name="T6" fmla="*/ 97 w 97"/>
                <a:gd name="T7" fmla="*/ 45 h 128"/>
                <a:gd name="T8" fmla="*/ 59 w 97"/>
                <a:gd name="T9" fmla="*/ 0 h 128"/>
                <a:gd name="T10" fmla="*/ 45 w 97"/>
                <a:gd name="T11" fmla="*/ 12 h 128"/>
              </a:gdLst>
              <a:ahLst/>
              <a:cxnLst>
                <a:cxn ang="0">
                  <a:pos x="T0" y="T1"/>
                </a:cxn>
                <a:cxn ang="0">
                  <a:pos x="T2" y="T3"/>
                </a:cxn>
                <a:cxn ang="0">
                  <a:pos x="T4" y="T5"/>
                </a:cxn>
                <a:cxn ang="0">
                  <a:pos x="T6" y="T7"/>
                </a:cxn>
                <a:cxn ang="0">
                  <a:pos x="T8" y="T9"/>
                </a:cxn>
                <a:cxn ang="0">
                  <a:pos x="T10" y="T11"/>
                </a:cxn>
              </a:cxnLst>
              <a:rect l="0" t="0" r="r" b="b"/>
              <a:pathLst>
                <a:path w="97" h="128">
                  <a:moveTo>
                    <a:pt x="45" y="12"/>
                  </a:moveTo>
                  <a:cubicBezTo>
                    <a:pt x="45" y="12"/>
                    <a:pt x="28" y="68"/>
                    <a:pt x="0" y="113"/>
                  </a:cubicBezTo>
                  <a:cubicBezTo>
                    <a:pt x="13" y="128"/>
                    <a:pt x="7" y="121"/>
                    <a:pt x="7" y="121"/>
                  </a:cubicBezTo>
                  <a:cubicBezTo>
                    <a:pt x="97" y="45"/>
                    <a:pt x="97" y="45"/>
                    <a:pt x="97" y="45"/>
                  </a:cubicBezTo>
                  <a:cubicBezTo>
                    <a:pt x="59" y="0"/>
                    <a:pt x="59" y="0"/>
                    <a:pt x="59" y="0"/>
                  </a:cubicBezTo>
                  <a:lnTo>
                    <a:pt x="45" y="12"/>
                  </a:lnTo>
                  <a:close/>
                </a:path>
              </a:pathLst>
            </a:custGeom>
            <a:solidFill>
              <a:srgbClr val="2B57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5" name="ïṣļîḍé"/>
            <p:cNvSpPr/>
            <p:nvPr userDrawn="1"/>
          </p:nvSpPr>
          <p:spPr bwMode="auto">
            <a:xfrm>
              <a:off x="4712586" y="3044001"/>
              <a:ext cx="176452" cy="132635"/>
            </a:xfrm>
            <a:custGeom>
              <a:avLst/>
              <a:gdLst>
                <a:gd name="T0" fmla="*/ 133 w 149"/>
                <a:gd name="T1" fmla="*/ 0 h 112"/>
                <a:gd name="T2" fmla="*/ 0 w 149"/>
                <a:gd name="T3" fmla="*/ 112 h 112"/>
                <a:gd name="T4" fmla="*/ 42 w 149"/>
                <a:gd name="T5" fmla="*/ 110 h 112"/>
                <a:gd name="T6" fmla="*/ 149 w 149"/>
                <a:gd name="T7" fmla="*/ 19 h 112"/>
                <a:gd name="T8" fmla="*/ 133 w 149"/>
                <a:gd name="T9" fmla="*/ 0 h 112"/>
              </a:gdLst>
              <a:ahLst/>
              <a:cxnLst>
                <a:cxn ang="0">
                  <a:pos x="T0" y="T1"/>
                </a:cxn>
                <a:cxn ang="0">
                  <a:pos x="T2" y="T3"/>
                </a:cxn>
                <a:cxn ang="0">
                  <a:pos x="T4" y="T5"/>
                </a:cxn>
                <a:cxn ang="0">
                  <a:pos x="T6" y="T7"/>
                </a:cxn>
                <a:cxn ang="0">
                  <a:pos x="T8" y="T9"/>
                </a:cxn>
              </a:cxnLst>
              <a:rect l="0" t="0" r="r" b="b"/>
              <a:pathLst>
                <a:path w="149" h="112">
                  <a:moveTo>
                    <a:pt x="133" y="0"/>
                  </a:moveTo>
                  <a:lnTo>
                    <a:pt x="0" y="112"/>
                  </a:lnTo>
                  <a:lnTo>
                    <a:pt x="42" y="110"/>
                  </a:lnTo>
                  <a:lnTo>
                    <a:pt x="149" y="19"/>
                  </a:lnTo>
                  <a:lnTo>
                    <a:pt x="133" y="0"/>
                  </a:lnTo>
                  <a:close/>
                </a:path>
              </a:pathLst>
            </a:custGeom>
            <a:solidFill>
              <a:srgbClr val="503E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6" name="ïṣḻiḍe"/>
            <p:cNvSpPr/>
            <p:nvPr userDrawn="1"/>
          </p:nvSpPr>
          <p:spPr bwMode="auto">
            <a:xfrm>
              <a:off x="4622584" y="2867550"/>
              <a:ext cx="159872" cy="213163"/>
            </a:xfrm>
            <a:custGeom>
              <a:avLst/>
              <a:gdLst>
                <a:gd name="T0" fmla="*/ 36 w 78"/>
                <a:gd name="T1" fmla="*/ 10 h 104"/>
                <a:gd name="T2" fmla="*/ 0 w 78"/>
                <a:gd name="T3" fmla="*/ 92 h 104"/>
                <a:gd name="T4" fmla="*/ 5 w 78"/>
                <a:gd name="T5" fmla="*/ 99 h 104"/>
                <a:gd name="T6" fmla="*/ 78 w 78"/>
                <a:gd name="T7" fmla="*/ 36 h 104"/>
                <a:gd name="T8" fmla="*/ 47 w 78"/>
                <a:gd name="T9" fmla="*/ 0 h 104"/>
                <a:gd name="T10" fmla="*/ 36 w 78"/>
                <a:gd name="T11" fmla="*/ 10 h 104"/>
              </a:gdLst>
              <a:ahLst/>
              <a:cxnLst>
                <a:cxn ang="0">
                  <a:pos x="T0" y="T1"/>
                </a:cxn>
                <a:cxn ang="0">
                  <a:pos x="T2" y="T3"/>
                </a:cxn>
                <a:cxn ang="0">
                  <a:pos x="T4" y="T5"/>
                </a:cxn>
                <a:cxn ang="0">
                  <a:pos x="T6" y="T7"/>
                </a:cxn>
                <a:cxn ang="0">
                  <a:pos x="T8" y="T9"/>
                </a:cxn>
                <a:cxn ang="0">
                  <a:pos x="T10" y="T11"/>
                </a:cxn>
              </a:cxnLst>
              <a:rect l="0" t="0" r="r" b="b"/>
              <a:pathLst>
                <a:path w="78" h="104">
                  <a:moveTo>
                    <a:pt x="36" y="10"/>
                  </a:moveTo>
                  <a:cubicBezTo>
                    <a:pt x="36" y="10"/>
                    <a:pt x="23" y="55"/>
                    <a:pt x="0" y="92"/>
                  </a:cubicBezTo>
                  <a:cubicBezTo>
                    <a:pt x="10" y="104"/>
                    <a:pt x="5" y="99"/>
                    <a:pt x="5" y="99"/>
                  </a:cubicBezTo>
                  <a:cubicBezTo>
                    <a:pt x="78" y="36"/>
                    <a:pt x="78" y="36"/>
                    <a:pt x="78" y="36"/>
                  </a:cubicBezTo>
                  <a:cubicBezTo>
                    <a:pt x="47" y="0"/>
                    <a:pt x="47" y="0"/>
                    <a:pt x="47" y="0"/>
                  </a:cubicBezTo>
                  <a:lnTo>
                    <a:pt x="36" y="10"/>
                  </a:lnTo>
                  <a:close/>
                </a:path>
              </a:pathLst>
            </a:custGeom>
            <a:solidFill>
              <a:srgbClr val="2B57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7" name="ïṡḷîḋé"/>
            <p:cNvSpPr/>
            <p:nvPr userDrawn="1"/>
          </p:nvSpPr>
          <p:spPr bwMode="auto">
            <a:xfrm>
              <a:off x="4594162" y="2847417"/>
              <a:ext cx="121977" cy="92370"/>
            </a:xfrm>
            <a:custGeom>
              <a:avLst/>
              <a:gdLst>
                <a:gd name="T0" fmla="*/ 91 w 103"/>
                <a:gd name="T1" fmla="*/ 0 h 78"/>
                <a:gd name="T2" fmla="*/ 0 w 103"/>
                <a:gd name="T3" fmla="*/ 78 h 78"/>
                <a:gd name="T4" fmla="*/ 36 w 103"/>
                <a:gd name="T5" fmla="*/ 74 h 78"/>
                <a:gd name="T6" fmla="*/ 103 w 103"/>
                <a:gd name="T7" fmla="*/ 15 h 78"/>
                <a:gd name="T8" fmla="*/ 91 w 103"/>
                <a:gd name="T9" fmla="*/ 0 h 78"/>
              </a:gdLst>
              <a:ahLst/>
              <a:cxnLst>
                <a:cxn ang="0">
                  <a:pos x="T0" y="T1"/>
                </a:cxn>
                <a:cxn ang="0">
                  <a:pos x="T2" y="T3"/>
                </a:cxn>
                <a:cxn ang="0">
                  <a:pos x="T4" y="T5"/>
                </a:cxn>
                <a:cxn ang="0">
                  <a:pos x="T6" y="T7"/>
                </a:cxn>
                <a:cxn ang="0">
                  <a:pos x="T8" y="T9"/>
                </a:cxn>
              </a:cxnLst>
              <a:rect l="0" t="0" r="r" b="b"/>
              <a:pathLst>
                <a:path w="103" h="78">
                  <a:moveTo>
                    <a:pt x="91" y="0"/>
                  </a:moveTo>
                  <a:lnTo>
                    <a:pt x="0" y="78"/>
                  </a:lnTo>
                  <a:lnTo>
                    <a:pt x="36" y="74"/>
                  </a:lnTo>
                  <a:lnTo>
                    <a:pt x="103" y="15"/>
                  </a:lnTo>
                  <a:lnTo>
                    <a:pt x="91" y="0"/>
                  </a:lnTo>
                  <a:close/>
                </a:path>
              </a:pathLst>
            </a:custGeom>
            <a:solidFill>
              <a:srgbClr val="503E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8" name="îṡļïḋe"/>
            <p:cNvSpPr/>
            <p:nvPr userDrawn="1"/>
          </p:nvSpPr>
          <p:spPr bwMode="auto">
            <a:xfrm>
              <a:off x="4645085" y="2940972"/>
              <a:ext cx="155135" cy="119608"/>
            </a:xfrm>
            <a:custGeom>
              <a:avLst/>
              <a:gdLst>
                <a:gd name="T0" fmla="*/ 116 w 131"/>
                <a:gd name="T1" fmla="*/ 0 h 101"/>
                <a:gd name="T2" fmla="*/ 0 w 131"/>
                <a:gd name="T3" fmla="*/ 101 h 101"/>
                <a:gd name="T4" fmla="*/ 38 w 131"/>
                <a:gd name="T5" fmla="*/ 97 h 101"/>
                <a:gd name="T6" fmla="*/ 131 w 131"/>
                <a:gd name="T7" fmla="*/ 18 h 101"/>
                <a:gd name="T8" fmla="*/ 116 w 131"/>
                <a:gd name="T9" fmla="*/ 0 h 101"/>
              </a:gdLst>
              <a:ahLst/>
              <a:cxnLst>
                <a:cxn ang="0">
                  <a:pos x="T0" y="T1"/>
                </a:cxn>
                <a:cxn ang="0">
                  <a:pos x="T2" y="T3"/>
                </a:cxn>
                <a:cxn ang="0">
                  <a:pos x="T4" y="T5"/>
                </a:cxn>
                <a:cxn ang="0">
                  <a:pos x="T6" y="T7"/>
                </a:cxn>
                <a:cxn ang="0">
                  <a:pos x="T8" y="T9"/>
                </a:cxn>
              </a:cxnLst>
              <a:rect l="0" t="0" r="r" b="b"/>
              <a:pathLst>
                <a:path w="131" h="101">
                  <a:moveTo>
                    <a:pt x="116" y="0"/>
                  </a:moveTo>
                  <a:lnTo>
                    <a:pt x="0" y="101"/>
                  </a:lnTo>
                  <a:lnTo>
                    <a:pt x="38" y="97"/>
                  </a:lnTo>
                  <a:lnTo>
                    <a:pt x="131" y="18"/>
                  </a:lnTo>
                  <a:lnTo>
                    <a:pt x="116" y="0"/>
                  </a:lnTo>
                  <a:close/>
                </a:path>
              </a:pathLst>
            </a:custGeom>
            <a:solidFill>
              <a:srgbClr val="503E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9" name="isľídé"/>
            <p:cNvSpPr/>
            <p:nvPr userDrawn="1"/>
          </p:nvSpPr>
          <p:spPr bwMode="auto">
            <a:xfrm>
              <a:off x="4636795" y="2865181"/>
              <a:ext cx="110134" cy="104213"/>
            </a:xfrm>
            <a:custGeom>
              <a:avLst/>
              <a:gdLst>
                <a:gd name="T0" fmla="*/ 93 w 93"/>
                <a:gd name="T1" fmla="*/ 30 h 88"/>
                <a:gd name="T2" fmla="*/ 24 w 93"/>
                <a:gd name="T3" fmla="*/ 88 h 88"/>
                <a:gd name="T4" fmla="*/ 0 w 93"/>
                <a:gd name="T5" fmla="*/ 59 h 88"/>
                <a:gd name="T6" fmla="*/ 67 w 93"/>
                <a:gd name="T7" fmla="*/ 0 h 88"/>
                <a:gd name="T8" fmla="*/ 93 w 93"/>
                <a:gd name="T9" fmla="*/ 30 h 88"/>
              </a:gdLst>
              <a:ahLst/>
              <a:cxnLst>
                <a:cxn ang="0">
                  <a:pos x="T0" y="T1"/>
                </a:cxn>
                <a:cxn ang="0">
                  <a:pos x="T2" y="T3"/>
                </a:cxn>
                <a:cxn ang="0">
                  <a:pos x="T4" y="T5"/>
                </a:cxn>
                <a:cxn ang="0">
                  <a:pos x="T6" y="T7"/>
                </a:cxn>
                <a:cxn ang="0">
                  <a:pos x="T8" y="T9"/>
                </a:cxn>
              </a:cxnLst>
              <a:rect l="0" t="0" r="r" b="b"/>
              <a:pathLst>
                <a:path w="93" h="88">
                  <a:moveTo>
                    <a:pt x="93" y="30"/>
                  </a:moveTo>
                  <a:lnTo>
                    <a:pt x="24" y="88"/>
                  </a:lnTo>
                  <a:lnTo>
                    <a:pt x="0" y="59"/>
                  </a:lnTo>
                  <a:lnTo>
                    <a:pt x="67" y="0"/>
                  </a:lnTo>
                  <a:lnTo>
                    <a:pt x="93" y="30"/>
                  </a:lnTo>
                  <a:close/>
                </a:path>
              </a:pathLst>
            </a:custGeom>
            <a:solidFill>
              <a:srgbClr val="9B12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0" name="ïSḷîḓé"/>
            <p:cNvSpPr/>
            <p:nvPr userDrawn="1"/>
          </p:nvSpPr>
          <p:spPr bwMode="auto">
            <a:xfrm>
              <a:off x="4690086" y="2962289"/>
              <a:ext cx="139740" cy="127898"/>
            </a:xfrm>
            <a:custGeom>
              <a:avLst/>
              <a:gdLst>
                <a:gd name="T0" fmla="*/ 118 w 118"/>
                <a:gd name="T1" fmla="*/ 29 h 108"/>
                <a:gd name="T2" fmla="*/ 26 w 118"/>
                <a:gd name="T3" fmla="*/ 108 h 108"/>
                <a:gd name="T4" fmla="*/ 0 w 118"/>
                <a:gd name="T5" fmla="*/ 79 h 108"/>
                <a:gd name="T6" fmla="*/ 93 w 118"/>
                <a:gd name="T7" fmla="*/ 0 h 108"/>
                <a:gd name="T8" fmla="*/ 118 w 118"/>
                <a:gd name="T9" fmla="*/ 29 h 108"/>
              </a:gdLst>
              <a:ahLst/>
              <a:cxnLst>
                <a:cxn ang="0">
                  <a:pos x="T0" y="T1"/>
                </a:cxn>
                <a:cxn ang="0">
                  <a:pos x="T2" y="T3"/>
                </a:cxn>
                <a:cxn ang="0">
                  <a:pos x="T4" y="T5"/>
                </a:cxn>
                <a:cxn ang="0">
                  <a:pos x="T6" y="T7"/>
                </a:cxn>
                <a:cxn ang="0">
                  <a:pos x="T8" y="T9"/>
                </a:cxn>
              </a:cxnLst>
              <a:rect l="0" t="0" r="r" b="b"/>
              <a:pathLst>
                <a:path w="118" h="108">
                  <a:moveTo>
                    <a:pt x="118" y="29"/>
                  </a:moveTo>
                  <a:lnTo>
                    <a:pt x="26" y="108"/>
                  </a:lnTo>
                  <a:lnTo>
                    <a:pt x="0" y="79"/>
                  </a:lnTo>
                  <a:lnTo>
                    <a:pt x="93" y="0"/>
                  </a:lnTo>
                  <a:lnTo>
                    <a:pt x="118" y="29"/>
                  </a:lnTo>
                  <a:close/>
                </a:path>
              </a:pathLst>
            </a:custGeom>
            <a:solidFill>
              <a:srgbClr val="9B12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1" name="ïśḻíḑé"/>
            <p:cNvSpPr/>
            <p:nvPr userDrawn="1"/>
          </p:nvSpPr>
          <p:spPr bwMode="auto">
            <a:xfrm>
              <a:off x="4763508" y="3066501"/>
              <a:ext cx="184741" cy="175267"/>
            </a:xfrm>
            <a:custGeom>
              <a:avLst/>
              <a:gdLst>
                <a:gd name="T0" fmla="*/ 50 w 156"/>
                <a:gd name="T1" fmla="*/ 148 h 148"/>
                <a:gd name="T2" fmla="*/ 156 w 156"/>
                <a:gd name="T3" fmla="*/ 59 h 148"/>
                <a:gd name="T4" fmla="*/ 106 w 156"/>
                <a:gd name="T5" fmla="*/ 0 h 148"/>
                <a:gd name="T6" fmla="*/ 0 w 156"/>
                <a:gd name="T7" fmla="*/ 90 h 148"/>
                <a:gd name="T8" fmla="*/ 50 w 156"/>
                <a:gd name="T9" fmla="*/ 148 h 148"/>
              </a:gdLst>
              <a:ahLst/>
              <a:cxnLst>
                <a:cxn ang="0">
                  <a:pos x="T0" y="T1"/>
                </a:cxn>
                <a:cxn ang="0">
                  <a:pos x="T2" y="T3"/>
                </a:cxn>
                <a:cxn ang="0">
                  <a:pos x="T4" y="T5"/>
                </a:cxn>
                <a:cxn ang="0">
                  <a:pos x="T6" y="T7"/>
                </a:cxn>
                <a:cxn ang="0">
                  <a:pos x="T8" y="T9"/>
                </a:cxn>
              </a:cxnLst>
              <a:rect l="0" t="0" r="r" b="b"/>
              <a:pathLst>
                <a:path w="156" h="148">
                  <a:moveTo>
                    <a:pt x="50" y="148"/>
                  </a:moveTo>
                  <a:lnTo>
                    <a:pt x="156" y="59"/>
                  </a:lnTo>
                  <a:lnTo>
                    <a:pt x="106" y="0"/>
                  </a:lnTo>
                  <a:lnTo>
                    <a:pt x="0" y="90"/>
                  </a:lnTo>
                  <a:lnTo>
                    <a:pt x="50" y="148"/>
                  </a:lnTo>
                  <a:close/>
                </a:path>
              </a:pathLst>
            </a:custGeom>
            <a:solidFill>
              <a:srgbClr val="9B12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2" name="íş1idè"/>
            <p:cNvSpPr/>
            <p:nvPr userDrawn="1"/>
          </p:nvSpPr>
          <p:spPr bwMode="auto">
            <a:xfrm>
              <a:off x="4788377" y="3086633"/>
              <a:ext cx="148030" cy="143293"/>
            </a:xfrm>
            <a:custGeom>
              <a:avLst/>
              <a:gdLst>
                <a:gd name="T0" fmla="*/ 42 w 125"/>
                <a:gd name="T1" fmla="*/ 121 h 121"/>
                <a:gd name="T2" fmla="*/ 125 w 125"/>
                <a:gd name="T3" fmla="*/ 50 h 121"/>
                <a:gd name="T4" fmla="*/ 81 w 125"/>
                <a:gd name="T5" fmla="*/ 0 h 121"/>
                <a:gd name="T6" fmla="*/ 0 w 125"/>
                <a:gd name="T7" fmla="*/ 71 h 121"/>
                <a:gd name="T8" fmla="*/ 42 w 125"/>
                <a:gd name="T9" fmla="*/ 121 h 121"/>
              </a:gdLst>
              <a:ahLst/>
              <a:cxnLst>
                <a:cxn ang="0">
                  <a:pos x="T0" y="T1"/>
                </a:cxn>
                <a:cxn ang="0">
                  <a:pos x="T2" y="T3"/>
                </a:cxn>
                <a:cxn ang="0">
                  <a:pos x="T4" y="T5"/>
                </a:cxn>
                <a:cxn ang="0">
                  <a:pos x="T6" y="T7"/>
                </a:cxn>
                <a:cxn ang="0">
                  <a:pos x="T8" y="T9"/>
                </a:cxn>
              </a:cxnLst>
              <a:rect l="0" t="0" r="r" b="b"/>
              <a:pathLst>
                <a:path w="125" h="121">
                  <a:moveTo>
                    <a:pt x="42" y="121"/>
                  </a:moveTo>
                  <a:lnTo>
                    <a:pt x="125" y="50"/>
                  </a:lnTo>
                  <a:lnTo>
                    <a:pt x="81" y="0"/>
                  </a:lnTo>
                  <a:lnTo>
                    <a:pt x="0" y="71"/>
                  </a:lnTo>
                  <a:lnTo>
                    <a:pt x="42" y="121"/>
                  </a:lnTo>
                  <a:close/>
                </a:path>
              </a:pathLst>
            </a:custGeom>
            <a:solidFill>
              <a:srgbClr val="503E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3" name="isľïḓé"/>
            <p:cNvSpPr/>
            <p:nvPr userDrawn="1"/>
          </p:nvSpPr>
          <p:spPr bwMode="auto">
            <a:xfrm>
              <a:off x="4793114" y="3136371"/>
              <a:ext cx="206057" cy="191846"/>
            </a:xfrm>
            <a:custGeom>
              <a:avLst/>
              <a:gdLst>
                <a:gd name="T0" fmla="*/ 43 w 174"/>
                <a:gd name="T1" fmla="*/ 162 h 162"/>
                <a:gd name="T2" fmla="*/ 174 w 174"/>
                <a:gd name="T3" fmla="*/ 50 h 162"/>
                <a:gd name="T4" fmla="*/ 131 w 174"/>
                <a:gd name="T5" fmla="*/ 0 h 162"/>
                <a:gd name="T6" fmla="*/ 0 w 174"/>
                <a:gd name="T7" fmla="*/ 112 h 162"/>
                <a:gd name="T8" fmla="*/ 43 w 174"/>
                <a:gd name="T9" fmla="*/ 162 h 162"/>
              </a:gdLst>
              <a:ahLst/>
              <a:cxnLst>
                <a:cxn ang="0">
                  <a:pos x="T0" y="T1"/>
                </a:cxn>
                <a:cxn ang="0">
                  <a:pos x="T2" y="T3"/>
                </a:cxn>
                <a:cxn ang="0">
                  <a:pos x="T4" y="T5"/>
                </a:cxn>
                <a:cxn ang="0">
                  <a:pos x="T6" y="T7"/>
                </a:cxn>
                <a:cxn ang="0">
                  <a:pos x="T8" y="T9"/>
                </a:cxn>
              </a:cxnLst>
              <a:rect l="0" t="0" r="r" b="b"/>
              <a:pathLst>
                <a:path w="174" h="162">
                  <a:moveTo>
                    <a:pt x="43" y="162"/>
                  </a:moveTo>
                  <a:lnTo>
                    <a:pt x="174" y="50"/>
                  </a:lnTo>
                  <a:lnTo>
                    <a:pt x="131" y="0"/>
                  </a:lnTo>
                  <a:lnTo>
                    <a:pt x="0" y="112"/>
                  </a:lnTo>
                  <a:lnTo>
                    <a:pt x="43" y="162"/>
                  </a:lnTo>
                  <a:close/>
                </a:path>
              </a:pathLst>
            </a:custGeom>
            <a:solidFill>
              <a:srgbClr val="9B12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4" name="îşlíḓe"/>
            <p:cNvSpPr/>
            <p:nvPr userDrawn="1"/>
          </p:nvSpPr>
          <p:spPr bwMode="auto">
            <a:xfrm>
              <a:off x="4793114" y="3136371"/>
              <a:ext cx="206057" cy="191846"/>
            </a:xfrm>
            <a:custGeom>
              <a:avLst/>
              <a:gdLst>
                <a:gd name="T0" fmla="*/ 43 w 174"/>
                <a:gd name="T1" fmla="*/ 162 h 162"/>
                <a:gd name="T2" fmla="*/ 174 w 174"/>
                <a:gd name="T3" fmla="*/ 50 h 162"/>
                <a:gd name="T4" fmla="*/ 131 w 174"/>
                <a:gd name="T5" fmla="*/ 0 h 162"/>
                <a:gd name="T6" fmla="*/ 0 w 174"/>
                <a:gd name="T7" fmla="*/ 112 h 162"/>
                <a:gd name="T8" fmla="*/ 43 w 174"/>
                <a:gd name="T9" fmla="*/ 162 h 162"/>
              </a:gdLst>
              <a:ahLst/>
              <a:cxnLst>
                <a:cxn ang="0">
                  <a:pos x="T0" y="T1"/>
                </a:cxn>
                <a:cxn ang="0">
                  <a:pos x="T2" y="T3"/>
                </a:cxn>
                <a:cxn ang="0">
                  <a:pos x="T4" y="T5"/>
                </a:cxn>
                <a:cxn ang="0">
                  <a:pos x="T6" y="T7"/>
                </a:cxn>
                <a:cxn ang="0">
                  <a:pos x="T8" y="T9"/>
                </a:cxn>
              </a:cxnLst>
              <a:rect l="0" t="0" r="r" b="b"/>
              <a:pathLst>
                <a:path w="174" h="162">
                  <a:moveTo>
                    <a:pt x="43" y="162"/>
                  </a:moveTo>
                  <a:lnTo>
                    <a:pt x="174" y="50"/>
                  </a:lnTo>
                  <a:lnTo>
                    <a:pt x="131" y="0"/>
                  </a:lnTo>
                  <a:lnTo>
                    <a:pt x="0" y="112"/>
                  </a:lnTo>
                  <a:lnTo>
                    <a:pt x="43" y="1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5" name="iśļíḋè"/>
            <p:cNvSpPr/>
            <p:nvPr userDrawn="1"/>
          </p:nvSpPr>
          <p:spPr bwMode="auto">
            <a:xfrm>
              <a:off x="4816799" y="3195583"/>
              <a:ext cx="203689" cy="180004"/>
            </a:xfrm>
            <a:custGeom>
              <a:avLst/>
              <a:gdLst>
                <a:gd name="T0" fmla="*/ 18 w 172"/>
                <a:gd name="T1" fmla="*/ 152 h 152"/>
                <a:gd name="T2" fmla="*/ 172 w 172"/>
                <a:gd name="T3" fmla="*/ 20 h 152"/>
                <a:gd name="T4" fmla="*/ 154 w 172"/>
                <a:gd name="T5" fmla="*/ 0 h 152"/>
                <a:gd name="T6" fmla="*/ 0 w 172"/>
                <a:gd name="T7" fmla="*/ 133 h 152"/>
                <a:gd name="T8" fmla="*/ 18 w 172"/>
                <a:gd name="T9" fmla="*/ 152 h 152"/>
              </a:gdLst>
              <a:ahLst/>
              <a:cxnLst>
                <a:cxn ang="0">
                  <a:pos x="T0" y="T1"/>
                </a:cxn>
                <a:cxn ang="0">
                  <a:pos x="T2" y="T3"/>
                </a:cxn>
                <a:cxn ang="0">
                  <a:pos x="T4" y="T5"/>
                </a:cxn>
                <a:cxn ang="0">
                  <a:pos x="T6" y="T7"/>
                </a:cxn>
                <a:cxn ang="0">
                  <a:pos x="T8" y="T9"/>
                </a:cxn>
              </a:cxnLst>
              <a:rect l="0" t="0" r="r" b="b"/>
              <a:pathLst>
                <a:path w="172" h="152">
                  <a:moveTo>
                    <a:pt x="18" y="152"/>
                  </a:moveTo>
                  <a:lnTo>
                    <a:pt x="172" y="20"/>
                  </a:lnTo>
                  <a:lnTo>
                    <a:pt x="154" y="0"/>
                  </a:lnTo>
                  <a:lnTo>
                    <a:pt x="0" y="133"/>
                  </a:lnTo>
                  <a:lnTo>
                    <a:pt x="18" y="152"/>
                  </a:lnTo>
                  <a:close/>
                </a:path>
              </a:pathLst>
            </a:custGeom>
            <a:solidFill>
              <a:srgbClr val="6F573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6" name="í$ļiḓe"/>
            <p:cNvSpPr/>
            <p:nvPr userDrawn="1"/>
          </p:nvSpPr>
          <p:spPr bwMode="auto">
            <a:xfrm>
              <a:off x="4816799" y="3195583"/>
              <a:ext cx="203689" cy="180004"/>
            </a:xfrm>
            <a:custGeom>
              <a:avLst/>
              <a:gdLst>
                <a:gd name="T0" fmla="*/ 18 w 172"/>
                <a:gd name="T1" fmla="*/ 152 h 152"/>
                <a:gd name="T2" fmla="*/ 172 w 172"/>
                <a:gd name="T3" fmla="*/ 20 h 152"/>
                <a:gd name="T4" fmla="*/ 154 w 172"/>
                <a:gd name="T5" fmla="*/ 0 h 152"/>
                <a:gd name="T6" fmla="*/ 0 w 172"/>
                <a:gd name="T7" fmla="*/ 133 h 152"/>
                <a:gd name="T8" fmla="*/ 18 w 172"/>
                <a:gd name="T9" fmla="*/ 152 h 152"/>
              </a:gdLst>
              <a:ahLst/>
              <a:cxnLst>
                <a:cxn ang="0">
                  <a:pos x="T0" y="T1"/>
                </a:cxn>
                <a:cxn ang="0">
                  <a:pos x="T2" y="T3"/>
                </a:cxn>
                <a:cxn ang="0">
                  <a:pos x="T4" y="T5"/>
                </a:cxn>
                <a:cxn ang="0">
                  <a:pos x="T6" y="T7"/>
                </a:cxn>
                <a:cxn ang="0">
                  <a:pos x="T8" y="T9"/>
                </a:cxn>
              </a:cxnLst>
              <a:rect l="0" t="0" r="r" b="b"/>
              <a:pathLst>
                <a:path w="172" h="152">
                  <a:moveTo>
                    <a:pt x="18" y="152"/>
                  </a:moveTo>
                  <a:lnTo>
                    <a:pt x="172" y="20"/>
                  </a:lnTo>
                  <a:lnTo>
                    <a:pt x="154" y="0"/>
                  </a:lnTo>
                  <a:lnTo>
                    <a:pt x="0" y="133"/>
                  </a:lnTo>
                  <a:lnTo>
                    <a:pt x="18" y="1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7" name="ï$ḷiḍè"/>
            <p:cNvSpPr/>
            <p:nvPr userDrawn="1"/>
          </p:nvSpPr>
          <p:spPr bwMode="auto">
            <a:xfrm>
              <a:off x="4466265" y="2803601"/>
              <a:ext cx="3200993" cy="3196255"/>
            </a:xfrm>
            <a:prstGeom prst="ellipse">
              <a:avLst/>
            </a:prstGeom>
            <a:solidFill>
              <a:srgbClr val="60BF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8" name="ïS1ïḋê"/>
            <p:cNvSpPr/>
            <p:nvPr userDrawn="1"/>
          </p:nvSpPr>
          <p:spPr bwMode="auto">
            <a:xfrm>
              <a:off x="5267993" y="2803601"/>
              <a:ext cx="2399264" cy="2868220"/>
            </a:xfrm>
            <a:custGeom>
              <a:avLst/>
              <a:gdLst>
                <a:gd name="T0" fmla="*/ 607 w 1170"/>
                <a:gd name="T1" fmla="*/ 41 h 1401"/>
                <a:gd name="T2" fmla="*/ 689 w 1170"/>
                <a:gd name="T3" fmla="*/ 82 h 1401"/>
                <a:gd name="T4" fmla="*/ 650 w 1170"/>
                <a:gd name="T5" fmla="*/ 63 h 1401"/>
                <a:gd name="T6" fmla="*/ 559 w 1170"/>
                <a:gd name="T7" fmla="*/ 41 h 1401"/>
                <a:gd name="T8" fmla="*/ 524 w 1170"/>
                <a:gd name="T9" fmla="*/ 111 h 1401"/>
                <a:gd name="T10" fmla="*/ 615 w 1170"/>
                <a:gd name="T11" fmla="*/ 65 h 1401"/>
                <a:gd name="T12" fmla="*/ 734 w 1170"/>
                <a:gd name="T13" fmla="*/ 182 h 1401"/>
                <a:gd name="T14" fmla="*/ 639 w 1170"/>
                <a:gd name="T15" fmla="*/ 212 h 1401"/>
                <a:gd name="T16" fmla="*/ 561 w 1170"/>
                <a:gd name="T17" fmla="*/ 204 h 1401"/>
                <a:gd name="T18" fmla="*/ 450 w 1170"/>
                <a:gd name="T19" fmla="*/ 237 h 1401"/>
                <a:gd name="T20" fmla="*/ 313 w 1170"/>
                <a:gd name="T21" fmla="*/ 298 h 1401"/>
                <a:gd name="T22" fmla="*/ 226 w 1170"/>
                <a:gd name="T23" fmla="*/ 224 h 1401"/>
                <a:gd name="T24" fmla="*/ 98 w 1170"/>
                <a:gd name="T25" fmla="*/ 289 h 1401"/>
                <a:gd name="T26" fmla="*/ 168 w 1170"/>
                <a:gd name="T27" fmla="*/ 330 h 1401"/>
                <a:gd name="T28" fmla="*/ 161 w 1170"/>
                <a:gd name="T29" fmla="*/ 392 h 1401"/>
                <a:gd name="T30" fmla="*/ 174 w 1170"/>
                <a:gd name="T31" fmla="*/ 525 h 1401"/>
                <a:gd name="T32" fmla="*/ 309 w 1170"/>
                <a:gd name="T33" fmla="*/ 539 h 1401"/>
                <a:gd name="T34" fmla="*/ 327 w 1170"/>
                <a:gd name="T35" fmla="*/ 573 h 1401"/>
                <a:gd name="T36" fmla="*/ 426 w 1170"/>
                <a:gd name="T37" fmla="*/ 618 h 1401"/>
                <a:gd name="T38" fmla="*/ 487 w 1170"/>
                <a:gd name="T39" fmla="*/ 708 h 1401"/>
                <a:gd name="T40" fmla="*/ 574 w 1170"/>
                <a:gd name="T41" fmla="*/ 820 h 1401"/>
                <a:gd name="T42" fmla="*/ 485 w 1170"/>
                <a:gd name="T43" fmla="*/ 863 h 1401"/>
                <a:gd name="T44" fmla="*/ 546 w 1170"/>
                <a:gd name="T45" fmla="*/ 868 h 1401"/>
                <a:gd name="T46" fmla="*/ 546 w 1170"/>
                <a:gd name="T47" fmla="*/ 886 h 1401"/>
                <a:gd name="T48" fmla="*/ 575 w 1170"/>
                <a:gd name="T49" fmla="*/ 895 h 1401"/>
                <a:gd name="T50" fmla="*/ 625 w 1170"/>
                <a:gd name="T51" fmla="*/ 934 h 1401"/>
                <a:gd name="T52" fmla="*/ 721 w 1170"/>
                <a:gd name="T53" fmla="*/ 1026 h 1401"/>
                <a:gd name="T54" fmla="*/ 633 w 1170"/>
                <a:gd name="T55" fmla="*/ 1109 h 1401"/>
                <a:gd name="T56" fmla="*/ 576 w 1170"/>
                <a:gd name="T57" fmla="*/ 1169 h 1401"/>
                <a:gd name="T58" fmla="*/ 479 w 1170"/>
                <a:gd name="T59" fmla="*/ 1206 h 1401"/>
                <a:gd name="T60" fmla="*/ 308 w 1170"/>
                <a:gd name="T61" fmla="*/ 1271 h 1401"/>
                <a:gd name="T62" fmla="*/ 211 w 1170"/>
                <a:gd name="T63" fmla="*/ 1301 h 1401"/>
                <a:gd name="T64" fmla="*/ 90 w 1170"/>
                <a:gd name="T65" fmla="*/ 1344 h 1401"/>
                <a:gd name="T66" fmla="*/ 43 w 1170"/>
                <a:gd name="T67" fmla="*/ 1381 h 1401"/>
                <a:gd name="T68" fmla="*/ 38 w 1170"/>
                <a:gd name="T69" fmla="*/ 1235 h 1401"/>
                <a:gd name="T70" fmla="*/ 128 w 1170"/>
                <a:gd name="T71" fmla="*/ 1062 h 1401"/>
                <a:gd name="T72" fmla="*/ 105 w 1170"/>
                <a:gd name="T73" fmla="*/ 893 h 1401"/>
                <a:gd name="T74" fmla="*/ 81 w 1170"/>
                <a:gd name="T75" fmla="*/ 748 h 1401"/>
                <a:gd name="T76" fmla="*/ 199 w 1170"/>
                <a:gd name="T77" fmla="*/ 628 h 1401"/>
                <a:gd name="T78" fmla="*/ 139 w 1170"/>
                <a:gd name="T79" fmla="*/ 505 h 1401"/>
                <a:gd name="T80" fmla="*/ 96 w 1170"/>
                <a:gd name="T81" fmla="*/ 407 h 1401"/>
                <a:gd name="T82" fmla="*/ 30 w 1170"/>
                <a:gd name="T83" fmla="*/ 252 h 1401"/>
                <a:gd name="T84" fmla="*/ 11 w 1170"/>
                <a:gd name="T85" fmla="*/ 213 h 1401"/>
                <a:gd name="T86" fmla="*/ 40 w 1170"/>
                <a:gd name="T87" fmla="*/ 156 h 1401"/>
                <a:gd name="T88" fmla="*/ 242 w 1170"/>
                <a:gd name="T89" fmla="*/ 14 h 1401"/>
                <a:gd name="T90" fmla="*/ 1008 w 1170"/>
                <a:gd name="T91" fmla="*/ 355 h 1401"/>
                <a:gd name="T92" fmla="*/ 1114 w 1170"/>
                <a:gd name="T93" fmla="*/ 571 h 1401"/>
                <a:gd name="T94" fmla="*/ 1097 w 1170"/>
                <a:gd name="T95" fmla="*/ 503 h 1401"/>
                <a:gd name="T96" fmla="*/ 1118 w 1170"/>
                <a:gd name="T97" fmla="*/ 1062 h 1401"/>
                <a:gd name="T98" fmla="*/ 1096 w 1170"/>
                <a:gd name="T99" fmla="*/ 1011 h 1401"/>
                <a:gd name="T100" fmla="*/ 1004 w 1170"/>
                <a:gd name="T101" fmla="*/ 842 h 1401"/>
                <a:gd name="T102" fmla="*/ 1084 w 1170"/>
                <a:gd name="T103" fmla="*/ 625 h 1401"/>
                <a:gd name="T104" fmla="*/ 849 w 1170"/>
                <a:gd name="T105" fmla="*/ 160 h 1401"/>
                <a:gd name="T106" fmla="*/ 802 w 1170"/>
                <a:gd name="T107" fmla="*/ 163 h 1401"/>
                <a:gd name="T108" fmla="*/ 782 w 1170"/>
                <a:gd name="T109" fmla="*/ 134 h 1401"/>
                <a:gd name="T110" fmla="*/ 726 w 1170"/>
                <a:gd name="T111" fmla="*/ 240 h 1401"/>
                <a:gd name="T112" fmla="*/ 446 w 1170"/>
                <a:gd name="T113" fmla="*/ 496 h 1401"/>
                <a:gd name="T114" fmla="*/ 316 w 1170"/>
                <a:gd name="T115" fmla="*/ 437 h 1401"/>
                <a:gd name="T116" fmla="*/ 390 w 1170"/>
                <a:gd name="T117" fmla="*/ 472 h 1401"/>
                <a:gd name="T118" fmla="*/ 248 w 1170"/>
                <a:gd name="T119" fmla="*/ 346 h 1401"/>
                <a:gd name="T120" fmla="*/ 322 w 1170"/>
                <a:gd name="T121" fmla="*/ 400 h 1401"/>
                <a:gd name="T122" fmla="*/ 244 w 1170"/>
                <a:gd name="T123" fmla="*/ 338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0" h="1401">
                  <a:moveTo>
                    <a:pt x="390" y="0"/>
                  </a:moveTo>
                  <a:cubicBezTo>
                    <a:pt x="442" y="0"/>
                    <a:pt x="494" y="5"/>
                    <a:pt x="543" y="15"/>
                  </a:cubicBezTo>
                  <a:cubicBezTo>
                    <a:pt x="528" y="17"/>
                    <a:pt x="528" y="17"/>
                    <a:pt x="528" y="17"/>
                  </a:cubicBezTo>
                  <a:cubicBezTo>
                    <a:pt x="575" y="28"/>
                    <a:pt x="575" y="28"/>
                    <a:pt x="575" y="28"/>
                  </a:cubicBezTo>
                  <a:cubicBezTo>
                    <a:pt x="577" y="27"/>
                    <a:pt x="577" y="27"/>
                    <a:pt x="577" y="27"/>
                  </a:cubicBezTo>
                  <a:cubicBezTo>
                    <a:pt x="593" y="33"/>
                    <a:pt x="593" y="33"/>
                    <a:pt x="593" y="33"/>
                  </a:cubicBezTo>
                  <a:cubicBezTo>
                    <a:pt x="588" y="41"/>
                    <a:pt x="588" y="41"/>
                    <a:pt x="588" y="41"/>
                  </a:cubicBezTo>
                  <a:cubicBezTo>
                    <a:pt x="607" y="41"/>
                    <a:pt x="607" y="41"/>
                    <a:pt x="607" y="41"/>
                  </a:cubicBezTo>
                  <a:cubicBezTo>
                    <a:pt x="608" y="37"/>
                    <a:pt x="608" y="37"/>
                    <a:pt x="608" y="37"/>
                  </a:cubicBezTo>
                  <a:cubicBezTo>
                    <a:pt x="628" y="41"/>
                    <a:pt x="628" y="41"/>
                    <a:pt x="628" y="41"/>
                  </a:cubicBezTo>
                  <a:cubicBezTo>
                    <a:pt x="637" y="46"/>
                    <a:pt x="637" y="46"/>
                    <a:pt x="637" y="46"/>
                  </a:cubicBezTo>
                  <a:cubicBezTo>
                    <a:pt x="659" y="54"/>
                    <a:pt x="659" y="54"/>
                    <a:pt x="659" y="54"/>
                  </a:cubicBezTo>
                  <a:cubicBezTo>
                    <a:pt x="690" y="79"/>
                    <a:pt x="690" y="79"/>
                    <a:pt x="690" y="79"/>
                  </a:cubicBezTo>
                  <a:cubicBezTo>
                    <a:pt x="674" y="79"/>
                    <a:pt x="674" y="79"/>
                    <a:pt x="674" y="79"/>
                  </a:cubicBezTo>
                  <a:cubicBezTo>
                    <a:pt x="681" y="88"/>
                    <a:pt x="681" y="88"/>
                    <a:pt x="681" y="88"/>
                  </a:cubicBezTo>
                  <a:cubicBezTo>
                    <a:pt x="689" y="82"/>
                    <a:pt x="689" y="82"/>
                    <a:pt x="689" y="82"/>
                  </a:cubicBezTo>
                  <a:cubicBezTo>
                    <a:pt x="691" y="82"/>
                    <a:pt x="691" y="82"/>
                    <a:pt x="691" y="82"/>
                  </a:cubicBezTo>
                  <a:cubicBezTo>
                    <a:pt x="709" y="100"/>
                    <a:pt x="709" y="100"/>
                    <a:pt x="709" y="100"/>
                  </a:cubicBezTo>
                  <a:cubicBezTo>
                    <a:pt x="690" y="100"/>
                    <a:pt x="690" y="100"/>
                    <a:pt x="690" y="100"/>
                  </a:cubicBezTo>
                  <a:cubicBezTo>
                    <a:pt x="684" y="107"/>
                    <a:pt x="684" y="107"/>
                    <a:pt x="684" y="107"/>
                  </a:cubicBezTo>
                  <a:cubicBezTo>
                    <a:pt x="661" y="92"/>
                    <a:pt x="661" y="92"/>
                    <a:pt x="661" y="92"/>
                  </a:cubicBezTo>
                  <a:cubicBezTo>
                    <a:pt x="661" y="86"/>
                    <a:pt x="661" y="86"/>
                    <a:pt x="661" y="86"/>
                  </a:cubicBezTo>
                  <a:cubicBezTo>
                    <a:pt x="631" y="68"/>
                    <a:pt x="631" y="68"/>
                    <a:pt x="631" y="68"/>
                  </a:cubicBezTo>
                  <a:cubicBezTo>
                    <a:pt x="650" y="63"/>
                    <a:pt x="650" y="63"/>
                    <a:pt x="650" y="63"/>
                  </a:cubicBezTo>
                  <a:cubicBezTo>
                    <a:pt x="634" y="50"/>
                    <a:pt x="634" y="50"/>
                    <a:pt x="634" y="50"/>
                  </a:cubicBezTo>
                  <a:cubicBezTo>
                    <a:pt x="596" y="47"/>
                    <a:pt x="596" y="47"/>
                    <a:pt x="596" y="47"/>
                  </a:cubicBezTo>
                  <a:cubicBezTo>
                    <a:pt x="606" y="55"/>
                    <a:pt x="606" y="55"/>
                    <a:pt x="606" y="55"/>
                  </a:cubicBezTo>
                  <a:cubicBezTo>
                    <a:pt x="569" y="52"/>
                    <a:pt x="569" y="52"/>
                    <a:pt x="569" y="52"/>
                  </a:cubicBezTo>
                  <a:cubicBezTo>
                    <a:pt x="569" y="52"/>
                    <a:pt x="566" y="52"/>
                    <a:pt x="566" y="52"/>
                  </a:cubicBezTo>
                  <a:cubicBezTo>
                    <a:pt x="564" y="49"/>
                    <a:pt x="564" y="49"/>
                    <a:pt x="564" y="49"/>
                  </a:cubicBezTo>
                  <a:cubicBezTo>
                    <a:pt x="586" y="42"/>
                    <a:pt x="586" y="42"/>
                    <a:pt x="586" y="42"/>
                  </a:cubicBezTo>
                  <a:cubicBezTo>
                    <a:pt x="559" y="41"/>
                    <a:pt x="559" y="41"/>
                    <a:pt x="559" y="41"/>
                  </a:cubicBezTo>
                  <a:cubicBezTo>
                    <a:pt x="548" y="36"/>
                    <a:pt x="548" y="36"/>
                    <a:pt x="548" y="36"/>
                  </a:cubicBezTo>
                  <a:cubicBezTo>
                    <a:pt x="483" y="36"/>
                    <a:pt x="483" y="36"/>
                    <a:pt x="483" y="36"/>
                  </a:cubicBezTo>
                  <a:cubicBezTo>
                    <a:pt x="464" y="51"/>
                    <a:pt x="464" y="51"/>
                    <a:pt x="464" y="51"/>
                  </a:cubicBezTo>
                  <a:cubicBezTo>
                    <a:pt x="494" y="51"/>
                    <a:pt x="494" y="51"/>
                    <a:pt x="494" y="51"/>
                  </a:cubicBezTo>
                  <a:cubicBezTo>
                    <a:pt x="503" y="68"/>
                    <a:pt x="503" y="68"/>
                    <a:pt x="503" y="68"/>
                  </a:cubicBezTo>
                  <a:cubicBezTo>
                    <a:pt x="522" y="80"/>
                    <a:pt x="522" y="80"/>
                    <a:pt x="522" y="80"/>
                  </a:cubicBezTo>
                  <a:cubicBezTo>
                    <a:pt x="505" y="98"/>
                    <a:pt x="505" y="98"/>
                    <a:pt x="505" y="98"/>
                  </a:cubicBezTo>
                  <a:cubicBezTo>
                    <a:pt x="524" y="111"/>
                    <a:pt x="524" y="111"/>
                    <a:pt x="524" y="111"/>
                  </a:cubicBezTo>
                  <a:cubicBezTo>
                    <a:pt x="540" y="109"/>
                    <a:pt x="540" y="109"/>
                    <a:pt x="540" y="109"/>
                  </a:cubicBezTo>
                  <a:cubicBezTo>
                    <a:pt x="552" y="95"/>
                    <a:pt x="552" y="95"/>
                    <a:pt x="552" y="95"/>
                  </a:cubicBezTo>
                  <a:cubicBezTo>
                    <a:pt x="578" y="95"/>
                    <a:pt x="578" y="95"/>
                    <a:pt x="578" y="95"/>
                  </a:cubicBezTo>
                  <a:cubicBezTo>
                    <a:pt x="574" y="84"/>
                    <a:pt x="574" y="84"/>
                    <a:pt x="574" y="84"/>
                  </a:cubicBezTo>
                  <a:cubicBezTo>
                    <a:pt x="597" y="70"/>
                    <a:pt x="597" y="70"/>
                    <a:pt x="597" y="70"/>
                  </a:cubicBezTo>
                  <a:cubicBezTo>
                    <a:pt x="624" y="77"/>
                    <a:pt x="624" y="77"/>
                    <a:pt x="624" y="77"/>
                  </a:cubicBezTo>
                  <a:cubicBezTo>
                    <a:pt x="612" y="66"/>
                    <a:pt x="612" y="66"/>
                    <a:pt x="612" y="66"/>
                  </a:cubicBezTo>
                  <a:cubicBezTo>
                    <a:pt x="615" y="65"/>
                    <a:pt x="615" y="65"/>
                    <a:pt x="615" y="65"/>
                  </a:cubicBezTo>
                  <a:cubicBezTo>
                    <a:pt x="635" y="73"/>
                    <a:pt x="635" y="73"/>
                    <a:pt x="635" y="73"/>
                  </a:cubicBezTo>
                  <a:cubicBezTo>
                    <a:pt x="647" y="100"/>
                    <a:pt x="647" y="100"/>
                    <a:pt x="647" y="100"/>
                  </a:cubicBezTo>
                  <a:cubicBezTo>
                    <a:pt x="646" y="117"/>
                    <a:pt x="646" y="117"/>
                    <a:pt x="646" y="117"/>
                  </a:cubicBezTo>
                  <a:cubicBezTo>
                    <a:pt x="666" y="121"/>
                    <a:pt x="666" y="121"/>
                    <a:pt x="666" y="121"/>
                  </a:cubicBezTo>
                  <a:cubicBezTo>
                    <a:pt x="674" y="112"/>
                    <a:pt x="674" y="112"/>
                    <a:pt x="674" y="112"/>
                  </a:cubicBezTo>
                  <a:cubicBezTo>
                    <a:pt x="683" y="118"/>
                    <a:pt x="683" y="118"/>
                    <a:pt x="683" y="118"/>
                  </a:cubicBezTo>
                  <a:cubicBezTo>
                    <a:pt x="688" y="142"/>
                    <a:pt x="688" y="142"/>
                    <a:pt x="688" y="142"/>
                  </a:cubicBezTo>
                  <a:cubicBezTo>
                    <a:pt x="734" y="182"/>
                    <a:pt x="734" y="182"/>
                    <a:pt x="734" y="182"/>
                  </a:cubicBezTo>
                  <a:cubicBezTo>
                    <a:pt x="730" y="194"/>
                    <a:pt x="730" y="194"/>
                    <a:pt x="730" y="194"/>
                  </a:cubicBezTo>
                  <a:cubicBezTo>
                    <a:pt x="682" y="187"/>
                    <a:pt x="682" y="187"/>
                    <a:pt x="682" y="187"/>
                  </a:cubicBezTo>
                  <a:cubicBezTo>
                    <a:pt x="648" y="164"/>
                    <a:pt x="648" y="164"/>
                    <a:pt x="648" y="164"/>
                  </a:cubicBezTo>
                  <a:cubicBezTo>
                    <a:pt x="614" y="162"/>
                    <a:pt x="614" y="162"/>
                    <a:pt x="614" y="162"/>
                  </a:cubicBezTo>
                  <a:cubicBezTo>
                    <a:pt x="610" y="169"/>
                    <a:pt x="610" y="169"/>
                    <a:pt x="610" y="169"/>
                  </a:cubicBezTo>
                  <a:cubicBezTo>
                    <a:pt x="639" y="185"/>
                    <a:pt x="639" y="185"/>
                    <a:pt x="639" y="185"/>
                  </a:cubicBezTo>
                  <a:cubicBezTo>
                    <a:pt x="631" y="200"/>
                    <a:pt x="631" y="200"/>
                    <a:pt x="631" y="200"/>
                  </a:cubicBezTo>
                  <a:cubicBezTo>
                    <a:pt x="639" y="212"/>
                    <a:pt x="639" y="212"/>
                    <a:pt x="639" y="212"/>
                  </a:cubicBezTo>
                  <a:cubicBezTo>
                    <a:pt x="668" y="221"/>
                    <a:pt x="668" y="221"/>
                    <a:pt x="668" y="221"/>
                  </a:cubicBezTo>
                  <a:cubicBezTo>
                    <a:pt x="664" y="230"/>
                    <a:pt x="664" y="230"/>
                    <a:pt x="664" y="230"/>
                  </a:cubicBezTo>
                  <a:cubicBezTo>
                    <a:pt x="625" y="219"/>
                    <a:pt x="625" y="219"/>
                    <a:pt x="625" y="219"/>
                  </a:cubicBezTo>
                  <a:cubicBezTo>
                    <a:pt x="600" y="221"/>
                    <a:pt x="600" y="221"/>
                    <a:pt x="600" y="221"/>
                  </a:cubicBezTo>
                  <a:cubicBezTo>
                    <a:pt x="610" y="213"/>
                    <a:pt x="610" y="213"/>
                    <a:pt x="610" y="213"/>
                  </a:cubicBezTo>
                  <a:cubicBezTo>
                    <a:pt x="613" y="203"/>
                    <a:pt x="613" y="203"/>
                    <a:pt x="613" y="203"/>
                  </a:cubicBezTo>
                  <a:cubicBezTo>
                    <a:pt x="589" y="206"/>
                    <a:pt x="589" y="206"/>
                    <a:pt x="589" y="206"/>
                  </a:cubicBezTo>
                  <a:cubicBezTo>
                    <a:pt x="561" y="204"/>
                    <a:pt x="561" y="204"/>
                    <a:pt x="561" y="204"/>
                  </a:cubicBezTo>
                  <a:cubicBezTo>
                    <a:pt x="548" y="214"/>
                    <a:pt x="548" y="214"/>
                    <a:pt x="548" y="214"/>
                  </a:cubicBezTo>
                  <a:cubicBezTo>
                    <a:pt x="531" y="208"/>
                    <a:pt x="531" y="208"/>
                    <a:pt x="531" y="208"/>
                  </a:cubicBezTo>
                  <a:cubicBezTo>
                    <a:pt x="508" y="208"/>
                    <a:pt x="508" y="208"/>
                    <a:pt x="508" y="208"/>
                  </a:cubicBezTo>
                  <a:cubicBezTo>
                    <a:pt x="496" y="215"/>
                    <a:pt x="496" y="215"/>
                    <a:pt x="496" y="215"/>
                  </a:cubicBezTo>
                  <a:cubicBezTo>
                    <a:pt x="480" y="220"/>
                    <a:pt x="480" y="220"/>
                    <a:pt x="480" y="220"/>
                  </a:cubicBezTo>
                  <a:cubicBezTo>
                    <a:pt x="471" y="209"/>
                    <a:pt x="471" y="209"/>
                    <a:pt x="471" y="209"/>
                  </a:cubicBezTo>
                  <a:cubicBezTo>
                    <a:pt x="460" y="235"/>
                    <a:pt x="460" y="235"/>
                    <a:pt x="460" y="235"/>
                  </a:cubicBezTo>
                  <a:cubicBezTo>
                    <a:pt x="450" y="237"/>
                    <a:pt x="450" y="237"/>
                    <a:pt x="450" y="237"/>
                  </a:cubicBezTo>
                  <a:cubicBezTo>
                    <a:pt x="440" y="244"/>
                    <a:pt x="440" y="244"/>
                    <a:pt x="440" y="244"/>
                  </a:cubicBezTo>
                  <a:cubicBezTo>
                    <a:pt x="361" y="251"/>
                    <a:pt x="361" y="251"/>
                    <a:pt x="361" y="251"/>
                  </a:cubicBezTo>
                  <a:cubicBezTo>
                    <a:pt x="347" y="266"/>
                    <a:pt x="347" y="266"/>
                    <a:pt x="347" y="266"/>
                  </a:cubicBezTo>
                  <a:cubicBezTo>
                    <a:pt x="348" y="296"/>
                    <a:pt x="348" y="296"/>
                    <a:pt x="348" y="296"/>
                  </a:cubicBezTo>
                  <a:cubicBezTo>
                    <a:pt x="337" y="314"/>
                    <a:pt x="337" y="314"/>
                    <a:pt x="337" y="314"/>
                  </a:cubicBezTo>
                  <a:cubicBezTo>
                    <a:pt x="321" y="328"/>
                    <a:pt x="321" y="328"/>
                    <a:pt x="321" y="328"/>
                  </a:cubicBezTo>
                  <a:cubicBezTo>
                    <a:pt x="312" y="326"/>
                    <a:pt x="312" y="326"/>
                    <a:pt x="312" y="326"/>
                  </a:cubicBezTo>
                  <a:cubicBezTo>
                    <a:pt x="313" y="298"/>
                    <a:pt x="313" y="298"/>
                    <a:pt x="313" y="298"/>
                  </a:cubicBezTo>
                  <a:cubicBezTo>
                    <a:pt x="323" y="270"/>
                    <a:pt x="323" y="270"/>
                    <a:pt x="323" y="270"/>
                  </a:cubicBezTo>
                  <a:cubicBezTo>
                    <a:pt x="316" y="261"/>
                    <a:pt x="316" y="261"/>
                    <a:pt x="316" y="261"/>
                  </a:cubicBezTo>
                  <a:cubicBezTo>
                    <a:pt x="304" y="259"/>
                    <a:pt x="304" y="259"/>
                    <a:pt x="304" y="259"/>
                  </a:cubicBezTo>
                  <a:cubicBezTo>
                    <a:pt x="300" y="244"/>
                    <a:pt x="300" y="244"/>
                    <a:pt x="300" y="244"/>
                  </a:cubicBezTo>
                  <a:cubicBezTo>
                    <a:pt x="266" y="233"/>
                    <a:pt x="266" y="233"/>
                    <a:pt x="266" y="233"/>
                  </a:cubicBezTo>
                  <a:cubicBezTo>
                    <a:pt x="262" y="239"/>
                    <a:pt x="262" y="239"/>
                    <a:pt x="262" y="239"/>
                  </a:cubicBezTo>
                  <a:cubicBezTo>
                    <a:pt x="241" y="243"/>
                    <a:pt x="241" y="243"/>
                    <a:pt x="241" y="243"/>
                  </a:cubicBezTo>
                  <a:cubicBezTo>
                    <a:pt x="226" y="224"/>
                    <a:pt x="226" y="224"/>
                    <a:pt x="226" y="224"/>
                  </a:cubicBezTo>
                  <a:cubicBezTo>
                    <a:pt x="196" y="220"/>
                    <a:pt x="196" y="220"/>
                    <a:pt x="196" y="220"/>
                  </a:cubicBezTo>
                  <a:cubicBezTo>
                    <a:pt x="184" y="224"/>
                    <a:pt x="184" y="224"/>
                    <a:pt x="184" y="224"/>
                  </a:cubicBezTo>
                  <a:cubicBezTo>
                    <a:pt x="151" y="224"/>
                    <a:pt x="151" y="224"/>
                    <a:pt x="151" y="224"/>
                  </a:cubicBezTo>
                  <a:cubicBezTo>
                    <a:pt x="136" y="250"/>
                    <a:pt x="136" y="250"/>
                    <a:pt x="136" y="250"/>
                  </a:cubicBezTo>
                  <a:cubicBezTo>
                    <a:pt x="124" y="250"/>
                    <a:pt x="124" y="250"/>
                    <a:pt x="124" y="250"/>
                  </a:cubicBezTo>
                  <a:cubicBezTo>
                    <a:pt x="112" y="277"/>
                    <a:pt x="112" y="277"/>
                    <a:pt x="112" y="277"/>
                  </a:cubicBezTo>
                  <a:cubicBezTo>
                    <a:pt x="102" y="278"/>
                    <a:pt x="102" y="278"/>
                    <a:pt x="102" y="278"/>
                  </a:cubicBezTo>
                  <a:cubicBezTo>
                    <a:pt x="98" y="289"/>
                    <a:pt x="98" y="289"/>
                    <a:pt x="98" y="289"/>
                  </a:cubicBezTo>
                  <a:cubicBezTo>
                    <a:pt x="87" y="313"/>
                    <a:pt x="87" y="313"/>
                    <a:pt x="87" y="313"/>
                  </a:cubicBezTo>
                  <a:cubicBezTo>
                    <a:pt x="93" y="331"/>
                    <a:pt x="93" y="331"/>
                    <a:pt x="93" y="331"/>
                  </a:cubicBezTo>
                  <a:cubicBezTo>
                    <a:pt x="101" y="336"/>
                    <a:pt x="101" y="336"/>
                    <a:pt x="101" y="336"/>
                  </a:cubicBezTo>
                  <a:cubicBezTo>
                    <a:pt x="107" y="349"/>
                    <a:pt x="107" y="349"/>
                    <a:pt x="107" y="349"/>
                  </a:cubicBezTo>
                  <a:cubicBezTo>
                    <a:pt x="131" y="349"/>
                    <a:pt x="131" y="349"/>
                    <a:pt x="131" y="349"/>
                  </a:cubicBezTo>
                  <a:cubicBezTo>
                    <a:pt x="138" y="358"/>
                    <a:pt x="138" y="358"/>
                    <a:pt x="138" y="358"/>
                  </a:cubicBezTo>
                  <a:cubicBezTo>
                    <a:pt x="161" y="337"/>
                    <a:pt x="161" y="337"/>
                    <a:pt x="161" y="337"/>
                  </a:cubicBezTo>
                  <a:cubicBezTo>
                    <a:pt x="168" y="330"/>
                    <a:pt x="168" y="330"/>
                    <a:pt x="168" y="330"/>
                  </a:cubicBezTo>
                  <a:cubicBezTo>
                    <a:pt x="200" y="333"/>
                    <a:pt x="200" y="333"/>
                    <a:pt x="200" y="333"/>
                  </a:cubicBezTo>
                  <a:cubicBezTo>
                    <a:pt x="206" y="342"/>
                    <a:pt x="206" y="342"/>
                    <a:pt x="206" y="342"/>
                  </a:cubicBezTo>
                  <a:cubicBezTo>
                    <a:pt x="218" y="344"/>
                    <a:pt x="218" y="344"/>
                    <a:pt x="218" y="344"/>
                  </a:cubicBezTo>
                  <a:cubicBezTo>
                    <a:pt x="217" y="351"/>
                    <a:pt x="217" y="351"/>
                    <a:pt x="217" y="351"/>
                  </a:cubicBezTo>
                  <a:cubicBezTo>
                    <a:pt x="199" y="358"/>
                    <a:pt x="199" y="358"/>
                    <a:pt x="199" y="358"/>
                  </a:cubicBezTo>
                  <a:cubicBezTo>
                    <a:pt x="178" y="375"/>
                    <a:pt x="178" y="375"/>
                    <a:pt x="178" y="375"/>
                  </a:cubicBezTo>
                  <a:cubicBezTo>
                    <a:pt x="171" y="374"/>
                    <a:pt x="171" y="374"/>
                    <a:pt x="171" y="374"/>
                  </a:cubicBezTo>
                  <a:cubicBezTo>
                    <a:pt x="161" y="392"/>
                    <a:pt x="161" y="392"/>
                    <a:pt x="161" y="392"/>
                  </a:cubicBezTo>
                  <a:cubicBezTo>
                    <a:pt x="148" y="393"/>
                    <a:pt x="148" y="393"/>
                    <a:pt x="148" y="393"/>
                  </a:cubicBezTo>
                  <a:cubicBezTo>
                    <a:pt x="152" y="407"/>
                    <a:pt x="152" y="407"/>
                    <a:pt x="152" y="407"/>
                  </a:cubicBezTo>
                  <a:cubicBezTo>
                    <a:pt x="201" y="423"/>
                    <a:pt x="201" y="423"/>
                    <a:pt x="201" y="423"/>
                  </a:cubicBezTo>
                  <a:cubicBezTo>
                    <a:pt x="202" y="445"/>
                    <a:pt x="202" y="445"/>
                    <a:pt x="202" y="445"/>
                  </a:cubicBezTo>
                  <a:cubicBezTo>
                    <a:pt x="173" y="469"/>
                    <a:pt x="173" y="469"/>
                    <a:pt x="173" y="469"/>
                  </a:cubicBezTo>
                  <a:cubicBezTo>
                    <a:pt x="168" y="482"/>
                    <a:pt x="168" y="482"/>
                    <a:pt x="168" y="482"/>
                  </a:cubicBezTo>
                  <a:cubicBezTo>
                    <a:pt x="173" y="502"/>
                    <a:pt x="173" y="502"/>
                    <a:pt x="173" y="502"/>
                  </a:cubicBezTo>
                  <a:cubicBezTo>
                    <a:pt x="174" y="525"/>
                    <a:pt x="174" y="525"/>
                    <a:pt x="174" y="525"/>
                  </a:cubicBezTo>
                  <a:cubicBezTo>
                    <a:pt x="195" y="536"/>
                    <a:pt x="195" y="536"/>
                    <a:pt x="195" y="536"/>
                  </a:cubicBezTo>
                  <a:cubicBezTo>
                    <a:pt x="216" y="530"/>
                    <a:pt x="216" y="530"/>
                    <a:pt x="216" y="530"/>
                  </a:cubicBezTo>
                  <a:cubicBezTo>
                    <a:pt x="242" y="549"/>
                    <a:pt x="242" y="549"/>
                    <a:pt x="242" y="549"/>
                  </a:cubicBezTo>
                  <a:cubicBezTo>
                    <a:pt x="242" y="559"/>
                    <a:pt x="242" y="559"/>
                    <a:pt x="242" y="559"/>
                  </a:cubicBezTo>
                  <a:cubicBezTo>
                    <a:pt x="260" y="555"/>
                    <a:pt x="260" y="555"/>
                    <a:pt x="260" y="555"/>
                  </a:cubicBezTo>
                  <a:cubicBezTo>
                    <a:pt x="283" y="537"/>
                    <a:pt x="283" y="537"/>
                    <a:pt x="283" y="537"/>
                  </a:cubicBezTo>
                  <a:cubicBezTo>
                    <a:pt x="291" y="543"/>
                    <a:pt x="291" y="543"/>
                    <a:pt x="291" y="543"/>
                  </a:cubicBezTo>
                  <a:cubicBezTo>
                    <a:pt x="309" y="539"/>
                    <a:pt x="309" y="539"/>
                    <a:pt x="309" y="539"/>
                  </a:cubicBezTo>
                  <a:cubicBezTo>
                    <a:pt x="327" y="540"/>
                    <a:pt x="327" y="540"/>
                    <a:pt x="327" y="540"/>
                  </a:cubicBezTo>
                  <a:cubicBezTo>
                    <a:pt x="331" y="536"/>
                    <a:pt x="331" y="536"/>
                    <a:pt x="331" y="536"/>
                  </a:cubicBezTo>
                  <a:cubicBezTo>
                    <a:pt x="340" y="543"/>
                    <a:pt x="340" y="543"/>
                    <a:pt x="340" y="543"/>
                  </a:cubicBezTo>
                  <a:cubicBezTo>
                    <a:pt x="332" y="552"/>
                    <a:pt x="332" y="552"/>
                    <a:pt x="332" y="552"/>
                  </a:cubicBezTo>
                  <a:cubicBezTo>
                    <a:pt x="314" y="574"/>
                    <a:pt x="314" y="574"/>
                    <a:pt x="314" y="574"/>
                  </a:cubicBezTo>
                  <a:cubicBezTo>
                    <a:pt x="315" y="586"/>
                    <a:pt x="315" y="586"/>
                    <a:pt x="315" y="586"/>
                  </a:cubicBezTo>
                  <a:cubicBezTo>
                    <a:pt x="326" y="589"/>
                    <a:pt x="326" y="589"/>
                    <a:pt x="326" y="589"/>
                  </a:cubicBezTo>
                  <a:cubicBezTo>
                    <a:pt x="327" y="573"/>
                    <a:pt x="327" y="573"/>
                    <a:pt x="327" y="573"/>
                  </a:cubicBezTo>
                  <a:cubicBezTo>
                    <a:pt x="338" y="562"/>
                    <a:pt x="338" y="562"/>
                    <a:pt x="338" y="562"/>
                  </a:cubicBezTo>
                  <a:cubicBezTo>
                    <a:pt x="355" y="559"/>
                    <a:pt x="355" y="559"/>
                    <a:pt x="355" y="559"/>
                  </a:cubicBezTo>
                  <a:cubicBezTo>
                    <a:pt x="372" y="576"/>
                    <a:pt x="372" y="576"/>
                    <a:pt x="372" y="576"/>
                  </a:cubicBezTo>
                  <a:cubicBezTo>
                    <a:pt x="373" y="588"/>
                    <a:pt x="373" y="588"/>
                    <a:pt x="373" y="588"/>
                  </a:cubicBezTo>
                  <a:cubicBezTo>
                    <a:pt x="384" y="594"/>
                    <a:pt x="384" y="594"/>
                    <a:pt x="384" y="594"/>
                  </a:cubicBezTo>
                  <a:cubicBezTo>
                    <a:pt x="399" y="594"/>
                    <a:pt x="399" y="594"/>
                    <a:pt x="399" y="594"/>
                  </a:cubicBezTo>
                  <a:cubicBezTo>
                    <a:pt x="406" y="610"/>
                    <a:pt x="406" y="610"/>
                    <a:pt x="406" y="610"/>
                  </a:cubicBezTo>
                  <a:cubicBezTo>
                    <a:pt x="426" y="618"/>
                    <a:pt x="426" y="618"/>
                    <a:pt x="426" y="618"/>
                  </a:cubicBezTo>
                  <a:cubicBezTo>
                    <a:pt x="435" y="613"/>
                    <a:pt x="435" y="613"/>
                    <a:pt x="435" y="613"/>
                  </a:cubicBezTo>
                  <a:cubicBezTo>
                    <a:pt x="454" y="627"/>
                    <a:pt x="454" y="627"/>
                    <a:pt x="454" y="627"/>
                  </a:cubicBezTo>
                  <a:cubicBezTo>
                    <a:pt x="450" y="630"/>
                    <a:pt x="450" y="630"/>
                    <a:pt x="450" y="630"/>
                  </a:cubicBezTo>
                  <a:cubicBezTo>
                    <a:pt x="469" y="656"/>
                    <a:pt x="469" y="656"/>
                    <a:pt x="469" y="656"/>
                  </a:cubicBezTo>
                  <a:cubicBezTo>
                    <a:pt x="467" y="667"/>
                    <a:pt x="467" y="667"/>
                    <a:pt x="467" y="667"/>
                  </a:cubicBezTo>
                  <a:cubicBezTo>
                    <a:pt x="483" y="673"/>
                    <a:pt x="483" y="673"/>
                    <a:pt x="483" y="673"/>
                  </a:cubicBezTo>
                  <a:cubicBezTo>
                    <a:pt x="493" y="700"/>
                    <a:pt x="493" y="700"/>
                    <a:pt x="493" y="700"/>
                  </a:cubicBezTo>
                  <a:cubicBezTo>
                    <a:pt x="487" y="708"/>
                    <a:pt x="487" y="708"/>
                    <a:pt x="487" y="708"/>
                  </a:cubicBezTo>
                  <a:cubicBezTo>
                    <a:pt x="499" y="713"/>
                    <a:pt x="499" y="713"/>
                    <a:pt x="499" y="713"/>
                  </a:cubicBezTo>
                  <a:cubicBezTo>
                    <a:pt x="502" y="728"/>
                    <a:pt x="502" y="728"/>
                    <a:pt x="502" y="728"/>
                  </a:cubicBezTo>
                  <a:cubicBezTo>
                    <a:pt x="533" y="740"/>
                    <a:pt x="533" y="740"/>
                    <a:pt x="533" y="740"/>
                  </a:cubicBezTo>
                  <a:cubicBezTo>
                    <a:pt x="567" y="760"/>
                    <a:pt x="567" y="760"/>
                    <a:pt x="567" y="760"/>
                  </a:cubicBezTo>
                  <a:cubicBezTo>
                    <a:pt x="566" y="780"/>
                    <a:pt x="566" y="780"/>
                    <a:pt x="566" y="780"/>
                  </a:cubicBezTo>
                  <a:cubicBezTo>
                    <a:pt x="566" y="781"/>
                    <a:pt x="566" y="781"/>
                    <a:pt x="566" y="781"/>
                  </a:cubicBezTo>
                  <a:cubicBezTo>
                    <a:pt x="574" y="786"/>
                    <a:pt x="574" y="786"/>
                    <a:pt x="574" y="786"/>
                  </a:cubicBezTo>
                  <a:cubicBezTo>
                    <a:pt x="574" y="820"/>
                    <a:pt x="574" y="820"/>
                    <a:pt x="574" y="820"/>
                  </a:cubicBezTo>
                  <a:cubicBezTo>
                    <a:pt x="574" y="829"/>
                    <a:pt x="574" y="829"/>
                    <a:pt x="574" y="829"/>
                  </a:cubicBezTo>
                  <a:cubicBezTo>
                    <a:pt x="577" y="841"/>
                    <a:pt x="577" y="841"/>
                    <a:pt x="577" y="841"/>
                  </a:cubicBezTo>
                  <a:cubicBezTo>
                    <a:pt x="572" y="849"/>
                    <a:pt x="572" y="849"/>
                    <a:pt x="572" y="849"/>
                  </a:cubicBezTo>
                  <a:cubicBezTo>
                    <a:pt x="562" y="851"/>
                    <a:pt x="562" y="851"/>
                    <a:pt x="562" y="851"/>
                  </a:cubicBezTo>
                  <a:cubicBezTo>
                    <a:pt x="547" y="857"/>
                    <a:pt x="547" y="857"/>
                    <a:pt x="547" y="857"/>
                  </a:cubicBezTo>
                  <a:cubicBezTo>
                    <a:pt x="536" y="866"/>
                    <a:pt x="536" y="866"/>
                    <a:pt x="536" y="866"/>
                  </a:cubicBezTo>
                  <a:cubicBezTo>
                    <a:pt x="509" y="867"/>
                    <a:pt x="509" y="867"/>
                    <a:pt x="509" y="867"/>
                  </a:cubicBezTo>
                  <a:cubicBezTo>
                    <a:pt x="485" y="863"/>
                    <a:pt x="485" y="863"/>
                    <a:pt x="485" y="863"/>
                  </a:cubicBezTo>
                  <a:cubicBezTo>
                    <a:pt x="467" y="850"/>
                    <a:pt x="467" y="850"/>
                    <a:pt x="467" y="850"/>
                  </a:cubicBezTo>
                  <a:cubicBezTo>
                    <a:pt x="482" y="864"/>
                    <a:pt x="482" y="864"/>
                    <a:pt x="482" y="864"/>
                  </a:cubicBezTo>
                  <a:cubicBezTo>
                    <a:pt x="475" y="869"/>
                    <a:pt x="475" y="869"/>
                    <a:pt x="475" y="869"/>
                  </a:cubicBezTo>
                  <a:cubicBezTo>
                    <a:pt x="472" y="874"/>
                    <a:pt x="472" y="874"/>
                    <a:pt x="472" y="874"/>
                  </a:cubicBezTo>
                  <a:cubicBezTo>
                    <a:pt x="484" y="865"/>
                    <a:pt x="484" y="865"/>
                    <a:pt x="484" y="865"/>
                  </a:cubicBezTo>
                  <a:cubicBezTo>
                    <a:pt x="510" y="870"/>
                    <a:pt x="510" y="870"/>
                    <a:pt x="510" y="870"/>
                  </a:cubicBezTo>
                  <a:cubicBezTo>
                    <a:pt x="537" y="869"/>
                    <a:pt x="537" y="869"/>
                    <a:pt x="537" y="869"/>
                  </a:cubicBezTo>
                  <a:cubicBezTo>
                    <a:pt x="546" y="868"/>
                    <a:pt x="546" y="868"/>
                    <a:pt x="546" y="868"/>
                  </a:cubicBezTo>
                  <a:cubicBezTo>
                    <a:pt x="554" y="863"/>
                    <a:pt x="554" y="863"/>
                    <a:pt x="554" y="863"/>
                  </a:cubicBezTo>
                  <a:cubicBezTo>
                    <a:pt x="562" y="863"/>
                    <a:pt x="562" y="863"/>
                    <a:pt x="562" y="863"/>
                  </a:cubicBezTo>
                  <a:cubicBezTo>
                    <a:pt x="571" y="859"/>
                    <a:pt x="571" y="859"/>
                    <a:pt x="571" y="859"/>
                  </a:cubicBezTo>
                  <a:cubicBezTo>
                    <a:pt x="572" y="866"/>
                    <a:pt x="572" y="866"/>
                    <a:pt x="572" y="866"/>
                  </a:cubicBezTo>
                  <a:cubicBezTo>
                    <a:pt x="578" y="875"/>
                    <a:pt x="578" y="875"/>
                    <a:pt x="578" y="875"/>
                  </a:cubicBezTo>
                  <a:cubicBezTo>
                    <a:pt x="570" y="887"/>
                    <a:pt x="570" y="887"/>
                    <a:pt x="570" y="887"/>
                  </a:cubicBezTo>
                  <a:cubicBezTo>
                    <a:pt x="549" y="883"/>
                    <a:pt x="549" y="883"/>
                    <a:pt x="549" y="883"/>
                  </a:cubicBezTo>
                  <a:cubicBezTo>
                    <a:pt x="546" y="886"/>
                    <a:pt x="546" y="886"/>
                    <a:pt x="546" y="886"/>
                  </a:cubicBezTo>
                  <a:cubicBezTo>
                    <a:pt x="557" y="891"/>
                    <a:pt x="557" y="891"/>
                    <a:pt x="557" y="891"/>
                  </a:cubicBezTo>
                  <a:cubicBezTo>
                    <a:pt x="569" y="891"/>
                    <a:pt x="569" y="891"/>
                    <a:pt x="569" y="891"/>
                  </a:cubicBezTo>
                  <a:cubicBezTo>
                    <a:pt x="569" y="893"/>
                    <a:pt x="569" y="893"/>
                    <a:pt x="569" y="893"/>
                  </a:cubicBezTo>
                  <a:cubicBezTo>
                    <a:pt x="557" y="898"/>
                    <a:pt x="557" y="898"/>
                    <a:pt x="557" y="898"/>
                  </a:cubicBezTo>
                  <a:cubicBezTo>
                    <a:pt x="545" y="910"/>
                    <a:pt x="545" y="910"/>
                    <a:pt x="545" y="910"/>
                  </a:cubicBezTo>
                  <a:cubicBezTo>
                    <a:pt x="550" y="910"/>
                    <a:pt x="550" y="910"/>
                    <a:pt x="550" y="910"/>
                  </a:cubicBezTo>
                  <a:cubicBezTo>
                    <a:pt x="561" y="900"/>
                    <a:pt x="561" y="900"/>
                    <a:pt x="561" y="900"/>
                  </a:cubicBezTo>
                  <a:cubicBezTo>
                    <a:pt x="575" y="895"/>
                    <a:pt x="575" y="895"/>
                    <a:pt x="575" y="895"/>
                  </a:cubicBezTo>
                  <a:cubicBezTo>
                    <a:pt x="587" y="883"/>
                    <a:pt x="587" y="883"/>
                    <a:pt x="587" y="883"/>
                  </a:cubicBezTo>
                  <a:cubicBezTo>
                    <a:pt x="593" y="883"/>
                    <a:pt x="593" y="883"/>
                    <a:pt x="593" y="883"/>
                  </a:cubicBezTo>
                  <a:cubicBezTo>
                    <a:pt x="597" y="894"/>
                    <a:pt x="597" y="894"/>
                    <a:pt x="597" y="894"/>
                  </a:cubicBezTo>
                  <a:cubicBezTo>
                    <a:pt x="618" y="907"/>
                    <a:pt x="618" y="907"/>
                    <a:pt x="618" y="907"/>
                  </a:cubicBezTo>
                  <a:cubicBezTo>
                    <a:pt x="620" y="911"/>
                    <a:pt x="620" y="911"/>
                    <a:pt x="620" y="911"/>
                  </a:cubicBezTo>
                  <a:cubicBezTo>
                    <a:pt x="628" y="916"/>
                    <a:pt x="628" y="916"/>
                    <a:pt x="628" y="916"/>
                  </a:cubicBezTo>
                  <a:cubicBezTo>
                    <a:pt x="629" y="927"/>
                    <a:pt x="629" y="927"/>
                    <a:pt x="629" y="927"/>
                  </a:cubicBezTo>
                  <a:cubicBezTo>
                    <a:pt x="625" y="934"/>
                    <a:pt x="625" y="934"/>
                    <a:pt x="625" y="934"/>
                  </a:cubicBezTo>
                  <a:cubicBezTo>
                    <a:pt x="641" y="936"/>
                    <a:pt x="641" y="936"/>
                    <a:pt x="641" y="936"/>
                  </a:cubicBezTo>
                  <a:cubicBezTo>
                    <a:pt x="644" y="943"/>
                    <a:pt x="644" y="943"/>
                    <a:pt x="644" y="943"/>
                  </a:cubicBezTo>
                  <a:cubicBezTo>
                    <a:pt x="659" y="952"/>
                    <a:pt x="659" y="952"/>
                    <a:pt x="659" y="952"/>
                  </a:cubicBezTo>
                  <a:cubicBezTo>
                    <a:pt x="685" y="969"/>
                    <a:pt x="685" y="969"/>
                    <a:pt x="685" y="969"/>
                  </a:cubicBezTo>
                  <a:cubicBezTo>
                    <a:pt x="692" y="989"/>
                    <a:pt x="692" y="989"/>
                    <a:pt x="692" y="989"/>
                  </a:cubicBezTo>
                  <a:cubicBezTo>
                    <a:pt x="701" y="998"/>
                    <a:pt x="701" y="998"/>
                    <a:pt x="701" y="998"/>
                  </a:cubicBezTo>
                  <a:cubicBezTo>
                    <a:pt x="701" y="1010"/>
                    <a:pt x="701" y="1010"/>
                    <a:pt x="701" y="1010"/>
                  </a:cubicBezTo>
                  <a:cubicBezTo>
                    <a:pt x="721" y="1026"/>
                    <a:pt x="721" y="1026"/>
                    <a:pt x="721" y="1026"/>
                  </a:cubicBezTo>
                  <a:cubicBezTo>
                    <a:pt x="721" y="1037"/>
                    <a:pt x="721" y="1037"/>
                    <a:pt x="721" y="1037"/>
                  </a:cubicBezTo>
                  <a:cubicBezTo>
                    <a:pt x="713" y="1045"/>
                    <a:pt x="713" y="1045"/>
                    <a:pt x="713" y="1045"/>
                  </a:cubicBezTo>
                  <a:cubicBezTo>
                    <a:pt x="712" y="1055"/>
                    <a:pt x="712" y="1055"/>
                    <a:pt x="712" y="1055"/>
                  </a:cubicBezTo>
                  <a:cubicBezTo>
                    <a:pt x="691" y="1080"/>
                    <a:pt x="691" y="1080"/>
                    <a:pt x="691" y="1080"/>
                  </a:cubicBezTo>
                  <a:cubicBezTo>
                    <a:pt x="670" y="1086"/>
                    <a:pt x="670" y="1086"/>
                    <a:pt x="670" y="1086"/>
                  </a:cubicBezTo>
                  <a:cubicBezTo>
                    <a:pt x="658" y="1093"/>
                    <a:pt x="658" y="1093"/>
                    <a:pt x="658" y="1093"/>
                  </a:cubicBezTo>
                  <a:cubicBezTo>
                    <a:pt x="644" y="1096"/>
                    <a:pt x="644" y="1096"/>
                    <a:pt x="644" y="1096"/>
                  </a:cubicBezTo>
                  <a:cubicBezTo>
                    <a:pt x="633" y="1109"/>
                    <a:pt x="633" y="1109"/>
                    <a:pt x="633" y="1109"/>
                  </a:cubicBezTo>
                  <a:cubicBezTo>
                    <a:pt x="625" y="1113"/>
                    <a:pt x="625" y="1113"/>
                    <a:pt x="625" y="1113"/>
                  </a:cubicBezTo>
                  <a:cubicBezTo>
                    <a:pt x="621" y="1105"/>
                    <a:pt x="621" y="1105"/>
                    <a:pt x="621" y="1105"/>
                  </a:cubicBezTo>
                  <a:cubicBezTo>
                    <a:pt x="607" y="1116"/>
                    <a:pt x="607" y="1116"/>
                    <a:pt x="607" y="1116"/>
                  </a:cubicBezTo>
                  <a:cubicBezTo>
                    <a:pt x="607" y="1124"/>
                    <a:pt x="607" y="1124"/>
                    <a:pt x="607" y="1124"/>
                  </a:cubicBezTo>
                  <a:cubicBezTo>
                    <a:pt x="600" y="1127"/>
                    <a:pt x="600" y="1127"/>
                    <a:pt x="600" y="1127"/>
                  </a:cubicBezTo>
                  <a:cubicBezTo>
                    <a:pt x="595" y="1145"/>
                    <a:pt x="595" y="1145"/>
                    <a:pt x="595" y="1145"/>
                  </a:cubicBezTo>
                  <a:cubicBezTo>
                    <a:pt x="578" y="1160"/>
                    <a:pt x="578" y="1160"/>
                    <a:pt x="578" y="1160"/>
                  </a:cubicBezTo>
                  <a:cubicBezTo>
                    <a:pt x="576" y="1169"/>
                    <a:pt x="576" y="1169"/>
                    <a:pt x="576" y="1169"/>
                  </a:cubicBezTo>
                  <a:cubicBezTo>
                    <a:pt x="568" y="1171"/>
                    <a:pt x="568" y="1171"/>
                    <a:pt x="568" y="1171"/>
                  </a:cubicBezTo>
                  <a:cubicBezTo>
                    <a:pt x="557" y="1190"/>
                    <a:pt x="557" y="1190"/>
                    <a:pt x="557" y="1190"/>
                  </a:cubicBezTo>
                  <a:cubicBezTo>
                    <a:pt x="538" y="1191"/>
                    <a:pt x="538" y="1191"/>
                    <a:pt x="538" y="1191"/>
                  </a:cubicBezTo>
                  <a:cubicBezTo>
                    <a:pt x="524" y="1203"/>
                    <a:pt x="524" y="1203"/>
                    <a:pt x="524" y="1203"/>
                  </a:cubicBezTo>
                  <a:cubicBezTo>
                    <a:pt x="522" y="1210"/>
                    <a:pt x="522" y="1210"/>
                    <a:pt x="522" y="1210"/>
                  </a:cubicBezTo>
                  <a:cubicBezTo>
                    <a:pt x="507" y="1208"/>
                    <a:pt x="507" y="1208"/>
                    <a:pt x="507" y="1208"/>
                  </a:cubicBezTo>
                  <a:cubicBezTo>
                    <a:pt x="496" y="1212"/>
                    <a:pt x="496" y="1212"/>
                    <a:pt x="496" y="1212"/>
                  </a:cubicBezTo>
                  <a:cubicBezTo>
                    <a:pt x="479" y="1206"/>
                    <a:pt x="479" y="1206"/>
                    <a:pt x="479" y="1206"/>
                  </a:cubicBezTo>
                  <a:cubicBezTo>
                    <a:pt x="419" y="1204"/>
                    <a:pt x="419" y="1204"/>
                    <a:pt x="419" y="1204"/>
                  </a:cubicBezTo>
                  <a:cubicBezTo>
                    <a:pt x="414" y="1208"/>
                    <a:pt x="414" y="1208"/>
                    <a:pt x="414" y="1208"/>
                  </a:cubicBezTo>
                  <a:cubicBezTo>
                    <a:pt x="406" y="1209"/>
                    <a:pt x="406" y="1209"/>
                    <a:pt x="406" y="1209"/>
                  </a:cubicBezTo>
                  <a:cubicBezTo>
                    <a:pt x="389" y="1223"/>
                    <a:pt x="389" y="1223"/>
                    <a:pt x="389" y="1223"/>
                  </a:cubicBezTo>
                  <a:cubicBezTo>
                    <a:pt x="388" y="1239"/>
                    <a:pt x="388" y="1239"/>
                    <a:pt x="388" y="1239"/>
                  </a:cubicBezTo>
                  <a:cubicBezTo>
                    <a:pt x="353" y="1252"/>
                    <a:pt x="353" y="1252"/>
                    <a:pt x="353" y="1252"/>
                  </a:cubicBezTo>
                  <a:cubicBezTo>
                    <a:pt x="335" y="1254"/>
                    <a:pt x="335" y="1254"/>
                    <a:pt x="335" y="1254"/>
                  </a:cubicBezTo>
                  <a:cubicBezTo>
                    <a:pt x="308" y="1271"/>
                    <a:pt x="308" y="1271"/>
                    <a:pt x="308" y="1271"/>
                  </a:cubicBezTo>
                  <a:cubicBezTo>
                    <a:pt x="292" y="1278"/>
                    <a:pt x="292" y="1278"/>
                    <a:pt x="292" y="1278"/>
                  </a:cubicBezTo>
                  <a:cubicBezTo>
                    <a:pt x="252" y="1274"/>
                    <a:pt x="252" y="1274"/>
                    <a:pt x="252" y="1274"/>
                  </a:cubicBezTo>
                  <a:cubicBezTo>
                    <a:pt x="231" y="1254"/>
                    <a:pt x="231" y="1254"/>
                    <a:pt x="231" y="1254"/>
                  </a:cubicBezTo>
                  <a:cubicBezTo>
                    <a:pt x="227" y="1258"/>
                    <a:pt x="227" y="1258"/>
                    <a:pt x="227" y="1258"/>
                  </a:cubicBezTo>
                  <a:cubicBezTo>
                    <a:pt x="230" y="1275"/>
                    <a:pt x="230" y="1275"/>
                    <a:pt x="230" y="1275"/>
                  </a:cubicBezTo>
                  <a:cubicBezTo>
                    <a:pt x="226" y="1281"/>
                    <a:pt x="226" y="1281"/>
                    <a:pt x="226" y="1281"/>
                  </a:cubicBezTo>
                  <a:cubicBezTo>
                    <a:pt x="228" y="1287"/>
                    <a:pt x="228" y="1287"/>
                    <a:pt x="228" y="1287"/>
                  </a:cubicBezTo>
                  <a:cubicBezTo>
                    <a:pt x="211" y="1301"/>
                    <a:pt x="211" y="1301"/>
                    <a:pt x="211" y="1301"/>
                  </a:cubicBezTo>
                  <a:cubicBezTo>
                    <a:pt x="162" y="1287"/>
                    <a:pt x="162" y="1287"/>
                    <a:pt x="162" y="1287"/>
                  </a:cubicBezTo>
                  <a:cubicBezTo>
                    <a:pt x="145" y="1300"/>
                    <a:pt x="145" y="1300"/>
                    <a:pt x="145" y="1300"/>
                  </a:cubicBezTo>
                  <a:cubicBezTo>
                    <a:pt x="132" y="1303"/>
                    <a:pt x="132" y="1303"/>
                    <a:pt x="132" y="1303"/>
                  </a:cubicBezTo>
                  <a:cubicBezTo>
                    <a:pt x="121" y="1286"/>
                    <a:pt x="121" y="1286"/>
                    <a:pt x="121" y="1286"/>
                  </a:cubicBezTo>
                  <a:cubicBezTo>
                    <a:pt x="120" y="1315"/>
                    <a:pt x="120" y="1315"/>
                    <a:pt x="120" y="1315"/>
                  </a:cubicBezTo>
                  <a:cubicBezTo>
                    <a:pt x="108" y="1327"/>
                    <a:pt x="108" y="1327"/>
                    <a:pt x="108" y="1327"/>
                  </a:cubicBezTo>
                  <a:cubicBezTo>
                    <a:pt x="91" y="1331"/>
                    <a:pt x="91" y="1331"/>
                    <a:pt x="91" y="1331"/>
                  </a:cubicBezTo>
                  <a:cubicBezTo>
                    <a:pt x="90" y="1344"/>
                    <a:pt x="90" y="1344"/>
                    <a:pt x="90" y="1344"/>
                  </a:cubicBezTo>
                  <a:cubicBezTo>
                    <a:pt x="73" y="1356"/>
                    <a:pt x="73" y="1356"/>
                    <a:pt x="73" y="1356"/>
                  </a:cubicBezTo>
                  <a:cubicBezTo>
                    <a:pt x="53" y="1359"/>
                    <a:pt x="53" y="1359"/>
                    <a:pt x="53" y="1359"/>
                  </a:cubicBezTo>
                  <a:cubicBezTo>
                    <a:pt x="51" y="1368"/>
                    <a:pt x="51" y="1368"/>
                    <a:pt x="51" y="1368"/>
                  </a:cubicBezTo>
                  <a:cubicBezTo>
                    <a:pt x="64" y="1383"/>
                    <a:pt x="64" y="1383"/>
                    <a:pt x="64" y="1383"/>
                  </a:cubicBezTo>
                  <a:cubicBezTo>
                    <a:pt x="63" y="1399"/>
                    <a:pt x="63" y="1399"/>
                    <a:pt x="63" y="1399"/>
                  </a:cubicBezTo>
                  <a:cubicBezTo>
                    <a:pt x="55" y="1401"/>
                    <a:pt x="55" y="1401"/>
                    <a:pt x="55" y="1401"/>
                  </a:cubicBezTo>
                  <a:cubicBezTo>
                    <a:pt x="43" y="1393"/>
                    <a:pt x="43" y="1393"/>
                    <a:pt x="43" y="1393"/>
                  </a:cubicBezTo>
                  <a:cubicBezTo>
                    <a:pt x="43" y="1381"/>
                    <a:pt x="43" y="1381"/>
                    <a:pt x="43" y="1381"/>
                  </a:cubicBezTo>
                  <a:cubicBezTo>
                    <a:pt x="28" y="1373"/>
                    <a:pt x="28" y="1373"/>
                    <a:pt x="28" y="1373"/>
                  </a:cubicBezTo>
                  <a:cubicBezTo>
                    <a:pt x="12" y="1352"/>
                    <a:pt x="12" y="1352"/>
                    <a:pt x="12" y="1352"/>
                  </a:cubicBezTo>
                  <a:cubicBezTo>
                    <a:pt x="10" y="1314"/>
                    <a:pt x="10" y="1314"/>
                    <a:pt x="10" y="1314"/>
                  </a:cubicBezTo>
                  <a:cubicBezTo>
                    <a:pt x="21" y="1295"/>
                    <a:pt x="21" y="1295"/>
                    <a:pt x="21" y="1295"/>
                  </a:cubicBezTo>
                  <a:cubicBezTo>
                    <a:pt x="31" y="1294"/>
                    <a:pt x="31" y="1294"/>
                    <a:pt x="31" y="1294"/>
                  </a:cubicBezTo>
                  <a:cubicBezTo>
                    <a:pt x="43" y="1267"/>
                    <a:pt x="43" y="1267"/>
                    <a:pt x="43" y="1267"/>
                  </a:cubicBezTo>
                  <a:cubicBezTo>
                    <a:pt x="28" y="1268"/>
                    <a:pt x="28" y="1268"/>
                    <a:pt x="28" y="1268"/>
                  </a:cubicBezTo>
                  <a:cubicBezTo>
                    <a:pt x="38" y="1235"/>
                    <a:pt x="38" y="1235"/>
                    <a:pt x="38" y="1235"/>
                  </a:cubicBezTo>
                  <a:cubicBezTo>
                    <a:pt x="43" y="1208"/>
                    <a:pt x="43" y="1208"/>
                    <a:pt x="43" y="1208"/>
                  </a:cubicBezTo>
                  <a:cubicBezTo>
                    <a:pt x="60" y="1200"/>
                    <a:pt x="60" y="1200"/>
                    <a:pt x="60" y="1200"/>
                  </a:cubicBezTo>
                  <a:cubicBezTo>
                    <a:pt x="87" y="1161"/>
                    <a:pt x="87" y="1161"/>
                    <a:pt x="87" y="1161"/>
                  </a:cubicBezTo>
                  <a:cubicBezTo>
                    <a:pt x="85" y="1141"/>
                    <a:pt x="85" y="1141"/>
                    <a:pt x="85" y="1141"/>
                  </a:cubicBezTo>
                  <a:cubicBezTo>
                    <a:pt x="91" y="1134"/>
                    <a:pt x="91" y="1134"/>
                    <a:pt x="91" y="1134"/>
                  </a:cubicBezTo>
                  <a:cubicBezTo>
                    <a:pt x="96" y="1121"/>
                    <a:pt x="96" y="1121"/>
                    <a:pt x="96" y="1121"/>
                  </a:cubicBezTo>
                  <a:cubicBezTo>
                    <a:pt x="124" y="1080"/>
                    <a:pt x="124" y="1080"/>
                    <a:pt x="124" y="1080"/>
                  </a:cubicBezTo>
                  <a:cubicBezTo>
                    <a:pt x="128" y="1062"/>
                    <a:pt x="128" y="1062"/>
                    <a:pt x="128" y="1062"/>
                  </a:cubicBezTo>
                  <a:cubicBezTo>
                    <a:pt x="148" y="1036"/>
                    <a:pt x="148" y="1036"/>
                    <a:pt x="148" y="1036"/>
                  </a:cubicBezTo>
                  <a:cubicBezTo>
                    <a:pt x="160" y="998"/>
                    <a:pt x="160" y="998"/>
                    <a:pt x="160" y="998"/>
                  </a:cubicBezTo>
                  <a:cubicBezTo>
                    <a:pt x="149" y="984"/>
                    <a:pt x="149" y="984"/>
                    <a:pt x="149" y="984"/>
                  </a:cubicBezTo>
                  <a:cubicBezTo>
                    <a:pt x="146" y="961"/>
                    <a:pt x="146" y="961"/>
                    <a:pt x="146" y="961"/>
                  </a:cubicBezTo>
                  <a:cubicBezTo>
                    <a:pt x="123" y="941"/>
                    <a:pt x="123" y="941"/>
                    <a:pt x="123" y="941"/>
                  </a:cubicBezTo>
                  <a:cubicBezTo>
                    <a:pt x="121" y="927"/>
                    <a:pt x="121" y="927"/>
                    <a:pt x="121" y="927"/>
                  </a:cubicBezTo>
                  <a:cubicBezTo>
                    <a:pt x="112" y="912"/>
                    <a:pt x="112" y="912"/>
                    <a:pt x="112" y="912"/>
                  </a:cubicBezTo>
                  <a:cubicBezTo>
                    <a:pt x="105" y="893"/>
                    <a:pt x="105" y="893"/>
                    <a:pt x="105" y="893"/>
                  </a:cubicBezTo>
                  <a:cubicBezTo>
                    <a:pt x="105" y="891"/>
                    <a:pt x="105" y="891"/>
                    <a:pt x="105" y="891"/>
                  </a:cubicBezTo>
                  <a:cubicBezTo>
                    <a:pt x="110" y="887"/>
                    <a:pt x="110" y="887"/>
                    <a:pt x="110" y="887"/>
                  </a:cubicBezTo>
                  <a:cubicBezTo>
                    <a:pt x="110" y="850"/>
                    <a:pt x="110" y="850"/>
                    <a:pt x="110" y="850"/>
                  </a:cubicBezTo>
                  <a:cubicBezTo>
                    <a:pt x="103" y="840"/>
                    <a:pt x="103" y="840"/>
                    <a:pt x="103" y="840"/>
                  </a:cubicBezTo>
                  <a:cubicBezTo>
                    <a:pt x="100" y="806"/>
                    <a:pt x="100" y="806"/>
                    <a:pt x="100" y="806"/>
                  </a:cubicBezTo>
                  <a:cubicBezTo>
                    <a:pt x="96" y="793"/>
                    <a:pt x="96" y="793"/>
                    <a:pt x="96" y="793"/>
                  </a:cubicBezTo>
                  <a:cubicBezTo>
                    <a:pt x="95" y="767"/>
                    <a:pt x="95" y="767"/>
                    <a:pt x="95" y="767"/>
                  </a:cubicBezTo>
                  <a:cubicBezTo>
                    <a:pt x="81" y="748"/>
                    <a:pt x="81" y="748"/>
                    <a:pt x="81" y="748"/>
                  </a:cubicBezTo>
                  <a:cubicBezTo>
                    <a:pt x="88" y="719"/>
                    <a:pt x="88" y="719"/>
                    <a:pt x="88" y="719"/>
                  </a:cubicBezTo>
                  <a:cubicBezTo>
                    <a:pt x="103" y="714"/>
                    <a:pt x="103" y="714"/>
                    <a:pt x="103" y="714"/>
                  </a:cubicBezTo>
                  <a:cubicBezTo>
                    <a:pt x="120" y="703"/>
                    <a:pt x="120" y="703"/>
                    <a:pt x="120" y="703"/>
                  </a:cubicBezTo>
                  <a:cubicBezTo>
                    <a:pt x="107" y="694"/>
                    <a:pt x="107" y="694"/>
                    <a:pt x="107" y="694"/>
                  </a:cubicBezTo>
                  <a:cubicBezTo>
                    <a:pt x="109" y="677"/>
                    <a:pt x="109" y="677"/>
                    <a:pt x="109" y="677"/>
                  </a:cubicBezTo>
                  <a:cubicBezTo>
                    <a:pt x="130" y="665"/>
                    <a:pt x="130" y="665"/>
                    <a:pt x="130" y="665"/>
                  </a:cubicBezTo>
                  <a:cubicBezTo>
                    <a:pt x="176" y="630"/>
                    <a:pt x="176" y="630"/>
                    <a:pt x="176" y="630"/>
                  </a:cubicBezTo>
                  <a:cubicBezTo>
                    <a:pt x="199" y="628"/>
                    <a:pt x="199" y="628"/>
                    <a:pt x="199" y="628"/>
                  </a:cubicBezTo>
                  <a:cubicBezTo>
                    <a:pt x="215" y="588"/>
                    <a:pt x="215" y="588"/>
                    <a:pt x="215" y="588"/>
                  </a:cubicBezTo>
                  <a:cubicBezTo>
                    <a:pt x="212" y="576"/>
                    <a:pt x="212" y="576"/>
                    <a:pt x="212" y="576"/>
                  </a:cubicBezTo>
                  <a:cubicBezTo>
                    <a:pt x="212" y="567"/>
                    <a:pt x="212" y="567"/>
                    <a:pt x="212" y="567"/>
                  </a:cubicBezTo>
                  <a:cubicBezTo>
                    <a:pt x="216" y="549"/>
                    <a:pt x="216" y="549"/>
                    <a:pt x="216" y="549"/>
                  </a:cubicBezTo>
                  <a:cubicBezTo>
                    <a:pt x="178" y="547"/>
                    <a:pt x="178" y="547"/>
                    <a:pt x="178" y="547"/>
                  </a:cubicBezTo>
                  <a:cubicBezTo>
                    <a:pt x="154" y="520"/>
                    <a:pt x="154" y="520"/>
                    <a:pt x="154" y="520"/>
                  </a:cubicBezTo>
                  <a:cubicBezTo>
                    <a:pt x="148" y="503"/>
                    <a:pt x="148" y="503"/>
                    <a:pt x="148" y="503"/>
                  </a:cubicBezTo>
                  <a:cubicBezTo>
                    <a:pt x="139" y="505"/>
                    <a:pt x="139" y="505"/>
                    <a:pt x="139" y="505"/>
                  </a:cubicBezTo>
                  <a:cubicBezTo>
                    <a:pt x="136" y="489"/>
                    <a:pt x="136" y="489"/>
                    <a:pt x="136" y="489"/>
                  </a:cubicBezTo>
                  <a:cubicBezTo>
                    <a:pt x="145" y="476"/>
                    <a:pt x="145" y="476"/>
                    <a:pt x="145" y="476"/>
                  </a:cubicBezTo>
                  <a:cubicBezTo>
                    <a:pt x="139" y="471"/>
                    <a:pt x="139" y="471"/>
                    <a:pt x="139" y="471"/>
                  </a:cubicBezTo>
                  <a:cubicBezTo>
                    <a:pt x="133" y="447"/>
                    <a:pt x="133" y="447"/>
                    <a:pt x="133" y="447"/>
                  </a:cubicBezTo>
                  <a:cubicBezTo>
                    <a:pt x="124" y="431"/>
                    <a:pt x="124" y="431"/>
                    <a:pt x="124" y="431"/>
                  </a:cubicBezTo>
                  <a:cubicBezTo>
                    <a:pt x="114" y="426"/>
                    <a:pt x="114" y="426"/>
                    <a:pt x="114" y="426"/>
                  </a:cubicBezTo>
                  <a:cubicBezTo>
                    <a:pt x="111" y="418"/>
                    <a:pt x="111" y="418"/>
                    <a:pt x="111" y="418"/>
                  </a:cubicBezTo>
                  <a:cubicBezTo>
                    <a:pt x="96" y="407"/>
                    <a:pt x="96" y="407"/>
                    <a:pt x="96" y="407"/>
                  </a:cubicBezTo>
                  <a:cubicBezTo>
                    <a:pt x="93" y="389"/>
                    <a:pt x="93" y="389"/>
                    <a:pt x="93" y="389"/>
                  </a:cubicBezTo>
                  <a:cubicBezTo>
                    <a:pt x="81" y="365"/>
                    <a:pt x="81" y="365"/>
                    <a:pt x="81" y="365"/>
                  </a:cubicBezTo>
                  <a:cubicBezTo>
                    <a:pt x="56" y="367"/>
                    <a:pt x="56" y="367"/>
                    <a:pt x="56" y="367"/>
                  </a:cubicBezTo>
                  <a:cubicBezTo>
                    <a:pt x="22" y="329"/>
                    <a:pt x="22" y="329"/>
                    <a:pt x="22" y="329"/>
                  </a:cubicBezTo>
                  <a:cubicBezTo>
                    <a:pt x="21" y="319"/>
                    <a:pt x="21" y="319"/>
                    <a:pt x="21" y="319"/>
                  </a:cubicBezTo>
                  <a:cubicBezTo>
                    <a:pt x="9" y="312"/>
                    <a:pt x="9" y="312"/>
                    <a:pt x="9" y="312"/>
                  </a:cubicBezTo>
                  <a:cubicBezTo>
                    <a:pt x="7" y="285"/>
                    <a:pt x="7" y="285"/>
                    <a:pt x="7" y="285"/>
                  </a:cubicBezTo>
                  <a:cubicBezTo>
                    <a:pt x="30" y="252"/>
                    <a:pt x="30" y="252"/>
                    <a:pt x="30" y="252"/>
                  </a:cubicBezTo>
                  <a:cubicBezTo>
                    <a:pt x="31" y="216"/>
                    <a:pt x="31" y="216"/>
                    <a:pt x="31" y="216"/>
                  </a:cubicBezTo>
                  <a:cubicBezTo>
                    <a:pt x="41" y="192"/>
                    <a:pt x="41" y="192"/>
                    <a:pt x="41" y="192"/>
                  </a:cubicBezTo>
                  <a:cubicBezTo>
                    <a:pt x="61" y="153"/>
                    <a:pt x="61" y="153"/>
                    <a:pt x="61" y="153"/>
                  </a:cubicBezTo>
                  <a:cubicBezTo>
                    <a:pt x="60" y="143"/>
                    <a:pt x="60" y="143"/>
                    <a:pt x="60" y="143"/>
                  </a:cubicBezTo>
                  <a:cubicBezTo>
                    <a:pt x="52" y="143"/>
                    <a:pt x="52" y="143"/>
                    <a:pt x="52" y="143"/>
                  </a:cubicBezTo>
                  <a:cubicBezTo>
                    <a:pt x="24" y="202"/>
                    <a:pt x="24" y="202"/>
                    <a:pt x="24" y="202"/>
                  </a:cubicBezTo>
                  <a:cubicBezTo>
                    <a:pt x="23" y="203"/>
                    <a:pt x="23" y="203"/>
                    <a:pt x="23" y="203"/>
                  </a:cubicBezTo>
                  <a:cubicBezTo>
                    <a:pt x="11" y="213"/>
                    <a:pt x="11" y="213"/>
                    <a:pt x="11" y="213"/>
                  </a:cubicBezTo>
                  <a:cubicBezTo>
                    <a:pt x="11" y="229"/>
                    <a:pt x="11" y="229"/>
                    <a:pt x="11" y="229"/>
                  </a:cubicBezTo>
                  <a:cubicBezTo>
                    <a:pt x="2" y="242"/>
                    <a:pt x="2" y="242"/>
                    <a:pt x="2" y="242"/>
                  </a:cubicBezTo>
                  <a:cubicBezTo>
                    <a:pt x="0" y="239"/>
                    <a:pt x="0" y="239"/>
                    <a:pt x="0" y="239"/>
                  </a:cubicBezTo>
                  <a:cubicBezTo>
                    <a:pt x="4" y="232"/>
                    <a:pt x="4" y="232"/>
                    <a:pt x="4" y="232"/>
                  </a:cubicBezTo>
                  <a:cubicBezTo>
                    <a:pt x="4" y="211"/>
                    <a:pt x="4" y="211"/>
                    <a:pt x="4" y="211"/>
                  </a:cubicBezTo>
                  <a:cubicBezTo>
                    <a:pt x="14" y="194"/>
                    <a:pt x="14" y="194"/>
                    <a:pt x="14" y="194"/>
                  </a:cubicBezTo>
                  <a:cubicBezTo>
                    <a:pt x="21" y="186"/>
                    <a:pt x="21" y="186"/>
                    <a:pt x="21" y="186"/>
                  </a:cubicBezTo>
                  <a:cubicBezTo>
                    <a:pt x="40" y="156"/>
                    <a:pt x="40" y="156"/>
                    <a:pt x="40" y="156"/>
                  </a:cubicBezTo>
                  <a:cubicBezTo>
                    <a:pt x="58" y="125"/>
                    <a:pt x="58" y="125"/>
                    <a:pt x="58" y="125"/>
                  </a:cubicBezTo>
                  <a:cubicBezTo>
                    <a:pt x="67" y="108"/>
                    <a:pt x="67" y="108"/>
                    <a:pt x="67" y="108"/>
                  </a:cubicBezTo>
                  <a:cubicBezTo>
                    <a:pt x="80" y="95"/>
                    <a:pt x="80" y="95"/>
                    <a:pt x="80" y="95"/>
                  </a:cubicBezTo>
                  <a:cubicBezTo>
                    <a:pt x="110" y="71"/>
                    <a:pt x="110" y="71"/>
                    <a:pt x="110" y="71"/>
                  </a:cubicBezTo>
                  <a:cubicBezTo>
                    <a:pt x="146" y="59"/>
                    <a:pt x="146" y="59"/>
                    <a:pt x="146" y="59"/>
                  </a:cubicBezTo>
                  <a:cubicBezTo>
                    <a:pt x="163" y="48"/>
                    <a:pt x="163" y="48"/>
                    <a:pt x="163" y="48"/>
                  </a:cubicBezTo>
                  <a:cubicBezTo>
                    <a:pt x="198" y="38"/>
                    <a:pt x="198" y="38"/>
                    <a:pt x="198" y="38"/>
                  </a:cubicBezTo>
                  <a:cubicBezTo>
                    <a:pt x="242" y="14"/>
                    <a:pt x="242" y="14"/>
                    <a:pt x="242" y="14"/>
                  </a:cubicBezTo>
                  <a:cubicBezTo>
                    <a:pt x="290" y="5"/>
                    <a:pt x="339" y="0"/>
                    <a:pt x="390" y="0"/>
                  </a:cubicBezTo>
                  <a:moveTo>
                    <a:pt x="993" y="286"/>
                  </a:moveTo>
                  <a:cubicBezTo>
                    <a:pt x="1008" y="304"/>
                    <a:pt x="1022" y="322"/>
                    <a:pt x="1035" y="341"/>
                  </a:cubicBezTo>
                  <a:cubicBezTo>
                    <a:pt x="1029" y="340"/>
                    <a:pt x="1029" y="340"/>
                    <a:pt x="1029" y="340"/>
                  </a:cubicBezTo>
                  <a:cubicBezTo>
                    <a:pt x="1041" y="380"/>
                    <a:pt x="1041" y="380"/>
                    <a:pt x="1041" y="380"/>
                  </a:cubicBezTo>
                  <a:cubicBezTo>
                    <a:pt x="1043" y="382"/>
                    <a:pt x="1043" y="382"/>
                    <a:pt x="1043" y="382"/>
                  </a:cubicBezTo>
                  <a:cubicBezTo>
                    <a:pt x="1032" y="386"/>
                    <a:pt x="1032" y="386"/>
                    <a:pt x="1032" y="386"/>
                  </a:cubicBezTo>
                  <a:cubicBezTo>
                    <a:pt x="1008" y="355"/>
                    <a:pt x="1008" y="355"/>
                    <a:pt x="1008" y="355"/>
                  </a:cubicBezTo>
                  <a:cubicBezTo>
                    <a:pt x="1007" y="329"/>
                    <a:pt x="1007" y="329"/>
                    <a:pt x="1007" y="329"/>
                  </a:cubicBezTo>
                  <a:cubicBezTo>
                    <a:pt x="993" y="286"/>
                    <a:pt x="993" y="286"/>
                    <a:pt x="993" y="286"/>
                  </a:cubicBezTo>
                  <a:moveTo>
                    <a:pt x="1075" y="408"/>
                  </a:moveTo>
                  <a:cubicBezTo>
                    <a:pt x="1095" y="443"/>
                    <a:pt x="1111" y="480"/>
                    <a:pt x="1125" y="518"/>
                  </a:cubicBezTo>
                  <a:cubicBezTo>
                    <a:pt x="1117" y="518"/>
                    <a:pt x="1117" y="518"/>
                    <a:pt x="1117" y="518"/>
                  </a:cubicBezTo>
                  <a:cubicBezTo>
                    <a:pt x="1116" y="523"/>
                    <a:pt x="1116" y="523"/>
                    <a:pt x="1116" y="523"/>
                  </a:cubicBezTo>
                  <a:cubicBezTo>
                    <a:pt x="1111" y="535"/>
                    <a:pt x="1111" y="535"/>
                    <a:pt x="1111" y="535"/>
                  </a:cubicBezTo>
                  <a:cubicBezTo>
                    <a:pt x="1114" y="571"/>
                    <a:pt x="1114" y="571"/>
                    <a:pt x="1114" y="571"/>
                  </a:cubicBezTo>
                  <a:cubicBezTo>
                    <a:pt x="1100" y="578"/>
                    <a:pt x="1100" y="578"/>
                    <a:pt x="1100" y="578"/>
                  </a:cubicBezTo>
                  <a:cubicBezTo>
                    <a:pt x="1097" y="569"/>
                    <a:pt x="1097" y="569"/>
                    <a:pt x="1097" y="569"/>
                  </a:cubicBezTo>
                  <a:cubicBezTo>
                    <a:pt x="1086" y="560"/>
                    <a:pt x="1086" y="560"/>
                    <a:pt x="1086" y="560"/>
                  </a:cubicBezTo>
                  <a:cubicBezTo>
                    <a:pt x="1079" y="548"/>
                    <a:pt x="1079" y="548"/>
                    <a:pt x="1079" y="548"/>
                  </a:cubicBezTo>
                  <a:cubicBezTo>
                    <a:pt x="1077" y="510"/>
                    <a:pt x="1077" y="510"/>
                    <a:pt x="1077" y="510"/>
                  </a:cubicBezTo>
                  <a:cubicBezTo>
                    <a:pt x="1064" y="477"/>
                    <a:pt x="1064" y="477"/>
                    <a:pt x="1064" y="477"/>
                  </a:cubicBezTo>
                  <a:cubicBezTo>
                    <a:pt x="1071" y="476"/>
                    <a:pt x="1071" y="476"/>
                    <a:pt x="1071" y="476"/>
                  </a:cubicBezTo>
                  <a:cubicBezTo>
                    <a:pt x="1097" y="503"/>
                    <a:pt x="1097" y="503"/>
                    <a:pt x="1097" y="503"/>
                  </a:cubicBezTo>
                  <a:cubicBezTo>
                    <a:pt x="1104" y="494"/>
                    <a:pt x="1104" y="494"/>
                    <a:pt x="1104" y="494"/>
                  </a:cubicBezTo>
                  <a:cubicBezTo>
                    <a:pt x="1064" y="434"/>
                    <a:pt x="1064" y="434"/>
                    <a:pt x="1064" y="434"/>
                  </a:cubicBezTo>
                  <a:cubicBezTo>
                    <a:pt x="1065" y="432"/>
                    <a:pt x="1065" y="432"/>
                    <a:pt x="1065" y="432"/>
                  </a:cubicBezTo>
                  <a:cubicBezTo>
                    <a:pt x="1071" y="430"/>
                    <a:pt x="1071" y="430"/>
                    <a:pt x="1071" y="430"/>
                  </a:cubicBezTo>
                  <a:cubicBezTo>
                    <a:pt x="1075" y="408"/>
                    <a:pt x="1075" y="408"/>
                    <a:pt x="1075" y="408"/>
                  </a:cubicBezTo>
                  <a:moveTo>
                    <a:pt x="1149" y="601"/>
                  </a:moveTo>
                  <a:cubicBezTo>
                    <a:pt x="1163" y="659"/>
                    <a:pt x="1170" y="719"/>
                    <a:pt x="1170" y="781"/>
                  </a:cubicBezTo>
                  <a:cubicBezTo>
                    <a:pt x="1170" y="880"/>
                    <a:pt x="1152" y="974"/>
                    <a:pt x="1118" y="1062"/>
                  </a:cubicBezTo>
                  <a:cubicBezTo>
                    <a:pt x="1110" y="1055"/>
                    <a:pt x="1110" y="1055"/>
                    <a:pt x="1110" y="1055"/>
                  </a:cubicBezTo>
                  <a:cubicBezTo>
                    <a:pt x="1106" y="1025"/>
                    <a:pt x="1106" y="1025"/>
                    <a:pt x="1106" y="1025"/>
                  </a:cubicBezTo>
                  <a:cubicBezTo>
                    <a:pt x="1122" y="1004"/>
                    <a:pt x="1122" y="1004"/>
                    <a:pt x="1122" y="1004"/>
                  </a:cubicBezTo>
                  <a:cubicBezTo>
                    <a:pt x="1122" y="991"/>
                    <a:pt x="1122" y="991"/>
                    <a:pt x="1122" y="991"/>
                  </a:cubicBezTo>
                  <a:cubicBezTo>
                    <a:pt x="1117" y="985"/>
                    <a:pt x="1117" y="985"/>
                    <a:pt x="1117" y="985"/>
                  </a:cubicBezTo>
                  <a:cubicBezTo>
                    <a:pt x="1119" y="1007"/>
                    <a:pt x="1119" y="1007"/>
                    <a:pt x="1119" y="1007"/>
                  </a:cubicBezTo>
                  <a:cubicBezTo>
                    <a:pt x="1109" y="1016"/>
                    <a:pt x="1109" y="1016"/>
                    <a:pt x="1109" y="1016"/>
                  </a:cubicBezTo>
                  <a:cubicBezTo>
                    <a:pt x="1096" y="1011"/>
                    <a:pt x="1096" y="1011"/>
                    <a:pt x="1096" y="1011"/>
                  </a:cubicBezTo>
                  <a:cubicBezTo>
                    <a:pt x="1064" y="1023"/>
                    <a:pt x="1064" y="1023"/>
                    <a:pt x="1064" y="1023"/>
                  </a:cubicBezTo>
                  <a:cubicBezTo>
                    <a:pt x="1057" y="1011"/>
                    <a:pt x="1057" y="1011"/>
                    <a:pt x="1057" y="1011"/>
                  </a:cubicBezTo>
                  <a:cubicBezTo>
                    <a:pt x="1031" y="1010"/>
                    <a:pt x="1031" y="1010"/>
                    <a:pt x="1031" y="1010"/>
                  </a:cubicBezTo>
                  <a:cubicBezTo>
                    <a:pt x="1015" y="961"/>
                    <a:pt x="1015" y="961"/>
                    <a:pt x="1015" y="961"/>
                  </a:cubicBezTo>
                  <a:cubicBezTo>
                    <a:pt x="1021" y="943"/>
                    <a:pt x="1021" y="943"/>
                    <a:pt x="1021" y="943"/>
                  </a:cubicBezTo>
                  <a:cubicBezTo>
                    <a:pt x="1019" y="905"/>
                    <a:pt x="1019" y="905"/>
                    <a:pt x="1019" y="905"/>
                  </a:cubicBezTo>
                  <a:cubicBezTo>
                    <a:pt x="1007" y="882"/>
                    <a:pt x="1007" y="882"/>
                    <a:pt x="1007" y="882"/>
                  </a:cubicBezTo>
                  <a:cubicBezTo>
                    <a:pt x="1004" y="842"/>
                    <a:pt x="1004" y="842"/>
                    <a:pt x="1004" y="842"/>
                  </a:cubicBezTo>
                  <a:cubicBezTo>
                    <a:pt x="1016" y="837"/>
                    <a:pt x="1016" y="837"/>
                    <a:pt x="1016" y="837"/>
                  </a:cubicBezTo>
                  <a:cubicBezTo>
                    <a:pt x="1042" y="772"/>
                    <a:pt x="1042" y="772"/>
                    <a:pt x="1042" y="772"/>
                  </a:cubicBezTo>
                  <a:cubicBezTo>
                    <a:pt x="1029" y="757"/>
                    <a:pt x="1029" y="757"/>
                    <a:pt x="1029" y="757"/>
                  </a:cubicBezTo>
                  <a:cubicBezTo>
                    <a:pt x="1029" y="727"/>
                    <a:pt x="1029" y="727"/>
                    <a:pt x="1029" y="727"/>
                  </a:cubicBezTo>
                  <a:cubicBezTo>
                    <a:pt x="1066" y="684"/>
                    <a:pt x="1066" y="684"/>
                    <a:pt x="1066" y="684"/>
                  </a:cubicBezTo>
                  <a:cubicBezTo>
                    <a:pt x="1067" y="670"/>
                    <a:pt x="1067" y="670"/>
                    <a:pt x="1067" y="670"/>
                  </a:cubicBezTo>
                  <a:cubicBezTo>
                    <a:pt x="1089" y="653"/>
                    <a:pt x="1089" y="653"/>
                    <a:pt x="1089" y="653"/>
                  </a:cubicBezTo>
                  <a:cubicBezTo>
                    <a:pt x="1084" y="625"/>
                    <a:pt x="1084" y="625"/>
                    <a:pt x="1084" y="625"/>
                  </a:cubicBezTo>
                  <a:cubicBezTo>
                    <a:pt x="1099" y="596"/>
                    <a:pt x="1099" y="596"/>
                    <a:pt x="1099" y="596"/>
                  </a:cubicBezTo>
                  <a:cubicBezTo>
                    <a:pt x="1116" y="605"/>
                    <a:pt x="1116" y="605"/>
                    <a:pt x="1116" y="605"/>
                  </a:cubicBezTo>
                  <a:cubicBezTo>
                    <a:pt x="1122" y="597"/>
                    <a:pt x="1122" y="597"/>
                    <a:pt x="1122" y="597"/>
                  </a:cubicBezTo>
                  <a:cubicBezTo>
                    <a:pt x="1140" y="606"/>
                    <a:pt x="1140" y="606"/>
                    <a:pt x="1140" y="606"/>
                  </a:cubicBezTo>
                  <a:cubicBezTo>
                    <a:pt x="1149" y="601"/>
                    <a:pt x="1149" y="601"/>
                    <a:pt x="1149" y="601"/>
                  </a:cubicBezTo>
                  <a:moveTo>
                    <a:pt x="835" y="161"/>
                  </a:moveTo>
                  <a:cubicBezTo>
                    <a:pt x="842" y="164"/>
                    <a:pt x="842" y="164"/>
                    <a:pt x="842" y="164"/>
                  </a:cubicBezTo>
                  <a:cubicBezTo>
                    <a:pt x="849" y="160"/>
                    <a:pt x="849" y="160"/>
                    <a:pt x="849" y="160"/>
                  </a:cubicBezTo>
                  <a:cubicBezTo>
                    <a:pt x="844" y="156"/>
                    <a:pt x="844" y="156"/>
                    <a:pt x="844" y="156"/>
                  </a:cubicBezTo>
                  <a:cubicBezTo>
                    <a:pt x="835" y="161"/>
                    <a:pt x="835" y="161"/>
                    <a:pt x="835" y="161"/>
                  </a:cubicBezTo>
                  <a:moveTo>
                    <a:pt x="800" y="171"/>
                  </a:moveTo>
                  <a:cubicBezTo>
                    <a:pt x="816" y="183"/>
                    <a:pt x="816" y="183"/>
                    <a:pt x="816" y="183"/>
                  </a:cubicBezTo>
                  <a:cubicBezTo>
                    <a:pt x="830" y="169"/>
                    <a:pt x="830" y="169"/>
                    <a:pt x="830" y="169"/>
                  </a:cubicBezTo>
                  <a:cubicBezTo>
                    <a:pt x="823" y="158"/>
                    <a:pt x="823" y="158"/>
                    <a:pt x="823" y="158"/>
                  </a:cubicBezTo>
                  <a:cubicBezTo>
                    <a:pt x="814" y="169"/>
                    <a:pt x="814" y="169"/>
                    <a:pt x="814" y="169"/>
                  </a:cubicBezTo>
                  <a:cubicBezTo>
                    <a:pt x="802" y="163"/>
                    <a:pt x="802" y="163"/>
                    <a:pt x="802" y="163"/>
                  </a:cubicBezTo>
                  <a:cubicBezTo>
                    <a:pt x="800" y="171"/>
                    <a:pt x="800" y="171"/>
                    <a:pt x="800" y="171"/>
                  </a:cubicBezTo>
                  <a:moveTo>
                    <a:pt x="755" y="119"/>
                  </a:moveTo>
                  <a:cubicBezTo>
                    <a:pt x="769" y="136"/>
                    <a:pt x="769" y="136"/>
                    <a:pt x="769" y="136"/>
                  </a:cubicBezTo>
                  <a:cubicBezTo>
                    <a:pt x="783" y="154"/>
                    <a:pt x="783" y="154"/>
                    <a:pt x="783" y="154"/>
                  </a:cubicBezTo>
                  <a:cubicBezTo>
                    <a:pt x="785" y="151"/>
                    <a:pt x="785" y="151"/>
                    <a:pt x="785" y="151"/>
                  </a:cubicBezTo>
                  <a:cubicBezTo>
                    <a:pt x="785" y="150"/>
                    <a:pt x="785" y="150"/>
                    <a:pt x="785" y="150"/>
                  </a:cubicBezTo>
                  <a:cubicBezTo>
                    <a:pt x="779" y="143"/>
                    <a:pt x="779" y="143"/>
                    <a:pt x="779" y="143"/>
                  </a:cubicBezTo>
                  <a:cubicBezTo>
                    <a:pt x="782" y="134"/>
                    <a:pt x="782" y="134"/>
                    <a:pt x="782" y="134"/>
                  </a:cubicBezTo>
                  <a:cubicBezTo>
                    <a:pt x="775" y="129"/>
                    <a:pt x="775" y="129"/>
                    <a:pt x="775" y="129"/>
                  </a:cubicBezTo>
                  <a:cubicBezTo>
                    <a:pt x="775" y="129"/>
                    <a:pt x="775" y="129"/>
                    <a:pt x="775" y="129"/>
                  </a:cubicBezTo>
                  <a:cubicBezTo>
                    <a:pt x="774" y="118"/>
                    <a:pt x="774" y="118"/>
                    <a:pt x="774" y="118"/>
                  </a:cubicBezTo>
                  <a:cubicBezTo>
                    <a:pt x="773" y="118"/>
                    <a:pt x="773" y="118"/>
                    <a:pt x="773" y="118"/>
                  </a:cubicBezTo>
                  <a:cubicBezTo>
                    <a:pt x="766" y="113"/>
                    <a:pt x="766" y="113"/>
                    <a:pt x="766" y="113"/>
                  </a:cubicBezTo>
                  <a:cubicBezTo>
                    <a:pt x="755" y="119"/>
                    <a:pt x="755" y="119"/>
                    <a:pt x="755" y="119"/>
                  </a:cubicBezTo>
                  <a:moveTo>
                    <a:pt x="690" y="221"/>
                  </a:moveTo>
                  <a:cubicBezTo>
                    <a:pt x="726" y="240"/>
                    <a:pt x="726" y="240"/>
                    <a:pt x="726" y="240"/>
                  </a:cubicBezTo>
                  <a:cubicBezTo>
                    <a:pt x="739" y="246"/>
                    <a:pt x="739" y="246"/>
                    <a:pt x="739" y="246"/>
                  </a:cubicBezTo>
                  <a:cubicBezTo>
                    <a:pt x="737" y="236"/>
                    <a:pt x="737" y="236"/>
                    <a:pt x="737" y="236"/>
                  </a:cubicBezTo>
                  <a:cubicBezTo>
                    <a:pt x="737" y="226"/>
                    <a:pt x="737" y="226"/>
                    <a:pt x="737" y="226"/>
                  </a:cubicBezTo>
                  <a:cubicBezTo>
                    <a:pt x="705" y="204"/>
                    <a:pt x="705" y="204"/>
                    <a:pt x="705" y="204"/>
                  </a:cubicBezTo>
                  <a:cubicBezTo>
                    <a:pt x="694" y="208"/>
                    <a:pt x="694" y="208"/>
                    <a:pt x="694" y="208"/>
                  </a:cubicBezTo>
                  <a:cubicBezTo>
                    <a:pt x="690" y="221"/>
                    <a:pt x="690" y="221"/>
                    <a:pt x="690" y="221"/>
                  </a:cubicBezTo>
                  <a:moveTo>
                    <a:pt x="443" y="489"/>
                  </a:moveTo>
                  <a:cubicBezTo>
                    <a:pt x="446" y="496"/>
                    <a:pt x="446" y="496"/>
                    <a:pt x="446" y="496"/>
                  </a:cubicBezTo>
                  <a:cubicBezTo>
                    <a:pt x="459" y="499"/>
                    <a:pt x="459" y="499"/>
                    <a:pt x="459" y="499"/>
                  </a:cubicBezTo>
                  <a:cubicBezTo>
                    <a:pt x="461" y="496"/>
                    <a:pt x="461" y="496"/>
                    <a:pt x="461" y="496"/>
                  </a:cubicBezTo>
                  <a:cubicBezTo>
                    <a:pt x="452" y="489"/>
                    <a:pt x="452" y="489"/>
                    <a:pt x="452" y="489"/>
                  </a:cubicBezTo>
                  <a:cubicBezTo>
                    <a:pt x="443" y="489"/>
                    <a:pt x="443" y="489"/>
                    <a:pt x="443" y="489"/>
                  </a:cubicBezTo>
                  <a:moveTo>
                    <a:pt x="301" y="425"/>
                  </a:moveTo>
                  <a:cubicBezTo>
                    <a:pt x="293" y="426"/>
                    <a:pt x="293" y="426"/>
                    <a:pt x="293" y="426"/>
                  </a:cubicBezTo>
                  <a:cubicBezTo>
                    <a:pt x="306" y="439"/>
                    <a:pt x="306" y="439"/>
                    <a:pt x="306" y="439"/>
                  </a:cubicBezTo>
                  <a:cubicBezTo>
                    <a:pt x="316" y="437"/>
                    <a:pt x="316" y="437"/>
                    <a:pt x="316" y="437"/>
                  </a:cubicBezTo>
                  <a:cubicBezTo>
                    <a:pt x="301" y="425"/>
                    <a:pt x="301" y="425"/>
                    <a:pt x="301" y="425"/>
                  </a:cubicBezTo>
                  <a:moveTo>
                    <a:pt x="374" y="433"/>
                  </a:moveTo>
                  <a:cubicBezTo>
                    <a:pt x="368" y="438"/>
                    <a:pt x="368" y="438"/>
                    <a:pt x="368" y="438"/>
                  </a:cubicBezTo>
                  <a:cubicBezTo>
                    <a:pt x="368" y="440"/>
                    <a:pt x="368" y="440"/>
                    <a:pt x="368" y="440"/>
                  </a:cubicBezTo>
                  <a:cubicBezTo>
                    <a:pt x="374" y="453"/>
                    <a:pt x="374" y="453"/>
                    <a:pt x="374" y="453"/>
                  </a:cubicBezTo>
                  <a:cubicBezTo>
                    <a:pt x="355" y="453"/>
                    <a:pt x="355" y="453"/>
                    <a:pt x="355" y="453"/>
                  </a:cubicBezTo>
                  <a:cubicBezTo>
                    <a:pt x="357" y="458"/>
                    <a:pt x="357" y="458"/>
                    <a:pt x="357" y="458"/>
                  </a:cubicBezTo>
                  <a:cubicBezTo>
                    <a:pt x="390" y="472"/>
                    <a:pt x="390" y="472"/>
                    <a:pt x="390" y="472"/>
                  </a:cubicBezTo>
                  <a:cubicBezTo>
                    <a:pt x="399" y="471"/>
                    <a:pt x="399" y="471"/>
                    <a:pt x="399" y="471"/>
                  </a:cubicBezTo>
                  <a:cubicBezTo>
                    <a:pt x="423" y="479"/>
                    <a:pt x="423" y="479"/>
                    <a:pt x="423" y="479"/>
                  </a:cubicBezTo>
                  <a:cubicBezTo>
                    <a:pt x="423" y="474"/>
                    <a:pt x="423" y="474"/>
                    <a:pt x="423" y="474"/>
                  </a:cubicBezTo>
                  <a:cubicBezTo>
                    <a:pt x="402" y="447"/>
                    <a:pt x="402" y="447"/>
                    <a:pt x="402" y="447"/>
                  </a:cubicBezTo>
                  <a:cubicBezTo>
                    <a:pt x="389" y="445"/>
                    <a:pt x="389" y="445"/>
                    <a:pt x="389" y="445"/>
                  </a:cubicBezTo>
                  <a:cubicBezTo>
                    <a:pt x="374" y="433"/>
                    <a:pt x="374" y="433"/>
                    <a:pt x="374" y="433"/>
                  </a:cubicBezTo>
                  <a:moveTo>
                    <a:pt x="244" y="338"/>
                  </a:moveTo>
                  <a:cubicBezTo>
                    <a:pt x="248" y="346"/>
                    <a:pt x="248" y="346"/>
                    <a:pt x="248" y="346"/>
                  </a:cubicBezTo>
                  <a:cubicBezTo>
                    <a:pt x="281" y="348"/>
                    <a:pt x="281" y="348"/>
                    <a:pt x="281" y="348"/>
                  </a:cubicBezTo>
                  <a:cubicBezTo>
                    <a:pt x="282" y="358"/>
                    <a:pt x="282" y="358"/>
                    <a:pt x="282" y="358"/>
                  </a:cubicBezTo>
                  <a:cubicBezTo>
                    <a:pt x="284" y="359"/>
                    <a:pt x="284" y="359"/>
                    <a:pt x="284" y="359"/>
                  </a:cubicBezTo>
                  <a:cubicBezTo>
                    <a:pt x="301" y="373"/>
                    <a:pt x="301" y="373"/>
                    <a:pt x="301" y="373"/>
                  </a:cubicBezTo>
                  <a:cubicBezTo>
                    <a:pt x="313" y="373"/>
                    <a:pt x="313" y="373"/>
                    <a:pt x="313" y="373"/>
                  </a:cubicBezTo>
                  <a:cubicBezTo>
                    <a:pt x="313" y="387"/>
                    <a:pt x="313" y="387"/>
                    <a:pt x="313" y="387"/>
                  </a:cubicBezTo>
                  <a:cubicBezTo>
                    <a:pt x="314" y="388"/>
                    <a:pt x="314" y="388"/>
                    <a:pt x="314" y="388"/>
                  </a:cubicBezTo>
                  <a:cubicBezTo>
                    <a:pt x="322" y="400"/>
                    <a:pt x="322" y="400"/>
                    <a:pt x="322" y="400"/>
                  </a:cubicBezTo>
                  <a:cubicBezTo>
                    <a:pt x="312" y="400"/>
                    <a:pt x="312" y="400"/>
                    <a:pt x="312" y="400"/>
                  </a:cubicBezTo>
                  <a:cubicBezTo>
                    <a:pt x="312" y="407"/>
                    <a:pt x="312" y="407"/>
                    <a:pt x="312" y="407"/>
                  </a:cubicBezTo>
                  <a:cubicBezTo>
                    <a:pt x="351" y="424"/>
                    <a:pt x="351" y="424"/>
                    <a:pt x="351" y="424"/>
                  </a:cubicBezTo>
                  <a:cubicBezTo>
                    <a:pt x="359" y="417"/>
                    <a:pt x="359" y="417"/>
                    <a:pt x="359" y="417"/>
                  </a:cubicBezTo>
                  <a:cubicBezTo>
                    <a:pt x="331" y="386"/>
                    <a:pt x="331" y="386"/>
                    <a:pt x="331" y="386"/>
                  </a:cubicBezTo>
                  <a:cubicBezTo>
                    <a:pt x="315" y="357"/>
                    <a:pt x="315" y="357"/>
                    <a:pt x="315" y="357"/>
                  </a:cubicBezTo>
                  <a:cubicBezTo>
                    <a:pt x="277" y="340"/>
                    <a:pt x="277" y="340"/>
                    <a:pt x="277" y="340"/>
                  </a:cubicBezTo>
                  <a:cubicBezTo>
                    <a:pt x="244" y="338"/>
                    <a:pt x="244" y="338"/>
                    <a:pt x="244" y="338"/>
                  </a:cubicBezTo>
                </a:path>
              </a:pathLst>
            </a:custGeom>
            <a:solidFill>
              <a:srgbClr val="759F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9" name="iSliďê"/>
            <p:cNvSpPr/>
            <p:nvPr userDrawn="1"/>
          </p:nvSpPr>
          <p:spPr bwMode="auto">
            <a:xfrm>
              <a:off x="4796667" y="3968889"/>
              <a:ext cx="188294" cy="165793"/>
            </a:xfrm>
            <a:custGeom>
              <a:avLst/>
              <a:gdLst>
                <a:gd name="T0" fmla="*/ 26 w 92"/>
                <a:gd name="T1" fmla="*/ 4 h 81"/>
                <a:gd name="T2" fmla="*/ 35 w 92"/>
                <a:gd name="T3" fmla="*/ 68 h 81"/>
                <a:gd name="T4" fmla="*/ 88 w 92"/>
                <a:gd name="T5" fmla="*/ 24 h 81"/>
                <a:gd name="T6" fmla="*/ 77 w 92"/>
                <a:gd name="T7" fmla="*/ 27 h 81"/>
                <a:gd name="T8" fmla="*/ 38 w 92"/>
                <a:gd name="T9" fmla="*/ 57 h 81"/>
                <a:gd name="T10" fmla="*/ 32 w 92"/>
                <a:gd name="T11" fmla="*/ 14 h 81"/>
                <a:gd name="T12" fmla="*/ 26 w 9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92" h="81">
                  <a:moveTo>
                    <a:pt x="26" y="4"/>
                  </a:moveTo>
                  <a:cubicBezTo>
                    <a:pt x="0" y="17"/>
                    <a:pt x="13" y="58"/>
                    <a:pt x="35" y="68"/>
                  </a:cubicBezTo>
                  <a:cubicBezTo>
                    <a:pt x="63" y="81"/>
                    <a:pt x="92" y="52"/>
                    <a:pt x="88" y="24"/>
                  </a:cubicBezTo>
                  <a:cubicBezTo>
                    <a:pt x="87" y="17"/>
                    <a:pt x="76" y="20"/>
                    <a:pt x="77" y="27"/>
                  </a:cubicBezTo>
                  <a:cubicBezTo>
                    <a:pt x="80" y="47"/>
                    <a:pt x="57" y="67"/>
                    <a:pt x="38" y="57"/>
                  </a:cubicBezTo>
                  <a:cubicBezTo>
                    <a:pt x="25" y="49"/>
                    <a:pt x="15" y="23"/>
                    <a:pt x="32" y="14"/>
                  </a:cubicBezTo>
                  <a:cubicBezTo>
                    <a:pt x="38" y="10"/>
                    <a:pt x="33" y="0"/>
                    <a:pt x="26" y="4"/>
                  </a:cubicBezTo>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0" name="iṩļîḋe"/>
            <p:cNvSpPr/>
            <p:nvPr userDrawn="1"/>
          </p:nvSpPr>
          <p:spPr bwMode="auto">
            <a:xfrm>
              <a:off x="4958907" y="3989021"/>
              <a:ext cx="155135" cy="150398"/>
            </a:xfrm>
            <a:custGeom>
              <a:avLst/>
              <a:gdLst>
                <a:gd name="T0" fmla="*/ 4 w 76"/>
                <a:gd name="T1" fmla="*/ 11 h 73"/>
                <a:gd name="T2" fmla="*/ 38 w 76"/>
                <a:gd name="T3" fmla="*/ 66 h 73"/>
                <a:gd name="T4" fmla="*/ 76 w 76"/>
                <a:gd name="T5" fmla="*/ 8 h 73"/>
                <a:gd name="T6" fmla="*/ 64 w 76"/>
                <a:gd name="T7" fmla="*/ 8 h 73"/>
                <a:gd name="T8" fmla="*/ 38 w 76"/>
                <a:gd name="T9" fmla="*/ 53 h 73"/>
                <a:gd name="T10" fmla="*/ 16 w 76"/>
                <a:gd name="T11" fmla="*/ 15 h 73"/>
                <a:gd name="T12" fmla="*/ 4 w 76"/>
                <a:gd name="T13" fmla="*/ 11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4" y="11"/>
                  </a:moveTo>
                  <a:cubicBezTo>
                    <a:pt x="0" y="35"/>
                    <a:pt x="14" y="60"/>
                    <a:pt x="38" y="66"/>
                  </a:cubicBezTo>
                  <a:cubicBezTo>
                    <a:pt x="70" y="73"/>
                    <a:pt x="76" y="31"/>
                    <a:pt x="76" y="8"/>
                  </a:cubicBezTo>
                  <a:cubicBezTo>
                    <a:pt x="76" y="0"/>
                    <a:pt x="64" y="0"/>
                    <a:pt x="64" y="8"/>
                  </a:cubicBezTo>
                  <a:cubicBezTo>
                    <a:pt x="64" y="24"/>
                    <a:pt x="62" y="61"/>
                    <a:pt x="38" y="53"/>
                  </a:cubicBezTo>
                  <a:cubicBezTo>
                    <a:pt x="22" y="48"/>
                    <a:pt x="13" y="30"/>
                    <a:pt x="16" y="15"/>
                  </a:cubicBezTo>
                  <a:cubicBezTo>
                    <a:pt x="17" y="7"/>
                    <a:pt x="6" y="4"/>
                    <a:pt x="4" y="11"/>
                  </a:cubicBezTo>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1" name="ï$ḷïḑê"/>
            <p:cNvSpPr/>
            <p:nvPr userDrawn="1"/>
          </p:nvSpPr>
          <p:spPr bwMode="auto">
            <a:xfrm>
              <a:off x="5093910" y="3983100"/>
              <a:ext cx="143293" cy="133819"/>
            </a:xfrm>
            <a:custGeom>
              <a:avLst/>
              <a:gdLst>
                <a:gd name="T0" fmla="*/ 0 w 70"/>
                <a:gd name="T1" fmla="*/ 8 h 65"/>
                <a:gd name="T2" fmla="*/ 41 w 70"/>
                <a:gd name="T3" fmla="*/ 62 h 65"/>
                <a:gd name="T4" fmla="*/ 70 w 70"/>
                <a:gd name="T5" fmla="*/ 11 h 65"/>
                <a:gd name="T6" fmla="*/ 58 w 70"/>
                <a:gd name="T7" fmla="*/ 11 h 65"/>
                <a:gd name="T8" fmla="*/ 43 w 70"/>
                <a:gd name="T9" fmla="*/ 49 h 65"/>
                <a:gd name="T10" fmla="*/ 12 w 70"/>
                <a:gd name="T11" fmla="*/ 8 h 65"/>
                <a:gd name="T12" fmla="*/ 0 w 70"/>
                <a:gd name="T13" fmla="*/ 8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0" y="8"/>
                  </a:moveTo>
                  <a:cubicBezTo>
                    <a:pt x="0" y="32"/>
                    <a:pt x="11" y="65"/>
                    <a:pt x="41" y="62"/>
                  </a:cubicBezTo>
                  <a:cubicBezTo>
                    <a:pt x="65" y="59"/>
                    <a:pt x="70" y="30"/>
                    <a:pt x="70" y="11"/>
                  </a:cubicBezTo>
                  <a:cubicBezTo>
                    <a:pt x="70" y="3"/>
                    <a:pt x="58" y="3"/>
                    <a:pt x="58" y="11"/>
                  </a:cubicBezTo>
                  <a:cubicBezTo>
                    <a:pt x="58" y="23"/>
                    <a:pt x="57" y="43"/>
                    <a:pt x="43" y="49"/>
                  </a:cubicBezTo>
                  <a:cubicBezTo>
                    <a:pt x="19" y="59"/>
                    <a:pt x="12" y="24"/>
                    <a:pt x="12" y="8"/>
                  </a:cubicBezTo>
                  <a:cubicBezTo>
                    <a:pt x="12" y="0"/>
                    <a:pt x="1" y="0"/>
                    <a:pt x="0" y="8"/>
                  </a:cubicBezTo>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2" name="ïSľíďé"/>
            <p:cNvSpPr/>
            <p:nvPr userDrawn="1"/>
          </p:nvSpPr>
          <p:spPr bwMode="auto">
            <a:xfrm>
              <a:off x="5205228" y="3962967"/>
              <a:ext cx="155135" cy="146845"/>
            </a:xfrm>
            <a:custGeom>
              <a:avLst/>
              <a:gdLst>
                <a:gd name="T0" fmla="*/ 3 w 76"/>
                <a:gd name="T1" fmla="*/ 28 h 72"/>
                <a:gd name="T2" fmla="*/ 44 w 76"/>
                <a:gd name="T3" fmla="*/ 69 h 72"/>
                <a:gd name="T4" fmla="*/ 73 w 76"/>
                <a:gd name="T5" fmla="*/ 8 h 72"/>
                <a:gd name="T6" fmla="*/ 61 w 76"/>
                <a:gd name="T7" fmla="*/ 8 h 72"/>
                <a:gd name="T8" fmla="*/ 44 w 76"/>
                <a:gd name="T9" fmla="*/ 57 h 72"/>
                <a:gd name="T10" fmla="*/ 14 w 76"/>
                <a:gd name="T11" fmla="*/ 25 h 72"/>
                <a:gd name="T12" fmla="*/ 3 w 76"/>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6" h="72">
                  <a:moveTo>
                    <a:pt x="3" y="28"/>
                  </a:moveTo>
                  <a:cubicBezTo>
                    <a:pt x="8" y="47"/>
                    <a:pt x="20" y="72"/>
                    <a:pt x="44" y="69"/>
                  </a:cubicBezTo>
                  <a:cubicBezTo>
                    <a:pt x="73" y="65"/>
                    <a:pt x="76" y="31"/>
                    <a:pt x="73" y="8"/>
                  </a:cubicBezTo>
                  <a:cubicBezTo>
                    <a:pt x="72" y="0"/>
                    <a:pt x="60" y="0"/>
                    <a:pt x="61" y="8"/>
                  </a:cubicBezTo>
                  <a:cubicBezTo>
                    <a:pt x="63" y="24"/>
                    <a:pt x="65" y="52"/>
                    <a:pt x="44" y="57"/>
                  </a:cubicBezTo>
                  <a:cubicBezTo>
                    <a:pt x="26" y="61"/>
                    <a:pt x="18" y="38"/>
                    <a:pt x="14" y="25"/>
                  </a:cubicBezTo>
                  <a:cubicBezTo>
                    <a:pt x="12" y="18"/>
                    <a:pt x="0" y="21"/>
                    <a:pt x="3" y="28"/>
                  </a:cubicBezTo>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3" name="ïŝľïḍé"/>
            <p:cNvSpPr/>
            <p:nvPr userDrawn="1"/>
          </p:nvSpPr>
          <p:spPr bwMode="auto">
            <a:xfrm>
              <a:off x="6647629" y="3912046"/>
              <a:ext cx="189478" cy="165793"/>
            </a:xfrm>
            <a:custGeom>
              <a:avLst/>
              <a:gdLst>
                <a:gd name="T0" fmla="*/ 26 w 92"/>
                <a:gd name="T1" fmla="*/ 3 h 81"/>
                <a:gd name="T2" fmla="*/ 35 w 92"/>
                <a:gd name="T3" fmla="*/ 67 h 81"/>
                <a:gd name="T4" fmla="*/ 88 w 92"/>
                <a:gd name="T5" fmla="*/ 24 h 81"/>
                <a:gd name="T6" fmla="*/ 77 w 92"/>
                <a:gd name="T7" fmla="*/ 27 h 81"/>
                <a:gd name="T8" fmla="*/ 38 w 92"/>
                <a:gd name="T9" fmla="*/ 56 h 81"/>
                <a:gd name="T10" fmla="*/ 32 w 92"/>
                <a:gd name="T11" fmla="*/ 13 h 81"/>
                <a:gd name="T12" fmla="*/ 26 w 92"/>
                <a:gd name="T13" fmla="*/ 3 h 81"/>
              </a:gdLst>
              <a:ahLst/>
              <a:cxnLst>
                <a:cxn ang="0">
                  <a:pos x="T0" y="T1"/>
                </a:cxn>
                <a:cxn ang="0">
                  <a:pos x="T2" y="T3"/>
                </a:cxn>
                <a:cxn ang="0">
                  <a:pos x="T4" y="T5"/>
                </a:cxn>
                <a:cxn ang="0">
                  <a:pos x="T6" y="T7"/>
                </a:cxn>
                <a:cxn ang="0">
                  <a:pos x="T8" y="T9"/>
                </a:cxn>
                <a:cxn ang="0">
                  <a:pos x="T10" y="T11"/>
                </a:cxn>
                <a:cxn ang="0">
                  <a:pos x="T12" y="T13"/>
                </a:cxn>
              </a:cxnLst>
              <a:rect l="0" t="0" r="r" b="b"/>
              <a:pathLst>
                <a:path w="92" h="81">
                  <a:moveTo>
                    <a:pt x="26" y="3"/>
                  </a:moveTo>
                  <a:cubicBezTo>
                    <a:pt x="0" y="17"/>
                    <a:pt x="13" y="57"/>
                    <a:pt x="35" y="67"/>
                  </a:cubicBezTo>
                  <a:cubicBezTo>
                    <a:pt x="63" y="81"/>
                    <a:pt x="92" y="52"/>
                    <a:pt x="88" y="24"/>
                  </a:cubicBezTo>
                  <a:cubicBezTo>
                    <a:pt x="87" y="16"/>
                    <a:pt x="76" y="19"/>
                    <a:pt x="77" y="27"/>
                  </a:cubicBezTo>
                  <a:cubicBezTo>
                    <a:pt x="80" y="47"/>
                    <a:pt x="57" y="67"/>
                    <a:pt x="38" y="56"/>
                  </a:cubicBezTo>
                  <a:cubicBezTo>
                    <a:pt x="25" y="49"/>
                    <a:pt x="15" y="22"/>
                    <a:pt x="32" y="13"/>
                  </a:cubicBezTo>
                  <a:cubicBezTo>
                    <a:pt x="39" y="10"/>
                    <a:pt x="33" y="0"/>
                    <a:pt x="26" y="3"/>
                  </a:cubicBezTo>
                  <a:close/>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4" name="iś1îde"/>
            <p:cNvSpPr/>
            <p:nvPr userDrawn="1"/>
          </p:nvSpPr>
          <p:spPr bwMode="auto">
            <a:xfrm>
              <a:off x="6809871" y="3929810"/>
              <a:ext cx="156319" cy="149214"/>
            </a:xfrm>
            <a:custGeom>
              <a:avLst/>
              <a:gdLst>
                <a:gd name="T0" fmla="*/ 5 w 76"/>
                <a:gd name="T1" fmla="*/ 12 h 73"/>
                <a:gd name="T2" fmla="*/ 38 w 76"/>
                <a:gd name="T3" fmla="*/ 66 h 73"/>
                <a:gd name="T4" fmla="*/ 76 w 76"/>
                <a:gd name="T5" fmla="*/ 8 h 73"/>
                <a:gd name="T6" fmla="*/ 64 w 76"/>
                <a:gd name="T7" fmla="*/ 8 h 73"/>
                <a:gd name="T8" fmla="*/ 38 w 76"/>
                <a:gd name="T9" fmla="*/ 54 h 73"/>
                <a:gd name="T10" fmla="*/ 16 w 76"/>
                <a:gd name="T11" fmla="*/ 15 h 73"/>
                <a:gd name="T12" fmla="*/ 5 w 76"/>
                <a:gd name="T13" fmla="*/ 12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5" y="12"/>
                  </a:moveTo>
                  <a:cubicBezTo>
                    <a:pt x="0" y="35"/>
                    <a:pt x="14" y="61"/>
                    <a:pt x="38" y="66"/>
                  </a:cubicBezTo>
                  <a:cubicBezTo>
                    <a:pt x="70" y="73"/>
                    <a:pt x="76" y="31"/>
                    <a:pt x="76" y="8"/>
                  </a:cubicBezTo>
                  <a:cubicBezTo>
                    <a:pt x="76" y="0"/>
                    <a:pt x="64" y="0"/>
                    <a:pt x="64" y="8"/>
                  </a:cubicBezTo>
                  <a:cubicBezTo>
                    <a:pt x="65" y="24"/>
                    <a:pt x="62" y="61"/>
                    <a:pt x="38" y="54"/>
                  </a:cubicBezTo>
                  <a:cubicBezTo>
                    <a:pt x="22" y="49"/>
                    <a:pt x="13" y="31"/>
                    <a:pt x="16" y="15"/>
                  </a:cubicBezTo>
                  <a:cubicBezTo>
                    <a:pt x="17" y="8"/>
                    <a:pt x="6" y="4"/>
                    <a:pt x="5" y="12"/>
                  </a:cubicBezTo>
                  <a:close/>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5" name="iṡlïďe"/>
            <p:cNvSpPr/>
            <p:nvPr userDrawn="1"/>
          </p:nvSpPr>
          <p:spPr bwMode="auto">
            <a:xfrm>
              <a:off x="6946057" y="3926257"/>
              <a:ext cx="143293" cy="132635"/>
            </a:xfrm>
            <a:custGeom>
              <a:avLst/>
              <a:gdLst>
                <a:gd name="T0" fmla="*/ 1 w 70"/>
                <a:gd name="T1" fmla="*/ 7 h 65"/>
                <a:gd name="T2" fmla="*/ 41 w 70"/>
                <a:gd name="T3" fmla="*/ 61 h 65"/>
                <a:gd name="T4" fmla="*/ 70 w 70"/>
                <a:gd name="T5" fmla="*/ 10 h 65"/>
                <a:gd name="T6" fmla="*/ 58 w 70"/>
                <a:gd name="T7" fmla="*/ 10 h 65"/>
                <a:gd name="T8" fmla="*/ 44 w 70"/>
                <a:gd name="T9" fmla="*/ 48 h 65"/>
                <a:gd name="T10" fmla="*/ 12 w 70"/>
                <a:gd name="T11" fmla="*/ 7 h 65"/>
                <a:gd name="T12" fmla="*/ 1 w 70"/>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1" y="7"/>
                  </a:moveTo>
                  <a:cubicBezTo>
                    <a:pt x="0" y="31"/>
                    <a:pt x="11" y="65"/>
                    <a:pt x="41" y="61"/>
                  </a:cubicBezTo>
                  <a:cubicBezTo>
                    <a:pt x="65" y="58"/>
                    <a:pt x="70" y="30"/>
                    <a:pt x="70" y="10"/>
                  </a:cubicBezTo>
                  <a:cubicBezTo>
                    <a:pt x="70" y="2"/>
                    <a:pt x="58" y="2"/>
                    <a:pt x="58" y="10"/>
                  </a:cubicBezTo>
                  <a:cubicBezTo>
                    <a:pt x="59" y="23"/>
                    <a:pt x="57" y="43"/>
                    <a:pt x="44" y="48"/>
                  </a:cubicBezTo>
                  <a:cubicBezTo>
                    <a:pt x="19" y="58"/>
                    <a:pt x="12" y="23"/>
                    <a:pt x="12" y="7"/>
                  </a:cubicBezTo>
                  <a:cubicBezTo>
                    <a:pt x="12" y="0"/>
                    <a:pt x="1" y="0"/>
                    <a:pt x="1" y="7"/>
                  </a:cubicBezTo>
                  <a:close/>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6" name="îsḻîdè"/>
            <p:cNvSpPr/>
            <p:nvPr userDrawn="1"/>
          </p:nvSpPr>
          <p:spPr bwMode="auto">
            <a:xfrm>
              <a:off x="7056191" y="3904941"/>
              <a:ext cx="156319" cy="148030"/>
            </a:xfrm>
            <a:custGeom>
              <a:avLst/>
              <a:gdLst>
                <a:gd name="T0" fmla="*/ 3 w 76"/>
                <a:gd name="T1" fmla="*/ 28 h 72"/>
                <a:gd name="T2" fmla="*/ 44 w 76"/>
                <a:gd name="T3" fmla="*/ 68 h 72"/>
                <a:gd name="T4" fmla="*/ 73 w 76"/>
                <a:gd name="T5" fmla="*/ 7 h 72"/>
                <a:gd name="T6" fmla="*/ 61 w 76"/>
                <a:gd name="T7" fmla="*/ 7 h 72"/>
                <a:gd name="T8" fmla="*/ 44 w 76"/>
                <a:gd name="T9" fmla="*/ 57 h 72"/>
                <a:gd name="T10" fmla="*/ 14 w 76"/>
                <a:gd name="T11" fmla="*/ 24 h 72"/>
                <a:gd name="T12" fmla="*/ 3 w 76"/>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6" h="72">
                  <a:moveTo>
                    <a:pt x="3" y="28"/>
                  </a:moveTo>
                  <a:cubicBezTo>
                    <a:pt x="8" y="46"/>
                    <a:pt x="20" y="72"/>
                    <a:pt x="44" y="68"/>
                  </a:cubicBezTo>
                  <a:cubicBezTo>
                    <a:pt x="73" y="65"/>
                    <a:pt x="76" y="30"/>
                    <a:pt x="73" y="7"/>
                  </a:cubicBezTo>
                  <a:cubicBezTo>
                    <a:pt x="72" y="0"/>
                    <a:pt x="60" y="0"/>
                    <a:pt x="61" y="7"/>
                  </a:cubicBezTo>
                  <a:cubicBezTo>
                    <a:pt x="63" y="23"/>
                    <a:pt x="65" y="52"/>
                    <a:pt x="44" y="57"/>
                  </a:cubicBezTo>
                  <a:cubicBezTo>
                    <a:pt x="26" y="60"/>
                    <a:pt x="18" y="37"/>
                    <a:pt x="14" y="24"/>
                  </a:cubicBezTo>
                  <a:cubicBezTo>
                    <a:pt x="12" y="17"/>
                    <a:pt x="0" y="20"/>
                    <a:pt x="3" y="28"/>
                  </a:cubicBezTo>
                  <a:close/>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7" name="î$ľiḋe"/>
            <p:cNvSpPr/>
            <p:nvPr userDrawn="1"/>
          </p:nvSpPr>
          <p:spPr bwMode="auto">
            <a:xfrm>
              <a:off x="6310122" y="3598222"/>
              <a:ext cx="188294" cy="168162"/>
            </a:xfrm>
            <a:custGeom>
              <a:avLst/>
              <a:gdLst>
                <a:gd name="T0" fmla="*/ 26 w 92"/>
                <a:gd name="T1" fmla="*/ 4 h 82"/>
                <a:gd name="T2" fmla="*/ 35 w 92"/>
                <a:gd name="T3" fmla="*/ 68 h 82"/>
                <a:gd name="T4" fmla="*/ 88 w 92"/>
                <a:gd name="T5" fmla="*/ 24 h 82"/>
                <a:gd name="T6" fmla="*/ 77 w 92"/>
                <a:gd name="T7" fmla="*/ 27 h 82"/>
                <a:gd name="T8" fmla="*/ 38 w 92"/>
                <a:gd name="T9" fmla="*/ 57 h 82"/>
                <a:gd name="T10" fmla="*/ 32 w 92"/>
                <a:gd name="T11" fmla="*/ 14 h 82"/>
                <a:gd name="T12" fmla="*/ 26 w 92"/>
                <a:gd name="T13" fmla="*/ 4 h 82"/>
              </a:gdLst>
              <a:ahLst/>
              <a:cxnLst>
                <a:cxn ang="0">
                  <a:pos x="T0" y="T1"/>
                </a:cxn>
                <a:cxn ang="0">
                  <a:pos x="T2" y="T3"/>
                </a:cxn>
                <a:cxn ang="0">
                  <a:pos x="T4" y="T5"/>
                </a:cxn>
                <a:cxn ang="0">
                  <a:pos x="T6" y="T7"/>
                </a:cxn>
                <a:cxn ang="0">
                  <a:pos x="T8" y="T9"/>
                </a:cxn>
                <a:cxn ang="0">
                  <a:pos x="T10" y="T11"/>
                </a:cxn>
                <a:cxn ang="0">
                  <a:pos x="T12" y="T13"/>
                </a:cxn>
              </a:cxnLst>
              <a:rect l="0" t="0" r="r" b="b"/>
              <a:pathLst>
                <a:path w="92" h="82">
                  <a:moveTo>
                    <a:pt x="26" y="4"/>
                  </a:moveTo>
                  <a:cubicBezTo>
                    <a:pt x="0" y="18"/>
                    <a:pt x="13" y="58"/>
                    <a:pt x="35" y="68"/>
                  </a:cubicBezTo>
                  <a:cubicBezTo>
                    <a:pt x="63" y="82"/>
                    <a:pt x="92" y="53"/>
                    <a:pt x="88" y="24"/>
                  </a:cubicBezTo>
                  <a:cubicBezTo>
                    <a:pt x="87" y="17"/>
                    <a:pt x="76" y="20"/>
                    <a:pt x="77" y="27"/>
                  </a:cubicBezTo>
                  <a:cubicBezTo>
                    <a:pt x="79" y="47"/>
                    <a:pt x="57" y="67"/>
                    <a:pt x="38" y="57"/>
                  </a:cubicBezTo>
                  <a:cubicBezTo>
                    <a:pt x="25" y="50"/>
                    <a:pt x="15" y="23"/>
                    <a:pt x="32" y="14"/>
                  </a:cubicBezTo>
                  <a:cubicBezTo>
                    <a:pt x="38" y="10"/>
                    <a:pt x="32" y="0"/>
                    <a:pt x="26" y="4"/>
                  </a:cubicBezTo>
                  <a:close/>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8" name="îš1îḋè"/>
            <p:cNvSpPr/>
            <p:nvPr userDrawn="1"/>
          </p:nvSpPr>
          <p:spPr bwMode="auto">
            <a:xfrm>
              <a:off x="6472363" y="3618355"/>
              <a:ext cx="155135" cy="150398"/>
            </a:xfrm>
            <a:custGeom>
              <a:avLst/>
              <a:gdLst>
                <a:gd name="T0" fmla="*/ 4 w 76"/>
                <a:gd name="T1" fmla="*/ 12 h 73"/>
                <a:gd name="T2" fmla="*/ 38 w 76"/>
                <a:gd name="T3" fmla="*/ 66 h 73"/>
                <a:gd name="T4" fmla="*/ 76 w 76"/>
                <a:gd name="T5" fmla="*/ 8 h 73"/>
                <a:gd name="T6" fmla="*/ 64 w 76"/>
                <a:gd name="T7" fmla="*/ 8 h 73"/>
                <a:gd name="T8" fmla="*/ 38 w 76"/>
                <a:gd name="T9" fmla="*/ 53 h 73"/>
                <a:gd name="T10" fmla="*/ 16 w 76"/>
                <a:gd name="T11" fmla="*/ 15 h 73"/>
                <a:gd name="T12" fmla="*/ 4 w 76"/>
                <a:gd name="T13" fmla="*/ 12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4" y="12"/>
                  </a:moveTo>
                  <a:cubicBezTo>
                    <a:pt x="0" y="35"/>
                    <a:pt x="13" y="60"/>
                    <a:pt x="38" y="66"/>
                  </a:cubicBezTo>
                  <a:cubicBezTo>
                    <a:pt x="70" y="73"/>
                    <a:pt x="76" y="31"/>
                    <a:pt x="76" y="8"/>
                  </a:cubicBezTo>
                  <a:cubicBezTo>
                    <a:pt x="75" y="0"/>
                    <a:pt x="64" y="0"/>
                    <a:pt x="64" y="8"/>
                  </a:cubicBezTo>
                  <a:cubicBezTo>
                    <a:pt x="64" y="24"/>
                    <a:pt x="62" y="61"/>
                    <a:pt x="38" y="53"/>
                  </a:cubicBezTo>
                  <a:cubicBezTo>
                    <a:pt x="22" y="48"/>
                    <a:pt x="13" y="30"/>
                    <a:pt x="16" y="15"/>
                  </a:cubicBezTo>
                  <a:cubicBezTo>
                    <a:pt x="17" y="7"/>
                    <a:pt x="6" y="4"/>
                    <a:pt x="4" y="12"/>
                  </a:cubicBezTo>
                  <a:close/>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9" name="íś1ïḍê"/>
            <p:cNvSpPr/>
            <p:nvPr userDrawn="1"/>
          </p:nvSpPr>
          <p:spPr bwMode="auto">
            <a:xfrm>
              <a:off x="6607366" y="3614803"/>
              <a:ext cx="143293" cy="132635"/>
            </a:xfrm>
            <a:custGeom>
              <a:avLst/>
              <a:gdLst>
                <a:gd name="T0" fmla="*/ 0 w 70"/>
                <a:gd name="T1" fmla="*/ 7 h 65"/>
                <a:gd name="T2" fmla="*/ 41 w 70"/>
                <a:gd name="T3" fmla="*/ 61 h 65"/>
                <a:gd name="T4" fmla="*/ 70 w 70"/>
                <a:gd name="T5" fmla="*/ 10 h 65"/>
                <a:gd name="T6" fmla="*/ 58 w 70"/>
                <a:gd name="T7" fmla="*/ 10 h 65"/>
                <a:gd name="T8" fmla="*/ 43 w 70"/>
                <a:gd name="T9" fmla="*/ 48 h 65"/>
                <a:gd name="T10" fmla="*/ 12 w 70"/>
                <a:gd name="T11" fmla="*/ 7 h 65"/>
                <a:gd name="T12" fmla="*/ 0 w 70"/>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0" y="7"/>
                  </a:moveTo>
                  <a:cubicBezTo>
                    <a:pt x="0" y="31"/>
                    <a:pt x="11" y="65"/>
                    <a:pt x="41" y="61"/>
                  </a:cubicBezTo>
                  <a:cubicBezTo>
                    <a:pt x="65" y="58"/>
                    <a:pt x="70" y="30"/>
                    <a:pt x="70" y="10"/>
                  </a:cubicBezTo>
                  <a:cubicBezTo>
                    <a:pt x="70" y="2"/>
                    <a:pt x="58" y="2"/>
                    <a:pt x="58" y="10"/>
                  </a:cubicBezTo>
                  <a:cubicBezTo>
                    <a:pt x="58" y="22"/>
                    <a:pt x="57" y="42"/>
                    <a:pt x="43" y="48"/>
                  </a:cubicBezTo>
                  <a:cubicBezTo>
                    <a:pt x="19" y="58"/>
                    <a:pt x="12" y="23"/>
                    <a:pt x="12" y="7"/>
                  </a:cubicBezTo>
                  <a:cubicBezTo>
                    <a:pt x="12" y="0"/>
                    <a:pt x="0" y="0"/>
                    <a:pt x="0" y="7"/>
                  </a:cubicBezTo>
                  <a:close/>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0" name="iṡ1îḓè"/>
            <p:cNvSpPr/>
            <p:nvPr userDrawn="1"/>
          </p:nvSpPr>
          <p:spPr bwMode="auto">
            <a:xfrm>
              <a:off x="6717500" y="3592302"/>
              <a:ext cx="153951" cy="146845"/>
            </a:xfrm>
            <a:custGeom>
              <a:avLst/>
              <a:gdLst>
                <a:gd name="T0" fmla="*/ 2 w 75"/>
                <a:gd name="T1" fmla="*/ 28 h 72"/>
                <a:gd name="T2" fmla="*/ 43 w 75"/>
                <a:gd name="T3" fmla="*/ 69 h 72"/>
                <a:gd name="T4" fmla="*/ 73 w 75"/>
                <a:gd name="T5" fmla="*/ 8 h 72"/>
                <a:gd name="T6" fmla="*/ 61 w 75"/>
                <a:gd name="T7" fmla="*/ 8 h 72"/>
                <a:gd name="T8" fmla="*/ 43 w 75"/>
                <a:gd name="T9" fmla="*/ 57 h 72"/>
                <a:gd name="T10" fmla="*/ 14 w 75"/>
                <a:gd name="T11" fmla="*/ 25 h 72"/>
                <a:gd name="T12" fmla="*/ 2 w 75"/>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5" h="72">
                  <a:moveTo>
                    <a:pt x="2" y="28"/>
                  </a:moveTo>
                  <a:cubicBezTo>
                    <a:pt x="8" y="47"/>
                    <a:pt x="20" y="72"/>
                    <a:pt x="43" y="69"/>
                  </a:cubicBezTo>
                  <a:cubicBezTo>
                    <a:pt x="73" y="65"/>
                    <a:pt x="75" y="31"/>
                    <a:pt x="73" y="8"/>
                  </a:cubicBezTo>
                  <a:cubicBezTo>
                    <a:pt x="72" y="0"/>
                    <a:pt x="60" y="0"/>
                    <a:pt x="61" y="8"/>
                  </a:cubicBezTo>
                  <a:cubicBezTo>
                    <a:pt x="63" y="24"/>
                    <a:pt x="65" y="52"/>
                    <a:pt x="43" y="57"/>
                  </a:cubicBezTo>
                  <a:cubicBezTo>
                    <a:pt x="26" y="61"/>
                    <a:pt x="18" y="38"/>
                    <a:pt x="14" y="25"/>
                  </a:cubicBezTo>
                  <a:cubicBezTo>
                    <a:pt x="12" y="18"/>
                    <a:pt x="0" y="21"/>
                    <a:pt x="2" y="28"/>
                  </a:cubicBezTo>
                  <a:close/>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1" name="îş1iḓê"/>
            <p:cNvSpPr/>
            <p:nvPr userDrawn="1"/>
          </p:nvSpPr>
          <p:spPr bwMode="auto">
            <a:xfrm>
              <a:off x="6975663" y="3297427"/>
              <a:ext cx="153951" cy="148030"/>
            </a:xfrm>
            <a:custGeom>
              <a:avLst/>
              <a:gdLst>
                <a:gd name="T0" fmla="*/ 2 w 75"/>
                <a:gd name="T1" fmla="*/ 28 h 72"/>
                <a:gd name="T2" fmla="*/ 43 w 75"/>
                <a:gd name="T3" fmla="*/ 68 h 72"/>
                <a:gd name="T4" fmla="*/ 73 w 75"/>
                <a:gd name="T5" fmla="*/ 7 h 72"/>
                <a:gd name="T6" fmla="*/ 61 w 75"/>
                <a:gd name="T7" fmla="*/ 7 h 72"/>
                <a:gd name="T8" fmla="*/ 43 w 75"/>
                <a:gd name="T9" fmla="*/ 57 h 72"/>
                <a:gd name="T10" fmla="*/ 14 w 75"/>
                <a:gd name="T11" fmla="*/ 24 h 72"/>
                <a:gd name="T12" fmla="*/ 2 w 75"/>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5" h="72">
                  <a:moveTo>
                    <a:pt x="2" y="28"/>
                  </a:moveTo>
                  <a:cubicBezTo>
                    <a:pt x="8" y="46"/>
                    <a:pt x="19" y="72"/>
                    <a:pt x="43" y="68"/>
                  </a:cubicBezTo>
                  <a:cubicBezTo>
                    <a:pt x="73" y="65"/>
                    <a:pt x="75" y="30"/>
                    <a:pt x="73" y="7"/>
                  </a:cubicBezTo>
                  <a:cubicBezTo>
                    <a:pt x="72" y="0"/>
                    <a:pt x="60" y="0"/>
                    <a:pt x="61" y="7"/>
                  </a:cubicBezTo>
                  <a:cubicBezTo>
                    <a:pt x="63" y="23"/>
                    <a:pt x="65" y="52"/>
                    <a:pt x="43" y="57"/>
                  </a:cubicBezTo>
                  <a:cubicBezTo>
                    <a:pt x="26" y="60"/>
                    <a:pt x="18" y="37"/>
                    <a:pt x="14" y="24"/>
                  </a:cubicBezTo>
                  <a:cubicBezTo>
                    <a:pt x="11" y="17"/>
                    <a:pt x="0" y="20"/>
                    <a:pt x="2" y="28"/>
                  </a:cubicBezTo>
                  <a:close/>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2" name="î$ļiḍe"/>
            <p:cNvSpPr/>
            <p:nvPr userDrawn="1"/>
          </p:nvSpPr>
          <p:spPr bwMode="auto">
            <a:xfrm>
              <a:off x="4825089" y="3715463"/>
              <a:ext cx="143293" cy="132635"/>
            </a:xfrm>
            <a:custGeom>
              <a:avLst/>
              <a:gdLst>
                <a:gd name="T0" fmla="*/ 1 w 70"/>
                <a:gd name="T1" fmla="*/ 7 h 65"/>
                <a:gd name="T2" fmla="*/ 41 w 70"/>
                <a:gd name="T3" fmla="*/ 61 h 65"/>
                <a:gd name="T4" fmla="*/ 70 w 70"/>
                <a:gd name="T5" fmla="*/ 10 h 65"/>
                <a:gd name="T6" fmla="*/ 58 w 70"/>
                <a:gd name="T7" fmla="*/ 10 h 65"/>
                <a:gd name="T8" fmla="*/ 44 w 70"/>
                <a:gd name="T9" fmla="*/ 48 h 65"/>
                <a:gd name="T10" fmla="*/ 12 w 70"/>
                <a:gd name="T11" fmla="*/ 7 h 65"/>
                <a:gd name="T12" fmla="*/ 1 w 70"/>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1" y="7"/>
                  </a:moveTo>
                  <a:cubicBezTo>
                    <a:pt x="0" y="31"/>
                    <a:pt x="11" y="65"/>
                    <a:pt x="41" y="61"/>
                  </a:cubicBezTo>
                  <a:cubicBezTo>
                    <a:pt x="65" y="58"/>
                    <a:pt x="70" y="30"/>
                    <a:pt x="70" y="10"/>
                  </a:cubicBezTo>
                  <a:cubicBezTo>
                    <a:pt x="70" y="2"/>
                    <a:pt x="58" y="2"/>
                    <a:pt x="58" y="10"/>
                  </a:cubicBezTo>
                  <a:cubicBezTo>
                    <a:pt x="59" y="23"/>
                    <a:pt x="57" y="43"/>
                    <a:pt x="44" y="48"/>
                  </a:cubicBezTo>
                  <a:cubicBezTo>
                    <a:pt x="20" y="58"/>
                    <a:pt x="12" y="23"/>
                    <a:pt x="12" y="7"/>
                  </a:cubicBezTo>
                  <a:cubicBezTo>
                    <a:pt x="12" y="0"/>
                    <a:pt x="1" y="0"/>
                    <a:pt x="1" y="7"/>
                  </a:cubicBezTo>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3" name="íS1ïdè"/>
            <p:cNvSpPr/>
            <p:nvPr userDrawn="1"/>
          </p:nvSpPr>
          <p:spPr bwMode="auto">
            <a:xfrm>
              <a:off x="4936407" y="3692962"/>
              <a:ext cx="155135" cy="146845"/>
            </a:xfrm>
            <a:custGeom>
              <a:avLst/>
              <a:gdLst>
                <a:gd name="T0" fmla="*/ 3 w 76"/>
                <a:gd name="T1" fmla="*/ 28 h 72"/>
                <a:gd name="T2" fmla="*/ 44 w 76"/>
                <a:gd name="T3" fmla="*/ 69 h 72"/>
                <a:gd name="T4" fmla="*/ 73 w 76"/>
                <a:gd name="T5" fmla="*/ 8 h 72"/>
                <a:gd name="T6" fmla="*/ 61 w 76"/>
                <a:gd name="T7" fmla="*/ 8 h 72"/>
                <a:gd name="T8" fmla="*/ 44 w 76"/>
                <a:gd name="T9" fmla="*/ 57 h 72"/>
                <a:gd name="T10" fmla="*/ 14 w 76"/>
                <a:gd name="T11" fmla="*/ 25 h 72"/>
                <a:gd name="T12" fmla="*/ 3 w 76"/>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6" h="72">
                  <a:moveTo>
                    <a:pt x="3" y="28"/>
                  </a:moveTo>
                  <a:cubicBezTo>
                    <a:pt x="8" y="47"/>
                    <a:pt x="20" y="72"/>
                    <a:pt x="44" y="69"/>
                  </a:cubicBezTo>
                  <a:cubicBezTo>
                    <a:pt x="73" y="65"/>
                    <a:pt x="76" y="31"/>
                    <a:pt x="73" y="8"/>
                  </a:cubicBezTo>
                  <a:cubicBezTo>
                    <a:pt x="72" y="1"/>
                    <a:pt x="60" y="0"/>
                    <a:pt x="61" y="8"/>
                  </a:cubicBezTo>
                  <a:cubicBezTo>
                    <a:pt x="63" y="24"/>
                    <a:pt x="65" y="53"/>
                    <a:pt x="44" y="57"/>
                  </a:cubicBezTo>
                  <a:cubicBezTo>
                    <a:pt x="26" y="61"/>
                    <a:pt x="18" y="38"/>
                    <a:pt x="14" y="25"/>
                  </a:cubicBezTo>
                  <a:cubicBezTo>
                    <a:pt x="12" y="18"/>
                    <a:pt x="0" y="21"/>
                    <a:pt x="3" y="28"/>
                  </a:cubicBezTo>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4" name="iṡ1ïḍé"/>
            <p:cNvSpPr/>
            <p:nvPr userDrawn="1"/>
          </p:nvSpPr>
          <p:spPr bwMode="auto">
            <a:xfrm>
              <a:off x="5241940" y="3732042"/>
              <a:ext cx="151582" cy="135003"/>
            </a:xfrm>
            <a:custGeom>
              <a:avLst/>
              <a:gdLst>
                <a:gd name="T0" fmla="*/ 1 w 74"/>
                <a:gd name="T1" fmla="*/ 20 h 66"/>
                <a:gd name="T2" fmla="*/ 36 w 74"/>
                <a:gd name="T3" fmla="*/ 66 h 66"/>
                <a:gd name="T4" fmla="*/ 74 w 74"/>
                <a:gd name="T5" fmla="*/ 9 h 66"/>
                <a:gd name="T6" fmla="*/ 62 w 74"/>
                <a:gd name="T7" fmla="*/ 8 h 66"/>
                <a:gd name="T8" fmla="*/ 38 w 74"/>
                <a:gd name="T9" fmla="*/ 54 h 66"/>
                <a:gd name="T10" fmla="*/ 13 w 74"/>
                <a:gd name="T11" fmla="*/ 18 h 66"/>
                <a:gd name="T12" fmla="*/ 1 w 74"/>
                <a:gd name="T13" fmla="*/ 20 h 66"/>
              </a:gdLst>
              <a:ahLst/>
              <a:cxnLst>
                <a:cxn ang="0">
                  <a:pos x="T0" y="T1"/>
                </a:cxn>
                <a:cxn ang="0">
                  <a:pos x="T2" y="T3"/>
                </a:cxn>
                <a:cxn ang="0">
                  <a:pos x="T4" y="T5"/>
                </a:cxn>
                <a:cxn ang="0">
                  <a:pos x="T6" y="T7"/>
                </a:cxn>
                <a:cxn ang="0">
                  <a:pos x="T8" y="T9"/>
                </a:cxn>
                <a:cxn ang="0">
                  <a:pos x="T10" y="T11"/>
                </a:cxn>
                <a:cxn ang="0">
                  <a:pos x="T12" y="T13"/>
                </a:cxn>
              </a:cxnLst>
              <a:rect l="0" t="0" r="r" b="b"/>
              <a:pathLst>
                <a:path w="74" h="66">
                  <a:moveTo>
                    <a:pt x="1" y="20"/>
                  </a:moveTo>
                  <a:cubicBezTo>
                    <a:pt x="5" y="39"/>
                    <a:pt x="12" y="66"/>
                    <a:pt x="36" y="66"/>
                  </a:cubicBezTo>
                  <a:cubicBezTo>
                    <a:pt x="66" y="66"/>
                    <a:pt x="73" y="33"/>
                    <a:pt x="74" y="9"/>
                  </a:cubicBezTo>
                  <a:cubicBezTo>
                    <a:pt x="74" y="2"/>
                    <a:pt x="62" y="0"/>
                    <a:pt x="62" y="8"/>
                  </a:cubicBezTo>
                  <a:cubicBezTo>
                    <a:pt x="62" y="24"/>
                    <a:pt x="60" y="53"/>
                    <a:pt x="38" y="54"/>
                  </a:cubicBezTo>
                  <a:cubicBezTo>
                    <a:pt x="20" y="56"/>
                    <a:pt x="15" y="31"/>
                    <a:pt x="13" y="18"/>
                  </a:cubicBezTo>
                  <a:cubicBezTo>
                    <a:pt x="12" y="11"/>
                    <a:pt x="0" y="12"/>
                    <a:pt x="1" y="20"/>
                  </a:cubicBezTo>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5" name="iŝļïḑé"/>
            <p:cNvSpPr/>
            <p:nvPr userDrawn="1"/>
          </p:nvSpPr>
          <p:spPr bwMode="auto">
            <a:xfrm>
              <a:off x="6114722" y="5449185"/>
              <a:ext cx="189478" cy="168162"/>
            </a:xfrm>
            <a:custGeom>
              <a:avLst/>
              <a:gdLst>
                <a:gd name="T0" fmla="*/ 26 w 92"/>
                <a:gd name="T1" fmla="*/ 4 h 82"/>
                <a:gd name="T2" fmla="*/ 35 w 92"/>
                <a:gd name="T3" fmla="*/ 68 h 82"/>
                <a:gd name="T4" fmla="*/ 88 w 92"/>
                <a:gd name="T5" fmla="*/ 25 h 82"/>
                <a:gd name="T6" fmla="*/ 77 w 92"/>
                <a:gd name="T7" fmla="*/ 28 h 82"/>
                <a:gd name="T8" fmla="*/ 38 w 92"/>
                <a:gd name="T9" fmla="*/ 57 h 82"/>
                <a:gd name="T10" fmla="*/ 32 w 92"/>
                <a:gd name="T11" fmla="*/ 14 h 82"/>
                <a:gd name="T12" fmla="*/ 26 w 92"/>
                <a:gd name="T13" fmla="*/ 4 h 82"/>
              </a:gdLst>
              <a:ahLst/>
              <a:cxnLst>
                <a:cxn ang="0">
                  <a:pos x="T0" y="T1"/>
                </a:cxn>
                <a:cxn ang="0">
                  <a:pos x="T2" y="T3"/>
                </a:cxn>
                <a:cxn ang="0">
                  <a:pos x="T4" y="T5"/>
                </a:cxn>
                <a:cxn ang="0">
                  <a:pos x="T6" y="T7"/>
                </a:cxn>
                <a:cxn ang="0">
                  <a:pos x="T8" y="T9"/>
                </a:cxn>
                <a:cxn ang="0">
                  <a:pos x="T10" y="T11"/>
                </a:cxn>
                <a:cxn ang="0">
                  <a:pos x="T12" y="T13"/>
                </a:cxn>
              </a:cxnLst>
              <a:rect l="0" t="0" r="r" b="b"/>
              <a:pathLst>
                <a:path w="92" h="82">
                  <a:moveTo>
                    <a:pt x="26" y="4"/>
                  </a:moveTo>
                  <a:cubicBezTo>
                    <a:pt x="0" y="18"/>
                    <a:pt x="13" y="58"/>
                    <a:pt x="35" y="68"/>
                  </a:cubicBezTo>
                  <a:cubicBezTo>
                    <a:pt x="63" y="82"/>
                    <a:pt x="92" y="53"/>
                    <a:pt x="88" y="25"/>
                  </a:cubicBezTo>
                  <a:cubicBezTo>
                    <a:pt x="87" y="17"/>
                    <a:pt x="76" y="20"/>
                    <a:pt x="77" y="28"/>
                  </a:cubicBezTo>
                  <a:cubicBezTo>
                    <a:pt x="80" y="47"/>
                    <a:pt x="57" y="67"/>
                    <a:pt x="38" y="57"/>
                  </a:cubicBezTo>
                  <a:cubicBezTo>
                    <a:pt x="25" y="50"/>
                    <a:pt x="15" y="23"/>
                    <a:pt x="32" y="14"/>
                  </a:cubicBezTo>
                  <a:cubicBezTo>
                    <a:pt x="38" y="11"/>
                    <a:pt x="33" y="0"/>
                    <a:pt x="26" y="4"/>
                  </a:cubicBezTo>
                  <a:close/>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6" name="ísľiḍe"/>
            <p:cNvSpPr/>
            <p:nvPr userDrawn="1"/>
          </p:nvSpPr>
          <p:spPr bwMode="auto">
            <a:xfrm>
              <a:off x="6276963" y="5469317"/>
              <a:ext cx="156319" cy="149214"/>
            </a:xfrm>
            <a:custGeom>
              <a:avLst/>
              <a:gdLst>
                <a:gd name="T0" fmla="*/ 4 w 76"/>
                <a:gd name="T1" fmla="*/ 12 h 73"/>
                <a:gd name="T2" fmla="*/ 38 w 76"/>
                <a:gd name="T3" fmla="*/ 66 h 73"/>
                <a:gd name="T4" fmla="*/ 76 w 76"/>
                <a:gd name="T5" fmla="*/ 8 h 73"/>
                <a:gd name="T6" fmla="*/ 64 w 76"/>
                <a:gd name="T7" fmla="*/ 8 h 73"/>
                <a:gd name="T8" fmla="*/ 38 w 76"/>
                <a:gd name="T9" fmla="*/ 54 h 73"/>
                <a:gd name="T10" fmla="*/ 16 w 76"/>
                <a:gd name="T11" fmla="*/ 15 h 73"/>
                <a:gd name="T12" fmla="*/ 4 w 76"/>
                <a:gd name="T13" fmla="*/ 12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4" y="12"/>
                  </a:moveTo>
                  <a:cubicBezTo>
                    <a:pt x="0" y="35"/>
                    <a:pt x="14" y="61"/>
                    <a:pt x="38" y="66"/>
                  </a:cubicBezTo>
                  <a:cubicBezTo>
                    <a:pt x="70" y="73"/>
                    <a:pt x="76" y="31"/>
                    <a:pt x="76" y="8"/>
                  </a:cubicBezTo>
                  <a:cubicBezTo>
                    <a:pt x="76" y="0"/>
                    <a:pt x="64" y="0"/>
                    <a:pt x="64" y="8"/>
                  </a:cubicBezTo>
                  <a:cubicBezTo>
                    <a:pt x="64" y="24"/>
                    <a:pt x="62" y="61"/>
                    <a:pt x="38" y="54"/>
                  </a:cubicBezTo>
                  <a:cubicBezTo>
                    <a:pt x="22" y="49"/>
                    <a:pt x="13" y="31"/>
                    <a:pt x="16" y="15"/>
                  </a:cubicBezTo>
                  <a:cubicBezTo>
                    <a:pt x="17" y="7"/>
                    <a:pt x="6" y="4"/>
                    <a:pt x="4" y="12"/>
                  </a:cubicBezTo>
                  <a:close/>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7" name="iś1idê"/>
            <p:cNvSpPr/>
            <p:nvPr userDrawn="1"/>
          </p:nvSpPr>
          <p:spPr bwMode="auto">
            <a:xfrm>
              <a:off x="6411966" y="5465764"/>
              <a:ext cx="144477" cy="132635"/>
            </a:xfrm>
            <a:custGeom>
              <a:avLst/>
              <a:gdLst>
                <a:gd name="T0" fmla="*/ 0 w 70"/>
                <a:gd name="T1" fmla="*/ 7 h 65"/>
                <a:gd name="T2" fmla="*/ 41 w 70"/>
                <a:gd name="T3" fmla="*/ 61 h 65"/>
                <a:gd name="T4" fmla="*/ 70 w 70"/>
                <a:gd name="T5" fmla="*/ 10 h 65"/>
                <a:gd name="T6" fmla="*/ 58 w 70"/>
                <a:gd name="T7" fmla="*/ 10 h 65"/>
                <a:gd name="T8" fmla="*/ 43 w 70"/>
                <a:gd name="T9" fmla="*/ 48 h 65"/>
                <a:gd name="T10" fmla="*/ 12 w 70"/>
                <a:gd name="T11" fmla="*/ 7 h 65"/>
                <a:gd name="T12" fmla="*/ 0 w 70"/>
                <a:gd name="T13" fmla="*/ 7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0" y="7"/>
                  </a:moveTo>
                  <a:cubicBezTo>
                    <a:pt x="0" y="31"/>
                    <a:pt x="11" y="65"/>
                    <a:pt x="41" y="61"/>
                  </a:cubicBezTo>
                  <a:cubicBezTo>
                    <a:pt x="65" y="58"/>
                    <a:pt x="70" y="30"/>
                    <a:pt x="70" y="10"/>
                  </a:cubicBezTo>
                  <a:cubicBezTo>
                    <a:pt x="70" y="2"/>
                    <a:pt x="58" y="2"/>
                    <a:pt x="58" y="10"/>
                  </a:cubicBezTo>
                  <a:cubicBezTo>
                    <a:pt x="58" y="23"/>
                    <a:pt x="57" y="43"/>
                    <a:pt x="43" y="48"/>
                  </a:cubicBezTo>
                  <a:cubicBezTo>
                    <a:pt x="19" y="58"/>
                    <a:pt x="12" y="23"/>
                    <a:pt x="12" y="7"/>
                  </a:cubicBezTo>
                  <a:cubicBezTo>
                    <a:pt x="12" y="0"/>
                    <a:pt x="1" y="0"/>
                    <a:pt x="0" y="7"/>
                  </a:cubicBezTo>
                  <a:close/>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8" name="îśḻïḍè"/>
            <p:cNvSpPr/>
            <p:nvPr userDrawn="1"/>
          </p:nvSpPr>
          <p:spPr bwMode="auto">
            <a:xfrm>
              <a:off x="6523284" y="5443263"/>
              <a:ext cx="155135" cy="146845"/>
            </a:xfrm>
            <a:custGeom>
              <a:avLst/>
              <a:gdLst>
                <a:gd name="T0" fmla="*/ 3 w 76"/>
                <a:gd name="T1" fmla="*/ 28 h 72"/>
                <a:gd name="T2" fmla="*/ 44 w 76"/>
                <a:gd name="T3" fmla="*/ 69 h 72"/>
                <a:gd name="T4" fmla="*/ 73 w 76"/>
                <a:gd name="T5" fmla="*/ 8 h 72"/>
                <a:gd name="T6" fmla="*/ 61 w 76"/>
                <a:gd name="T7" fmla="*/ 8 h 72"/>
                <a:gd name="T8" fmla="*/ 44 w 76"/>
                <a:gd name="T9" fmla="*/ 57 h 72"/>
                <a:gd name="T10" fmla="*/ 14 w 76"/>
                <a:gd name="T11" fmla="*/ 25 h 72"/>
                <a:gd name="T12" fmla="*/ 3 w 76"/>
                <a:gd name="T13" fmla="*/ 28 h 72"/>
              </a:gdLst>
              <a:ahLst/>
              <a:cxnLst>
                <a:cxn ang="0">
                  <a:pos x="T0" y="T1"/>
                </a:cxn>
                <a:cxn ang="0">
                  <a:pos x="T2" y="T3"/>
                </a:cxn>
                <a:cxn ang="0">
                  <a:pos x="T4" y="T5"/>
                </a:cxn>
                <a:cxn ang="0">
                  <a:pos x="T6" y="T7"/>
                </a:cxn>
                <a:cxn ang="0">
                  <a:pos x="T8" y="T9"/>
                </a:cxn>
                <a:cxn ang="0">
                  <a:pos x="T10" y="T11"/>
                </a:cxn>
                <a:cxn ang="0">
                  <a:pos x="T12" y="T13"/>
                </a:cxn>
              </a:cxnLst>
              <a:rect l="0" t="0" r="r" b="b"/>
              <a:pathLst>
                <a:path w="76" h="72">
                  <a:moveTo>
                    <a:pt x="3" y="28"/>
                  </a:moveTo>
                  <a:cubicBezTo>
                    <a:pt x="8" y="47"/>
                    <a:pt x="20" y="72"/>
                    <a:pt x="44" y="69"/>
                  </a:cubicBezTo>
                  <a:cubicBezTo>
                    <a:pt x="73" y="65"/>
                    <a:pt x="76" y="31"/>
                    <a:pt x="73" y="8"/>
                  </a:cubicBezTo>
                  <a:cubicBezTo>
                    <a:pt x="72" y="1"/>
                    <a:pt x="60" y="0"/>
                    <a:pt x="61" y="8"/>
                  </a:cubicBezTo>
                  <a:cubicBezTo>
                    <a:pt x="63" y="24"/>
                    <a:pt x="65" y="53"/>
                    <a:pt x="44" y="57"/>
                  </a:cubicBezTo>
                  <a:cubicBezTo>
                    <a:pt x="26" y="61"/>
                    <a:pt x="18" y="38"/>
                    <a:pt x="14" y="25"/>
                  </a:cubicBezTo>
                  <a:cubicBezTo>
                    <a:pt x="12" y="18"/>
                    <a:pt x="0" y="21"/>
                    <a:pt x="3" y="28"/>
                  </a:cubicBezTo>
                  <a:close/>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9" name="ï$lîḍè"/>
            <p:cNvSpPr/>
            <p:nvPr userDrawn="1"/>
          </p:nvSpPr>
          <p:spPr bwMode="auto">
            <a:xfrm>
              <a:off x="4712586" y="4772986"/>
              <a:ext cx="190663" cy="165793"/>
            </a:xfrm>
            <a:custGeom>
              <a:avLst/>
              <a:gdLst>
                <a:gd name="T0" fmla="*/ 26 w 93"/>
                <a:gd name="T1" fmla="*/ 4 h 81"/>
                <a:gd name="T2" fmla="*/ 35 w 93"/>
                <a:gd name="T3" fmla="*/ 68 h 81"/>
                <a:gd name="T4" fmla="*/ 89 w 93"/>
                <a:gd name="T5" fmla="*/ 24 h 81"/>
                <a:gd name="T6" fmla="*/ 77 w 93"/>
                <a:gd name="T7" fmla="*/ 27 h 81"/>
                <a:gd name="T8" fmla="*/ 39 w 93"/>
                <a:gd name="T9" fmla="*/ 57 h 81"/>
                <a:gd name="T10" fmla="*/ 32 w 93"/>
                <a:gd name="T11" fmla="*/ 14 h 81"/>
                <a:gd name="T12" fmla="*/ 26 w 93"/>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93" h="81">
                  <a:moveTo>
                    <a:pt x="26" y="4"/>
                  </a:moveTo>
                  <a:cubicBezTo>
                    <a:pt x="0" y="17"/>
                    <a:pt x="13" y="58"/>
                    <a:pt x="35" y="68"/>
                  </a:cubicBezTo>
                  <a:cubicBezTo>
                    <a:pt x="64" y="81"/>
                    <a:pt x="93" y="52"/>
                    <a:pt x="89" y="24"/>
                  </a:cubicBezTo>
                  <a:cubicBezTo>
                    <a:pt x="88" y="17"/>
                    <a:pt x="76" y="20"/>
                    <a:pt x="77" y="27"/>
                  </a:cubicBezTo>
                  <a:cubicBezTo>
                    <a:pt x="80" y="47"/>
                    <a:pt x="58" y="67"/>
                    <a:pt x="39" y="57"/>
                  </a:cubicBezTo>
                  <a:cubicBezTo>
                    <a:pt x="26" y="50"/>
                    <a:pt x="15" y="23"/>
                    <a:pt x="32" y="14"/>
                  </a:cubicBezTo>
                  <a:cubicBezTo>
                    <a:pt x="39" y="10"/>
                    <a:pt x="33" y="0"/>
                    <a:pt x="26" y="4"/>
                  </a:cubicBezTo>
                  <a:close/>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0" name="iṧļíde"/>
            <p:cNvSpPr/>
            <p:nvPr userDrawn="1"/>
          </p:nvSpPr>
          <p:spPr bwMode="auto">
            <a:xfrm>
              <a:off x="4877195" y="4794301"/>
              <a:ext cx="155135" cy="149214"/>
            </a:xfrm>
            <a:custGeom>
              <a:avLst/>
              <a:gdLst>
                <a:gd name="T0" fmla="*/ 4 w 76"/>
                <a:gd name="T1" fmla="*/ 11 h 73"/>
                <a:gd name="T2" fmla="*/ 37 w 76"/>
                <a:gd name="T3" fmla="*/ 66 h 73"/>
                <a:gd name="T4" fmla="*/ 75 w 76"/>
                <a:gd name="T5" fmla="*/ 8 h 73"/>
                <a:gd name="T6" fmla="*/ 63 w 76"/>
                <a:gd name="T7" fmla="*/ 8 h 73"/>
                <a:gd name="T8" fmla="*/ 37 w 76"/>
                <a:gd name="T9" fmla="*/ 53 h 73"/>
                <a:gd name="T10" fmla="*/ 15 w 76"/>
                <a:gd name="T11" fmla="*/ 15 h 73"/>
                <a:gd name="T12" fmla="*/ 4 w 76"/>
                <a:gd name="T13" fmla="*/ 11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4" y="11"/>
                  </a:moveTo>
                  <a:cubicBezTo>
                    <a:pt x="0" y="35"/>
                    <a:pt x="13" y="60"/>
                    <a:pt x="37" y="66"/>
                  </a:cubicBezTo>
                  <a:cubicBezTo>
                    <a:pt x="70" y="73"/>
                    <a:pt x="76" y="31"/>
                    <a:pt x="75" y="8"/>
                  </a:cubicBezTo>
                  <a:cubicBezTo>
                    <a:pt x="75" y="0"/>
                    <a:pt x="63" y="0"/>
                    <a:pt x="63" y="8"/>
                  </a:cubicBezTo>
                  <a:cubicBezTo>
                    <a:pt x="64" y="24"/>
                    <a:pt x="62" y="61"/>
                    <a:pt x="37" y="53"/>
                  </a:cubicBezTo>
                  <a:cubicBezTo>
                    <a:pt x="21" y="48"/>
                    <a:pt x="12" y="30"/>
                    <a:pt x="15" y="15"/>
                  </a:cubicBezTo>
                  <a:cubicBezTo>
                    <a:pt x="17" y="7"/>
                    <a:pt x="5" y="4"/>
                    <a:pt x="4" y="11"/>
                  </a:cubicBezTo>
                  <a:close/>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1" name="iṣḷïḓè"/>
            <p:cNvSpPr/>
            <p:nvPr userDrawn="1"/>
          </p:nvSpPr>
          <p:spPr bwMode="auto">
            <a:xfrm>
              <a:off x="5012198" y="4788382"/>
              <a:ext cx="143293" cy="132635"/>
            </a:xfrm>
            <a:custGeom>
              <a:avLst/>
              <a:gdLst>
                <a:gd name="T0" fmla="*/ 0 w 70"/>
                <a:gd name="T1" fmla="*/ 8 h 65"/>
                <a:gd name="T2" fmla="*/ 40 w 70"/>
                <a:gd name="T3" fmla="*/ 62 h 65"/>
                <a:gd name="T4" fmla="*/ 70 w 70"/>
                <a:gd name="T5" fmla="*/ 11 h 65"/>
                <a:gd name="T6" fmla="*/ 58 w 70"/>
                <a:gd name="T7" fmla="*/ 11 h 65"/>
                <a:gd name="T8" fmla="*/ 43 w 70"/>
                <a:gd name="T9" fmla="*/ 49 h 65"/>
                <a:gd name="T10" fmla="*/ 12 w 70"/>
                <a:gd name="T11" fmla="*/ 8 h 65"/>
                <a:gd name="T12" fmla="*/ 0 w 70"/>
                <a:gd name="T13" fmla="*/ 8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0" y="8"/>
                  </a:moveTo>
                  <a:cubicBezTo>
                    <a:pt x="0" y="32"/>
                    <a:pt x="10" y="65"/>
                    <a:pt x="40" y="62"/>
                  </a:cubicBezTo>
                  <a:cubicBezTo>
                    <a:pt x="64" y="59"/>
                    <a:pt x="70" y="30"/>
                    <a:pt x="70" y="11"/>
                  </a:cubicBezTo>
                  <a:cubicBezTo>
                    <a:pt x="69" y="3"/>
                    <a:pt x="58" y="3"/>
                    <a:pt x="58" y="11"/>
                  </a:cubicBezTo>
                  <a:cubicBezTo>
                    <a:pt x="58" y="23"/>
                    <a:pt x="57" y="43"/>
                    <a:pt x="43" y="49"/>
                  </a:cubicBezTo>
                  <a:cubicBezTo>
                    <a:pt x="19" y="59"/>
                    <a:pt x="12" y="24"/>
                    <a:pt x="12" y="8"/>
                  </a:cubicBezTo>
                  <a:cubicBezTo>
                    <a:pt x="12" y="0"/>
                    <a:pt x="0" y="0"/>
                    <a:pt x="0" y="8"/>
                  </a:cubicBezTo>
                  <a:close/>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2" name="ï$ļïḓê"/>
            <p:cNvSpPr/>
            <p:nvPr userDrawn="1"/>
          </p:nvSpPr>
          <p:spPr bwMode="auto">
            <a:xfrm>
              <a:off x="6902240" y="4938779"/>
              <a:ext cx="188294" cy="166978"/>
            </a:xfrm>
            <a:custGeom>
              <a:avLst/>
              <a:gdLst>
                <a:gd name="T0" fmla="*/ 26 w 92"/>
                <a:gd name="T1" fmla="*/ 4 h 81"/>
                <a:gd name="T2" fmla="*/ 35 w 92"/>
                <a:gd name="T3" fmla="*/ 68 h 81"/>
                <a:gd name="T4" fmla="*/ 88 w 92"/>
                <a:gd name="T5" fmla="*/ 24 h 81"/>
                <a:gd name="T6" fmla="*/ 77 w 92"/>
                <a:gd name="T7" fmla="*/ 27 h 81"/>
                <a:gd name="T8" fmla="*/ 38 w 92"/>
                <a:gd name="T9" fmla="*/ 57 h 81"/>
                <a:gd name="T10" fmla="*/ 32 w 92"/>
                <a:gd name="T11" fmla="*/ 14 h 81"/>
                <a:gd name="T12" fmla="*/ 26 w 9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92" h="81">
                  <a:moveTo>
                    <a:pt x="26" y="4"/>
                  </a:moveTo>
                  <a:cubicBezTo>
                    <a:pt x="0" y="17"/>
                    <a:pt x="13" y="58"/>
                    <a:pt x="35" y="68"/>
                  </a:cubicBezTo>
                  <a:cubicBezTo>
                    <a:pt x="63" y="81"/>
                    <a:pt x="92" y="52"/>
                    <a:pt x="88" y="24"/>
                  </a:cubicBezTo>
                  <a:cubicBezTo>
                    <a:pt x="87" y="17"/>
                    <a:pt x="76" y="20"/>
                    <a:pt x="77" y="27"/>
                  </a:cubicBezTo>
                  <a:cubicBezTo>
                    <a:pt x="79" y="47"/>
                    <a:pt x="57" y="67"/>
                    <a:pt x="38" y="57"/>
                  </a:cubicBezTo>
                  <a:cubicBezTo>
                    <a:pt x="25" y="49"/>
                    <a:pt x="15" y="23"/>
                    <a:pt x="32" y="14"/>
                  </a:cubicBezTo>
                  <a:cubicBezTo>
                    <a:pt x="38" y="10"/>
                    <a:pt x="32" y="0"/>
                    <a:pt x="26" y="4"/>
                  </a:cubicBezTo>
                  <a:close/>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3" name="išliḋe"/>
            <p:cNvSpPr/>
            <p:nvPr userDrawn="1"/>
          </p:nvSpPr>
          <p:spPr bwMode="auto">
            <a:xfrm>
              <a:off x="7064480" y="4960094"/>
              <a:ext cx="156319" cy="149214"/>
            </a:xfrm>
            <a:custGeom>
              <a:avLst/>
              <a:gdLst>
                <a:gd name="T0" fmla="*/ 4 w 76"/>
                <a:gd name="T1" fmla="*/ 11 h 73"/>
                <a:gd name="T2" fmla="*/ 38 w 76"/>
                <a:gd name="T3" fmla="*/ 66 h 73"/>
                <a:gd name="T4" fmla="*/ 76 w 76"/>
                <a:gd name="T5" fmla="*/ 8 h 73"/>
                <a:gd name="T6" fmla="*/ 64 w 76"/>
                <a:gd name="T7" fmla="*/ 8 h 73"/>
                <a:gd name="T8" fmla="*/ 37 w 76"/>
                <a:gd name="T9" fmla="*/ 53 h 73"/>
                <a:gd name="T10" fmla="*/ 16 w 76"/>
                <a:gd name="T11" fmla="*/ 15 h 73"/>
                <a:gd name="T12" fmla="*/ 4 w 76"/>
                <a:gd name="T13" fmla="*/ 11 h 73"/>
              </a:gdLst>
              <a:ahLst/>
              <a:cxnLst>
                <a:cxn ang="0">
                  <a:pos x="T0" y="T1"/>
                </a:cxn>
                <a:cxn ang="0">
                  <a:pos x="T2" y="T3"/>
                </a:cxn>
                <a:cxn ang="0">
                  <a:pos x="T4" y="T5"/>
                </a:cxn>
                <a:cxn ang="0">
                  <a:pos x="T6" y="T7"/>
                </a:cxn>
                <a:cxn ang="0">
                  <a:pos x="T8" y="T9"/>
                </a:cxn>
                <a:cxn ang="0">
                  <a:pos x="T10" y="T11"/>
                </a:cxn>
                <a:cxn ang="0">
                  <a:pos x="T12" y="T13"/>
                </a:cxn>
              </a:cxnLst>
              <a:rect l="0" t="0" r="r" b="b"/>
              <a:pathLst>
                <a:path w="76" h="73">
                  <a:moveTo>
                    <a:pt x="4" y="11"/>
                  </a:moveTo>
                  <a:cubicBezTo>
                    <a:pt x="0" y="35"/>
                    <a:pt x="13" y="60"/>
                    <a:pt x="38" y="66"/>
                  </a:cubicBezTo>
                  <a:cubicBezTo>
                    <a:pt x="70" y="73"/>
                    <a:pt x="76" y="31"/>
                    <a:pt x="76" y="8"/>
                  </a:cubicBezTo>
                  <a:cubicBezTo>
                    <a:pt x="75" y="0"/>
                    <a:pt x="64" y="0"/>
                    <a:pt x="64" y="8"/>
                  </a:cubicBezTo>
                  <a:cubicBezTo>
                    <a:pt x="64" y="24"/>
                    <a:pt x="62" y="61"/>
                    <a:pt x="37" y="53"/>
                  </a:cubicBezTo>
                  <a:cubicBezTo>
                    <a:pt x="22" y="48"/>
                    <a:pt x="13" y="30"/>
                    <a:pt x="16" y="15"/>
                  </a:cubicBezTo>
                  <a:cubicBezTo>
                    <a:pt x="17" y="7"/>
                    <a:pt x="6" y="4"/>
                    <a:pt x="4" y="11"/>
                  </a:cubicBezTo>
                  <a:close/>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4" name="ïṡlidè"/>
            <p:cNvSpPr/>
            <p:nvPr userDrawn="1"/>
          </p:nvSpPr>
          <p:spPr bwMode="auto">
            <a:xfrm>
              <a:off x="7199483" y="4954175"/>
              <a:ext cx="143293" cy="132635"/>
            </a:xfrm>
            <a:custGeom>
              <a:avLst/>
              <a:gdLst>
                <a:gd name="T0" fmla="*/ 0 w 70"/>
                <a:gd name="T1" fmla="*/ 8 h 65"/>
                <a:gd name="T2" fmla="*/ 41 w 70"/>
                <a:gd name="T3" fmla="*/ 62 h 65"/>
                <a:gd name="T4" fmla="*/ 70 w 70"/>
                <a:gd name="T5" fmla="*/ 11 h 65"/>
                <a:gd name="T6" fmla="*/ 58 w 70"/>
                <a:gd name="T7" fmla="*/ 11 h 65"/>
                <a:gd name="T8" fmla="*/ 43 w 70"/>
                <a:gd name="T9" fmla="*/ 49 h 65"/>
                <a:gd name="T10" fmla="*/ 12 w 70"/>
                <a:gd name="T11" fmla="*/ 8 h 65"/>
                <a:gd name="T12" fmla="*/ 0 w 70"/>
                <a:gd name="T13" fmla="*/ 8 h 65"/>
              </a:gdLst>
              <a:ahLst/>
              <a:cxnLst>
                <a:cxn ang="0">
                  <a:pos x="T0" y="T1"/>
                </a:cxn>
                <a:cxn ang="0">
                  <a:pos x="T2" y="T3"/>
                </a:cxn>
                <a:cxn ang="0">
                  <a:pos x="T4" y="T5"/>
                </a:cxn>
                <a:cxn ang="0">
                  <a:pos x="T6" y="T7"/>
                </a:cxn>
                <a:cxn ang="0">
                  <a:pos x="T8" y="T9"/>
                </a:cxn>
                <a:cxn ang="0">
                  <a:pos x="T10" y="T11"/>
                </a:cxn>
                <a:cxn ang="0">
                  <a:pos x="T12" y="T13"/>
                </a:cxn>
              </a:cxnLst>
              <a:rect l="0" t="0" r="r" b="b"/>
              <a:pathLst>
                <a:path w="70" h="65">
                  <a:moveTo>
                    <a:pt x="0" y="8"/>
                  </a:moveTo>
                  <a:cubicBezTo>
                    <a:pt x="0" y="32"/>
                    <a:pt x="11" y="65"/>
                    <a:pt x="41" y="62"/>
                  </a:cubicBezTo>
                  <a:cubicBezTo>
                    <a:pt x="65" y="59"/>
                    <a:pt x="70" y="30"/>
                    <a:pt x="70" y="11"/>
                  </a:cubicBezTo>
                  <a:cubicBezTo>
                    <a:pt x="70" y="3"/>
                    <a:pt x="58" y="3"/>
                    <a:pt x="58" y="11"/>
                  </a:cubicBezTo>
                  <a:cubicBezTo>
                    <a:pt x="58" y="23"/>
                    <a:pt x="57" y="43"/>
                    <a:pt x="43" y="49"/>
                  </a:cubicBezTo>
                  <a:cubicBezTo>
                    <a:pt x="19" y="59"/>
                    <a:pt x="12" y="24"/>
                    <a:pt x="12" y="8"/>
                  </a:cubicBezTo>
                  <a:cubicBezTo>
                    <a:pt x="12" y="0"/>
                    <a:pt x="0" y="0"/>
                    <a:pt x="0" y="8"/>
                  </a:cubicBezTo>
                  <a:close/>
                </a:path>
              </a:pathLst>
            </a:custGeom>
            <a:solidFill>
              <a:srgbClr val="ADE1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5" name="íṥḷiďé"/>
            <p:cNvSpPr/>
            <p:nvPr userDrawn="1"/>
          </p:nvSpPr>
          <p:spPr bwMode="auto">
            <a:xfrm>
              <a:off x="6403676" y="4814434"/>
              <a:ext cx="29606" cy="22501"/>
            </a:xfrm>
            <a:custGeom>
              <a:avLst/>
              <a:gdLst>
                <a:gd name="T0" fmla="*/ 7 w 14"/>
                <a:gd name="T1" fmla="*/ 11 h 11"/>
                <a:gd name="T2" fmla="*/ 7 w 14"/>
                <a:gd name="T3" fmla="*/ 0 h 11"/>
                <a:gd name="T4" fmla="*/ 7 w 14"/>
                <a:gd name="T5" fmla="*/ 11 h 11"/>
              </a:gdLst>
              <a:ahLst/>
              <a:cxnLst>
                <a:cxn ang="0">
                  <a:pos x="T0" y="T1"/>
                </a:cxn>
                <a:cxn ang="0">
                  <a:pos x="T2" y="T3"/>
                </a:cxn>
                <a:cxn ang="0">
                  <a:pos x="T4" y="T5"/>
                </a:cxn>
              </a:cxnLst>
              <a:rect l="0" t="0" r="r" b="b"/>
              <a:pathLst>
                <a:path w="14" h="11">
                  <a:moveTo>
                    <a:pt x="7" y="11"/>
                  </a:moveTo>
                  <a:cubicBezTo>
                    <a:pt x="14" y="11"/>
                    <a:pt x="14" y="0"/>
                    <a:pt x="7" y="0"/>
                  </a:cubicBezTo>
                  <a:cubicBezTo>
                    <a:pt x="0" y="0"/>
                    <a:pt x="0" y="11"/>
                    <a:pt x="7" y="11"/>
                  </a:cubicBezTo>
                  <a:close/>
                </a:path>
              </a:pathLst>
            </a:custGeom>
            <a:solidFill>
              <a:srgbClr val="5E7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6" name="îṧlïdè"/>
            <p:cNvSpPr/>
            <p:nvPr userDrawn="1"/>
          </p:nvSpPr>
          <p:spPr bwMode="auto">
            <a:xfrm>
              <a:off x="5725109" y="5112862"/>
              <a:ext cx="33159" cy="27238"/>
            </a:xfrm>
            <a:custGeom>
              <a:avLst/>
              <a:gdLst>
                <a:gd name="T0" fmla="*/ 8 w 16"/>
                <a:gd name="T1" fmla="*/ 13 h 13"/>
                <a:gd name="T2" fmla="*/ 8 w 16"/>
                <a:gd name="T3" fmla="*/ 0 h 13"/>
                <a:gd name="T4" fmla="*/ 8 w 16"/>
                <a:gd name="T5" fmla="*/ 13 h 13"/>
              </a:gdLst>
              <a:ahLst/>
              <a:cxnLst>
                <a:cxn ang="0">
                  <a:pos x="T0" y="T1"/>
                </a:cxn>
                <a:cxn ang="0">
                  <a:pos x="T2" y="T3"/>
                </a:cxn>
                <a:cxn ang="0">
                  <a:pos x="T4" y="T5"/>
                </a:cxn>
              </a:cxnLst>
              <a:rect l="0" t="0" r="r" b="b"/>
              <a:pathLst>
                <a:path w="16" h="13">
                  <a:moveTo>
                    <a:pt x="8" y="13"/>
                  </a:moveTo>
                  <a:cubicBezTo>
                    <a:pt x="16" y="13"/>
                    <a:pt x="16" y="0"/>
                    <a:pt x="8" y="0"/>
                  </a:cubicBezTo>
                  <a:cubicBezTo>
                    <a:pt x="0" y="0"/>
                    <a:pt x="0" y="13"/>
                    <a:pt x="8" y="13"/>
                  </a:cubicBezTo>
                  <a:close/>
                </a:path>
              </a:pathLst>
            </a:custGeom>
            <a:solidFill>
              <a:srgbClr val="5E7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7" name="iṧľîdè"/>
            <p:cNvSpPr/>
            <p:nvPr userDrawn="1"/>
          </p:nvSpPr>
          <p:spPr bwMode="auto">
            <a:xfrm>
              <a:off x="7204220" y="2515831"/>
              <a:ext cx="76976" cy="79344"/>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8" name="ïsľîḑè"/>
            <p:cNvSpPr/>
            <p:nvPr userDrawn="1"/>
          </p:nvSpPr>
          <p:spPr bwMode="auto">
            <a:xfrm>
              <a:off x="7058559" y="2572674"/>
              <a:ext cx="78160" cy="80528"/>
            </a:xfrm>
            <a:custGeom>
              <a:avLst/>
              <a:gdLst>
                <a:gd name="T0" fmla="*/ 21 w 38"/>
                <a:gd name="T1" fmla="*/ 39 h 39"/>
                <a:gd name="T2" fmla="*/ 0 w 38"/>
                <a:gd name="T3" fmla="*/ 23 h 39"/>
                <a:gd name="T4" fmla="*/ 18 w 38"/>
                <a:gd name="T5" fmla="*/ 1 h 39"/>
                <a:gd name="T6" fmla="*/ 38 w 38"/>
                <a:gd name="T7" fmla="*/ 17 h 39"/>
                <a:gd name="T8" fmla="*/ 21 w 38"/>
                <a:gd name="T9" fmla="*/ 39 h 39"/>
              </a:gdLst>
              <a:ahLst/>
              <a:cxnLst>
                <a:cxn ang="0">
                  <a:pos x="T0" y="T1"/>
                </a:cxn>
                <a:cxn ang="0">
                  <a:pos x="T2" y="T3"/>
                </a:cxn>
                <a:cxn ang="0">
                  <a:pos x="T4" y="T5"/>
                </a:cxn>
                <a:cxn ang="0">
                  <a:pos x="T6" y="T7"/>
                </a:cxn>
                <a:cxn ang="0">
                  <a:pos x="T8" y="T9"/>
                </a:cxn>
              </a:cxnLst>
              <a:rect l="0" t="0" r="r" b="b"/>
              <a:pathLst>
                <a:path w="38" h="39">
                  <a:moveTo>
                    <a:pt x="21" y="39"/>
                  </a:moveTo>
                  <a:cubicBezTo>
                    <a:pt x="0" y="23"/>
                    <a:pt x="0" y="23"/>
                    <a:pt x="0" y="23"/>
                  </a:cubicBezTo>
                  <a:cubicBezTo>
                    <a:pt x="18" y="1"/>
                    <a:pt x="18" y="1"/>
                    <a:pt x="18" y="1"/>
                  </a:cubicBezTo>
                  <a:cubicBezTo>
                    <a:pt x="25" y="0"/>
                    <a:pt x="38" y="10"/>
                    <a:pt x="38" y="17"/>
                  </a:cubicBezTo>
                  <a:lnTo>
                    <a:pt x="21" y="39"/>
                  </a:lnTo>
                  <a:close/>
                </a:path>
              </a:pathLst>
            </a:custGeom>
            <a:solidFill>
              <a:srgbClr val="F73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9" name="işļíḑé"/>
            <p:cNvSpPr/>
            <p:nvPr userDrawn="1"/>
          </p:nvSpPr>
          <p:spPr bwMode="auto">
            <a:xfrm>
              <a:off x="6961453" y="2693466"/>
              <a:ext cx="78160" cy="80528"/>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0" name="ïSļíḑè"/>
            <p:cNvSpPr/>
            <p:nvPr userDrawn="1"/>
          </p:nvSpPr>
          <p:spPr bwMode="auto">
            <a:xfrm>
              <a:off x="6938952" y="2847417"/>
              <a:ext cx="78160" cy="79344"/>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1" name="îṥlïdê"/>
            <p:cNvSpPr/>
            <p:nvPr userDrawn="1"/>
          </p:nvSpPr>
          <p:spPr bwMode="auto">
            <a:xfrm>
              <a:off x="6996980" y="2991894"/>
              <a:ext cx="78160" cy="80528"/>
            </a:xfrm>
            <a:custGeom>
              <a:avLst/>
              <a:gdLst>
                <a:gd name="T0" fmla="*/ 20 w 38"/>
                <a:gd name="T1" fmla="*/ 39 h 39"/>
                <a:gd name="T2" fmla="*/ 0 w 38"/>
                <a:gd name="T3" fmla="*/ 23 h 39"/>
                <a:gd name="T4" fmla="*/ 18 w 38"/>
                <a:gd name="T5" fmla="*/ 0 h 39"/>
                <a:gd name="T6" fmla="*/ 38 w 38"/>
                <a:gd name="T7" fmla="*/ 16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0"/>
                    <a:pt x="18" y="0"/>
                    <a:pt x="18" y="0"/>
                  </a:cubicBezTo>
                  <a:cubicBezTo>
                    <a:pt x="25" y="0"/>
                    <a:pt x="37" y="10"/>
                    <a:pt x="38" y="16"/>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2" name="íśḻïďè"/>
            <p:cNvSpPr/>
            <p:nvPr userDrawn="1"/>
          </p:nvSpPr>
          <p:spPr bwMode="auto">
            <a:xfrm>
              <a:off x="7117772" y="3089002"/>
              <a:ext cx="78160" cy="79344"/>
            </a:xfrm>
            <a:custGeom>
              <a:avLst/>
              <a:gdLst>
                <a:gd name="T0" fmla="*/ 21 w 38"/>
                <a:gd name="T1" fmla="*/ 39 h 39"/>
                <a:gd name="T2" fmla="*/ 0 w 38"/>
                <a:gd name="T3" fmla="*/ 23 h 39"/>
                <a:gd name="T4" fmla="*/ 18 w 38"/>
                <a:gd name="T5" fmla="*/ 1 h 39"/>
                <a:gd name="T6" fmla="*/ 38 w 38"/>
                <a:gd name="T7" fmla="*/ 16 h 39"/>
                <a:gd name="T8" fmla="*/ 21 w 38"/>
                <a:gd name="T9" fmla="*/ 39 h 39"/>
              </a:gdLst>
              <a:ahLst/>
              <a:cxnLst>
                <a:cxn ang="0">
                  <a:pos x="T0" y="T1"/>
                </a:cxn>
                <a:cxn ang="0">
                  <a:pos x="T2" y="T3"/>
                </a:cxn>
                <a:cxn ang="0">
                  <a:pos x="T4" y="T5"/>
                </a:cxn>
                <a:cxn ang="0">
                  <a:pos x="T6" y="T7"/>
                </a:cxn>
                <a:cxn ang="0">
                  <a:pos x="T8" y="T9"/>
                </a:cxn>
              </a:cxnLst>
              <a:rect l="0" t="0" r="r" b="b"/>
              <a:pathLst>
                <a:path w="38" h="39">
                  <a:moveTo>
                    <a:pt x="21" y="39"/>
                  </a:moveTo>
                  <a:cubicBezTo>
                    <a:pt x="0" y="23"/>
                    <a:pt x="0" y="23"/>
                    <a:pt x="0" y="23"/>
                  </a:cubicBezTo>
                  <a:cubicBezTo>
                    <a:pt x="18" y="1"/>
                    <a:pt x="18" y="1"/>
                    <a:pt x="18" y="1"/>
                  </a:cubicBezTo>
                  <a:cubicBezTo>
                    <a:pt x="25" y="0"/>
                    <a:pt x="38" y="10"/>
                    <a:pt x="38" y="16"/>
                  </a:cubicBezTo>
                  <a:lnTo>
                    <a:pt x="21" y="39"/>
                  </a:lnTo>
                  <a:close/>
                </a:path>
              </a:pathLst>
            </a:custGeom>
            <a:solidFill>
              <a:srgbClr val="F73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3" name="î$lïḋê"/>
            <p:cNvSpPr/>
            <p:nvPr userDrawn="1"/>
          </p:nvSpPr>
          <p:spPr bwMode="auto">
            <a:xfrm>
              <a:off x="7271722" y="3111502"/>
              <a:ext cx="78160" cy="79344"/>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4" name="ïš1iḋe"/>
            <p:cNvSpPr/>
            <p:nvPr userDrawn="1"/>
          </p:nvSpPr>
          <p:spPr bwMode="auto">
            <a:xfrm>
              <a:off x="7412646" y="3053474"/>
              <a:ext cx="78160" cy="80528"/>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1"/>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5" name="i$lîdê"/>
            <p:cNvSpPr/>
            <p:nvPr userDrawn="1"/>
          </p:nvSpPr>
          <p:spPr bwMode="auto">
            <a:xfrm>
              <a:off x="7510939" y="2931498"/>
              <a:ext cx="78160" cy="81713"/>
            </a:xfrm>
            <a:custGeom>
              <a:avLst/>
              <a:gdLst>
                <a:gd name="T0" fmla="*/ 20 w 38"/>
                <a:gd name="T1" fmla="*/ 40 h 40"/>
                <a:gd name="T2" fmla="*/ 0 w 38"/>
                <a:gd name="T3" fmla="*/ 24 h 40"/>
                <a:gd name="T4" fmla="*/ 18 w 38"/>
                <a:gd name="T5" fmla="*/ 1 h 40"/>
                <a:gd name="T6" fmla="*/ 38 w 38"/>
                <a:gd name="T7" fmla="*/ 17 h 40"/>
                <a:gd name="T8" fmla="*/ 20 w 38"/>
                <a:gd name="T9" fmla="*/ 40 h 40"/>
              </a:gdLst>
              <a:ahLst/>
              <a:cxnLst>
                <a:cxn ang="0">
                  <a:pos x="T0" y="T1"/>
                </a:cxn>
                <a:cxn ang="0">
                  <a:pos x="T2" y="T3"/>
                </a:cxn>
                <a:cxn ang="0">
                  <a:pos x="T4" y="T5"/>
                </a:cxn>
                <a:cxn ang="0">
                  <a:pos x="T6" y="T7"/>
                </a:cxn>
                <a:cxn ang="0">
                  <a:pos x="T8" y="T9"/>
                </a:cxn>
              </a:cxnLst>
              <a:rect l="0" t="0" r="r" b="b"/>
              <a:pathLst>
                <a:path w="38" h="40">
                  <a:moveTo>
                    <a:pt x="20" y="40"/>
                  </a:moveTo>
                  <a:cubicBezTo>
                    <a:pt x="0" y="24"/>
                    <a:pt x="0" y="24"/>
                    <a:pt x="0" y="24"/>
                  </a:cubicBezTo>
                  <a:cubicBezTo>
                    <a:pt x="18" y="1"/>
                    <a:pt x="18" y="1"/>
                    <a:pt x="18" y="1"/>
                  </a:cubicBezTo>
                  <a:cubicBezTo>
                    <a:pt x="25" y="0"/>
                    <a:pt x="37" y="11"/>
                    <a:pt x="38" y="17"/>
                  </a:cubicBezTo>
                  <a:lnTo>
                    <a:pt x="20" y="40"/>
                  </a:lnTo>
                  <a:close/>
                </a:path>
              </a:pathLst>
            </a:custGeom>
            <a:solidFill>
              <a:srgbClr val="F73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6" name="ïṧlidè"/>
            <p:cNvSpPr/>
            <p:nvPr userDrawn="1"/>
          </p:nvSpPr>
          <p:spPr bwMode="auto">
            <a:xfrm>
              <a:off x="7359357" y="2535963"/>
              <a:ext cx="78160" cy="79344"/>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7" name="iSḻídè"/>
            <p:cNvSpPr/>
            <p:nvPr userDrawn="1"/>
          </p:nvSpPr>
          <p:spPr bwMode="auto">
            <a:xfrm>
              <a:off x="7480149" y="2631886"/>
              <a:ext cx="78160" cy="80528"/>
            </a:xfrm>
            <a:custGeom>
              <a:avLst/>
              <a:gdLst>
                <a:gd name="T0" fmla="*/ 20 w 38"/>
                <a:gd name="T1" fmla="*/ 39 h 39"/>
                <a:gd name="T2" fmla="*/ 0 w 38"/>
                <a:gd name="T3" fmla="*/ 23 h 39"/>
                <a:gd name="T4" fmla="*/ 18 w 38"/>
                <a:gd name="T5" fmla="*/ 1 h 39"/>
                <a:gd name="T6" fmla="*/ 38 w 38"/>
                <a:gd name="T7" fmla="*/ 17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1"/>
                    <a:pt x="18" y="1"/>
                    <a:pt x="18" y="1"/>
                  </a:cubicBezTo>
                  <a:cubicBezTo>
                    <a:pt x="25" y="0"/>
                    <a:pt x="37" y="10"/>
                    <a:pt x="38" y="17"/>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8" name="î$ḻiḓè"/>
            <p:cNvSpPr/>
            <p:nvPr userDrawn="1"/>
          </p:nvSpPr>
          <p:spPr bwMode="auto">
            <a:xfrm>
              <a:off x="7535808" y="2779916"/>
              <a:ext cx="78160" cy="79344"/>
            </a:xfrm>
            <a:custGeom>
              <a:avLst/>
              <a:gdLst>
                <a:gd name="T0" fmla="*/ 20 w 38"/>
                <a:gd name="T1" fmla="*/ 39 h 39"/>
                <a:gd name="T2" fmla="*/ 0 w 38"/>
                <a:gd name="T3" fmla="*/ 23 h 39"/>
                <a:gd name="T4" fmla="*/ 18 w 38"/>
                <a:gd name="T5" fmla="*/ 0 h 39"/>
                <a:gd name="T6" fmla="*/ 38 w 38"/>
                <a:gd name="T7" fmla="*/ 16 h 39"/>
                <a:gd name="T8" fmla="*/ 20 w 38"/>
                <a:gd name="T9" fmla="*/ 39 h 39"/>
              </a:gdLst>
              <a:ahLst/>
              <a:cxnLst>
                <a:cxn ang="0">
                  <a:pos x="T0" y="T1"/>
                </a:cxn>
                <a:cxn ang="0">
                  <a:pos x="T2" y="T3"/>
                </a:cxn>
                <a:cxn ang="0">
                  <a:pos x="T4" y="T5"/>
                </a:cxn>
                <a:cxn ang="0">
                  <a:pos x="T6" y="T7"/>
                </a:cxn>
                <a:cxn ang="0">
                  <a:pos x="T8" y="T9"/>
                </a:cxn>
              </a:cxnLst>
              <a:rect l="0" t="0" r="r" b="b"/>
              <a:pathLst>
                <a:path w="38" h="39">
                  <a:moveTo>
                    <a:pt x="20" y="39"/>
                  </a:moveTo>
                  <a:cubicBezTo>
                    <a:pt x="0" y="23"/>
                    <a:pt x="0" y="23"/>
                    <a:pt x="0" y="23"/>
                  </a:cubicBezTo>
                  <a:cubicBezTo>
                    <a:pt x="18" y="0"/>
                    <a:pt x="18" y="0"/>
                    <a:pt x="18" y="0"/>
                  </a:cubicBezTo>
                  <a:cubicBezTo>
                    <a:pt x="25" y="0"/>
                    <a:pt x="37" y="10"/>
                    <a:pt x="38" y="16"/>
                  </a:cubicBezTo>
                  <a:lnTo>
                    <a:pt x="20" y="39"/>
                  </a:lnTo>
                  <a:close/>
                </a:path>
              </a:pathLst>
            </a:custGeom>
            <a:solidFill>
              <a:srgbClr val="F73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9" name="íSḷîḍé"/>
            <p:cNvSpPr/>
            <p:nvPr userDrawn="1"/>
          </p:nvSpPr>
          <p:spPr bwMode="auto">
            <a:xfrm>
              <a:off x="6980401" y="2552543"/>
              <a:ext cx="596855" cy="598040"/>
            </a:xfrm>
            <a:custGeom>
              <a:avLst/>
              <a:gdLst>
                <a:gd name="T0" fmla="*/ 277 w 504"/>
                <a:gd name="T1" fmla="*/ 268 h 505"/>
                <a:gd name="T2" fmla="*/ 486 w 504"/>
                <a:gd name="T3" fmla="*/ 349 h 505"/>
                <a:gd name="T4" fmla="*/ 502 w 504"/>
                <a:gd name="T5" fmla="*/ 294 h 505"/>
                <a:gd name="T6" fmla="*/ 282 w 504"/>
                <a:gd name="T7" fmla="*/ 252 h 505"/>
                <a:gd name="T8" fmla="*/ 504 w 504"/>
                <a:gd name="T9" fmla="*/ 219 h 505"/>
                <a:gd name="T10" fmla="*/ 490 w 504"/>
                <a:gd name="T11" fmla="*/ 162 h 505"/>
                <a:gd name="T12" fmla="*/ 279 w 504"/>
                <a:gd name="T13" fmla="*/ 238 h 505"/>
                <a:gd name="T14" fmla="*/ 454 w 504"/>
                <a:gd name="T15" fmla="*/ 98 h 505"/>
                <a:gd name="T16" fmla="*/ 412 w 504"/>
                <a:gd name="T17" fmla="*/ 57 h 505"/>
                <a:gd name="T18" fmla="*/ 268 w 504"/>
                <a:gd name="T19" fmla="*/ 226 h 505"/>
                <a:gd name="T20" fmla="*/ 350 w 504"/>
                <a:gd name="T21" fmla="*/ 19 h 505"/>
                <a:gd name="T22" fmla="*/ 293 w 504"/>
                <a:gd name="T23" fmla="*/ 2 h 505"/>
                <a:gd name="T24" fmla="*/ 253 w 504"/>
                <a:gd name="T25" fmla="*/ 223 h 505"/>
                <a:gd name="T26" fmla="*/ 220 w 504"/>
                <a:gd name="T27" fmla="*/ 2 h 505"/>
                <a:gd name="T28" fmla="*/ 163 w 504"/>
                <a:gd name="T29" fmla="*/ 15 h 505"/>
                <a:gd name="T30" fmla="*/ 237 w 504"/>
                <a:gd name="T31" fmla="*/ 226 h 505"/>
                <a:gd name="T32" fmla="*/ 99 w 504"/>
                <a:gd name="T33" fmla="*/ 52 h 505"/>
                <a:gd name="T34" fmla="*/ 55 w 504"/>
                <a:gd name="T35" fmla="*/ 91 h 505"/>
                <a:gd name="T36" fmla="*/ 227 w 504"/>
                <a:gd name="T37" fmla="*/ 237 h 505"/>
                <a:gd name="T38" fmla="*/ 19 w 504"/>
                <a:gd name="T39" fmla="*/ 155 h 505"/>
                <a:gd name="T40" fmla="*/ 2 w 504"/>
                <a:gd name="T41" fmla="*/ 211 h 505"/>
                <a:gd name="T42" fmla="*/ 223 w 504"/>
                <a:gd name="T43" fmla="*/ 252 h 505"/>
                <a:gd name="T44" fmla="*/ 2 w 504"/>
                <a:gd name="T45" fmla="*/ 285 h 505"/>
                <a:gd name="T46" fmla="*/ 16 w 504"/>
                <a:gd name="T47" fmla="*/ 342 h 505"/>
                <a:gd name="T48" fmla="*/ 227 w 504"/>
                <a:gd name="T49" fmla="*/ 266 h 505"/>
                <a:gd name="T50" fmla="*/ 50 w 504"/>
                <a:gd name="T51" fmla="*/ 406 h 505"/>
                <a:gd name="T52" fmla="*/ 92 w 504"/>
                <a:gd name="T53" fmla="*/ 448 h 505"/>
                <a:gd name="T54" fmla="*/ 237 w 504"/>
                <a:gd name="T55" fmla="*/ 278 h 505"/>
                <a:gd name="T56" fmla="*/ 156 w 504"/>
                <a:gd name="T57" fmla="*/ 486 h 505"/>
                <a:gd name="T58" fmla="*/ 211 w 504"/>
                <a:gd name="T59" fmla="*/ 501 h 505"/>
                <a:gd name="T60" fmla="*/ 251 w 504"/>
                <a:gd name="T61" fmla="*/ 282 h 505"/>
                <a:gd name="T62" fmla="*/ 286 w 504"/>
                <a:gd name="T63" fmla="*/ 503 h 505"/>
                <a:gd name="T64" fmla="*/ 341 w 504"/>
                <a:gd name="T65" fmla="*/ 489 h 505"/>
                <a:gd name="T66" fmla="*/ 267 w 504"/>
                <a:gd name="T67" fmla="*/ 278 h 505"/>
                <a:gd name="T68" fmla="*/ 407 w 504"/>
                <a:gd name="T69" fmla="*/ 453 h 505"/>
                <a:gd name="T70" fmla="*/ 448 w 504"/>
                <a:gd name="T71" fmla="*/ 41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4" h="505">
                  <a:moveTo>
                    <a:pt x="454" y="406"/>
                  </a:moveTo>
                  <a:lnTo>
                    <a:pt x="277" y="268"/>
                  </a:lnTo>
                  <a:lnTo>
                    <a:pt x="483" y="356"/>
                  </a:lnTo>
                  <a:lnTo>
                    <a:pt x="486" y="349"/>
                  </a:lnTo>
                  <a:lnTo>
                    <a:pt x="280" y="261"/>
                  </a:lnTo>
                  <a:lnTo>
                    <a:pt x="502" y="294"/>
                  </a:lnTo>
                  <a:lnTo>
                    <a:pt x="504" y="285"/>
                  </a:lnTo>
                  <a:lnTo>
                    <a:pt x="282" y="252"/>
                  </a:lnTo>
                  <a:lnTo>
                    <a:pt x="504" y="226"/>
                  </a:lnTo>
                  <a:lnTo>
                    <a:pt x="504" y="219"/>
                  </a:lnTo>
                  <a:lnTo>
                    <a:pt x="280" y="245"/>
                  </a:lnTo>
                  <a:lnTo>
                    <a:pt x="490" y="162"/>
                  </a:lnTo>
                  <a:lnTo>
                    <a:pt x="486" y="155"/>
                  </a:lnTo>
                  <a:lnTo>
                    <a:pt x="279" y="238"/>
                  </a:lnTo>
                  <a:lnTo>
                    <a:pt x="459" y="105"/>
                  </a:lnTo>
                  <a:lnTo>
                    <a:pt x="454" y="98"/>
                  </a:lnTo>
                  <a:lnTo>
                    <a:pt x="273" y="231"/>
                  </a:lnTo>
                  <a:lnTo>
                    <a:pt x="412" y="57"/>
                  </a:lnTo>
                  <a:lnTo>
                    <a:pt x="407" y="52"/>
                  </a:lnTo>
                  <a:lnTo>
                    <a:pt x="268" y="226"/>
                  </a:lnTo>
                  <a:lnTo>
                    <a:pt x="357" y="22"/>
                  </a:lnTo>
                  <a:lnTo>
                    <a:pt x="350" y="19"/>
                  </a:lnTo>
                  <a:lnTo>
                    <a:pt x="260" y="223"/>
                  </a:lnTo>
                  <a:lnTo>
                    <a:pt x="293" y="2"/>
                  </a:lnTo>
                  <a:lnTo>
                    <a:pt x="286" y="2"/>
                  </a:lnTo>
                  <a:lnTo>
                    <a:pt x="253" y="223"/>
                  </a:lnTo>
                  <a:lnTo>
                    <a:pt x="227" y="0"/>
                  </a:lnTo>
                  <a:lnTo>
                    <a:pt x="220" y="2"/>
                  </a:lnTo>
                  <a:lnTo>
                    <a:pt x="246" y="223"/>
                  </a:lnTo>
                  <a:lnTo>
                    <a:pt x="163" y="15"/>
                  </a:lnTo>
                  <a:lnTo>
                    <a:pt x="156" y="19"/>
                  </a:lnTo>
                  <a:lnTo>
                    <a:pt x="237" y="226"/>
                  </a:lnTo>
                  <a:lnTo>
                    <a:pt x="104" y="46"/>
                  </a:lnTo>
                  <a:lnTo>
                    <a:pt x="99" y="52"/>
                  </a:lnTo>
                  <a:lnTo>
                    <a:pt x="232" y="231"/>
                  </a:lnTo>
                  <a:lnTo>
                    <a:pt x="55" y="91"/>
                  </a:lnTo>
                  <a:lnTo>
                    <a:pt x="52" y="98"/>
                  </a:lnTo>
                  <a:lnTo>
                    <a:pt x="227" y="237"/>
                  </a:lnTo>
                  <a:lnTo>
                    <a:pt x="21" y="148"/>
                  </a:lnTo>
                  <a:lnTo>
                    <a:pt x="19" y="155"/>
                  </a:lnTo>
                  <a:lnTo>
                    <a:pt x="223" y="244"/>
                  </a:lnTo>
                  <a:lnTo>
                    <a:pt x="2" y="211"/>
                  </a:lnTo>
                  <a:lnTo>
                    <a:pt x="2" y="219"/>
                  </a:lnTo>
                  <a:lnTo>
                    <a:pt x="223" y="252"/>
                  </a:lnTo>
                  <a:lnTo>
                    <a:pt x="0" y="276"/>
                  </a:lnTo>
                  <a:lnTo>
                    <a:pt x="2" y="285"/>
                  </a:lnTo>
                  <a:lnTo>
                    <a:pt x="223" y="259"/>
                  </a:lnTo>
                  <a:lnTo>
                    <a:pt x="16" y="342"/>
                  </a:lnTo>
                  <a:lnTo>
                    <a:pt x="17" y="349"/>
                  </a:lnTo>
                  <a:lnTo>
                    <a:pt x="227" y="266"/>
                  </a:lnTo>
                  <a:lnTo>
                    <a:pt x="47" y="399"/>
                  </a:lnTo>
                  <a:lnTo>
                    <a:pt x="50" y="406"/>
                  </a:lnTo>
                  <a:lnTo>
                    <a:pt x="230" y="273"/>
                  </a:lnTo>
                  <a:lnTo>
                    <a:pt x="92" y="448"/>
                  </a:lnTo>
                  <a:lnTo>
                    <a:pt x="97" y="453"/>
                  </a:lnTo>
                  <a:lnTo>
                    <a:pt x="237" y="278"/>
                  </a:lnTo>
                  <a:lnTo>
                    <a:pt x="147" y="482"/>
                  </a:lnTo>
                  <a:lnTo>
                    <a:pt x="156" y="486"/>
                  </a:lnTo>
                  <a:lnTo>
                    <a:pt x="244" y="280"/>
                  </a:lnTo>
                  <a:lnTo>
                    <a:pt x="211" y="501"/>
                  </a:lnTo>
                  <a:lnTo>
                    <a:pt x="218" y="503"/>
                  </a:lnTo>
                  <a:lnTo>
                    <a:pt x="251" y="282"/>
                  </a:lnTo>
                  <a:lnTo>
                    <a:pt x="277" y="505"/>
                  </a:lnTo>
                  <a:lnTo>
                    <a:pt x="286" y="503"/>
                  </a:lnTo>
                  <a:lnTo>
                    <a:pt x="260" y="282"/>
                  </a:lnTo>
                  <a:lnTo>
                    <a:pt x="341" y="489"/>
                  </a:lnTo>
                  <a:lnTo>
                    <a:pt x="350" y="486"/>
                  </a:lnTo>
                  <a:lnTo>
                    <a:pt x="267" y="278"/>
                  </a:lnTo>
                  <a:lnTo>
                    <a:pt x="400" y="458"/>
                  </a:lnTo>
                  <a:lnTo>
                    <a:pt x="407" y="453"/>
                  </a:lnTo>
                  <a:lnTo>
                    <a:pt x="273" y="273"/>
                  </a:lnTo>
                  <a:lnTo>
                    <a:pt x="448" y="413"/>
                  </a:lnTo>
                  <a:lnTo>
                    <a:pt x="454" y="406"/>
                  </a:lnTo>
                  <a:close/>
                </a:path>
              </a:pathLst>
            </a:custGeom>
            <a:solidFill>
              <a:srgbClr val="828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0" name="iṡľíḓê"/>
            <p:cNvSpPr/>
            <p:nvPr userDrawn="1"/>
          </p:nvSpPr>
          <p:spPr bwMode="auto">
            <a:xfrm>
              <a:off x="6935399" y="2507542"/>
              <a:ext cx="686857" cy="685673"/>
            </a:xfrm>
            <a:custGeom>
              <a:avLst/>
              <a:gdLst>
                <a:gd name="T0" fmla="*/ 282 w 335"/>
                <a:gd name="T1" fmla="*/ 259 h 335"/>
                <a:gd name="T2" fmla="*/ 281 w 335"/>
                <a:gd name="T3" fmla="*/ 258 h 335"/>
                <a:gd name="T4" fmla="*/ 184 w 335"/>
                <a:gd name="T5" fmla="*/ 311 h 335"/>
                <a:gd name="T6" fmla="*/ 78 w 335"/>
                <a:gd name="T7" fmla="*/ 281 h 335"/>
                <a:gd name="T8" fmla="*/ 24 w 335"/>
                <a:gd name="T9" fmla="*/ 184 h 335"/>
                <a:gd name="T10" fmla="*/ 55 w 335"/>
                <a:gd name="T11" fmla="*/ 78 h 335"/>
                <a:gd name="T12" fmla="*/ 151 w 335"/>
                <a:gd name="T13" fmla="*/ 25 h 335"/>
                <a:gd name="T14" fmla="*/ 257 w 335"/>
                <a:gd name="T15" fmla="*/ 55 h 335"/>
                <a:gd name="T16" fmla="*/ 311 w 335"/>
                <a:gd name="T17" fmla="*/ 151 h 335"/>
                <a:gd name="T18" fmla="*/ 281 w 335"/>
                <a:gd name="T19" fmla="*/ 258 h 335"/>
                <a:gd name="T20" fmla="*/ 282 w 335"/>
                <a:gd name="T21" fmla="*/ 259 h 335"/>
                <a:gd name="T22" fmla="*/ 284 w 335"/>
                <a:gd name="T23" fmla="*/ 260 h 335"/>
                <a:gd name="T24" fmla="*/ 260 w 335"/>
                <a:gd name="T25" fmla="*/ 52 h 335"/>
                <a:gd name="T26" fmla="*/ 51 w 335"/>
                <a:gd name="T27" fmla="*/ 76 h 335"/>
                <a:gd name="T28" fmla="*/ 75 w 335"/>
                <a:gd name="T29" fmla="*/ 284 h 335"/>
                <a:gd name="T30" fmla="*/ 284 w 335"/>
                <a:gd name="T31" fmla="*/ 260 h 335"/>
                <a:gd name="T32" fmla="*/ 282 w 335"/>
                <a:gd name="T33" fmla="*/ 25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5" h="335">
                  <a:moveTo>
                    <a:pt x="282" y="259"/>
                  </a:moveTo>
                  <a:cubicBezTo>
                    <a:pt x="281" y="258"/>
                    <a:pt x="281" y="258"/>
                    <a:pt x="281" y="258"/>
                  </a:cubicBezTo>
                  <a:cubicBezTo>
                    <a:pt x="256" y="289"/>
                    <a:pt x="221" y="307"/>
                    <a:pt x="184" y="311"/>
                  </a:cubicBezTo>
                  <a:cubicBezTo>
                    <a:pt x="147" y="315"/>
                    <a:pt x="109" y="306"/>
                    <a:pt x="78" y="281"/>
                  </a:cubicBezTo>
                  <a:cubicBezTo>
                    <a:pt x="47" y="256"/>
                    <a:pt x="29" y="221"/>
                    <a:pt x="24" y="184"/>
                  </a:cubicBezTo>
                  <a:cubicBezTo>
                    <a:pt x="20" y="148"/>
                    <a:pt x="30" y="109"/>
                    <a:pt x="55" y="78"/>
                  </a:cubicBezTo>
                  <a:cubicBezTo>
                    <a:pt x="80" y="47"/>
                    <a:pt x="115" y="29"/>
                    <a:pt x="151" y="25"/>
                  </a:cubicBezTo>
                  <a:cubicBezTo>
                    <a:pt x="188" y="21"/>
                    <a:pt x="226" y="30"/>
                    <a:pt x="257" y="55"/>
                  </a:cubicBezTo>
                  <a:cubicBezTo>
                    <a:pt x="289" y="80"/>
                    <a:pt x="307" y="115"/>
                    <a:pt x="311" y="151"/>
                  </a:cubicBezTo>
                  <a:cubicBezTo>
                    <a:pt x="315" y="188"/>
                    <a:pt x="305" y="226"/>
                    <a:pt x="281" y="258"/>
                  </a:cubicBezTo>
                  <a:cubicBezTo>
                    <a:pt x="282" y="259"/>
                    <a:pt x="282" y="259"/>
                    <a:pt x="282" y="259"/>
                  </a:cubicBezTo>
                  <a:cubicBezTo>
                    <a:pt x="284" y="260"/>
                    <a:pt x="284" y="260"/>
                    <a:pt x="284" y="260"/>
                  </a:cubicBezTo>
                  <a:cubicBezTo>
                    <a:pt x="335" y="196"/>
                    <a:pt x="324" y="103"/>
                    <a:pt x="260" y="52"/>
                  </a:cubicBezTo>
                  <a:cubicBezTo>
                    <a:pt x="196" y="0"/>
                    <a:pt x="102" y="11"/>
                    <a:pt x="51" y="76"/>
                  </a:cubicBezTo>
                  <a:cubicBezTo>
                    <a:pt x="0" y="140"/>
                    <a:pt x="11" y="233"/>
                    <a:pt x="75" y="284"/>
                  </a:cubicBezTo>
                  <a:cubicBezTo>
                    <a:pt x="140" y="335"/>
                    <a:pt x="233" y="325"/>
                    <a:pt x="284" y="260"/>
                  </a:cubicBezTo>
                  <a:lnTo>
                    <a:pt x="282" y="259"/>
                  </a:lnTo>
                  <a:close/>
                </a:path>
              </a:pathLst>
            </a:custGeom>
            <a:solidFill>
              <a:srgbClr val="A3A3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1" name="îṧlïďe"/>
            <p:cNvSpPr/>
            <p:nvPr userDrawn="1"/>
          </p:nvSpPr>
          <p:spPr bwMode="auto">
            <a:xfrm>
              <a:off x="6988690" y="2560832"/>
              <a:ext cx="580276" cy="579092"/>
            </a:xfrm>
            <a:custGeom>
              <a:avLst/>
              <a:gdLst>
                <a:gd name="T0" fmla="*/ 238 w 283"/>
                <a:gd name="T1" fmla="*/ 219 h 283"/>
                <a:gd name="T2" fmla="*/ 237 w 283"/>
                <a:gd name="T3" fmla="*/ 217 h 283"/>
                <a:gd name="T4" fmla="*/ 156 w 283"/>
                <a:gd name="T5" fmla="*/ 262 h 283"/>
                <a:gd name="T6" fmla="*/ 66 w 283"/>
                <a:gd name="T7" fmla="*/ 237 h 283"/>
                <a:gd name="T8" fmla="*/ 21 w 283"/>
                <a:gd name="T9" fmla="*/ 156 h 283"/>
                <a:gd name="T10" fmla="*/ 47 w 283"/>
                <a:gd name="T11" fmla="*/ 67 h 283"/>
                <a:gd name="T12" fmla="*/ 128 w 283"/>
                <a:gd name="T13" fmla="*/ 22 h 283"/>
                <a:gd name="T14" fmla="*/ 217 w 283"/>
                <a:gd name="T15" fmla="*/ 47 h 283"/>
                <a:gd name="T16" fmla="*/ 262 w 283"/>
                <a:gd name="T17" fmla="*/ 128 h 283"/>
                <a:gd name="T18" fmla="*/ 237 w 283"/>
                <a:gd name="T19" fmla="*/ 217 h 283"/>
                <a:gd name="T20" fmla="*/ 238 w 283"/>
                <a:gd name="T21" fmla="*/ 219 h 283"/>
                <a:gd name="T22" fmla="*/ 240 w 283"/>
                <a:gd name="T23" fmla="*/ 220 h 283"/>
                <a:gd name="T24" fmla="*/ 220 w 283"/>
                <a:gd name="T25" fmla="*/ 44 h 283"/>
                <a:gd name="T26" fmla="*/ 43 w 283"/>
                <a:gd name="T27" fmla="*/ 64 h 283"/>
                <a:gd name="T28" fmla="*/ 64 w 283"/>
                <a:gd name="T29" fmla="*/ 240 h 283"/>
                <a:gd name="T30" fmla="*/ 240 w 283"/>
                <a:gd name="T31" fmla="*/ 220 h 283"/>
                <a:gd name="T32" fmla="*/ 238 w 283"/>
                <a:gd name="T33" fmla="*/ 21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3" h="283">
                  <a:moveTo>
                    <a:pt x="238" y="219"/>
                  </a:moveTo>
                  <a:cubicBezTo>
                    <a:pt x="237" y="217"/>
                    <a:pt x="237" y="217"/>
                    <a:pt x="237" y="217"/>
                  </a:cubicBezTo>
                  <a:cubicBezTo>
                    <a:pt x="216" y="243"/>
                    <a:pt x="186" y="259"/>
                    <a:pt x="156" y="262"/>
                  </a:cubicBezTo>
                  <a:cubicBezTo>
                    <a:pt x="125" y="266"/>
                    <a:pt x="93" y="258"/>
                    <a:pt x="66" y="237"/>
                  </a:cubicBezTo>
                  <a:cubicBezTo>
                    <a:pt x="40" y="216"/>
                    <a:pt x="25" y="187"/>
                    <a:pt x="21" y="156"/>
                  </a:cubicBezTo>
                  <a:cubicBezTo>
                    <a:pt x="18" y="125"/>
                    <a:pt x="26" y="93"/>
                    <a:pt x="47" y="67"/>
                  </a:cubicBezTo>
                  <a:cubicBezTo>
                    <a:pt x="68" y="40"/>
                    <a:pt x="97" y="25"/>
                    <a:pt x="128" y="22"/>
                  </a:cubicBezTo>
                  <a:cubicBezTo>
                    <a:pt x="159" y="18"/>
                    <a:pt x="191" y="26"/>
                    <a:pt x="217" y="47"/>
                  </a:cubicBezTo>
                  <a:cubicBezTo>
                    <a:pt x="243" y="68"/>
                    <a:pt x="258" y="97"/>
                    <a:pt x="262" y="128"/>
                  </a:cubicBezTo>
                  <a:cubicBezTo>
                    <a:pt x="266" y="159"/>
                    <a:pt x="257" y="191"/>
                    <a:pt x="237" y="217"/>
                  </a:cubicBezTo>
                  <a:cubicBezTo>
                    <a:pt x="238" y="219"/>
                    <a:pt x="238" y="219"/>
                    <a:pt x="238" y="219"/>
                  </a:cubicBezTo>
                  <a:cubicBezTo>
                    <a:pt x="240" y="220"/>
                    <a:pt x="240" y="220"/>
                    <a:pt x="240" y="220"/>
                  </a:cubicBezTo>
                  <a:cubicBezTo>
                    <a:pt x="283" y="166"/>
                    <a:pt x="274" y="87"/>
                    <a:pt x="220" y="44"/>
                  </a:cubicBezTo>
                  <a:cubicBezTo>
                    <a:pt x="165" y="0"/>
                    <a:pt x="86" y="10"/>
                    <a:pt x="43" y="64"/>
                  </a:cubicBezTo>
                  <a:cubicBezTo>
                    <a:pt x="0" y="118"/>
                    <a:pt x="9" y="197"/>
                    <a:pt x="64" y="240"/>
                  </a:cubicBezTo>
                  <a:cubicBezTo>
                    <a:pt x="118" y="283"/>
                    <a:pt x="197" y="274"/>
                    <a:pt x="240" y="220"/>
                  </a:cubicBezTo>
                  <a:lnTo>
                    <a:pt x="238" y="219"/>
                  </a:lnTo>
                  <a:close/>
                </a:path>
              </a:pathLst>
            </a:custGeom>
            <a:solidFill>
              <a:srgbClr val="A3A3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2" name="iṡ1ïďe"/>
            <p:cNvSpPr/>
            <p:nvPr userDrawn="1"/>
          </p:nvSpPr>
          <p:spPr bwMode="auto">
            <a:xfrm>
              <a:off x="6910530" y="2818996"/>
              <a:ext cx="400272" cy="435799"/>
            </a:xfrm>
            <a:custGeom>
              <a:avLst/>
              <a:gdLst>
                <a:gd name="T0" fmla="*/ 201 w 338"/>
                <a:gd name="T1" fmla="*/ 352 h 368"/>
                <a:gd name="T2" fmla="*/ 220 w 338"/>
                <a:gd name="T3" fmla="*/ 368 h 368"/>
                <a:gd name="T4" fmla="*/ 338 w 338"/>
                <a:gd name="T5" fmla="*/ 17 h 368"/>
                <a:gd name="T6" fmla="*/ 332 w 338"/>
                <a:gd name="T7" fmla="*/ 13 h 368"/>
                <a:gd name="T8" fmla="*/ 319 w 338"/>
                <a:gd name="T9" fmla="*/ 3 h 368"/>
                <a:gd name="T10" fmla="*/ 315 w 338"/>
                <a:gd name="T11" fmla="*/ 0 h 368"/>
                <a:gd name="T12" fmla="*/ 0 w 338"/>
                <a:gd name="T13" fmla="*/ 193 h 368"/>
                <a:gd name="T14" fmla="*/ 19 w 338"/>
                <a:gd name="T15" fmla="*/ 209 h 368"/>
                <a:gd name="T16" fmla="*/ 106 w 338"/>
                <a:gd name="T17" fmla="*/ 155 h 368"/>
                <a:gd name="T18" fmla="*/ 234 w 338"/>
                <a:gd name="T19" fmla="*/ 255 h 368"/>
                <a:gd name="T20" fmla="*/ 201 w 338"/>
                <a:gd name="T21" fmla="*/ 352 h 368"/>
                <a:gd name="T22" fmla="*/ 296 w 338"/>
                <a:gd name="T23" fmla="*/ 72 h 368"/>
                <a:gd name="T24" fmla="*/ 270 w 338"/>
                <a:gd name="T25" fmla="*/ 146 h 368"/>
                <a:gd name="T26" fmla="*/ 204 w 338"/>
                <a:gd name="T27" fmla="*/ 93 h 368"/>
                <a:gd name="T28" fmla="*/ 270 w 338"/>
                <a:gd name="T29" fmla="*/ 53 h 368"/>
                <a:gd name="T30" fmla="*/ 296 w 338"/>
                <a:gd name="T31" fmla="*/ 72 h 368"/>
                <a:gd name="T32" fmla="*/ 130 w 338"/>
                <a:gd name="T33" fmla="*/ 140 h 368"/>
                <a:gd name="T34" fmla="*/ 178 w 338"/>
                <a:gd name="T35" fmla="*/ 108 h 368"/>
                <a:gd name="T36" fmla="*/ 262 w 338"/>
                <a:gd name="T37" fmla="*/ 174 h 368"/>
                <a:gd name="T38" fmla="*/ 242 w 338"/>
                <a:gd name="T39" fmla="*/ 228 h 368"/>
                <a:gd name="T40" fmla="*/ 130 w 338"/>
                <a:gd name="T41" fmla="*/ 14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8" h="368">
                  <a:moveTo>
                    <a:pt x="201" y="352"/>
                  </a:moveTo>
                  <a:lnTo>
                    <a:pt x="220" y="368"/>
                  </a:lnTo>
                  <a:lnTo>
                    <a:pt x="338" y="17"/>
                  </a:lnTo>
                  <a:lnTo>
                    <a:pt x="332" y="13"/>
                  </a:lnTo>
                  <a:lnTo>
                    <a:pt x="319" y="3"/>
                  </a:lnTo>
                  <a:lnTo>
                    <a:pt x="315" y="0"/>
                  </a:lnTo>
                  <a:lnTo>
                    <a:pt x="0" y="193"/>
                  </a:lnTo>
                  <a:lnTo>
                    <a:pt x="19" y="209"/>
                  </a:lnTo>
                  <a:lnTo>
                    <a:pt x="106" y="155"/>
                  </a:lnTo>
                  <a:lnTo>
                    <a:pt x="234" y="255"/>
                  </a:lnTo>
                  <a:lnTo>
                    <a:pt x="201" y="352"/>
                  </a:lnTo>
                  <a:close/>
                  <a:moveTo>
                    <a:pt x="296" y="72"/>
                  </a:moveTo>
                  <a:lnTo>
                    <a:pt x="270" y="146"/>
                  </a:lnTo>
                  <a:lnTo>
                    <a:pt x="204" y="93"/>
                  </a:lnTo>
                  <a:lnTo>
                    <a:pt x="270" y="53"/>
                  </a:lnTo>
                  <a:lnTo>
                    <a:pt x="296" y="72"/>
                  </a:lnTo>
                  <a:close/>
                  <a:moveTo>
                    <a:pt x="130" y="140"/>
                  </a:moveTo>
                  <a:lnTo>
                    <a:pt x="178" y="108"/>
                  </a:lnTo>
                  <a:lnTo>
                    <a:pt x="262" y="174"/>
                  </a:lnTo>
                  <a:lnTo>
                    <a:pt x="242" y="228"/>
                  </a:lnTo>
                  <a:lnTo>
                    <a:pt x="130" y="140"/>
                  </a:lnTo>
                  <a:close/>
                </a:path>
              </a:pathLst>
            </a:custGeom>
            <a:solidFill>
              <a:srgbClr val="A3A3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3" name="ïṥḷîḑê"/>
            <p:cNvSpPr/>
            <p:nvPr userDrawn="1"/>
          </p:nvSpPr>
          <p:spPr bwMode="auto">
            <a:xfrm>
              <a:off x="5540368" y="3066501"/>
              <a:ext cx="27238" cy="28422"/>
            </a:xfrm>
            <a:custGeom>
              <a:avLst/>
              <a:gdLst>
                <a:gd name="T0" fmla="*/ 10 w 13"/>
                <a:gd name="T1" fmla="*/ 2 h 14"/>
                <a:gd name="T2" fmla="*/ 10 w 13"/>
                <a:gd name="T3" fmla="*/ 2 h 14"/>
                <a:gd name="T4" fmla="*/ 5 w 13"/>
                <a:gd name="T5" fmla="*/ 1 h 14"/>
                <a:gd name="T6" fmla="*/ 2 w 13"/>
                <a:gd name="T7" fmla="*/ 3 h 14"/>
                <a:gd name="T8" fmla="*/ 4 w 13"/>
                <a:gd name="T9" fmla="*/ 2 h 14"/>
                <a:gd name="T10" fmla="*/ 1 w 13"/>
                <a:gd name="T11" fmla="*/ 9 h 14"/>
                <a:gd name="T12" fmla="*/ 7 w 13"/>
                <a:gd name="T13" fmla="*/ 13 h 14"/>
                <a:gd name="T14" fmla="*/ 12 w 13"/>
                <a:gd name="T15" fmla="*/ 7 h 14"/>
                <a:gd name="T16" fmla="*/ 7 w 13"/>
                <a:gd name="T17" fmla="*/ 1 h 14"/>
                <a:gd name="T18" fmla="*/ 11 w 13"/>
                <a:gd name="T19" fmla="*/ 6 h 14"/>
                <a:gd name="T20" fmla="*/ 10 w 13"/>
                <a:gd name="T21" fmla="*/ 6 h 14"/>
                <a:gd name="T22" fmla="*/ 11 w 13"/>
                <a:gd name="T23" fmla="*/ 4 h 14"/>
                <a:gd name="T24" fmla="*/ 10 w 13"/>
                <a:gd name="T25"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4">
                  <a:moveTo>
                    <a:pt x="10" y="2"/>
                  </a:moveTo>
                  <a:cubicBezTo>
                    <a:pt x="10" y="2"/>
                    <a:pt x="10" y="2"/>
                    <a:pt x="10" y="2"/>
                  </a:cubicBezTo>
                  <a:cubicBezTo>
                    <a:pt x="8" y="1"/>
                    <a:pt x="6" y="0"/>
                    <a:pt x="5" y="1"/>
                  </a:cubicBezTo>
                  <a:cubicBezTo>
                    <a:pt x="4" y="2"/>
                    <a:pt x="3" y="2"/>
                    <a:pt x="2" y="3"/>
                  </a:cubicBezTo>
                  <a:cubicBezTo>
                    <a:pt x="3" y="3"/>
                    <a:pt x="3" y="2"/>
                    <a:pt x="4" y="2"/>
                  </a:cubicBezTo>
                  <a:cubicBezTo>
                    <a:pt x="1" y="3"/>
                    <a:pt x="0" y="6"/>
                    <a:pt x="1" y="9"/>
                  </a:cubicBezTo>
                  <a:cubicBezTo>
                    <a:pt x="1" y="12"/>
                    <a:pt x="4" y="14"/>
                    <a:pt x="7" y="13"/>
                  </a:cubicBezTo>
                  <a:cubicBezTo>
                    <a:pt x="10" y="13"/>
                    <a:pt x="13" y="10"/>
                    <a:pt x="12" y="7"/>
                  </a:cubicBezTo>
                  <a:cubicBezTo>
                    <a:pt x="12" y="4"/>
                    <a:pt x="10" y="2"/>
                    <a:pt x="7" y="1"/>
                  </a:cubicBezTo>
                  <a:cubicBezTo>
                    <a:pt x="8" y="3"/>
                    <a:pt x="9" y="4"/>
                    <a:pt x="11" y="6"/>
                  </a:cubicBezTo>
                  <a:cubicBezTo>
                    <a:pt x="11" y="5"/>
                    <a:pt x="11" y="5"/>
                    <a:pt x="10" y="6"/>
                  </a:cubicBezTo>
                  <a:cubicBezTo>
                    <a:pt x="11" y="5"/>
                    <a:pt x="11" y="5"/>
                    <a:pt x="11" y="4"/>
                  </a:cubicBezTo>
                  <a:cubicBezTo>
                    <a:pt x="11" y="4"/>
                    <a:pt x="10" y="2"/>
                    <a:pt x="10" y="2"/>
                  </a:cubicBezTo>
                  <a:close/>
                </a:path>
              </a:pathLst>
            </a:custGeom>
            <a:solidFill>
              <a:srgbClr val="698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4" name="išľïḋe"/>
            <p:cNvSpPr/>
            <p:nvPr userDrawn="1"/>
          </p:nvSpPr>
          <p:spPr bwMode="auto">
            <a:xfrm>
              <a:off x="6086301" y="2859260"/>
              <a:ext cx="27238" cy="24869"/>
            </a:xfrm>
            <a:custGeom>
              <a:avLst/>
              <a:gdLst>
                <a:gd name="T0" fmla="*/ 11 w 13"/>
                <a:gd name="T1" fmla="*/ 3 h 12"/>
                <a:gd name="T2" fmla="*/ 12 w 13"/>
                <a:gd name="T3" fmla="*/ 3 h 12"/>
                <a:gd name="T4" fmla="*/ 4 w 13"/>
                <a:gd name="T5" fmla="*/ 1 h 12"/>
                <a:gd name="T6" fmla="*/ 4 w 13"/>
                <a:gd name="T7" fmla="*/ 2 h 12"/>
                <a:gd name="T8" fmla="*/ 4 w 13"/>
                <a:gd name="T9" fmla="*/ 11 h 12"/>
                <a:gd name="T10" fmla="*/ 4 w 13"/>
                <a:gd name="T11" fmla="*/ 11 h 12"/>
                <a:gd name="T12" fmla="*/ 12 w 13"/>
                <a:gd name="T13" fmla="*/ 9 h 12"/>
                <a:gd name="T14" fmla="*/ 11 w 13"/>
                <a:gd name="T15" fmla="*/ 9 h 12"/>
                <a:gd name="T16" fmla="*/ 11 w 13"/>
                <a:gd name="T1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11" y="3"/>
                  </a:moveTo>
                  <a:cubicBezTo>
                    <a:pt x="12" y="3"/>
                    <a:pt x="12" y="3"/>
                    <a:pt x="12" y="3"/>
                  </a:cubicBezTo>
                  <a:cubicBezTo>
                    <a:pt x="10" y="1"/>
                    <a:pt x="7" y="0"/>
                    <a:pt x="4" y="1"/>
                  </a:cubicBezTo>
                  <a:cubicBezTo>
                    <a:pt x="4" y="2"/>
                    <a:pt x="4" y="2"/>
                    <a:pt x="4" y="2"/>
                  </a:cubicBezTo>
                  <a:cubicBezTo>
                    <a:pt x="0" y="3"/>
                    <a:pt x="0" y="9"/>
                    <a:pt x="4" y="11"/>
                  </a:cubicBezTo>
                  <a:cubicBezTo>
                    <a:pt x="4" y="11"/>
                    <a:pt x="4" y="11"/>
                    <a:pt x="4" y="11"/>
                  </a:cubicBezTo>
                  <a:cubicBezTo>
                    <a:pt x="7" y="12"/>
                    <a:pt x="10" y="12"/>
                    <a:pt x="12" y="9"/>
                  </a:cubicBezTo>
                  <a:cubicBezTo>
                    <a:pt x="11" y="9"/>
                    <a:pt x="11" y="9"/>
                    <a:pt x="11" y="9"/>
                  </a:cubicBezTo>
                  <a:cubicBezTo>
                    <a:pt x="13" y="8"/>
                    <a:pt x="13" y="5"/>
                    <a:pt x="11" y="3"/>
                  </a:cubicBezTo>
                  <a:close/>
                </a:path>
              </a:pathLst>
            </a:custGeom>
            <a:solidFill>
              <a:srgbClr val="698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5" name="iṡľîďé"/>
            <p:cNvSpPr/>
            <p:nvPr userDrawn="1"/>
          </p:nvSpPr>
          <p:spPr bwMode="auto">
            <a:xfrm>
              <a:off x="6119459" y="3053474"/>
              <a:ext cx="17764" cy="14211"/>
            </a:xfrm>
            <a:custGeom>
              <a:avLst/>
              <a:gdLst>
                <a:gd name="T0" fmla="*/ 5 w 9"/>
                <a:gd name="T1" fmla="*/ 7 h 7"/>
                <a:gd name="T2" fmla="*/ 5 w 9"/>
                <a:gd name="T3" fmla="*/ 0 h 7"/>
                <a:gd name="T4" fmla="*/ 5 w 9"/>
                <a:gd name="T5" fmla="*/ 7 h 7"/>
              </a:gdLst>
              <a:ahLst/>
              <a:cxnLst>
                <a:cxn ang="0">
                  <a:pos x="T0" y="T1"/>
                </a:cxn>
                <a:cxn ang="0">
                  <a:pos x="T2" y="T3"/>
                </a:cxn>
                <a:cxn ang="0">
                  <a:pos x="T4" y="T5"/>
                </a:cxn>
              </a:cxnLst>
              <a:rect l="0" t="0" r="r" b="b"/>
              <a:pathLst>
                <a:path w="9" h="7">
                  <a:moveTo>
                    <a:pt x="5" y="7"/>
                  </a:moveTo>
                  <a:cubicBezTo>
                    <a:pt x="9" y="7"/>
                    <a:pt x="9" y="0"/>
                    <a:pt x="5" y="0"/>
                  </a:cubicBezTo>
                  <a:cubicBezTo>
                    <a:pt x="0" y="0"/>
                    <a:pt x="0" y="7"/>
                    <a:pt x="5" y="7"/>
                  </a:cubicBezTo>
                  <a:close/>
                </a:path>
              </a:pathLst>
            </a:custGeom>
            <a:solidFill>
              <a:srgbClr val="698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6" name="iṧľiḓè"/>
            <p:cNvSpPr/>
            <p:nvPr userDrawn="1"/>
          </p:nvSpPr>
          <p:spPr bwMode="auto">
            <a:xfrm>
              <a:off x="7518044" y="3882440"/>
              <a:ext cx="11842" cy="16579"/>
            </a:xfrm>
            <a:custGeom>
              <a:avLst/>
              <a:gdLst>
                <a:gd name="T0" fmla="*/ 5 w 6"/>
                <a:gd name="T1" fmla="*/ 2 h 8"/>
                <a:gd name="T2" fmla="*/ 5 w 6"/>
                <a:gd name="T3" fmla="*/ 2 h 8"/>
                <a:gd name="T4" fmla="*/ 0 w 6"/>
                <a:gd name="T5" fmla="*/ 4 h 8"/>
                <a:gd name="T6" fmla="*/ 5 w 6"/>
                <a:gd name="T7" fmla="*/ 6 h 8"/>
                <a:gd name="T8" fmla="*/ 5 w 6"/>
                <a:gd name="T9" fmla="*/ 5 h 8"/>
                <a:gd name="T10" fmla="*/ 5 w 6"/>
                <a:gd name="T11" fmla="*/ 2 h 8"/>
              </a:gdLst>
              <a:ahLst/>
              <a:cxnLst>
                <a:cxn ang="0">
                  <a:pos x="T0" y="T1"/>
                </a:cxn>
                <a:cxn ang="0">
                  <a:pos x="T2" y="T3"/>
                </a:cxn>
                <a:cxn ang="0">
                  <a:pos x="T4" y="T5"/>
                </a:cxn>
                <a:cxn ang="0">
                  <a:pos x="T6" y="T7"/>
                </a:cxn>
                <a:cxn ang="0">
                  <a:pos x="T8" y="T9"/>
                </a:cxn>
                <a:cxn ang="0">
                  <a:pos x="T10" y="T11"/>
                </a:cxn>
              </a:cxnLst>
              <a:rect l="0" t="0" r="r" b="b"/>
              <a:pathLst>
                <a:path w="6" h="8">
                  <a:moveTo>
                    <a:pt x="5" y="2"/>
                  </a:moveTo>
                  <a:cubicBezTo>
                    <a:pt x="5" y="2"/>
                    <a:pt x="5" y="2"/>
                    <a:pt x="5" y="2"/>
                  </a:cubicBezTo>
                  <a:cubicBezTo>
                    <a:pt x="3" y="0"/>
                    <a:pt x="0" y="2"/>
                    <a:pt x="0" y="4"/>
                  </a:cubicBezTo>
                  <a:cubicBezTo>
                    <a:pt x="0" y="6"/>
                    <a:pt x="3" y="8"/>
                    <a:pt x="5" y="6"/>
                  </a:cubicBezTo>
                  <a:cubicBezTo>
                    <a:pt x="5" y="5"/>
                    <a:pt x="5" y="5"/>
                    <a:pt x="5" y="5"/>
                  </a:cubicBezTo>
                  <a:cubicBezTo>
                    <a:pt x="6" y="5"/>
                    <a:pt x="6" y="3"/>
                    <a:pt x="5" y="2"/>
                  </a:cubicBezTo>
                  <a:close/>
                </a:path>
              </a:pathLst>
            </a:custGeom>
            <a:solidFill>
              <a:srgbClr val="698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7" name="iŝľïḋè"/>
            <p:cNvSpPr/>
            <p:nvPr userDrawn="1"/>
          </p:nvSpPr>
          <p:spPr bwMode="auto">
            <a:xfrm>
              <a:off x="7560677" y="4103893"/>
              <a:ext cx="20132" cy="22501"/>
            </a:xfrm>
            <a:prstGeom prst="ellipse">
              <a:avLst/>
            </a:prstGeom>
            <a:solidFill>
              <a:srgbClr val="698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8" name="íṩ1îḑê"/>
            <p:cNvSpPr/>
            <p:nvPr userDrawn="1"/>
          </p:nvSpPr>
          <p:spPr bwMode="auto">
            <a:xfrm>
              <a:off x="7538176" y="4184421"/>
              <a:ext cx="14211" cy="20132"/>
            </a:xfrm>
            <a:custGeom>
              <a:avLst/>
              <a:gdLst>
                <a:gd name="T0" fmla="*/ 5 w 7"/>
                <a:gd name="T1" fmla="*/ 6 h 10"/>
                <a:gd name="T2" fmla="*/ 6 w 7"/>
                <a:gd name="T3" fmla="*/ 4 h 10"/>
                <a:gd name="T4" fmla="*/ 5 w 7"/>
                <a:gd name="T5" fmla="*/ 1 h 10"/>
                <a:gd name="T6" fmla="*/ 1 w 7"/>
                <a:gd name="T7" fmla="*/ 7 h 10"/>
                <a:gd name="T8" fmla="*/ 5 w 7"/>
                <a:gd name="T9" fmla="*/ 6 h 10"/>
              </a:gdLst>
              <a:ahLst/>
              <a:cxnLst>
                <a:cxn ang="0">
                  <a:pos x="T0" y="T1"/>
                </a:cxn>
                <a:cxn ang="0">
                  <a:pos x="T2" y="T3"/>
                </a:cxn>
                <a:cxn ang="0">
                  <a:pos x="T4" y="T5"/>
                </a:cxn>
                <a:cxn ang="0">
                  <a:pos x="T6" y="T7"/>
                </a:cxn>
                <a:cxn ang="0">
                  <a:pos x="T8" y="T9"/>
                </a:cxn>
              </a:cxnLst>
              <a:rect l="0" t="0" r="r" b="b"/>
              <a:pathLst>
                <a:path w="7" h="10">
                  <a:moveTo>
                    <a:pt x="5" y="6"/>
                  </a:moveTo>
                  <a:cubicBezTo>
                    <a:pt x="5" y="5"/>
                    <a:pt x="5" y="4"/>
                    <a:pt x="6" y="4"/>
                  </a:cubicBezTo>
                  <a:cubicBezTo>
                    <a:pt x="7" y="3"/>
                    <a:pt x="7" y="0"/>
                    <a:pt x="5" y="1"/>
                  </a:cubicBezTo>
                  <a:cubicBezTo>
                    <a:pt x="2" y="1"/>
                    <a:pt x="0" y="4"/>
                    <a:pt x="1" y="7"/>
                  </a:cubicBezTo>
                  <a:cubicBezTo>
                    <a:pt x="1" y="10"/>
                    <a:pt x="6" y="8"/>
                    <a:pt x="5" y="6"/>
                  </a:cubicBezTo>
                  <a:close/>
                </a:path>
              </a:pathLst>
            </a:custGeom>
            <a:solidFill>
              <a:srgbClr val="698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9" name="ïṩḷíḋê"/>
            <p:cNvSpPr/>
            <p:nvPr userDrawn="1"/>
          </p:nvSpPr>
          <p:spPr bwMode="auto">
            <a:xfrm>
              <a:off x="5684845" y="4199816"/>
              <a:ext cx="40264" cy="35527"/>
            </a:xfrm>
            <a:custGeom>
              <a:avLst/>
              <a:gdLst>
                <a:gd name="T0" fmla="*/ 6 w 20"/>
                <a:gd name="T1" fmla="*/ 16 h 17"/>
                <a:gd name="T2" fmla="*/ 17 w 20"/>
                <a:gd name="T3" fmla="*/ 14 h 17"/>
                <a:gd name="T4" fmla="*/ 17 w 20"/>
                <a:gd name="T5" fmla="*/ 3 h 17"/>
                <a:gd name="T6" fmla="*/ 6 w 20"/>
                <a:gd name="T7" fmla="*/ 1 h 17"/>
                <a:gd name="T8" fmla="*/ 0 w 20"/>
                <a:gd name="T9" fmla="*/ 8 h 17"/>
                <a:gd name="T10" fmla="*/ 6 w 20"/>
                <a:gd name="T11" fmla="*/ 16 h 17"/>
              </a:gdLst>
              <a:ahLst/>
              <a:cxnLst>
                <a:cxn ang="0">
                  <a:pos x="T0" y="T1"/>
                </a:cxn>
                <a:cxn ang="0">
                  <a:pos x="T2" y="T3"/>
                </a:cxn>
                <a:cxn ang="0">
                  <a:pos x="T4" y="T5"/>
                </a:cxn>
                <a:cxn ang="0">
                  <a:pos x="T6" y="T7"/>
                </a:cxn>
                <a:cxn ang="0">
                  <a:pos x="T8" y="T9"/>
                </a:cxn>
                <a:cxn ang="0">
                  <a:pos x="T10" y="T11"/>
                </a:cxn>
              </a:cxnLst>
              <a:rect l="0" t="0" r="r" b="b"/>
              <a:pathLst>
                <a:path w="20" h="17">
                  <a:moveTo>
                    <a:pt x="6" y="16"/>
                  </a:moveTo>
                  <a:cubicBezTo>
                    <a:pt x="10" y="17"/>
                    <a:pt x="14" y="17"/>
                    <a:pt x="17" y="14"/>
                  </a:cubicBezTo>
                  <a:cubicBezTo>
                    <a:pt x="20" y="11"/>
                    <a:pt x="20" y="6"/>
                    <a:pt x="17" y="3"/>
                  </a:cubicBezTo>
                  <a:cubicBezTo>
                    <a:pt x="14" y="0"/>
                    <a:pt x="10" y="0"/>
                    <a:pt x="6" y="1"/>
                  </a:cubicBezTo>
                  <a:cubicBezTo>
                    <a:pt x="3" y="2"/>
                    <a:pt x="0" y="5"/>
                    <a:pt x="0" y="8"/>
                  </a:cubicBezTo>
                  <a:cubicBezTo>
                    <a:pt x="1" y="12"/>
                    <a:pt x="3" y="15"/>
                    <a:pt x="6" y="16"/>
                  </a:cubicBezTo>
                </a:path>
              </a:pathLst>
            </a:custGeom>
            <a:solidFill>
              <a:srgbClr val="698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0" name="îŝļiḓè"/>
            <p:cNvSpPr/>
            <p:nvPr userDrawn="1"/>
          </p:nvSpPr>
          <p:spPr bwMode="auto">
            <a:xfrm>
              <a:off x="5993930" y="4022180"/>
              <a:ext cx="18948" cy="14211"/>
            </a:xfrm>
            <a:custGeom>
              <a:avLst/>
              <a:gdLst>
                <a:gd name="T0" fmla="*/ 4 w 9"/>
                <a:gd name="T1" fmla="*/ 7 h 7"/>
                <a:gd name="T2" fmla="*/ 4 w 9"/>
                <a:gd name="T3" fmla="*/ 0 h 7"/>
                <a:gd name="T4" fmla="*/ 4 w 9"/>
                <a:gd name="T5" fmla="*/ 7 h 7"/>
              </a:gdLst>
              <a:ahLst/>
              <a:cxnLst>
                <a:cxn ang="0">
                  <a:pos x="T0" y="T1"/>
                </a:cxn>
                <a:cxn ang="0">
                  <a:pos x="T2" y="T3"/>
                </a:cxn>
                <a:cxn ang="0">
                  <a:pos x="T4" y="T5"/>
                </a:cxn>
              </a:cxnLst>
              <a:rect l="0" t="0" r="r" b="b"/>
              <a:pathLst>
                <a:path w="9" h="7">
                  <a:moveTo>
                    <a:pt x="4" y="7"/>
                  </a:moveTo>
                  <a:cubicBezTo>
                    <a:pt x="9" y="7"/>
                    <a:pt x="9" y="0"/>
                    <a:pt x="4" y="0"/>
                  </a:cubicBezTo>
                  <a:cubicBezTo>
                    <a:pt x="0" y="0"/>
                    <a:pt x="0" y="7"/>
                    <a:pt x="4" y="7"/>
                  </a:cubicBezTo>
                  <a:close/>
                </a:path>
              </a:pathLst>
            </a:custGeom>
            <a:solidFill>
              <a:srgbClr val="698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1" name="îṡľíḓe"/>
            <p:cNvSpPr/>
            <p:nvPr userDrawn="1"/>
          </p:nvSpPr>
          <p:spPr bwMode="auto">
            <a:xfrm>
              <a:off x="6096960" y="4202184"/>
              <a:ext cx="30790" cy="30790"/>
            </a:xfrm>
            <a:custGeom>
              <a:avLst/>
              <a:gdLst>
                <a:gd name="T0" fmla="*/ 8 w 15"/>
                <a:gd name="T1" fmla="*/ 15 h 15"/>
                <a:gd name="T2" fmla="*/ 15 w 15"/>
                <a:gd name="T3" fmla="*/ 7 h 15"/>
                <a:gd name="T4" fmla="*/ 8 w 15"/>
                <a:gd name="T5" fmla="*/ 0 h 15"/>
                <a:gd name="T6" fmla="*/ 1 w 15"/>
                <a:gd name="T7" fmla="*/ 7 h 15"/>
                <a:gd name="T8" fmla="*/ 8 w 15"/>
                <a:gd name="T9" fmla="*/ 15 h 15"/>
              </a:gdLst>
              <a:ahLst/>
              <a:cxnLst>
                <a:cxn ang="0">
                  <a:pos x="T0" y="T1"/>
                </a:cxn>
                <a:cxn ang="0">
                  <a:pos x="T2" y="T3"/>
                </a:cxn>
                <a:cxn ang="0">
                  <a:pos x="T4" y="T5"/>
                </a:cxn>
                <a:cxn ang="0">
                  <a:pos x="T6" y="T7"/>
                </a:cxn>
                <a:cxn ang="0">
                  <a:pos x="T8" y="T9"/>
                </a:cxn>
              </a:cxnLst>
              <a:rect l="0" t="0" r="r" b="b"/>
              <a:pathLst>
                <a:path w="15" h="15">
                  <a:moveTo>
                    <a:pt x="8" y="15"/>
                  </a:moveTo>
                  <a:cubicBezTo>
                    <a:pt x="11" y="15"/>
                    <a:pt x="15" y="11"/>
                    <a:pt x="15" y="7"/>
                  </a:cubicBezTo>
                  <a:cubicBezTo>
                    <a:pt x="14" y="4"/>
                    <a:pt x="12" y="0"/>
                    <a:pt x="8" y="0"/>
                  </a:cubicBezTo>
                  <a:cubicBezTo>
                    <a:pt x="4" y="0"/>
                    <a:pt x="0" y="4"/>
                    <a:pt x="1" y="7"/>
                  </a:cubicBezTo>
                  <a:cubicBezTo>
                    <a:pt x="1" y="11"/>
                    <a:pt x="4" y="15"/>
                    <a:pt x="8" y="15"/>
                  </a:cubicBezTo>
                  <a:close/>
                </a:path>
              </a:pathLst>
            </a:custGeom>
            <a:solidFill>
              <a:srgbClr val="698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2" name="ïšḻîḓê"/>
            <p:cNvSpPr/>
            <p:nvPr userDrawn="1"/>
          </p:nvSpPr>
          <p:spPr bwMode="auto">
            <a:xfrm>
              <a:off x="5578263" y="3679936"/>
              <a:ext cx="16579" cy="18948"/>
            </a:xfrm>
            <a:prstGeom prst="ellipse">
              <a:avLst/>
            </a:prstGeom>
            <a:solidFill>
              <a:srgbClr val="698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3" name="îsḷïḓê"/>
            <p:cNvSpPr/>
            <p:nvPr userDrawn="1"/>
          </p:nvSpPr>
          <p:spPr bwMode="auto">
            <a:xfrm>
              <a:off x="6557628" y="3038080"/>
              <a:ext cx="22501" cy="22501"/>
            </a:xfrm>
            <a:custGeom>
              <a:avLst/>
              <a:gdLst>
                <a:gd name="T0" fmla="*/ 6 w 11"/>
                <a:gd name="T1" fmla="*/ 11 h 11"/>
                <a:gd name="T2" fmla="*/ 11 w 11"/>
                <a:gd name="T3" fmla="*/ 5 h 11"/>
                <a:gd name="T4" fmla="*/ 6 w 11"/>
                <a:gd name="T5" fmla="*/ 0 h 11"/>
                <a:gd name="T6" fmla="*/ 0 w 11"/>
                <a:gd name="T7" fmla="*/ 5 h 11"/>
                <a:gd name="T8" fmla="*/ 6 w 11"/>
                <a:gd name="T9" fmla="*/ 11 h 11"/>
              </a:gdLst>
              <a:ahLst/>
              <a:cxnLst>
                <a:cxn ang="0">
                  <a:pos x="T0" y="T1"/>
                </a:cxn>
                <a:cxn ang="0">
                  <a:pos x="T2" y="T3"/>
                </a:cxn>
                <a:cxn ang="0">
                  <a:pos x="T4" y="T5"/>
                </a:cxn>
                <a:cxn ang="0">
                  <a:pos x="T6" y="T7"/>
                </a:cxn>
                <a:cxn ang="0">
                  <a:pos x="T8" y="T9"/>
                </a:cxn>
              </a:cxnLst>
              <a:rect l="0" t="0" r="r" b="b"/>
              <a:pathLst>
                <a:path w="11" h="11">
                  <a:moveTo>
                    <a:pt x="6" y="11"/>
                  </a:moveTo>
                  <a:cubicBezTo>
                    <a:pt x="9" y="11"/>
                    <a:pt x="11" y="8"/>
                    <a:pt x="11" y="5"/>
                  </a:cubicBezTo>
                  <a:cubicBezTo>
                    <a:pt x="11" y="2"/>
                    <a:pt x="9" y="0"/>
                    <a:pt x="6" y="0"/>
                  </a:cubicBezTo>
                  <a:cubicBezTo>
                    <a:pt x="3" y="0"/>
                    <a:pt x="0" y="2"/>
                    <a:pt x="0" y="5"/>
                  </a:cubicBezTo>
                  <a:cubicBezTo>
                    <a:pt x="1" y="8"/>
                    <a:pt x="3" y="11"/>
                    <a:pt x="6" y="11"/>
                  </a:cubicBezTo>
                  <a:close/>
                </a:path>
              </a:pathLst>
            </a:custGeom>
            <a:solidFill>
              <a:srgbClr val="698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4" name="ïṣḷîďé"/>
            <p:cNvSpPr/>
            <p:nvPr userDrawn="1"/>
          </p:nvSpPr>
          <p:spPr bwMode="auto">
            <a:xfrm>
              <a:off x="5584184" y="310321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6BF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5" name="iṣļîḑe"/>
            <p:cNvSpPr/>
            <p:nvPr userDrawn="1"/>
          </p:nvSpPr>
          <p:spPr bwMode="auto">
            <a:xfrm>
              <a:off x="5579447" y="3083081"/>
              <a:ext cx="16579" cy="14211"/>
            </a:xfrm>
            <a:custGeom>
              <a:avLst/>
              <a:gdLst>
                <a:gd name="T0" fmla="*/ 4 w 8"/>
                <a:gd name="T1" fmla="*/ 7 h 7"/>
                <a:gd name="T2" fmla="*/ 8 w 8"/>
                <a:gd name="T3" fmla="*/ 4 h 7"/>
                <a:gd name="T4" fmla="*/ 4 w 8"/>
                <a:gd name="T5" fmla="*/ 1 h 7"/>
                <a:gd name="T6" fmla="*/ 0 w 8"/>
                <a:gd name="T7" fmla="*/ 4 h 7"/>
                <a:gd name="T8" fmla="*/ 4 w 8"/>
                <a:gd name="T9" fmla="*/ 7 h 7"/>
              </a:gdLst>
              <a:ahLst/>
              <a:cxnLst>
                <a:cxn ang="0">
                  <a:pos x="T0" y="T1"/>
                </a:cxn>
                <a:cxn ang="0">
                  <a:pos x="T2" y="T3"/>
                </a:cxn>
                <a:cxn ang="0">
                  <a:pos x="T4" y="T5"/>
                </a:cxn>
                <a:cxn ang="0">
                  <a:pos x="T6" y="T7"/>
                </a:cxn>
                <a:cxn ang="0">
                  <a:pos x="T8" y="T9"/>
                </a:cxn>
              </a:cxnLst>
              <a:rect l="0" t="0" r="r" b="b"/>
              <a:pathLst>
                <a:path w="8" h="7">
                  <a:moveTo>
                    <a:pt x="4" y="7"/>
                  </a:moveTo>
                  <a:cubicBezTo>
                    <a:pt x="6" y="6"/>
                    <a:pt x="8" y="5"/>
                    <a:pt x="8" y="4"/>
                  </a:cubicBezTo>
                  <a:cubicBezTo>
                    <a:pt x="8" y="2"/>
                    <a:pt x="6" y="1"/>
                    <a:pt x="4" y="1"/>
                  </a:cubicBezTo>
                  <a:cubicBezTo>
                    <a:pt x="2" y="0"/>
                    <a:pt x="0" y="2"/>
                    <a:pt x="0" y="4"/>
                  </a:cubicBezTo>
                  <a:cubicBezTo>
                    <a:pt x="0" y="6"/>
                    <a:pt x="2" y="7"/>
                    <a:pt x="4" y="7"/>
                  </a:cubicBezTo>
                  <a:close/>
                </a:path>
              </a:pathLst>
            </a:custGeom>
            <a:solidFill>
              <a:srgbClr val="96BF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6" name="îšḻïdê"/>
            <p:cNvSpPr/>
            <p:nvPr userDrawn="1"/>
          </p:nvSpPr>
          <p:spPr bwMode="auto">
            <a:xfrm>
              <a:off x="6139592" y="2929130"/>
              <a:ext cx="11842" cy="14211"/>
            </a:xfrm>
            <a:custGeom>
              <a:avLst/>
              <a:gdLst>
                <a:gd name="T0" fmla="*/ 2 w 6"/>
                <a:gd name="T1" fmla="*/ 1 h 7"/>
                <a:gd name="T2" fmla="*/ 1 w 6"/>
                <a:gd name="T3" fmla="*/ 4 h 7"/>
                <a:gd name="T4" fmla="*/ 3 w 6"/>
                <a:gd name="T5" fmla="*/ 3 h 7"/>
                <a:gd name="T6" fmla="*/ 3 w 6"/>
                <a:gd name="T7" fmla="*/ 7 h 7"/>
                <a:gd name="T8" fmla="*/ 3 w 6"/>
                <a:gd name="T9" fmla="*/ 3 h 7"/>
                <a:gd name="T10" fmla="*/ 5 w 6"/>
                <a:gd name="T11" fmla="*/ 4 h 7"/>
                <a:gd name="T12" fmla="*/ 4 w 6"/>
                <a:gd name="T13" fmla="*/ 1 h 7"/>
                <a:gd name="T14" fmla="*/ 2 w 6"/>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7">
                  <a:moveTo>
                    <a:pt x="2" y="1"/>
                  </a:moveTo>
                  <a:cubicBezTo>
                    <a:pt x="2" y="2"/>
                    <a:pt x="2" y="3"/>
                    <a:pt x="1" y="4"/>
                  </a:cubicBezTo>
                  <a:cubicBezTo>
                    <a:pt x="2" y="4"/>
                    <a:pt x="2" y="3"/>
                    <a:pt x="3" y="3"/>
                  </a:cubicBezTo>
                  <a:cubicBezTo>
                    <a:pt x="0" y="3"/>
                    <a:pt x="0" y="7"/>
                    <a:pt x="3" y="7"/>
                  </a:cubicBezTo>
                  <a:cubicBezTo>
                    <a:pt x="5" y="7"/>
                    <a:pt x="6" y="3"/>
                    <a:pt x="3" y="3"/>
                  </a:cubicBezTo>
                  <a:cubicBezTo>
                    <a:pt x="4" y="3"/>
                    <a:pt x="4" y="4"/>
                    <a:pt x="5" y="4"/>
                  </a:cubicBezTo>
                  <a:cubicBezTo>
                    <a:pt x="4" y="3"/>
                    <a:pt x="4" y="2"/>
                    <a:pt x="4" y="1"/>
                  </a:cubicBezTo>
                  <a:cubicBezTo>
                    <a:pt x="4" y="0"/>
                    <a:pt x="2" y="0"/>
                    <a:pt x="2" y="1"/>
                  </a:cubicBezTo>
                  <a:close/>
                </a:path>
              </a:pathLst>
            </a:custGeom>
            <a:solidFill>
              <a:srgbClr val="96BF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7" name="išḷïḓé"/>
            <p:cNvSpPr/>
            <p:nvPr userDrawn="1"/>
          </p:nvSpPr>
          <p:spPr bwMode="auto">
            <a:xfrm>
              <a:off x="5881429" y="2949262"/>
              <a:ext cx="16579" cy="13027"/>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close/>
                </a:path>
              </a:pathLst>
            </a:custGeom>
            <a:solidFill>
              <a:srgbClr val="96BF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8" name="iśḷïďe"/>
            <p:cNvSpPr/>
            <p:nvPr userDrawn="1"/>
          </p:nvSpPr>
          <p:spPr bwMode="auto">
            <a:xfrm>
              <a:off x="5884980" y="3199136"/>
              <a:ext cx="0" cy="4737"/>
            </a:xfrm>
            <a:custGeom>
              <a:avLst/>
              <a:gdLst>
                <a:gd name="T0" fmla="*/ 0 h 2"/>
                <a:gd name="T1" fmla="*/ 2 h 2"/>
                <a:gd name="T2" fmla="*/ 2 h 2"/>
                <a:gd name="T3" fmla="*/ 0 h 2"/>
              </a:gdLst>
              <a:ahLst/>
              <a:cxnLst>
                <a:cxn ang="0">
                  <a:pos x="0" y="T0"/>
                </a:cxn>
                <a:cxn ang="0">
                  <a:pos x="0" y="T1"/>
                </a:cxn>
                <a:cxn ang="0">
                  <a:pos x="0" y="T2"/>
                </a:cxn>
                <a:cxn ang="0">
                  <a:pos x="0" y="T3"/>
                </a:cxn>
              </a:cxnLst>
              <a:rect l="0" t="0" r="r" b="b"/>
              <a:pathLst>
                <a:path h="2">
                  <a:moveTo>
                    <a:pt x="0" y="0"/>
                  </a:moveTo>
                  <a:cubicBezTo>
                    <a:pt x="0" y="1"/>
                    <a:pt x="0" y="1"/>
                    <a:pt x="0" y="2"/>
                  </a:cubicBezTo>
                  <a:cubicBezTo>
                    <a:pt x="0" y="2"/>
                    <a:pt x="0" y="2"/>
                    <a:pt x="0" y="2"/>
                  </a:cubicBezTo>
                  <a:cubicBezTo>
                    <a:pt x="0" y="1"/>
                    <a:pt x="0" y="1"/>
                    <a:pt x="0" y="0"/>
                  </a:cubicBezTo>
                  <a:close/>
                </a:path>
              </a:pathLst>
            </a:custGeom>
            <a:solidFill>
              <a:srgbClr val="96BF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9" name="iṥḻîḋe"/>
            <p:cNvSpPr/>
            <p:nvPr userDrawn="1"/>
          </p:nvSpPr>
          <p:spPr bwMode="auto">
            <a:xfrm>
              <a:off x="5912218" y="3219268"/>
              <a:ext cx="17764" cy="30790"/>
            </a:xfrm>
            <a:custGeom>
              <a:avLst/>
              <a:gdLst>
                <a:gd name="T0" fmla="*/ 1 w 9"/>
                <a:gd name="T1" fmla="*/ 6 h 15"/>
                <a:gd name="T2" fmla="*/ 6 w 9"/>
                <a:gd name="T3" fmla="*/ 14 h 15"/>
                <a:gd name="T4" fmla="*/ 9 w 9"/>
                <a:gd name="T5" fmla="*/ 12 h 15"/>
                <a:gd name="T6" fmla="*/ 6 w 9"/>
                <a:gd name="T7" fmla="*/ 3 h 15"/>
                <a:gd name="T8" fmla="*/ 1 w 9"/>
                <a:gd name="T9" fmla="*/ 6 h 15"/>
              </a:gdLst>
              <a:ahLst/>
              <a:cxnLst>
                <a:cxn ang="0">
                  <a:pos x="T0" y="T1"/>
                </a:cxn>
                <a:cxn ang="0">
                  <a:pos x="T2" y="T3"/>
                </a:cxn>
                <a:cxn ang="0">
                  <a:pos x="T4" y="T5"/>
                </a:cxn>
                <a:cxn ang="0">
                  <a:pos x="T6" y="T7"/>
                </a:cxn>
                <a:cxn ang="0">
                  <a:pos x="T8" y="T9"/>
                </a:cxn>
              </a:cxnLst>
              <a:rect l="0" t="0" r="r" b="b"/>
              <a:pathLst>
                <a:path w="9" h="15">
                  <a:moveTo>
                    <a:pt x="1" y="6"/>
                  </a:moveTo>
                  <a:cubicBezTo>
                    <a:pt x="3" y="8"/>
                    <a:pt x="4" y="12"/>
                    <a:pt x="6" y="14"/>
                  </a:cubicBezTo>
                  <a:cubicBezTo>
                    <a:pt x="7" y="15"/>
                    <a:pt x="9" y="14"/>
                    <a:pt x="9" y="12"/>
                  </a:cubicBezTo>
                  <a:cubicBezTo>
                    <a:pt x="9" y="9"/>
                    <a:pt x="7" y="6"/>
                    <a:pt x="6" y="3"/>
                  </a:cubicBezTo>
                  <a:cubicBezTo>
                    <a:pt x="4" y="0"/>
                    <a:pt x="0" y="3"/>
                    <a:pt x="1" y="6"/>
                  </a:cubicBezTo>
                  <a:close/>
                </a:path>
              </a:pathLst>
            </a:custGeom>
            <a:solidFill>
              <a:srgbClr val="96BF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0" name="î$ľïḋe"/>
            <p:cNvSpPr/>
            <p:nvPr userDrawn="1"/>
          </p:nvSpPr>
          <p:spPr bwMode="auto">
            <a:xfrm>
              <a:off x="5830505" y="4058892"/>
              <a:ext cx="20132" cy="24869"/>
            </a:xfrm>
            <a:custGeom>
              <a:avLst/>
              <a:gdLst>
                <a:gd name="T0" fmla="*/ 4 w 10"/>
                <a:gd name="T1" fmla="*/ 4 h 12"/>
                <a:gd name="T2" fmla="*/ 3 w 10"/>
                <a:gd name="T3" fmla="*/ 6 h 12"/>
                <a:gd name="T4" fmla="*/ 1 w 10"/>
                <a:gd name="T5" fmla="*/ 9 h 12"/>
                <a:gd name="T6" fmla="*/ 2 w 10"/>
                <a:gd name="T7" fmla="*/ 12 h 12"/>
                <a:gd name="T8" fmla="*/ 9 w 10"/>
                <a:gd name="T9" fmla="*/ 4 h 12"/>
                <a:gd name="T10" fmla="*/ 4 w 10"/>
                <a:gd name="T11" fmla="*/ 4 h 12"/>
              </a:gdLst>
              <a:ahLst/>
              <a:cxnLst>
                <a:cxn ang="0">
                  <a:pos x="T0" y="T1"/>
                </a:cxn>
                <a:cxn ang="0">
                  <a:pos x="T2" y="T3"/>
                </a:cxn>
                <a:cxn ang="0">
                  <a:pos x="T4" y="T5"/>
                </a:cxn>
                <a:cxn ang="0">
                  <a:pos x="T6" y="T7"/>
                </a:cxn>
                <a:cxn ang="0">
                  <a:pos x="T8" y="T9"/>
                </a:cxn>
                <a:cxn ang="0">
                  <a:pos x="T10" y="T11"/>
                </a:cxn>
              </a:cxnLst>
              <a:rect l="0" t="0" r="r" b="b"/>
              <a:pathLst>
                <a:path w="10" h="12">
                  <a:moveTo>
                    <a:pt x="4" y="4"/>
                  </a:moveTo>
                  <a:cubicBezTo>
                    <a:pt x="4" y="5"/>
                    <a:pt x="3" y="6"/>
                    <a:pt x="3" y="6"/>
                  </a:cubicBezTo>
                  <a:cubicBezTo>
                    <a:pt x="2" y="7"/>
                    <a:pt x="1" y="8"/>
                    <a:pt x="1" y="9"/>
                  </a:cubicBezTo>
                  <a:cubicBezTo>
                    <a:pt x="0" y="10"/>
                    <a:pt x="1" y="12"/>
                    <a:pt x="2" y="12"/>
                  </a:cubicBezTo>
                  <a:cubicBezTo>
                    <a:pt x="7" y="12"/>
                    <a:pt x="9" y="8"/>
                    <a:pt x="9" y="4"/>
                  </a:cubicBezTo>
                  <a:cubicBezTo>
                    <a:pt x="10" y="0"/>
                    <a:pt x="4" y="0"/>
                    <a:pt x="4" y="4"/>
                  </a:cubicBezTo>
                  <a:close/>
                </a:path>
              </a:pathLst>
            </a:custGeom>
            <a:solidFill>
              <a:srgbClr val="96BF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1" name="îśľïḓê"/>
            <p:cNvSpPr/>
            <p:nvPr userDrawn="1"/>
          </p:nvSpPr>
          <p:spPr bwMode="auto">
            <a:xfrm>
              <a:off x="7597387" y="4185605"/>
              <a:ext cx="16579" cy="16579"/>
            </a:xfrm>
            <a:custGeom>
              <a:avLst/>
              <a:gdLst>
                <a:gd name="T0" fmla="*/ 1 w 8"/>
                <a:gd name="T1" fmla="*/ 5 h 8"/>
                <a:gd name="T2" fmla="*/ 3 w 8"/>
                <a:gd name="T3" fmla="*/ 7 h 8"/>
                <a:gd name="T4" fmla="*/ 6 w 8"/>
                <a:gd name="T5" fmla="*/ 4 h 8"/>
                <a:gd name="T6" fmla="*/ 4 w 8"/>
                <a:gd name="T7" fmla="*/ 2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2" y="5"/>
                    <a:pt x="3" y="6"/>
                    <a:pt x="3" y="7"/>
                  </a:cubicBezTo>
                  <a:cubicBezTo>
                    <a:pt x="5" y="8"/>
                    <a:pt x="8" y="6"/>
                    <a:pt x="6" y="4"/>
                  </a:cubicBezTo>
                  <a:cubicBezTo>
                    <a:pt x="5" y="3"/>
                    <a:pt x="5" y="3"/>
                    <a:pt x="4" y="2"/>
                  </a:cubicBezTo>
                  <a:cubicBezTo>
                    <a:pt x="2" y="0"/>
                    <a:pt x="0" y="3"/>
                    <a:pt x="1" y="5"/>
                  </a:cubicBezTo>
                  <a:close/>
                </a:path>
              </a:pathLst>
            </a:custGeom>
            <a:solidFill>
              <a:srgbClr val="96BF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2" name="ïŝ1ïďê"/>
            <p:cNvSpPr/>
            <p:nvPr userDrawn="1"/>
          </p:nvSpPr>
          <p:spPr bwMode="auto">
            <a:xfrm>
              <a:off x="7502649" y="3747436"/>
              <a:ext cx="16579" cy="16579"/>
            </a:xfrm>
            <a:custGeom>
              <a:avLst/>
              <a:gdLst>
                <a:gd name="T0" fmla="*/ 7 w 8"/>
                <a:gd name="T1" fmla="*/ 2 h 8"/>
                <a:gd name="T2" fmla="*/ 5 w 8"/>
                <a:gd name="T3" fmla="*/ 1 h 8"/>
                <a:gd name="T4" fmla="*/ 0 w 8"/>
                <a:gd name="T5" fmla="*/ 4 h 8"/>
                <a:gd name="T6" fmla="*/ 5 w 8"/>
                <a:gd name="T7" fmla="*/ 7 h 8"/>
                <a:gd name="T8" fmla="*/ 7 w 8"/>
                <a:gd name="T9" fmla="*/ 6 h 8"/>
                <a:gd name="T10" fmla="*/ 7 w 8"/>
                <a:gd name="T11" fmla="*/ 2 h 8"/>
              </a:gdLst>
              <a:ahLst/>
              <a:cxnLst>
                <a:cxn ang="0">
                  <a:pos x="T0" y="T1"/>
                </a:cxn>
                <a:cxn ang="0">
                  <a:pos x="T2" y="T3"/>
                </a:cxn>
                <a:cxn ang="0">
                  <a:pos x="T4" y="T5"/>
                </a:cxn>
                <a:cxn ang="0">
                  <a:pos x="T6" y="T7"/>
                </a:cxn>
                <a:cxn ang="0">
                  <a:pos x="T8" y="T9"/>
                </a:cxn>
                <a:cxn ang="0">
                  <a:pos x="T10" y="T11"/>
                </a:cxn>
              </a:cxnLst>
              <a:rect l="0" t="0" r="r" b="b"/>
              <a:pathLst>
                <a:path w="8" h="8">
                  <a:moveTo>
                    <a:pt x="7" y="2"/>
                  </a:moveTo>
                  <a:cubicBezTo>
                    <a:pt x="6" y="2"/>
                    <a:pt x="6" y="2"/>
                    <a:pt x="5" y="1"/>
                  </a:cubicBezTo>
                  <a:cubicBezTo>
                    <a:pt x="3" y="0"/>
                    <a:pt x="0" y="2"/>
                    <a:pt x="0" y="4"/>
                  </a:cubicBezTo>
                  <a:cubicBezTo>
                    <a:pt x="0" y="7"/>
                    <a:pt x="3" y="8"/>
                    <a:pt x="5" y="7"/>
                  </a:cubicBezTo>
                  <a:cubicBezTo>
                    <a:pt x="6" y="7"/>
                    <a:pt x="6" y="6"/>
                    <a:pt x="7" y="6"/>
                  </a:cubicBezTo>
                  <a:cubicBezTo>
                    <a:pt x="8" y="5"/>
                    <a:pt x="8" y="3"/>
                    <a:pt x="7" y="2"/>
                  </a:cubicBezTo>
                  <a:close/>
                </a:path>
              </a:pathLst>
            </a:custGeom>
            <a:solidFill>
              <a:srgbClr val="96BF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3" name="işḻiḍé"/>
            <p:cNvSpPr/>
            <p:nvPr userDrawn="1"/>
          </p:nvSpPr>
          <p:spPr bwMode="auto">
            <a:xfrm>
              <a:off x="6644078" y="3137556"/>
              <a:ext cx="20132" cy="21316"/>
            </a:xfrm>
            <a:custGeom>
              <a:avLst/>
              <a:gdLst>
                <a:gd name="T0" fmla="*/ 5 w 10"/>
                <a:gd name="T1" fmla="*/ 10 h 10"/>
                <a:gd name="T2" fmla="*/ 10 w 10"/>
                <a:gd name="T3" fmla="*/ 5 h 10"/>
                <a:gd name="T4" fmla="*/ 5 w 10"/>
                <a:gd name="T5" fmla="*/ 0 h 10"/>
                <a:gd name="T6" fmla="*/ 0 w 10"/>
                <a:gd name="T7" fmla="*/ 5 h 10"/>
                <a:gd name="T8" fmla="*/ 5 w 10"/>
                <a:gd name="T9" fmla="*/ 10 h 10"/>
              </a:gdLst>
              <a:ahLst/>
              <a:cxnLst>
                <a:cxn ang="0">
                  <a:pos x="T0" y="T1"/>
                </a:cxn>
                <a:cxn ang="0">
                  <a:pos x="T2" y="T3"/>
                </a:cxn>
                <a:cxn ang="0">
                  <a:pos x="T4" y="T5"/>
                </a:cxn>
                <a:cxn ang="0">
                  <a:pos x="T6" y="T7"/>
                </a:cxn>
                <a:cxn ang="0">
                  <a:pos x="T8" y="T9"/>
                </a:cxn>
              </a:cxnLst>
              <a:rect l="0" t="0" r="r" b="b"/>
              <a:pathLst>
                <a:path w="10" h="10">
                  <a:moveTo>
                    <a:pt x="5" y="10"/>
                  </a:moveTo>
                  <a:cubicBezTo>
                    <a:pt x="7" y="10"/>
                    <a:pt x="10" y="8"/>
                    <a:pt x="10" y="5"/>
                  </a:cubicBezTo>
                  <a:cubicBezTo>
                    <a:pt x="10" y="3"/>
                    <a:pt x="8" y="0"/>
                    <a:pt x="5" y="0"/>
                  </a:cubicBezTo>
                  <a:cubicBezTo>
                    <a:pt x="2" y="0"/>
                    <a:pt x="0" y="3"/>
                    <a:pt x="0" y="5"/>
                  </a:cubicBezTo>
                  <a:cubicBezTo>
                    <a:pt x="0" y="8"/>
                    <a:pt x="2" y="10"/>
                    <a:pt x="5" y="10"/>
                  </a:cubicBezTo>
                  <a:close/>
                </a:path>
              </a:pathLst>
            </a:custGeom>
            <a:solidFill>
              <a:srgbClr val="96BF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4" name="îśḷíḍe"/>
            <p:cNvSpPr/>
            <p:nvPr userDrawn="1"/>
          </p:nvSpPr>
          <p:spPr bwMode="auto">
            <a:xfrm>
              <a:off x="5323652" y="3401640"/>
              <a:ext cx="14211" cy="18948"/>
            </a:xfrm>
            <a:custGeom>
              <a:avLst/>
              <a:gdLst>
                <a:gd name="T0" fmla="*/ 5 w 7"/>
                <a:gd name="T1" fmla="*/ 0 h 9"/>
                <a:gd name="T2" fmla="*/ 3 w 7"/>
                <a:gd name="T3" fmla="*/ 2 h 9"/>
                <a:gd name="T4" fmla="*/ 4 w 7"/>
                <a:gd name="T5" fmla="*/ 2 h 9"/>
                <a:gd name="T6" fmla="*/ 0 w 7"/>
                <a:gd name="T7" fmla="*/ 4 h 9"/>
                <a:gd name="T8" fmla="*/ 2 w 7"/>
                <a:gd name="T9" fmla="*/ 8 h 9"/>
                <a:gd name="T10" fmla="*/ 6 w 7"/>
                <a:gd name="T11" fmla="*/ 7 h 9"/>
                <a:gd name="T12" fmla="*/ 6 w 7"/>
                <a:gd name="T13" fmla="*/ 2 h 9"/>
                <a:gd name="T14" fmla="*/ 6 w 7"/>
                <a:gd name="T15" fmla="*/ 4 h 9"/>
                <a:gd name="T16" fmla="*/ 6 w 7"/>
                <a:gd name="T17" fmla="*/ 1 h 9"/>
                <a:gd name="T18" fmla="*/ 5 w 7"/>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9">
                  <a:moveTo>
                    <a:pt x="5" y="0"/>
                  </a:moveTo>
                  <a:cubicBezTo>
                    <a:pt x="4" y="1"/>
                    <a:pt x="4" y="2"/>
                    <a:pt x="3" y="2"/>
                  </a:cubicBezTo>
                  <a:cubicBezTo>
                    <a:pt x="3" y="2"/>
                    <a:pt x="4" y="2"/>
                    <a:pt x="4" y="2"/>
                  </a:cubicBezTo>
                  <a:cubicBezTo>
                    <a:pt x="2" y="2"/>
                    <a:pt x="1" y="2"/>
                    <a:pt x="0" y="4"/>
                  </a:cubicBezTo>
                  <a:cubicBezTo>
                    <a:pt x="0" y="6"/>
                    <a:pt x="1" y="8"/>
                    <a:pt x="2" y="8"/>
                  </a:cubicBezTo>
                  <a:cubicBezTo>
                    <a:pt x="4" y="9"/>
                    <a:pt x="6" y="8"/>
                    <a:pt x="6" y="7"/>
                  </a:cubicBezTo>
                  <a:cubicBezTo>
                    <a:pt x="7" y="5"/>
                    <a:pt x="7" y="4"/>
                    <a:pt x="6" y="2"/>
                  </a:cubicBezTo>
                  <a:cubicBezTo>
                    <a:pt x="6" y="3"/>
                    <a:pt x="6" y="3"/>
                    <a:pt x="6" y="4"/>
                  </a:cubicBezTo>
                  <a:cubicBezTo>
                    <a:pt x="6" y="3"/>
                    <a:pt x="6" y="2"/>
                    <a:pt x="6" y="1"/>
                  </a:cubicBezTo>
                  <a:cubicBezTo>
                    <a:pt x="6" y="0"/>
                    <a:pt x="5" y="0"/>
                    <a:pt x="5" y="0"/>
                  </a:cubicBezTo>
                </a:path>
              </a:pathLst>
            </a:custGeom>
            <a:solidFill>
              <a:srgbClr val="96BF3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5" name="iSļïḋê"/>
            <p:cNvSpPr/>
            <p:nvPr userDrawn="1"/>
          </p:nvSpPr>
          <p:spPr bwMode="auto">
            <a:xfrm>
              <a:off x="5270362" y="2466093"/>
              <a:ext cx="137371" cy="156319"/>
            </a:xfrm>
            <a:custGeom>
              <a:avLst/>
              <a:gdLst>
                <a:gd name="T0" fmla="*/ 0 w 67"/>
                <a:gd name="T1" fmla="*/ 0 h 76"/>
                <a:gd name="T2" fmla="*/ 66 w 67"/>
                <a:gd name="T3" fmla="*/ 76 h 76"/>
                <a:gd name="T4" fmla="*/ 67 w 67"/>
                <a:gd name="T5" fmla="*/ 76 h 76"/>
                <a:gd name="T6" fmla="*/ 0 w 67"/>
                <a:gd name="T7" fmla="*/ 0 h 76"/>
              </a:gdLst>
              <a:ahLst/>
              <a:cxnLst>
                <a:cxn ang="0">
                  <a:pos x="T0" y="T1"/>
                </a:cxn>
                <a:cxn ang="0">
                  <a:pos x="T2" y="T3"/>
                </a:cxn>
                <a:cxn ang="0">
                  <a:pos x="T4" y="T5"/>
                </a:cxn>
                <a:cxn ang="0">
                  <a:pos x="T6" y="T7"/>
                </a:cxn>
              </a:cxnLst>
              <a:rect l="0" t="0" r="r" b="b"/>
              <a:pathLst>
                <a:path w="67" h="76">
                  <a:moveTo>
                    <a:pt x="0" y="0"/>
                  </a:moveTo>
                  <a:cubicBezTo>
                    <a:pt x="16" y="29"/>
                    <a:pt x="41" y="56"/>
                    <a:pt x="66" y="76"/>
                  </a:cubicBezTo>
                  <a:cubicBezTo>
                    <a:pt x="67" y="76"/>
                    <a:pt x="67" y="76"/>
                    <a:pt x="67" y="76"/>
                  </a:cubicBezTo>
                  <a:cubicBezTo>
                    <a:pt x="41" y="53"/>
                    <a:pt x="21" y="28"/>
                    <a:pt x="0" y="0"/>
                  </a:cubicBez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6" name="ísļîḍè"/>
            <p:cNvSpPr/>
            <p:nvPr userDrawn="1"/>
          </p:nvSpPr>
          <p:spPr bwMode="auto">
            <a:xfrm>
              <a:off x="5483524" y="2687546"/>
              <a:ext cx="196583" cy="153951"/>
            </a:xfrm>
            <a:custGeom>
              <a:avLst/>
              <a:gdLst>
                <a:gd name="T0" fmla="*/ 0 w 96"/>
                <a:gd name="T1" fmla="*/ 0 h 75"/>
                <a:gd name="T2" fmla="*/ 95 w 96"/>
                <a:gd name="T3" fmla="*/ 75 h 75"/>
                <a:gd name="T4" fmla="*/ 95 w 96"/>
                <a:gd name="T5" fmla="*/ 74 h 75"/>
                <a:gd name="T6" fmla="*/ 0 w 96"/>
                <a:gd name="T7" fmla="*/ 0 h 75"/>
              </a:gdLst>
              <a:ahLst/>
              <a:cxnLst>
                <a:cxn ang="0">
                  <a:pos x="T0" y="T1"/>
                </a:cxn>
                <a:cxn ang="0">
                  <a:pos x="T2" y="T3"/>
                </a:cxn>
                <a:cxn ang="0">
                  <a:pos x="T4" y="T5"/>
                </a:cxn>
                <a:cxn ang="0">
                  <a:pos x="T6" y="T7"/>
                </a:cxn>
              </a:cxnLst>
              <a:rect l="0" t="0" r="r" b="b"/>
              <a:pathLst>
                <a:path w="96" h="75">
                  <a:moveTo>
                    <a:pt x="0" y="0"/>
                  </a:moveTo>
                  <a:cubicBezTo>
                    <a:pt x="31" y="26"/>
                    <a:pt x="62" y="51"/>
                    <a:pt x="95" y="75"/>
                  </a:cubicBezTo>
                  <a:cubicBezTo>
                    <a:pt x="95" y="75"/>
                    <a:pt x="96" y="75"/>
                    <a:pt x="95" y="74"/>
                  </a:cubicBezTo>
                  <a:cubicBezTo>
                    <a:pt x="64" y="49"/>
                    <a:pt x="32" y="24"/>
                    <a:pt x="0" y="0"/>
                  </a:cubicBezTo>
                  <a:close/>
                </a:path>
              </a:pathLst>
            </a:custGeom>
            <a:solidFill>
              <a:srgbClr val="C6C6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7" name="í$ľïḓe"/>
            <p:cNvSpPr/>
            <p:nvPr userDrawn="1"/>
          </p:nvSpPr>
          <p:spPr bwMode="auto">
            <a:xfrm>
              <a:off x="5034698" y="1937923"/>
              <a:ext cx="48554" cy="27238"/>
            </a:xfrm>
            <a:custGeom>
              <a:avLst/>
              <a:gdLst>
                <a:gd name="T0" fmla="*/ 2 w 24"/>
                <a:gd name="T1" fmla="*/ 12 h 13"/>
                <a:gd name="T2" fmla="*/ 22 w 24"/>
                <a:gd name="T3" fmla="*/ 3 h 13"/>
                <a:gd name="T4" fmla="*/ 21 w 24"/>
                <a:gd name="T5" fmla="*/ 1 h 13"/>
                <a:gd name="T6" fmla="*/ 1 w 24"/>
                <a:gd name="T7" fmla="*/ 11 h 13"/>
                <a:gd name="T8" fmla="*/ 2 w 24"/>
                <a:gd name="T9" fmla="*/ 12 h 13"/>
              </a:gdLst>
              <a:ahLst/>
              <a:cxnLst>
                <a:cxn ang="0">
                  <a:pos x="T0" y="T1"/>
                </a:cxn>
                <a:cxn ang="0">
                  <a:pos x="T2" y="T3"/>
                </a:cxn>
                <a:cxn ang="0">
                  <a:pos x="T4" y="T5"/>
                </a:cxn>
                <a:cxn ang="0">
                  <a:pos x="T6" y="T7"/>
                </a:cxn>
                <a:cxn ang="0">
                  <a:pos x="T8" y="T9"/>
                </a:cxn>
              </a:cxnLst>
              <a:rect l="0" t="0" r="r" b="b"/>
              <a:pathLst>
                <a:path w="24" h="13">
                  <a:moveTo>
                    <a:pt x="2" y="12"/>
                  </a:moveTo>
                  <a:cubicBezTo>
                    <a:pt x="9" y="10"/>
                    <a:pt x="16" y="7"/>
                    <a:pt x="22" y="3"/>
                  </a:cubicBezTo>
                  <a:cubicBezTo>
                    <a:pt x="24" y="2"/>
                    <a:pt x="23" y="0"/>
                    <a:pt x="21" y="1"/>
                  </a:cubicBezTo>
                  <a:cubicBezTo>
                    <a:pt x="14" y="3"/>
                    <a:pt x="8" y="7"/>
                    <a:pt x="1" y="11"/>
                  </a:cubicBezTo>
                  <a:cubicBezTo>
                    <a:pt x="0" y="11"/>
                    <a:pt x="1" y="13"/>
                    <a:pt x="2" y="12"/>
                  </a:cubicBezTo>
                  <a:close/>
                </a:path>
              </a:pathLst>
            </a:custGeom>
            <a:solidFill>
              <a:srgbClr val="7F7D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8" name="isļiḑè"/>
            <p:cNvSpPr/>
            <p:nvPr userDrawn="1"/>
          </p:nvSpPr>
          <p:spPr bwMode="auto">
            <a:xfrm>
              <a:off x="5382864" y="2710046"/>
              <a:ext cx="63949" cy="65133"/>
            </a:xfrm>
            <a:custGeom>
              <a:avLst/>
              <a:gdLst>
                <a:gd name="T0" fmla="*/ 0 w 31"/>
                <a:gd name="T1" fmla="*/ 1 h 32"/>
                <a:gd name="T2" fmla="*/ 11 w 31"/>
                <a:gd name="T3" fmla="*/ 18 h 32"/>
                <a:gd name="T4" fmla="*/ 28 w 31"/>
                <a:gd name="T5" fmla="*/ 31 h 32"/>
                <a:gd name="T6" fmla="*/ 30 w 31"/>
                <a:gd name="T7" fmla="*/ 28 h 32"/>
                <a:gd name="T8" fmla="*/ 15 w 31"/>
                <a:gd name="T9" fmla="*/ 14 h 32"/>
                <a:gd name="T10" fmla="*/ 1 w 31"/>
                <a:gd name="T11" fmla="*/ 0 h 32"/>
                <a:gd name="T12" fmla="*/ 0 w 31"/>
                <a:gd name="T13" fmla="*/ 1 h 32"/>
              </a:gdLst>
              <a:ahLst/>
              <a:cxnLst>
                <a:cxn ang="0">
                  <a:pos x="T0" y="T1"/>
                </a:cxn>
                <a:cxn ang="0">
                  <a:pos x="T2" y="T3"/>
                </a:cxn>
                <a:cxn ang="0">
                  <a:pos x="T4" y="T5"/>
                </a:cxn>
                <a:cxn ang="0">
                  <a:pos x="T6" y="T7"/>
                </a:cxn>
                <a:cxn ang="0">
                  <a:pos x="T8" y="T9"/>
                </a:cxn>
                <a:cxn ang="0">
                  <a:pos x="T10" y="T11"/>
                </a:cxn>
                <a:cxn ang="0">
                  <a:pos x="T12" y="T13"/>
                </a:cxn>
              </a:cxnLst>
              <a:rect l="0" t="0" r="r" b="b"/>
              <a:pathLst>
                <a:path w="31" h="32">
                  <a:moveTo>
                    <a:pt x="0" y="1"/>
                  </a:moveTo>
                  <a:cubicBezTo>
                    <a:pt x="1" y="8"/>
                    <a:pt x="6" y="13"/>
                    <a:pt x="11" y="18"/>
                  </a:cubicBezTo>
                  <a:cubicBezTo>
                    <a:pt x="16" y="23"/>
                    <a:pt x="21" y="27"/>
                    <a:pt x="28" y="31"/>
                  </a:cubicBezTo>
                  <a:cubicBezTo>
                    <a:pt x="29" y="32"/>
                    <a:pt x="31" y="29"/>
                    <a:pt x="30" y="28"/>
                  </a:cubicBezTo>
                  <a:cubicBezTo>
                    <a:pt x="25" y="23"/>
                    <a:pt x="20" y="19"/>
                    <a:pt x="15" y="14"/>
                  </a:cubicBezTo>
                  <a:cubicBezTo>
                    <a:pt x="10" y="9"/>
                    <a:pt x="7" y="3"/>
                    <a:pt x="1" y="0"/>
                  </a:cubicBezTo>
                  <a:cubicBezTo>
                    <a:pt x="0" y="0"/>
                    <a:pt x="0" y="0"/>
                    <a:pt x="0" y="1"/>
                  </a:cubicBezTo>
                  <a:close/>
                </a:path>
              </a:pathLst>
            </a:custGeom>
            <a:solidFill>
              <a:srgbClr val="7F7D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9" name="iṣḷïḋe"/>
            <p:cNvSpPr/>
            <p:nvPr userDrawn="1"/>
          </p:nvSpPr>
          <p:spPr bwMode="auto">
            <a:xfrm>
              <a:off x="4858247" y="3524801"/>
              <a:ext cx="55660" cy="39080"/>
            </a:xfrm>
            <a:custGeom>
              <a:avLst/>
              <a:gdLst>
                <a:gd name="T0" fmla="*/ 22 w 27"/>
                <a:gd name="T1" fmla="*/ 19 h 19"/>
                <a:gd name="T2" fmla="*/ 20 w 27"/>
                <a:gd name="T3" fmla="*/ 18 h 19"/>
                <a:gd name="T4" fmla="*/ 3 w 27"/>
                <a:gd name="T5" fmla="*/ 10 h 19"/>
                <a:gd name="T6" fmla="*/ 1 w 27"/>
                <a:gd name="T7" fmla="*/ 4 h 19"/>
                <a:gd name="T8" fmla="*/ 8 w 27"/>
                <a:gd name="T9" fmla="*/ 2 h 19"/>
                <a:gd name="T10" fmla="*/ 24 w 27"/>
                <a:gd name="T11" fmla="*/ 10 h 19"/>
                <a:gd name="T12" fmla="*/ 26 w 27"/>
                <a:gd name="T13" fmla="*/ 16 h 19"/>
                <a:gd name="T14" fmla="*/ 22 w 27"/>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9">
                  <a:moveTo>
                    <a:pt x="22" y="19"/>
                  </a:moveTo>
                  <a:cubicBezTo>
                    <a:pt x="21" y="19"/>
                    <a:pt x="21" y="18"/>
                    <a:pt x="20" y="18"/>
                  </a:cubicBezTo>
                  <a:cubicBezTo>
                    <a:pt x="9" y="13"/>
                    <a:pt x="3" y="10"/>
                    <a:pt x="3" y="10"/>
                  </a:cubicBezTo>
                  <a:cubicBezTo>
                    <a:pt x="1" y="9"/>
                    <a:pt x="0" y="6"/>
                    <a:pt x="1" y="4"/>
                  </a:cubicBezTo>
                  <a:cubicBezTo>
                    <a:pt x="3" y="1"/>
                    <a:pt x="5" y="0"/>
                    <a:pt x="8" y="2"/>
                  </a:cubicBezTo>
                  <a:cubicBezTo>
                    <a:pt x="8" y="2"/>
                    <a:pt x="13" y="5"/>
                    <a:pt x="24" y="10"/>
                  </a:cubicBezTo>
                  <a:cubicBezTo>
                    <a:pt x="26" y="11"/>
                    <a:pt x="27" y="14"/>
                    <a:pt x="26" y="16"/>
                  </a:cubicBezTo>
                  <a:cubicBezTo>
                    <a:pt x="25" y="18"/>
                    <a:pt x="24" y="19"/>
                    <a:pt x="22" y="19"/>
                  </a:cubicBezTo>
                </a:path>
              </a:pathLst>
            </a:custGeom>
            <a:solidFill>
              <a:srgbClr val="C7E5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0" name="í$ḷíḓê"/>
            <p:cNvSpPr/>
            <p:nvPr userDrawn="1"/>
          </p:nvSpPr>
          <p:spPr bwMode="auto">
            <a:xfrm>
              <a:off x="4928117" y="3559144"/>
              <a:ext cx="2222813" cy="303165"/>
            </a:xfrm>
            <a:custGeom>
              <a:avLst/>
              <a:gdLst>
                <a:gd name="T0" fmla="*/ 603 w 1084"/>
                <a:gd name="T1" fmla="*/ 143 h 148"/>
                <a:gd name="T2" fmla="*/ 645 w 1084"/>
                <a:gd name="T3" fmla="*/ 138 h 148"/>
                <a:gd name="T4" fmla="*/ 610 w 1084"/>
                <a:gd name="T5" fmla="*/ 148 h 148"/>
                <a:gd name="T6" fmla="*/ 551 w 1084"/>
                <a:gd name="T7" fmla="*/ 146 h 148"/>
                <a:gd name="T8" fmla="*/ 589 w 1084"/>
                <a:gd name="T9" fmla="*/ 138 h 148"/>
                <a:gd name="T10" fmla="*/ 664 w 1084"/>
                <a:gd name="T11" fmla="*/ 146 h 148"/>
                <a:gd name="T12" fmla="*/ 701 w 1084"/>
                <a:gd name="T13" fmla="*/ 135 h 148"/>
                <a:gd name="T14" fmla="*/ 664 w 1084"/>
                <a:gd name="T15" fmla="*/ 146 h 148"/>
                <a:gd name="T16" fmla="*/ 532 w 1084"/>
                <a:gd name="T17" fmla="*/ 145 h 148"/>
                <a:gd name="T18" fmla="*/ 495 w 1084"/>
                <a:gd name="T19" fmla="*/ 133 h 148"/>
                <a:gd name="T20" fmla="*/ 532 w 1084"/>
                <a:gd name="T21" fmla="*/ 145 h 148"/>
                <a:gd name="T22" fmla="*/ 720 w 1084"/>
                <a:gd name="T23" fmla="*/ 133 h 148"/>
                <a:gd name="T24" fmla="*/ 758 w 1084"/>
                <a:gd name="T25" fmla="*/ 138 h 148"/>
                <a:gd name="T26" fmla="*/ 476 w 1084"/>
                <a:gd name="T27" fmla="*/ 140 h 148"/>
                <a:gd name="T28" fmla="*/ 434 w 1084"/>
                <a:gd name="T29" fmla="*/ 131 h 148"/>
                <a:gd name="T30" fmla="*/ 480 w 1084"/>
                <a:gd name="T31" fmla="*/ 136 h 148"/>
                <a:gd name="T32" fmla="*/ 772 w 1084"/>
                <a:gd name="T33" fmla="*/ 131 h 148"/>
                <a:gd name="T34" fmla="*/ 818 w 1084"/>
                <a:gd name="T35" fmla="*/ 123 h 148"/>
                <a:gd name="T36" fmla="*/ 776 w 1084"/>
                <a:gd name="T37" fmla="*/ 135 h 148"/>
                <a:gd name="T38" fmla="*/ 382 w 1084"/>
                <a:gd name="T39" fmla="*/ 127 h 148"/>
                <a:gd name="T40" fmla="*/ 420 w 1084"/>
                <a:gd name="T41" fmla="*/ 124 h 148"/>
                <a:gd name="T42" fmla="*/ 832 w 1084"/>
                <a:gd name="T43" fmla="*/ 125 h 148"/>
                <a:gd name="T44" fmla="*/ 868 w 1084"/>
                <a:gd name="T45" fmla="*/ 107 h 148"/>
                <a:gd name="T46" fmla="*/ 833 w 1084"/>
                <a:gd name="T47" fmla="*/ 125 h 148"/>
                <a:gd name="T48" fmla="*/ 363 w 1084"/>
                <a:gd name="T49" fmla="*/ 124 h 148"/>
                <a:gd name="T50" fmla="*/ 328 w 1084"/>
                <a:gd name="T51" fmla="*/ 107 h 148"/>
                <a:gd name="T52" fmla="*/ 364 w 1084"/>
                <a:gd name="T53" fmla="*/ 124 h 148"/>
                <a:gd name="T54" fmla="*/ 271 w 1084"/>
                <a:gd name="T55" fmla="*/ 103 h 148"/>
                <a:gd name="T56" fmla="*/ 309 w 1084"/>
                <a:gd name="T57" fmla="*/ 103 h 148"/>
                <a:gd name="T58" fmla="*/ 887 w 1084"/>
                <a:gd name="T59" fmla="*/ 112 h 148"/>
                <a:gd name="T60" fmla="*/ 922 w 1084"/>
                <a:gd name="T61" fmla="*/ 92 h 148"/>
                <a:gd name="T62" fmla="*/ 888 w 1084"/>
                <a:gd name="T63" fmla="*/ 111 h 148"/>
                <a:gd name="T64" fmla="*/ 252 w 1084"/>
                <a:gd name="T65" fmla="*/ 98 h 148"/>
                <a:gd name="T66" fmla="*/ 218 w 1084"/>
                <a:gd name="T67" fmla="*/ 79 h 148"/>
                <a:gd name="T68" fmla="*/ 253 w 1084"/>
                <a:gd name="T69" fmla="*/ 99 h 148"/>
                <a:gd name="T70" fmla="*/ 940 w 1084"/>
                <a:gd name="T71" fmla="*/ 86 h 148"/>
                <a:gd name="T72" fmla="*/ 978 w 1084"/>
                <a:gd name="T73" fmla="*/ 82 h 148"/>
                <a:gd name="T74" fmla="*/ 199 w 1084"/>
                <a:gd name="T75" fmla="*/ 83 h 148"/>
                <a:gd name="T76" fmla="*/ 159 w 1084"/>
                <a:gd name="T77" fmla="*/ 66 h 148"/>
                <a:gd name="T78" fmla="*/ 203 w 1084"/>
                <a:gd name="T79" fmla="*/ 80 h 148"/>
                <a:gd name="T80" fmla="*/ 990 w 1084"/>
                <a:gd name="T81" fmla="*/ 72 h 148"/>
                <a:gd name="T82" fmla="*/ 1033 w 1084"/>
                <a:gd name="T83" fmla="*/ 53 h 148"/>
                <a:gd name="T84" fmla="*/ 994 w 1084"/>
                <a:gd name="T85" fmla="*/ 75 h 148"/>
                <a:gd name="T86" fmla="*/ 108 w 1084"/>
                <a:gd name="T87" fmla="*/ 53 h 148"/>
                <a:gd name="T88" fmla="*/ 147 w 1084"/>
                <a:gd name="T89" fmla="*/ 57 h 148"/>
                <a:gd name="T90" fmla="*/ 1046 w 1084"/>
                <a:gd name="T91" fmla="*/ 52 h 148"/>
                <a:gd name="T92" fmla="*/ 1077 w 1084"/>
                <a:gd name="T93" fmla="*/ 26 h 148"/>
                <a:gd name="T94" fmla="*/ 1048 w 1084"/>
                <a:gd name="T95" fmla="*/ 51 h 148"/>
                <a:gd name="T96" fmla="*/ 90 w 1084"/>
                <a:gd name="T97" fmla="*/ 46 h 148"/>
                <a:gd name="T98" fmla="*/ 59 w 1084"/>
                <a:gd name="T99" fmla="*/ 23 h 148"/>
                <a:gd name="T100" fmla="*/ 92 w 1084"/>
                <a:gd name="T101" fmla="*/ 46 h 148"/>
                <a:gd name="T102" fmla="*/ 3 w 1084"/>
                <a:gd name="T103" fmla="*/ 9 h 148"/>
                <a:gd name="T104" fmla="*/ 41 w 1084"/>
                <a:gd name="T105" fmla="*/ 1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4" h="148">
                  <a:moveTo>
                    <a:pt x="610" y="148"/>
                  </a:moveTo>
                  <a:cubicBezTo>
                    <a:pt x="607" y="148"/>
                    <a:pt x="607" y="148"/>
                    <a:pt x="607" y="148"/>
                  </a:cubicBezTo>
                  <a:cubicBezTo>
                    <a:pt x="605" y="148"/>
                    <a:pt x="603" y="146"/>
                    <a:pt x="603" y="143"/>
                  </a:cubicBezTo>
                  <a:cubicBezTo>
                    <a:pt x="603" y="141"/>
                    <a:pt x="605" y="138"/>
                    <a:pt x="607" y="138"/>
                  </a:cubicBezTo>
                  <a:cubicBezTo>
                    <a:pt x="610" y="138"/>
                    <a:pt x="610" y="138"/>
                    <a:pt x="610" y="138"/>
                  </a:cubicBezTo>
                  <a:cubicBezTo>
                    <a:pt x="621" y="138"/>
                    <a:pt x="633" y="138"/>
                    <a:pt x="645" y="138"/>
                  </a:cubicBezTo>
                  <a:cubicBezTo>
                    <a:pt x="648" y="138"/>
                    <a:pt x="650" y="140"/>
                    <a:pt x="650" y="142"/>
                  </a:cubicBezTo>
                  <a:cubicBezTo>
                    <a:pt x="650" y="145"/>
                    <a:pt x="648" y="147"/>
                    <a:pt x="645" y="147"/>
                  </a:cubicBezTo>
                  <a:cubicBezTo>
                    <a:pt x="634" y="147"/>
                    <a:pt x="622" y="148"/>
                    <a:pt x="610" y="148"/>
                  </a:cubicBezTo>
                  <a:moveTo>
                    <a:pt x="589" y="147"/>
                  </a:moveTo>
                  <a:cubicBezTo>
                    <a:pt x="589" y="147"/>
                    <a:pt x="589" y="147"/>
                    <a:pt x="589" y="147"/>
                  </a:cubicBezTo>
                  <a:cubicBezTo>
                    <a:pt x="576" y="147"/>
                    <a:pt x="563" y="147"/>
                    <a:pt x="551" y="146"/>
                  </a:cubicBezTo>
                  <a:cubicBezTo>
                    <a:pt x="548" y="146"/>
                    <a:pt x="546" y="144"/>
                    <a:pt x="546" y="141"/>
                  </a:cubicBezTo>
                  <a:cubicBezTo>
                    <a:pt x="546" y="139"/>
                    <a:pt x="549" y="137"/>
                    <a:pt x="551" y="137"/>
                  </a:cubicBezTo>
                  <a:cubicBezTo>
                    <a:pt x="564" y="138"/>
                    <a:pt x="576" y="138"/>
                    <a:pt x="589" y="138"/>
                  </a:cubicBezTo>
                  <a:cubicBezTo>
                    <a:pt x="591" y="138"/>
                    <a:pt x="593" y="140"/>
                    <a:pt x="593" y="143"/>
                  </a:cubicBezTo>
                  <a:cubicBezTo>
                    <a:pt x="593" y="145"/>
                    <a:pt x="591" y="147"/>
                    <a:pt x="589" y="147"/>
                  </a:cubicBezTo>
                  <a:moveTo>
                    <a:pt x="664" y="146"/>
                  </a:moveTo>
                  <a:cubicBezTo>
                    <a:pt x="662" y="146"/>
                    <a:pt x="660" y="144"/>
                    <a:pt x="659" y="142"/>
                  </a:cubicBezTo>
                  <a:cubicBezTo>
                    <a:pt x="659" y="139"/>
                    <a:pt x="661" y="137"/>
                    <a:pt x="664" y="137"/>
                  </a:cubicBezTo>
                  <a:cubicBezTo>
                    <a:pt x="676" y="137"/>
                    <a:pt x="689" y="136"/>
                    <a:pt x="701" y="135"/>
                  </a:cubicBezTo>
                  <a:cubicBezTo>
                    <a:pt x="704" y="135"/>
                    <a:pt x="706" y="136"/>
                    <a:pt x="706" y="139"/>
                  </a:cubicBezTo>
                  <a:cubicBezTo>
                    <a:pt x="706" y="142"/>
                    <a:pt x="705" y="144"/>
                    <a:pt x="702" y="144"/>
                  </a:cubicBezTo>
                  <a:cubicBezTo>
                    <a:pt x="690" y="145"/>
                    <a:pt x="677" y="146"/>
                    <a:pt x="664" y="146"/>
                  </a:cubicBezTo>
                  <a:cubicBezTo>
                    <a:pt x="664" y="146"/>
                    <a:pt x="664" y="146"/>
                    <a:pt x="664" y="146"/>
                  </a:cubicBezTo>
                  <a:moveTo>
                    <a:pt x="532" y="145"/>
                  </a:moveTo>
                  <a:cubicBezTo>
                    <a:pt x="532" y="145"/>
                    <a:pt x="532" y="145"/>
                    <a:pt x="532" y="145"/>
                  </a:cubicBezTo>
                  <a:cubicBezTo>
                    <a:pt x="519" y="144"/>
                    <a:pt x="507" y="143"/>
                    <a:pt x="494" y="142"/>
                  </a:cubicBezTo>
                  <a:cubicBezTo>
                    <a:pt x="492" y="142"/>
                    <a:pt x="490" y="140"/>
                    <a:pt x="490" y="137"/>
                  </a:cubicBezTo>
                  <a:cubicBezTo>
                    <a:pt x="490" y="135"/>
                    <a:pt x="492" y="133"/>
                    <a:pt x="495" y="133"/>
                  </a:cubicBezTo>
                  <a:cubicBezTo>
                    <a:pt x="507" y="134"/>
                    <a:pt x="520" y="135"/>
                    <a:pt x="532" y="136"/>
                  </a:cubicBezTo>
                  <a:cubicBezTo>
                    <a:pt x="535" y="136"/>
                    <a:pt x="537" y="138"/>
                    <a:pt x="537" y="141"/>
                  </a:cubicBezTo>
                  <a:cubicBezTo>
                    <a:pt x="537" y="143"/>
                    <a:pt x="535" y="145"/>
                    <a:pt x="532" y="145"/>
                  </a:cubicBezTo>
                  <a:moveTo>
                    <a:pt x="720" y="142"/>
                  </a:moveTo>
                  <a:cubicBezTo>
                    <a:pt x="718" y="142"/>
                    <a:pt x="716" y="140"/>
                    <a:pt x="716" y="138"/>
                  </a:cubicBezTo>
                  <a:cubicBezTo>
                    <a:pt x="716" y="136"/>
                    <a:pt x="717" y="133"/>
                    <a:pt x="720" y="133"/>
                  </a:cubicBezTo>
                  <a:cubicBezTo>
                    <a:pt x="732" y="132"/>
                    <a:pt x="745" y="130"/>
                    <a:pt x="757" y="129"/>
                  </a:cubicBezTo>
                  <a:cubicBezTo>
                    <a:pt x="760" y="128"/>
                    <a:pt x="762" y="130"/>
                    <a:pt x="762" y="133"/>
                  </a:cubicBezTo>
                  <a:cubicBezTo>
                    <a:pt x="763" y="135"/>
                    <a:pt x="761" y="137"/>
                    <a:pt x="758" y="138"/>
                  </a:cubicBezTo>
                  <a:cubicBezTo>
                    <a:pt x="746" y="140"/>
                    <a:pt x="733" y="141"/>
                    <a:pt x="721" y="142"/>
                  </a:cubicBezTo>
                  <a:cubicBezTo>
                    <a:pt x="720" y="142"/>
                    <a:pt x="720" y="142"/>
                    <a:pt x="720" y="142"/>
                  </a:cubicBezTo>
                  <a:moveTo>
                    <a:pt x="476" y="140"/>
                  </a:moveTo>
                  <a:cubicBezTo>
                    <a:pt x="475" y="140"/>
                    <a:pt x="475" y="140"/>
                    <a:pt x="475" y="140"/>
                  </a:cubicBezTo>
                  <a:cubicBezTo>
                    <a:pt x="463" y="139"/>
                    <a:pt x="450" y="137"/>
                    <a:pt x="438" y="136"/>
                  </a:cubicBezTo>
                  <a:cubicBezTo>
                    <a:pt x="435" y="135"/>
                    <a:pt x="433" y="133"/>
                    <a:pt x="434" y="131"/>
                  </a:cubicBezTo>
                  <a:cubicBezTo>
                    <a:pt x="434" y="128"/>
                    <a:pt x="436" y="126"/>
                    <a:pt x="439" y="127"/>
                  </a:cubicBezTo>
                  <a:cubicBezTo>
                    <a:pt x="451" y="128"/>
                    <a:pt x="464" y="130"/>
                    <a:pt x="476" y="131"/>
                  </a:cubicBezTo>
                  <a:cubicBezTo>
                    <a:pt x="479" y="131"/>
                    <a:pt x="481" y="134"/>
                    <a:pt x="480" y="136"/>
                  </a:cubicBezTo>
                  <a:cubicBezTo>
                    <a:pt x="480" y="139"/>
                    <a:pt x="478" y="140"/>
                    <a:pt x="476" y="140"/>
                  </a:cubicBezTo>
                  <a:moveTo>
                    <a:pt x="776" y="135"/>
                  </a:moveTo>
                  <a:cubicBezTo>
                    <a:pt x="774" y="135"/>
                    <a:pt x="772" y="134"/>
                    <a:pt x="772" y="131"/>
                  </a:cubicBezTo>
                  <a:cubicBezTo>
                    <a:pt x="772" y="129"/>
                    <a:pt x="773" y="126"/>
                    <a:pt x="776" y="126"/>
                  </a:cubicBezTo>
                  <a:cubicBezTo>
                    <a:pt x="788" y="124"/>
                    <a:pt x="801" y="122"/>
                    <a:pt x="813" y="120"/>
                  </a:cubicBezTo>
                  <a:cubicBezTo>
                    <a:pt x="815" y="119"/>
                    <a:pt x="818" y="121"/>
                    <a:pt x="818" y="123"/>
                  </a:cubicBezTo>
                  <a:cubicBezTo>
                    <a:pt x="819" y="126"/>
                    <a:pt x="817" y="128"/>
                    <a:pt x="814" y="129"/>
                  </a:cubicBezTo>
                  <a:cubicBezTo>
                    <a:pt x="802" y="131"/>
                    <a:pt x="790" y="133"/>
                    <a:pt x="777" y="135"/>
                  </a:cubicBezTo>
                  <a:cubicBezTo>
                    <a:pt x="776" y="135"/>
                    <a:pt x="776" y="135"/>
                    <a:pt x="776" y="135"/>
                  </a:cubicBezTo>
                  <a:moveTo>
                    <a:pt x="420" y="133"/>
                  </a:moveTo>
                  <a:cubicBezTo>
                    <a:pt x="419" y="133"/>
                    <a:pt x="419" y="133"/>
                    <a:pt x="419" y="133"/>
                  </a:cubicBezTo>
                  <a:cubicBezTo>
                    <a:pt x="407" y="131"/>
                    <a:pt x="394" y="129"/>
                    <a:pt x="382" y="127"/>
                  </a:cubicBezTo>
                  <a:cubicBezTo>
                    <a:pt x="379" y="127"/>
                    <a:pt x="377" y="124"/>
                    <a:pt x="378" y="122"/>
                  </a:cubicBezTo>
                  <a:cubicBezTo>
                    <a:pt x="378" y="119"/>
                    <a:pt x="381" y="118"/>
                    <a:pt x="383" y="118"/>
                  </a:cubicBezTo>
                  <a:cubicBezTo>
                    <a:pt x="396" y="120"/>
                    <a:pt x="408" y="122"/>
                    <a:pt x="420" y="124"/>
                  </a:cubicBezTo>
                  <a:cubicBezTo>
                    <a:pt x="423" y="124"/>
                    <a:pt x="425" y="127"/>
                    <a:pt x="424" y="129"/>
                  </a:cubicBezTo>
                  <a:cubicBezTo>
                    <a:pt x="424" y="132"/>
                    <a:pt x="422" y="133"/>
                    <a:pt x="420" y="133"/>
                  </a:cubicBezTo>
                  <a:moveTo>
                    <a:pt x="832" y="125"/>
                  </a:moveTo>
                  <a:cubicBezTo>
                    <a:pt x="830" y="125"/>
                    <a:pt x="828" y="124"/>
                    <a:pt x="828" y="121"/>
                  </a:cubicBezTo>
                  <a:cubicBezTo>
                    <a:pt x="827" y="119"/>
                    <a:pt x="829" y="116"/>
                    <a:pt x="831" y="116"/>
                  </a:cubicBezTo>
                  <a:cubicBezTo>
                    <a:pt x="843" y="113"/>
                    <a:pt x="856" y="110"/>
                    <a:pt x="868" y="107"/>
                  </a:cubicBezTo>
                  <a:cubicBezTo>
                    <a:pt x="870" y="107"/>
                    <a:pt x="873" y="108"/>
                    <a:pt x="873" y="111"/>
                  </a:cubicBezTo>
                  <a:cubicBezTo>
                    <a:pt x="874" y="113"/>
                    <a:pt x="872" y="116"/>
                    <a:pt x="870" y="116"/>
                  </a:cubicBezTo>
                  <a:cubicBezTo>
                    <a:pt x="858" y="119"/>
                    <a:pt x="845" y="122"/>
                    <a:pt x="833" y="125"/>
                  </a:cubicBezTo>
                  <a:cubicBezTo>
                    <a:pt x="832" y="125"/>
                    <a:pt x="832" y="125"/>
                    <a:pt x="832" y="125"/>
                  </a:cubicBezTo>
                  <a:moveTo>
                    <a:pt x="364" y="124"/>
                  </a:moveTo>
                  <a:cubicBezTo>
                    <a:pt x="363" y="124"/>
                    <a:pt x="363" y="124"/>
                    <a:pt x="363" y="124"/>
                  </a:cubicBezTo>
                  <a:cubicBezTo>
                    <a:pt x="351" y="121"/>
                    <a:pt x="338" y="119"/>
                    <a:pt x="326" y="116"/>
                  </a:cubicBezTo>
                  <a:cubicBezTo>
                    <a:pt x="323" y="116"/>
                    <a:pt x="322" y="113"/>
                    <a:pt x="322" y="111"/>
                  </a:cubicBezTo>
                  <a:cubicBezTo>
                    <a:pt x="323" y="108"/>
                    <a:pt x="325" y="107"/>
                    <a:pt x="328" y="107"/>
                  </a:cubicBezTo>
                  <a:cubicBezTo>
                    <a:pt x="340" y="110"/>
                    <a:pt x="352" y="112"/>
                    <a:pt x="365" y="115"/>
                  </a:cubicBezTo>
                  <a:cubicBezTo>
                    <a:pt x="367" y="115"/>
                    <a:pt x="369" y="117"/>
                    <a:pt x="368" y="120"/>
                  </a:cubicBezTo>
                  <a:cubicBezTo>
                    <a:pt x="368" y="122"/>
                    <a:pt x="366" y="124"/>
                    <a:pt x="364" y="124"/>
                  </a:cubicBezTo>
                  <a:moveTo>
                    <a:pt x="308" y="112"/>
                  </a:moveTo>
                  <a:cubicBezTo>
                    <a:pt x="307" y="112"/>
                    <a:pt x="307" y="112"/>
                    <a:pt x="307" y="112"/>
                  </a:cubicBezTo>
                  <a:cubicBezTo>
                    <a:pt x="295" y="109"/>
                    <a:pt x="283" y="106"/>
                    <a:pt x="271" y="103"/>
                  </a:cubicBezTo>
                  <a:cubicBezTo>
                    <a:pt x="268" y="103"/>
                    <a:pt x="267" y="100"/>
                    <a:pt x="267" y="98"/>
                  </a:cubicBezTo>
                  <a:cubicBezTo>
                    <a:pt x="268" y="95"/>
                    <a:pt x="270" y="94"/>
                    <a:pt x="273" y="94"/>
                  </a:cubicBezTo>
                  <a:cubicBezTo>
                    <a:pt x="285" y="97"/>
                    <a:pt x="297" y="100"/>
                    <a:pt x="309" y="103"/>
                  </a:cubicBezTo>
                  <a:cubicBezTo>
                    <a:pt x="312" y="104"/>
                    <a:pt x="313" y="106"/>
                    <a:pt x="313" y="109"/>
                  </a:cubicBezTo>
                  <a:cubicBezTo>
                    <a:pt x="312" y="111"/>
                    <a:pt x="310" y="112"/>
                    <a:pt x="308" y="112"/>
                  </a:cubicBezTo>
                  <a:moveTo>
                    <a:pt x="887" y="112"/>
                  </a:moveTo>
                  <a:cubicBezTo>
                    <a:pt x="885" y="112"/>
                    <a:pt x="883" y="110"/>
                    <a:pt x="883" y="108"/>
                  </a:cubicBezTo>
                  <a:cubicBezTo>
                    <a:pt x="882" y="106"/>
                    <a:pt x="883" y="103"/>
                    <a:pt x="886" y="103"/>
                  </a:cubicBezTo>
                  <a:cubicBezTo>
                    <a:pt x="898" y="99"/>
                    <a:pt x="910" y="96"/>
                    <a:pt x="922" y="92"/>
                  </a:cubicBezTo>
                  <a:cubicBezTo>
                    <a:pt x="924" y="91"/>
                    <a:pt x="927" y="92"/>
                    <a:pt x="928" y="95"/>
                  </a:cubicBezTo>
                  <a:cubicBezTo>
                    <a:pt x="928" y="97"/>
                    <a:pt x="927" y="100"/>
                    <a:pt x="925" y="101"/>
                  </a:cubicBezTo>
                  <a:cubicBezTo>
                    <a:pt x="913" y="105"/>
                    <a:pt x="900" y="108"/>
                    <a:pt x="888" y="111"/>
                  </a:cubicBezTo>
                  <a:cubicBezTo>
                    <a:pt x="888" y="112"/>
                    <a:pt x="887" y="112"/>
                    <a:pt x="887" y="112"/>
                  </a:cubicBezTo>
                  <a:moveTo>
                    <a:pt x="253" y="99"/>
                  </a:moveTo>
                  <a:cubicBezTo>
                    <a:pt x="253" y="99"/>
                    <a:pt x="253" y="98"/>
                    <a:pt x="252" y="98"/>
                  </a:cubicBezTo>
                  <a:cubicBezTo>
                    <a:pt x="240" y="95"/>
                    <a:pt x="228" y="92"/>
                    <a:pt x="216" y="88"/>
                  </a:cubicBezTo>
                  <a:cubicBezTo>
                    <a:pt x="213" y="87"/>
                    <a:pt x="212" y="85"/>
                    <a:pt x="213" y="82"/>
                  </a:cubicBezTo>
                  <a:cubicBezTo>
                    <a:pt x="213" y="80"/>
                    <a:pt x="216" y="79"/>
                    <a:pt x="218" y="79"/>
                  </a:cubicBezTo>
                  <a:cubicBezTo>
                    <a:pt x="230" y="83"/>
                    <a:pt x="243" y="86"/>
                    <a:pt x="255" y="89"/>
                  </a:cubicBezTo>
                  <a:cubicBezTo>
                    <a:pt x="257" y="90"/>
                    <a:pt x="259" y="93"/>
                    <a:pt x="258" y="95"/>
                  </a:cubicBezTo>
                  <a:cubicBezTo>
                    <a:pt x="257" y="97"/>
                    <a:pt x="255" y="99"/>
                    <a:pt x="253" y="99"/>
                  </a:cubicBezTo>
                  <a:moveTo>
                    <a:pt x="941" y="95"/>
                  </a:moveTo>
                  <a:cubicBezTo>
                    <a:pt x="939" y="95"/>
                    <a:pt x="937" y="94"/>
                    <a:pt x="937" y="92"/>
                  </a:cubicBezTo>
                  <a:cubicBezTo>
                    <a:pt x="936" y="89"/>
                    <a:pt x="937" y="87"/>
                    <a:pt x="940" y="86"/>
                  </a:cubicBezTo>
                  <a:cubicBezTo>
                    <a:pt x="951" y="82"/>
                    <a:pt x="963" y="78"/>
                    <a:pt x="975" y="73"/>
                  </a:cubicBezTo>
                  <a:cubicBezTo>
                    <a:pt x="977" y="72"/>
                    <a:pt x="980" y="73"/>
                    <a:pt x="981" y="76"/>
                  </a:cubicBezTo>
                  <a:cubicBezTo>
                    <a:pt x="982" y="78"/>
                    <a:pt x="981" y="81"/>
                    <a:pt x="978" y="82"/>
                  </a:cubicBezTo>
                  <a:cubicBezTo>
                    <a:pt x="966" y="86"/>
                    <a:pt x="954" y="91"/>
                    <a:pt x="943" y="95"/>
                  </a:cubicBezTo>
                  <a:cubicBezTo>
                    <a:pt x="942" y="95"/>
                    <a:pt x="942" y="95"/>
                    <a:pt x="941" y="95"/>
                  </a:cubicBezTo>
                  <a:moveTo>
                    <a:pt x="199" y="83"/>
                  </a:moveTo>
                  <a:cubicBezTo>
                    <a:pt x="199" y="83"/>
                    <a:pt x="198" y="83"/>
                    <a:pt x="198" y="83"/>
                  </a:cubicBezTo>
                  <a:cubicBezTo>
                    <a:pt x="186" y="79"/>
                    <a:pt x="174" y="75"/>
                    <a:pt x="162" y="71"/>
                  </a:cubicBezTo>
                  <a:cubicBezTo>
                    <a:pt x="159" y="71"/>
                    <a:pt x="158" y="68"/>
                    <a:pt x="159" y="66"/>
                  </a:cubicBezTo>
                  <a:cubicBezTo>
                    <a:pt x="159" y="63"/>
                    <a:pt x="162" y="62"/>
                    <a:pt x="164" y="63"/>
                  </a:cubicBezTo>
                  <a:cubicBezTo>
                    <a:pt x="176" y="67"/>
                    <a:pt x="188" y="70"/>
                    <a:pt x="200" y="74"/>
                  </a:cubicBezTo>
                  <a:cubicBezTo>
                    <a:pt x="203" y="75"/>
                    <a:pt x="204" y="77"/>
                    <a:pt x="203" y="80"/>
                  </a:cubicBezTo>
                  <a:cubicBezTo>
                    <a:pt x="203" y="82"/>
                    <a:pt x="201" y="83"/>
                    <a:pt x="199" y="83"/>
                  </a:cubicBezTo>
                  <a:moveTo>
                    <a:pt x="994" y="75"/>
                  </a:moveTo>
                  <a:cubicBezTo>
                    <a:pt x="992" y="75"/>
                    <a:pt x="990" y="74"/>
                    <a:pt x="990" y="72"/>
                  </a:cubicBezTo>
                  <a:cubicBezTo>
                    <a:pt x="989" y="70"/>
                    <a:pt x="990" y="67"/>
                    <a:pt x="992" y="66"/>
                  </a:cubicBezTo>
                  <a:cubicBezTo>
                    <a:pt x="1004" y="61"/>
                    <a:pt x="1015" y="56"/>
                    <a:pt x="1027" y="51"/>
                  </a:cubicBezTo>
                  <a:cubicBezTo>
                    <a:pt x="1029" y="50"/>
                    <a:pt x="1032" y="51"/>
                    <a:pt x="1033" y="53"/>
                  </a:cubicBezTo>
                  <a:cubicBezTo>
                    <a:pt x="1034" y="56"/>
                    <a:pt x="1033" y="59"/>
                    <a:pt x="1030" y="60"/>
                  </a:cubicBezTo>
                  <a:cubicBezTo>
                    <a:pt x="1019" y="65"/>
                    <a:pt x="1007" y="70"/>
                    <a:pt x="996" y="75"/>
                  </a:cubicBezTo>
                  <a:cubicBezTo>
                    <a:pt x="995" y="75"/>
                    <a:pt x="995" y="75"/>
                    <a:pt x="994" y="75"/>
                  </a:cubicBezTo>
                  <a:moveTo>
                    <a:pt x="145" y="66"/>
                  </a:moveTo>
                  <a:cubicBezTo>
                    <a:pt x="145" y="66"/>
                    <a:pt x="144" y="65"/>
                    <a:pt x="144" y="65"/>
                  </a:cubicBezTo>
                  <a:cubicBezTo>
                    <a:pt x="132" y="61"/>
                    <a:pt x="120" y="57"/>
                    <a:pt x="108" y="53"/>
                  </a:cubicBezTo>
                  <a:cubicBezTo>
                    <a:pt x="106" y="52"/>
                    <a:pt x="104" y="49"/>
                    <a:pt x="105" y="47"/>
                  </a:cubicBezTo>
                  <a:cubicBezTo>
                    <a:pt x="106" y="44"/>
                    <a:pt x="109" y="43"/>
                    <a:pt x="111" y="44"/>
                  </a:cubicBezTo>
                  <a:cubicBezTo>
                    <a:pt x="123" y="48"/>
                    <a:pt x="135" y="53"/>
                    <a:pt x="147" y="57"/>
                  </a:cubicBezTo>
                  <a:cubicBezTo>
                    <a:pt x="149" y="57"/>
                    <a:pt x="150" y="60"/>
                    <a:pt x="149" y="62"/>
                  </a:cubicBezTo>
                  <a:cubicBezTo>
                    <a:pt x="149" y="64"/>
                    <a:pt x="147" y="66"/>
                    <a:pt x="145" y="66"/>
                  </a:cubicBezTo>
                  <a:moveTo>
                    <a:pt x="1046" y="52"/>
                  </a:moveTo>
                  <a:cubicBezTo>
                    <a:pt x="1044" y="52"/>
                    <a:pt x="1042" y="51"/>
                    <a:pt x="1041" y="49"/>
                  </a:cubicBezTo>
                  <a:cubicBezTo>
                    <a:pt x="1040" y="47"/>
                    <a:pt x="1041" y="44"/>
                    <a:pt x="1044" y="43"/>
                  </a:cubicBezTo>
                  <a:cubicBezTo>
                    <a:pt x="1055" y="38"/>
                    <a:pt x="1066" y="32"/>
                    <a:pt x="1077" y="26"/>
                  </a:cubicBezTo>
                  <a:cubicBezTo>
                    <a:pt x="1079" y="25"/>
                    <a:pt x="1082" y="26"/>
                    <a:pt x="1083" y="28"/>
                  </a:cubicBezTo>
                  <a:cubicBezTo>
                    <a:pt x="1084" y="30"/>
                    <a:pt x="1084" y="33"/>
                    <a:pt x="1081" y="34"/>
                  </a:cubicBezTo>
                  <a:cubicBezTo>
                    <a:pt x="1070" y="40"/>
                    <a:pt x="1059" y="46"/>
                    <a:pt x="1048" y="51"/>
                  </a:cubicBezTo>
                  <a:cubicBezTo>
                    <a:pt x="1047" y="52"/>
                    <a:pt x="1046" y="52"/>
                    <a:pt x="1046" y="52"/>
                  </a:cubicBezTo>
                  <a:moveTo>
                    <a:pt x="92" y="46"/>
                  </a:moveTo>
                  <a:cubicBezTo>
                    <a:pt x="91" y="46"/>
                    <a:pt x="91" y="46"/>
                    <a:pt x="90" y="46"/>
                  </a:cubicBezTo>
                  <a:cubicBezTo>
                    <a:pt x="78" y="41"/>
                    <a:pt x="67" y="37"/>
                    <a:pt x="55" y="32"/>
                  </a:cubicBezTo>
                  <a:cubicBezTo>
                    <a:pt x="53" y="31"/>
                    <a:pt x="52" y="28"/>
                    <a:pt x="53" y="26"/>
                  </a:cubicBezTo>
                  <a:cubicBezTo>
                    <a:pt x="54" y="24"/>
                    <a:pt x="56" y="22"/>
                    <a:pt x="59" y="23"/>
                  </a:cubicBezTo>
                  <a:cubicBezTo>
                    <a:pt x="70" y="28"/>
                    <a:pt x="82" y="33"/>
                    <a:pt x="94" y="37"/>
                  </a:cubicBezTo>
                  <a:cubicBezTo>
                    <a:pt x="96" y="38"/>
                    <a:pt x="97" y="41"/>
                    <a:pt x="96" y="43"/>
                  </a:cubicBezTo>
                  <a:cubicBezTo>
                    <a:pt x="96" y="45"/>
                    <a:pt x="94" y="46"/>
                    <a:pt x="92" y="46"/>
                  </a:cubicBezTo>
                  <a:moveTo>
                    <a:pt x="39" y="25"/>
                  </a:moveTo>
                  <a:cubicBezTo>
                    <a:pt x="39" y="25"/>
                    <a:pt x="38" y="25"/>
                    <a:pt x="38" y="25"/>
                  </a:cubicBezTo>
                  <a:cubicBezTo>
                    <a:pt x="26" y="20"/>
                    <a:pt x="14" y="14"/>
                    <a:pt x="3" y="9"/>
                  </a:cubicBezTo>
                  <a:cubicBezTo>
                    <a:pt x="1" y="8"/>
                    <a:pt x="0" y="5"/>
                    <a:pt x="1" y="3"/>
                  </a:cubicBezTo>
                  <a:cubicBezTo>
                    <a:pt x="2" y="1"/>
                    <a:pt x="5" y="0"/>
                    <a:pt x="7" y="1"/>
                  </a:cubicBezTo>
                  <a:cubicBezTo>
                    <a:pt x="18" y="6"/>
                    <a:pt x="29" y="11"/>
                    <a:pt x="41" y="16"/>
                  </a:cubicBezTo>
                  <a:cubicBezTo>
                    <a:pt x="44" y="17"/>
                    <a:pt x="45" y="20"/>
                    <a:pt x="44" y="22"/>
                  </a:cubicBezTo>
                  <a:cubicBezTo>
                    <a:pt x="43" y="24"/>
                    <a:pt x="41" y="25"/>
                    <a:pt x="39" y="25"/>
                  </a:cubicBezTo>
                </a:path>
              </a:pathLst>
            </a:custGeom>
            <a:solidFill>
              <a:srgbClr val="C7E5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1" name="íSļiḑê"/>
            <p:cNvSpPr/>
            <p:nvPr userDrawn="1"/>
          </p:nvSpPr>
          <p:spPr bwMode="auto">
            <a:xfrm>
              <a:off x="7165142" y="3572170"/>
              <a:ext cx="53291" cy="39080"/>
            </a:xfrm>
            <a:custGeom>
              <a:avLst/>
              <a:gdLst>
                <a:gd name="T0" fmla="*/ 5 w 26"/>
                <a:gd name="T1" fmla="*/ 19 h 19"/>
                <a:gd name="T2" fmla="*/ 1 w 26"/>
                <a:gd name="T3" fmla="*/ 17 h 19"/>
                <a:gd name="T4" fmla="*/ 3 w 26"/>
                <a:gd name="T5" fmla="*/ 11 h 19"/>
                <a:gd name="T6" fmla="*/ 18 w 26"/>
                <a:gd name="T7" fmla="*/ 2 h 19"/>
                <a:gd name="T8" fmla="*/ 25 w 26"/>
                <a:gd name="T9" fmla="*/ 3 h 19"/>
                <a:gd name="T10" fmla="*/ 23 w 26"/>
                <a:gd name="T11" fmla="*/ 10 h 19"/>
                <a:gd name="T12" fmla="*/ 7 w 26"/>
                <a:gd name="T13" fmla="*/ 19 h 19"/>
                <a:gd name="T14" fmla="*/ 5 w 26"/>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9">
                  <a:moveTo>
                    <a:pt x="5" y="19"/>
                  </a:moveTo>
                  <a:cubicBezTo>
                    <a:pt x="3" y="19"/>
                    <a:pt x="2" y="19"/>
                    <a:pt x="1" y="17"/>
                  </a:cubicBezTo>
                  <a:cubicBezTo>
                    <a:pt x="0" y="15"/>
                    <a:pt x="0" y="12"/>
                    <a:pt x="3" y="11"/>
                  </a:cubicBezTo>
                  <a:cubicBezTo>
                    <a:pt x="8" y="8"/>
                    <a:pt x="13" y="5"/>
                    <a:pt x="18" y="2"/>
                  </a:cubicBezTo>
                  <a:cubicBezTo>
                    <a:pt x="21" y="0"/>
                    <a:pt x="23" y="1"/>
                    <a:pt x="25" y="3"/>
                  </a:cubicBezTo>
                  <a:cubicBezTo>
                    <a:pt x="26" y="5"/>
                    <a:pt x="25" y="8"/>
                    <a:pt x="23" y="10"/>
                  </a:cubicBezTo>
                  <a:cubicBezTo>
                    <a:pt x="18" y="13"/>
                    <a:pt x="12" y="16"/>
                    <a:pt x="7" y="19"/>
                  </a:cubicBezTo>
                  <a:cubicBezTo>
                    <a:pt x="6" y="19"/>
                    <a:pt x="6" y="19"/>
                    <a:pt x="5" y="19"/>
                  </a:cubicBezTo>
                  <a:close/>
                </a:path>
              </a:pathLst>
            </a:custGeom>
            <a:solidFill>
              <a:srgbClr val="C7E5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2" name="iṥļíḓè"/>
            <p:cNvSpPr/>
            <p:nvPr userDrawn="1"/>
          </p:nvSpPr>
          <p:spPr bwMode="auto">
            <a:xfrm>
              <a:off x="5561684" y="1827790"/>
              <a:ext cx="17764" cy="17764"/>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3" name="iŝľîḋè"/>
            <p:cNvSpPr/>
            <p:nvPr userDrawn="1"/>
          </p:nvSpPr>
          <p:spPr bwMode="auto">
            <a:xfrm>
              <a:off x="5559316" y="1780420"/>
              <a:ext cx="14211" cy="14211"/>
            </a:xfrm>
            <a:custGeom>
              <a:avLst/>
              <a:gdLst>
                <a:gd name="T0" fmla="*/ 3 w 7"/>
                <a:gd name="T1" fmla="*/ 7 h 7"/>
                <a:gd name="T2" fmla="*/ 5 w 7"/>
                <a:gd name="T3" fmla="*/ 5 h 7"/>
                <a:gd name="T4" fmla="*/ 3 w 7"/>
                <a:gd name="T5" fmla="*/ 0 h 7"/>
                <a:gd name="T6" fmla="*/ 2 w 7"/>
                <a:gd name="T7" fmla="*/ 5 h 7"/>
                <a:gd name="T8" fmla="*/ 3 w 7"/>
                <a:gd name="T9" fmla="*/ 7 h 7"/>
              </a:gdLst>
              <a:ahLst/>
              <a:cxnLst>
                <a:cxn ang="0">
                  <a:pos x="T0" y="T1"/>
                </a:cxn>
                <a:cxn ang="0">
                  <a:pos x="T2" y="T3"/>
                </a:cxn>
                <a:cxn ang="0">
                  <a:pos x="T4" y="T5"/>
                </a:cxn>
                <a:cxn ang="0">
                  <a:pos x="T6" y="T7"/>
                </a:cxn>
                <a:cxn ang="0">
                  <a:pos x="T8" y="T9"/>
                </a:cxn>
              </a:cxnLst>
              <a:rect l="0" t="0" r="r" b="b"/>
              <a:pathLst>
                <a:path w="7" h="7">
                  <a:moveTo>
                    <a:pt x="3" y="7"/>
                  </a:moveTo>
                  <a:cubicBezTo>
                    <a:pt x="3" y="6"/>
                    <a:pt x="4" y="5"/>
                    <a:pt x="5" y="5"/>
                  </a:cubicBezTo>
                  <a:cubicBezTo>
                    <a:pt x="7" y="4"/>
                    <a:pt x="6" y="0"/>
                    <a:pt x="3" y="0"/>
                  </a:cubicBezTo>
                  <a:cubicBezTo>
                    <a:pt x="1" y="0"/>
                    <a:pt x="0" y="4"/>
                    <a:pt x="2" y="5"/>
                  </a:cubicBezTo>
                  <a:cubicBezTo>
                    <a:pt x="3" y="5"/>
                    <a:pt x="3" y="6"/>
                    <a:pt x="3"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4" name="íšľiḓé"/>
            <p:cNvSpPr/>
            <p:nvPr userDrawn="1"/>
          </p:nvSpPr>
          <p:spPr bwMode="auto">
            <a:xfrm>
              <a:off x="6658287" y="1800552"/>
              <a:ext cx="24869" cy="21316"/>
            </a:xfrm>
            <a:custGeom>
              <a:avLst/>
              <a:gdLst>
                <a:gd name="T0" fmla="*/ 6 w 12"/>
                <a:gd name="T1" fmla="*/ 10 h 10"/>
                <a:gd name="T2" fmla="*/ 6 w 12"/>
                <a:gd name="T3" fmla="*/ 0 h 10"/>
                <a:gd name="T4" fmla="*/ 6 w 12"/>
                <a:gd name="T5" fmla="*/ 10 h 10"/>
              </a:gdLst>
              <a:ahLst/>
              <a:cxnLst>
                <a:cxn ang="0">
                  <a:pos x="T0" y="T1"/>
                </a:cxn>
                <a:cxn ang="0">
                  <a:pos x="T2" y="T3"/>
                </a:cxn>
                <a:cxn ang="0">
                  <a:pos x="T4" y="T5"/>
                </a:cxn>
              </a:cxnLst>
              <a:rect l="0" t="0" r="r" b="b"/>
              <a:pathLst>
                <a:path w="12" h="10">
                  <a:moveTo>
                    <a:pt x="6" y="10"/>
                  </a:moveTo>
                  <a:cubicBezTo>
                    <a:pt x="12" y="10"/>
                    <a:pt x="12" y="0"/>
                    <a:pt x="6" y="0"/>
                  </a:cubicBezTo>
                  <a:cubicBezTo>
                    <a:pt x="0" y="0"/>
                    <a:pt x="0" y="10"/>
                    <a:pt x="6"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5" name="iṩḻîḋe"/>
            <p:cNvSpPr/>
            <p:nvPr userDrawn="1"/>
          </p:nvSpPr>
          <p:spPr bwMode="auto">
            <a:xfrm>
              <a:off x="6168013" y="1856212"/>
              <a:ext cx="13027" cy="10659"/>
            </a:xfrm>
            <a:custGeom>
              <a:avLst/>
              <a:gdLst>
                <a:gd name="T0" fmla="*/ 3 w 6"/>
                <a:gd name="T1" fmla="*/ 5 h 5"/>
                <a:gd name="T2" fmla="*/ 3 w 6"/>
                <a:gd name="T3" fmla="*/ 0 h 5"/>
                <a:gd name="T4" fmla="*/ 3 w 6"/>
                <a:gd name="T5" fmla="*/ 5 h 5"/>
              </a:gdLst>
              <a:ahLst/>
              <a:cxnLst>
                <a:cxn ang="0">
                  <a:pos x="T0" y="T1"/>
                </a:cxn>
                <a:cxn ang="0">
                  <a:pos x="T2" y="T3"/>
                </a:cxn>
                <a:cxn ang="0">
                  <a:pos x="T4" y="T5"/>
                </a:cxn>
              </a:cxnLst>
              <a:rect l="0" t="0" r="r" b="b"/>
              <a:pathLst>
                <a:path w="6" h="5">
                  <a:moveTo>
                    <a:pt x="3" y="5"/>
                  </a:moveTo>
                  <a:cubicBezTo>
                    <a:pt x="6" y="5"/>
                    <a:pt x="6" y="0"/>
                    <a:pt x="3" y="0"/>
                  </a:cubicBezTo>
                  <a:cubicBezTo>
                    <a:pt x="0" y="0"/>
                    <a:pt x="0"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6" name="îSľîḓê"/>
            <p:cNvSpPr/>
            <p:nvPr userDrawn="1"/>
          </p:nvSpPr>
          <p:spPr bwMode="auto">
            <a:xfrm>
              <a:off x="6310122" y="2005425"/>
              <a:ext cx="16579" cy="13027"/>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7" name="îşļîďe"/>
            <p:cNvSpPr/>
            <p:nvPr userDrawn="1"/>
          </p:nvSpPr>
          <p:spPr bwMode="auto">
            <a:xfrm>
              <a:off x="7509754" y="2032662"/>
              <a:ext cx="26053" cy="26053"/>
            </a:xfrm>
            <a:custGeom>
              <a:avLst/>
              <a:gdLst>
                <a:gd name="T0" fmla="*/ 6 w 13"/>
                <a:gd name="T1" fmla="*/ 13 h 13"/>
                <a:gd name="T2" fmla="*/ 10 w 13"/>
                <a:gd name="T3" fmla="*/ 11 h 13"/>
                <a:gd name="T4" fmla="*/ 13 w 13"/>
                <a:gd name="T5" fmla="*/ 7 h 13"/>
                <a:gd name="T6" fmla="*/ 10 w 13"/>
                <a:gd name="T7" fmla="*/ 2 h 13"/>
                <a:gd name="T8" fmla="*/ 6 w 13"/>
                <a:gd name="T9" fmla="*/ 1 h 13"/>
                <a:gd name="T10" fmla="*/ 0 w 13"/>
                <a:gd name="T11" fmla="*/ 7 h 13"/>
                <a:gd name="T12" fmla="*/ 6 w 13"/>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13" h="13">
                  <a:moveTo>
                    <a:pt x="6" y="13"/>
                  </a:moveTo>
                  <a:cubicBezTo>
                    <a:pt x="8" y="12"/>
                    <a:pt x="9" y="12"/>
                    <a:pt x="10" y="11"/>
                  </a:cubicBezTo>
                  <a:cubicBezTo>
                    <a:pt x="12" y="10"/>
                    <a:pt x="13" y="9"/>
                    <a:pt x="13" y="7"/>
                  </a:cubicBezTo>
                  <a:cubicBezTo>
                    <a:pt x="13" y="5"/>
                    <a:pt x="12" y="3"/>
                    <a:pt x="10" y="2"/>
                  </a:cubicBezTo>
                  <a:cubicBezTo>
                    <a:pt x="9" y="1"/>
                    <a:pt x="8" y="1"/>
                    <a:pt x="6" y="1"/>
                  </a:cubicBezTo>
                  <a:cubicBezTo>
                    <a:pt x="3" y="0"/>
                    <a:pt x="0" y="4"/>
                    <a:pt x="0" y="7"/>
                  </a:cubicBezTo>
                  <a:cubicBezTo>
                    <a:pt x="1" y="10"/>
                    <a:pt x="3" y="13"/>
                    <a:pt x="6" y="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8" name="îŝḻíḓé"/>
            <p:cNvSpPr/>
            <p:nvPr userDrawn="1"/>
          </p:nvSpPr>
          <p:spPr bwMode="auto">
            <a:xfrm>
              <a:off x="7443437" y="2245825"/>
              <a:ext cx="16579" cy="11842"/>
            </a:xfrm>
            <a:custGeom>
              <a:avLst/>
              <a:gdLst>
                <a:gd name="T0" fmla="*/ 4 w 8"/>
                <a:gd name="T1" fmla="*/ 6 h 6"/>
                <a:gd name="T2" fmla="*/ 4 w 8"/>
                <a:gd name="T3" fmla="*/ 0 h 6"/>
                <a:gd name="T4" fmla="*/ 4 w 8"/>
                <a:gd name="T5" fmla="*/ 6 h 6"/>
              </a:gdLst>
              <a:ahLst/>
              <a:cxnLst>
                <a:cxn ang="0">
                  <a:pos x="T0" y="T1"/>
                </a:cxn>
                <a:cxn ang="0">
                  <a:pos x="T2" y="T3"/>
                </a:cxn>
                <a:cxn ang="0">
                  <a:pos x="T4" y="T5"/>
                </a:cxn>
              </a:cxnLst>
              <a:rect l="0" t="0" r="r" b="b"/>
              <a:pathLst>
                <a:path w="8" h="6">
                  <a:moveTo>
                    <a:pt x="4" y="6"/>
                  </a:moveTo>
                  <a:cubicBezTo>
                    <a:pt x="8" y="6"/>
                    <a:pt x="8"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9" name="îŝḻíḓê"/>
            <p:cNvSpPr/>
            <p:nvPr userDrawn="1"/>
          </p:nvSpPr>
          <p:spPr bwMode="auto">
            <a:xfrm>
              <a:off x="7550017" y="2552543"/>
              <a:ext cx="18948" cy="17764"/>
            </a:xfrm>
            <a:custGeom>
              <a:avLst/>
              <a:gdLst>
                <a:gd name="T0" fmla="*/ 2 w 9"/>
                <a:gd name="T1" fmla="*/ 7 h 9"/>
                <a:gd name="T2" fmla="*/ 3 w 9"/>
                <a:gd name="T3" fmla="*/ 7 h 9"/>
                <a:gd name="T4" fmla="*/ 9 w 9"/>
                <a:gd name="T5" fmla="*/ 5 h 9"/>
                <a:gd name="T6" fmla="*/ 3 w 9"/>
                <a:gd name="T7" fmla="*/ 2 h 9"/>
                <a:gd name="T8" fmla="*/ 2 w 9"/>
                <a:gd name="T9" fmla="*/ 3 h 9"/>
                <a:gd name="T10" fmla="*/ 2 w 9"/>
                <a:gd name="T11" fmla="*/ 7 h 9"/>
              </a:gdLst>
              <a:ahLst/>
              <a:cxnLst>
                <a:cxn ang="0">
                  <a:pos x="T0" y="T1"/>
                </a:cxn>
                <a:cxn ang="0">
                  <a:pos x="T2" y="T3"/>
                </a:cxn>
                <a:cxn ang="0">
                  <a:pos x="T4" y="T5"/>
                </a:cxn>
                <a:cxn ang="0">
                  <a:pos x="T6" y="T7"/>
                </a:cxn>
                <a:cxn ang="0">
                  <a:pos x="T8" y="T9"/>
                </a:cxn>
                <a:cxn ang="0">
                  <a:pos x="T10" y="T11"/>
                </a:cxn>
              </a:cxnLst>
              <a:rect l="0" t="0" r="r" b="b"/>
              <a:pathLst>
                <a:path w="9" h="9">
                  <a:moveTo>
                    <a:pt x="2" y="7"/>
                  </a:moveTo>
                  <a:cubicBezTo>
                    <a:pt x="3" y="7"/>
                    <a:pt x="3" y="7"/>
                    <a:pt x="3" y="7"/>
                  </a:cubicBezTo>
                  <a:cubicBezTo>
                    <a:pt x="5" y="9"/>
                    <a:pt x="9" y="8"/>
                    <a:pt x="9" y="5"/>
                  </a:cubicBezTo>
                  <a:cubicBezTo>
                    <a:pt x="9" y="2"/>
                    <a:pt x="5" y="0"/>
                    <a:pt x="3" y="2"/>
                  </a:cubicBezTo>
                  <a:cubicBezTo>
                    <a:pt x="2" y="3"/>
                    <a:pt x="2" y="3"/>
                    <a:pt x="2" y="3"/>
                  </a:cubicBezTo>
                  <a:cubicBezTo>
                    <a:pt x="0" y="3"/>
                    <a:pt x="0" y="6"/>
                    <a:pt x="2"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0" name="íslïďe"/>
            <p:cNvSpPr/>
            <p:nvPr userDrawn="1"/>
          </p:nvSpPr>
          <p:spPr bwMode="auto">
            <a:xfrm>
              <a:off x="4581136" y="2623597"/>
              <a:ext cx="21316" cy="16579"/>
            </a:xfrm>
            <a:custGeom>
              <a:avLst/>
              <a:gdLst>
                <a:gd name="T0" fmla="*/ 5 w 10"/>
                <a:gd name="T1" fmla="*/ 8 h 8"/>
                <a:gd name="T2" fmla="*/ 5 w 10"/>
                <a:gd name="T3" fmla="*/ 0 h 8"/>
                <a:gd name="T4" fmla="*/ 5 w 10"/>
                <a:gd name="T5" fmla="*/ 8 h 8"/>
              </a:gdLst>
              <a:ahLst/>
              <a:cxnLst>
                <a:cxn ang="0">
                  <a:pos x="T0" y="T1"/>
                </a:cxn>
                <a:cxn ang="0">
                  <a:pos x="T2" y="T3"/>
                </a:cxn>
                <a:cxn ang="0">
                  <a:pos x="T4" y="T5"/>
                </a:cxn>
              </a:cxnLst>
              <a:rect l="0" t="0" r="r" b="b"/>
              <a:pathLst>
                <a:path w="10" h="8">
                  <a:moveTo>
                    <a:pt x="5" y="8"/>
                  </a:moveTo>
                  <a:cubicBezTo>
                    <a:pt x="10" y="8"/>
                    <a:pt x="10" y="0"/>
                    <a:pt x="5" y="0"/>
                  </a:cubicBezTo>
                  <a:cubicBezTo>
                    <a:pt x="0" y="0"/>
                    <a:pt x="0" y="8"/>
                    <a:pt x="5"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1" name="ïŝlíḓé"/>
            <p:cNvSpPr/>
            <p:nvPr userDrawn="1"/>
          </p:nvSpPr>
          <p:spPr bwMode="auto">
            <a:xfrm>
              <a:off x="4341920" y="2382013"/>
              <a:ext cx="20132" cy="21316"/>
            </a:xfrm>
            <a:custGeom>
              <a:avLst/>
              <a:gdLst>
                <a:gd name="T0" fmla="*/ 6 w 10"/>
                <a:gd name="T1" fmla="*/ 2 h 10"/>
                <a:gd name="T2" fmla="*/ 6 w 10"/>
                <a:gd name="T3" fmla="*/ 3 h 10"/>
                <a:gd name="T4" fmla="*/ 8 w 10"/>
                <a:gd name="T5" fmla="*/ 2 h 10"/>
                <a:gd name="T6" fmla="*/ 2 w 10"/>
                <a:gd name="T7" fmla="*/ 3 h 10"/>
                <a:gd name="T8" fmla="*/ 5 w 10"/>
                <a:gd name="T9" fmla="*/ 10 h 10"/>
                <a:gd name="T10" fmla="*/ 9 w 10"/>
                <a:gd name="T11" fmla="*/ 5 h 10"/>
                <a:gd name="T12" fmla="*/ 9 w 10"/>
                <a:gd name="T13" fmla="*/ 3 h 10"/>
                <a:gd name="T14" fmla="*/ 8 w 10"/>
                <a:gd name="T15" fmla="*/ 1 h 10"/>
                <a:gd name="T16" fmla="*/ 6 w 10"/>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6" y="2"/>
                  </a:moveTo>
                  <a:cubicBezTo>
                    <a:pt x="7" y="2"/>
                    <a:pt x="7" y="2"/>
                    <a:pt x="6" y="3"/>
                  </a:cubicBezTo>
                  <a:cubicBezTo>
                    <a:pt x="7" y="3"/>
                    <a:pt x="7" y="2"/>
                    <a:pt x="8" y="2"/>
                  </a:cubicBezTo>
                  <a:cubicBezTo>
                    <a:pt x="6" y="1"/>
                    <a:pt x="3" y="1"/>
                    <a:pt x="2" y="3"/>
                  </a:cubicBezTo>
                  <a:cubicBezTo>
                    <a:pt x="0" y="6"/>
                    <a:pt x="2" y="9"/>
                    <a:pt x="5" y="10"/>
                  </a:cubicBezTo>
                  <a:cubicBezTo>
                    <a:pt x="8" y="10"/>
                    <a:pt x="10" y="8"/>
                    <a:pt x="9" y="5"/>
                  </a:cubicBezTo>
                  <a:cubicBezTo>
                    <a:pt x="9" y="4"/>
                    <a:pt x="9" y="3"/>
                    <a:pt x="9" y="3"/>
                  </a:cubicBezTo>
                  <a:cubicBezTo>
                    <a:pt x="8" y="2"/>
                    <a:pt x="8" y="2"/>
                    <a:pt x="8" y="1"/>
                  </a:cubicBezTo>
                  <a:cubicBezTo>
                    <a:pt x="8"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2" name="ïṥ1îdè"/>
            <p:cNvSpPr/>
            <p:nvPr userDrawn="1"/>
          </p:nvSpPr>
          <p:spPr bwMode="auto">
            <a:xfrm>
              <a:off x="5243124" y="1641864"/>
              <a:ext cx="33159" cy="23685"/>
            </a:xfrm>
            <a:custGeom>
              <a:avLst/>
              <a:gdLst>
                <a:gd name="T0" fmla="*/ 8 w 16"/>
                <a:gd name="T1" fmla="*/ 12 h 12"/>
                <a:gd name="T2" fmla="*/ 8 w 16"/>
                <a:gd name="T3" fmla="*/ 0 h 12"/>
                <a:gd name="T4" fmla="*/ 8 w 16"/>
                <a:gd name="T5" fmla="*/ 12 h 12"/>
              </a:gdLst>
              <a:ahLst/>
              <a:cxnLst>
                <a:cxn ang="0">
                  <a:pos x="T0" y="T1"/>
                </a:cxn>
                <a:cxn ang="0">
                  <a:pos x="T2" y="T3"/>
                </a:cxn>
                <a:cxn ang="0">
                  <a:pos x="T4" y="T5"/>
                </a:cxn>
              </a:cxnLst>
              <a:rect l="0" t="0" r="r" b="b"/>
              <a:pathLst>
                <a:path w="16" h="12">
                  <a:moveTo>
                    <a:pt x="8" y="12"/>
                  </a:moveTo>
                  <a:cubicBezTo>
                    <a:pt x="16" y="12"/>
                    <a:pt x="16" y="0"/>
                    <a:pt x="8" y="0"/>
                  </a:cubicBezTo>
                  <a:cubicBezTo>
                    <a:pt x="0" y="0"/>
                    <a:pt x="0" y="12"/>
                    <a:pt x="8"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3" name="ïŝḻiḍe"/>
            <p:cNvSpPr/>
            <p:nvPr userDrawn="1"/>
          </p:nvSpPr>
          <p:spPr bwMode="auto">
            <a:xfrm>
              <a:off x="6293542" y="1526994"/>
              <a:ext cx="30790" cy="23685"/>
            </a:xfrm>
            <a:custGeom>
              <a:avLst/>
              <a:gdLst>
                <a:gd name="T0" fmla="*/ 7 w 15"/>
                <a:gd name="T1" fmla="*/ 12 h 12"/>
                <a:gd name="T2" fmla="*/ 7 w 15"/>
                <a:gd name="T3" fmla="*/ 0 h 12"/>
                <a:gd name="T4" fmla="*/ 7 w 15"/>
                <a:gd name="T5" fmla="*/ 12 h 12"/>
              </a:gdLst>
              <a:ahLst/>
              <a:cxnLst>
                <a:cxn ang="0">
                  <a:pos x="T0" y="T1"/>
                </a:cxn>
                <a:cxn ang="0">
                  <a:pos x="T2" y="T3"/>
                </a:cxn>
                <a:cxn ang="0">
                  <a:pos x="T4" y="T5"/>
                </a:cxn>
              </a:cxnLst>
              <a:rect l="0" t="0" r="r" b="b"/>
              <a:pathLst>
                <a:path w="15" h="12">
                  <a:moveTo>
                    <a:pt x="7" y="12"/>
                  </a:moveTo>
                  <a:cubicBezTo>
                    <a:pt x="15" y="12"/>
                    <a:pt x="15" y="0"/>
                    <a:pt x="7" y="0"/>
                  </a:cubicBezTo>
                  <a:cubicBezTo>
                    <a:pt x="0" y="0"/>
                    <a:pt x="0" y="12"/>
                    <a:pt x="7"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4" name="îŝḷíďé"/>
            <p:cNvSpPr/>
            <p:nvPr userDrawn="1"/>
          </p:nvSpPr>
          <p:spPr bwMode="auto">
            <a:xfrm>
              <a:off x="6691446" y="2350038"/>
              <a:ext cx="17764" cy="14211"/>
            </a:xfrm>
            <a:custGeom>
              <a:avLst/>
              <a:gdLst>
                <a:gd name="T0" fmla="*/ 4 w 9"/>
                <a:gd name="T1" fmla="*/ 7 h 7"/>
                <a:gd name="T2" fmla="*/ 4 w 9"/>
                <a:gd name="T3" fmla="*/ 0 h 7"/>
                <a:gd name="T4" fmla="*/ 4 w 9"/>
                <a:gd name="T5" fmla="*/ 7 h 7"/>
              </a:gdLst>
              <a:ahLst/>
              <a:cxnLst>
                <a:cxn ang="0">
                  <a:pos x="T0" y="T1"/>
                </a:cxn>
                <a:cxn ang="0">
                  <a:pos x="T2" y="T3"/>
                </a:cxn>
                <a:cxn ang="0">
                  <a:pos x="T4" y="T5"/>
                </a:cxn>
              </a:cxnLst>
              <a:rect l="0" t="0" r="r" b="b"/>
              <a:pathLst>
                <a:path w="9" h="7">
                  <a:moveTo>
                    <a:pt x="4" y="7"/>
                  </a:moveTo>
                  <a:cubicBezTo>
                    <a:pt x="9" y="7"/>
                    <a:pt x="9" y="0"/>
                    <a:pt x="4" y="0"/>
                  </a:cubicBezTo>
                  <a:cubicBezTo>
                    <a:pt x="0" y="0"/>
                    <a:pt x="0" y="7"/>
                    <a:pt x="4"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5" name="i$lîdé"/>
            <p:cNvSpPr/>
            <p:nvPr userDrawn="1"/>
          </p:nvSpPr>
          <p:spPr bwMode="auto">
            <a:xfrm>
              <a:off x="7137904" y="1942660"/>
              <a:ext cx="22501" cy="22501"/>
            </a:xfrm>
            <a:custGeom>
              <a:avLst/>
              <a:gdLst>
                <a:gd name="T0" fmla="*/ 5 w 11"/>
                <a:gd name="T1" fmla="*/ 11 h 11"/>
                <a:gd name="T2" fmla="*/ 11 w 11"/>
                <a:gd name="T3" fmla="*/ 6 h 11"/>
                <a:gd name="T4" fmla="*/ 5 w 11"/>
                <a:gd name="T5" fmla="*/ 0 h 11"/>
                <a:gd name="T6" fmla="*/ 0 w 11"/>
                <a:gd name="T7" fmla="*/ 6 h 11"/>
                <a:gd name="T8" fmla="*/ 5 w 11"/>
                <a:gd name="T9" fmla="*/ 11 h 11"/>
              </a:gdLst>
              <a:ahLst/>
              <a:cxnLst>
                <a:cxn ang="0">
                  <a:pos x="T0" y="T1"/>
                </a:cxn>
                <a:cxn ang="0">
                  <a:pos x="T2" y="T3"/>
                </a:cxn>
                <a:cxn ang="0">
                  <a:pos x="T4" y="T5"/>
                </a:cxn>
                <a:cxn ang="0">
                  <a:pos x="T6" y="T7"/>
                </a:cxn>
                <a:cxn ang="0">
                  <a:pos x="T8" y="T9"/>
                </a:cxn>
              </a:cxnLst>
              <a:rect l="0" t="0" r="r" b="b"/>
              <a:pathLst>
                <a:path w="11" h="11">
                  <a:moveTo>
                    <a:pt x="5" y="11"/>
                  </a:moveTo>
                  <a:cubicBezTo>
                    <a:pt x="8" y="11"/>
                    <a:pt x="11" y="9"/>
                    <a:pt x="11" y="6"/>
                  </a:cubicBezTo>
                  <a:cubicBezTo>
                    <a:pt x="11" y="3"/>
                    <a:pt x="9" y="0"/>
                    <a:pt x="5" y="0"/>
                  </a:cubicBezTo>
                  <a:cubicBezTo>
                    <a:pt x="2" y="0"/>
                    <a:pt x="0" y="3"/>
                    <a:pt x="0" y="6"/>
                  </a:cubicBezTo>
                  <a:cubicBezTo>
                    <a:pt x="0" y="9"/>
                    <a:pt x="2" y="11"/>
                    <a:pt x="5"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6" name="îŝ1íḓè"/>
            <p:cNvSpPr/>
            <p:nvPr userDrawn="1"/>
          </p:nvSpPr>
          <p:spPr bwMode="auto">
            <a:xfrm>
              <a:off x="7154482" y="1760288"/>
              <a:ext cx="22501" cy="2486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7" name="ï$ḻiḑe"/>
            <p:cNvSpPr/>
            <p:nvPr userDrawn="1"/>
          </p:nvSpPr>
          <p:spPr bwMode="auto">
            <a:xfrm>
              <a:off x="8029634" y="2496883"/>
              <a:ext cx="24869" cy="24869"/>
            </a:xfrm>
            <a:custGeom>
              <a:avLst/>
              <a:gdLst>
                <a:gd name="T0" fmla="*/ 6 w 12"/>
                <a:gd name="T1" fmla="*/ 12 h 12"/>
                <a:gd name="T2" fmla="*/ 12 w 12"/>
                <a:gd name="T3" fmla="*/ 6 h 12"/>
                <a:gd name="T4" fmla="*/ 6 w 12"/>
                <a:gd name="T5" fmla="*/ 0 h 12"/>
                <a:gd name="T6" fmla="*/ 0 w 12"/>
                <a:gd name="T7" fmla="*/ 6 h 12"/>
                <a:gd name="T8" fmla="*/ 6 w 12"/>
                <a:gd name="T9" fmla="*/ 12 h 12"/>
              </a:gdLst>
              <a:ahLst/>
              <a:cxnLst>
                <a:cxn ang="0">
                  <a:pos x="T0" y="T1"/>
                </a:cxn>
                <a:cxn ang="0">
                  <a:pos x="T2" y="T3"/>
                </a:cxn>
                <a:cxn ang="0">
                  <a:pos x="T4" y="T5"/>
                </a:cxn>
                <a:cxn ang="0">
                  <a:pos x="T6" y="T7"/>
                </a:cxn>
                <a:cxn ang="0">
                  <a:pos x="T8" y="T9"/>
                </a:cxn>
              </a:cxnLst>
              <a:rect l="0" t="0" r="r" b="b"/>
              <a:pathLst>
                <a:path w="12" h="12">
                  <a:moveTo>
                    <a:pt x="6" y="12"/>
                  </a:moveTo>
                  <a:cubicBezTo>
                    <a:pt x="9" y="12"/>
                    <a:pt x="12" y="9"/>
                    <a:pt x="12" y="6"/>
                  </a:cubicBezTo>
                  <a:cubicBezTo>
                    <a:pt x="11" y="3"/>
                    <a:pt x="9" y="0"/>
                    <a:pt x="6" y="0"/>
                  </a:cubicBezTo>
                  <a:cubicBezTo>
                    <a:pt x="3" y="0"/>
                    <a:pt x="0" y="3"/>
                    <a:pt x="0" y="6"/>
                  </a:cubicBezTo>
                  <a:cubicBezTo>
                    <a:pt x="0" y="9"/>
                    <a:pt x="3" y="12"/>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8" name="îşļîḑe"/>
            <p:cNvSpPr/>
            <p:nvPr userDrawn="1"/>
          </p:nvSpPr>
          <p:spPr bwMode="auto">
            <a:xfrm>
              <a:off x="4479292" y="2974131"/>
              <a:ext cx="14211" cy="14211"/>
            </a:xfrm>
            <a:custGeom>
              <a:avLst/>
              <a:gdLst>
                <a:gd name="T0" fmla="*/ 1 w 7"/>
                <a:gd name="T1" fmla="*/ 7 h 7"/>
                <a:gd name="T2" fmla="*/ 2 w 7"/>
                <a:gd name="T3" fmla="*/ 6 h 7"/>
                <a:gd name="T4" fmla="*/ 3 w 7"/>
                <a:gd name="T5" fmla="*/ 7 h 7"/>
                <a:gd name="T6" fmla="*/ 5 w 7"/>
                <a:gd name="T7" fmla="*/ 6 h 7"/>
                <a:gd name="T8" fmla="*/ 5 w 7"/>
                <a:gd name="T9" fmla="*/ 2 h 7"/>
                <a:gd name="T10" fmla="*/ 1 w 7"/>
                <a:gd name="T11" fmla="*/ 2 h 7"/>
                <a:gd name="T12" fmla="*/ 0 w 7"/>
                <a:gd name="T13" fmla="*/ 4 h 7"/>
                <a:gd name="T14" fmla="*/ 1 w 7"/>
                <a:gd name="T15" fmla="*/ 5 h 7"/>
                <a:gd name="T16" fmla="*/ 0 w 7"/>
                <a:gd name="T17" fmla="*/ 6 h 7"/>
                <a:gd name="T18" fmla="*/ 1 w 7"/>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1" y="7"/>
                  </a:moveTo>
                  <a:cubicBezTo>
                    <a:pt x="2" y="7"/>
                    <a:pt x="2" y="7"/>
                    <a:pt x="2" y="6"/>
                  </a:cubicBezTo>
                  <a:cubicBezTo>
                    <a:pt x="2" y="7"/>
                    <a:pt x="2" y="7"/>
                    <a:pt x="3" y="7"/>
                  </a:cubicBezTo>
                  <a:cubicBezTo>
                    <a:pt x="4" y="7"/>
                    <a:pt x="4" y="7"/>
                    <a:pt x="5" y="6"/>
                  </a:cubicBezTo>
                  <a:cubicBezTo>
                    <a:pt x="6" y="5"/>
                    <a:pt x="7" y="3"/>
                    <a:pt x="5" y="2"/>
                  </a:cubicBezTo>
                  <a:cubicBezTo>
                    <a:pt x="4" y="0"/>
                    <a:pt x="2" y="0"/>
                    <a:pt x="1" y="2"/>
                  </a:cubicBezTo>
                  <a:cubicBezTo>
                    <a:pt x="1" y="2"/>
                    <a:pt x="0" y="3"/>
                    <a:pt x="0" y="4"/>
                  </a:cubicBezTo>
                  <a:cubicBezTo>
                    <a:pt x="0" y="4"/>
                    <a:pt x="0" y="5"/>
                    <a:pt x="1" y="5"/>
                  </a:cubicBezTo>
                  <a:cubicBezTo>
                    <a:pt x="0" y="5"/>
                    <a:pt x="0" y="5"/>
                    <a:pt x="0" y="6"/>
                  </a:cubicBezTo>
                  <a:cubicBezTo>
                    <a:pt x="0" y="6"/>
                    <a:pt x="1" y="7"/>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9" name="ï$ļiḋè"/>
            <p:cNvSpPr/>
            <p:nvPr userDrawn="1"/>
          </p:nvSpPr>
          <p:spPr bwMode="auto">
            <a:xfrm>
              <a:off x="4987329" y="3870598"/>
              <a:ext cx="123161" cy="78160"/>
            </a:xfrm>
            <a:custGeom>
              <a:avLst/>
              <a:gdLst>
                <a:gd name="T0" fmla="*/ 50 w 60"/>
                <a:gd name="T1" fmla="*/ 16 h 38"/>
                <a:gd name="T2" fmla="*/ 58 w 60"/>
                <a:gd name="T3" fmla="*/ 30 h 38"/>
                <a:gd name="T4" fmla="*/ 43 w 60"/>
                <a:gd name="T5" fmla="*/ 36 h 38"/>
                <a:gd name="T6" fmla="*/ 9 w 60"/>
                <a:gd name="T7" fmla="*/ 22 h 38"/>
                <a:gd name="T8" fmla="*/ 2 w 60"/>
                <a:gd name="T9" fmla="*/ 8 h 38"/>
                <a:gd name="T10" fmla="*/ 17 w 60"/>
                <a:gd name="T11" fmla="*/ 3 h 38"/>
                <a:gd name="T12" fmla="*/ 50 w 60"/>
                <a:gd name="T13" fmla="*/ 16 h 38"/>
              </a:gdLst>
              <a:ahLst/>
              <a:cxnLst>
                <a:cxn ang="0">
                  <a:pos x="T0" y="T1"/>
                </a:cxn>
                <a:cxn ang="0">
                  <a:pos x="T2" y="T3"/>
                </a:cxn>
                <a:cxn ang="0">
                  <a:pos x="T4" y="T5"/>
                </a:cxn>
                <a:cxn ang="0">
                  <a:pos x="T6" y="T7"/>
                </a:cxn>
                <a:cxn ang="0">
                  <a:pos x="T8" y="T9"/>
                </a:cxn>
                <a:cxn ang="0">
                  <a:pos x="T10" y="T11"/>
                </a:cxn>
                <a:cxn ang="0">
                  <a:pos x="T12" y="T13"/>
                </a:cxn>
              </a:cxnLst>
              <a:rect l="0" t="0" r="r" b="b"/>
              <a:pathLst>
                <a:path w="60" h="38">
                  <a:moveTo>
                    <a:pt x="50" y="16"/>
                  </a:moveTo>
                  <a:cubicBezTo>
                    <a:pt x="57" y="19"/>
                    <a:pt x="60" y="25"/>
                    <a:pt x="58" y="30"/>
                  </a:cubicBezTo>
                  <a:cubicBezTo>
                    <a:pt x="55" y="36"/>
                    <a:pt x="49" y="38"/>
                    <a:pt x="43" y="36"/>
                  </a:cubicBezTo>
                  <a:cubicBezTo>
                    <a:pt x="9" y="22"/>
                    <a:pt x="9" y="22"/>
                    <a:pt x="9" y="22"/>
                  </a:cubicBezTo>
                  <a:cubicBezTo>
                    <a:pt x="3" y="20"/>
                    <a:pt x="0" y="14"/>
                    <a:pt x="2" y="8"/>
                  </a:cubicBezTo>
                  <a:cubicBezTo>
                    <a:pt x="4" y="3"/>
                    <a:pt x="11" y="0"/>
                    <a:pt x="17" y="3"/>
                  </a:cubicBezTo>
                  <a:lnTo>
                    <a:pt x="50" y="16"/>
                  </a:lnTo>
                  <a:close/>
                </a:path>
              </a:pathLst>
            </a:custGeom>
            <a:solidFill>
              <a:srgbClr val="1183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0" name="íṥḷîḋé"/>
            <p:cNvSpPr/>
            <p:nvPr userDrawn="1"/>
          </p:nvSpPr>
          <p:spPr bwMode="auto">
            <a:xfrm>
              <a:off x="4975486" y="3794806"/>
              <a:ext cx="123161" cy="81713"/>
            </a:xfrm>
            <a:custGeom>
              <a:avLst/>
              <a:gdLst>
                <a:gd name="T0" fmla="*/ 51 w 60"/>
                <a:gd name="T1" fmla="*/ 16 h 40"/>
                <a:gd name="T2" fmla="*/ 58 w 60"/>
                <a:gd name="T3" fmla="*/ 31 h 40"/>
                <a:gd name="T4" fmla="*/ 43 w 60"/>
                <a:gd name="T5" fmla="*/ 37 h 40"/>
                <a:gd name="T6" fmla="*/ 9 w 60"/>
                <a:gd name="T7" fmla="*/ 24 h 40"/>
                <a:gd name="T8" fmla="*/ 2 w 60"/>
                <a:gd name="T9" fmla="*/ 9 h 40"/>
                <a:gd name="T10" fmla="*/ 18 w 60"/>
                <a:gd name="T11" fmla="*/ 3 h 40"/>
                <a:gd name="T12" fmla="*/ 51 w 60"/>
                <a:gd name="T13" fmla="*/ 16 h 40"/>
              </a:gdLst>
              <a:ahLst/>
              <a:cxnLst>
                <a:cxn ang="0">
                  <a:pos x="T0" y="T1"/>
                </a:cxn>
                <a:cxn ang="0">
                  <a:pos x="T2" y="T3"/>
                </a:cxn>
                <a:cxn ang="0">
                  <a:pos x="T4" y="T5"/>
                </a:cxn>
                <a:cxn ang="0">
                  <a:pos x="T6" y="T7"/>
                </a:cxn>
                <a:cxn ang="0">
                  <a:pos x="T8" y="T9"/>
                </a:cxn>
                <a:cxn ang="0">
                  <a:pos x="T10" y="T11"/>
                </a:cxn>
                <a:cxn ang="0">
                  <a:pos x="T12" y="T13"/>
                </a:cxn>
              </a:cxnLst>
              <a:rect l="0" t="0" r="r" b="b"/>
              <a:pathLst>
                <a:path w="60" h="40">
                  <a:moveTo>
                    <a:pt x="51" y="16"/>
                  </a:moveTo>
                  <a:cubicBezTo>
                    <a:pt x="57" y="19"/>
                    <a:pt x="60" y="26"/>
                    <a:pt x="58" y="31"/>
                  </a:cubicBezTo>
                  <a:cubicBezTo>
                    <a:pt x="56" y="37"/>
                    <a:pt x="49" y="40"/>
                    <a:pt x="43" y="37"/>
                  </a:cubicBezTo>
                  <a:cubicBezTo>
                    <a:pt x="9" y="24"/>
                    <a:pt x="9" y="24"/>
                    <a:pt x="9" y="24"/>
                  </a:cubicBezTo>
                  <a:cubicBezTo>
                    <a:pt x="3" y="22"/>
                    <a:pt x="0" y="15"/>
                    <a:pt x="2" y="9"/>
                  </a:cubicBezTo>
                  <a:cubicBezTo>
                    <a:pt x="5" y="3"/>
                    <a:pt x="12" y="0"/>
                    <a:pt x="18" y="3"/>
                  </a:cubicBezTo>
                  <a:lnTo>
                    <a:pt x="51" y="16"/>
                  </a:lnTo>
                  <a:close/>
                </a:path>
              </a:pathLst>
            </a:custGeom>
            <a:solidFill>
              <a:srgbClr val="1183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1" name="í$ľídè"/>
            <p:cNvSpPr/>
            <p:nvPr userDrawn="1"/>
          </p:nvSpPr>
          <p:spPr bwMode="auto">
            <a:xfrm>
              <a:off x="4956539" y="3716647"/>
              <a:ext cx="123161" cy="84081"/>
            </a:xfrm>
            <a:custGeom>
              <a:avLst/>
              <a:gdLst>
                <a:gd name="T0" fmla="*/ 52 w 60"/>
                <a:gd name="T1" fmla="*/ 16 h 41"/>
                <a:gd name="T2" fmla="*/ 58 w 60"/>
                <a:gd name="T3" fmla="*/ 32 h 41"/>
                <a:gd name="T4" fmla="*/ 42 w 60"/>
                <a:gd name="T5" fmla="*/ 39 h 41"/>
                <a:gd name="T6" fmla="*/ 9 w 60"/>
                <a:gd name="T7" fmla="*/ 25 h 41"/>
                <a:gd name="T8" fmla="*/ 2 w 60"/>
                <a:gd name="T9" fmla="*/ 9 h 41"/>
                <a:gd name="T10" fmla="*/ 18 w 60"/>
                <a:gd name="T11" fmla="*/ 2 h 41"/>
                <a:gd name="T12" fmla="*/ 52 w 60"/>
                <a:gd name="T13" fmla="*/ 16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52" y="16"/>
                  </a:moveTo>
                  <a:cubicBezTo>
                    <a:pt x="58" y="18"/>
                    <a:pt x="60" y="26"/>
                    <a:pt x="58" y="32"/>
                  </a:cubicBezTo>
                  <a:cubicBezTo>
                    <a:pt x="56" y="37"/>
                    <a:pt x="49" y="41"/>
                    <a:pt x="42" y="39"/>
                  </a:cubicBezTo>
                  <a:cubicBezTo>
                    <a:pt x="9" y="25"/>
                    <a:pt x="9" y="25"/>
                    <a:pt x="9" y="25"/>
                  </a:cubicBezTo>
                  <a:cubicBezTo>
                    <a:pt x="3" y="23"/>
                    <a:pt x="0" y="15"/>
                    <a:pt x="2" y="9"/>
                  </a:cubicBezTo>
                  <a:cubicBezTo>
                    <a:pt x="5" y="4"/>
                    <a:pt x="12" y="0"/>
                    <a:pt x="18" y="2"/>
                  </a:cubicBezTo>
                  <a:lnTo>
                    <a:pt x="52" y="16"/>
                  </a:lnTo>
                  <a:close/>
                </a:path>
              </a:pathLst>
            </a:custGeom>
            <a:solidFill>
              <a:srgbClr val="1183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2" name="íṩḻîḋe"/>
            <p:cNvSpPr/>
            <p:nvPr userDrawn="1"/>
          </p:nvSpPr>
          <p:spPr bwMode="auto">
            <a:xfrm>
              <a:off x="5206413" y="3317559"/>
              <a:ext cx="123161" cy="82897"/>
            </a:xfrm>
            <a:custGeom>
              <a:avLst/>
              <a:gdLst>
                <a:gd name="T0" fmla="*/ 42 w 60"/>
                <a:gd name="T1" fmla="*/ 37 h 40"/>
                <a:gd name="T2" fmla="*/ 58 w 60"/>
                <a:gd name="T3" fmla="*/ 31 h 40"/>
                <a:gd name="T4" fmla="*/ 51 w 60"/>
                <a:gd name="T5" fmla="*/ 16 h 40"/>
                <a:gd name="T6" fmla="*/ 17 w 60"/>
                <a:gd name="T7" fmla="*/ 3 h 40"/>
                <a:gd name="T8" fmla="*/ 2 w 60"/>
                <a:gd name="T9" fmla="*/ 9 h 40"/>
                <a:gd name="T10" fmla="*/ 9 w 60"/>
                <a:gd name="T11" fmla="*/ 24 h 40"/>
                <a:gd name="T12" fmla="*/ 42 w 60"/>
                <a:gd name="T13" fmla="*/ 37 h 40"/>
              </a:gdLst>
              <a:ahLst/>
              <a:cxnLst>
                <a:cxn ang="0">
                  <a:pos x="T0" y="T1"/>
                </a:cxn>
                <a:cxn ang="0">
                  <a:pos x="T2" y="T3"/>
                </a:cxn>
                <a:cxn ang="0">
                  <a:pos x="T4" y="T5"/>
                </a:cxn>
                <a:cxn ang="0">
                  <a:pos x="T6" y="T7"/>
                </a:cxn>
                <a:cxn ang="0">
                  <a:pos x="T8" y="T9"/>
                </a:cxn>
                <a:cxn ang="0">
                  <a:pos x="T10" y="T11"/>
                </a:cxn>
                <a:cxn ang="0">
                  <a:pos x="T12" y="T13"/>
                </a:cxn>
              </a:cxnLst>
              <a:rect l="0" t="0" r="r" b="b"/>
              <a:pathLst>
                <a:path w="60" h="40">
                  <a:moveTo>
                    <a:pt x="42" y="37"/>
                  </a:moveTo>
                  <a:cubicBezTo>
                    <a:pt x="49" y="40"/>
                    <a:pt x="56" y="37"/>
                    <a:pt x="58" y="31"/>
                  </a:cubicBezTo>
                  <a:cubicBezTo>
                    <a:pt x="60" y="25"/>
                    <a:pt x="57" y="18"/>
                    <a:pt x="51" y="16"/>
                  </a:cubicBezTo>
                  <a:cubicBezTo>
                    <a:pt x="17" y="3"/>
                    <a:pt x="17" y="3"/>
                    <a:pt x="17" y="3"/>
                  </a:cubicBezTo>
                  <a:cubicBezTo>
                    <a:pt x="11" y="0"/>
                    <a:pt x="4" y="3"/>
                    <a:pt x="2" y="9"/>
                  </a:cubicBezTo>
                  <a:cubicBezTo>
                    <a:pt x="0" y="15"/>
                    <a:pt x="3" y="21"/>
                    <a:pt x="9" y="24"/>
                  </a:cubicBezTo>
                  <a:lnTo>
                    <a:pt x="42" y="37"/>
                  </a:lnTo>
                  <a:close/>
                </a:path>
              </a:pathLst>
            </a:custGeom>
            <a:solidFill>
              <a:srgbClr val="1183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3" name="iṥ1îďê"/>
            <p:cNvSpPr/>
            <p:nvPr userDrawn="1"/>
          </p:nvSpPr>
          <p:spPr bwMode="auto">
            <a:xfrm>
              <a:off x="5147201" y="3364929"/>
              <a:ext cx="123161" cy="81713"/>
            </a:xfrm>
            <a:custGeom>
              <a:avLst/>
              <a:gdLst>
                <a:gd name="T0" fmla="*/ 42 w 60"/>
                <a:gd name="T1" fmla="*/ 38 h 40"/>
                <a:gd name="T2" fmla="*/ 58 w 60"/>
                <a:gd name="T3" fmla="*/ 31 h 40"/>
                <a:gd name="T4" fmla="*/ 51 w 60"/>
                <a:gd name="T5" fmla="*/ 16 h 40"/>
                <a:gd name="T6" fmla="*/ 17 w 60"/>
                <a:gd name="T7" fmla="*/ 3 h 40"/>
                <a:gd name="T8" fmla="*/ 2 w 60"/>
                <a:gd name="T9" fmla="*/ 9 h 40"/>
                <a:gd name="T10" fmla="*/ 9 w 60"/>
                <a:gd name="T11" fmla="*/ 24 h 40"/>
                <a:gd name="T12" fmla="*/ 42 w 60"/>
                <a:gd name="T13" fmla="*/ 38 h 40"/>
              </a:gdLst>
              <a:ahLst/>
              <a:cxnLst>
                <a:cxn ang="0">
                  <a:pos x="T0" y="T1"/>
                </a:cxn>
                <a:cxn ang="0">
                  <a:pos x="T2" y="T3"/>
                </a:cxn>
                <a:cxn ang="0">
                  <a:pos x="T4" y="T5"/>
                </a:cxn>
                <a:cxn ang="0">
                  <a:pos x="T6" y="T7"/>
                </a:cxn>
                <a:cxn ang="0">
                  <a:pos x="T8" y="T9"/>
                </a:cxn>
                <a:cxn ang="0">
                  <a:pos x="T10" y="T11"/>
                </a:cxn>
                <a:cxn ang="0">
                  <a:pos x="T12" y="T13"/>
                </a:cxn>
              </a:cxnLst>
              <a:rect l="0" t="0" r="r" b="b"/>
              <a:pathLst>
                <a:path w="60" h="40">
                  <a:moveTo>
                    <a:pt x="42" y="38"/>
                  </a:moveTo>
                  <a:cubicBezTo>
                    <a:pt x="48" y="40"/>
                    <a:pt x="55" y="37"/>
                    <a:pt x="58" y="31"/>
                  </a:cubicBezTo>
                  <a:cubicBezTo>
                    <a:pt x="60" y="26"/>
                    <a:pt x="57" y="19"/>
                    <a:pt x="51" y="16"/>
                  </a:cubicBezTo>
                  <a:cubicBezTo>
                    <a:pt x="17" y="3"/>
                    <a:pt x="17" y="3"/>
                    <a:pt x="17" y="3"/>
                  </a:cubicBezTo>
                  <a:cubicBezTo>
                    <a:pt x="11" y="0"/>
                    <a:pt x="4" y="3"/>
                    <a:pt x="2" y="9"/>
                  </a:cubicBezTo>
                  <a:cubicBezTo>
                    <a:pt x="0" y="15"/>
                    <a:pt x="3" y="22"/>
                    <a:pt x="9" y="24"/>
                  </a:cubicBezTo>
                  <a:lnTo>
                    <a:pt x="42" y="38"/>
                  </a:lnTo>
                  <a:close/>
                </a:path>
              </a:pathLst>
            </a:custGeom>
            <a:solidFill>
              <a:srgbClr val="1183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4" name="ïŝļiḓê"/>
            <p:cNvSpPr/>
            <p:nvPr userDrawn="1"/>
          </p:nvSpPr>
          <p:spPr bwMode="auto">
            <a:xfrm>
              <a:off x="5079699" y="3407562"/>
              <a:ext cx="125529" cy="80528"/>
            </a:xfrm>
            <a:custGeom>
              <a:avLst/>
              <a:gdLst>
                <a:gd name="T0" fmla="*/ 43 w 61"/>
                <a:gd name="T1" fmla="*/ 37 h 39"/>
                <a:gd name="T2" fmla="*/ 59 w 61"/>
                <a:gd name="T3" fmla="*/ 31 h 39"/>
                <a:gd name="T4" fmla="*/ 52 w 61"/>
                <a:gd name="T5" fmla="*/ 15 h 39"/>
                <a:gd name="T6" fmla="*/ 18 w 61"/>
                <a:gd name="T7" fmla="*/ 2 h 39"/>
                <a:gd name="T8" fmla="*/ 3 w 61"/>
                <a:gd name="T9" fmla="*/ 8 h 39"/>
                <a:gd name="T10" fmla="*/ 10 w 61"/>
                <a:gd name="T11" fmla="*/ 24 h 39"/>
                <a:gd name="T12" fmla="*/ 43 w 61"/>
                <a:gd name="T13" fmla="*/ 37 h 39"/>
              </a:gdLst>
              <a:ahLst/>
              <a:cxnLst>
                <a:cxn ang="0">
                  <a:pos x="T0" y="T1"/>
                </a:cxn>
                <a:cxn ang="0">
                  <a:pos x="T2" y="T3"/>
                </a:cxn>
                <a:cxn ang="0">
                  <a:pos x="T4" y="T5"/>
                </a:cxn>
                <a:cxn ang="0">
                  <a:pos x="T6" y="T7"/>
                </a:cxn>
                <a:cxn ang="0">
                  <a:pos x="T8" y="T9"/>
                </a:cxn>
                <a:cxn ang="0">
                  <a:pos x="T10" y="T11"/>
                </a:cxn>
                <a:cxn ang="0">
                  <a:pos x="T12" y="T13"/>
                </a:cxn>
              </a:cxnLst>
              <a:rect l="0" t="0" r="r" b="b"/>
              <a:pathLst>
                <a:path w="61" h="39">
                  <a:moveTo>
                    <a:pt x="43" y="37"/>
                  </a:moveTo>
                  <a:cubicBezTo>
                    <a:pt x="49" y="39"/>
                    <a:pt x="56" y="36"/>
                    <a:pt x="59" y="31"/>
                  </a:cubicBezTo>
                  <a:cubicBezTo>
                    <a:pt x="61" y="25"/>
                    <a:pt x="58" y="18"/>
                    <a:pt x="52" y="15"/>
                  </a:cubicBezTo>
                  <a:cubicBezTo>
                    <a:pt x="18" y="2"/>
                    <a:pt x="18" y="2"/>
                    <a:pt x="18" y="2"/>
                  </a:cubicBezTo>
                  <a:cubicBezTo>
                    <a:pt x="12" y="0"/>
                    <a:pt x="5" y="3"/>
                    <a:pt x="3" y="8"/>
                  </a:cubicBezTo>
                  <a:cubicBezTo>
                    <a:pt x="0" y="14"/>
                    <a:pt x="4" y="21"/>
                    <a:pt x="10" y="24"/>
                  </a:cubicBezTo>
                  <a:lnTo>
                    <a:pt x="43" y="37"/>
                  </a:lnTo>
                  <a:close/>
                </a:path>
              </a:pathLst>
            </a:custGeom>
            <a:solidFill>
              <a:srgbClr val="1183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5" name="ïśļïďè"/>
            <p:cNvSpPr/>
            <p:nvPr userDrawn="1"/>
          </p:nvSpPr>
          <p:spPr bwMode="auto">
            <a:xfrm>
              <a:off x="5024041" y="3274927"/>
              <a:ext cx="425141" cy="325665"/>
            </a:xfrm>
            <a:custGeom>
              <a:avLst/>
              <a:gdLst>
                <a:gd name="T0" fmla="*/ 0 w 359"/>
                <a:gd name="T1" fmla="*/ 209 h 275"/>
                <a:gd name="T2" fmla="*/ 296 w 359"/>
                <a:gd name="T3" fmla="*/ 0 h 275"/>
                <a:gd name="T4" fmla="*/ 359 w 359"/>
                <a:gd name="T5" fmla="*/ 24 h 275"/>
                <a:gd name="T6" fmla="*/ 166 w 359"/>
                <a:gd name="T7" fmla="*/ 275 h 275"/>
                <a:gd name="T8" fmla="*/ 0 w 359"/>
                <a:gd name="T9" fmla="*/ 209 h 275"/>
              </a:gdLst>
              <a:ahLst/>
              <a:cxnLst>
                <a:cxn ang="0">
                  <a:pos x="T0" y="T1"/>
                </a:cxn>
                <a:cxn ang="0">
                  <a:pos x="T2" y="T3"/>
                </a:cxn>
                <a:cxn ang="0">
                  <a:pos x="T4" y="T5"/>
                </a:cxn>
                <a:cxn ang="0">
                  <a:pos x="T6" y="T7"/>
                </a:cxn>
                <a:cxn ang="0">
                  <a:pos x="T8" y="T9"/>
                </a:cxn>
              </a:cxnLst>
              <a:rect l="0" t="0" r="r" b="b"/>
              <a:pathLst>
                <a:path w="359" h="275">
                  <a:moveTo>
                    <a:pt x="0" y="209"/>
                  </a:moveTo>
                  <a:lnTo>
                    <a:pt x="296" y="0"/>
                  </a:lnTo>
                  <a:lnTo>
                    <a:pt x="359" y="24"/>
                  </a:lnTo>
                  <a:lnTo>
                    <a:pt x="166" y="275"/>
                  </a:lnTo>
                  <a:lnTo>
                    <a:pt x="0" y="209"/>
                  </a:lnTo>
                  <a:close/>
                </a:path>
              </a:pathLst>
            </a:custGeom>
            <a:solidFill>
              <a:srgbClr val="EDF0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6" name="í$ḻíḓè"/>
            <p:cNvSpPr/>
            <p:nvPr userDrawn="1"/>
          </p:nvSpPr>
          <p:spPr bwMode="auto">
            <a:xfrm>
              <a:off x="5024041" y="3274927"/>
              <a:ext cx="425141" cy="325665"/>
            </a:xfrm>
            <a:custGeom>
              <a:avLst/>
              <a:gdLst>
                <a:gd name="T0" fmla="*/ 0 w 359"/>
                <a:gd name="T1" fmla="*/ 209 h 275"/>
                <a:gd name="T2" fmla="*/ 296 w 359"/>
                <a:gd name="T3" fmla="*/ 0 h 275"/>
                <a:gd name="T4" fmla="*/ 359 w 359"/>
                <a:gd name="T5" fmla="*/ 24 h 275"/>
                <a:gd name="T6" fmla="*/ 166 w 359"/>
                <a:gd name="T7" fmla="*/ 275 h 275"/>
              </a:gdLst>
              <a:ahLst/>
              <a:cxnLst>
                <a:cxn ang="0">
                  <a:pos x="T0" y="T1"/>
                </a:cxn>
                <a:cxn ang="0">
                  <a:pos x="T2" y="T3"/>
                </a:cxn>
                <a:cxn ang="0">
                  <a:pos x="T4" y="T5"/>
                </a:cxn>
                <a:cxn ang="0">
                  <a:pos x="T6" y="T7"/>
                </a:cxn>
              </a:cxnLst>
              <a:rect l="0" t="0" r="r" b="b"/>
              <a:pathLst>
                <a:path w="359" h="275">
                  <a:moveTo>
                    <a:pt x="0" y="209"/>
                  </a:moveTo>
                  <a:lnTo>
                    <a:pt x="296" y="0"/>
                  </a:lnTo>
                  <a:lnTo>
                    <a:pt x="359" y="24"/>
                  </a:lnTo>
                  <a:lnTo>
                    <a:pt x="166" y="2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7" name="îSḷíḋe"/>
            <p:cNvSpPr/>
            <p:nvPr userDrawn="1"/>
          </p:nvSpPr>
          <p:spPr bwMode="auto">
            <a:xfrm>
              <a:off x="4983776" y="3623093"/>
              <a:ext cx="197768" cy="448826"/>
            </a:xfrm>
            <a:custGeom>
              <a:avLst/>
              <a:gdLst>
                <a:gd name="T0" fmla="*/ 0 w 167"/>
                <a:gd name="T1" fmla="*/ 0 h 379"/>
                <a:gd name="T2" fmla="*/ 72 w 167"/>
                <a:gd name="T3" fmla="*/ 354 h 379"/>
                <a:gd name="T4" fmla="*/ 135 w 167"/>
                <a:gd name="T5" fmla="*/ 379 h 379"/>
                <a:gd name="T6" fmla="*/ 167 w 167"/>
                <a:gd name="T7" fmla="*/ 66 h 379"/>
                <a:gd name="T8" fmla="*/ 0 w 167"/>
                <a:gd name="T9" fmla="*/ 0 h 379"/>
              </a:gdLst>
              <a:ahLst/>
              <a:cxnLst>
                <a:cxn ang="0">
                  <a:pos x="T0" y="T1"/>
                </a:cxn>
                <a:cxn ang="0">
                  <a:pos x="T2" y="T3"/>
                </a:cxn>
                <a:cxn ang="0">
                  <a:pos x="T4" y="T5"/>
                </a:cxn>
                <a:cxn ang="0">
                  <a:pos x="T6" y="T7"/>
                </a:cxn>
                <a:cxn ang="0">
                  <a:pos x="T8" y="T9"/>
                </a:cxn>
              </a:cxnLst>
              <a:rect l="0" t="0" r="r" b="b"/>
              <a:pathLst>
                <a:path w="167" h="379">
                  <a:moveTo>
                    <a:pt x="0" y="0"/>
                  </a:moveTo>
                  <a:lnTo>
                    <a:pt x="72" y="354"/>
                  </a:lnTo>
                  <a:lnTo>
                    <a:pt x="135" y="379"/>
                  </a:lnTo>
                  <a:lnTo>
                    <a:pt x="167" y="66"/>
                  </a:lnTo>
                  <a:lnTo>
                    <a:pt x="0" y="0"/>
                  </a:lnTo>
                  <a:close/>
                </a:path>
              </a:pathLst>
            </a:custGeom>
            <a:solidFill>
              <a:srgbClr val="EDF0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8" name="i$ḻíḋé"/>
            <p:cNvSpPr/>
            <p:nvPr userDrawn="1"/>
          </p:nvSpPr>
          <p:spPr bwMode="auto">
            <a:xfrm>
              <a:off x="4983776" y="3623093"/>
              <a:ext cx="197768" cy="448826"/>
            </a:xfrm>
            <a:custGeom>
              <a:avLst/>
              <a:gdLst>
                <a:gd name="T0" fmla="*/ 0 w 167"/>
                <a:gd name="T1" fmla="*/ 0 h 379"/>
                <a:gd name="T2" fmla="*/ 72 w 167"/>
                <a:gd name="T3" fmla="*/ 354 h 379"/>
                <a:gd name="T4" fmla="*/ 135 w 167"/>
                <a:gd name="T5" fmla="*/ 379 h 379"/>
                <a:gd name="T6" fmla="*/ 167 w 167"/>
                <a:gd name="T7" fmla="*/ 66 h 379"/>
              </a:gdLst>
              <a:ahLst/>
              <a:cxnLst>
                <a:cxn ang="0">
                  <a:pos x="T0" y="T1"/>
                </a:cxn>
                <a:cxn ang="0">
                  <a:pos x="T2" y="T3"/>
                </a:cxn>
                <a:cxn ang="0">
                  <a:pos x="T4" y="T5"/>
                </a:cxn>
                <a:cxn ang="0">
                  <a:pos x="T6" y="T7"/>
                </a:cxn>
              </a:cxnLst>
              <a:rect l="0" t="0" r="r" b="b"/>
              <a:pathLst>
                <a:path w="167" h="379">
                  <a:moveTo>
                    <a:pt x="0" y="0"/>
                  </a:moveTo>
                  <a:lnTo>
                    <a:pt x="72" y="354"/>
                  </a:lnTo>
                  <a:lnTo>
                    <a:pt x="135" y="379"/>
                  </a:lnTo>
                  <a:lnTo>
                    <a:pt x="167"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9" name="išļïḓé"/>
            <p:cNvSpPr/>
            <p:nvPr userDrawn="1"/>
          </p:nvSpPr>
          <p:spPr bwMode="auto">
            <a:xfrm>
              <a:off x="5374575" y="3629012"/>
              <a:ext cx="112503" cy="108950"/>
            </a:xfrm>
            <a:custGeom>
              <a:avLst/>
              <a:gdLst>
                <a:gd name="T0" fmla="*/ 0 w 95"/>
                <a:gd name="T1" fmla="*/ 66 h 92"/>
                <a:gd name="T2" fmla="*/ 80 w 95"/>
                <a:gd name="T3" fmla="*/ 0 h 92"/>
                <a:gd name="T4" fmla="*/ 95 w 95"/>
                <a:gd name="T5" fmla="*/ 5 h 92"/>
                <a:gd name="T6" fmla="*/ 64 w 95"/>
                <a:gd name="T7" fmla="*/ 92 h 92"/>
                <a:gd name="T8" fmla="*/ 0 w 95"/>
                <a:gd name="T9" fmla="*/ 66 h 92"/>
              </a:gdLst>
              <a:ahLst/>
              <a:cxnLst>
                <a:cxn ang="0">
                  <a:pos x="T0" y="T1"/>
                </a:cxn>
                <a:cxn ang="0">
                  <a:pos x="T2" y="T3"/>
                </a:cxn>
                <a:cxn ang="0">
                  <a:pos x="T4" y="T5"/>
                </a:cxn>
                <a:cxn ang="0">
                  <a:pos x="T6" y="T7"/>
                </a:cxn>
                <a:cxn ang="0">
                  <a:pos x="T8" y="T9"/>
                </a:cxn>
              </a:cxnLst>
              <a:rect l="0" t="0" r="r" b="b"/>
              <a:pathLst>
                <a:path w="95" h="92">
                  <a:moveTo>
                    <a:pt x="0" y="66"/>
                  </a:moveTo>
                  <a:lnTo>
                    <a:pt x="80" y="0"/>
                  </a:lnTo>
                  <a:lnTo>
                    <a:pt x="95" y="5"/>
                  </a:lnTo>
                  <a:lnTo>
                    <a:pt x="64" y="92"/>
                  </a:lnTo>
                  <a:lnTo>
                    <a:pt x="0" y="66"/>
                  </a:lnTo>
                  <a:close/>
                </a:path>
              </a:pathLst>
            </a:custGeom>
            <a:solidFill>
              <a:srgbClr val="1183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0" name="iśļíḍê"/>
            <p:cNvSpPr/>
            <p:nvPr userDrawn="1"/>
          </p:nvSpPr>
          <p:spPr bwMode="auto">
            <a:xfrm>
              <a:off x="5374575" y="3629012"/>
              <a:ext cx="112503" cy="108950"/>
            </a:xfrm>
            <a:custGeom>
              <a:avLst/>
              <a:gdLst>
                <a:gd name="T0" fmla="*/ 0 w 95"/>
                <a:gd name="T1" fmla="*/ 66 h 92"/>
                <a:gd name="T2" fmla="*/ 80 w 95"/>
                <a:gd name="T3" fmla="*/ 0 h 92"/>
                <a:gd name="T4" fmla="*/ 95 w 95"/>
                <a:gd name="T5" fmla="*/ 5 h 92"/>
                <a:gd name="T6" fmla="*/ 64 w 95"/>
                <a:gd name="T7" fmla="*/ 92 h 92"/>
              </a:gdLst>
              <a:ahLst/>
              <a:cxnLst>
                <a:cxn ang="0">
                  <a:pos x="T0" y="T1"/>
                </a:cxn>
                <a:cxn ang="0">
                  <a:pos x="T2" y="T3"/>
                </a:cxn>
                <a:cxn ang="0">
                  <a:pos x="T4" y="T5"/>
                </a:cxn>
                <a:cxn ang="0">
                  <a:pos x="T6" y="T7"/>
                </a:cxn>
              </a:cxnLst>
              <a:rect l="0" t="0" r="r" b="b"/>
              <a:pathLst>
                <a:path w="95" h="92">
                  <a:moveTo>
                    <a:pt x="0" y="66"/>
                  </a:moveTo>
                  <a:lnTo>
                    <a:pt x="80" y="0"/>
                  </a:lnTo>
                  <a:lnTo>
                    <a:pt x="95" y="5"/>
                  </a:lnTo>
                  <a:lnTo>
                    <a:pt x="64"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1" name="ïṥļîḋe"/>
            <p:cNvSpPr/>
            <p:nvPr userDrawn="1"/>
          </p:nvSpPr>
          <p:spPr bwMode="auto">
            <a:xfrm>
              <a:off x="5362732" y="3735595"/>
              <a:ext cx="75791" cy="132635"/>
            </a:xfrm>
            <a:custGeom>
              <a:avLst/>
              <a:gdLst>
                <a:gd name="T0" fmla="*/ 0 w 64"/>
                <a:gd name="T1" fmla="*/ 0 h 112"/>
                <a:gd name="T2" fmla="*/ 12 w 64"/>
                <a:gd name="T3" fmla="*/ 105 h 112"/>
                <a:gd name="T4" fmla="*/ 28 w 64"/>
                <a:gd name="T5" fmla="*/ 112 h 112"/>
                <a:gd name="T6" fmla="*/ 64 w 64"/>
                <a:gd name="T7" fmla="*/ 26 h 112"/>
                <a:gd name="T8" fmla="*/ 0 w 64"/>
                <a:gd name="T9" fmla="*/ 0 h 112"/>
              </a:gdLst>
              <a:ahLst/>
              <a:cxnLst>
                <a:cxn ang="0">
                  <a:pos x="T0" y="T1"/>
                </a:cxn>
                <a:cxn ang="0">
                  <a:pos x="T2" y="T3"/>
                </a:cxn>
                <a:cxn ang="0">
                  <a:pos x="T4" y="T5"/>
                </a:cxn>
                <a:cxn ang="0">
                  <a:pos x="T6" y="T7"/>
                </a:cxn>
                <a:cxn ang="0">
                  <a:pos x="T8" y="T9"/>
                </a:cxn>
              </a:cxnLst>
              <a:rect l="0" t="0" r="r" b="b"/>
              <a:pathLst>
                <a:path w="64" h="112">
                  <a:moveTo>
                    <a:pt x="0" y="0"/>
                  </a:moveTo>
                  <a:lnTo>
                    <a:pt x="12" y="105"/>
                  </a:lnTo>
                  <a:lnTo>
                    <a:pt x="28" y="112"/>
                  </a:lnTo>
                  <a:lnTo>
                    <a:pt x="64" y="26"/>
                  </a:lnTo>
                  <a:lnTo>
                    <a:pt x="0" y="0"/>
                  </a:lnTo>
                  <a:close/>
                </a:path>
              </a:pathLst>
            </a:custGeom>
            <a:solidFill>
              <a:srgbClr val="1183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2" name="íṣḻîďê"/>
            <p:cNvSpPr/>
            <p:nvPr userDrawn="1"/>
          </p:nvSpPr>
          <p:spPr bwMode="auto">
            <a:xfrm>
              <a:off x="5362732" y="3735595"/>
              <a:ext cx="75791" cy="132635"/>
            </a:xfrm>
            <a:custGeom>
              <a:avLst/>
              <a:gdLst>
                <a:gd name="T0" fmla="*/ 0 w 64"/>
                <a:gd name="T1" fmla="*/ 0 h 112"/>
                <a:gd name="T2" fmla="*/ 12 w 64"/>
                <a:gd name="T3" fmla="*/ 105 h 112"/>
                <a:gd name="T4" fmla="*/ 28 w 64"/>
                <a:gd name="T5" fmla="*/ 112 h 112"/>
                <a:gd name="T6" fmla="*/ 64 w 64"/>
                <a:gd name="T7" fmla="*/ 26 h 112"/>
              </a:gdLst>
              <a:ahLst/>
              <a:cxnLst>
                <a:cxn ang="0">
                  <a:pos x="T0" y="T1"/>
                </a:cxn>
                <a:cxn ang="0">
                  <a:pos x="T2" y="T3"/>
                </a:cxn>
                <a:cxn ang="0">
                  <a:pos x="T4" y="T5"/>
                </a:cxn>
                <a:cxn ang="0">
                  <a:pos x="T6" y="T7"/>
                </a:cxn>
              </a:cxnLst>
              <a:rect l="0" t="0" r="r" b="b"/>
              <a:pathLst>
                <a:path w="64" h="112">
                  <a:moveTo>
                    <a:pt x="0" y="0"/>
                  </a:moveTo>
                  <a:lnTo>
                    <a:pt x="12" y="105"/>
                  </a:lnTo>
                  <a:lnTo>
                    <a:pt x="28" y="112"/>
                  </a:lnTo>
                  <a:lnTo>
                    <a:pt x="64"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3" name="iṥľíďè"/>
            <p:cNvSpPr/>
            <p:nvPr userDrawn="1"/>
          </p:nvSpPr>
          <p:spPr bwMode="auto">
            <a:xfrm>
              <a:off x="4776535" y="3445457"/>
              <a:ext cx="712911" cy="355271"/>
            </a:xfrm>
            <a:custGeom>
              <a:avLst/>
              <a:gdLst>
                <a:gd name="T0" fmla="*/ 326 w 348"/>
                <a:gd name="T1" fmla="*/ 122 h 174"/>
                <a:gd name="T2" fmla="*/ 342 w 348"/>
                <a:gd name="T3" fmla="*/ 155 h 174"/>
                <a:gd name="T4" fmla="*/ 341 w 348"/>
                <a:gd name="T5" fmla="*/ 157 h 174"/>
                <a:gd name="T6" fmla="*/ 307 w 348"/>
                <a:gd name="T7" fmla="*/ 169 h 174"/>
                <a:gd name="T8" fmla="*/ 28 w 348"/>
                <a:gd name="T9" fmla="*/ 68 h 174"/>
                <a:gd name="T10" fmla="*/ 5 w 348"/>
                <a:gd name="T11" fmla="*/ 23 h 174"/>
                <a:gd name="T12" fmla="*/ 6 w 348"/>
                <a:gd name="T13" fmla="*/ 21 h 174"/>
                <a:gd name="T14" fmla="*/ 54 w 348"/>
                <a:gd name="T15" fmla="*/ 4 h 174"/>
                <a:gd name="T16" fmla="*/ 326 w 348"/>
                <a:gd name="T17" fmla="*/ 1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 h="174">
                  <a:moveTo>
                    <a:pt x="326" y="122"/>
                  </a:moveTo>
                  <a:cubicBezTo>
                    <a:pt x="340" y="128"/>
                    <a:pt x="348" y="141"/>
                    <a:pt x="342" y="155"/>
                  </a:cubicBezTo>
                  <a:cubicBezTo>
                    <a:pt x="341" y="157"/>
                    <a:pt x="341" y="157"/>
                    <a:pt x="341" y="157"/>
                  </a:cubicBezTo>
                  <a:cubicBezTo>
                    <a:pt x="336" y="171"/>
                    <a:pt x="321" y="174"/>
                    <a:pt x="307" y="169"/>
                  </a:cubicBezTo>
                  <a:cubicBezTo>
                    <a:pt x="28" y="68"/>
                    <a:pt x="28" y="68"/>
                    <a:pt x="28" y="68"/>
                  </a:cubicBezTo>
                  <a:cubicBezTo>
                    <a:pt x="19" y="64"/>
                    <a:pt x="0" y="37"/>
                    <a:pt x="5" y="23"/>
                  </a:cubicBezTo>
                  <a:cubicBezTo>
                    <a:pt x="6" y="21"/>
                    <a:pt x="6" y="21"/>
                    <a:pt x="6" y="21"/>
                  </a:cubicBezTo>
                  <a:cubicBezTo>
                    <a:pt x="12" y="7"/>
                    <a:pt x="44" y="0"/>
                    <a:pt x="54" y="4"/>
                  </a:cubicBezTo>
                  <a:lnTo>
                    <a:pt x="326" y="12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4" name="ïṥ1ïḑe"/>
            <p:cNvSpPr/>
            <p:nvPr userDrawn="1"/>
          </p:nvSpPr>
          <p:spPr bwMode="auto">
            <a:xfrm>
              <a:off x="4815615" y="3463219"/>
              <a:ext cx="59212" cy="95924"/>
            </a:xfrm>
            <a:custGeom>
              <a:avLst/>
              <a:gdLst>
                <a:gd name="T0" fmla="*/ 29 w 29"/>
                <a:gd name="T1" fmla="*/ 8 h 47"/>
                <a:gd name="T2" fmla="*/ 14 w 29"/>
                <a:gd name="T3" fmla="*/ 43 h 47"/>
                <a:gd name="T4" fmla="*/ 6 w 29"/>
                <a:gd name="T5" fmla="*/ 47 h 47"/>
                <a:gd name="T6" fmla="*/ 24 w 29"/>
                <a:gd name="T7" fmla="*/ 0 h 47"/>
                <a:gd name="T8" fmla="*/ 29 w 29"/>
                <a:gd name="T9" fmla="*/ 8 h 47"/>
              </a:gdLst>
              <a:ahLst/>
              <a:cxnLst>
                <a:cxn ang="0">
                  <a:pos x="T0" y="T1"/>
                </a:cxn>
                <a:cxn ang="0">
                  <a:pos x="T2" y="T3"/>
                </a:cxn>
                <a:cxn ang="0">
                  <a:pos x="T4" y="T5"/>
                </a:cxn>
                <a:cxn ang="0">
                  <a:pos x="T6" y="T7"/>
                </a:cxn>
                <a:cxn ang="0">
                  <a:pos x="T8" y="T9"/>
                </a:cxn>
              </a:cxnLst>
              <a:rect l="0" t="0" r="r" b="b"/>
              <a:pathLst>
                <a:path w="29" h="47">
                  <a:moveTo>
                    <a:pt x="29" y="8"/>
                  </a:moveTo>
                  <a:cubicBezTo>
                    <a:pt x="6" y="22"/>
                    <a:pt x="14" y="43"/>
                    <a:pt x="14" y="43"/>
                  </a:cubicBezTo>
                  <a:cubicBezTo>
                    <a:pt x="6" y="47"/>
                    <a:pt x="6" y="47"/>
                    <a:pt x="6" y="47"/>
                  </a:cubicBezTo>
                  <a:cubicBezTo>
                    <a:pt x="2" y="37"/>
                    <a:pt x="0" y="15"/>
                    <a:pt x="24" y="0"/>
                  </a:cubicBezTo>
                  <a:lnTo>
                    <a:pt x="29" y="8"/>
                  </a:lnTo>
                  <a:close/>
                </a:path>
              </a:pathLst>
            </a:custGeom>
            <a:solidFill>
              <a:srgbClr val="1183D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5" name="îṣľíḍè"/>
            <p:cNvSpPr/>
            <p:nvPr userDrawn="1"/>
          </p:nvSpPr>
          <p:spPr bwMode="auto">
            <a:xfrm>
              <a:off x="5021672" y="3524800"/>
              <a:ext cx="299612" cy="137371"/>
            </a:xfrm>
            <a:custGeom>
              <a:avLst/>
              <a:gdLst>
                <a:gd name="T0" fmla="*/ 1 w 146"/>
                <a:gd name="T1" fmla="*/ 3 h 67"/>
                <a:gd name="T2" fmla="*/ 145 w 146"/>
                <a:gd name="T3" fmla="*/ 66 h 67"/>
                <a:gd name="T4" fmla="*/ 145 w 146"/>
                <a:gd name="T5" fmla="*/ 64 h 67"/>
                <a:gd name="T6" fmla="*/ 2 w 146"/>
                <a:gd name="T7" fmla="*/ 1 h 67"/>
                <a:gd name="T8" fmla="*/ 1 w 146"/>
                <a:gd name="T9" fmla="*/ 3 h 67"/>
              </a:gdLst>
              <a:ahLst/>
              <a:cxnLst>
                <a:cxn ang="0">
                  <a:pos x="T0" y="T1"/>
                </a:cxn>
                <a:cxn ang="0">
                  <a:pos x="T2" y="T3"/>
                </a:cxn>
                <a:cxn ang="0">
                  <a:pos x="T4" y="T5"/>
                </a:cxn>
                <a:cxn ang="0">
                  <a:pos x="T6" y="T7"/>
                </a:cxn>
                <a:cxn ang="0">
                  <a:pos x="T8" y="T9"/>
                </a:cxn>
              </a:cxnLst>
              <a:rect l="0" t="0" r="r" b="b"/>
              <a:pathLst>
                <a:path w="146" h="67">
                  <a:moveTo>
                    <a:pt x="1" y="3"/>
                  </a:moveTo>
                  <a:cubicBezTo>
                    <a:pt x="48" y="25"/>
                    <a:pt x="96" y="46"/>
                    <a:pt x="145" y="66"/>
                  </a:cubicBezTo>
                  <a:cubicBezTo>
                    <a:pt x="146" y="67"/>
                    <a:pt x="146" y="65"/>
                    <a:pt x="145" y="64"/>
                  </a:cubicBezTo>
                  <a:cubicBezTo>
                    <a:pt x="97" y="44"/>
                    <a:pt x="49" y="23"/>
                    <a:pt x="2" y="1"/>
                  </a:cubicBezTo>
                  <a:cubicBezTo>
                    <a:pt x="1" y="0"/>
                    <a:pt x="0" y="2"/>
                    <a:pt x="1" y="3"/>
                  </a:cubicBezTo>
                  <a:close/>
                </a:path>
              </a:pathLst>
            </a:custGeom>
            <a:solidFill>
              <a:srgbClr val="CECE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6" name="ïśļïḑé"/>
            <p:cNvSpPr/>
            <p:nvPr userDrawn="1"/>
          </p:nvSpPr>
          <p:spPr bwMode="auto">
            <a:xfrm>
              <a:off x="5405365" y="3768753"/>
              <a:ext cx="50923" cy="20132"/>
            </a:xfrm>
            <a:custGeom>
              <a:avLst/>
              <a:gdLst>
                <a:gd name="T0" fmla="*/ 1 w 25"/>
                <a:gd name="T1" fmla="*/ 5 h 10"/>
                <a:gd name="T2" fmla="*/ 24 w 25"/>
                <a:gd name="T3" fmla="*/ 2 h 10"/>
                <a:gd name="T4" fmla="*/ 22 w 25"/>
                <a:gd name="T5" fmla="*/ 1 h 10"/>
                <a:gd name="T6" fmla="*/ 2 w 25"/>
                <a:gd name="T7" fmla="*/ 3 h 10"/>
                <a:gd name="T8" fmla="*/ 1 w 25"/>
                <a:gd name="T9" fmla="*/ 5 h 10"/>
              </a:gdLst>
              <a:ahLst/>
              <a:cxnLst>
                <a:cxn ang="0">
                  <a:pos x="T0" y="T1"/>
                </a:cxn>
                <a:cxn ang="0">
                  <a:pos x="T2" y="T3"/>
                </a:cxn>
                <a:cxn ang="0">
                  <a:pos x="T4" y="T5"/>
                </a:cxn>
                <a:cxn ang="0">
                  <a:pos x="T6" y="T7"/>
                </a:cxn>
                <a:cxn ang="0">
                  <a:pos x="T8" y="T9"/>
                </a:cxn>
              </a:cxnLst>
              <a:rect l="0" t="0" r="r" b="b"/>
              <a:pathLst>
                <a:path w="25" h="10">
                  <a:moveTo>
                    <a:pt x="1" y="5"/>
                  </a:moveTo>
                  <a:cubicBezTo>
                    <a:pt x="9" y="9"/>
                    <a:pt x="19" y="10"/>
                    <a:pt x="24" y="2"/>
                  </a:cubicBezTo>
                  <a:cubicBezTo>
                    <a:pt x="25" y="1"/>
                    <a:pt x="23" y="0"/>
                    <a:pt x="22" y="1"/>
                  </a:cubicBezTo>
                  <a:cubicBezTo>
                    <a:pt x="17" y="8"/>
                    <a:pt x="9" y="7"/>
                    <a:pt x="2" y="3"/>
                  </a:cubicBezTo>
                  <a:cubicBezTo>
                    <a:pt x="1" y="3"/>
                    <a:pt x="0" y="5"/>
                    <a:pt x="1" y="5"/>
                  </a:cubicBezTo>
                  <a:close/>
                </a:path>
              </a:pathLst>
            </a:custGeom>
            <a:solidFill>
              <a:srgbClr val="CECE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7" name="îṥ1ïdé"/>
            <p:cNvSpPr/>
            <p:nvPr userDrawn="1"/>
          </p:nvSpPr>
          <p:spPr bwMode="auto">
            <a:xfrm>
              <a:off x="5018119" y="3735595"/>
              <a:ext cx="59212" cy="261717"/>
            </a:xfrm>
            <a:custGeom>
              <a:avLst/>
              <a:gdLst>
                <a:gd name="T0" fmla="*/ 28 w 29"/>
                <a:gd name="T1" fmla="*/ 126 h 128"/>
                <a:gd name="T2" fmla="*/ 2 w 29"/>
                <a:gd name="T3" fmla="*/ 2 h 128"/>
                <a:gd name="T4" fmla="*/ 0 w 29"/>
                <a:gd name="T5" fmla="*/ 2 h 128"/>
                <a:gd name="T6" fmla="*/ 26 w 29"/>
                <a:gd name="T7" fmla="*/ 126 h 128"/>
                <a:gd name="T8" fmla="*/ 28 w 29"/>
                <a:gd name="T9" fmla="*/ 126 h 128"/>
              </a:gdLst>
              <a:ahLst/>
              <a:cxnLst>
                <a:cxn ang="0">
                  <a:pos x="T0" y="T1"/>
                </a:cxn>
                <a:cxn ang="0">
                  <a:pos x="T2" y="T3"/>
                </a:cxn>
                <a:cxn ang="0">
                  <a:pos x="T4" y="T5"/>
                </a:cxn>
                <a:cxn ang="0">
                  <a:pos x="T6" y="T7"/>
                </a:cxn>
                <a:cxn ang="0">
                  <a:pos x="T8" y="T9"/>
                </a:cxn>
              </a:cxnLst>
              <a:rect l="0" t="0" r="r" b="b"/>
              <a:pathLst>
                <a:path w="29" h="128">
                  <a:moveTo>
                    <a:pt x="28" y="126"/>
                  </a:moveTo>
                  <a:cubicBezTo>
                    <a:pt x="20" y="84"/>
                    <a:pt x="11" y="43"/>
                    <a:pt x="2" y="2"/>
                  </a:cubicBezTo>
                  <a:cubicBezTo>
                    <a:pt x="2" y="0"/>
                    <a:pt x="0" y="1"/>
                    <a:pt x="0" y="2"/>
                  </a:cubicBezTo>
                  <a:cubicBezTo>
                    <a:pt x="9" y="44"/>
                    <a:pt x="17" y="85"/>
                    <a:pt x="26" y="126"/>
                  </a:cubicBezTo>
                  <a:cubicBezTo>
                    <a:pt x="26" y="128"/>
                    <a:pt x="29" y="127"/>
                    <a:pt x="28" y="126"/>
                  </a:cubicBezTo>
                  <a:close/>
                </a:path>
              </a:pathLst>
            </a:custGeom>
            <a:solidFill>
              <a:srgbClr val="CECE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8" name="ïṣḻïḓè"/>
            <p:cNvSpPr/>
            <p:nvPr userDrawn="1"/>
          </p:nvSpPr>
          <p:spPr bwMode="auto">
            <a:xfrm>
              <a:off x="5105753" y="3322297"/>
              <a:ext cx="234479" cy="161056"/>
            </a:xfrm>
            <a:custGeom>
              <a:avLst/>
              <a:gdLst>
                <a:gd name="T0" fmla="*/ 3 w 114"/>
                <a:gd name="T1" fmla="*/ 78 h 79"/>
                <a:gd name="T2" fmla="*/ 113 w 114"/>
                <a:gd name="T3" fmla="*/ 3 h 79"/>
                <a:gd name="T4" fmla="*/ 112 w 114"/>
                <a:gd name="T5" fmla="*/ 1 h 79"/>
                <a:gd name="T6" fmla="*/ 2 w 114"/>
                <a:gd name="T7" fmla="*/ 76 h 79"/>
                <a:gd name="T8" fmla="*/ 3 w 114"/>
                <a:gd name="T9" fmla="*/ 78 h 79"/>
              </a:gdLst>
              <a:ahLst/>
              <a:cxnLst>
                <a:cxn ang="0">
                  <a:pos x="T0" y="T1"/>
                </a:cxn>
                <a:cxn ang="0">
                  <a:pos x="T2" y="T3"/>
                </a:cxn>
                <a:cxn ang="0">
                  <a:pos x="T4" y="T5"/>
                </a:cxn>
                <a:cxn ang="0">
                  <a:pos x="T6" y="T7"/>
                </a:cxn>
                <a:cxn ang="0">
                  <a:pos x="T8" y="T9"/>
                </a:cxn>
              </a:cxnLst>
              <a:rect l="0" t="0" r="r" b="b"/>
              <a:pathLst>
                <a:path w="114" h="79">
                  <a:moveTo>
                    <a:pt x="3" y="78"/>
                  </a:moveTo>
                  <a:cubicBezTo>
                    <a:pt x="39" y="52"/>
                    <a:pt x="75" y="27"/>
                    <a:pt x="113" y="3"/>
                  </a:cubicBezTo>
                  <a:cubicBezTo>
                    <a:pt x="114" y="2"/>
                    <a:pt x="113" y="0"/>
                    <a:pt x="112" y="1"/>
                  </a:cubicBezTo>
                  <a:cubicBezTo>
                    <a:pt x="74" y="25"/>
                    <a:pt x="38" y="50"/>
                    <a:pt x="2" y="76"/>
                  </a:cubicBezTo>
                  <a:cubicBezTo>
                    <a:pt x="0" y="77"/>
                    <a:pt x="2" y="79"/>
                    <a:pt x="3" y="78"/>
                  </a:cubicBezTo>
                  <a:close/>
                </a:path>
              </a:pathLst>
            </a:custGeom>
            <a:solidFill>
              <a:srgbClr val="CECE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9" name="iṣľiḍê"/>
            <p:cNvSpPr/>
            <p:nvPr userDrawn="1"/>
          </p:nvSpPr>
          <p:spPr bwMode="auto">
            <a:xfrm>
              <a:off x="5898007" y="1476072"/>
              <a:ext cx="358824" cy="226190"/>
            </a:xfrm>
            <a:custGeom>
              <a:avLst/>
              <a:gdLst>
                <a:gd name="T0" fmla="*/ 170 w 175"/>
                <a:gd name="T1" fmla="*/ 73 h 111"/>
                <a:gd name="T2" fmla="*/ 144 w 175"/>
                <a:gd name="T3" fmla="*/ 58 h 111"/>
                <a:gd name="T4" fmla="*/ 101 w 175"/>
                <a:gd name="T5" fmla="*/ 13 h 111"/>
                <a:gd name="T6" fmla="*/ 73 w 175"/>
                <a:gd name="T7" fmla="*/ 22 h 111"/>
                <a:gd name="T8" fmla="*/ 62 w 175"/>
                <a:gd name="T9" fmla="*/ 27 h 111"/>
                <a:gd name="T10" fmla="*/ 42 w 175"/>
                <a:gd name="T11" fmla="*/ 33 h 111"/>
                <a:gd name="T12" fmla="*/ 31 w 175"/>
                <a:gd name="T13" fmla="*/ 45 h 111"/>
                <a:gd name="T14" fmla="*/ 19 w 175"/>
                <a:gd name="T15" fmla="*/ 65 h 111"/>
                <a:gd name="T16" fmla="*/ 10 w 175"/>
                <a:gd name="T17" fmla="*/ 70 h 111"/>
                <a:gd name="T18" fmla="*/ 12 w 175"/>
                <a:gd name="T19" fmla="*/ 99 h 111"/>
                <a:gd name="T20" fmla="*/ 78 w 175"/>
                <a:gd name="T21" fmla="*/ 109 h 111"/>
                <a:gd name="T22" fmla="*/ 151 w 175"/>
                <a:gd name="T23" fmla="*/ 103 h 111"/>
                <a:gd name="T24" fmla="*/ 170 w 175"/>
                <a:gd name="T25" fmla="*/ 7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111">
                  <a:moveTo>
                    <a:pt x="170" y="73"/>
                  </a:moveTo>
                  <a:cubicBezTo>
                    <a:pt x="166" y="63"/>
                    <a:pt x="155" y="59"/>
                    <a:pt x="144" y="58"/>
                  </a:cubicBezTo>
                  <a:cubicBezTo>
                    <a:pt x="160" y="37"/>
                    <a:pt x="119" y="0"/>
                    <a:pt x="101" y="13"/>
                  </a:cubicBezTo>
                  <a:cubicBezTo>
                    <a:pt x="91" y="9"/>
                    <a:pt x="81" y="14"/>
                    <a:pt x="73" y="22"/>
                  </a:cubicBezTo>
                  <a:cubicBezTo>
                    <a:pt x="66" y="28"/>
                    <a:pt x="70" y="26"/>
                    <a:pt x="62" y="27"/>
                  </a:cubicBezTo>
                  <a:cubicBezTo>
                    <a:pt x="55" y="28"/>
                    <a:pt x="48" y="29"/>
                    <a:pt x="42" y="33"/>
                  </a:cubicBezTo>
                  <a:cubicBezTo>
                    <a:pt x="38" y="36"/>
                    <a:pt x="34" y="40"/>
                    <a:pt x="31" y="45"/>
                  </a:cubicBezTo>
                  <a:cubicBezTo>
                    <a:pt x="28" y="53"/>
                    <a:pt x="27" y="59"/>
                    <a:pt x="19" y="65"/>
                  </a:cubicBezTo>
                  <a:cubicBezTo>
                    <a:pt x="17" y="67"/>
                    <a:pt x="12" y="68"/>
                    <a:pt x="10" y="70"/>
                  </a:cubicBezTo>
                  <a:cubicBezTo>
                    <a:pt x="0" y="79"/>
                    <a:pt x="2" y="92"/>
                    <a:pt x="12" y="99"/>
                  </a:cubicBezTo>
                  <a:cubicBezTo>
                    <a:pt x="28" y="111"/>
                    <a:pt x="59" y="108"/>
                    <a:pt x="78" y="109"/>
                  </a:cubicBezTo>
                  <a:cubicBezTo>
                    <a:pt x="101" y="110"/>
                    <a:pt x="129" y="111"/>
                    <a:pt x="151" y="103"/>
                  </a:cubicBezTo>
                  <a:cubicBezTo>
                    <a:pt x="163" y="98"/>
                    <a:pt x="175" y="87"/>
                    <a:pt x="170" y="7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0" name="ïš1îdé"/>
            <p:cNvSpPr/>
            <p:nvPr userDrawn="1"/>
          </p:nvSpPr>
          <p:spPr bwMode="auto">
            <a:xfrm>
              <a:off x="6207093" y="1522258"/>
              <a:ext cx="445273" cy="280664"/>
            </a:xfrm>
            <a:custGeom>
              <a:avLst/>
              <a:gdLst>
                <a:gd name="T0" fmla="*/ 210 w 217"/>
                <a:gd name="T1" fmla="*/ 92 h 137"/>
                <a:gd name="T2" fmla="*/ 179 w 217"/>
                <a:gd name="T3" fmla="*/ 73 h 137"/>
                <a:gd name="T4" fmla="*/ 130 w 217"/>
                <a:gd name="T5" fmla="*/ 15 h 137"/>
                <a:gd name="T6" fmla="*/ 95 w 217"/>
                <a:gd name="T7" fmla="*/ 22 h 137"/>
                <a:gd name="T8" fmla="*/ 81 w 217"/>
                <a:gd name="T9" fmla="*/ 30 h 137"/>
                <a:gd name="T10" fmla="*/ 56 w 217"/>
                <a:gd name="T11" fmla="*/ 36 h 137"/>
                <a:gd name="T12" fmla="*/ 39 w 217"/>
                <a:gd name="T13" fmla="*/ 55 h 137"/>
                <a:gd name="T14" fmla="*/ 20 w 217"/>
                <a:gd name="T15" fmla="*/ 76 h 137"/>
                <a:gd name="T16" fmla="*/ 11 w 217"/>
                <a:gd name="T17" fmla="*/ 81 h 137"/>
                <a:gd name="T18" fmla="*/ 14 w 217"/>
                <a:gd name="T19" fmla="*/ 115 h 137"/>
                <a:gd name="T20" fmla="*/ 89 w 217"/>
                <a:gd name="T21" fmla="*/ 131 h 137"/>
                <a:gd name="T22" fmla="*/ 186 w 217"/>
                <a:gd name="T23" fmla="*/ 128 h 137"/>
                <a:gd name="T24" fmla="*/ 210 w 217"/>
                <a:gd name="T25" fmla="*/ 9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 h="137">
                  <a:moveTo>
                    <a:pt x="210" y="92"/>
                  </a:moveTo>
                  <a:cubicBezTo>
                    <a:pt x="205" y="79"/>
                    <a:pt x="191" y="75"/>
                    <a:pt x="179" y="73"/>
                  </a:cubicBezTo>
                  <a:cubicBezTo>
                    <a:pt x="201" y="50"/>
                    <a:pt x="152" y="0"/>
                    <a:pt x="130" y="15"/>
                  </a:cubicBezTo>
                  <a:cubicBezTo>
                    <a:pt x="118" y="9"/>
                    <a:pt x="104" y="13"/>
                    <a:pt x="95" y="22"/>
                  </a:cubicBezTo>
                  <a:cubicBezTo>
                    <a:pt x="88" y="30"/>
                    <a:pt x="91" y="31"/>
                    <a:pt x="81" y="30"/>
                  </a:cubicBezTo>
                  <a:cubicBezTo>
                    <a:pt x="72" y="30"/>
                    <a:pt x="64" y="31"/>
                    <a:pt x="56" y="36"/>
                  </a:cubicBezTo>
                  <a:cubicBezTo>
                    <a:pt x="47" y="40"/>
                    <a:pt x="43" y="47"/>
                    <a:pt x="39" y="55"/>
                  </a:cubicBezTo>
                  <a:cubicBezTo>
                    <a:pt x="34" y="65"/>
                    <a:pt x="31" y="71"/>
                    <a:pt x="20" y="76"/>
                  </a:cubicBezTo>
                  <a:cubicBezTo>
                    <a:pt x="17" y="78"/>
                    <a:pt x="14" y="79"/>
                    <a:pt x="11" y="81"/>
                  </a:cubicBezTo>
                  <a:cubicBezTo>
                    <a:pt x="0" y="91"/>
                    <a:pt x="3" y="106"/>
                    <a:pt x="14" y="115"/>
                  </a:cubicBezTo>
                  <a:cubicBezTo>
                    <a:pt x="31" y="130"/>
                    <a:pt x="68" y="129"/>
                    <a:pt x="89" y="131"/>
                  </a:cubicBezTo>
                  <a:cubicBezTo>
                    <a:pt x="120" y="134"/>
                    <a:pt x="156" y="137"/>
                    <a:pt x="186" y="128"/>
                  </a:cubicBezTo>
                  <a:cubicBezTo>
                    <a:pt x="201" y="123"/>
                    <a:pt x="217" y="109"/>
                    <a:pt x="210" y="9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1" name="ïšlíḓé"/>
            <p:cNvSpPr/>
            <p:nvPr userDrawn="1"/>
          </p:nvSpPr>
          <p:spPr bwMode="auto">
            <a:xfrm>
              <a:off x="7650679" y="2292013"/>
              <a:ext cx="350534" cy="438168"/>
            </a:xfrm>
            <a:custGeom>
              <a:avLst/>
              <a:gdLst>
                <a:gd name="T0" fmla="*/ 167 w 171"/>
                <a:gd name="T1" fmla="*/ 143 h 214"/>
                <a:gd name="T2" fmla="*/ 151 w 171"/>
                <a:gd name="T3" fmla="*/ 127 h 214"/>
                <a:gd name="T4" fmla="*/ 142 w 171"/>
                <a:gd name="T5" fmla="*/ 96 h 214"/>
                <a:gd name="T6" fmla="*/ 147 w 171"/>
                <a:gd name="T7" fmla="*/ 90 h 214"/>
                <a:gd name="T8" fmla="*/ 145 w 171"/>
                <a:gd name="T9" fmla="*/ 61 h 214"/>
                <a:gd name="T10" fmla="*/ 110 w 171"/>
                <a:gd name="T11" fmla="*/ 43 h 214"/>
                <a:gd name="T12" fmla="*/ 101 w 171"/>
                <a:gd name="T13" fmla="*/ 14 h 214"/>
                <a:gd name="T14" fmla="*/ 62 w 171"/>
                <a:gd name="T15" fmla="*/ 5 h 214"/>
                <a:gd name="T16" fmla="*/ 35 w 171"/>
                <a:gd name="T17" fmla="*/ 39 h 214"/>
                <a:gd name="T18" fmla="*/ 35 w 171"/>
                <a:gd name="T19" fmla="*/ 46 h 214"/>
                <a:gd name="T20" fmla="*/ 1 w 171"/>
                <a:gd name="T21" fmla="*/ 77 h 214"/>
                <a:gd name="T22" fmla="*/ 29 w 171"/>
                <a:gd name="T23" fmla="*/ 105 h 214"/>
                <a:gd name="T24" fmla="*/ 26 w 171"/>
                <a:gd name="T25" fmla="*/ 139 h 214"/>
                <a:gd name="T26" fmla="*/ 53 w 171"/>
                <a:gd name="T27" fmla="*/ 140 h 214"/>
                <a:gd name="T28" fmla="*/ 49 w 171"/>
                <a:gd name="T29" fmla="*/ 157 h 214"/>
                <a:gd name="T30" fmla="*/ 57 w 171"/>
                <a:gd name="T31" fmla="*/ 169 h 214"/>
                <a:gd name="T32" fmla="*/ 83 w 171"/>
                <a:gd name="T33" fmla="*/ 167 h 214"/>
                <a:gd name="T34" fmla="*/ 93 w 171"/>
                <a:gd name="T35" fmla="*/ 200 h 214"/>
                <a:gd name="T36" fmla="*/ 123 w 171"/>
                <a:gd name="T37" fmla="*/ 194 h 214"/>
                <a:gd name="T38" fmla="*/ 130 w 171"/>
                <a:gd name="T39" fmla="*/ 210 h 214"/>
                <a:gd name="T40" fmla="*/ 146 w 171"/>
                <a:gd name="T41" fmla="*/ 209 h 214"/>
                <a:gd name="T42" fmla="*/ 159 w 171"/>
                <a:gd name="T43" fmla="*/ 173 h 214"/>
                <a:gd name="T44" fmla="*/ 167 w 171"/>
                <a:gd name="T45" fmla="*/ 14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1" h="214">
                  <a:moveTo>
                    <a:pt x="167" y="143"/>
                  </a:moveTo>
                  <a:cubicBezTo>
                    <a:pt x="165" y="135"/>
                    <a:pt x="159" y="129"/>
                    <a:pt x="151" y="127"/>
                  </a:cubicBezTo>
                  <a:cubicBezTo>
                    <a:pt x="152" y="116"/>
                    <a:pt x="149" y="104"/>
                    <a:pt x="142" y="96"/>
                  </a:cubicBezTo>
                  <a:cubicBezTo>
                    <a:pt x="144" y="94"/>
                    <a:pt x="146" y="93"/>
                    <a:pt x="147" y="90"/>
                  </a:cubicBezTo>
                  <a:cubicBezTo>
                    <a:pt x="152" y="81"/>
                    <a:pt x="150" y="69"/>
                    <a:pt x="145" y="61"/>
                  </a:cubicBezTo>
                  <a:cubicBezTo>
                    <a:pt x="138" y="47"/>
                    <a:pt x="124" y="40"/>
                    <a:pt x="110" y="43"/>
                  </a:cubicBezTo>
                  <a:cubicBezTo>
                    <a:pt x="112" y="33"/>
                    <a:pt x="108" y="22"/>
                    <a:pt x="101" y="14"/>
                  </a:cubicBezTo>
                  <a:cubicBezTo>
                    <a:pt x="91" y="3"/>
                    <a:pt x="76" y="0"/>
                    <a:pt x="62" y="5"/>
                  </a:cubicBezTo>
                  <a:cubicBezTo>
                    <a:pt x="47" y="10"/>
                    <a:pt x="37" y="23"/>
                    <a:pt x="35" y="39"/>
                  </a:cubicBezTo>
                  <a:cubicBezTo>
                    <a:pt x="35" y="41"/>
                    <a:pt x="35" y="44"/>
                    <a:pt x="35" y="46"/>
                  </a:cubicBezTo>
                  <a:cubicBezTo>
                    <a:pt x="18" y="44"/>
                    <a:pt x="2" y="60"/>
                    <a:pt x="1" y="77"/>
                  </a:cubicBezTo>
                  <a:cubicBezTo>
                    <a:pt x="0" y="94"/>
                    <a:pt x="14" y="106"/>
                    <a:pt x="29" y="105"/>
                  </a:cubicBezTo>
                  <a:cubicBezTo>
                    <a:pt x="22" y="115"/>
                    <a:pt x="15" y="129"/>
                    <a:pt x="26" y="139"/>
                  </a:cubicBezTo>
                  <a:cubicBezTo>
                    <a:pt x="34" y="146"/>
                    <a:pt x="46" y="146"/>
                    <a:pt x="53" y="140"/>
                  </a:cubicBezTo>
                  <a:cubicBezTo>
                    <a:pt x="53" y="144"/>
                    <a:pt x="49" y="154"/>
                    <a:pt x="49" y="157"/>
                  </a:cubicBezTo>
                  <a:cubicBezTo>
                    <a:pt x="50" y="162"/>
                    <a:pt x="53" y="166"/>
                    <a:pt x="57" y="169"/>
                  </a:cubicBezTo>
                  <a:cubicBezTo>
                    <a:pt x="65" y="174"/>
                    <a:pt x="75" y="171"/>
                    <a:pt x="83" y="167"/>
                  </a:cubicBezTo>
                  <a:cubicBezTo>
                    <a:pt x="80" y="179"/>
                    <a:pt x="82" y="193"/>
                    <a:pt x="93" y="200"/>
                  </a:cubicBezTo>
                  <a:cubicBezTo>
                    <a:pt x="103" y="206"/>
                    <a:pt x="117" y="203"/>
                    <a:pt x="123" y="194"/>
                  </a:cubicBezTo>
                  <a:cubicBezTo>
                    <a:pt x="127" y="197"/>
                    <a:pt x="126" y="206"/>
                    <a:pt x="130" y="210"/>
                  </a:cubicBezTo>
                  <a:cubicBezTo>
                    <a:pt x="135" y="214"/>
                    <a:pt x="141" y="212"/>
                    <a:pt x="146" y="209"/>
                  </a:cubicBezTo>
                  <a:cubicBezTo>
                    <a:pt x="158" y="202"/>
                    <a:pt x="164" y="186"/>
                    <a:pt x="159" y="173"/>
                  </a:cubicBezTo>
                  <a:cubicBezTo>
                    <a:pt x="165" y="165"/>
                    <a:pt x="171" y="154"/>
                    <a:pt x="167" y="14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2" name="iśḻïďè"/>
            <p:cNvSpPr/>
            <p:nvPr userDrawn="1"/>
          </p:nvSpPr>
          <p:spPr bwMode="auto">
            <a:xfrm>
              <a:off x="4126391" y="2701759"/>
              <a:ext cx="391983" cy="390798"/>
            </a:xfrm>
            <a:custGeom>
              <a:avLst/>
              <a:gdLst>
                <a:gd name="T0" fmla="*/ 112 w 191"/>
                <a:gd name="T1" fmla="*/ 8 h 191"/>
                <a:gd name="T2" fmla="*/ 102 w 191"/>
                <a:gd name="T3" fmla="*/ 29 h 191"/>
                <a:gd name="T4" fmla="*/ 74 w 191"/>
                <a:gd name="T5" fmla="*/ 47 h 191"/>
                <a:gd name="T6" fmla="*/ 68 w 191"/>
                <a:gd name="T7" fmla="*/ 43 h 191"/>
                <a:gd name="T8" fmla="*/ 39 w 191"/>
                <a:gd name="T9" fmla="*/ 53 h 191"/>
                <a:gd name="T10" fmla="*/ 32 w 191"/>
                <a:gd name="T11" fmla="*/ 91 h 191"/>
                <a:gd name="T12" fmla="*/ 8 w 191"/>
                <a:gd name="T13" fmla="*/ 109 h 191"/>
                <a:gd name="T14" fmla="*/ 10 w 191"/>
                <a:gd name="T15" fmla="*/ 149 h 191"/>
                <a:gd name="T16" fmla="*/ 50 w 191"/>
                <a:gd name="T17" fmla="*/ 165 h 191"/>
                <a:gd name="T18" fmla="*/ 57 w 191"/>
                <a:gd name="T19" fmla="*/ 163 h 191"/>
                <a:gd name="T20" fmla="*/ 96 w 191"/>
                <a:gd name="T21" fmla="*/ 187 h 191"/>
                <a:gd name="T22" fmla="*/ 115 w 191"/>
                <a:gd name="T23" fmla="*/ 152 h 191"/>
                <a:gd name="T24" fmla="*/ 149 w 191"/>
                <a:gd name="T25" fmla="*/ 145 h 191"/>
                <a:gd name="T26" fmla="*/ 141 w 191"/>
                <a:gd name="T27" fmla="*/ 119 h 191"/>
                <a:gd name="T28" fmla="*/ 159 w 191"/>
                <a:gd name="T29" fmla="*/ 118 h 191"/>
                <a:gd name="T30" fmla="*/ 168 w 191"/>
                <a:gd name="T31" fmla="*/ 107 h 191"/>
                <a:gd name="T32" fmla="*/ 159 w 191"/>
                <a:gd name="T33" fmla="*/ 83 h 191"/>
                <a:gd name="T34" fmla="*/ 188 w 191"/>
                <a:gd name="T35" fmla="*/ 64 h 191"/>
                <a:gd name="T36" fmla="*/ 173 w 191"/>
                <a:gd name="T37" fmla="*/ 37 h 191"/>
                <a:gd name="T38" fmla="*/ 187 w 191"/>
                <a:gd name="T39" fmla="*/ 25 h 191"/>
                <a:gd name="T40" fmla="*/ 182 w 191"/>
                <a:gd name="T41" fmla="*/ 10 h 191"/>
                <a:gd name="T42" fmla="*/ 144 w 191"/>
                <a:gd name="T43" fmla="*/ 8 h 191"/>
                <a:gd name="T44" fmla="*/ 112 w 191"/>
                <a:gd name="T45" fmla="*/ 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191">
                  <a:moveTo>
                    <a:pt x="112" y="8"/>
                  </a:moveTo>
                  <a:cubicBezTo>
                    <a:pt x="105" y="13"/>
                    <a:pt x="101" y="21"/>
                    <a:pt x="102" y="29"/>
                  </a:cubicBezTo>
                  <a:cubicBezTo>
                    <a:pt x="90" y="30"/>
                    <a:pt x="80" y="37"/>
                    <a:pt x="74" y="47"/>
                  </a:cubicBezTo>
                  <a:cubicBezTo>
                    <a:pt x="72" y="45"/>
                    <a:pt x="70" y="44"/>
                    <a:pt x="68" y="43"/>
                  </a:cubicBezTo>
                  <a:cubicBezTo>
                    <a:pt x="58" y="40"/>
                    <a:pt x="46" y="46"/>
                    <a:pt x="39" y="53"/>
                  </a:cubicBezTo>
                  <a:cubicBezTo>
                    <a:pt x="29" y="63"/>
                    <a:pt x="26" y="79"/>
                    <a:pt x="32" y="91"/>
                  </a:cubicBezTo>
                  <a:cubicBezTo>
                    <a:pt x="22" y="93"/>
                    <a:pt x="13" y="100"/>
                    <a:pt x="8" y="109"/>
                  </a:cubicBezTo>
                  <a:cubicBezTo>
                    <a:pt x="0" y="121"/>
                    <a:pt x="1" y="137"/>
                    <a:pt x="10" y="149"/>
                  </a:cubicBezTo>
                  <a:cubicBezTo>
                    <a:pt x="19" y="161"/>
                    <a:pt x="35" y="168"/>
                    <a:pt x="50" y="165"/>
                  </a:cubicBezTo>
                  <a:cubicBezTo>
                    <a:pt x="52" y="164"/>
                    <a:pt x="55" y="163"/>
                    <a:pt x="57" y="163"/>
                  </a:cubicBezTo>
                  <a:cubicBezTo>
                    <a:pt x="60" y="180"/>
                    <a:pt x="80" y="191"/>
                    <a:pt x="96" y="187"/>
                  </a:cubicBezTo>
                  <a:cubicBezTo>
                    <a:pt x="113" y="183"/>
                    <a:pt x="120" y="166"/>
                    <a:pt x="115" y="152"/>
                  </a:cubicBezTo>
                  <a:cubicBezTo>
                    <a:pt x="127" y="156"/>
                    <a:pt x="142" y="159"/>
                    <a:pt x="149" y="145"/>
                  </a:cubicBezTo>
                  <a:cubicBezTo>
                    <a:pt x="153" y="136"/>
                    <a:pt x="150" y="124"/>
                    <a:pt x="141" y="119"/>
                  </a:cubicBezTo>
                  <a:cubicBezTo>
                    <a:pt x="146" y="118"/>
                    <a:pt x="156" y="119"/>
                    <a:pt x="159" y="118"/>
                  </a:cubicBezTo>
                  <a:cubicBezTo>
                    <a:pt x="164" y="116"/>
                    <a:pt x="167" y="112"/>
                    <a:pt x="168" y="107"/>
                  </a:cubicBezTo>
                  <a:cubicBezTo>
                    <a:pt x="171" y="97"/>
                    <a:pt x="166" y="89"/>
                    <a:pt x="159" y="83"/>
                  </a:cubicBezTo>
                  <a:cubicBezTo>
                    <a:pt x="171" y="82"/>
                    <a:pt x="184" y="76"/>
                    <a:pt x="188" y="64"/>
                  </a:cubicBezTo>
                  <a:cubicBezTo>
                    <a:pt x="191" y="53"/>
                    <a:pt x="185" y="40"/>
                    <a:pt x="173" y="37"/>
                  </a:cubicBezTo>
                  <a:cubicBezTo>
                    <a:pt x="176" y="32"/>
                    <a:pt x="184" y="30"/>
                    <a:pt x="187" y="25"/>
                  </a:cubicBezTo>
                  <a:cubicBezTo>
                    <a:pt x="190" y="20"/>
                    <a:pt x="186" y="14"/>
                    <a:pt x="182" y="10"/>
                  </a:cubicBezTo>
                  <a:cubicBezTo>
                    <a:pt x="172" y="0"/>
                    <a:pt x="155" y="0"/>
                    <a:pt x="144" y="8"/>
                  </a:cubicBezTo>
                  <a:cubicBezTo>
                    <a:pt x="134" y="4"/>
                    <a:pt x="122" y="2"/>
                    <a:pt x="112"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3" name="í$ľîdê"/>
            <p:cNvSpPr/>
            <p:nvPr userDrawn="1"/>
          </p:nvSpPr>
          <p:spPr bwMode="auto">
            <a:xfrm>
              <a:off x="4317050" y="2425830"/>
              <a:ext cx="328034" cy="286585"/>
            </a:xfrm>
            <a:custGeom>
              <a:avLst/>
              <a:gdLst>
                <a:gd name="T0" fmla="*/ 143 w 160"/>
                <a:gd name="T1" fmla="*/ 28 h 140"/>
                <a:gd name="T2" fmla="*/ 136 w 160"/>
                <a:gd name="T3" fmla="*/ 7 h 140"/>
                <a:gd name="T4" fmla="*/ 102 w 160"/>
                <a:gd name="T5" fmla="*/ 16 h 140"/>
                <a:gd name="T6" fmla="*/ 73 w 160"/>
                <a:gd name="T7" fmla="*/ 33 h 140"/>
                <a:gd name="T8" fmla="*/ 53 w 160"/>
                <a:gd name="T9" fmla="*/ 36 h 140"/>
                <a:gd name="T10" fmla="*/ 38 w 160"/>
                <a:gd name="T11" fmla="*/ 64 h 140"/>
                <a:gd name="T12" fmla="*/ 27 w 160"/>
                <a:gd name="T13" fmla="*/ 123 h 140"/>
                <a:gd name="T14" fmla="*/ 112 w 160"/>
                <a:gd name="T15" fmla="*/ 89 h 140"/>
                <a:gd name="T16" fmla="*/ 111 w 160"/>
                <a:gd name="T17" fmla="*/ 86 h 140"/>
                <a:gd name="T18" fmla="*/ 117 w 160"/>
                <a:gd name="T19" fmla="*/ 83 h 140"/>
                <a:gd name="T20" fmla="*/ 135 w 160"/>
                <a:gd name="T21" fmla="*/ 72 h 140"/>
                <a:gd name="T22" fmla="*/ 143 w 160"/>
                <a:gd name="T23" fmla="*/ 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40">
                  <a:moveTo>
                    <a:pt x="143" y="28"/>
                  </a:moveTo>
                  <a:cubicBezTo>
                    <a:pt x="146" y="20"/>
                    <a:pt x="143" y="12"/>
                    <a:pt x="136" y="7"/>
                  </a:cubicBezTo>
                  <a:cubicBezTo>
                    <a:pt x="124" y="0"/>
                    <a:pt x="111" y="7"/>
                    <a:pt x="102" y="16"/>
                  </a:cubicBezTo>
                  <a:cubicBezTo>
                    <a:pt x="92" y="27"/>
                    <a:pt x="93" y="31"/>
                    <a:pt x="73" y="33"/>
                  </a:cubicBezTo>
                  <a:cubicBezTo>
                    <a:pt x="66" y="34"/>
                    <a:pt x="60" y="33"/>
                    <a:pt x="53" y="36"/>
                  </a:cubicBezTo>
                  <a:cubicBezTo>
                    <a:pt x="42" y="42"/>
                    <a:pt x="37" y="53"/>
                    <a:pt x="38" y="64"/>
                  </a:cubicBezTo>
                  <a:cubicBezTo>
                    <a:pt x="17" y="76"/>
                    <a:pt x="0" y="107"/>
                    <a:pt x="27" y="123"/>
                  </a:cubicBezTo>
                  <a:cubicBezTo>
                    <a:pt x="55" y="140"/>
                    <a:pt x="98" y="114"/>
                    <a:pt x="112" y="89"/>
                  </a:cubicBezTo>
                  <a:cubicBezTo>
                    <a:pt x="112" y="88"/>
                    <a:pt x="112" y="87"/>
                    <a:pt x="111" y="86"/>
                  </a:cubicBezTo>
                  <a:cubicBezTo>
                    <a:pt x="112" y="85"/>
                    <a:pt x="114" y="84"/>
                    <a:pt x="117" y="83"/>
                  </a:cubicBezTo>
                  <a:cubicBezTo>
                    <a:pt x="123" y="80"/>
                    <a:pt x="129" y="76"/>
                    <a:pt x="135" y="72"/>
                  </a:cubicBezTo>
                  <a:cubicBezTo>
                    <a:pt x="147" y="62"/>
                    <a:pt x="160" y="37"/>
                    <a:pt x="143"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364308">
            <a:off x="2781153" y="2515751"/>
            <a:ext cx="1118143" cy="2043719"/>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062718">
            <a:off x="8332823" y="2219626"/>
            <a:ext cx="1150076" cy="21052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963212">
            <a:off x="2660826" y="3398681"/>
            <a:ext cx="1088441" cy="1992453"/>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906577">
            <a:off x="2951606" y="4572341"/>
            <a:ext cx="1126746" cy="20625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47554">
            <a:off x="8548640" y="3491896"/>
            <a:ext cx="1109124" cy="203031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957748">
            <a:off x="8200187" y="4297038"/>
            <a:ext cx="1089834" cy="1991974"/>
          </a:xfrm>
          <a:prstGeom prst="rect">
            <a:avLst/>
          </a:prstGeom>
        </p:spPr>
      </p:pic>
      <p:sp>
        <p:nvSpPr>
          <p:cNvPr id="2" name="TextBox 1"/>
          <p:cNvSpPr txBox="1"/>
          <p:nvPr/>
        </p:nvSpPr>
        <p:spPr>
          <a:xfrm>
            <a:off x="182766" y="1586080"/>
            <a:ext cx="1650999" cy="4154984"/>
          </a:xfrm>
          <a:prstGeom prst="rect">
            <a:avLst/>
          </a:prstGeom>
          <a:noFill/>
        </p:spPr>
        <p:txBody>
          <a:bodyPr wrap="square" rtlCol="0">
            <a:spAutoFit/>
          </a:bodyPr>
          <a:lstStyle/>
          <a:p>
            <a:pPr algn="ctr"/>
            <a:r>
              <a:rPr lang="en-SG" sz="4400" dirty="0" err="1">
                <a:latin typeface="Times New Roman" panose="02020603050405020304" pitchFamily="18" charset="0"/>
                <a:cs typeface="Times New Roman" panose="02020603050405020304" pitchFamily="18" charset="0"/>
              </a:rPr>
              <a:t>Có</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gì</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đẹp</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trên</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đời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hơn</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thế</a:t>
            </a:r>
            <a:endParaRPr lang="en-SG" sz="4400" dirty="0">
              <a:latin typeface="Times New Roman" panose="02020603050405020304" pitchFamily="18" charset="0"/>
              <a:cs typeface="Times New Roman" panose="02020603050405020304" pitchFamily="18" charset="0"/>
            </a:endParaRPr>
          </a:p>
        </p:txBody>
      </p:sp>
      <p:sp>
        <p:nvSpPr>
          <p:cNvPr id="545" name="TextBox 544"/>
          <p:cNvSpPr txBox="1"/>
          <p:nvPr/>
        </p:nvSpPr>
        <p:spPr>
          <a:xfrm>
            <a:off x="10090236" y="1138664"/>
            <a:ext cx="1650999" cy="4832092"/>
          </a:xfrm>
          <a:prstGeom prst="rect">
            <a:avLst/>
          </a:prstGeom>
          <a:noFill/>
        </p:spPr>
        <p:txBody>
          <a:bodyPr wrap="square" rtlCol="0">
            <a:spAutoFit/>
          </a:bodyPr>
          <a:lstStyle/>
          <a:p>
            <a:pPr algn="ctr"/>
            <a:r>
              <a:rPr lang="en-SG" sz="4400" dirty="0">
                <a:latin typeface="Times New Roman" panose="02020603050405020304" pitchFamily="18" charset="0"/>
                <a:cs typeface="Times New Roman" panose="02020603050405020304" pitchFamily="18" charset="0"/>
              </a:rPr>
              <a:t>Ng</a:t>
            </a:r>
            <a:r>
              <a:rPr lang="vi-VN" sz="4400" dirty="0">
                <a:latin typeface="Times New Roman" panose="02020603050405020304" pitchFamily="18" charset="0"/>
                <a:cs typeface="Times New Roman" panose="02020603050405020304" pitchFamily="18" charset="0"/>
              </a:rPr>
              <a:t>ư</a:t>
            </a:r>
            <a:r>
              <a:rPr lang="en-SG" sz="4400" dirty="0" err="1">
                <a:latin typeface="Times New Roman" panose="02020603050405020304" pitchFamily="18" charset="0"/>
                <a:cs typeface="Times New Roman" panose="02020603050405020304" pitchFamily="18" charset="0"/>
              </a:rPr>
              <a:t>ời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với</a:t>
            </a:r>
            <a:r>
              <a:rPr lang="en-SG" sz="4400" dirty="0">
                <a:latin typeface="Times New Roman" panose="02020603050405020304" pitchFamily="18" charset="0"/>
                <a:cs typeface="Times New Roman" panose="02020603050405020304" pitchFamily="18" charset="0"/>
              </a:rPr>
              <a:t> ng</a:t>
            </a:r>
            <a:r>
              <a:rPr lang="vi-VN" sz="4400" dirty="0">
                <a:latin typeface="Times New Roman" panose="02020603050405020304" pitchFamily="18" charset="0"/>
                <a:cs typeface="Times New Roman" panose="02020603050405020304" pitchFamily="18" charset="0"/>
              </a:rPr>
              <a:t>ư</a:t>
            </a:r>
            <a:r>
              <a:rPr lang="en-SG" sz="4400" dirty="0" err="1">
                <a:latin typeface="Times New Roman" panose="02020603050405020304" pitchFamily="18" charset="0"/>
                <a:cs typeface="Times New Roman" panose="02020603050405020304" pitchFamily="18" charset="0"/>
              </a:rPr>
              <a:t>ời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sống</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để</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yêu</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nhau</a:t>
            </a:r>
            <a:endParaRPr lang="en-SG" sz="4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45">
                                            <p:txEl>
                                              <p:pRg st="0" end="0"/>
                                            </p:txEl>
                                          </p:spTgt>
                                        </p:tgtEl>
                                        <p:attrNameLst>
                                          <p:attrName>style.visibility</p:attrName>
                                        </p:attrNameLst>
                                      </p:cBhvr>
                                      <p:to>
                                        <p:strVal val="visible"/>
                                      </p:to>
                                    </p:set>
                                    <p:animEffect transition="in" filter="barn(inVertical)">
                                      <p:cBhvr>
                                        <p:cTn id="35" dur="500"/>
                                        <p:tgtEl>
                                          <p:spTgt spid="5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p:cNvSpPr/>
          <p:nvPr/>
        </p:nvSpPr>
        <p:spPr>
          <a:xfrm rot="2927532">
            <a:off x="6453633" y="3078459"/>
            <a:ext cx="2506363" cy="2142433"/>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68" name="Rectangle 67"/>
          <p:cNvSpPr/>
          <p:nvPr/>
        </p:nvSpPr>
        <p:spPr>
          <a:xfrm rot="2927532">
            <a:off x="2930742" y="3328832"/>
            <a:ext cx="2791140" cy="3156011"/>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pic>
        <p:nvPicPr>
          <p:cNvPr id="2050" name="Picture 2" descr="Thế giới hòa bì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069828" y="11474"/>
            <a:ext cx="3122172" cy="2795887"/>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8168858" y="502329"/>
            <a:ext cx="3030205" cy="3285051"/>
          </a:xfrm>
          <a:prstGeom prst="line">
            <a:avLst/>
          </a:prstGeom>
          <a:ln w="6350"/>
          <a:effectLst>
            <a:outerShdw blurRad="50800" dist="50800" dir="3780000" sx="159000" sy="159000" algn="ctr" rotWithShape="0">
              <a:schemeClr val="tx1">
                <a:alpha val="97000"/>
              </a:schemeClr>
            </a:outerShdw>
          </a:effectLst>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8976486" y="5926209"/>
            <a:ext cx="3130117" cy="1552084"/>
            <a:chOff x="1902015" y="2680413"/>
            <a:chExt cx="1355841" cy="692689"/>
          </a:xfrm>
        </p:grpSpPr>
        <p:sp>
          <p:nvSpPr>
            <p:cNvPr id="10" name="Rectangle 9"/>
            <p:cNvSpPr/>
            <p:nvPr/>
          </p:nvSpPr>
          <p:spPr>
            <a:xfrm rot="2984160">
              <a:off x="2753800" y="2680413"/>
              <a:ext cx="504056" cy="504056"/>
            </a:xfrm>
            <a:prstGeom prst="rect">
              <a:avLst/>
            </a:prstGeom>
            <a:solidFill>
              <a:srgbClr val="A4BDDC">
                <a:alpha val="80000"/>
              </a:srgbClr>
            </a:solidFill>
            <a:ln>
              <a:noFill/>
            </a:ln>
            <a:effectLst>
              <a:outerShdw blurRad="50800" dist="38100" dir="13500000" algn="b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rot="2892507">
              <a:off x="2338717" y="2952797"/>
              <a:ext cx="260828" cy="250251"/>
            </a:xfrm>
            <a:prstGeom prst="rect">
              <a:avLst/>
            </a:prstGeom>
            <a:solidFill>
              <a:schemeClr val="accent5">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3" name="Rectangle 12"/>
            <p:cNvSpPr/>
            <p:nvPr/>
          </p:nvSpPr>
          <p:spPr>
            <a:xfrm rot="2929597">
              <a:off x="1891769" y="2858801"/>
              <a:ext cx="524547" cy="504056"/>
            </a:xfrm>
            <a:prstGeom prst="rect">
              <a:avLst/>
            </a:prstGeom>
            <a:solidFill>
              <a:srgbClr val="A4BDDC">
                <a:alpha val="58000"/>
              </a:srgbClr>
            </a:solid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24" name="Right Triangle 23"/>
          <p:cNvSpPr/>
          <p:nvPr/>
        </p:nvSpPr>
        <p:spPr>
          <a:xfrm>
            <a:off x="7497042" y="469666"/>
            <a:ext cx="3030207" cy="3267654"/>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31" name="Rectangle 30"/>
          <p:cNvSpPr/>
          <p:nvPr/>
        </p:nvSpPr>
        <p:spPr>
          <a:xfrm rot="2852857">
            <a:off x="8483040" y="1537140"/>
            <a:ext cx="998240" cy="425393"/>
          </a:xfrm>
          <a:prstGeom prst="rect">
            <a:avLst/>
          </a:prstGeom>
          <a:solidFill>
            <a:srgbClr val="6598FF">
              <a:alpha val="21000"/>
            </a:srgbClr>
          </a:solidFill>
          <a:ln>
            <a:no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32" name="Rectangle 31"/>
          <p:cNvSpPr/>
          <p:nvPr/>
        </p:nvSpPr>
        <p:spPr>
          <a:xfrm rot="2927532">
            <a:off x="8669411" y="1823041"/>
            <a:ext cx="966970" cy="967971"/>
          </a:xfrm>
          <a:prstGeom prst="rect">
            <a:avLst/>
          </a:prstGeom>
          <a:solidFill>
            <a:srgbClr val="C8D7EA">
              <a:alpha val="2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20" name="Rectangle 19"/>
          <p:cNvSpPr/>
          <p:nvPr/>
        </p:nvSpPr>
        <p:spPr>
          <a:xfrm rot="2674301">
            <a:off x="317378" y="356748"/>
            <a:ext cx="831194" cy="806729"/>
          </a:xfrm>
          <a:prstGeom prst="rect">
            <a:avLst/>
          </a:prstGeom>
          <a:solidFill>
            <a:srgbClr val="6598FF">
              <a:alpha val="29000"/>
            </a:srgbClr>
          </a:solidFill>
          <a:ln>
            <a:noFill/>
          </a:ln>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0" name="TextBox 49"/>
          <p:cNvSpPr txBox="1"/>
          <p:nvPr/>
        </p:nvSpPr>
        <p:spPr>
          <a:xfrm>
            <a:off x="153833" y="885738"/>
            <a:ext cx="9143215" cy="1685290"/>
          </a:xfrm>
          <a:prstGeom prst="rect">
            <a:avLst/>
          </a:prstGeom>
          <a:noFill/>
        </p:spPr>
        <p:txBody>
          <a:bodyPr wrap="square" lIns="208383" tIns="104191" rIns="208383" bIns="104191" rtlCol="0">
            <a:sp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-G. G. </a:t>
            </a:r>
            <a:r>
              <a:rPr lang="en-US" sz="1600" b="1" dirty="0" err="1">
                <a:solidFill>
                  <a:srgbClr val="002060"/>
                </a:solidFill>
                <a:latin typeface="Times New Roman" panose="02020603050405020304" pitchFamily="18" charset="0"/>
                <a:cs typeface="Times New Roman" panose="02020603050405020304" pitchFamily="18" charset="0"/>
              </a:rPr>
              <a:t>Mác-két</a:t>
            </a:r>
            <a:endParaRPr lang="en-US" sz="1600" b="1" dirty="0">
              <a:solidFill>
                <a:srgbClr val="002060"/>
              </a:solidFill>
              <a:latin typeface="Times New Roman" panose="02020603050405020304" pitchFamily="18" charset="0"/>
              <a:cs typeface="Times New Roman" panose="02020603050405020304" pitchFamily="18" charset="0"/>
            </a:endParaRPr>
          </a:p>
          <a:p>
            <a:pPr algn="just"/>
            <a:r>
              <a:rPr lang="en-US" sz="1600" dirty="0">
                <a:solidFill>
                  <a:srgbClr val="002060"/>
                </a:solidFill>
                <a:latin typeface="Times New Roman" panose="02020603050405020304" pitchFamily="18" charset="0"/>
                <a:cs typeface="Times New Roman" panose="02020603050405020304" pitchFamily="18" charset="0"/>
              </a:rPr>
              <a:t>-</a:t>
            </a:r>
            <a:r>
              <a:rPr lang="en-US" sz="1600" dirty="0" err="1">
                <a:solidFill>
                  <a:srgbClr val="002060"/>
                </a:solidFill>
                <a:latin typeface="Times New Roman" panose="02020603050405020304" pitchFamily="18" charset="0"/>
                <a:cs typeface="Times New Roman" panose="02020603050405020304" pitchFamily="18" charset="0"/>
              </a:rPr>
              <a:t>Trích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từ</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bản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tham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luận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đọc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cuộc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họp</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nguyên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thủ</a:t>
            </a:r>
            <a:r>
              <a:rPr lang="en-US" sz="1600" dirty="0">
                <a:solidFill>
                  <a:srgbClr val="002060"/>
                </a:solidFill>
                <a:latin typeface="Times New Roman" panose="02020603050405020304" pitchFamily="18" charset="0"/>
                <a:cs typeface="Times New Roman" panose="02020603050405020304" pitchFamily="18" charset="0"/>
              </a:rPr>
              <a:t> 6 </a:t>
            </a:r>
            <a:r>
              <a:rPr lang="en-US" sz="1600" dirty="0" err="1">
                <a:solidFill>
                  <a:srgbClr val="002060"/>
                </a:solidFill>
                <a:latin typeface="Times New Roman" panose="02020603050405020304" pitchFamily="18" charset="0"/>
                <a:cs typeface="Times New Roman" panose="02020603050405020304" pitchFamily="18" charset="0"/>
              </a:rPr>
              <a:t>nước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tháng</a:t>
            </a:r>
            <a:r>
              <a:rPr lang="en-US" sz="1600" dirty="0">
                <a:solidFill>
                  <a:srgbClr val="002060"/>
                </a:solidFill>
                <a:latin typeface="Times New Roman" panose="02020603050405020304" pitchFamily="18" charset="0"/>
                <a:cs typeface="Times New Roman" panose="02020603050405020304" pitchFamily="18" charset="0"/>
              </a:rPr>
              <a:t> 8 </a:t>
            </a:r>
            <a:r>
              <a:rPr lang="en-US" sz="1600" dirty="0" err="1">
                <a:solidFill>
                  <a:srgbClr val="002060"/>
                </a:solidFill>
                <a:latin typeface="Times New Roman" panose="02020603050405020304" pitchFamily="18" charset="0"/>
                <a:cs typeface="Times New Roman" panose="02020603050405020304" pitchFamily="18" charset="0"/>
              </a:rPr>
              <a:t>năm</a:t>
            </a:r>
            <a:r>
              <a:rPr lang="en-US" sz="1600" dirty="0">
                <a:solidFill>
                  <a:srgbClr val="002060"/>
                </a:solidFill>
                <a:latin typeface="Times New Roman" panose="02020603050405020304" pitchFamily="18" charset="0"/>
                <a:cs typeface="Times New Roman" panose="02020603050405020304" pitchFamily="18" charset="0"/>
              </a:rPr>
              <a:t> 1986</a:t>
            </a:r>
            <a:endParaRPr lang="en-US" sz="1600" dirty="0">
              <a:solidFill>
                <a:srgbClr val="002060"/>
              </a:solidFill>
              <a:latin typeface="Times New Roman" panose="02020603050405020304" pitchFamily="18" charset="0"/>
              <a:cs typeface="Times New Roman" panose="02020603050405020304" pitchFamily="18" charset="0"/>
            </a:endParaRPr>
          </a:p>
          <a:p>
            <a:pPr algn="just"/>
            <a:r>
              <a:rPr lang="en-US" sz="1600" dirty="0">
                <a:solidFill>
                  <a:srgbClr val="002060"/>
                </a:solidFill>
                <a:latin typeface="Times New Roman" panose="02020603050405020304" pitchFamily="18" charset="0"/>
                <a:cs typeface="Times New Roman" panose="02020603050405020304" pitchFamily="18" charset="0"/>
              </a:rPr>
              <a:t>-</a:t>
            </a:r>
            <a:r>
              <a:rPr lang="en-US" sz="1600" dirty="0" err="1">
                <a:solidFill>
                  <a:srgbClr val="002060"/>
                </a:solidFill>
                <a:latin typeface="Times New Roman" panose="02020603050405020304" pitchFamily="18" charset="0"/>
                <a:cs typeface="Times New Roman" panose="02020603050405020304" pitchFamily="18" charset="0"/>
              </a:rPr>
              <a:t>Chủ</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đề</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Chống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chiến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tranh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bảo</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vệ</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hòa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bình</a:t>
            </a:r>
            <a:r>
              <a:rPr lang="en-US" sz="1600" dirty="0">
                <a:solidFill>
                  <a:srgbClr val="002060"/>
                </a:solidFill>
                <a:latin typeface="Times New Roman" panose="02020603050405020304" pitchFamily="18" charset="0"/>
                <a:cs typeface="Times New Roman" panose="02020603050405020304" pitchFamily="18" charset="0"/>
              </a:rPr>
              <a:t>.</a:t>
            </a:r>
            <a:endParaRPr lang="en-US" sz="1600" dirty="0">
              <a:solidFill>
                <a:srgbClr val="002060"/>
              </a:solidFill>
              <a:latin typeface="Times New Roman" panose="02020603050405020304" pitchFamily="18" charset="0"/>
              <a:cs typeface="Times New Roman" panose="02020603050405020304" pitchFamily="18" charset="0"/>
            </a:endParaRPr>
          </a:p>
          <a:p>
            <a:pPr algn="just"/>
            <a:r>
              <a:rPr lang="en-US" sz="1600" dirty="0">
                <a:solidFill>
                  <a:srgbClr val="002060"/>
                </a:solidFill>
                <a:latin typeface="Times New Roman" panose="02020603050405020304" pitchFamily="18" charset="0"/>
                <a:cs typeface="Times New Roman" panose="02020603050405020304" pitchFamily="18" charset="0"/>
              </a:rPr>
              <a:t>-</a:t>
            </a:r>
            <a:r>
              <a:rPr lang="en-US" sz="1600" dirty="0" err="1">
                <a:solidFill>
                  <a:srgbClr val="002060"/>
                </a:solidFill>
                <a:latin typeface="Times New Roman" panose="02020603050405020304" pitchFamily="18" charset="0"/>
                <a:cs typeface="Times New Roman" panose="02020603050405020304" pitchFamily="18" charset="0"/>
              </a:rPr>
              <a:t>Nhan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đề</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Nhan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đề</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thể</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hiện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luận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điểm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cơ</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bản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của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bài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văn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đồng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thời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như</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một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khẩu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hiệu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kêu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gọi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hướng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nhân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loại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tới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một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thái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độ</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đấu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tranh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tích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cực</a:t>
            </a:r>
            <a:r>
              <a:rPr lang="en-US" sz="1600" dirty="0">
                <a:solidFill>
                  <a:srgbClr val="002060"/>
                </a:solidFill>
                <a:latin typeface="Times New Roman" panose="02020603050405020304" pitchFamily="18" charset="0"/>
                <a:cs typeface="Times New Roman" panose="02020603050405020304" pitchFamily="18" charset="0"/>
              </a:rPr>
              <a:t>.</a:t>
            </a:r>
            <a:endParaRPr lang="en-SG"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9Slide03 Nanami Rounded Light" pitchFamily="2" charset="0"/>
            </a:endParaRPr>
          </a:p>
        </p:txBody>
      </p:sp>
      <p:sp>
        <p:nvSpPr>
          <p:cNvPr id="29" name="Rectangle 28"/>
          <p:cNvSpPr/>
          <p:nvPr/>
        </p:nvSpPr>
        <p:spPr>
          <a:xfrm rot="2927532">
            <a:off x="390147" y="3765707"/>
            <a:ext cx="2506363" cy="2142433"/>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27" name="Rectangle 26"/>
          <p:cNvSpPr/>
          <p:nvPr/>
        </p:nvSpPr>
        <p:spPr>
          <a:xfrm rot="2879357">
            <a:off x="2573205" y="6663860"/>
            <a:ext cx="645383" cy="664956"/>
          </a:xfrm>
          <a:prstGeom prst="rect">
            <a:avLst/>
          </a:prstGeom>
          <a:solidFill>
            <a:srgbClr val="002060">
              <a:alpha val="36000"/>
            </a:srgbClr>
          </a:solidFill>
          <a:ln>
            <a:noFill/>
          </a:ln>
          <a:effectLst>
            <a:outerShdw blurRad="50800" dist="38100" dir="13500000" algn="b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1" name="TextBox 50"/>
          <p:cNvSpPr txBox="1"/>
          <p:nvPr/>
        </p:nvSpPr>
        <p:spPr>
          <a:xfrm>
            <a:off x="3134327" y="2454201"/>
            <a:ext cx="3014811" cy="3072739"/>
          </a:xfrm>
          <a:prstGeom prst="rect">
            <a:avLst/>
          </a:prstGeom>
          <a:noFill/>
        </p:spPr>
        <p:txBody>
          <a:bodyPr wrap="square" lIns="208383" tIns="104191" rIns="208383" bIns="104191" rtlCol="0">
            <a:spAutoFit/>
          </a:bodyPr>
          <a:lstStyle/>
          <a:p>
            <a:pPr algn="just"/>
            <a:r>
              <a:rPr lang="en-US" sz="2000" b="1" u="sng" dirty="0">
                <a:solidFill>
                  <a:srgbClr val="FF0000"/>
                </a:solidFill>
                <a:latin typeface="Times New Roman" panose="02020603050405020304" pitchFamily="18" charset="0"/>
                <a:cs typeface="Times New Roman" panose="02020603050405020304" pitchFamily="18" charset="0"/>
              </a:rPr>
              <a:t>2. </a:t>
            </a:r>
            <a:r>
              <a:rPr lang="en-US" sz="2000" b="1" u="sng" dirty="0" err="1">
                <a:solidFill>
                  <a:srgbClr val="FF0000"/>
                </a:solidFill>
                <a:latin typeface="Times New Roman" panose="02020603050405020304" pitchFamily="18" charset="0"/>
                <a:cs typeface="Times New Roman" panose="02020603050405020304" pitchFamily="18" charset="0"/>
              </a:rPr>
              <a:t>Sự</a:t>
            </a:r>
            <a:r>
              <a:rPr lang="en-US" sz="2000" b="1" u="sng" dirty="0">
                <a:solidFill>
                  <a:srgbClr val="FF0000"/>
                </a:solidFill>
                <a:latin typeface="Times New Roman" panose="02020603050405020304" pitchFamily="18" charset="0"/>
                <a:cs typeface="Times New Roman" panose="02020603050405020304" pitchFamily="18" charset="0"/>
              </a:rPr>
              <a:t> </a:t>
            </a:r>
            <a:r>
              <a:rPr lang="en-US" sz="2000" b="1" u="sng" dirty="0" err="1">
                <a:solidFill>
                  <a:srgbClr val="FF0000"/>
                </a:solidFill>
                <a:latin typeface="Times New Roman" panose="02020603050405020304" pitchFamily="18" charset="0"/>
                <a:cs typeface="Times New Roman" panose="02020603050405020304" pitchFamily="18" charset="0"/>
              </a:rPr>
              <a:t>tốn</a:t>
            </a:r>
            <a:r>
              <a:rPr lang="en-US" sz="2000" b="1" u="sng" dirty="0">
                <a:solidFill>
                  <a:srgbClr val="FF0000"/>
                </a:solidFill>
                <a:latin typeface="Times New Roman" panose="02020603050405020304" pitchFamily="18" charset="0"/>
                <a:cs typeface="Times New Roman" panose="02020603050405020304" pitchFamily="18" charset="0"/>
              </a:rPr>
              <a:t> </a:t>
            </a:r>
            <a:r>
              <a:rPr lang="en-US" sz="2000" b="1" u="sng" dirty="0" err="1">
                <a:solidFill>
                  <a:srgbClr val="FF0000"/>
                </a:solidFill>
                <a:latin typeface="Times New Roman" panose="02020603050405020304" pitchFamily="18" charset="0"/>
                <a:cs typeface="Times New Roman" panose="02020603050405020304" pitchFamily="18" charset="0"/>
              </a:rPr>
              <a:t>kém</a:t>
            </a:r>
            <a:r>
              <a:rPr lang="en-US" sz="2000" b="1" u="sng" dirty="0">
                <a:solidFill>
                  <a:srgbClr val="FF0000"/>
                </a:solidFill>
                <a:latin typeface="Times New Roman" panose="02020603050405020304" pitchFamily="18" charset="0"/>
                <a:cs typeface="Times New Roman" panose="02020603050405020304" pitchFamily="18" charset="0"/>
              </a:rPr>
              <a:t> </a:t>
            </a:r>
            <a:r>
              <a:rPr lang="en-US" sz="2000" b="1" u="sng" dirty="0" err="1">
                <a:solidFill>
                  <a:srgbClr val="FF0000"/>
                </a:solidFill>
                <a:latin typeface="Times New Roman" panose="02020603050405020304" pitchFamily="18" charset="0"/>
                <a:cs typeface="Times New Roman" panose="02020603050405020304" pitchFamily="18" charset="0"/>
              </a:rPr>
              <a:t>và</a:t>
            </a:r>
            <a:r>
              <a:rPr lang="en-US" sz="2000" b="1" u="sng" dirty="0">
                <a:solidFill>
                  <a:srgbClr val="FF0000"/>
                </a:solidFill>
                <a:latin typeface="Times New Roman" panose="02020603050405020304" pitchFamily="18" charset="0"/>
                <a:cs typeface="Times New Roman" panose="02020603050405020304" pitchFamily="18" charset="0"/>
              </a:rPr>
              <a:t> </a:t>
            </a:r>
            <a:r>
              <a:rPr lang="en-US" sz="2000" b="1" u="sng" dirty="0" err="1">
                <a:solidFill>
                  <a:srgbClr val="FF0000"/>
                </a:solidFill>
                <a:latin typeface="Times New Roman" panose="02020603050405020304" pitchFamily="18" charset="0"/>
                <a:cs typeface="Times New Roman" panose="02020603050405020304" pitchFamily="18" charset="0"/>
              </a:rPr>
              <a:t>tính</a:t>
            </a:r>
            <a:r>
              <a:rPr lang="en-US" sz="2000" b="1" u="sng" dirty="0">
                <a:solidFill>
                  <a:srgbClr val="FF0000"/>
                </a:solidFill>
                <a:latin typeface="Times New Roman" panose="02020603050405020304" pitchFamily="18" charset="0"/>
                <a:cs typeface="Times New Roman" panose="02020603050405020304" pitchFamily="18" charset="0"/>
              </a:rPr>
              <a:t> </a:t>
            </a:r>
            <a:r>
              <a:rPr lang="en-US" sz="2000" b="1" u="sng" dirty="0" err="1">
                <a:solidFill>
                  <a:srgbClr val="FF0000"/>
                </a:solidFill>
                <a:latin typeface="Times New Roman" panose="02020603050405020304" pitchFamily="18" charset="0"/>
                <a:cs typeface="Times New Roman" panose="02020603050405020304" pitchFamily="18" charset="0"/>
              </a:rPr>
              <a:t>chất</a:t>
            </a:r>
            <a:r>
              <a:rPr lang="en-US" sz="2000" b="1" u="sng" dirty="0">
                <a:solidFill>
                  <a:srgbClr val="FF0000"/>
                </a:solidFill>
                <a:latin typeface="Times New Roman" panose="02020603050405020304" pitchFamily="18" charset="0"/>
                <a:cs typeface="Times New Roman" panose="02020603050405020304" pitchFamily="18" charset="0"/>
              </a:rPr>
              <a:t> </a:t>
            </a:r>
            <a:r>
              <a:rPr lang="en-US" sz="2000" b="1" u="sng" dirty="0" err="1">
                <a:solidFill>
                  <a:srgbClr val="FF0000"/>
                </a:solidFill>
                <a:latin typeface="Times New Roman" panose="02020603050405020304" pitchFamily="18" charset="0"/>
                <a:cs typeface="Times New Roman" panose="02020603050405020304" pitchFamily="18" charset="0"/>
              </a:rPr>
              <a:t>vô</a:t>
            </a:r>
            <a:r>
              <a:rPr lang="en-US" sz="2000" b="1" u="sng" dirty="0">
                <a:solidFill>
                  <a:srgbClr val="FF0000"/>
                </a:solidFill>
                <a:latin typeface="Times New Roman" panose="02020603050405020304" pitchFamily="18" charset="0"/>
                <a:cs typeface="Times New Roman" panose="02020603050405020304" pitchFamily="18" charset="0"/>
              </a:rPr>
              <a:t> </a:t>
            </a:r>
            <a:r>
              <a:rPr lang="en-US" sz="2000" b="1" u="sng" dirty="0" err="1">
                <a:solidFill>
                  <a:srgbClr val="FF0000"/>
                </a:solidFill>
                <a:latin typeface="Times New Roman" panose="02020603050405020304" pitchFamily="18" charset="0"/>
                <a:cs typeface="Times New Roman" panose="02020603050405020304" pitchFamily="18" charset="0"/>
              </a:rPr>
              <a:t>lí</a:t>
            </a:r>
            <a:endParaRPr lang="en-US" sz="2000" b="1" u="sng" dirty="0">
              <a:solidFill>
                <a:srgbClr val="FF0000"/>
              </a:solidFill>
              <a:latin typeface="Times New Roman" panose="02020603050405020304" pitchFamily="18" charset="0"/>
              <a:cs typeface="Times New Roman" panose="02020603050405020304" pitchFamily="18" charset="0"/>
            </a:endParaRPr>
          </a:p>
          <a:p>
            <a:pPr algn="just"/>
            <a:r>
              <a:rPr lang="en-US" dirty="0">
                <a:solidFill>
                  <a:schemeClr val="tx1"/>
                </a:solidFill>
                <a:latin typeface="Times New Roman" panose="02020603050405020304" pitchFamily="18" charset="0"/>
                <a:cs typeface="Times New Roman" panose="02020603050405020304" pitchFamily="18" charset="0"/>
              </a:rPr>
              <a:t>-</a:t>
            </a:r>
            <a:r>
              <a:rPr lang="en-US" dirty="0" err="1">
                <a:solidFill>
                  <a:schemeClr val="tx1"/>
                </a:solidFill>
                <a:latin typeface="Times New Roman" panose="02020603050405020304" pitchFamily="18" charset="0"/>
                <a:cs typeface="Times New Roman" panose="02020603050405020304" pitchFamily="18" charset="0"/>
              </a:rPr>
              <a:t>Dùng</a:t>
            </a:r>
            <a:r>
              <a:rPr lang="en-US" dirty="0">
                <a:solidFill>
                  <a:schemeClr val="tx1"/>
                </a:solidFill>
                <a:latin typeface="Times New Roman" panose="02020603050405020304" pitchFamily="18" charset="0"/>
                <a:cs typeface="Times New Roman" panose="02020603050405020304" pitchFamily="18" charset="0"/>
              </a:rPr>
              <a:t> so </a:t>
            </a:r>
            <a:r>
              <a:rPr lang="en-US" dirty="0" err="1">
                <a:solidFill>
                  <a:schemeClr val="tx1"/>
                </a:solidFill>
                <a:latin typeface="Times New Roman" panose="02020603050405020304" pitchFamily="18" charset="0"/>
                <a:cs typeface="Times New Roman" panose="02020603050405020304" pitchFamily="18" charset="0"/>
              </a:rPr>
              <a:t>sánh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đối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lập</a:t>
            </a:r>
            <a:r>
              <a:rPr lang="en-US" dirty="0">
                <a:solidFill>
                  <a:schemeClr val="tx1"/>
                </a:solidFill>
                <a:latin typeface="Times New Roman" panose="02020603050405020304" pitchFamily="18" charset="0"/>
                <a:cs typeface="Times New Roman" panose="02020603050405020304" pitchFamily="18" charset="0"/>
              </a:rPr>
              <a:t> ở </a:t>
            </a:r>
            <a:r>
              <a:rPr lang="en-US" dirty="0" err="1">
                <a:solidFill>
                  <a:schemeClr val="tx1"/>
                </a:solidFill>
                <a:latin typeface="Times New Roman" panose="02020603050405020304" pitchFamily="18" charset="0"/>
                <a:cs typeface="Times New Roman" panose="02020603050405020304" pitchFamily="18" charset="0"/>
              </a:rPr>
              <a:t>nhiều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lĩnh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vực</a:t>
            </a:r>
            <a:r>
              <a:rPr lang="en-US" dirty="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cs typeface="Times New Roman" panose="02020603050405020304" pitchFamily="18" charset="0"/>
            </a:endParaRPr>
          </a:p>
          <a:p>
            <a:pPr algn="just"/>
            <a:r>
              <a:rPr lang="en-US" dirty="0">
                <a:solidFill>
                  <a:schemeClr val="tx1"/>
                </a:solidFill>
                <a:latin typeface="Times New Roman" panose="02020603050405020304" pitchFamily="18" charset="0"/>
                <a:cs typeface="Times New Roman" panose="02020603050405020304" pitchFamily="18" charset="0"/>
              </a:rPr>
              <a:t>+ Chi </a:t>
            </a:r>
            <a:r>
              <a:rPr lang="en-US" dirty="0" err="1">
                <a:solidFill>
                  <a:schemeClr val="tx1"/>
                </a:solidFill>
                <a:latin typeface="Times New Roman" panose="02020603050405020304" pitchFamily="18" charset="0"/>
                <a:cs typeface="Times New Roman" panose="02020603050405020304" pitchFamily="18" charset="0"/>
              </a:rPr>
              <a:t>phí</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đầu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tư</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đời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sống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xã</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hội</a:t>
            </a:r>
            <a:r>
              <a:rPr lang="en-US" dirty="0">
                <a:solidFill>
                  <a:schemeClr val="tx1"/>
                </a:solidFill>
                <a:latin typeface="Times New Roman" panose="02020603050405020304" pitchFamily="18" charset="0"/>
                <a:cs typeface="Times New Roman" panose="02020603050405020304" pitchFamily="18" charset="0"/>
              </a:rPr>
              <a:t> THẤP. (</a:t>
            </a:r>
            <a:r>
              <a:rPr lang="en-US" dirty="0" err="1">
                <a:solidFill>
                  <a:schemeClr val="tx1"/>
                </a:solidFill>
                <a:latin typeface="Times New Roman" panose="02020603050405020304" pitchFamily="18" charset="0"/>
                <a:cs typeface="Times New Roman" panose="02020603050405020304" pitchFamily="18" charset="0"/>
              </a:rPr>
              <a:t>Cứu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trợ</a:t>
            </a:r>
            <a:r>
              <a:rPr lang="en-US" dirty="0">
                <a:solidFill>
                  <a:schemeClr val="tx1"/>
                </a:solidFill>
                <a:latin typeface="Times New Roman" panose="02020603050405020304" pitchFamily="18" charset="0"/>
                <a:cs typeface="Times New Roman" panose="02020603050405020304" pitchFamily="18" charset="0"/>
              </a:rPr>
              <a:t>, y </a:t>
            </a:r>
            <a:r>
              <a:rPr lang="en-US" dirty="0" err="1">
                <a:solidFill>
                  <a:schemeClr val="tx1"/>
                </a:solidFill>
                <a:latin typeface="Times New Roman" panose="02020603050405020304" pitchFamily="18" charset="0"/>
                <a:cs typeface="Times New Roman" panose="02020603050405020304" pitchFamily="18" charset="0"/>
              </a:rPr>
              <a:t>tế</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tiếp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tế</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giáo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dục</a:t>
            </a:r>
            <a:r>
              <a:rPr lang="en-US" dirty="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cs typeface="Times New Roman" panose="02020603050405020304" pitchFamily="18" charset="0"/>
            </a:endParaRPr>
          </a:p>
          <a:p>
            <a:pPr algn="just"/>
            <a:r>
              <a:rPr lang="en-US" dirty="0">
                <a:solidFill>
                  <a:schemeClr val="tx1"/>
                </a:solidFill>
                <a:latin typeface="Times New Roman" panose="02020603050405020304" pitchFamily="18" charset="0"/>
                <a:cs typeface="Times New Roman" panose="02020603050405020304" pitchFamily="18" charset="0"/>
              </a:rPr>
              <a:t>+ Chi </a:t>
            </a:r>
            <a:r>
              <a:rPr lang="en-US" dirty="0" err="1">
                <a:solidFill>
                  <a:schemeClr val="tx1"/>
                </a:solidFill>
                <a:latin typeface="Times New Roman" panose="02020603050405020304" pitchFamily="18" charset="0"/>
                <a:cs typeface="Times New Roman" panose="02020603050405020304" pitchFamily="18" charset="0"/>
              </a:rPr>
              <a:t>phí</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đầu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tư</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chiến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tranh</a:t>
            </a:r>
            <a:r>
              <a:rPr lang="en-US" dirty="0">
                <a:solidFill>
                  <a:schemeClr val="tx1"/>
                </a:solidFill>
                <a:latin typeface="Times New Roman" panose="02020603050405020304" pitchFamily="18" charset="0"/>
                <a:cs typeface="Times New Roman" panose="02020603050405020304" pitchFamily="18" charset="0"/>
              </a:rPr>
              <a:t> CAO.</a:t>
            </a:r>
            <a:endParaRPr lang="en-US" dirty="0">
              <a:solidFill>
                <a:schemeClr val="tx1"/>
              </a:solidFill>
              <a:latin typeface="Times New Roman" panose="02020603050405020304" pitchFamily="18" charset="0"/>
              <a:cs typeface="Times New Roman" panose="02020603050405020304" pitchFamily="18" charset="0"/>
            </a:endParaRPr>
          </a:p>
          <a:p>
            <a:pPr algn="just"/>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25" name="Oval 24"/>
          <p:cNvSpPr/>
          <p:nvPr/>
        </p:nvSpPr>
        <p:spPr>
          <a:xfrm>
            <a:off x="3584429" y="-229037"/>
            <a:ext cx="1354403" cy="1082355"/>
          </a:xfrm>
          <a:prstGeom prst="ellipse">
            <a:avLst/>
          </a:prstGeom>
          <a:solidFill>
            <a:srgbClr val="6598FF">
              <a:alpha val="32000"/>
            </a:srgb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2" name="Oval 51"/>
          <p:cNvSpPr/>
          <p:nvPr/>
        </p:nvSpPr>
        <p:spPr>
          <a:xfrm>
            <a:off x="3990925" y="-745599"/>
            <a:ext cx="2200714" cy="1943207"/>
          </a:xfrm>
          <a:prstGeom prst="ellipse">
            <a:avLst/>
          </a:prstGeom>
          <a:solidFill>
            <a:srgbClr val="002060">
              <a:alpha val="19000"/>
            </a:srgb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53" name="Oval 52"/>
          <p:cNvSpPr/>
          <p:nvPr/>
        </p:nvSpPr>
        <p:spPr>
          <a:xfrm>
            <a:off x="4678878" y="-844974"/>
            <a:ext cx="2499170" cy="2031785"/>
          </a:xfrm>
          <a:prstGeom prst="ellipse">
            <a:avLst/>
          </a:prstGeom>
          <a:solidFill>
            <a:srgbClr val="0043C8">
              <a:alpha val="18000"/>
            </a:srgb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grpSp>
        <p:nvGrpSpPr>
          <p:cNvPr id="57" name="Group 56"/>
          <p:cNvGrpSpPr/>
          <p:nvPr/>
        </p:nvGrpSpPr>
        <p:grpSpPr>
          <a:xfrm>
            <a:off x="1724133" y="994239"/>
            <a:ext cx="2635748" cy="417472"/>
            <a:chOff x="89369" y="590258"/>
            <a:chExt cx="1141700" cy="186316"/>
          </a:xfrm>
          <a:solidFill>
            <a:srgbClr val="A4BDDC">
              <a:alpha val="45000"/>
            </a:srgbClr>
          </a:solidFill>
        </p:grpSpPr>
        <p:sp>
          <p:nvSpPr>
            <p:cNvPr id="55" name="Rectangle 54"/>
            <p:cNvSpPr/>
            <p:nvPr/>
          </p:nvSpPr>
          <p:spPr>
            <a:xfrm>
              <a:off x="89369" y="590258"/>
              <a:ext cx="1141700"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6" name="Rectangle 55"/>
            <p:cNvSpPr/>
            <p:nvPr/>
          </p:nvSpPr>
          <p:spPr>
            <a:xfrm>
              <a:off x="89369" y="689463"/>
              <a:ext cx="882925" cy="87111"/>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48" name="TextBox 47"/>
          <p:cNvSpPr txBox="1"/>
          <p:nvPr/>
        </p:nvSpPr>
        <p:spPr>
          <a:xfrm>
            <a:off x="1775460" y="619125"/>
            <a:ext cx="3047365" cy="454025"/>
          </a:xfrm>
          <a:prstGeom prst="rect">
            <a:avLst/>
          </a:prstGeom>
          <a:noFill/>
        </p:spPr>
        <p:txBody>
          <a:bodyPr wrap="square" lIns="208383" tIns="104191" rIns="208383" bIns="104191" rtlCol="0">
            <a:spAutoFit/>
          </a:bodyPr>
          <a:lstStyle/>
          <a:p>
            <a:pPr algn="just"/>
            <a:r>
              <a:rPr lang="en-US" sz="1600" b="1">
                <a:solidFill>
                  <a:srgbClr val="FF0000"/>
                </a:solidFill>
                <a:latin typeface="Times New Roman" panose="02020603050405020304" pitchFamily="18" charset="0"/>
                <a:cs typeface="Times New Roman" panose="02020603050405020304" pitchFamily="18" charset="0"/>
              </a:rPr>
              <a:t>KIẾN THỨC CƠ BẢN</a:t>
            </a:r>
            <a:endParaRPr lang="en-US" sz="1600" b="1">
              <a:solidFill>
                <a:srgbClr val="FF0000"/>
              </a:solidFill>
              <a:latin typeface="Times New Roman" panose="02020603050405020304" pitchFamily="18" charset="0"/>
              <a:cs typeface="Times New Roman" panose="02020603050405020304" pitchFamily="18" charset="0"/>
            </a:endParaRPr>
          </a:p>
        </p:txBody>
      </p:sp>
      <p:grpSp>
        <p:nvGrpSpPr>
          <p:cNvPr id="60" name="Group 59"/>
          <p:cNvGrpSpPr/>
          <p:nvPr/>
        </p:nvGrpSpPr>
        <p:grpSpPr>
          <a:xfrm>
            <a:off x="2517992" y="2498303"/>
            <a:ext cx="2720070" cy="417472"/>
            <a:chOff x="1389935" y="590258"/>
            <a:chExt cx="1178225" cy="186316"/>
          </a:xfrm>
          <a:solidFill>
            <a:srgbClr val="A4BDDC">
              <a:alpha val="45000"/>
            </a:srgbClr>
          </a:solidFill>
        </p:grpSpPr>
        <p:sp>
          <p:nvSpPr>
            <p:cNvPr id="58" name="Rectangle 57"/>
            <p:cNvSpPr/>
            <p:nvPr/>
          </p:nvSpPr>
          <p:spPr>
            <a:xfrm>
              <a:off x="1581087" y="590258"/>
              <a:ext cx="792088"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9" name="Rectangle 58"/>
            <p:cNvSpPr/>
            <p:nvPr/>
          </p:nvSpPr>
          <p:spPr>
            <a:xfrm>
              <a:off x="1389935" y="700578"/>
              <a:ext cx="1178225"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47" name="TextBox 46"/>
          <p:cNvSpPr txBox="1"/>
          <p:nvPr/>
        </p:nvSpPr>
        <p:spPr>
          <a:xfrm>
            <a:off x="2231026" y="2168338"/>
            <a:ext cx="3357803" cy="454025"/>
          </a:xfrm>
          <a:prstGeom prst="rect">
            <a:avLst/>
          </a:prstGeom>
          <a:noFill/>
        </p:spPr>
        <p:txBody>
          <a:bodyPr wrap="square" lIns="208383" tIns="104191" rIns="208383" bIns="104191" rtlCol="0">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KIẾN THỨC TRỌNG TÂM</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rot="2687083">
            <a:off x="1551155" y="-838094"/>
            <a:ext cx="1250125" cy="1218121"/>
          </a:xfrm>
          <a:prstGeom prst="rect">
            <a:avLst/>
          </a:prstGeom>
          <a:solidFill>
            <a:srgbClr val="CCDAEC">
              <a:alpha val="5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43" name="TextBox 42"/>
          <p:cNvSpPr txBox="1"/>
          <p:nvPr/>
        </p:nvSpPr>
        <p:spPr>
          <a:xfrm>
            <a:off x="222964" y="2457302"/>
            <a:ext cx="2788038" cy="3809365"/>
          </a:xfrm>
          <a:prstGeom prst="rect">
            <a:avLst/>
          </a:prstGeom>
          <a:noFill/>
        </p:spPr>
        <p:txBody>
          <a:bodyPr wrap="square" lIns="208383" tIns="104191" rIns="208383" bIns="104191" rtlCol="0">
            <a:spAutoFit/>
          </a:bodyPr>
          <a:lstStyle/>
          <a:p>
            <a:pPr algn="just"/>
            <a:r>
              <a:rPr lang="en-US" b="1" u="sng" dirty="0">
                <a:solidFill>
                  <a:srgbClr val="FF0000"/>
                </a:solidFill>
                <a:latin typeface="Times New Roman" panose="02020603050405020304" pitchFamily="18" charset="0"/>
                <a:cs typeface="Times New Roman" panose="02020603050405020304" pitchFamily="18" charset="0"/>
              </a:rPr>
              <a:t>1. </a:t>
            </a:r>
            <a:r>
              <a:rPr lang="en-US" b="1" u="sng" dirty="0" err="1">
                <a:solidFill>
                  <a:srgbClr val="FF0000"/>
                </a:solidFill>
                <a:latin typeface="Times New Roman" panose="02020603050405020304" pitchFamily="18" charset="0"/>
                <a:cs typeface="Times New Roman" panose="02020603050405020304" pitchFamily="18" charset="0"/>
              </a:rPr>
              <a:t>Nguy</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cơ</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chiến</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tranh</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hạt</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nhân:</a:t>
            </a:r>
            <a:endParaRPr lang="en-US" b="1" u="sng" dirty="0">
              <a:solidFill>
                <a:srgbClr val="FF000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Thời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gian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cụ</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thể</a:t>
            </a:r>
            <a:r>
              <a:rPr lang="en-US" dirty="0">
                <a:solidFill>
                  <a:srgbClr val="002060"/>
                </a:solidFill>
                <a:latin typeface="Times New Roman" panose="02020603050405020304" pitchFamily="18" charset="0"/>
                <a:cs typeface="Times New Roman" panose="02020603050405020304" pitchFamily="18" charset="0"/>
              </a:rPr>
              <a:t>: 8/8/1986 </a:t>
            </a:r>
            <a:r>
              <a:rPr lang="en-US" dirty="0" err="1">
                <a:solidFill>
                  <a:srgbClr val="002060"/>
                </a:solidFill>
                <a:latin typeface="Times New Roman" panose="02020603050405020304" pitchFamily="18" charset="0"/>
                <a:cs typeface="Times New Roman" panose="02020603050405020304" pitchFamily="18" charset="0"/>
              </a:rPr>
              <a:t>hơn</a:t>
            </a:r>
            <a:r>
              <a:rPr lang="en-US" dirty="0">
                <a:solidFill>
                  <a:srgbClr val="002060"/>
                </a:solidFill>
                <a:latin typeface="Times New Roman" panose="02020603050405020304" pitchFamily="18" charset="0"/>
                <a:cs typeface="Times New Roman" panose="02020603050405020304" pitchFamily="18" charset="0"/>
              </a:rPr>
              <a:t> 50.000 </a:t>
            </a:r>
            <a:r>
              <a:rPr lang="en-US" dirty="0" err="1">
                <a:solidFill>
                  <a:srgbClr val="002060"/>
                </a:solidFill>
                <a:latin typeface="Times New Roman" panose="02020603050405020304" pitchFamily="18" charset="0"/>
                <a:cs typeface="Times New Roman" panose="02020603050405020304" pitchFamily="18" charset="0"/>
              </a:rPr>
              <a:t>đầu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bố</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khắp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tinh</a:t>
            </a:r>
            <a:r>
              <a:rPr lang="en-US" dirty="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Tình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toán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thuyết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Mỗi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người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ngồi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trên</a:t>
            </a:r>
            <a:r>
              <a:rPr lang="en-US" dirty="0">
                <a:solidFill>
                  <a:srgbClr val="002060"/>
                </a:solidFill>
                <a:latin typeface="Times New Roman" panose="02020603050405020304" pitchFamily="18" charset="0"/>
                <a:cs typeface="Times New Roman" panose="02020603050405020304" pitchFamily="18" charset="0"/>
              </a:rPr>
              <a:t> 4 </a:t>
            </a:r>
            <a:r>
              <a:rPr lang="en-US" dirty="0" err="1">
                <a:solidFill>
                  <a:srgbClr val="002060"/>
                </a:solidFill>
                <a:latin typeface="Times New Roman" panose="02020603050405020304" pitchFamily="18" charset="0"/>
                <a:cs typeface="Times New Roman" panose="02020603050405020304" pitchFamily="18" charset="0"/>
              </a:rPr>
              <a:t>tấn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thuốc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nổ</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Hủy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diệt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tinh</a:t>
            </a:r>
            <a:r>
              <a:rPr lang="en-US" dirty="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Hình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ảnh</a:t>
            </a:r>
            <a:r>
              <a:rPr lang="en-US" dirty="0">
                <a:solidFill>
                  <a:srgbClr val="002060"/>
                </a:solidFill>
                <a:latin typeface="Times New Roman" panose="02020603050405020304" pitchFamily="18" charset="0"/>
                <a:cs typeface="Times New Roman" panose="02020603050405020304" pitchFamily="18" charset="0"/>
              </a:rPr>
              <a:t> so </a:t>
            </a:r>
            <a:r>
              <a:rPr lang="en-US" dirty="0" err="1">
                <a:solidFill>
                  <a:srgbClr val="002060"/>
                </a:solidFill>
                <a:latin typeface="Times New Roman" panose="02020603050405020304" pitchFamily="18" charset="0"/>
                <a:cs typeface="Times New Roman" panose="02020603050405020304" pitchFamily="18" charset="0"/>
              </a:rPr>
              <a:t>sánh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ấn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tượng</a:t>
            </a:r>
            <a:r>
              <a:rPr lang="en-US" dirty="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ấn</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về</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tính</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hệ</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gây</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ám</a:t>
            </a:r>
            <a:r>
              <a:rPr lang="en-US"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ảnh</a:t>
            </a:r>
            <a:endParaRPr lang="en-US" dirty="0">
              <a:solidFill>
                <a:srgbClr val="002060"/>
              </a:solidFill>
              <a:latin typeface="Times New Roman" panose="02020603050405020304" pitchFamily="18" charset="0"/>
              <a:cs typeface="Times New Roman" panose="02020603050405020304" pitchFamily="18" charset="0"/>
            </a:endParaRPr>
          </a:p>
        </p:txBody>
      </p:sp>
      <p:grpSp>
        <p:nvGrpSpPr>
          <p:cNvPr id="54" name="Group 53"/>
          <p:cNvGrpSpPr/>
          <p:nvPr/>
        </p:nvGrpSpPr>
        <p:grpSpPr>
          <a:xfrm>
            <a:off x="5573911" y="5445493"/>
            <a:ext cx="2635748" cy="417472"/>
            <a:chOff x="89369" y="590258"/>
            <a:chExt cx="1141700" cy="186316"/>
          </a:xfrm>
          <a:solidFill>
            <a:srgbClr val="A4BDDC">
              <a:alpha val="45000"/>
            </a:srgbClr>
          </a:solidFill>
        </p:grpSpPr>
        <p:sp>
          <p:nvSpPr>
            <p:cNvPr id="63" name="Rectangle 62"/>
            <p:cNvSpPr/>
            <p:nvPr/>
          </p:nvSpPr>
          <p:spPr>
            <a:xfrm>
              <a:off x="89369" y="590258"/>
              <a:ext cx="1141700" cy="75996"/>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6" name="Rectangle 65"/>
            <p:cNvSpPr/>
            <p:nvPr/>
          </p:nvSpPr>
          <p:spPr>
            <a:xfrm>
              <a:off x="89369" y="689463"/>
              <a:ext cx="882925" cy="87111"/>
            </a:xfrm>
            <a:prstGeom prst="rect">
              <a:avLst/>
            </a:prstGeom>
            <a:grpFill/>
            <a:ln>
              <a:noFill/>
            </a:ln>
            <a:effectLst>
              <a:outerShdw blurRad="38100" dist="317500" dir="4800000" sx="122000" sy="122000" algn="bl" rotWithShape="0">
                <a:schemeClr val="bg1">
                  <a:lumMod val="75000"/>
                  <a:alpha val="27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67" name="TextBox 66"/>
          <p:cNvSpPr txBox="1"/>
          <p:nvPr/>
        </p:nvSpPr>
        <p:spPr>
          <a:xfrm>
            <a:off x="5794694" y="5564650"/>
            <a:ext cx="2263288" cy="515620"/>
          </a:xfrm>
          <a:prstGeom prst="rect">
            <a:avLst/>
          </a:prstGeom>
          <a:noFill/>
        </p:spPr>
        <p:txBody>
          <a:bodyPr wrap="square" lIns="208383" tIns="104191" rIns="208383" bIns="104191" rtlCol="0">
            <a:spAutoFit/>
          </a:bodyPr>
          <a:lstStyle/>
          <a:p>
            <a:pPr algn="just"/>
            <a:r>
              <a:rPr lang="en-US" sz="2000" b="1" dirty="0">
                <a:solidFill>
                  <a:srgbClr val="FF0000"/>
                </a:solidFill>
                <a:latin typeface="Times New Roman" panose="02020603050405020304" pitchFamily="18" charset="0"/>
                <a:cs typeface="Times New Roman" panose="02020603050405020304" pitchFamily="18" charset="0"/>
              </a:rPr>
              <a:t>TỔNG KẾT</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70" name="Rectangle 69"/>
          <p:cNvSpPr/>
          <p:nvPr/>
        </p:nvSpPr>
        <p:spPr>
          <a:xfrm rot="2927532">
            <a:off x="8765341" y="3142471"/>
            <a:ext cx="2506363" cy="2142433"/>
          </a:xfrm>
          <a:prstGeom prst="rect">
            <a:avLst/>
          </a:prstGeom>
          <a:solidFill>
            <a:srgbClr val="C8D7EA">
              <a:alpha val="61000"/>
            </a:srgbClr>
          </a:solidFill>
          <a:ln>
            <a:noFill/>
          </a:ln>
          <a:effectLst>
            <a:outerShdw blurRad="50800" dist="38100" dir="10800000" algn="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pic>
        <p:nvPicPr>
          <p:cNvPr id="2052" name="Picture 4" descr="Lịch sử và ý nghĩa ngày lễ Quốc Tế Thiếu Nhi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2069" y="5527788"/>
            <a:ext cx="1897447" cy="14230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6316804" y="2381301"/>
            <a:ext cx="2779538" cy="2701290"/>
          </a:xfrm>
          <a:prstGeom prst="rect">
            <a:avLst/>
          </a:prstGeom>
          <a:noFill/>
        </p:spPr>
        <p:txBody>
          <a:bodyPr wrap="square" lIns="208383" tIns="104191" rIns="208383" bIns="104191" rtlCol="0">
            <a:spAutoFit/>
          </a:bodyPr>
          <a:lstStyle/>
          <a:p>
            <a:pPr algn="just"/>
            <a:r>
              <a:rPr lang="en-US" b="1" u="sng" dirty="0">
                <a:solidFill>
                  <a:srgbClr val="FF0000"/>
                </a:solidFill>
                <a:latin typeface="Times New Roman" panose="02020603050405020304" pitchFamily="18" charset="0"/>
                <a:cs typeface="Times New Roman" panose="02020603050405020304" pitchFamily="18" charset="0"/>
              </a:rPr>
              <a:t>3. </a:t>
            </a:r>
            <a:r>
              <a:rPr lang="en-US" b="1" u="sng" dirty="0" err="1">
                <a:solidFill>
                  <a:srgbClr val="FF0000"/>
                </a:solidFill>
                <a:latin typeface="Times New Roman" panose="02020603050405020304" pitchFamily="18" charset="0"/>
                <a:cs typeface="Times New Roman" panose="02020603050405020304" pitchFamily="18" charset="0"/>
              </a:rPr>
              <a:t>Chiến</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tranh</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đi</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ngược</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lại</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lí</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trí</a:t>
            </a:r>
            <a:r>
              <a:rPr lang="en-US" b="1" u="sng" dirty="0">
                <a:solidFill>
                  <a:srgbClr val="FF0000"/>
                </a:solidFill>
                <a:latin typeface="Times New Roman" panose="02020603050405020304" pitchFamily="18" charset="0"/>
                <a:cs typeface="Times New Roman" panose="02020603050405020304" pitchFamily="18" charset="0"/>
              </a:rPr>
              <a:t> con </a:t>
            </a:r>
            <a:r>
              <a:rPr lang="en-US" b="1" u="sng" dirty="0" err="1">
                <a:solidFill>
                  <a:srgbClr val="FF0000"/>
                </a:solidFill>
                <a:latin typeface="Times New Roman" panose="02020603050405020304" pitchFamily="18" charset="0"/>
                <a:cs typeface="Times New Roman" panose="02020603050405020304" pitchFamily="18" charset="0"/>
              </a:rPr>
              <a:t>người</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lí</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trí</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tự</a:t>
            </a:r>
            <a:r>
              <a:rPr lang="en-US" b="1" u="sng" dirty="0">
                <a:solidFill>
                  <a:srgbClr val="FF0000"/>
                </a:solidFill>
                <a:latin typeface="Times New Roman" panose="02020603050405020304" pitchFamily="18" charset="0"/>
                <a:cs typeface="Times New Roman" panose="02020603050405020304" pitchFamily="18" charset="0"/>
              </a:rPr>
              <a:t> </a:t>
            </a:r>
            <a:r>
              <a:rPr lang="en-US" b="1" u="sng" dirty="0" err="1">
                <a:solidFill>
                  <a:srgbClr val="FF0000"/>
                </a:solidFill>
                <a:latin typeface="Times New Roman" panose="02020603050405020304" pitchFamily="18" charset="0"/>
                <a:cs typeface="Times New Roman" panose="02020603050405020304" pitchFamily="18" charset="0"/>
              </a:rPr>
              <a:t>nhiên</a:t>
            </a:r>
            <a:endParaRPr lang="en-US" b="1" u="sng" dirty="0">
              <a:solidFill>
                <a:srgbClr val="FF000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Tiêu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diệt</a:t>
            </a:r>
            <a:r>
              <a:rPr lang="en-US" dirty="0">
                <a:solidFill>
                  <a:srgbClr val="002060"/>
                </a:solidFill>
                <a:latin typeface="Times New Roman" panose="02020603050405020304" pitchFamily="18" charset="0"/>
                <a:cs typeface="Times New Roman" panose="02020603050405020304" pitchFamily="18" charset="0"/>
              </a:rPr>
              <a:t> con </a:t>
            </a:r>
            <a:r>
              <a:rPr lang="en-US" dirty="0" err="1">
                <a:solidFill>
                  <a:srgbClr val="002060"/>
                </a:solidFill>
                <a:latin typeface="Times New Roman" panose="02020603050405020304" pitchFamily="18" charset="0"/>
                <a:cs typeface="Times New Roman" panose="02020603050405020304" pitchFamily="18" charset="0"/>
              </a:rPr>
              <a:t>người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hủy</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diệt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sự</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trái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đất</a:t>
            </a:r>
            <a:r>
              <a:rPr lang="en-US" dirty="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Chứng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cứ</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cụ</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thể</a:t>
            </a:r>
            <a:r>
              <a:rPr lang="en-US" dirty="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Chỉ</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cần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bấm</a:t>
            </a:r>
            <a:r>
              <a:rPr lang="en-US" dirty="0">
                <a:solidFill>
                  <a:srgbClr val="002060"/>
                </a:solidFill>
                <a:latin typeface="Times New Roman" panose="02020603050405020304" pitchFamily="18" charset="0"/>
                <a:cs typeface="Times New Roman" panose="02020603050405020304" pitchFamily="18" charset="0"/>
              </a:rPr>
              <a:t> 1 </a:t>
            </a:r>
            <a:r>
              <a:rPr lang="en-US" dirty="0" err="1">
                <a:solidFill>
                  <a:srgbClr val="002060"/>
                </a:solidFill>
                <a:latin typeface="Times New Roman" panose="02020603050405020304" pitchFamily="18" charset="0"/>
                <a:cs typeface="Times New Roman" panose="02020603050405020304" pitchFamily="18" charset="0"/>
              </a:rPr>
              <a:t>nút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đưa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cả</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về</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điểm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xuất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phát</a:t>
            </a:r>
            <a:r>
              <a:rPr lang="en-US" dirty="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61" name="TextBox 60"/>
          <p:cNvSpPr txBox="1"/>
          <p:nvPr/>
        </p:nvSpPr>
        <p:spPr>
          <a:xfrm>
            <a:off x="9181964" y="2931342"/>
            <a:ext cx="2903616" cy="2485390"/>
          </a:xfrm>
          <a:prstGeom prst="rect">
            <a:avLst/>
          </a:prstGeom>
          <a:noFill/>
        </p:spPr>
        <p:txBody>
          <a:bodyPr wrap="square" lIns="208383" tIns="104191" rIns="208383" bIns="104191" rtlCol="0">
            <a:spAutoFit/>
          </a:bodyPr>
          <a:lstStyle/>
          <a:p>
            <a:pPr algn="just"/>
            <a:r>
              <a:rPr lang="en-US" sz="2000" b="1" u="sng" dirty="0">
                <a:solidFill>
                  <a:srgbClr val="FF0000"/>
                </a:solidFill>
                <a:latin typeface="Times New Roman" panose="02020603050405020304" pitchFamily="18" charset="0"/>
                <a:cs typeface="Times New Roman" panose="02020603050405020304" pitchFamily="18" charset="0"/>
              </a:rPr>
              <a:t>3. </a:t>
            </a:r>
            <a:r>
              <a:rPr lang="en-US" sz="2000" b="1" u="sng" dirty="0" err="1">
                <a:solidFill>
                  <a:srgbClr val="FF0000"/>
                </a:solidFill>
                <a:latin typeface="Times New Roman" panose="02020603050405020304" pitchFamily="18" charset="0"/>
                <a:cs typeface="Times New Roman" panose="02020603050405020304" pitchFamily="18" charset="0"/>
              </a:rPr>
              <a:t>Nhiệm</a:t>
            </a:r>
            <a:r>
              <a:rPr lang="en-US" sz="2000" b="1" u="sng" dirty="0">
                <a:solidFill>
                  <a:srgbClr val="FF0000"/>
                </a:solidFill>
                <a:latin typeface="Times New Roman" panose="02020603050405020304" pitchFamily="18" charset="0"/>
                <a:cs typeface="Times New Roman" panose="02020603050405020304" pitchFamily="18" charset="0"/>
              </a:rPr>
              <a:t> </a:t>
            </a:r>
            <a:r>
              <a:rPr lang="en-US" sz="2000" b="1" u="sng" dirty="0" err="1">
                <a:solidFill>
                  <a:srgbClr val="FF0000"/>
                </a:solidFill>
                <a:latin typeface="Times New Roman" panose="02020603050405020304" pitchFamily="18" charset="0"/>
                <a:cs typeface="Times New Roman" panose="02020603050405020304" pitchFamily="18" charset="0"/>
              </a:rPr>
              <a:t>vụ</a:t>
            </a:r>
            <a:r>
              <a:rPr lang="en-US" sz="2000" b="1" u="sng" dirty="0">
                <a:solidFill>
                  <a:srgbClr val="FF0000"/>
                </a:solidFill>
                <a:latin typeface="Times New Roman" panose="02020603050405020304" pitchFamily="18" charset="0"/>
                <a:cs typeface="Times New Roman" panose="02020603050405020304" pitchFamily="18" charset="0"/>
              </a:rPr>
              <a:t> </a:t>
            </a:r>
            <a:r>
              <a:rPr lang="en-US" sz="2000" b="1" u="sng" dirty="0" err="1">
                <a:solidFill>
                  <a:srgbClr val="FF0000"/>
                </a:solidFill>
                <a:latin typeface="Times New Roman" panose="02020603050405020304" pitchFamily="18" charset="0"/>
                <a:cs typeface="Times New Roman" panose="02020603050405020304" pitchFamily="18" charset="0"/>
              </a:rPr>
              <a:t>đấu</a:t>
            </a:r>
            <a:r>
              <a:rPr lang="en-US" sz="2000" b="1" u="sng" dirty="0">
                <a:solidFill>
                  <a:srgbClr val="FF0000"/>
                </a:solidFill>
                <a:latin typeface="Times New Roman" panose="02020603050405020304" pitchFamily="18" charset="0"/>
                <a:cs typeface="Times New Roman" panose="02020603050405020304" pitchFamily="18" charset="0"/>
              </a:rPr>
              <a:t> </a:t>
            </a:r>
            <a:r>
              <a:rPr lang="en-US" sz="2000" b="1" u="sng" dirty="0" err="1">
                <a:solidFill>
                  <a:srgbClr val="FF0000"/>
                </a:solidFill>
                <a:latin typeface="Times New Roman" panose="02020603050405020304" pitchFamily="18" charset="0"/>
                <a:cs typeface="Times New Roman" panose="02020603050405020304" pitchFamily="18" charset="0"/>
              </a:rPr>
              <a:t>tranh</a:t>
            </a:r>
            <a:endParaRPr lang="en-US" sz="2000" b="1" u="sng" dirty="0">
              <a:solidFill>
                <a:srgbClr val="FF0000"/>
              </a:solidFill>
              <a:latin typeface="Times New Roman" panose="02020603050405020304" pitchFamily="18" charset="0"/>
              <a:cs typeface="Times New Roman" panose="02020603050405020304" pitchFamily="18" charset="0"/>
            </a:endParaRPr>
          </a:p>
          <a:p>
            <a:pPr algn="l"/>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Kêu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gọi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lại 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tham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gia... 1 thế giới không có vũ khí.</a:t>
            </a:r>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Ngăn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chặn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chiến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tranh</a:t>
            </a:r>
            <a:r>
              <a:rPr lang="en-US" dirty="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-Giữ gìn thành quả nhân loại, l</a:t>
            </a:r>
            <a:r>
              <a:rPr lang="en-US" dirty="0" err="1">
                <a:solidFill>
                  <a:srgbClr val="002060"/>
                </a:solidFill>
                <a:latin typeface="Times New Roman" panose="02020603050405020304" pitchFamily="18" charset="0"/>
                <a:cs typeface="Times New Roman" panose="02020603050405020304" pitchFamily="18" charset="0"/>
              </a:rPr>
              <a:t>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thế</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lực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tàn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bạo</a:t>
            </a:r>
            <a:r>
              <a:rPr lang="en-US" dirty="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a:p>
            <a:pPr algn="just"/>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604108" y="5877272"/>
            <a:ext cx="6468556" cy="923330"/>
          </a:xfrm>
          <a:prstGeom prst="rect">
            <a:avLst/>
          </a:prstGeom>
          <a:noFill/>
        </p:spPr>
        <p:txBody>
          <a:bodyPr wrap="square" rtlCol="0">
            <a:spAutoFit/>
          </a:bodyPr>
          <a:lstStyle/>
          <a:p>
            <a:pPr marL="342900" indent="-342900">
              <a:buAutoNum type="arabicPeriod"/>
            </a:pPr>
            <a:r>
              <a:rPr lang="en-SG" dirty="0">
                <a:solidFill>
                  <a:srgbClr val="002060"/>
                </a:solidFill>
                <a:latin typeface="Times New Roman" panose="02020603050405020304" pitchFamily="18" charset="0"/>
                <a:cs typeface="Times New Roman" panose="02020603050405020304" pitchFamily="18" charset="0"/>
              </a:rPr>
              <a:t>NT: </a:t>
            </a:r>
            <a:r>
              <a:rPr lang="en-SG" dirty="0" err="1">
                <a:solidFill>
                  <a:srgbClr val="002060"/>
                </a:solidFill>
                <a:latin typeface="Times New Roman" panose="02020603050405020304" pitchFamily="18" charset="0"/>
                <a:cs typeface="Times New Roman" panose="02020603050405020304" pitchFamily="18" charset="0"/>
              </a:rPr>
              <a:t>Luận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điểm</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luận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cứ</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đúng</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đắn</a:t>
            </a:r>
            <a:r>
              <a:rPr lang="en-SG" dirty="0">
                <a:solidFill>
                  <a:srgbClr val="002060"/>
                </a:solidFill>
                <a:latin typeface="Times New Roman" panose="02020603050405020304" pitchFamily="18" charset="0"/>
                <a:cs typeface="Times New Roman" panose="02020603050405020304" pitchFamily="18" charset="0"/>
              </a:rPr>
              <a:t>/ So </a:t>
            </a:r>
            <a:r>
              <a:rPr lang="en-SG" dirty="0" err="1">
                <a:solidFill>
                  <a:srgbClr val="002060"/>
                </a:solidFill>
                <a:latin typeface="Times New Roman" panose="02020603050405020304" pitchFamily="18" charset="0"/>
                <a:cs typeface="Times New Roman" panose="02020603050405020304" pitchFamily="18" charset="0"/>
              </a:rPr>
              <a:t>sánh</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Lời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văn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thuyết</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phục</a:t>
            </a:r>
            <a:endParaRPr lang="en-SG" dirty="0">
              <a:solidFill>
                <a:srgbClr val="002060"/>
              </a:solidFill>
              <a:latin typeface="Times New Roman" panose="02020603050405020304" pitchFamily="18" charset="0"/>
              <a:cs typeface="Times New Roman" panose="02020603050405020304" pitchFamily="18" charset="0"/>
            </a:endParaRPr>
          </a:p>
          <a:p>
            <a:pPr marL="342900" indent="-342900">
              <a:buAutoNum type="arabicPeriod"/>
            </a:pPr>
            <a:r>
              <a:rPr lang="en-SG" dirty="0">
                <a:solidFill>
                  <a:srgbClr val="002060"/>
                </a:solidFill>
                <a:latin typeface="Times New Roman" panose="02020603050405020304" pitchFamily="18" charset="0"/>
                <a:cs typeface="Times New Roman" panose="02020603050405020304" pitchFamily="18" charset="0"/>
              </a:rPr>
              <a:t>ND: </a:t>
            </a:r>
            <a:r>
              <a:rPr lang="en-SG" dirty="0" err="1">
                <a:solidFill>
                  <a:srgbClr val="002060"/>
                </a:solidFill>
                <a:latin typeface="Times New Roman" panose="02020603050405020304" pitchFamily="18" charset="0"/>
                <a:cs typeface="Times New Roman" panose="02020603050405020304" pitchFamily="18" charset="0"/>
              </a:rPr>
              <a:t>Chiến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tranh</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hạt</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nhân</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đe</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dọa</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loài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người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và</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mọi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sự</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sống</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Vì</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vậy</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chúng</a:t>
            </a:r>
            <a:r>
              <a:rPr lang="en-SG" dirty="0">
                <a:solidFill>
                  <a:srgbClr val="002060"/>
                </a:solidFill>
                <a:latin typeface="Times New Roman" panose="02020603050405020304" pitchFamily="18" charset="0"/>
                <a:cs typeface="Times New Roman" panose="02020603050405020304" pitchFamily="18" charset="0"/>
              </a:rPr>
              <a:t> ta </a:t>
            </a:r>
            <a:r>
              <a:rPr lang="en-SG" dirty="0" err="1">
                <a:solidFill>
                  <a:srgbClr val="002060"/>
                </a:solidFill>
                <a:latin typeface="Times New Roman" panose="02020603050405020304" pitchFamily="18" charset="0"/>
                <a:cs typeface="Times New Roman" panose="02020603050405020304" pitchFamily="18" charset="0"/>
              </a:rPr>
              <a:t>phải</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đấu</a:t>
            </a:r>
            <a:r>
              <a:rPr lang="en-SG" dirty="0">
                <a:solidFill>
                  <a:srgbClr val="002060"/>
                </a:solidFill>
                <a:latin typeface="Times New Roman" panose="02020603050405020304" pitchFamily="18" charset="0"/>
                <a:cs typeface="Times New Roman" panose="02020603050405020304" pitchFamily="18" charset="0"/>
              </a:rPr>
              <a:t> </a:t>
            </a:r>
            <a:r>
              <a:rPr lang="en-SG" dirty="0" err="1">
                <a:solidFill>
                  <a:srgbClr val="002060"/>
                </a:solidFill>
                <a:latin typeface="Times New Roman" panose="02020603050405020304" pitchFamily="18" charset="0"/>
                <a:cs typeface="Times New Roman" panose="02020603050405020304" pitchFamily="18" charset="0"/>
              </a:rPr>
              <a:t>tranh</a:t>
            </a:r>
            <a:r>
              <a:rPr lang="en-SG" dirty="0">
                <a:solidFill>
                  <a:srgbClr val="002060"/>
                </a:solidFill>
                <a:latin typeface="Times New Roman" panose="02020603050405020304" pitchFamily="18" charset="0"/>
                <a:cs typeface="Times New Roman" panose="02020603050405020304" pitchFamily="18" charset="0"/>
              </a:rPr>
              <a:t>.</a:t>
            </a:r>
            <a:endParaRPr lang="en-SG" dirty="0">
              <a:solidFill>
                <a:srgbClr val="002060"/>
              </a:solidFill>
              <a:latin typeface="Times New Roman" panose="02020603050405020304" pitchFamily="18" charset="0"/>
              <a:cs typeface="Times New Roman" panose="02020603050405020304" pitchFamily="18" charset="0"/>
            </a:endParaRPr>
          </a:p>
        </p:txBody>
      </p:sp>
      <p:pic>
        <p:nvPicPr>
          <p:cNvPr id="62" name="Picture 2" descr="Giỏi Văn - Tác giả: Gabriel García Márquez"/>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429341" y="-26790"/>
            <a:ext cx="887735" cy="124350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479425" y="-314960"/>
            <a:ext cx="5205095" cy="1193165"/>
          </a:xfrm>
          <a:prstGeom prst="rect">
            <a:avLst/>
          </a:prstGeom>
          <a:noFill/>
        </p:spPr>
        <p:txBody>
          <a:bodyPr wrap="square" lIns="208383" tIns="104191" rIns="208383" bIns="104191" rtlCol="0">
            <a:spAutoFit/>
          </a:body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ĐẤU TRANH CHO MỘT THẾ GIỚI HÒA BÌNH</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528955" y="585470"/>
            <a:ext cx="11602720" cy="3046095"/>
          </a:xfrm>
          <a:prstGeom prst="rect">
            <a:avLst/>
          </a:prstGeom>
          <a:noFill/>
        </p:spPr>
        <p:txBody>
          <a:bodyPr wrap="square" rtlCol="0">
            <a:spAutoFit/>
          </a:bodyPr>
          <a:p>
            <a:r>
              <a:rPr lang="en-US" sz="3200" b="1">
                <a:solidFill>
                  <a:srgbClr val="FF0000"/>
                </a:solidFill>
                <a:latin typeface="Times New Roman" panose="02020603050405020304" pitchFamily="18" charset="0"/>
                <a:cs typeface="Times New Roman" panose="02020603050405020304" pitchFamily="18" charset="0"/>
              </a:rPr>
              <a:t>*/ Dặn dò:</a:t>
            </a:r>
            <a:endParaRPr lang="en-US" sz="3200" b="1">
              <a:solidFill>
                <a:srgbClr val="FF0000"/>
              </a:solidFill>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Học nắm được nội dung, nghệ thuật  của bài</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Viết đoạn văn trình bày ý thức , trách nhiệm của mình trong việc góp phần bảo vệ hòa bình, phản đối chiến tranh.</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a:t>
            </a:r>
            <a:r>
              <a:rPr lang="en-US" sz="3200">
                <a:solidFill>
                  <a:srgbClr val="C00000"/>
                </a:solidFill>
                <a:latin typeface="Times New Roman" panose="02020603050405020304" pitchFamily="18" charset="0"/>
                <a:cs typeface="Times New Roman" panose="02020603050405020304" pitchFamily="18" charset="0"/>
              </a:rPr>
              <a:t>Chuẩn bị bài: Động Phong Nha - Đệ nhất kì quan ( HS  tìm đọc bài  và ghi lại những hiểu biết của mình về Động Phong Nha)</a:t>
            </a:r>
            <a:endParaRPr lang="en-US" sz="320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859768" y="116632"/>
            <a:ext cx="10472464" cy="1143000"/>
          </a:xfrm>
        </p:spPr>
        <p:txBody>
          <a:bodyPr rtlCol="0">
            <a:normAutofit fontScale="90000"/>
          </a:bodyPr>
          <a:lstStyle/>
          <a:p>
            <a:pPr>
              <a:defRPr/>
            </a:pPr>
            <a:r>
              <a:rPr lang="en-US" b="1" dirty="0" err="1">
                <a:solidFill>
                  <a:srgbClr val="FF0000"/>
                </a:solidFill>
                <a:latin typeface="Times New Roman" panose="02020603050405020304" pitchFamily="18" charset="0"/>
                <a:cs typeface="Times New Roman" panose="02020603050405020304" pitchFamily="18" charset="0"/>
              </a:rPr>
              <a:t>Một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số</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tác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phẩm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nổi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tiếng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của</a:t>
            </a:r>
            <a:r>
              <a:rPr lang="en-US" b="1" dirty="0">
                <a:solidFill>
                  <a:srgbClr val="FF0000"/>
                </a:solidFill>
                <a:latin typeface="Times New Roman" panose="02020603050405020304" pitchFamily="18" charset="0"/>
                <a:cs typeface="Times New Roman" panose="02020603050405020304" pitchFamily="18" charset="0"/>
              </a:rPr>
              <a:t> G.G. </a:t>
            </a:r>
            <a:r>
              <a:rPr lang="en-US" b="1" dirty="0" err="1">
                <a:solidFill>
                  <a:srgbClr val="FF0000"/>
                </a:solidFill>
                <a:latin typeface="Times New Roman" panose="02020603050405020304" pitchFamily="18" charset="0"/>
                <a:cs typeface="Times New Roman" panose="02020603050405020304" pitchFamily="18" charset="0"/>
              </a:rPr>
              <a:t>Mác-két</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25603" name="Picture 5" descr="tram-nam-co-d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01445" y="1447800"/>
            <a:ext cx="429450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7" descr="tinh-yeu-thoi-tho-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580" y="1412875"/>
            <a:ext cx="427482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8998" y="1412776"/>
            <a:ext cx="3723774" cy="4343148"/>
          </a:xfrm>
          <a:prstGeom prst="rect">
            <a:avLst/>
          </a:prstGeom>
        </p:spPr>
      </p:pic>
      <p:sp>
        <p:nvSpPr>
          <p:cNvPr id="13" name="TextBox 12"/>
          <p:cNvSpPr txBox="1"/>
          <p:nvPr/>
        </p:nvSpPr>
        <p:spPr>
          <a:xfrm>
            <a:off x="1146081" y="2614854"/>
            <a:ext cx="1954066" cy="645160"/>
          </a:xfrm>
          <a:prstGeom prst="rect">
            <a:avLst/>
          </a:prstGeom>
          <a:noFill/>
        </p:spPr>
        <p:txBody>
          <a:bodyPr wrap="square" rtlCol="0">
            <a:spAutoFit/>
          </a:bodyPr>
          <a:lstStyle/>
          <a:p>
            <a:pPr algn="ctr"/>
            <a:r>
              <a:rPr lang="en-SG" sz="3600" b="1" dirty="0" err="1">
                <a:solidFill>
                  <a:srgbClr val="FF0000"/>
                </a:solidFill>
                <a:latin typeface="Times New Roman" panose="02020603050405020304" pitchFamily="18" charset="0"/>
                <a:cs typeface="Times New Roman" panose="02020603050405020304" pitchFamily="18" charset="0"/>
              </a:rPr>
              <a:t>Bố</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cục</a:t>
            </a:r>
            <a:endParaRPr lang="en-SG" sz="3600" b="1" dirty="0" err="1">
              <a:solidFill>
                <a:srgbClr val="FF0000"/>
              </a:solidFill>
              <a:latin typeface="Times New Roman" panose="02020603050405020304" pitchFamily="18" charset="0"/>
              <a:cs typeface="Times New Roman" panose="02020603050405020304" pitchFamily="18" charset="0"/>
            </a:endParaRPr>
          </a:p>
        </p:txBody>
      </p:sp>
      <p:grpSp>
        <p:nvGrpSpPr>
          <p:cNvPr id="7" name="组合 6"/>
          <p:cNvGrpSpPr/>
          <p:nvPr/>
        </p:nvGrpSpPr>
        <p:grpSpPr>
          <a:xfrm>
            <a:off x="4477924" y="634957"/>
            <a:ext cx="1053545" cy="1119809"/>
            <a:chOff x="5758072" y="954157"/>
            <a:chExt cx="1053545" cy="1119809"/>
          </a:xfrm>
          <a:solidFill>
            <a:srgbClr val="F8DFD2"/>
          </a:solidFill>
        </p:grpSpPr>
        <p:sp>
          <p:nvSpPr>
            <p:cNvPr id="8" name="菱形 7"/>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9" name="菱形 8"/>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0" name="组合 10"/>
          <p:cNvGrpSpPr/>
          <p:nvPr/>
        </p:nvGrpSpPr>
        <p:grpSpPr>
          <a:xfrm>
            <a:off x="4484553" y="2792629"/>
            <a:ext cx="1053545" cy="1119809"/>
            <a:chOff x="5758072" y="954157"/>
            <a:chExt cx="1053545" cy="1119809"/>
          </a:xfrm>
          <a:solidFill>
            <a:srgbClr val="C3E0D3"/>
          </a:solidFill>
        </p:grpSpPr>
        <p:sp>
          <p:nvSpPr>
            <p:cNvPr id="11" name="菱形 11"/>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7" name="菱形 12"/>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18" name="组合 14"/>
          <p:cNvGrpSpPr/>
          <p:nvPr/>
        </p:nvGrpSpPr>
        <p:grpSpPr>
          <a:xfrm>
            <a:off x="4477924" y="4953935"/>
            <a:ext cx="1053545" cy="1119809"/>
            <a:chOff x="5758072" y="954157"/>
            <a:chExt cx="1053545" cy="1119809"/>
          </a:xfrm>
          <a:solidFill>
            <a:srgbClr val="F8DFD2"/>
          </a:solidFill>
        </p:grpSpPr>
        <p:sp>
          <p:nvSpPr>
            <p:cNvPr id="19" name="菱形 15"/>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20" name="菱形 16"/>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21"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9370" y="1041661"/>
            <a:ext cx="824730" cy="728638"/>
          </a:xfrm>
          <a:prstGeom prst="rect">
            <a:avLst/>
          </a:prstGeom>
        </p:spPr>
      </p:pic>
      <p:pic>
        <p:nvPicPr>
          <p:cNvPr id="22" name="图片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7558" y="3278202"/>
            <a:ext cx="824730" cy="728638"/>
          </a:xfrm>
          <a:prstGeom prst="rect">
            <a:avLst/>
          </a:prstGeom>
        </p:spPr>
      </p:pic>
      <p:pic>
        <p:nvPicPr>
          <p:cNvPr id="23" name="图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0810" y="5415600"/>
            <a:ext cx="824730" cy="728638"/>
          </a:xfrm>
          <a:prstGeom prst="rect">
            <a:avLst/>
          </a:prstGeom>
        </p:spPr>
      </p:pic>
      <p:sp>
        <p:nvSpPr>
          <p:cNvPr id="2" name="TextBox 1"/>
          <p:cNvSpPr txBox="1"/>
          <p:nvPr/>
        </p:nvSpPr>
        <p:spPr>
          <a:xfrm>
            <a:off x="6255004" y="476672"/>
            <a:ext cx="5381086" cy="1753235"/>
          </a:xfrm>
          <a:prstGeom prst="rect">
            <a:avLst/>
          </a:prstGeom>
          <a:noFill/>
        </p:spPr>
        <p:txBody>
          <a:bodyPr wrap="square" rtlCol="0">
            <a:spAutoFit/>
          </a:bodyPr>
          <a:lstStyle/>
          <a:p>
            <a:pPr lvl="0" algn="l"/>
            <a:r>
              <a:rPr lang="en-US" sz="3600" u="sng" dirty="0">
                <a:latin typeface="Times New Roman" panose="02020603050405020304" pitchFamily="18" charset="0"/>
                <a:cs typeface="Times New Roman" panose="02020603050405020304" pitchFamily="18" charset="0"/>
              </a:rPr>
              <a:t>P1</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giới.</a:t>
            </a:r>
            <a:endParaRPr lang="en-US" sz="3600" dirty="0" err="1">
              <a:latin typeface="Times New Roman" panose="02020603050405020304" pitchFamily="18" charset="0"/>
              <a:cs typeface="Times New Roman" panose="02020603050405020304" pitchFamily="18" charset="0"/>
            </a:endParaRPr>
          </a:p>
          <a:p>
            <a:pPr lvl="0" algn="l"/>
            <a:r>
              <a:rPr lang="en-US" sz="3600" dirty="0" err="1">
                <a:latin typeface="Times New Roman" panose="02020603050405020304" pitchFamily="18" charset="0"/>
                <a:cs typeface="Times New Roman" panose="02020603050405020304" pitchFamily="18" charset="0"/>
              </a:rPr>
              <a:t>=&gt; Nguy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đe</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dọa</a:t>
            </a:r>
            <a:r>
              <a:rPr lang="en-US" sz="3600" dirty="0">
                <a:latin typeface="Times New Roman" panose="02020603050405020304" pitchFamily="18" charset="0"/>
                <a:cs typeface="Times New Roman" panose="02020603050405020304" pitchFamily="18" charset="0"/>
              </a:rPr>
              <a:t> sự sống trên Trái đất.</a:t>
            </a:r>
            <a:endParaRPr lang="en-US" sz="36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6215798" y="2458930"/>
            <a:ext cx="5420292" cy="2306955"/>
          </a:xfrm>
          <a:prstGeom prst="rect">
            <a:avLst/>
          </a:prstGeom>
          <a:noFill/>
        </p:spPr>
        <p:txBody>
          <a:bodyPr wrap="square" rtlCol="0">
            <a:spAutoFit/>
          </a:bodyPr>
          <a:lstStyle/>
          <a:p>
            <a:pPr lvl="0" algn="l"/>
            <a:r>
              <a:rPr lang="en-US" sz="3600" u="sng" dirty="0">
                <a:latin typeface="Times New Roman" panose="02020603050405020304" pitchFamily="18" charset="0"/>
                <a:cs typeface="Times New Roman" panose="02020603050405020304" pitchFamily="18" charset="0"/>
              </a:rPr>
              <a:t>P2</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Niềm</a:t>
            </a:r>
            <a:r>
              <a:rPr lang="en-US" sz="3600" dirty="0">
                <a:latin typeface="Times New Roman" panose="02020603050405020304" pitchFamily="18" charset="0"/>
                <a:cs typeface="Times New Roman" panose="02020603050405020304" pitchFamily="18" charset="0"/>
              </a:rPr>
              <a:t> an </a:t>
            </a:r>
            <a:r>
              <a:rPr lang="en-US" sz="3600" dirty="0" err="1">
                <a:latin typeface="Times New Roman" panose="02020603050405020304" pitchFamily="18" charset="0"/>
                <a:cs typeface="Times New Roman" panose="02020603050405020304" pitchFamily="18" charset="0"/>
              </a:rPr>
              <a:t>ủi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duy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a:t>
            </a:r>
            <a:r>
              <a:rPr lang="en-US"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p>
            <a:pPr lvl="0" algn="l"/>
            <a:r>
              <a:rPr lang="en-US" sz="3600" dirty="0" err="1">
                <a:latin typeface="Times New Roman" panose="02020603050405020304" pitchFamily="18" charset="0"/>
                <a:cs typeface="Times New Roman" panose="02020603050405020304" pitchFamily="18" charset="0"/>
              </a:rPr>
              <a:t>=&gt;Sự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phi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endParaRPr lang="en-BZ" sz="36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6255004" y="4887919"/>
            <a:ext cx="5638562" cy="1753235"/>
          </a:xfrm>
          <a:prstGeom prst="rect">
            <a:avLst/>
          </a:prstGeom>
          <a:noFill/>
        </p:spPr>
        <p:txBody>
          <a:bodyPr wrap="square" rtlCol="0">
            <a:spAutoFit/>
          </a:bodyPr>
          <a:lstStyle/>
          <a:p>
            <a:pPr lvl="0" algn="l"/>
            <a:r>
              <a:rPr lang="en-US" sz="3600" u="sng" dirty="0">
                <a:latin typeface="Times New Roman" panose="02020603050405020304" pitchFamily="18" charset="0"/>
                <a:cs typeface="Times New Roman" panose="02020603050405020304" pitchFamily="18" charset="0"/>
              </a:rPr>
              <a:t>P3</a:t>
            </a:r>
            <a:r>
              <a:rPr lang="en-US" sz="3600" dirty="0">
                <a:latin typeface="Times New Roman" panose="02020603050405020304" pitchFamily="18" charset="0"/>
                <a:cs typeface="Times New Roman" panose="02020603050405020304" pitchFamily="18" charset="0"/>
              </a:rPr>
              <a:t>: Phần c</a:t>
            </a:r>
            <a:r>
              <a:rPr lang="en-US" sz="3600" dirty="0" err="1">
                <a:latin typeface="Times New Roman" panose="02020603050405020304" pitchFamily="18" charset="0"/>
                <a:cs typeface="Times New Roman" panose="02020603050405020304" pitchFamily="18" charset="0"/>
              </a:rPr>
              <a:t>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endParaRPr lang="en-US" sz="3600" dirty="0" err="1">
              <a:latin typeface="Times New Roman" panose="02020603050405020304" pitchFamily="18" charset="0"/>
              <a:cs typeface="Times New Roman" panose="02020603050405020304" pitchFamily="18" charset="0"/>
            </a:endParaRPr>
          </a:p>
          <a:p>
            <a:pPr lvl="0" algn="l"/>
            <a:r>
              <a:rPr lang="en-US" sz="3600" dirty="0" err="1">
                <a:latin typeface="Times New Roman" panose="02020603050405020304" pitchFamily="18" charset="0"/>
                <a:cs typeface="Times New Roman" panose="02020603050405020304" pitchFamily="18" charset="0"/>
              </a:rPr>
              <a:t>=&gt;Lời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hòa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bình</a:t>
            </a:r>
            <a:r>
              <a:rPr lang="en-US" sz="3600" dirty="0">
                <a:latin typeface="Times New Roman" panose="02020603050405020304" pitchFamily="18" charset="0"/>
                <a:cs typeface="Times New Roman" panose="02020603050405020304" pitchFamily="18" charset="0"/>
              </a:rPr>
              <a:t>.</a:t>
            </a:r>
            <a:endParaRPr lang="en-BZ" sz="3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75071" y="3429000"/>
            <a:ext cx="3578928" cy="3578928"/>
          </a:xfrm>
          <a:prstGeom prst="rect">
            <a:avLst/>
          </a:prstGeom>
        </p:spPr>
      </p:pic>
      <p:sp>
        <p:nvSpPr>
          <p:cNvPr id="4" name="Text Box 3"/>
          <p:cNvSpPr txBox="1"/>
          <p:nvPr/>
        </p:nvSpPr>
        <p:spPr>
          <a:xfrm>
            <a:off x="130810" y="455295"/>
            <a:ext cx="7261860" cy="706755"/>
          </a:xfrm>
          <a:prstGeom prst="rect">
            <a:avLst/>
          </a:prstGeom>
          <a:noFill/>
        </p:spPr>
        <p:txBody>
          <a:bodyPr wrap="square" rtlCol="0">
            <a:spAutoFit/>
          </a:bodyPr>
          <a:p>
            <a:r>
              <a:rPr lang="en-US" sz="4000">
                <a:solidFill>
                  <a:srgbClr val="FF0000"/>
                </a:solidFill>
                <a:latin typeface="Times New Roman" panose="02020603050405020304" pitchFamily="18" charset="0"/>
                <a:cs typeface="Times New Roman" panose="02020603050405020304" pitchFamily="18" charset="0"/>
              </a:rPr>
              <a:t>II/ </a:t>
            </a:r>
            <a:r>
              <a:rPr lang="en-US" sz="4000" u="sng">
                <a:solidFill>
                  <a:srgbClr val="FF0000"/>
                </a:solidFill>
                <a:latin typeface="Times New Roman" panose="02020603050405020304" pitchFamily="18" charset="0"/>
                <a:cs typeface="Times New Roman" panose="02020603050405020304" pitchFamily="18" charset="0"/>
              </a:rPr>
              <a:t>Đọc - Hiểu văn bản</a:t>
            </a:r>
            <a:r>
              <a:rPr lang="en-US" sz="4000">
                <a:solidFill>
                  <a:srgbClr val="FF0000"/>
                </a:solidFill>
                <a:latin typeface="Times New Roman" panose="02020603050405020304" pitchFamily="18" charset="0"/>
                <a:cs typeface="Times New Roman" panose="02020603050405020304" pitchFamily="18" charset="0"/>
              </a:rPr>
              <a:t>:</a:t>
            </a:r>
            <a:endParaRPr lang="en-US" sz="4000">
              <a:solidFill>
                <a:srgbClr val="FF0000"/>
              </a:solidFill>
              <a:latin typeface="Times New Roman" panose="02020603050405020304" pitchFamily="18" charset="0"/>
              <a:cs typeface="Times New Roman" panose="02020603050405020304" pitchFamily="18" charset="0"/>
            </a:endParaRPr>
          </a:p>
        </p:txBody>
      </p:sp>
      <p:sp>
        <p:nvSpPr>
          <p:cNvPr id="5" name="Text Box 4"/>
          <p:cNvSpPr txBox="1"/>
          <p:nvPr/>
        </p:nvSpPr>
        <p:spPr>
          <a:xfrm>
            <a:off x="677545" y="1330960"/>
            <a:ext cx="11515090" cy="645160"/>
          </a:xfrm>
          <a:prstGeom prst="rect">
            <a:avLst/>
          </a:prstGeom>
          <a:noFill/>
        </p:spPr>
        <p:txBody>
          <a:bodyPr wrap="square" rtlCol="0">
            <a:spAutoFit/>
          </a:bodyPr>
          <a:p>
            <a:r>
              <a:rPr lang="en-US" sz="3600">
                <a:solidFill>
                  <a:srgbClr val="C00000"/>
                </a:solidFill>
                <a:latin typeface="Times New Roman" panose="02020603050405020304" pitchFamily="18" charset="0"/>
                <a:cs typeface="Times New Roman" panose="02020603050405020304" pitchFamily="18" charset="0"/>
              </a:rPr>
              <a:t>1/ </a:t>
            </a:r>
            <a:r>
              <a:rPr lang="en-US" sz="3600" u="sng">
                <a:solidFill>
                  <a:srgbClr val="C00000"/>
                </a:solidFill>
                <a:latin typeface="Times New Roman" panose="02020603050405020304" pitchFamily="18" charset="0"/>
                <a:cs typeface="Times New Roman" panose="02020603050405020304" pitchFamily="18" charset="0"/>
              </a:rPr>
              <a:t>Nguy cơ c</a:t>
            </a:r>
            <a:r>
              <a:rPr lang="en-US" sz="3600" u="sng">
                <a:solidFill>
                  <a:srgbClr val="C00000"/>
                </a:solidFill>
                <a:latin typeface="Times New Roman" panose="02020603050405020304" pitchFamily="18" charset="0"/>
                <a:cs typeface="Times New Roman" panose="02020603050405020304" pitchFamily="18" charset="0"/>
              </a:rPr>
              <a:t>hiến tranh hạt nhân  đe dọa sự sống trên Trái đất</a:t>
            </a:r>
            <a:r>
              <a:rPr lang="en-US" sz="3600">
                <a:solidFill>
                  <a:srgbClr val="C00000"/>
                </a:solidFill>
                <a:latin typeface="Times New Roman" panose="02020603050405020304" pitchFamily="18" charset="0"/>
                <a:cs typeface="Times New Roman" panose="02020603050405020304" pitchFamily="18" charset="0"/>
              </a:rPr>
              <a:t>:</a:t>
            </a:r>
            <a:endParaRPr lang="en-US" sz="3600">
              <a:solidFill>
                <a:srgbClr val="C00000"/>
              </a:solidFill>
              <a:latin typeface="Times New Roman" panose="02020603050405020304" pitchFamily="18" charset="0"/>
              <a:cs typeface="Times New Roman" panose="02020603050405020304" pitchFamily="18" charset="0"/>
            </a:endParaRPr>
          </a:p>
        </p:txBody>
      </p:sp>
      <p:sp>
        <p:nvSpPr>
          <p:cNvPr id="10" name="Hộp Văn bản 9"/>
          <p:cNvSpPr txBox="1"/>
          <p:nvPr/>
        </p:nvSpPr>
        <p:spPr>
          <a:xfrm>
            <a:off x="551815" y="2314575"/>
            <a:ext cx="3447415" cy="460375"/>
          </a:xfrm>
          <a:prstGeom prst="rect">
            <a:avLst/>
          </a:prstGeom>
          <a:noFill/>
        </p:spPr>
        <p:txBody>
          <a:bodyPr wrap="square">
            <a:spAutoFit/>
          </a:bodyPr>
          <a:p>
            <a:r>
              <a:rPr lang="en-US" altLang="en-US" sz="2400" b="1" dirty="0">
                <a:solidFill>
                  <a:srgbClr val="FF0000"/>
                </a:solidFill>
                <a:latin typeface="Times New Roman" panose="02020603050405020304" pitchFamily="18" charset="0"/>
                <a:cs typeface="Times New Roman" panose="02020603050405020304" pitchFamily="18" charset="0"/>
              </a:rPr>
              <a:t>VŨ KHÍ HẠT NHÂN :</a:t>
            </a:r>
            <a:endParaRPr lang="en-BZ" sz="2400" dirty="0">
              <a:solidFill>
                <a:srgbClr val="FF0000"/>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908050" y="3029585"/>
            <a:ext cx="10914380" cy="1076325"/>
          </a:xfrm>
          <a:prstGeom prst="rect">
            <a:avLst/>
          </a:prstGeom>
          <a:noFill/>
        </p:spPr>
        <p:txBody>
          <a:bodyPr wrap="square" rtlCol="0" anchor="t">
            <a:spAutoFit/>
          </a:bodyPr>
          <a:p>
            <a:r>
              <a:rPr lang="en-US" sz="3200" dirty="0" err="1">
                <a:solidFill>
                  <a:schemeClr val="tx1"/>
                </a:solidFill>
                <a:latin typeface="Times New Roman" panose="02020603050405020304" pitchFamily="18" charset="0"/>
                <a:cs typeface="Times New Roman" panose="02020603050405020304" pitchFamily="18" charset="0"/>
                <a:sym typeface="+mn-ea"/>
              </a:rPr>
              <a:t>- Là</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loại</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vũ</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khí</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hủy</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diệt</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hàng</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loạt</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mà</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năng</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lượng</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của</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nó</a:t>
            </a:r>
            <a:r>
              <a:rPr lang="en-US" sz="3200" dirty="0">
                <a:solidFill>
                  <a:schemeClr val="tx1"/>
                </a:solidFill>
                <a:latin typeface="Times New Roman" panose="02020603050405020304" pitchFamily="18" charset="0"/>
                <a:cs typeface="Times New Roman" panose="02020603050405020304" pitchFamily="18" charset="0"/>
                <a:sym typeface="+mn-ea"/>
              </a:rPr>
              <a:t> do </a:t>
            </a:r>
            <a:r>
              <a:rPr lang="en-US" sz="3200" dirty="0" err="1">
                <a:solidFill>
                  <a:schemeClr val="tx1"/>
                </a:solidFill>
                <a:latin typeface="Times New Roman" panose="02020603050405020304" pitchFamily="18" charset="0"/>
                <a:cs typeface="Times New Roman" panose="02020603050405020304" pitchFamily="18" charset="0"/>
                <a:sym typeface="+mn-ea"/>
              </a:rPr>
              <a:t>các </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phản</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ứng</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phân</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hạch</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hạt nhân gây ra.</a:t>
            </a:r>
            <a:r>
              <a:rPr lang="en-US" sz="3200" dirty="0">
                <a:solidFill>
                  <a:schemeClr val="tx1"/>
                </a:solidFill>
                <a:latin typeface="Times New Roman" panose="02020603050405020304" pitchFamily="18" charset="0"/>
                <a:cs typeface="Times New Roman" panose="02020603050405020304" pitchFamily="18" charset="0"/>
                <a:sym typeface="+mn-ea"/>
              </a:rPr>
              <a:t> </a:t>
            </a:r>
            <a:endParaRPr lang="en-US" sz="3200" dirty="0">
              <a:solidFill>
                <a:schemeClr val="tx1"/>
              </a:solidFill>
              <a:latin typeface="Times New Roman" panose="02020603050405020304" pitchFamily="18" charset="0"/>
              <a:cs typeface="Times New Roman" panose="02020603050405020304" pitchFamily="18" charset="0"/>
              <a:sym typeface="+mn-ea"/>
            </a:endParaRPr>
          </a:p>
        </p:txBody>
      </p:sp>
      <p:sp>
        <p:nvSpPr>
          <p:cNvPr id="7" name="Text Box 6"/>
          <p:cNvSpPr txBox="1"/>
          <p:nvPr/>
        </p:nvSpPr>
        <p:spPr>
          <a:xfrm>
            <a:off x="848995" y="4177665"/>
            <a:ext cx="10901680" cy="1076325"/>
          </a:xfrm>
          <a:prstGeom prst="rect">
            <a:avLst/>
          </a:prstGeom>
          <a:noFill/>
        </p:spPr>
        <p:txBody>
          <a:bodyPr wrap="square" rtlCol="0" anchor="t">
            <a:spAutoFit/>
          </a:bodyPr>
          <a:p>
            <a:pPr lvl="0" algn="just">
              <a:lnSpc>
                <a:spcPct val="100000"/>
              </a:lnSpc>
              <a:spcBef>
                <a:spcPct val="0"/>
              </a:spcBef>
              <a:spcAft>
                <a:spcPct val="35000"/>
              </a:spcAft>
            </a:pPr>
            <a:r>
              <a:rPr lang="en-US" dirty="0" err="1">
                <a:latin typeface="Times New Roman" panose="02020603050405020304" pitchFamily="18" charset="0"/>
                <a:cs typeface="Times New Roman" panose="02020603050405020304" pitchFamily="18" charset="0"/>
                <a:sym typeface="+mn-ea"/>
              </a:rPr>
              <a:t>-</a:t>
            </a:r>
            <a:r>
              <a:rPr lang="en-US" sz="3200" dirty="0" err="1">
                <a:latin typeface="Times New Roman" panose="02020603050405020304" pitchFamily="18" charset="0"/>
                <a:cs typeface="Times New Roman" panose="02020603050405020304" pitchFamily="18" charset="0"/>
                <a:sym typeface="+mn-ea"/>
              </a:rPr>
              <a:t> Một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vũ</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khí</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hạt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nhân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nhỏ</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nhất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cũng</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có</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sức</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công</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phá</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lớn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hơn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bất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kỳ</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vũ</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khí</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quy</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ước</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nào</a:t>
            </a:r>
            <a:r>
              <a:rPr lang="en-US" sz="3200" dirty="0">
                <a:latin typeface="Times New Roman" panose="02020603050405020304" pitchFamily="18" charset="0"/>
                <a:cs typeface="Times New Roman" panose="02020603050405020304" pitchFamily="18" charset="0"/>
                <a:sym typeface="+mn-ea"/>
              </a:rPr>
              <a:t>.</a:t>
            </a:r>
            <a:endParaRPr lang="en-US" sz="3200"/>
          </a:p>
        </p:txBody>
      </p:sp>
      <p:sp>
        <p:nvSpPr>
          <p:cNvPr id="9" name="Text Box 8"/>
          <p:cNvSpPr txBox="1"/>
          <p:nvPr/>
        </p:nvSpPr>
        <p:spPr>
          <a:xfrm>
            <a:off x="777240" y="5397500"/>
            <a:ext cx="14205585" cy="1266190"/>
          </a:xfrm>
          <a:prstGeom prst="rect">
            <a:avLst/>
          </a:prstGeom>
          <a:noFill/>
        </p:spPr>
        <p:txBody>
          <a:bodyPr wrap="square" rtlCol="0" anchor="t">
            <a:spAutoFit/>
          </a:bodyPr>
          <a:p>
            <a:pPr lvl="0" algn="just">
              <a:lnSpc>
                <a:spcPct val="100000"/>
              </a:lnSpc>
              <a:spcBef>
                <a:spcPct val="0"/>
              </a:spcBef>
              <a:spcAft>
                <a:spcPct val="35000"/>
              </a:spcAft>
            </a:pPr>
            <a:r>
              <a:rPr lang="en-US" sz="3200" dirty="0" err="1">
                <a:latin typeface="Times New Roman" panose="02020603050405020304" pitchFamily="18" charset="0"/>
                <a:cs typeface="Times New Roman" panose="02020603050405020304" pitchFamily="18" charset="0"/>
                <a:sym typeface="+mn-ea"/>
              </a:rPr>
              <a:t>- Chiến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tranh</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hạt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nhân</a:t>
            </a:r>
            <a:r>
              <a:rPr lang="en-US" sz="3200" dirty="0">
                <a:latin typeface="Times New Roman" panose="02020603050405020304" pitchFamily="18" charset="0"/>
                <a:cs typeface="Times New Roman" panose="02020603050405020304" pitchFamily="18" charset="0"/>
                <a:sym typeface="+mn-ea"/>
              </a:rPr>
              <a:t>, hay </a:t>
            </a:r>
            <a:r>
              <a:rPr lang="en-US" sz="3200" dirty="0" err="1">
                <a:latin typeface="Times New Roman" panose="02020603050405020304" pitchFamily="18" charset="0"/>
                <a:cs typeface="Times New Roman" panose="02020603050405020304" pitchFamily="18" charset="0"/>
                <a:sym typeface="+mn-ea"/>
              </a:rPr>
              <a:t>chiến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tranh</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nguyên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tử</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chiến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tranh</a:t>
            </a:r>
            <a:endParaRPr lang="en-US" sz="3200" dirty="0" err="1">
              <a:latin typeface="Times New Roman" panose="02020603050405020304" pitchFamily="18" charset="0"/>
              <a:cs typeface="Times New Roman" panose="02020603050405020304" pitchFamily="18" charset="0"/>
              <a:sym typeface="+mn-ea"/>
            </a:endParaRPr>
          </a:p>
          <a:p>
            <a:pPr lvl="0" algn="just">
              <a:lnSpc>
                <a:spcPct val="100000"/>
              </a:lnSpc>
              <a:spcBef>
                <a:spcPct val="0"/>
              </a:spcBef>
              <a:spcAft>
                <a:spcPct val="35000"/>
              </a:spcAft>
            </a:pP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mà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trong</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đó</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vũ</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khí</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hạt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nhân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được</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sử</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dụng</a:t>
            </a:r>
            <a:r>
              <a:rPr lang="en-US" sz="3200" dirty="0">
                <a:latin typeface="Times New Roman" panose="02020603050405020304" pitchFamily="18" charset="0"/>
                <a:cs typeface="Times New Roman" panose="02020603050405020304" pitchFamily="18" charset="0"/>
                <a:sym typeface="+mn-ea"/>
              </a:rPr>
              <a:t>.</a:t>
            </a:r>
            <a:endParaRPr lang="en-US" sz="320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o vũ khí hạt nhân Ấn Độ đáng gờm như thế nào?"/>
          <p:cNvPicPr>
            <a:picLocks noGrp="1" noChangeAspect="1" noChangeArrowheads="1"/>
          </p:cNvPicPr>
          <p:nvPr>
            <p:ph idx="1"/>
          </p:nvPr>
        </p:nvPicPr>
        <p:blipFill rotWithShape="1">
          <a:blip r:embed="rId1">
            <a:extLst>
              <a:ext uri="{28A0092B-C50C-407E-A947-70E740481C1C}">
                <a14:useLocalDpi xmlns:a14="http://schemas.microsoft.com/office/drawing/2010/main" val="0"/>
              </a:ext>
            </a:extLst>
          </a:blip>
          <a:srcRect l="9880" t="9091" r="18878" b="2"/>
          <a:stretch>
            <a:fillRect/>
          </a:stretch>
        </p:blipFill>
        <p:spPr bwMode="auto">
          <a:xfrm>
            <a:off x="1274445" y="0"/>
            <a:ext cx="10675620" cy="7027545"/>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p:cNvSpPr txBox="1"/>
          <p:nvPr/>
        </p:nvSpPr>
        <p:spPr>
          <a:xfrm>
            <a:off x="1270" y="18415"/>
            <a:ext cx="1273175" cy="1568450"/>
          </a:xfrm>
          <a:prstGeom prst="rect">
            <a:avLst/>
          </a:prstGeom>
          <a:noFill/>
        </p:spPr>
        <p:txBody>
          <a:bodyPr wrap="square">
            <a:spAutoFit/>
          </a:bodyPr>
          <a:lstStyle/>
          <a:p>
            <a:r>
              <a:rPr lang="en-US" altLang="en-US" sz="2400" b="1" dirty="0">
                <a:solidFill>
                  <a:srgbClr val="FF0000"/>
                </a:solidFill>
                <a:latin typeface="Times New Roman" panose="02020603050405020304" pitchFamily="18" charset="0"/>
                <a:cs typeface="Times New Roman" panose="02020603050405020304" pitchFamily="18" charset="0"/>
              </a:rPr>
              <a:t>VŨ KHÍ HẠT NHÂN :</a:t>
            </a:r>
            <a:endParaRPr lang="en-BZ"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0348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5"/>
          <p:cNvSpPr>
            <a:spLocks noChangeArrowheads="1"/>
          </p:cNvSpPr>
          <p:nvPr/>
        </p:nvSpPr>
        <p:spPr bwMode="auto">
          <a:xfrm>
            <a:off x="9912424" y="1988840"/>
            <a:ext cx="2663280" cy="2736304"/>
          </a:xfrm>
          <a:prstGeom prst="rect">
            <a:avLst/>
          </a:prstGeom>
          <a:noFill/>
          <a:ln w="9525">
            <a:noFill/>
            <a:miter lim="800000"/>
          </a:ln>
        </p:spPr>
        <p:txBody>
          <a:bodyPr wrap="none" anchor="ct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a:solidFill>
                  <a:srgbClr val="C00000"/>
                </a:solidFill>
                <a:latin typeface="Times New Roman" panose="02020603050405020304" pitchFamily="18" charset="0"/>
                <a:cs typeface="Times New Roman" panose="02020603050405020304" pitchFamily="18" charset="0"/>
              </a:rPr>
              <a:t>Bom A </a:t>
            </a:r>
            <a:endParaRPr lang="en-US" altLang="en-US" dirty="0">
              <a:solidFill>
                <a:srgbClr val="C00000"/>
              </a:solidFill>
              <a:latin typeface="Times New Roman" panose="02020603050405020304" pitchFamily="18" charset="0"/>
              <a:cs typeface="Times New Roman" panose="02020603050405020304" pitchFamily="18" charset="0"/>
            </a:endParaRPr>
          </a:p>
          <a:p>
            <a:pPr algn="ctr" eaLnBrk="1" hangingPunct="1"/>
            <a:r>
              <a:rPr lang="en-US" altLang="en-US" dirty="0">
                <a:solidFill>
                  <a:srgbClr val="C00000"/>
                </a:solidFill>
                <a:latin typeface="Times New Roman" panose="02020603050405020304" pitchFamily="18" charset="0"/>
                <a:cs typeface="Times New Roman" panose="02020603050405020304" pitchFamily="18" charset="0"/>
              </a:rPr>
              <a:t>hay </a:t>
            </a:r>
            <a:r>
              <a:rPr lang="en-US" altLang="en-US" dirty="0" err="1">
                <a:solidFill>
                  <a:srgbClr val="C00000"/>
                </a:solidFill>
                <a:latin typeface="Times New Roman" panose="02020603050405020304" pitchFamily="18" charset="0"/>
                <a:cs typeface="Times New Roman" panose="02020603050405020304" pitchFamily="18" charset="0"/>
              </a:rPr>
              <a:t>còn</a:t>
            </a:r>
            <a:r>
              <a:rPr lang="en-US" altLang="en-US" dirty="0">
                <a:solidFill>
                  <a:srgbClr val="C00000"/>
                </a:solidFill>
                <a:latin typeface="Times New Roman" panose="02020603050405020304" pitchFamily="18" charset="0"/>
                <a:cs typeface="Times New Roman" panose="02020603050405020304" pitchFamily="18" charset="0"/>
              </a:rPr>
              <a:t> </a:t>
            </a:r>
            <a:endParaRPr lang="en-US" altLang="en-US" dirty="0">
              <a:solidFill>
                <a:srgbClr val="C00000"/>
              </a:solidFill>
              <a:latin typeface="Times New Roman" panose="02020603050405020304" pitchFamily="18" charset="0"/>
              <a:cs typeface="Times New Roman" panose="02020603050405020304" pitchFamily="18" charset="0"/>
            </a:endParaRPr>
          </a:p>
          <a:p>
            <a:pPr algn="ctr" eaLnBrk="1" hangingPunct="1"/>
            <a:r>
              <a:rPr lang="en-US" altLang="en-US" dirty="0" err="1">
                <a:solidFill>
                  <a:srgbClr val="C00000"/>
                </a:solidFill>
                <a:latin typeface="Times New Roman" panose="02020603050405020304" pitchFamily="18" charset="0"/>
                <a:cs typeface="Times New Roman" panose="02020603050405020304" pitchFamily="18" charset="0"/>
              </a:rPr>
              <a:t>gọi</a:t>
            </a:r>
            <a:r>
              <a:rPr lang="en-US" altLang="en-US" dirty="0">
                <a:solidFill>
                  <a:srgbClr val="C00000"/>
                </a:solidFill>
                <a:latin typeface="Times New Roman" panose="02020603050405020304" pitchFamily="18" charset="0"/>
                <a:cs typeface="Times New Roman" panose="02020603050405020304" pitchFamily="18" charset="0"/>
              </a:rPr>
              <a:t> </a:t>
            </a:r>
            <a:r>
              <a:rPr lang="en-US" altLang="en-US" dirty="0" err="1">
                <a:solidFill>
                  <a:srgbClr val="C00000"/>
                </a:solidFill>
                <a:latin typeface="Times New Roman" panose="02020603050405020304" pitchFamily="18" charset="0"/>
                <a:cs typeface="Times New Roman" panose="02020603050405020304" pitchFamily="18" charset="0"/>
              </a:rPr>
              <a:t>là</a:t>
            </a:r>
            <a:r>
              <a:rPr lang="en-US" altLang="en-US" dirty="0">
                <a:solidFill>
                  <a:srgbClr val="C00000"/>
                </a:solidFill>
                <a:latin typeface="Times New Roman" panose="02020603050405020304" pitchFamily="18" charset="0"/>
                <a:cs typeface="Times New Roman" panose="02020603050405020304" pitchFamily="18" charset="0"/>
              </a:rPr>
              <a:t> </a:t>
            </a:r>
            <a:endParaRPr lang="en-US" altLang="en-US" dirty="0">
              <a:solidFill>
                <a:srgbClr val="C00000"/>
              </a:solidFill>
              <a:latin typeface="Times New Roman" panose="02020603050405020304" pitchFamily="18" charset="0"/>
              <a:cs typeface="Times New Roman" panose="02020603050405020304" pitchFamily="18" charset="0"/>
            </a:endParaRPr>
          </a:p>
          <a:p>
            <a:pPr algn="ctr" eaLnBrk="1" hangingPunct="1"/>
            <a:r>
              <a:rPr lang="en-US" altLang="en-US" dirty="0" err="1">
                <a:solidFill>
                  <a:srgbClr val="C00000"/>
                </a:solidFill>
                <a:latin typeface="Times New Roman" panose="02020603050405020304" pitchFamily="18" charset="0"/>
                <a:cs typeface="Times New Roman" panose="02020603050405020304" pitchFamily="18" charset="0"/>
              </a:rPr>
              <a:t>bom</a:t>
            </a:r>
            <a:r>
              <a:rPr lang="en-US" altLang="en-US" dirty="0">
                <a:solidFill>
                  <a:srgbClr val="C00000"/>
                </a:solidFill>
                <a:latin typeface="Times New Roman" panose="02020603050405020304" pitchFamily="18" charset="0"/>
                <a:cs typeface="Times New Roman" panose="02020603050405020304" pitchFamily="18" charset="0"/>
              </a:rPr>
              <a:t> </a:t>
            </a:r>
            <a:r>
              <a:rPr lang="en-US" altLang="en-US" dirty="0" err="1">
                <a:solidFill>
                  <a:srgbClr val="C00000"/>
                </a:solidFill>
                <a:latin typeface="Times New Roman" panose="02020603050405020304" pitchFamily="18" charset="0"/>
                <a:cs typeface="Times New Roman" panose="02020603050405020304" pitchFamily="18" charset="0"/>
              </a:rPr>
              <a:t>hạt</a:t>
            </a:r>
            <a:r>
              <a:rPr lang="en-US" altLang="en-US" dirty="0">
                <a:solidFill>
                  <a:srgbClr val="C00000"/>
                </a:solidFill>
                <a:latin typeface="Times New Roman" panose="02020603050405020304" pitchFamily="18" charset="0"/>
                <a:cs typeface="Times New Roman" panose="02020603050405020304" pitchFamily="18" charset="0"/>
              </a:rPr>
              <a:t> </a:t>
            </a:r>
            <a:endParaRPr lang="en-US" altLang="en-US" dirty="0">
              <a:solidFill>
                <a:srgbClr val="C00000"/>
              </a:solidFill>
              <a:latin typeface="Times New Roman" panose="02020603050405020304" pitchFamily="18" charset="0"/>
              <a:cs typeface="Times New Roman" panose="02020603050405020304" pitchFamily="18" charset="0"/>
            </a:endParaRPr>
          </a:p>
          <a:p>
            <a:pPr algn="ctr" eaLnBrk="1" hangingPunct="1"/>
            <a:r>
              <a:rPr lang="en-US" altLang="en-US" dirty="0" err="1">
                <a:solidFill>
                  <a:srgbClr val="C00000"/>
                </a:solidFill>
                <a:latin typeface="Times New Roman" panose="02020603050405020304" pitchFamily="18" charset="0"/>
                <a:cs typeface="Times New Roman" panose="02020603050405020304" pitchFamily="18" charset="0"/>
              </a:rPr>
              <a:t>nhân</a:t>
            </a:r>
            <a:endParaRPr lang="en-US" altLang="en-US" dirty="0" err="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6"/>
          <p:cNvGrpSpPr/>
          <p:nvPr/>
        </p:nvGrpSpPr>
        <p:grpSpPr bwMode="auto">
          <a:xfrm>
            <a:off x="0" y="0"/>
            <a:ext cx="12072938" cy="6845300"/>
            <a:chOff x="0" y="0"/>
            <a:chExt cx="7605" cy="4312"/>
          </a:xfrm>
        </p:grpSpPr>
        <p:pic>
          <p:nvPicPr>
            <p:cNvPr id="17411"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760" cy="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5"/>
            <p:cNvSpPr txBox="1">
              <a:spLocks noChangeArrowheads="1"/>
            </p:cNvSpPr>
            <p:nvPr/>
          </p:nvSpPr>
          <p:spPr bwMode="auto">
            <a:xfrm>
              <a:off x="5836" y="633"/>
              <a:ext cx="1769" cy="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000" dirty="0">
                  <a:solidFill>
                    <a:srgbClr val="FF0000"/>
                  </a:solidFill>
                  <a:latin typeface="Times New Roman" panose="02020603050405020304" pitchFamily="18" charset="0"/>
                  <a:cs typeface="Times New Roman" panose="02020603050405020304" pitchFamily="18" charset="0"/>
                </a:rPr>
                <a:t>Fat-Man, </a:t>
              </a:r>
              <a:r>
                <a:rPr lang="en-US" altLang="en-US" sz="4000" dirty="0" err="1">
                  <a:solidFill>
                    <a:srgbClr val="FF0000"/>
                  </a:solidFill>
                  <a:latin typeface="Times New Roman" panose="02020603050405020304" pitchFamily="18" charset="0"/>
                  <a:cs typeface="Times New Roman" panose="02020603050405020304" pitchFamily="18" charset="0"/>
                </a:rPr>
                <a:t>vũ</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khí</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hạt</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nhân</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có</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sức</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công</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phá</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tương</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đương</a:t>
              </a:r>
              <a:r>
                <a:rPr lang="en-US" altLang="en-US" sz="4000" dirty="0">
                  <a:solidFill>
                    <a:srgbClr val="FF0000"/>
                  </a:solidFill>
                  <a:latin typeface="Times New Roman" panose="02020603050405020304" pitchFamily="18" charset="0"/>
                  <a:cs typeface="Times New Roman" panose="02020603050405020304" pitchFamily="18" charset="0"/>
                </a:rPr>
                <a:t> 10 </a:t>
              </a:r>
              <a:r>
                <a:rPr lang="en-US" altLang="en-US" sz="4000" dirty="0" err="1">
                  <a:solidFill>
                    <a:srgbClr val="FF0000"/>
                  </a:solidFill>
                  <a:latin typeface="Times New Roman" panose="02020603050405020304" pitchFamily="18" charset="0"/>
                  <a:cs typeface="Times New Roman" panose="02020603050405020304" pitchFamily="18" charset="0"/>
                </a:rPr>
                <a:t>triệu</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tấn</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thuốc</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nổ.</a:t>
              </a:r>
              <a:endParaRPr lang="en-US" altLang="en-US" sz="4000" dirty="0">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tags/tag1.xml><?xml version="1.0" encoding="utf-8"?>
<p:tagLst xmlns:p="http://schemas.openxmlformats.org/presentationml/2006/main">
  <p:tag name="ISLIDE.VECTOR" val="449bef45-1a50-439a-8a2a-2f56931756b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8304</Words>
  <Application>WPS Presentation</Application>
  <PresentationFormat>Widescreen</PresentationFormat>
  <Paragraphs>329</Paragraphs>
  <Slides>37</Slides>
  <Notes>48</Notes>
  <HiddenSlides>0</HiddenSlides>
  <MMClips>2</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37</vt:i4>
      </vt:variant>
    </vt:vector>
  </HeadingPairs>
  <TitlesOfParts>
    <vt:vector size="57" baseType="lpstr">
      <vt:lpstr>Arial</vt:lpstr>
      <vt:lpstr>SimSun</vt:lpstr>
      <vt:lpstr>Wingdings</vt:lpstr>
      <vt:lpstr>#9Slide03 Arima Madurai Black</vt:lpstr>
      <vt:lpstr>Segoe Print</vt:lpstr>
      <vt:lpstr>黑体</vt:lpstr>
      <vt:lpstr>Times New Roman</vt:lpstr>
      <vt:lpstr>汉仪家书简</vt:lpstr>
      <vt:lpstr>Microsoft YaHei</vt:lpstr>
      <vt:lpstr>Arial Unicode MS</vt:lpstr>
      <vt:lpstr>Calibri</vt:lpstr>
      <vt:lpstr>#9Slide05 FS Blonde Script</vt:lpstr>
      <vt:lpstr>Mongolian Baiti</vt:lpstr>
      <vt:lpstr>#9Slide05 HLT Boulevard</vt:lpstr>
      <vt:lpstr>Arial</vt:lpstr>
      <vt:lpstr>Tahoma</vt:lpstr>
      <vt:lpstr>medium-content-serif-font</vt:lpstr>
      <vt:lpstr>#9Slide03 Arima Madurai</vt:lpstr>
      <vt:lpstr>#9Slide03 Nanami Rounded Light</vt:lpstr>
      <vt:lpstr>Office Theme</vt:lpstr>
      <vt:lpstr>PowerPoint 演示文稿</vt:lpstr>
      <vt:lpstr>G.G Mác két (1928-2014)</vt:lpstr>
      <vt:lpstr>PowerPoint 演示文稿</vt:lpstr>
      <vt:lpstr>Một số tác phẩm nổi tiếng của G.G. Mác-két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Như thanh gươm Đa-mô-clet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Sự tàn phá của chiến tranh</vt:lpstr>
      <vt:lpstr>PowerPoint 演示文稿</vt:lpstr>
      <vt:lpstr>SỰ PHI LÍ CỦA CHIẾN TRANH HẠT NHÂN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User</cp:lastModifiedBy>
  <cp:revision>112</cp:revision>
  <dcterms:created xsi:type="dcterms:W3CDTF">2019-04-09T12:37:00Z</dcterms:created>
  <dcterms:modified xsi:type="dcterms:W3CDTF">2021-09-22T07:56:45Z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1D9617A432E74CD896D55FC285692817</vt:lpwstr>
  </property>
  <property fmtid="{D5CDD505-2E9C-101B-9397-08002B2CF9AE}" pid="3" name="KSOProductBuildVer">
    <vt:lpwstr>1033-11.2.0.10296</vt:lpwstr>
  </property>
</Properties>
</file>