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8" r:id="rId3"/>
    <p:sldId id="327" r:id="rId5"/>
    <p:sldId id="324" r:id="rId6"/>
    <p:sldId id="341" r:id="rId7"/>
    <p:sldId id="332" r:id="rId8"/>
    <p:sldId id="587" r:id="rId9"/>
    <p:sldId id="342" r:id="rId10"/>
    <p:sldId id="343" r:id="rId11"/>
    <p:sldId id="344" r:id="rId12"/>
    <p:sldId id="329" r:id="rId13"/>
    <p:sldId id="333" r:id="rId14"/>
    <p:sldId id="345" r:id="rId15"/>
    <p:sldId id="330" r:id="rId16"/>
    <p:sldId id="594" r:id="rId17"/>
    <p:sldId id="595" r:id="rId18"/>
    <p:sldId id="347" r:id="rId19"/>
    <p:sldId id="348" r:id="rId20"/>
    <p:sldId id="596" r:id="rId21"/>
    <p:sldId id="608" r:id="rId22"/>
    <p:sldId id="350" r:id="rId23"/>
    <p:sldId id="336" r:id="rId24"/>
    <p:sldId id="337" r:id="rId25"/>
    <p:sldId id="372" r:id="rId26"/>
    <p:sldId id="598" r:id="rId27"/>
    <p:sldId id="603" r:id="rId28"/>
    <p:sldId id="605" r:id="rId29"/>
    <p:sldId id="606" r:id="rId30"/>
    <p:sldId id="607" r:id="rId31"/>
    <p:sldId id="593" r:id="rId32"/>
    <p:sldId id="604" r:id="rId33"/>
    <p:sldId id="602" r:id="rId34"/>
    <p:sldId id="611" r:id="rId35"/>
    <p:sldId id="612" r:id="rId36"/>
    <p:sldId id="613" r:id="rId37"/>
    <p:sldId id="588" r:id="rId38"/>
    <p:sldId id="589" r:id="rId39"/>
    <p:sldId id="627" r:id="rId40"/>
    <p:sldId id="616" r:id="rId41"/>
    <p:sldId id="614" r:id="rId42"/>
    <p:sldId id="615" r:id="rId43"/>
    <p:sldId id="617" r:id="rId44"/>
    <p:sldId id="624" r:id="rId45"/>
    <p:sldId id="625" r:id="rId46"/>
    <p:sldId id="626" r:id="rId47"/>
    <p:sldId id="620" r:id="rId48"/>
    <p:sldId id="35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823"/>
    <a:srgbClr val="05867E"/>
    <a:srgbClr val="038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6DEC1-16EA-46C6-ADC8-7F1FDB207A9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CD5B-6E71-411F-9EAC-C604FB53B03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20974-66D7-48CD-9810-AF62A4527D71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D5B-6E71-411F-9EAC-C604FB53B032}" type="slidenum">
              <a:rPr lang="en-US" smtClean="0"/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F0626-AAA1-4039-9983-05F6EDC29BF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GI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hdphoto" Target="../media/image46.wdp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8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1.wav"/><Relationship Id="rId7" Type="http://schemas.openxmlformats.org/officeDocument/2006/relationships/image" Target="../media/image48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image51.wdp"/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9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49.png"/><Relationship Id="rId4" Type="http://schemas.openxmlformats.org/officeDocument/2006/relationships/image" Target="../media/image53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0.xml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2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49.png"/><Relationship Id="rId4" Type="http://schemas.openxmlformats.org/officeDocument/2006/relationships/image" Target="../media/image53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3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4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86" y="307393"/>
            <a:ext cx="5720970" cy="6321944"/>
          </a:xfrm>
          <a:prstGeom prst="rect">
            <a:avLst/>
          </a:prstGeom>
          <a:noFill/>
        </p:spPr>
      </p:pic>
      <p:sp>
        <p:nvSpPr>
          <p:cNvPr id="9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icrosoft YaHei" panose="020B0503020204020204" charset="-122"/>
              <a:cs typeface="+mn-cs"/>
            </a:endParaRPr>
          </a:p>
        </p:txBody>
      </p:sp>
      <p:sp>
        <p:nvSpPr>
          <p:cNvPr id="10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54496" y="1755648"/>
            <a:ext cx="5527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120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endParaRPr lang="en-US" sz="120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3590544"/>
            <a:ext cx="3244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Nam Cao -</a:t>
            </a:r>
            <a:endParaRPr lang="en-US" sz="48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 bwMode="auto">
          <a:xfrm>
            <a:off x="6254496" y="5918993"/>
            <a:ext cx="403244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SG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</a:t>
            </a:r>
            <a:r>
              <a:rPr lang="en-SG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SG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SG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框 4"/>
          <p:cNvSpPr txBox="1"/>
          <p:nvPr/>
        </p:nvSpPr>
        <p:spPr>
          <a:xfrm>
            <a:off x="1682884" y="785016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phẩm</a:t>
            </a:r>
            <a:endParaRPr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9634" name="Picture 2" descr="Káº¿t quáº£ hÃ¬nh áº£nh cho lÃ£o háº¡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2787" y="589935"/>
            <a:ext cx="4180451" cy="5828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807016" y="2223051"/>
            <a:ext cx="6009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1"/>
          <p:cNvSpPr txBox="1"/>
          <p:nvPr/>
        </p:nvSpPr>
        <p:spPr>
          <a:xfrm>
            <a:off x="849333" y="4587741"/>
            <a:ext cx="5689600" cy="613637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"/>
          <p:cNvSpPr txBox="1"/>
          <p:nvPr/>
        </p:nvSpPr>
        <p:spPr>
          <a:xfrm>
            <a:off x="716291" y="3603641"/>
            <a:ext cx="5732010" cy="540827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THANH TAI\My Documents\Downloads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7070" y="617517"/>
            <a:ext cx="5828237" cy="5774243"/>
          </a:xfrm>
          <a:prstGeom prst="rect">
            <a:avLst/>
          </a:prstGeom>
          <a:noFill/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59807" y="1768534"/>
            <a:ext cx="2838734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CỦA NHÀ VĂN NAM CAO ĐƯỢC CHUYỂN THỂ THÀNH PHIM.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"/>
          <p:cNvSpPr txBox="1"/>
          <p:nvPr/>
        </p:nvSpPr>
        <p:spPr>
          <a:xfrm>
            <a:off x="1035633" y="942028"/>
            <a:ext cx="5780803" cy="613637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PTBĐ: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756065" y="5545772"/>
            <a:ext cx="610936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→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chết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lão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Hạc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Content Placeholder 1"/>
          <p:cNvSpPr txBox="1"/>
          <p:nvPr/>
        </p:nvSpPr>
        <p:spPr>
          <a:xfrm>
            <a:off x="1057405" y="1890075"/>
            <a:ext cx="5780803" cy="613637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"/>
          <p:cNvSpPr txBox="1"/>
          <p:nvPr/>
        </p:nvSpPr>
        <p:spPr>
          <a:xfrm>
            <a:off x="2530040" y="2834635"/>
            <a:ext cx="5780803" cy="613637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" name="Content Placeholder 1"/>
          <p:cNvSpPr txBox="1"/>
          <p:nvPr/>
        </p:nvSpPr>
        <p:spPr>
          <a:xfrm>
            <a:off x="1138552" y="4738144"/>
            <a:ext cx="1664026" cy="613637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1"/>
          <p:cNvSpPr txBox="1"/>
          <p:nvPr/>
        </p:nvSpPr>
        <p:spPr>
          <a:xfrm>
            <a:off x="3796646" y="3679276"/>
            <a:ext cx="6938648" cy="1427114"/>
          </a:xfrm>
          <a:prstGeom prst="rect">
            <a:avLst/>
          </a:prstGeom>
        </p:spPr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sang ...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US" sz="2800" dirty="0" err="1"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" →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sz="2800" dirty="0" err="1"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chết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 flipV="1">
            <a:off x="2802578" y="4392833"/>
            <a:ext cx="994068" cy="6521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  <a:endCxn id="69635" idx="1"/>
          </p:cNvCxnSpPr>
          <p:nvPr/>
        </p:nvCxnSpPr>
        <p:spPr>
          <a:xfrm>
            <a:off x="2802578" y="5044963"/>
            <a:ext cx="953487" cy="7624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27" y="759746"/>
            <a:ext cx="1700059" cy="223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78" y="4026089"/>
            <a:ext cx="1780289" cy="2337277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-136480"/>
            <a:ext cx="2815623" cy="2815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1239" y="1946724"/>
            <a:ext cx="82667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115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á»i bÃ¬nh: LÃ£o Háº¡c - NhÃ¢n VÄn há»c Viá»t N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384221" cy="68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84221" y="-21020"/>
            <a:ext cx="1807779" cy="69249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6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0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330789" y="581822"/>
            <a:ext cx="353042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38" name="Picture 2" descr="Káº¿t quáº£ hÃ¬nh áº£nh cho lÃ£o háº¡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939" y="1994641"/>
            <a:ext cx="4570562" cy="421898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76110" y="2154638"/>
            <a:ext cx="642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40" indent="-35814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459" y="3583063"/>
            <a:ext cx="642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40" indent="-358140"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459" y="4944992"/>
            <a:ext cx="642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40" indent="-35814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766513" y="745058"/>
            <a:ext cx="865897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911403" y="2043635"/>
            <a:ext cx="7608138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11403" y="3844389"/>
            <a:ext cx="688769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05118" y="5205001"/>
            <a:ext cx="84829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44" y="2514246"/>
            <a:ext cx="2487910" cy="411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348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43547" y="561679"/>
            <a:ext cx="590490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Lão Hạc với con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438193" y="2227208"/>
            <a:ext cx="6032666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- Tìm các chi tiết thể hiện tình cảm của nhân vật lão Hạc dành cho con chó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512376" y="4335447"/>
            <a:ext cx="5879483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74" y="3429000"/>
            <a:ext cx="3979914" cy="241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l="22909" t="20364" r="6455" b="9818"/>
          <a:stretch>
            <a:fillRect/>
          </a:stretch>
        </p:blipFill>
        <p:spPr bwMode="auto">
          <a:xfrm>
            <a:off x="0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499" y="2201131"/>
            <a:ext cx="3786455" cy="3609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25289" y="792402"/>
            <a:ext cx="774142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cảm của lão Hạc với con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chó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53072" y="1845146"/>
            <a:ext cx="774142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Y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chăm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sóc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như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82373" y="2595390"/>
            <a:ext cx="5860026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“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cậu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cầu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tự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36210" y="3443121"/>
            <a:ext cx="5860026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- 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ho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như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giàu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04586" y="4244141"/>
            <a:ext cx="6264379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hăm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sóc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đùa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cưng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nựng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bắt</a:t>
            </a: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rận</a:t>
            </a: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tắm</a:t>
            </a:r>
            <a:r>
              <a:rPr kumimoji="0" 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….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53072" y="5612728"/>
            <a:ext cx="7282525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cậu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l="22909" t="20364" r="6455" b="9818"/>
          <a:stretch>
            <a:fillRect/>
          </a:stretch>
        </p:blipFill>
        <p:spPr bwMode="auto">
          <a:xfrm>
            <a:off x="-142877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87" y="2873271"/>
            <a:ext cx="3539533" cy="3374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225289" y="792402"/>
            <a:ext cx="774142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 cảm của lão Hạc với con </a:t>
            </a:r>
            <a:r>
              <a:rPr lang="en-US" altLang="en-US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chó</a:t>
            </a:r>
            <a:r>
              <a:rPr lang="en-US" altLang="en-US" b="1" dirty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2549" y="1881011"/>
            <a:ext cx="774142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Y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chăm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sóc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Vàng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như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con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53059" y="2753799"/>
            <a:ext cx="7282525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Yêu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cậu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mình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12384" y="3656112"/>
            <a:ext cx="7282525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 do: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39559" y="4244290"/>
            <a:ext cx="6027860" cy="584769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just"/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chó </a:t>
            </a:r>
            <a:r>
              <a:rPr lang="vi-VN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kỉ vật mà con trai để lại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9559" y="4911639"/>
            <a:ext cx="6027860" cy="1508099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just"/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viên trong gia đình, </a:t>
            </a:r>
            <a:r>
              <a:rPr lang="en-SG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bạn, </a:t>
            </a:r>
            <a:r>
              <a:rPr lang="en-SG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điểm tựa </a:t>
            </a:r>
            <a:r>
              <a:rPr lang="vi-VN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tuổi già cô</a:t>
            </a:r>
            <a:r>
              <a:rPr lang="en-SG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của lão. 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78" y="4026089"/>
            <a:ext cx="1780289" cy="2337277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-136480"/>
            <a:ext cx="2815623" cy="2815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1239" y="1946724"/>
            <a:ext cx="82667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0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79532" y="1472753"/>
            <a:ext cx="4434086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* </a:t>
            </a:r>
            <a:r>
              <a:rPr lang="en-US" altLang="en-US" sz="4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Lí</a:t>
            </a:r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do </a:t>
            </a:r>
            <a:r>
              <a:rPr lang="en-US" altLang="en-US" sz="4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bán</a:t>
            </a:r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cs typeface="Times New Roman" panose="02020603050405020304" pitchFamily="18" charset="0"/>
              </a:rPr>
              <a:t>chó</a:t>
            </a:r>
            <a:r>
              <a:rPr lang="en-US" altLang="en-US" sz="4400" b="1" dirty="0">
                <a:solidFill>
                  <a:srgbClr val="FF0066"/>
                </a:solidFill>
                <a:cs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六边形 81"/>
          <p:cNvSpPr/>
          <p:nvPr/>
        </p:nvSpPr>
        <p:spPr>
          <a:xfrm rot="5400000">
            <a:off x="10098706" y="3259339"/>
            <a:ext cx="804802" cy="685187"/>
          </a:xfrm>
          <a:prstGeom prst="hexagon">
            <a:avLst>
              <a:gd name="adj" fmla="val 30879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3" name="六边形 82"/>
          <p:cNvSpPr/>
          <p:nvPr/>
        </p:nvSpPr>
        <p:spPr>
          <a:xfrm rot="5400000">
            <a:off x="6855099" y="1083223"/>
            <a:ext cx="1127903" cy="960265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 cap="flat" cmpd="sng" algn="ctr">
            <a:solidFill>
              <a:schemeClr val="accent4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14" name="六边形 83"/>
          <p:cNvSpPr/>
          <p:nvPr/>
        </p:nvSpPr>
        <p:spPr>
          <a:xfrm rot="5400000">
            <a:off x="7886440" y="3844733"/>
            <a:ext cx="878638" cy="748048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 cap="flat" cmpd="sng" algn="ctr">
            <a:solidFill>
              <a:schemeClr val="bg2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16" name="组合 87"/>
          <p:cNvGrpSpPr/>
          <p:nvPr/>
        </p:nvGrpSpPr>
        <p:grpSpPr>
          <a:xfrm>
            <a:off x="6979706" y="1761319"/>
            <a:ext cx="1869124" cy="2044038"/>
            <a:chOff x="2105727" y="2344988"/>
            <a:chExt cx="1241260" cy="1439861"/>
          </a:xfrm>
        </p:grpSpPr>
        <p:sp>
          <p:nvSpPr>
            <p:cNvPr id="20" name="六边形 88"/>
            <p:cNvSpPr/>
            <p:nvPr/>
          </p:nvSpPr>
          <p:spPr>
            <a:xfrm rot="5400000">
              <a:off x="2006426" y="244428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200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21" name="Title 3"/>
            <p:cNvSpPr txBox="1"/>
            <p:nvPr/>
          </p:nvSpPr>
          <p:spPr>
            <a:xfrm>
              <a:off x="2113395" y="2721381"/>
              <a:ext cx="1233147" cy="318577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thuê</a:t>
              </a:r>
              <a:endParaRPr lang="en-US" sz="3600" b="0" dirty="0"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grpSp>
        <p:nvGrpSpPr>
          <p:cNvPr id="24" name="组合 90"/>
          <p:cNvGrpSpPr/>
          <p:nvPr/>
        </p:nvGrpSpPr>
        <p:grpSpPr>
          <a:xfrm>
            <a:off x="6315917" y="4039098"/>
            <a:ext cx="2102185" cy="2260701"/>
            <a:chOff x="2803652" y="3545528"/>
            <a:chExt cx="1241260" cy="1439861"/>
          </a:xfrm>
        </p:grpSpPr>
        <p:sp>
          <p:nvSpPr>
            <p:cNvPr id="25" name="六边形 91"/>
            <p:cNvSpPr/>
            <p:nvPr/>
          </p:nvSpPr>
          <p:spPr>
            <a:xfrm rot="5400000">
              <a:off x="2704351" y="364482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240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26" name="Title 3"/>
            <p:cNvSpPr txBox="1"/>
            <p:nvPr/>
          </p:nvSpPr>
          <p:spPr>
            <a:xfrm>
              <a:off x="2803652" y="3723229"/>
              <a:ext cx="1241260" cy="318577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SG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SG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</a:t>
              </a:r>
              <a:endParaRPr lang="en-US" sz="28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六边形 83"/>
          <p:cNvSpPr/>
          <p:nvPr/>
        </p:nvSpPr>
        <p:spPr>
          <a:xfrm rot="5400000">
            <a:off x="5848561" y="2751160"/>
            <a:ext cx="878638" cy="748048"/>
          </a:xfrm>
          <a:prstGeom prst="hexagon">
            <a:avLst>
              <a:gd name="adj" fmla="val 30879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bg2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8" name="六边形 82"/>
          <p:cNvSpPr/>
          <p:nvPr/>
        </p:nvSpPr>
        <p:spPr>
          <a:xfrm rot="4075804">
            <a:off x="10568266" y="1882521"/>
            <a:ext cx="865229" cy="726739"/>
          </a:xfrm>
          <a:prstGeom prst="hexagon">
            <a:avLst>
              <a:gd name="adj" fmla="val 3087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29" name="组合 84"/>
          <p:cNvGrpSpPr/>
          <p:nvPr/>
        </p:nvGrpSpPr>
        <p:grpSpPr>
          <a:xfrm>
            <a:off x="8975058" y="584417"/>
            <a:ext cx="1869124" cy="2044038"/>
            <a:chOff x="2803652" y="1116161"/>
            <a:chExt cx="1241260" cy="1439861"/>
          </a:xfrm>
        </p:grpSpPr>
        <p:sp>
          <p:nvSpPr>
            <p:cNvPr id="30" name="六边形 85"/>
            <p:cNvSpPr/>
            <p:nvPr/>
          </p:nvSpPr>
          <p:spPr>
            <a:xfrm rot="5400000">
              <a:off x="2704351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200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31" name="Title 3"/>
            <p:cNvSpPr txBox="1"/>
            <p:nvPr/>
          </p:nvSpPr>
          <p:spPr>
            <a:xfrm>
              <a:off x="2803652" y="1302165"/>
              <a:ext cx="1241260" cy="318577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dành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dụm</a:t>
              </a:r>
              <a:endParaRPr lang="en-US" sz="3600" b="0" dirty="0">
                <a:solidFill>
                  <a:schemeClr val="bg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33" name="六边形 83"/>
          <p:cNvSpPr/>
          <p:nvPr/>
        </p:nvSpPr>
        <p:spPr>
          <a:xfrm rot="5400000">
            <a:off x="9386853" y="5505090"/>
            <a:ext cx="878638" cy="748048"/>
          </a:xfrm>
          <a:prstGeom prst="hexagon">
            <a:avLst>
              <a:gd name="adj" fmla="val 30879"/>
              <a:gd name="vf" fmla="val 115470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bg2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lIns="86383" tIns="43192" rIns="86383" bIns="43192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ctr"/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grpSp>
        <p:nvGrpSpPr>
          <p:cNvPr id="34" name="组合 90"/>
          <p:cNvGrpSpPr/>
          <p:nvPr/>
        </p:nvGrpSpPr>
        <p:grpSpPr>
          <a:xfrm>
            <a:off x="8927033" y="3566406"/>
            <a:ext cx="1902357" cy="2044038"/>
            <a:chOff x="2781582" y="3545528"/>
            <a:chExt cx="1263330" cy="1439861"/>
          </a:xfrm>
        </p:grpSpPr>
        <p:sp>
          <p:nvSpPr>
            <p:cNvPr id="35" name="六边形 91"/>
            <p:cNvSpPr/>
            <p:nvPr/>
          </p:nvSpPr>
          <p:spPr>
            <a:xfrm rot="5400000">
              <a:off x="2704351" y="364482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endParaRPr lang="zh-CN" altLang="en-US" sz="2000"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36" name="Title 3"/>
            <p:cNvSpPr txBox="1"/>
            <p:nvPr/>
          </p:nvSpPr>
          <p:spPr>
            <a:xfrm>
              <a:off x="2781582" y="3622400"/>
              <a:ext cx="1233147" cy="318577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1pPr>
              <a:lvl2pPr marL="422910" indent="-6032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2pPr>
              <a:lvl3pPr marL="847725" indent="-12192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3pPr>
              <a:lvl4pPr marL="1271905" indent="-18415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4pPr>
              <a:lvl5pPr marL="1695450" indent="-2444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5pPr>
              <a:lvl6pPr marL="181356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6pPr>
              <a:lvl7pPr marL="217614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7pPr>
              <a:lvl8pPr marL="2539365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8pPr>
              <a:lvl9pPr marL="2901950" algn="l" defTabSz="725170" rtl="0" eaLnBrk="1" latinLnBrk="0" hangingPunct="1">
                <a:defRPr b="1" kern="12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b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endParaRPr lang="en-US" sz="3600" b="0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pic>
        <p:nvPicPr>
          <p:cNvPr id="3" name="Picture 2" descr="Giá»i VÄn - BÃ i vÄn: Náº¿u lÃ  ngÆ°á»i ÄÆ°á»£c chá»©ng kiáº¿n cáº£nh lÃ£o Háº¡c ká»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8" y="2628456"/>
            <a:ext cx="4286250" cy="3219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27" grpId="0" animBg="1"/>
      <p:bldP spid="28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55427" y="1092932"/>
            <a:ext cx="33982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</a:rPr>
              <a:t>Trước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bán</a:t>
            </a:r>
            <a:endParaRPr lang="en-US" altLang="en-US" sz="4400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71818" r="64629" b="10053"/>
          <a:stretch>
            <a:fillRect/>
          </a:stretch>
        </p:blipFill>
        <p:spPr>
          <a:xfrm rot="6632368">
            <a:off x="1855703" y="2258732"/>
            <a:ext cx="1591713" cy="98867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39592" y="3525242"/>
            <a:ext cx="330044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 eaLnBrk="1" hangingPunct="1">
              <a:defRPr/>
            </a:pPr>
            <a:r>
              <a:rPr lang="en-US" altLang="en-US" sz="3200" b="1" dirty="0" err="1">
                <a:solidFill>
                  <a:srgbClr val="0070C0"/>
                </a:solidFill>
              </a:rPr>
              <a:t>Đắn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đo</a:t>
            </a:r>
            <a:r>
              <a:rPr lang="en-US" altLang="en-US" sz="3200" b="1" dirty="0">
                <a:solidFill>
                  <a:srgbClr val="0070C0"/>
                </a:solidFill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</a:rPr>
              <a:t>suy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nghĩ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rất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nhiều</a:t>
            </a:r>
            <a:r>
              <a:rPr lang="en-US" altLang="en-US" sz="3200" b="1" dirty="0">
                <a:solidFill>
                  <a:srgbClr val="0070C0"/>
                </a:solidFill>
              </a:rPr>
              <a:t>. </a:t>
            </a:r>
            <a:endParaRPr lang="en-US" altLang="en-US" sz="3200" b="1" dirty="0">
              <a:solidFill>
                <a:srgbClr val="0070C0"/>
              </a:solidFill>
            </a:endParaRPr>
          </a:p>
          <a:p>
            <a:pPr algn="just" eaLnBrk="1" hangingPunct="1">
              <a:defRPr/>
            </a:pP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020591" y="1179927"/>
            <a:ext cx="33982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bán</a:t>
            </a:r>
            <a:endParaRPr lang="en-US" altLang="en-US" sz="4400" dirty="0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 t="71818" r="64629" b="10053"/>
          <a:stretch>
            <a:fillRect/>
          </a:stretch>
        </p:blipFill>
        <p:spPr>
          <a:xfrm rot="6632368">
            <a:off x="8820867" y="2345727"/>
            <a:ext cx="1591713" cy="988678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104756" y="3612237"/>
            <a:ext cx="3300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 eaLnBrk="1" hangingPunct="1">
              <a:defRPr/>
            </a:pPr>
            <a:r>
              <a:rPr lang="en-US" altLang="en-US" sz="3200" b="1" dirty="0">
                <a:solidFill>
                  <a:srgbClr val="0070C0"/>
                </a:solidFill>
              </a:rPr>
              <a:t>Day </a:t>
            </a:r>
            <a:r>
              <a:rPr lang="en-US" altLang="en-US" sz="3200" b="1" dirty="0" err="1">
                <a:solidFill>
                  <a:srgbClr val="0070C0"/>
                </a:solidFill>
              </a:rPr>
              <a:t>dứt</a:t>
            </a:r>
            <a:r>
              <a:rPr lang="en-US" altLang="en-US" sz="3200" b="1" dirty="0">
                <a:solidFill>
                  <a:srgbClr val="0070C0"/>
                </a:solidFill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</a:rPr>
              <a:t>ân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hận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8718" y="5367107"/>
            <a:ext cx="930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0" r="8954"/>
          <a:stretch>
            <a:fillRect/>
          </a:stretch>
        </p:blipFill>
        <p:spPr>
          <a:xfrm>
            <a:off x="4626852" y="456319"/>
            <a:ext cx="3393738" cy="275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 descr="Káº¿t quáº£ hÃ¬nh áº£nh cho lÃ£o háº¡c"/>
          <p:cNvPicPr>
            <a:picLocks noChangeAspect="1" noChangeArrowheads="1"/>
          </p:cNvPicPr>
          <p:nvPr/>
        </p:nvPicPr>
        <p:blipFill>
          <a:blip r:embed="rId3"/>
          <a:srcRect l="12540" r="10801"/>
          <a:stretch>
            <a:fillRect/>
          </a:stretch>
        </p:blipFill>
        <p:spPr bwMode="auto">
          <a:xfrm>
            <a:off x="968991" y="2731188"/>
            <a:ext cx="3971499" cy="3533776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487602" y="573208"/>
            <a:ext cx="4694829" cy="1828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868536" y="2811440"/>
            <a:ext cx="5254389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khóc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sống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nghĩa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thuỷ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hậu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1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88" y="4127339"/>
            <a:ext cx="1700059" cy="22319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01254" y="791567"/>
            <a:ext cx="9580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“….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8809" y="2349692"/>
            <a:ext cx="1033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à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379" y="3430143"/>
            <a:ext cx="8061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anose="05000000000000000000" pitchFamily="2" charset="2"/>
              <a:buChar char="à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1085" y="4728949"/>
            <a:ext cx="853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ngùi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椭圆 27"/>
          <p:cNvSpPr/>
          <p:nvPr/>
        </p:nvSpPr>
        <p:spPr>
          <a:xfrm>
            <a:off x="1118867" y="2271299"/>
            <a:ext cx="2784537" cy="2792315"/>
          </a:xfrm>
          <a:prstGeom prst="ellipse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70" tIns="60685" rIns="121370" bIns="60685" rtlCol="0" anchor="ctr"/>
          <a:lstStyle/>
          <a:p>
            <a:pPr algn="ctr"/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8"/>
          <p:cNvSpPr/>
          <p:nvPr/>
        </p:nvSpPr>
        <p:spPr>
          <a:xfrm>
            <a:off x="1343906" y="2535682"/>
            <a:ext cx="2330890" cy="2225423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370" tIns="60685" rIns="121370" bIns="60685" rtlCol="0" anchor="ctr"/>
          <a:lstStyle/>
          <a:p>
            <a:pPr algn="ctr"/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47998" y="813877"/>
            <a:ext cx="6552728" cy="914400"/>
            <a:chOff x="1151472" y="3187501"/>
            <a:chExt cx="6552728" cy="914400"/>
          </a:xfrm>
        </p:grpSpPr>
        <p:sp>
          <p:nvSpPr>
            <p:cNvPr id="57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9" name="Diamond 5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9" name="직사각형 39"/>
          <p:cNvSpPr/>
          <p:nvPr/>
        </p:nvSpPr>
        <p:spPr>
          <a:xfrm>
            <a:off x="3989692" y="1017222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1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10"/>
          <p:cNvSpPr txBox="1"/>
          <p:nvPr/>
        </p:nvSpPr>
        <p:spPr bwMode="auto">
          <a:xfrm>
            <a:off x="4863214" y="993918"/>
            <a:ext cx="4922131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Nguyên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nhân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32517" y="2226679"/>
            <a:ext cx="6552728" cy="914400"/>
            <a:chOff x="1151472" y="3187501"/>
            <a:chExt cx="6552728" cy="914400"/>
          </a:xfrm>
        </p:grpSpPr>
        <p:sp>
          <p:nvSpPr>
            <p:cNvPr id="52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3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4" name="Diamond 53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85756" y="3705396"/>
            <a:ext cx="6552728" cy="914400"/>
            <a:chOff x="1151472" y="3187501"/>
            <a:chExt cx="6552728" cy="914400"/>
          </a:xfrm>
        </p:grpSpPr>
        <p:sp>
          <p:nvSpPr>
            <p:cNvPr id="49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03404" y="5169441"/>
            <a:ext cx="6552728" cy="914400"/>
            <a:chOff x="1151472" y="3187501"/>
            <a:chExt cx="6552728" cy="914400"/>
          </a:xfrm>
        </p:grpSpPr>
        <p:sp>
          <p:nvSpPr>
            <p:cNvPr id="46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7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34" name="직사각형 39"/>
          <p:cNvSpPr/>
          <p:nvPr/>
        </p:nvSpPr>
        <p:spPr>
          <a:xfrm>
            <a:off x="4577217" y="243151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10"/>
          <p:cNvSpPr txBox="1"/>
          <p:nvPr/>
        </p:nvSpPr>
        <p:spPr bwMode="auto">
          <a:xfrm>
            <a:off x="5450739" y="2408215"/>
            <a:ext cx="4922131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xếp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trước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직사각형 39"/>
          <p:cNvSpPr/>
          <p:nvPr/>
        </p:nvSpPr>
        <p:spPr>
          <a:xfrm>
            <a:off x="4633462" y="391173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3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Box 10"/>
          <p:cNvSpPr txBox="1"/>
          <p:nvPr/>
        </p:nvSpPr>
        <p:spPr bwMode="auto">
          <a:xfrm>
            <a:off x="5506984" y="3888427"/>
            <a:ext cx="4922131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Cái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lão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Hạc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" name="직사각형 39"/>
          <p:cNvSpPr/>
          <p:nvPr/>
        </p:nvSpPr>
        <p:spPr>
          <a:xfrm>
            <a:off x="4154116" y="5347772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cs typeface="Arial" panose="020B0604020202020204" pitchFamily="34" charset="0"/>
              </a:rPr>
              <a:t>4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0" name="TextBox 10"/>
          <p:cNvSpPr txBox="1"/>
          <p:nvPr/>
        </p:nvSpPr>
        <p:spPr bwMode="auto">
          <a:xfrm>
            <a:off x="5027638" y="5353967"/>
            <a:ext cx="4922131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Ý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nghĩa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cái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lão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Hạc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/>
      <p:bldP spid="55" grpId="0"/>
      <p:bldP spid="34" grpId="0"/>
      <p:bldP spid="44" grpId="0"/>
      <p:bldP spid="36" grpId="0"/>
      <p:bldP spid="42" grpId="0"/>
      <p:bldP spid="38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12"/>
          <p:cNvSpPr/>
          <p:nvPr/>
        </p:nvSpPr>
        <p:spPr>
          <a:xfrm>
            <a:off x="4365633" y="538936"/>
            <a:ext cx="3460734" cy="799664"/>
          </a:xfrm>
          <a:prstGeom prst="rect">
            <a:avLst/>
          </a:prstGeom>
        </p:spPr>
        <p:txBody>
          <a:bodyPr wrap="none" lIns="121370" tIns="60685" rIns="121370" bIns="60685">
            <a:spAutoFit/>
          </a:bodyPr>
          <a:lstStyle/>
          <a:p>
            <a:r>
              <a:rPr lang="en-US" altLang="zh-CN" sz="4400" b="1" dirty="0" err="1">
                <a:solidFill>
                  <a:srgbClr val="037A9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Nguyên</a:t>
            </a:r>
            <a:r>
              <a:rPr lang="en-US" altLang="zh-CN" sz="4400" b="1" dirty="0">
                <a:solidFill>
                  <a:srgbClr val="037A9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37A9B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nhân</a:t>
            </a:r>
            <a:endParaRPr lang="zh-CN" altLang="en-US" sz="4400" b="1" dirty="0">
              <a:solidFill>
                <a:srgbClr val="037A9B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Viáº¿t bÃ i táº­p lÃ m vÄn sá» 7 lá»p 9 Äá» 2: Sá» pháº­n vÃ  tÃ­nh cÃ¡ch nhÃ¢n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7167" l="4154" r="93231">
                        <a14:foregroundMark x1="8000" y1="51000" x2="1692" y2="64833"/>
                        <a14:foregroundMark x1="1692" y1="64833" x2="4154" y2="74167"/>
                        <a14:foregroundMark x1="4154" y1="74167" x2="18462" y2="83333"/>
                        <a14:foregroundMark x1="21692" y1="93500" x2="54000" y2="93667"/>
                        <a14:foregroundMark x1="54000" y1="93667" x2="79846" y2="90167"/>
                        <a14:foregroundMark x1="84769" y1="52167" x2="86000" y2="19833"/>
                        <a14:foregroundMark x1="84049" y1="11378" x2="81231" y2="10833"/>
                        <a14:foregroundMark x1="81231" y1="10833" x2="65077" y2="4500"/>
                        <a14:foregroundMark x1="65077" y1="4500" x2="59231" y2="6167"/>
                        <a14:foregroundMark x1="83846" y1="17000" x2="84332" y2="12532"/>
                        <a14:foregroundMark x1="81538" y1="95000" x2="32462" y2="97333"/>
                        <a14:foregroundMark x1="32462" y1="97333" x2="24923" y2="96167"/>
                        <a14:foregroundMark x1="65231" y1="98833" x2="82308" y2="95667"/>
                        <a14:foregroundMark x1="82308" y1="95667" x2="89538" y2="89333"/>
                        <a14:foregroundMark x1="89538" y1="89333" x2="92308" y2="81000"/>
                        <a14:foregroundMark x1="92308" y1="81000" x2="92000" y2="70333"/>
                        <a14:foregroundMark x1="91538" y1="62833" x2="93231" y2="48667"/>
                        <a14:foregroundMark x1="89846" y1="36667" x2="89077" y2="27167"/>
                        <a14:foregroundMark x1="89231" y1="40667" x2="88154" y2="38500"/>
                        <a14:foregroundMark x1="87921" y1="19038" x2="87890" y2="17081"/>
                        <a14:foregroundMark x1="88000" y1="24000" x2="87930" y2="19609"/>
                        <a14:foregroundMark x1="88060" y1="8304" x2="87538" y2="7833"/>
                        <a14:foregroundMark x1="90866" y1="20562" x2="89846" y2="24167"/>
                        <a14:backgroundMark x1="86769" y1="8667" x2="88769" y2="16833"/>
                        <a14:backgroundMark x1="88769" y1="16833" x2="92154" y2="12833"/>
                        <a14:backgroundMark x1="88154" y1="8500" x2="92308" y2="15833"/>
                        <a14:backgroundMark x1="92308" y1="15833" x2="92462" y2="2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741" y="1553297"/>
            <a:ext cx="4779943" cy="441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11"/>
          <p:cNvSpPr/>
          <p:nvPr/>
        </p:nvSpPr>
        <p:spPr>
          <a:xfrm>
            <a:off x="648088" y="5071472"/>
            <a:ext cx="6062365" cy="89408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được lòng tự trọng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Rounded Rectangle 11"/>
          <p:cNvSpPr/>
          <p:nvPr/>
        </p:nvSpPr>
        <p:spPr>
          <a:xfrm>
            <a:off x="648090" y="3648740"/>
            <a:ext cx="6062365" cy="89408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tự giải thoát cho mình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Rounded Rectangle 11"/>
          <p:cNvSpPr/>
          <p:nvPr/>
        </p:nvSpPr>
        <p:spPr>
          <a:xfrm>
            <a:off x="648088" y="2178188"/>
            <a:ext cx="6062365" cy="89408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toàn tài sản cho con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S Chinese Light" panose="020B0300000000000000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12"/>
          <p:cNvSpPr/>
          <p:nvPr/>
        </p:nvSpPr>
        <p:spPr>
          <a:xfrm>
            <a:off x="3454326" y="548768"/>
            <a:ext cx="5283349" cy="738108"/>
          </a:xfrm>
          <a:prstGeom prst="rect">
            <a:avLst/>
          </a:prstGeom>
        </p:spPr>
        <p:txBody>
          <a:bodyPr wrap="none" lIns="121370" tIns="60685" rIns="121370" bIns="60685">
            <a:spAutoFit/>
          </a:bodyPr>
          <a:lstStyle/>
          <a:p>
            <a:pPr algn="just"/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xếp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trước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3"/>
          <a:stretch>
            <a:fillRect/>
          </a:stretch>
        </p:blipFill>
        <p:spPr>
          <a:xfrm>
            <a:off x="526087" y="2068399"/>
            <a:ext cx="4095074" cy="3788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组合 6"/>
          <p:cNvGrpSpPr/>
          <p:nvPr/>
        </p:nvGrpSpPr>
        <p:grpSpPr>
          <a:xfrm>
            <a:off x="5147248" y="2294542"/>
            <a:ext cx="1053545" cy="1119809"/>
            <a:chOff x="5758072" y="954157"/>
            <a:chExt cx="1053545" cy="1119809"/>
          </a:xfrm>
          <a:solidFill>
            <a:srgbClr val="F8DFD2"/>
          </a:solidFill>
        </p:grpSpPr>
        <p:sp>
          <p:nvSpPr>
            <p:cNvPr id="14" name="菱形 7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5" name="菱形 8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grpSp>
        <p:nvGrpSpPr>
          <p:cNvPr id="16" name="组合 10"/>
          <p:cNvGrpSpPr/>
          <p:nvPr/>
        </p:nvGrpSpPr>
        <p:grpSpPr>
          <a:xfrm>
            <a:off x="5153877" y="4501375"/>
            <a:ext cx="1053545" cy="1119809"/>
            <a:chOff x="5758072" y="954157"/>
            <a:chExt cx="1053545" cy="1119809"/>
          </a:xfrm>
          <a:solidFill>
            <a:srgbClr val="C3E0D3"/>
          </a:solidFill>
        </p:grpSpPr>
        <p:sp>
          <p:nvSpPr>
            <p:cNvPr id="17" name="菱形 11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sp>
          <p:nvSpPr>
            <p:cNvPr id="18" name="菱形 12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</p:grpSp>
      <p:pic>
        <p:nvPicPr>
          <p:cNvPr id="1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94" y="2701246"/>
            <a:ext cx="824730" cy="728638"/>
          </a:xfrm>
          <a:prstGeom prst="rect">
            <a:avLst/>
          </a:prstGeom>
        </p:spPr>
      </p:pic>
      <p:pic>
        <p:nvPicPr>
          <p:cNvPr id="20" name="图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2" y="4986948"/>
            <a:ext cx="824730" cy="7286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34870" y="2096642"/>
            <a:ext cx="513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văn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gửi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giữ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hộ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mảnh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vườn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này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trai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có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ăn</a:t>
            </a:r>
            <a:endParaRPr lang="en-US" altLang="zh-CN" sz="320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426" y="4405692"/>
            <a:ext cx="513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Gửi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ông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30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để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thì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hàng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xóm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lo ma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chay</a:t>
            </a:r>
            <a:endParaRPr lang="en-US" altLang="zh-CN" sz="320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-189865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12"/>
          <p:cNvSpPr/>
          <p:nvPr/>
        </p:nvSpPr>
        <p:spPr>
          <a:xfrm>
            <a:off x="3722027" y="388884"/>
            <a:ext cx="4747946" cy="738108"/>
          </a:xfrm>
          <a:prstGeom prst="rect">
            <a:avLst/>
          </a:prstGeom>
        </p:spPr>
        <p:txBody>
          <a:bodyPr wrap="none" lIns="121370" tIns="60685" rIns="121370" bIns="60685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Cái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lão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Hạc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5627"/>
          <a:stretch>
            <a:fillRect/>
          </a:stretch>
        </p:blipFill>
        <p:spPr>
          <a:xfrm>
            <a:off x="832056" y="1735642"/>
            <a:ext cx="3780182" cy="3120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矩形 17"/>
          <p:cNvSpPr/>
          <p:nvPr/>
        </p:nvSpPr>
        <p:spPr>
          <a:xfrm>
            <a:off x="5444293" y="1635829"/>
            <a:ext cx="5780752" cy="553442"/>
          </a:xfrm>
          <a:prstGeom prst="rect">
            <a:avLst/>
          </a:prstGeom>
        </p:spPr>
        <p:txBody>
          <a:bodyPr wrap="square" lIns="121370" tIns="60685" rIns="121370" bIns="60685" anchor="ctr">
            <a:spAutoFit/>
          </a:bodyPr>
          <a:lstStyle/>
          <a:p>
            <a:pPr marL="215265" indent="-215265">
              <a:buFontTx/>
              <a:buChar char="-"/>
            </a:pP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Ăn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bả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chó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tử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101" y="5546064"/>
            <a:ext cx="1117946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-&gt; </a:t>
            </a:r>
            <a:r>
              <a:rPr lang="en-SG" sz="3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B</a:t>
            </a:r>
            <a:r>
              <a:rPr lang="pl-PL" sz="30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 ngờ, dữ dội đau đớn về thể xác nhưng thanh thản về tâm hồn.</a:t>
            </a:r>
            <a:endParaRPr lang="en-US" sz="30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7"/>
          <p:cNvSpPr/>
          <p:nvPr/>
        </p:nvSpPr>
        <p:spPr>
          <a:xfrm>
            <a:off x="5444293" y="2379136"/>
            <a:ext cx="5780752" cy="553442"/>
          </a:xfrm>
          <a:prstGeom prst="rect">
            <a:avLst/>
          </a:prstGeom>
        </p:spPr>
        <p:txBody>
          <a:bodyPr wrap="square" lIns="121370" tIns="60685" rIns="121370" bIns="60685" anchor="ctr">
            <a:spAutoFit/>
          </a:bodyPr>
          <a:lstStyle/>
          <a:p>
            <a:pPr marL="215265" indent="-215265">
              <a:buFontTx/>
              <a:buChar char="-"/>
            </a:pP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giật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tóc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rũ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rượi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6" name="矩形 17"/>
          <p:cNvSpPr/>
          <p:nvPr/>
        </p:nvSpPr>
        <p:spPr>
          <a:xfrm>
            <a:off x="5444293" y="3086745"/>
            <a:ext cx="5780752" cy="553442"/>
          </a:xfrm>
          <a:prstGeom prst="rect">
            <a:avLst/>
          </a:prstGeom>
        </p:spPr>
        <p:txBody>
          <a:bodyPr wrap="square" lIns="121370" tIns="60685" rIns="121370" bIns="60685" anchor="ctr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Bọt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mép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sùi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ra,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long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sòng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sọc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矩形 17"/>
          <p:cNvSpPr/>
          <p:nvPr/>
        </p:nvSpPr>
        <p:spPr>
          <a:xfrm>
            <a:off x="5444293" y="3857697"/>
            <a:ext cx="5780752" cy="553442"/>
          </a:xfrm>
          <a:prstGeom prst="rect">
            <a:avLst/>
          </a:prstGeom>
        </p:spPr>
        <p:txBody>
          <a:bodyPr wrap="square" lIns="121370" tIns="60685" rIns="121370" bIns="60685" anchor="ctr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Miệng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tru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tréo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quần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áo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xộc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xệch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,…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矩形 17"/>
          <p:cNvSpPr/>
          <p:nvPr/>
        </p:nvSpPr>
        <p:spPr>
          <a:xfrm>
            <a:off x="5444293" y="4602870"/>
            <a:ext cx="5780752" cy="553442"/>
          </a:xfrm>
          <a:prstGeom prst="rect">
            <a:avLst/>
          </a:prstGeom>
        </p:spPr>
        <p:txBody>
          <a:bodyPr wrap="square" lIns="121370" tIns="60685" rIns="121370" bIns="60685" anchor="ctr">
            <a:spAutoFit/>
          </a:bodyPr>
          <a:lstStyle/>
          <a:p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Vật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vã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gần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hai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giờ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đồng</a:t>
            </a:r>
            <a:r>
              <a:rPr lang="en-US" altLang="zh-CN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hồ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-189865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12"/>
          <p:cNvSpPr/>
          <p:nvPr/>
        </p:nvSpPr>
        <p:spPr>
          <a:xfrm>
            <a:off x="2874142" y="521531"/>
            <a:ext cx="6586590" cy="738108"/>
          </a:xfrm>
          <a:prstGeom prst="rect">
            <a:avLst/>
          </a:prstGeom>
        </p:spPr>
        <p:txBody>
          <a:bodyPr wrap="none" lIns="121370" tIns="60685" rIns="121370" bIns="60685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Ý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nghĩa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cái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chết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lão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Hạc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5627"/>
          <a:stretch>
            <a:fillRect/>
          </a:stretch>
        </p:blipFill>
        <p:spPr>
          <a:xfrm>
            <a:off x="474999" y="1641819"/>
            <a:ext cx="3305010" cy="3192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4890" y="1618317"/>
            <a:ext cx="6991461" cy="984879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 cáo xã hội tàn ác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đẩy con người lương thiện, tử tế vào chỗ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488" y="5732288"/>
            <a:ext cx="11527815" cy="566420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indent="0">
              <a:buFont typeface="Wingdings 3"/>
              <a:buNone/>
            </a:pPr>
            <a:r>
              <a:rPr lang="en-US" sz="29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-&gt;Làm</a:t>
            </a:r>
            <a:r>
              <a:rPr lang="en-US" sz="29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mọi người </a:t>
            </a:r>
            <a:r>
              <a:rPr lang="en-US" sz="29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thương </a:t>
            </a:r>
            <a:r>
              <a:rPr lang="en-US" sz="29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cảm</a:t>
            </a:r>
            <a:r>
              <a:rPr lang="en-US" sz="29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 + tin vào cái thiện</a:t>
            </a:r>
            <a:r>
              <a:rPr lang="en-US" sz="29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, nhân cách con người.</a:t>
            </a:r>
            <a:endParaRPr lang="en-US" sz="29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4890" y="2743346"/>
            <a:ext cx="6991461" cy="553992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thấy nhân cách cao thượng của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3416" y="3409920"/>
            <a:ext cx="6144392" cy="984879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Thà chết cũng không ăn cắp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ăn trộm, làm điều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bậy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3416" y="4421209"/>
            <a:ext cx="6144392" cy="984879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Không để phiền lụy những người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60" y="0"/>
            <a:ext cx="1031404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0"/>
            <a:ext cx="1877961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SG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1.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giả</a:t>
            </a:r>
            <a:endParaRPr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1" y="1965278"/>
            <a:ext cx="2821275" cy="3411457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636525" y="928044"/>
            <a:ext cx="5759356" cy="2906973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Cao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14041" y="680209"/>
            <a:ext cx="7448233" cy="1785098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marL="381000" indent="-381000"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cũng có nỗi khổ của sự nghèo túng: “Kiếp ai cũng thế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4" y="1198562"/>
            <a:ext cx="4255180" cy="3355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4696" y="2713959"/>
            <a:ext cx="7052441" cy="1231100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marL="381000" indent="-381000"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biết cảm thông với nỗi đau khổ của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4494" y="4209021"/>
            <a:ext cx="7052441" cy="677102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marL="381000" indent="-381000">
              <a:buFontTx/>
              <a:buChar char="-"/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mang nhiều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628" y="5187153"/>
            <a:ext cx="10373710" cy="1231100"/>
          </a:xfrm>
          <a:prstGeom prst="rect">
            <a:avLst/>
          </a:prstGeom>
          <a:noFill/>
        </p:spPr>
        <p:txBody>
          <a:bodyPr wrap="square" lIns="121916" tIns="60957" rIns="121916" bIns="60957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 Ông giáo là người mang tình thương và nỗi buồn của người trí thức chân chính</a:t>
            </a:r>
            <a:endParaRPr lang="en-US" sz="36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A_图片 4" descr="图片包含 事情, 镜子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>
            <a:fillRect/>
          </a:stretch>
        </p:blipFill>
        <p:spPr>
          <a:xfrm>
            <a:off x="-142877" y="746234"/>
            <a:ext cx="8277883" cy="60577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7366" y="1968678"/>
            <a:ext cx="5286704" cy="3447091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ctr"/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 ôi! Đối với những người xung quanh ta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ta không cố tìm mà hiểu họ thì ta chỉ thấy họ gàn dở, ngu ngốc…..không bao giờ ta thương.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1436" y="1222844"/>
            <a:ext cx="3478926" cy="4431976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ctr"/>
            <a:r>
              <a:rPr lang="en-SG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pl-PL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đời, hiểu người, có lòng vị tha cao cả, tự nhắc nhở mình cố tìm hiểu và đồng cảm với họ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A_图片 4" descr="图片包含 事情, 镜子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>
            <a:fillRect/>
          </a:stretch>
        </p:blipFill>
        <p:spPr>
          <a:xfrm>
            <a:off x="72585" y="1060886"/>
            <a:ext cx="6901029" cy="5050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7366" y="2115822"/>
            <a:ext cx="4498427" cy="2274656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Cuộc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đời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quả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thật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cứ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mỗi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ngày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một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thêm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đáng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altLang="zh-CN" sz="4000" b="1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buồn</a:t>
            </a:r>
            <a:r>
              <a:rPr lang="en-US" altLang="zh-CN" sz="40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icrosoft YaHei" panose="020B0503020204020204" charset="-122"/>
              </a:rPr>
              <a:t>…</a:t>
            </a:r>
            <a:endParaRPr lang="zh-CN" altLang="en-US" sz="4000" b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3614" y="1475091"/>
            <a:ext cx="4566748" cy="3816423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ctr"/>
            <a:r>
              <a:rPr lang="en-SG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pl-PL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thất vọng vì sự thay đổi trong tính cách của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pl-PL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(Một người giàu lòng tự trọng lại ăn cắp như Binh Tư)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A_图片 4" descr="图片包含 事情, 镜子&#10;&#10;已生成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/>
          <a:stretch>
            <a:fillRect/>
          </a:stretch>
        </p:blipFill>
        <p:spPr>
          <a:xfrm>
            <a:off x="-344706" y="1264884"/>
            <a:ext cx="6766688" cy="4951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0468" y="1967830"/>
            <a:ext cx="4945120" cy="3207667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pl-PL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Không! Cuộc đời </a:t>
            </a:r>
            <a:endParaRPr lang="en-SG" sz="3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pl-PL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hẳn đã đáng buồn, hay vẫn đáng buồn nhưng lại đáng buồn theo một nghĩa khác.</a:t>
            </a:r>
            <a:endParaRPr lang="zh-CN" altLang="en-US" sz="3400" b="1" dirty="0">
              <a:solidFill>
                <a:schemeClr val="accent6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7227" y="1397677"/>
            <a:ext cx="5223645" cy="2092875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just"/>
            <a:r>
              <a:rPr lang="pl-PL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Buồn theo nghĩa khác: </a:t>
            </a:r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lương thiện phải chết vì</a:t>
            </a:r>
            <a:r>
              <a:rPr lang="en-SG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tìm được miếng ăn tối thiểu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6056" y="3831959"/>
            <a:ext cx="5223645" cy="2092875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algn="just"/>
            <a:r>
              <a:rPr lang="pl-PL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Chưa hẳn đã đáng buồn: </a:t>
            </a:r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gì huỷ hoại nhân phẩm con</a:t>
            </a:r>
            <a:r>
              <a:rPr lang="en-SG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lương thiện như lão Hạc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9832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14532" y="4987406"/>
            <a:ext cx="10205107" cy="1436413"/>
          </a:xfrm>
          <a:prstGeom prst="rect">
            <a:avLst/>
          </a:prstGeom>
        </p:spPr>
        <p:txBody>
          <a:bodyPr wrap="square" lIns="121916" tIns="60957" rIns="121916" bIns="60957">
            <a:spAutoFit/>
          </a:bodyPr>
          <a:lstStyle/>
          <a:p>
            <a:pPr marL="457200" indent="-457200" algn="ctr">
              <a:buFont typeface="Wingdings 3"/>
              <a:buChar char="a"/>
            </a:pPr>
            <a:r>
              <a:rPr lang="en-US" sz="426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26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l</a:t>
            </a:r>
            <a:r>
              <a:rPr lang="pl-PL" sz="426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người trân trọng nhân cách, không mất lòng tin ở con người</a:t>
            </a:r>
            <a:endParaRPr lang="en-US" sz="4265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688" y="709766"/>
            <a:ext cx="7292623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28"/>
          <p:cNvSpPr/>
          <p:nvPr/>
        </p:nvSpPr>
        <p:spPr>
          <a:xfrm rot="10800000" flipH="1" flipV="1">
            <a:off x="-1" y="5589586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678" y="4026089"/>
            <a:ext cx="1780289" cy="2337277"/>
          </a:xfrm>
          <a:prstGeom prst="rect">
            <a:avLst/>
          </a:prstGeom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-136480"/>
            <a:ext cx="2815623" cy="28156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3108" y="2600431"/>
            <a:ext cx="8266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 5"/>
          <p:cNvSpPr/>
          <p:nvPr/>
        </p:nvSpPr>
        <p:spPr bwMode="auto">
          <a:xfrm>
            <a:off x="4683828" y="1546882"/>
            <a:ext cx="2824350" cy="151279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05" tIns="45153" rIns="90305" bIns="45153" anchor="ctr"/>
          <a:lstStyle/>
          <a:p>
            <a:pPr algn="ctr">
              <a:defRPr/>
            </a:pPr>
            <a:endParaRPr lang="zh-CN" altLang="en-US" sz="250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圆角矩形 6"/>
          <p:cNvSpPr/>
          <p:nvPr/>
        </p:nvSpPr>
        <p:spPr bwMode="auto">
          <a:xfrm>
            <a:off x="4754360" y="4280763"/>
            <a:ext cx="2824350" cy="151279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05" tIns="45153" rIns="90305" bIns="45153" anchor="ctr"/>
          <a:lstStyle/>
          <a:p>
            <a:pPr algn="ctr">
              <a:defRPr/>
            </a:pPr>
            <a:endParaRPr lang="zh-CN" altLang="en-US" sz="2500">
              <a:solidFill>
                <a:schemeClr val="tx1">
                  <a:lumMod val="75000"/>
                  <a:lumOff val="25000"/>
                </a:schemeClr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2228248" y="1760224"/>
            <a:ext cx="2729923" cy="1118441"/>
            <a:chOff x="4304043" y="1286668"/>
            <a:chExt cx="3837944" cy="2757793"/>
          </a:xfrm>
          <a:solidFill>
            <a:srgbClr val="FAC14D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7" name="圆角矩形 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0"/>
          <p:cNvGrpSpPr/>
          <p:nvPr/>
        </p:nvGrpSpPr>
        <p:grpSpPr>
          <a:xfrm>
            <a:off x="2228248" y="4513496"/>
            <a:ext cx="2729923" cy="1118441"/>
            <a:chOff x="4304043" y="1286668"/>
            <a:chExt cx="3837944" cy="2757793"/>
          </a:xfrm>
          <a:solidFill>
            <a:srgbClr val="1C9494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0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16"/>
          <p:cNvGrpSpPr/>
          <p:nvPr/>
        </p:nvGrpSpPr>
        <p:grpSpPr>
          <a:xfrm>
            <a:off x="677763" y="1414353"/>
            <a:ext cx="3726622" cy="177105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1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3" name="圆角矩形 1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19"/>
          <p:cNvGrpSpPr/>
          <p:nvPr/>
        </p:nvGrpSpPr>
        <p:grpSpPr>
          <a:xfrm>
            <a:off x="605307" y="4167625"/>
            <a:ext cx="3873172" cy="177105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圆角矩形 2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" name="圆角矩形 2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5"/>
          <p:cNvGrpSpPr/>
          <p:nvPr/>
        </p:nvGrpSpPr>
        <p:grpSpPr>
          <a:xfrm>
            <a:off x="7277369" y="4522798"/>
            <a:ext cx="2729923" cy="1118441"/>
            <a:chOff x="4304043" y="1286668"/>
            <a:chExt cx="3837944" cy="2757793"/>
          </a:xfrm>
          <a:solidFill>
            <a:srgbClr val="F95647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9" name="圆角矩形 27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77368" y="1414353"/>
            <a:ext cx="4417477" cy="1771058"/>
            <a:chOff x="5802943" y="1705405"/>
            <a:chExt cx="2970717" cy="1036176"/>
          </a:xfrm>
        </p:grpSpPr>
        <p:sp>
          <p:nvSpPr>
            <p:cNvPr id="35" name="圆角矩形 23"/>
            <p:cNvSpPr/>
            <p:nvPr/>
          </p:nvSpPr>
          <p:spPr>
            <a:xfrm>
              <a:off x="5802943" y="1926988"/>
              <a:ext cx="2176829" cy="635129"/>
            </a:xfrm>
            <a:prstGeom prst="roundRect">
              <a:avLst/>
            </a:prstGeom>
            <a:solidFill>
              <a:srgbClr val="1C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2" name="组合 28"/>
            <p:cNvGrpSpPr/>
            <p:nvPr/>
          </p:nvGrpSpPr>
          <p:grpSpPr>
            <a:xfrm>
              <a:off x="6244529" y="1705405"/>
              <a:ext cx="2529131" cy="103617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2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圆角矩形 30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1"/>
          <p:cNvGrpSpPr/>
          <p:nvPr/>
        </p:nvGrpSpPr>
        <p:grpSpPr>
          <a:xfrm>
            <a:off x="7797095" y="4167625"/>
            <a:ext cx="3897750" cy="177105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3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9" name="圆角矩形 3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0" name="TextBox 33"/>
          <p:cNvSpPr txBox="1"/>
          <p:nvPr/>
        </p:nvSpPr>
        <p:spPr>
          <a:xfrm>
            <a:off x="5121462" y="2000405"/>
            <a:ext cx="2068802" cy="515757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>
              <a:buNone/>
            </a:pPr>
            <a:r>
              <a:rPr lang="en-US" altLang="zh-CN" sz="2760" b="1" dirty="0">
                <a:solidFill>
                  <a:srgbClr val="0070C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NỘI DUNG</a:t>
            </a:r>
            <a:endParaRPr lang="zh-CN" altLang="en-US" sz="2760" b="1" dirty="0">
              <a:solidFill>
                <a:srgbClr val="0070C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1" name="TextBox 34"/>
          <p:cNvSpPr txBox="1"/>
          <p:nvPr/>
        </p:nvSpPr>
        <p:spPr>
          <a:xfrm>
            <a:off x="4989062" y="4596469"/>
            <a:ext cx="2223342" cy="940360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 algn="ctr">
              <a:buNone/>
            </a:pPr>
            <a:r>
              <a:rPr lang="en-US" altLang="zh-CN" sz="2760" b="1" dirty="0">
                <a:solidFill>
                  <a:srgbClr val="0070C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NGHỆ THUẬT</a:t>
            </a:r>
            <a:endParaRPr lang="zh-CN" altLang="en-US" sz="2760" b="1" dirty="0">
              <a:solidFill>
                <a:srgbClr val="0070C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724261" y="1537289"/>
            <a:ext cx="3606494" cy="1568481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 algn="ctr" defTabSz="901065"/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phận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đau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, bi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thảm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CM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3" name="TextBox 36"/>
          <p:cNvSpPr txBox="1"/>
          <p:nvPr/>
        </p:nvSpPr>
        <p:spPr>
          <a:xfrm>
            <a:off x="8122015" y="1525644"/>
            <a:ext cx="3341246" cy="1568481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 algn="ctr" defTabSz="901065"/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Phẩm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cao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quý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đáng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trân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trọng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nông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dân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。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4" name="TextBox 37"/>
          <p:cNvSpPr txBox="1"/>
          <p:nvPr/>
        </p:nvSpPr>
        <p:spPr>
          <a:xfrm>
            <a:off x="556677" y="4316767"/>
            <a:ext cx="3921801" cy="1568481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 algn="ctr" defTabSz="901065"/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Miêu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tả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tâm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chuyện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linh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hoạt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5" name="TextBox 38"/>
          <p:cNvSpPr txBox="1"/>
          <p:nvPr/>
        </p:nvSpPr>
        <p:spPr>
          <a:xfrm>
            <a:off x="7874255" y="4476052"/>
            <a:ext cx="3732102" cy="1076039"/>
          </a:xfrm>
          <a:prstGeom prst="rect">
            <a:avLst/>
          </a:prstGeom>
          <a:noFill/>
        </p:spPr>
        <p:txBody>
          <a:bodyPr wrap="square" lIns="90271" tIns="45136" rIns="90271" bIns="45136" rtlCol="0">
            <a:spAutoFit/>
          </a:bodyPr>
          <a:lstStyle/>
          <a:p>
            <a:pPr algn="ctr" defTabSz="901065"/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giàu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triết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chất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trữ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tình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1272684"/>
            <a:ext cx="2248412" cy="5131969"/>
          </a:xfrm>
          <a:prstGeom prst="rect">
            <a:avLst/>
          </a:prstGeom>
        </p:spPr>
      </p:pic>
      <p:pic>
        <p:nvPicPr>
          <p:cNvPr id="4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>
            <a:fillRect/>
          </a:stretch>
        </p:blipFill>
        <p:spPr>
          <a:xfrm>
            <a:off x="2927989" y="3145534"/>
            <a:ext cx="2304288" cy="2985381"/>
          </a:xfrm>
          <a:prstGeom prst="rect">
            <a:avLst/>
          </a:prstGeom>
        </p:spPr>
      </p:pic>
      <p:pic>
        <p:nvPicPr>
          <p:cNvPr id="5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>
            <a:fillRect/>
          </a:stretch>
        </p:blipFill>
        <p:spPr>
          <a:xfrm>
            <a:off x="5061579" y="3160076"/>
            <a:ext cx="1975104" cy="298538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>
            <a:fillRect/>
          </a:stretch>
        </p:blipFill>
        <p:spPr>
          <a:xfrm>
            <a:off x="7132320" y="3145535"/>
            <a:ext cx="2960156" cy="2985381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86" y="2541604"/>
            <a:ext cx="2273818" cy="3671136"/>
          </a:xfrm>
          <a:prstGeom prst="rect">
            <a:avLst/>
          </a:prstGeom>
        </p:spPr>
      </p:pic>
      <p:grpSp>
        <p:nvGrpSpPr>
          <p:cNvPr id="8" name="组合 1"/>
          <p:cNvGrpSpPr/>
          <p:nvPr/>
        </p:nvGrpSpPr>
        <p:grpSpPr>
          <a:xfrm>
            <a:off x="-91440" y="4352544"/>
            <a:ext cx="12283440" cy="2505456"/>
            <a:chOff x="-91440" y="4352544"/>
            <a:chExt cx="12283440" cy="2505456"/>
          </a:xfrm>
        </p:grpSpPr>
        <p:pic>
          <p:nvPicPr>
            <p:cNvPr id="9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>
              <a:fillRect/>
            </a:stretch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0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>
              <a:fillRect/>
            </a:stretch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16" name="矩形 13"/>
          <p:cNvSpPr/>
          <p:nvPr/>
        </p:nvSpPr>
        <p:spPr>
          <a:xfrm>
            <a:off x="3124616" y="752249"/>
            <a:ext cx="67409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  <a:cs typeface="Times New Roman" panose="02020603050405020304" pitchFamily="18" charset="0"/>
              </a:rPr>
              <a:t>Ai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  <a:cs typeface="Times New Roman" panose="02020603050405020304" pitchFamily="18" charset="0"/>
              </a:rPr>
              <a:t>nhanh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  <a:cs typeface="Times New Roman" panose="02020603050405020304" pitchFamily="18" charset="0"/>
              </a:rPr>
              <a:t>hơn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汉仪喵小姐简" panose="020105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8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汉仪喵小姐简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32636" y="844941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Con trai lão Hạc đi phu vì lí do gì ?</a:t>
            </a:r>
            <a:endParaRPr lang="en-SG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0" y="3151463"/>
            <a:ext cx="4906798" cy="123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Vì nghèo túng quá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5" y="3155652"/>
            <a:ext cx="4906798" cy="123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muốn làm giàu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0" y="4797384"/>
            <a:ext cx="4906798" cy="1231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không lây được người mình yêu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5" y="4801573"/>
            <a:ext cx="4906798" cy="1231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Phẫn chí vì nghèo không lấy được vợ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93713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64" y="5091253"/>
            <a:ext cx="804536" cy="643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4" y="5027684"/>
            <a:ext cx="804742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3445385"/>
            <a:ext cx="73259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sp>
        <p:nvSpPr>
          <p:cNvPr id="48" name="Snip Diagonal Corner Rectangle 3"/>
          <p:cNvSpPr/>
          <p:nvPr/>
        </p:nvSpPr>
        <p:spPr>
          <a:xfrm>
            <a:off x="1466105" y="1032028"/>
            <a:ext cx="9416264" cy="1426262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Nguyên nhân nào khiến lão Hạc tìm đến cái chết?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10220" y="2926807"/>
            <a:ext cx="4906798" cy="1361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A. </a:t>
            </a:r>
            <a:r>
              <a:rPr lang="vi-VN" sz="3200" dirty="0">
                <a:latin typeface="+mj-lt"/>
              </a:rPr>
              <a:t>Muốn thoát khỏi nỗi ám ảnh về cái chết của con chó</a:t>
            </a:r>
            <a:endParaRPr lang="en-SG" sz="3200" dirty="0">
              <a:latin typeface="+mj-lt"/>
            </a:endParaRPr>
          </a:p>
        </p:txBody>
      </p:sp>
      <p:sp>
        <p:nvSpPr>
          <p:cNvPr id="50" name="Cloud 4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30615" y="2930996"/>
            <a:ext cx="4906798" cy="1361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B. </a:t>
            </a:r>
            <a:r>
              <a:rPr lang="vi-VN" sz="3200" dirty="0">
                <a:latin typeface="+mj-lt"/>
              </a:rPr>
              <a:t>Nghèo đói, không có gì đê’ sống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10220" y="4646294"/>
            <a:ext cx="4906798" cy="1361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C. </a:t>
            </a:r>
            <a:r>
              <a:rPr lang="vi-VN" sz="3200" dirty="0">
                <a:latin typeface="+mj-lt"/>
              </a:rPr>
              <a:t>Tự giải thoát khỏi số phận</a:t>
            </a:r>
            <a:endParaRPr lang="vi-VN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30615" y="4650483"/>
            <a:ext cx="4906798" cy="13614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+mj-lt"/>
              </a:rPr>
              <a:t>D. </a:t>
            </a:r>
            <a:r>
              <a:rPr lang="vi-VN" sz="3200" dirty="0">
                <a:latin typeface="+mj-lt"/>
              </a:rPr>
              <a:t>Giữ trọn vẹn mảnh vườn cho con</a:t>
            </a:r>
            <a:endParaRPr lang="en-SG" sz="3200" dirty="0"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3288612"/>
            <a:ext cx="885137" cy="70805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5015988"/>
            <a:ext cx="804536" cy="7040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027585"/>
            <a:ext cx="804742" cy="70719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308582"/>
            <a:ext cx="804742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22909" t="20364" r="6816" b="9818"/>
          <a:stretch>
            <a:fillRect/>
          </a:stretch>
        </p:blipFill>
        <p:spPr bwMode="auto">
          <a:xfrm>
            <a:off x="-1" y="0"/>
            <a:ext cx="12271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30"/>
          <p:cNvSpPr txBox="1"/>
          <p:nvPr/>
        </p:nvSpPr>
        <p:spPr>
          <a:xfrm>
            <a:off x="4791272" y="467890"/>
            <a:ext cx="25285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TÁC GIẢ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3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25667" y="764712"/>
            <a:ext cx="1910421" cy="66116"/>
          </a:xfrm>
          <a:prstGeom prst="rect">
            <a:avLst/>
          </a:prstGeom>
        </p:spPr>
      </p:pic>
      <p:pic>
        <p:nvPicPr>
          <p:cNvPr id="14" name="Image 12" descr="Divider 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H="1">
            <a:off x="7444345" y="725384"/>
            <a:ext cx="1910421" cy="66116"/>
          </a:xfrm>
          <a:prstGeom prst="rect">
            <a:avLst/>
          </a:prstGeom>
        </p:spPr>
      </p:pic>
      <p:pic>
        <p:nvPicPr>
          <p:cNvPr id="15" name="椭圆 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4" y="1805366"/>
            <a:ext cx="3848864" cy="4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空心弧 40"/>
          <p:cNvSpPr/>
          <p:nvPr/>
        </p:nvSpPr>
        <p:spPr bwMode="auto">
          <a:xfrm rot="5400000">
            <a:off x="16090" y="1681807"/>
            <a:ext cx="4442979" cy="4132718"/>
          </a:xfrm>
          <a:custGeom>
            <a:avLst/>
            <a:gdLst>
              <a:gd name="T0" fmla="*/ 25488 w 4091171"/>
              <a:gd name="T1" fmla="*/ 2045583 h 4091173"/>
              <a:gd name="T2" fmla="*/ 4065677 w 4091171"/>
              <a:gd name="T3" fmla="*/ 2049671 h 4091173"/>
              <a:gd name="T4" fmla="*/ 2045586 w 4091171"/>
              <a:gd name="T5" fmla="*/ 2045587 h 4091173"/>
              <a:gd name="T6" fmla="*/ 5898240 60000 65536"/>
              <a:gd name="T7" fmla="*/ 5898240 60000 65536"/>
              <a:gd name="T8" fmla="*/ 5898240 60000 65536"/>
              <a:gd name="T9" fmla="*/ 0 w 4091171"/>
              <a:gd name="T10" fmla="*/ 0 h 4091173"/>
              <a:gd name="T11" fmla="*/ 4091171 w 4091171"/>
              <a:gd name="T12" fmla="*/ 2049724 h 4091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1171" h="4091173">
                <a:moveTo>
                  <a:pt x="0" y="2045584"/>
                </a:moveTo>
                <a:lnTo>
                  <a:pt x="0" y="2045584"/>
                </a:lnTo>
                <a:cubicBezTo>
                  <a:pt x="1" y="915838"/>
                  <a:pt x="915840" y="-2"/>
                  <a:pt x="2045586" y="-1"/>
                </a:cubicBezTo>
                <a:cubicBezTo>
                  <a:pt x="3175331" y="-1"/>
                  <a:pt x="4091172" y="915839"/>
                  <a:pt x="4091172" y="2045586"/>
                </a:cubicBezTo>
                <a:cubicBezTo>
                  <a:pt x="4091172" y="2046966"/>
                  <a:pt x="4091170" y="2048347"/>
                  <a:pt x="4091167" y="2049727"/>
                </a:cubicBezTo>
                <a:lnTo>
                  <a:pt x="4040191" y="2049621"/>
                </a:lnTo>
                <a:lnTo>
                  <a:pt x="4040190" y="2049620"/>
                </a:lnTo>
                <a:cubicBezTo>
                  <a:pt x="4040193" y="2048276"/>
                  <a:pt x="4040195" y="2046931"/>
                  <a:pt x="4040195" y="2045587"/>
                </a:cubicBezTo>
                <a:cubicBezTo>
                  <a:pt x="4040195" y="943993"/>
                  <a:pt x="3147177" y="50976"/>
                  <a:pt x="2045585" y="50976"/>
                </a:cubicBezTo>
                <a:cubicBezTo>
                  <a:pt x="943992" y="50976"/>
                  <a:pt x="50975" y="943993"/>
                  <a:pt x="50975" y="2045587"/>
                </a:cubicBezTo>
                <a:cubicBezTo>
                  <a:pt x="50974" y="2045587"/>
                  <a:pt x="50975" y="2045588"/>
                  <a:pt x="50975" y="204558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0296" tIns="45148" rIns="90296" bIns="45148" anchor="ctr"/>
          <a:lstStyle/>
          <a:p>
            <a:pPr defTabSz="1203960">
              <a:defRPr/>
            </a:pPr>
            <a:endParaRPr lang="zh-CN" altLang="en-US" sz="237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52"/>
          <p:cNvCxnSpPr>
            <a:cxnSpLocks noChangeShapeType="1"/>
          </p:cNvCxnSpPr>
          <p:nvPr/>
        </p:nvCxnSpPr>
        <p:spPr bwMode="auto">
          <a:xfrm>
            <a:off x="3666369" y="1888837"/>
            <a:ext cx="5280961" cy="0"/>
          </a:xfrm>
          <a:prstGeom prst="line">
            <a:avLst/>
          </a:prstGeom>
          <a:noFill/>
          <a:ln w="25400" algn="ctr">
            <a:solidFill>
              <a:srgbClr val="1C9494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58"/>
          <p:cNvCxnSpPr>
            <a:cxnSpLocks noChangeShapeType="1"/>
          </p:cNvCxnSpPr>
          <p:nvPr/>
        </p:nvCxnSpPr>
        <p:spPr bwMode="auto">
          <a:xfrm>
            <a:off x="3802876" y="5698686"/>
            <a:ext cx="8288468" cy="45965"/>
          </a:xfrm>
          <a:prstGeom prst="line">
            <a:avLst/>
          </a:prstGeom>
          <a:noFill/>
          <a:ln w="25400" algn="ctr">
            <a:solidFill>
              <a:schemeClr val="accent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62"/>
          <p:cNvCxnSpPr>
            <a:cxnSpLocks noChangeShapeType="1"/>
          </p:cNvCxnSpPr>
          <p:nvPr/>
        </p:nvCxnSpPr>
        <p:spPr bwMode="auto">
          <a:xfrm flipV="1">
            <a:off x="4671348" y="3667660"/>
            <a:ext cx="6155742" cy="25294"/>
          </a:xfrm>
          <a:prstGeom prst="line">
            <a:avLst/>
          </a:prstGeom>
          <a:noFill/>
          <a:ln w="25400" algn="ctr">
            <a:solidFill>
              <a:srgbClr val="78AF5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66"/>
          <p:cNvCxnSpPr>
            <a:cxnSpLocks noChangeShapeType="1"/>
          </p:cNvCxnSpPr>
          <p:nvPr/>
        </p:nvCxnSpPr>
        <p:spPr bwMode="auto">
          <a:xfrm flipV="1">
            <a:off x="4354301" y="2633340"/>
            <a:ext cx="5930964" cy="40976"/>
          </a:xfrm>
          <a:prstGeom prst="line">
            <a:avLst/>
          </a:prstGeom>
          <a:noFill/>
          <a:ln w="25400" algn="ctr">
            <a:solidFill>
              <a:srgbClr val="FAC14D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5103802" y="1500365"/>
            <a:ext cx="5388749" cy="341759"/>
          </a:xfrm>
          <a:prstGeom prst="rect">
            <a:avLst/>
          </a:prstGeom>
          <a:noFill/>
          <a:ln>
            <a:noFill/>
          </a:ln>
        </p:spPr>
        <p:txBody>
          <a:bodyPr wrap="square" lIns="90296" tIns="45148" rIns="90296" bIns="45148">
            <a:spAutoFit/>
          </a:bodyPr>
          <a:lstStyle/>
          <a:p>
            <a:pPr defTabSz="901065">
              <a:lnSpc>
                <a:spcPts val="1880"/>
              </a:lnSpc>
            </a:pP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Trần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hữu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Tri (1917 – 1951)</a:t>
            </a:r>
            <a:endParaRPr lang="zh-CN" altLang="en-US" sz="2255" dirty="0"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5846252" y="3988434"/>
            <a:ext cx="6728128" cy="785855"/>
          </a:xfrm>
          <a:prstGeom prst="rect">
            <a:avLst/>
          </a:prstGeom>
          <a:noFill/>
          <a:ln>
            <a:noFill/>
          </a:ln>
        </p:spPr>
        <p:txBody>
          <a:bodyPr wrap="square" lIns="90296" tIns="45148" rIns="90296" bIns="45148">
            <a:spAutoFit/>
          </a:bodyPr>
          <a:lstStyle/>
          <a:p>
            <a:pPr marL="358140" indent="-358140">
              <a:buFontTx/>
              <a:buChar char="-"/>
            </a:pP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140" indent="-358140">
              <a:buFontTx/>
              <a:buChar char="-"/>
            </a:pP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5224870" y="2313101"/>
            <a:ext cx="5511915" cy="341759"/>
          </a:xfrm>
          <a:prstGeom prst="rect">
            <a:avLst/>
          </a:prstGeom>
          <a:noFill/>
          <a:ln>
            <a:noFill/>
          </a:ln>
        </p:spPr>
        <p:txBody>
          <a:bodyPr wrap="square" lIns="90296" tIns="45148" rIns="90296" bIns="45148">
            <a:spAutoFit/>
          </a:bodyPr>
          <a:lstStyle/>
          <a:p>
            <a:pPr defTabSz="901065">
              <a:lnSpc>
                <a:spcPts val="1880"/>
              </a:lnSpc>
            </a:pP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Làng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Đại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Hoàng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2255" dirty="0" err="1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Hà</a:t>
            </a:r>
            <a:r>
              <a:rPr lang="en-US" altLang="zh-CN" sz="2255" dirty="0">
                <a:latin typeface="Times New Roman" panose="02020603050405020304" pitchFamily="18" charset="0"/>
                <a:ea typeface="方正兰亭黑简体" panose="02000000000000000000" pitchFamily="2" charset="-122"/>
                <a:cs typeface="Times New Roman" panose="02020603050405020304" pitchFamily="18" charset="0"/>
                <a:sym typeface="+mn-lt"/>
              </a:rPr>
              <a:t> Nam</a:t>
            </a:r>
            <a:endParaRPr lang="zh-CN" altLang="en-US" sz="2255" dirty="0">
              <a:latin typeface="Times New Roman" panose="02020603050405020304" pitchFamily="18" charset="0"/>
              <a:ea typeface="方正兰亭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039859" y="2924337"/>
            <a:ext cx="4816387" cy="785855"/>
          </a:xfrm>
          <a:prstGeom prst="rect">
            <a:avLst/>
          </a:prstGeom>
          <a:noFill/>
          <a:ln>
            <a:noFill/>
          </a:ln>
        </p:spPr>
        <p:txBody>
          <a:bodyPr wrap="square" lIns="90296" tIns="45148" rIns="90296" bIns="45148">
            <a:spAutoFit/>
          </a:bodyPr>
          <a:lstStyle/>
          <a:p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lay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8" y="1888837"/>
            <a:ext cx="3383357" cy="3700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1254870" y="5610008"/>
            <a:ext cx="1625471" cy="439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5" dirty="0">
                <a:solidFill>
                  <a:schemeClr val="accent1"/>
                </a:solidFill>
              </a:rPr>
              <a:t>Nam Cao</a:t>
            </a:r>
            <a:endParaRPr lang="en-US" sz="2255" dirty="0">
              <a:solidFill>
                <a:schemeClr val="accent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46950" y="1508465"/>
            <a:ext cx="733728" cy="586584"/>
            <a:chOff x="4489630" y="1070133"/>
            <a:chExt cx="585072" cy="467740"/>
          </a:xfrm>
        </p:grpSpPr>
        <p:pic>
          <p:nvPicPr>
            <p:cNvPr id="30" name="椭圆 4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630" y="1070133"/>
              <a:ext cx="585072" cy="46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椭圆 41"/>
            <p:cNvSpPr>
              <a:spLocks noChangeArrowheads="1"/>
            </p:cNvSpPr>
            <p:nvPr/>
          </p:nvSpPr>
          <p:spPr bwMode="auto">
            <a:xfrm>
              <a:off x="4608890" y="1115313"/>
              <a:ext cx="309169" cy="351518"/>
            </a:xfrm>
            <a:prstGeom prst="ellipse">
              <a:avLst/>
            </a:prstGeom>
            <a:solidFill>
              <a:srgbClr val="1C9494"/>
            </a:solidFill>
            <a:ln>
              <a:noFill/>
            </a:ln>
          </p:spPr>
          <p:txBody>
            <a:bodyPr lIns="90296" tIns="45148" rIns="90296" bIns="45148" anchor="ctr"/>
            <a:lstStyle/>
            <a:p>
              <a:pPr algn="ctr" defTabSz="901065"/>
              <a:r>
                <a:rPr lang="en-US" altLang="zh-CN" sz="237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237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65686" y="3216140"/>
            <a:ext cx="676505" cy="492671"/>
            <a:chOff x="5904806" y="2550014"/>
            <a:chExt cx="539442" cy="392854"/>
          </a:xfrm>
        </p:grpSpPr>
        <p:pic>
          <p:nvPicPr>
            <p:cNvPr id="33" name="椭圆 4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806" y="2550014"/>
              <a:ext cx="539442" cy="392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椭圆 42"/>
            <p:cNvSpPr>
              <a:spLocks noChangeArrowheads="1"/>
            </p:cNvSpPr>
            <p:nvPr/>
          </p:nvSpPr>
          <p:spPr bwMode="auto">
            <a:xfrm>
              <a:off x="6020945" y="2581374"/>
              <a:ext cx="280140" cy="294395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</p:spPr>
          <p:txBody>
            <a:bodyPr lIns="90296" tIns="45148" rIns="90296" bIns="45148" anchor="ctr"/>
            <a:lstStyle/>
            <a:p>
              <a:pPr algn="ctr" defTabSz="901065"/>
              <a:r>
                <a:rPr lang="en-US" altLang="zh-CN" sz="2370" dirty="0">
                  <a:solidFill>
                    <a:srgbClr val="006C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3</a:t>
              </a:r>
              <a:endParaRPr lang="zh-CN" altLang="en-US" sz="2370" dirty="0">
                <a:solidFill>
                  <a:srgbClr val="006C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92607" y="2222797"/>
            <a:ext cx="587270" cy="511526"/>
            <a:chOff x="5904806" y="2835322"/>
            <a:chExt cx="468287" cy="407889"/>
          </a:xfrm>
        </p:grpSpPr>
        <p:pic>
          <p:nvPicPr>
            <p:cNvPr id="36" name="椭圆 44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806" y="2835322"/>
              <a:ext cx="468287" cy="40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椭圆 43"/>
            <p:cNvSpPr>
              <a:spLocks noChangeArrowheads="1"/>
            </p:cNvSpPr>
            <p:nvPr/>
          </p:nvSpPr>
          <p:spPr bwMode="auto">
            <a:xfrm>
              <a:off x="5949511" y="2916361"/>
              <a:ext cx="331504" cy="246327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</p:spPr>
          <p:txBody>
            <a:bodyPr lIns="90296" tIns="45148" rIns="90296" bIns="45148" anchor="ctr"/>
            <a:lstStyle/>
            <a:p>
              <a:pPr algn="ctr" defTabSz="901065"/>
              <a:r>
                <a:rPr lang="en-US" altLang="zh-CN" sz="2370" dirty="0">
                  <a:solidFill>
                    <a:srgbClr val="006C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2370" dirty="0">
                <a:solidFill>
                  <a:srgbClr val="006C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31860" y="5022987"/>
            <a:ext cx="567174" cy="541056"/>
            <a:chOff x="4368872" y="3845349"/>
            <a:chExt cx="452262" cy="431436"/>
          </a:xfrm>
        </p:grpSpPr>
        <p:pic>
          <p:nvPicPr>
            <p:cNvPr id="39" name="椭圆 44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72" y="3845349"/>
              <a:ext cx="452262" cy="431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椭圆 44"/>
            <p:cNvSpPr>
              <a:spLocks noChangeArrowheads="1"/>
            </p:cNvSpPr>
            <p:nvPr/>
          </p:nvSpPr>
          <p:spPr bwMode="auto">
            <a:xfrm>
              <a:off x="4446549" y="3914837"/>
              <a:ext cx="296907" cy="292460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</p:spPr>
          <p:txBody>
            <a:bodyPr lIns="90296" tIns="45148" rIns="90296" bIns="45148" anchor="ctr"/>
            <a:lstStyle/>
            <a:p>
              <a:pPr algn="ctr" defTabSz="901065"/>
              <a:r>
                <a:rPr lang="en-US" altLang="zh-CN" sz="2370" dirty="0">
                  <a:solidFill>
                    <a:srgbClr val="006C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5</a:t>
              </a:r>
              <a:endParaRPr lang="zh-CN" altLang="en-US" sz="2370" dirty="0">
                <a:solidFill>
                  <a:srgbClr val="006C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82505" y="4119181"/>
            <a:ext cx="587270" cy="511526"/>
            <a:chOff x="5904806" y="2835322"/>
            <a:chExt cx="468287" cy="407889"/>
          </a:xfrm>
        </p:grpSpPr>
        <p:pic>
          <p:nvPicPr>
            <p:cNvPr id="42" name="椭圆 44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806" y="2835322"/>
              <a:ext cx="468287" cy="407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椭圆 43"/>
            <p:cNvSpPr>
              <a:spLocks noChangeArrowheads="1"/>
            </p:cNvSpPr>
            <p:nvPr/>
          </p:nvSpPr>
          <p:spPr bwMode="auto">
            <a:xfrm>
              <a:off x="5949511" y="2916361"/>
              <a:ext cx="331504" cy="246327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</p:spPr>
          <p:txBody>
            <a:bodyPr lIns="90296" tIns="45148" rIns="90296" bIns="45148" anchor="ctr"/>
            <a:lstStyle/>
            <a:p>
              <a:pPr algn="ctr" defTabSz="901065"/>
              <a:r>
                <a:rPr lang="en-US" altLang="zh-CN" sz="2370" dirty="0">
                  <a:solidFill>
                    <a:srgbClr val="006C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4</a:t>
              </a:r>
              <a:endParaRPr lang="zh-CN" altLang="en-US" sz="2370" dirty="0">
                <a:solidFill>
                  <a:srgbClr val="006C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714679" y="1380323"/>
            <a:ext cx="1510192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97567" y="2196725"/>
            <a:ext cx="992797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2191" y="3107063"/>
            <a:ext cx="1697456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5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直接连接符 66"/>
          <p:cNvCxnSpPr>
            <a:cxnSpLocks noChangeShapeType="1"/>
          </p:cNvCxnSpPr>
          <p:nvPr/>
        </p:nvCxnSpPr>
        <p:spPr bwMode="auto">
          <a:xfrm>
            <a:off x="4325204" y="4841611"/>
            <a:ext cx="7946748" cy="0"/>
          </a:xfrm>
          <a:prstGeom prst="line">
            <a:avLst/>
          </a:prstGeom>
          <a:noFill/>
          <a:ln w="25400" algn="ctr">
            <a:solidFill>
              <a:srgbClr val="FAC14D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325204" y="4119180"/>
            <a:ext cx="2347903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23653" y="5022220"/>
            <a:ext cx="2330081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1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1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NT:</a:t>
            </a:r>
            <a:endParaRPr lang="en-US" sz="251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039860" y="4910382"/>
            <a:ext cx="6728128" cy="785855"/>
          </a:xfrm>
          <a:prstGeom prst="rect">
            <a:avLst/>
          </a:prstGeom>
          <a:noFill/>
          <a:ln>
            <a:noFill/>
          </a:ln>
        </p:spPr>
        <p:txBody>
          <a:bodyPr wrap="square" lIns="90296" tIns="45148" rIns="90296" bIns="45148">
            <a:spAutoFit/>
          </a:bodyPr>
          <a:lstStyle/>
          <a:p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ight Arrow 1"/>
          <p:cNvSpPr/>
          <p:nvPr/>
        </p:nvSpPr>
        <p:spPr>
          <a:xfrm>
            <a:off x="3484235" y="5792154"/>
            <a:ext cx="7704070" cy="1112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2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2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4" grpId="0"/>
      <p:bldP spid="25" grpId="0"/>
      <p:bldP spid="26" grpId="0"/>
      <p:bldP spid="44" grpId="0"/>
      <p:bldP spid="45" grpId="0"/>
      <p:bldP spid="46" grpId="0"/>
      <p:bldP spid="48" grpId="0"/>
      <p:bldP spid="49" grpId="0"/>
      <p:bldP spid="50" grpId="0"/>
      <p:bldP spid="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43146" y="992084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Nhân vật ông giáo giữ vai trò gì trong truyện 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Lão Hạc ?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30" y="3115989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dirty="0">
                <a:latin typeface="+mj-lt"/>
              </a:rPr>
              <a:t>Nhân vật kê’ chuyện</a:t>
            </a:r>
            <a:endParaRPr lang="en-SG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1125" y="3120178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dirty="0">
                <a:latin typeface="+mj-lt"/>
              </a:rPr>
              <a:t>Nhân vật chứng kiến cầu chuyện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0730" y="4782929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vi-VN" sz="3200" dirty="0">
                <a:latin typeface="+mj-lt"/>
              </a:rPr>
              <a:t>Nhân vật tham gia vào câu chuyện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125" y="4787118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vi-VN" sz="3200" dirty="0">
                <a:latin typeface="+mj-lt"/>
              </a:rPr>
              <a:t>Nhân vật được nghe lại câu chuyện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76" y="3481765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22992" y="5089560"/>
            <a:ext cx="804536" cy="704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81" y="5101157"/>
            <a:ext cx="804742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51" y="3533437"/>
            <a:ext cx="80474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32636" y="802805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Với lão Hạc, ông giáo là người có vai trò như thế nào?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0" y="2989868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vi-VN" sz="3200" dirty="0">
                <a:latin typeface="+mj-lt"/>
              </a:rPr>
              <a:t> Người mà lão Hạc tôn trọng đến tuyệt đối</a:t>
            </a:r>
            <a:endParaRPr lang="en-SG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5" y="2994057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B. </a:t>
            </a:r>
            <a:r>
              <a:rPr lang="vi-VN" sz="3200" dirty="0">
                <a:latin typeface="+mj-lt"/>
              </a:rPr>
              <a:t>Người mà lão Hạc chia sẻ mọi nỗi buồn vui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0" y="4625273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C. </a:t>
            </a:r>
            <a:r>
              <a:rPr lang="vi-VN" sz="3200" dirty="0">
                <a:latin typeface="+mj-lt"/>
              </a:rPr>
              <a:t>Người mà lão Hạc cùng hút thuốc lào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5" y="4629462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dirty="0">
                <a:latin typeface="+mj-lt"/>
              </a:rPr>
              <a:t>Người mà lão Hạc tin cậy hoàn toàn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51672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5025196"/>
            <a:ext cx="732404" cy="643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038265"/>
            <a:ext cx="804742" cy="64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3403344"/>
            <a:ext cx="73259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32636" y="844941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Con chó vàng có ý nghĩa về nhiều mặt với lão Hạc. Theo em, ý nghĩa</a:t>
            </a:r>
            <a:r>
              <a:rPr lang="en-SG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nào là quan trọng nhất đô'i với lão ?</a:t>
            </a:r>
            <a:endParaRPr lang="en-SG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0" y="3151463"/>
            <a:ext cx="4906798" cy="123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là tài sản của lão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5" y="3155652"/>
            <a:ext cx="4906798" cy="123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là một con vật nuôi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0" y="4797384"/>
            <a:ext cx="4906798" cy="1231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là một kỉ vật người con đê’ lại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5" y="4801573"/>
            <a:ext cx="4906798" cy="12313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 là một thành viên trong gia đình lão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93713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64" y="5091253"/>
            <a:ext cx="804536" cy="643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44" y="5027684"/>
            <a:ext cx="804742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3445385"/>
            <a:ext cx="73259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43146" y="992084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rgbClr val="FF0000"/>
                </a:solidFill>
                <a:latin typeface="+mj-lt"/>
              </a:rPr>
              <a:t>Chứng kiến cái chết của lão Hạc, ông giáo nghĩ "Không ! Cuộc đời chưa</a:t>
            </a:r>
            <a:r>
              <a:rPr lang="en-SG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hẳn đã đáng buồn, hay vẫn đáng buồn nhưng lại đáng buồn theo một</a:t>
            </a:r>
            <a:r>
              <a:rPr lang="en-SG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nghĩa khác".</a:t>
            </a:r>
            <a:r>
              <a:rPr lang="en-SG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Theo em, "nghĩa khác" của cái đáng buồn ấy là gì ?</a:t>
            </a:r>
            <a:endParaRPr lang="en-SG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30" y="3115989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dirty="0">
                <a:latin typeface="+mj-lt"/>
              </a:rPr>
              <a:t>Lão Hạc bị đẩy đến đường cùng phải tự giải thoát bằng cái chết</a:t>
            </a:r>
            <a:endParaRPr lang="en-SG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1125" y="3120178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B</a:t>
            </a:r>
            <a:r>
              <a:rPr lang="vi-VN" sz="2800" dirty="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dirty="0">
                <a:latin typeface="+mj-lt"/>
              </a:rPr>
              <a:t>Con người có nhân cách cao đẹp như lão Hạc mà phải tìm đến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cái chết</a:t>
            </a:r>
            <a:endParaRPr lang="en-SG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0730" y="4782929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C. </a:t>
            </a:r>
            <a:r>
              <a:rPr lang="vi-VN" sz="2800" dirty="0">
                <a:latin typeface="+mj-lt"/>
              </a:rPr>
              <a:t>Lão Hạc phải chịu cái chết vật vã, đau đớn, thương tâm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1125" y="4787118"/>
            <a:ext cx="4906798" cy="1262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D. </a:t>
            </a:r>
            <a:r>
              <a:rPr lang="vi-VN" sz="2800" dirty="0">
                <a:latin typeface="+mj-lt"/>
              </a:rPr>
              <a:t>Lão Hạc chết mà không được gặp con đê’ trăng trối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76" y="3481765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22992" y="5089560"/>
            <a:ext cx="804536" cy="704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181" y="5101157"/>
            <a:ext cx="804742" cy="70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51" y="3533437"/>
            <a:ext cx="80474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nip Diagonal Corner Rectangle 3"/>
          <p:cNvSpPr/>
          <p:nvPr/>
        </p:nvSpPr>
        <p:spPr>
          <a:xfrm>
            <a:off x="832636" y="802805"/>
            <a:ext cx="10526728" cy="1604597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Đọc truyện 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Lão Hạc,</a:t>
            </a:r>
            <a:r>
              <a:rPr lang="vi-VN" sz="4000" b="1" dirty="0">
                <a:solidFill>
                  <a:srgbClr val="FF0000"/>
                </a:solidFill>
                <a:latin typeface="+mj-lt"/>
              </a:rPr>
              <a:t> ta hiểu điều gì về nhà vãn Nam Cao ?</a:t>
            </a:r>
            <a:endParaRPr lang="en-SG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0220" y="2989868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òng yêu thương, trân trọng của Nam Cao với người nông dân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nghèo khô’ trong xã hội cũ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5" y="2994057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cái nhìn mới mẻ, đúng đắn về người nông dân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0" y="4625273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năng xây dựng tình huống truyện và nhân vật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5" y="4629462"/>
            <a:ext cx="4906798" cy="1329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 ba ý trên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51672"/>
            <a:ext cx="805722" cy="708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5025196"/>
            <a:ext cx="732404" cy="643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5038265"/>
            <a:ext cx="804742" cy="64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3403344"/>
            <a:ext cx="732592" cy="643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3"/>
          <p:cNvSpPr/>
          <p:nvPr/>
        </p:nvSpPr>
        <p:spPr>
          <a:xfrm>
            <a:off x="3230358" y="558020"/>
            <a:ext cx="5711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</a:t>
            </a:r>
            <a:r>
              <a:rPr lang="vi-V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ư</a:t>
            </a:r>
            <a:r>
              <a:rPr lang="en-SG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ớng</a:t>
            </a:r>
            <a:r>
              <a:rPr lang="en-SG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dẫn</a:t>
            </a:r>
            <a:r>
              <a:rPr lang="en-SG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tự</a:t>
            </a:r>
            <a:r>
              <a:rPr lang="en-SG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học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/>
          <p:nvPr/>
        </p:nvSpPr>
        <p:spPr>
          <a:xfrm>
            <a:off x="1272027" y="2187812"/>
            <a:ext cx="1356744" cy="1314812"/>
          </a:xfrm>
          <a:prstGeom prst="ellipse">
            <a:avLst/>
          </a:prstGeom>
          <a:solidFill>
            <a:srgbClr val="B5DB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809413" y="3079884"/>
            <a:ext cx="18472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d-ID" sz="2665" b="1" dirty="0">
                <a:solidFill>
                  <a:srgbClr val="FFFFFF"/>
                </a:solidFill>
                <a:latin typeface="Calibri" panose="020F0502020204030204" charset="0"/>
              </a:rPr>
              <a:t>09</a:t>
            </a:r>
            <a:r>
              <a:rPr lang="id-ID" sz="2665" b="1" baseline="30000" dirty="0">
                <a:solidFill>
                  <a:srgbClr val="FFFFFF"/>
                </a:solidFill>
                <a:latin typeface="Calibri" panose="020F0502020204030204" charset="0"/>
              </a:rPr>
              <a:t>00</a:t>
            </a:r>
            <a:endParaRPr lang="id-ID" sz="2665" b="1" baseline="300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6348808" y="3924009"/>
            <a:ext cx="2696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thêm 1số những tác phẩm khác viết về đề tài người nông dân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9489777" y="3924009"/>
            <a:ext cx="2170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Soạn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thanh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”</a:t>
            </a:r>
            <a:endParaRPr lang="id-ID" altLang="zh-CN" sz="3200" b="1" spc="800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837056" y="3924010"/>
            <a:ext cx="2032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cũ</a:t>
            </a:r>
            <a:endParaRPr lang="id-ID" sz="3200" b="1" spc="800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3655472" y="3924010"/>
            <a:ext cx="2170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cái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khác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zh-CN" sz="3200" dirty="0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chuyện</a:t>
            </a:r>
            <a:endParaRPr lang="id-ID" altLang="zh-CN" sz="3200" b="1" spc="800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8" y="1621827"/>
            <a:ext cx="2238631" cy="2238631"/>
          </a:xfrm>
          <a:prstGeom prst="rect">
            <a:avLst/>
          </a:prstGeom>
        </p:spPr>
      </p:pic>
      <p:sp>
        <p:nvSpPr>
          <p:cNvPr id="40" name="Oval 6"/>
          <p:cNvSpPr/>
          <p:nvPr/>
        </p:nvSpPr>
        <p:spPr>
          <a:xfrm>
            <a:off x="4108488" y="2187812"/>
            <a:ext cx="1356744" cy="1314812"/>
          </a:xfrm>
          <a:prstGeom prst="ellipse">
            <a:avLst/>
          </a:prstGeom>
          <a:solidFill>
            <a:srgbClr val="B5DB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29" y="1650570"/>
            <a:ext cx="2238631" cy="2238631"/>
          </a:xfrm>
          <a:prstGeom prst="rect">
            <a:avLst/>
          </a:prstGeom>
        </p:spPr>
      </p:pic>
      <p:sp>
        <p:nvSpPr>
          <p:cNvPr id="42" name="Oval 6"/>
          <p:cNvSpPr/>
          <p:nvPr/>
        </p:nvSpPr>
        <p:spPr>
          <a:xfrm>
            <a:off x="6998103" y="2187812"/>
            <a:ext cx="1356744" cy="1314812"/>
          </a:xfrm>
          <a:prstGeom prst="ellipse">
            <a:avLst/>
          </a:prstGeom>
          <a:solidFill>
            <a:srgbClr val="B5DB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57" y="1618841"/>
            <a:ext cx="2238631" cy="2238631"/>
          </a:xfrm>
          <a:prstGeom prst="rect">
            <a:avLst/>
          </a:prstGeom>
        </p:spPr>
      </p:pic>
      <p:sp>
        <p:nvSpPr>
          <p:cNvPr id="44" name="Oval 6"/>
          <p:cNvSpPr/>
          <p:nvPr/>
        </p:nvSpPr>
        <p:spPr>
          <a:xfrm>
            <a:off x="9710948" y="2187812"/>
            <a:ext cx="1356744" cy="1314812"/>
          </a:xfrm>
          <a:prstGeom prst="ellipse">
            <a:avLst/>
          </a:prstGeom>
          <a:solidFill>
            <a:srgbClr val="B5DB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65" y="1630677"/>
            <a:ext cx="2238631" cy="223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20" grpId="0"/>
      <p:bldP spid="21" grpId="0"/>
      <p:bldP spid="22" grpId="0"/>
      <p:bldP spid="40" grpId="0" animBg="1"/>
      <p:bldP spid="42" grpId="0" animBg="1"/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等腰三角形 27"/>
          <p:cNvSpPr/>
          <p:nvPr/>
        </p:nvSpPr>
        <p:spPr>
          <a:xfrm flipH="1" flipV="1">
            <a:off x="10443319" y="0"/>
            <a:ext cx="1785257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28"/>
          <p:cNvSpPr/>
          <p:nvPr/>
        </p:nvSpPr>
        <p:spPr>
          <a:xfrm rot="10800000" flipH="1">
            <a:off x="0" y="-1"/>
            <a:ext cx="1864426" cy="1235034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16850" y="1174827"/>
            <a:ext cx="944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66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6600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8" y="2681092"/>
            <a:ext cx="4520386" cy="4520386"/>
          </a:xfrm>
          <a:prstGeom prst="rect">
            <a:avLst/>
          </a:prstGeom>
        </p:spPr>
      </p:pic>
      <p:pic>
        <p:nvPicPr>
          <p:cNvPr id="1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86" y="2619736"/>
            <a:ext cx="4520386" cy="452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Donut 15"/>
          <p:cNvSpPr/>
          <p:nvPr/>
        </p:nvSpPr>
        <p:spPr>
          <a:xfrm>
            <a:off x="4164127" y="2331922"/>
            <a:ext cx="313511" cy="30746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635">
              <a:solidFill>
                <a:schemeClr val="tx1"/>
              </a:solidFill>
            </a:endParaRPr>
          </a:p>
        </p:txBody>
      </p:sp>
      <p:grpSp>
        <p:nvGrpSpPr>
          <p:cNvPr id="15" name="组合 80"/>
          <p:cNvGrpSpPr/>
          <p:nvPr/>
        </p:nvGrpSpPr>
        <p:grpSpPr>
          <a:xfrm>
            <a:off x="1887181" y="132858"/>
            <a:ext cx="10259183" cy="1304882"/>
            <a:chOff x="3710491" y="1059582"/>
            <a:chExt cx="4101695" cy="599235"/>
          </a:xfrm>
        </p:grpSpPr>
        <p:grpSp>
          <p:nvGrpSpPr>
            <p:cNvPr id="16" name="组合 81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18" name="圆角矩形 83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19" name="圆角矩形 113"/>
              <p:cNvSpPr/>
              <p:nvPr/>
            </p:nvSpPr>
            <p:spPr>
              <a:xfrm>
                <a:off x="4467333" y="1201976"/>
                <a:ext cx="3253970" cy="468219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1C9494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0" name="TextBox 48"/>
              <p:cNvSpPr txBox="1"/>
              <p:nvPr/>
            </p:nvSpPr>
            <p:spPr>
              <a:xfrm>
                <a:off x="4246444" y="1330781"/>
                <a:ext cx="215296" cy="204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35" b="1" dirty="0">
                    <a:solidFill>
                      <a:srgbClr val="1C949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01</a:t>
                </a:r>
                <a:endParaRPr lang="zh-CN" altLang="en-US" sz="2635" b="1" dirty="0">
                  <a:solidFill>
                    <a:srgbClr val="1C949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17" name="TextBox 45"/>
            <p:cNvSpPr txBox="1"/>
            <p:nvPr/>
          </p:nvSpPr>
          <p:spPr>
            <a:xfrm>
              <a:off x="4131178" y="1131512"/>
              <a:ext cx="3540779" cy="361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lừa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dối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lừa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dối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kiếp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lầm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than.</a:t>
              </a:r>
              <a:endParaRPr lang="en-US" sz="22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组合 98"/>
          <p:cNvGrpSpPr/>
          <p:nvPr/>
        </p:nvGrpSpPr>
        <p:grpSpPr>
          <a:xfrm>
            <a:off x="1887181" y="3609606"/>
            <a:ext cx="10206951" cy="1994169"/>
            <a:chOff x="3710491" y="1059582"/>
            <a:chExt cx="4101695" cy="599235"/>
          </a:xfrm>
        </p:grpSpPr>
        <p:grpSp>
          <p:nvGrpSpPr>
            <p:cNvPr id="22" name="组合 99"/>
            <p:cNvGrpSpPr/>
            <p:nvPr/>
          </p:nvGrpSpPr>
          <p:grpSpPr>
            <a:xfrm>
              <a:off x="3710491" y="1059582"/>
              <a:ext cx="4101695" cy="599235"/>
              <a:chOff x="4139952" y="1170041"/>
              <a:chExt cx="3672408" cy="536519"/>
            </a:xfrm>
          </p:grpSpPr>
          <p:sp>
            <p:nvSpPr>
              <p:cNvPr id="24" name="圆角矩形 101"/>
              <p:cNvSpPr/>
              <p:nvPr/>
            </p:nvSpPr>
            <p:spPr>
              <a:xfrm>
                <a:off x="4139952" y="1170041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5" name="圆角矩形 113"/>
              <p:cNvSpPr/>
              <p:nvPr/>
            </p:nvSpPr>
            <p:spPr>
              <a:xfrm>
                <a:off x="4518114" y="1250029"/>
                <a:ext cx="3203189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26" name="TextBox 66"/>
              <p:cNvSpPr txBox="1"/>
              <p:nvPr/>
            </p:nvSpPr>
            <p:spPr>
              <a:xfrm>
                <a:off x="4246444" y="1376559"/>
                <a:ext cx="216398" cy="133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35" b="1" dirty="0">
                    <a:solidFill>
                      <a:srgbClr val="7CB554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02</a:t>
                </a:r>
                <a:endParaRPr lang="zh-CN" altLang="en-US" sz="2635" b="1" dirty="0">
                  <a:solidFill>
                    <a:srgbClr val="7CB554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23" name="TextBox 63"/>
            <p:cNvSpPr txBox="1"/>
            <p:nvPr/>
          </p:nvSpPr>
          <p:spPr>
            <a:xfrm>
              <a:off x="4132859" y="1187322"/>
              <a:ext cx="3521062" cy="34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thợ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khéo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kiểu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nạp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khơi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khơi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55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5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86"/>
          <p:cNvGrpSpPr/>
          <p:nvPr/>
        </p:nvGrpSpPr>
        <p:grpSpPr>
          <a:xfrm>
            <a:off x="1887180" y="1466095"/>
            <a:ext cx="10259185" cy="2127334"/>
            <a:chOff x="3720963" y="2334510"/>
            <a:chExt cx="4101695" cy="599235"/>
          </a:xfrm>
        </p:grpSpPr>
        <p:grpSp>
          <p:nvGrpSpPr>
            <p:cNvPr id="28" name="组合 87"/>
            <p:cNvGrpSpPr/>
            <p:nvPr/>
          </p:nvGrpSpPr>
          <p:grpSpPr>
            <a:xfrm>
              <a:off x="3720963" y="2334510"/>
              <a:ext cx="4101695" cy="599235"/>
              <a:chOff x="4139952" y="1178633"/>
              <a:chExt cx="3672408" cy="536519"/>
            </a:xfrm>
          </p:grpSpPr>
          <p:sp>
            <p:nvSpPr>
              <p:cNvPr id="30" name="圆角矩形 89"/>
              <p:cNvSpPr/>
              <p:nvPr/>
            </p:nvSpPr>
            <p:spPr>
              <a:xfrm>
                <a:off x="4139952" y="1178633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31" name="圆角矩形 113"/>
              <p:cNvSpPr/>
              <p:nvPr/>
            </p:nvSpPr>
            <p:spPr>
              <a:xfrm>
                <a:off x="4489716" y="1250029"/>
                <a:ext cx="3231588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AC14D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4246444" y="1387712"/>
                <a:ext cx="215296" cy="125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35" b="1" dirty="0">
                    <a:solidFill>
                      <a:srgbClr val="FAC14D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03</a:t>
                </a:r>
                <a:endParaRPr lang="zh-CN" altLang="en-US" sz="2635" b="1" dirty="0">
                  <a:solidFill>
                    <a:srgbClr val="FAC14D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29" name="TextBox 51"/>
            <p:cNvSpPr txBox="1"/>
            <p:nvPr/>
          </p:nvSpPr>
          <p:spPr>
            <a:xfrm>
              <a:off x="4086613" y="2435073"/>
              <a:ext cx="3629967" cy="41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cõi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mẽ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đớn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,…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92"/>
          <p:cNvGrpSpPr/>
          <p:nvPr/>
        </p:nvGrpSpPr>
        <p:grpSpPr>
          <a:xfrm>
            <a:off x="1887180" y="5637100"/>
            <a:ext cx="10259185" cy="1133146"/>
            <a:chOff x="3710491" y="3590250"/>
            <a:chExt cx="4101695" cy="599235"/>
          </a:xfrm>
        </p:grpSpPr>
        <p:grpSp>
          <p:nvGrpSpPr>
            <p:cNvPr id="34" name="组合 93"/>
            <p:cNvGrpSpPr/>
            <p:nvPr/>
          </p:nvGrpSpPr>
          <p:grpSpPr>
            <a:xfrm>
              <a:off x="3710491" y="3590250"/>
              <a:ext cx="4101695" cy="599235"/>
              <a:chOff x="4139952" y="1170042"/>
              <a:chExt cx="3672408" cy="536519"/>
            </a:xfrm>
          </p:grpSpPr>
          <p:sp>
            <p:nvSpPr>
              <p:cNvPr id="36" name="圆角矩形 95"/>
              <p:cNvSpPr/>
              <p:nvPr/>
            </p:nvSpPr>
            <p:spPr>
              <a:xfrm>
                <a:off x="4139952" y="1170042"/>
                <a:ext cx="3672408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37" name="圆角矩形 113"/>
              <p:cNvSpPr/>
              <p:nvPr/>
            </p:nvSpPr>
            <p:spPr>
              <a:xfrm>
                <a:off x="4486727" y="1250027"/>
                <a:ext cx="3234576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F95647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85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  <p:sp>
            <p:nvSpPr>
              <p:cNvPr id="38" name="TextBox 60"/>
              <p:cNvSpPr txBox="1"/>
              <p:nvPr/>
            </p:nvSpPr>
            <p:spPr>
              <a:xfrm>
                <a:off x="4246444" y="1303636"/>
                <a:ext cx="215296" cy="235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635" b="1" dirty="0">
                    <a:solidFill>
                      <a:srgbClr val="F95647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Microsoft YaHei" panose="020B0503020204020204" charset="-122"/>
                    <a:ea typeface="Microsoft YaHei" panose="020B0503020204020204" charset="-122"/>
                  </a:rPr>
                  <a:t>04</a:t>
                </a:r>
                <a:endParaRPr lang="zh-CN" altLang="en-US" sz="2635" b="1" dirty="0">
                  <a:solidFill>
                    <a:srgbClr val="F95647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Microsoft YaHei" panose="020B0503020204020204" charset="-122"/>
                  <a:ea typeface="Microsoft YaHei" panose="020B0503020204020204" charset="-122"/>
                </a:endParaRPr>
              </a:p>
            </p:txBody>
          </p:sp>
        </p:grpSp>
        <p:sp>
          <p:nvSpPr>
            <p:cNvPr id="35" name="TextBox 57"/>
            <p:cNvSpPr txBox="1"/>
            <p:nvPr/>
          </p:nvSpPr>
          <p:spPr>
            <a:xfrm>
              <a:off x="4097803" y="3701987"/>
              <a:ext cx="3521061" cy="41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cẩu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5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255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2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Freeform 5"/>
          <p:cNvSpPr/>
          <p:nvPr/>
        </p:nvSpPr>
        <p:spPr bwMode="auto">
          <a:xfrm>
            <a:off x="1219587" y="803518"/>
            <a:ext cx="618143" cy="53972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2"/>
          </a:soli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 dirty="0"/>
          </a:p>
        </p:txBody>
      </p:sp>
      <p:sp>
        <p:nvSpPr>
          <p:cNvPr id="40" name="Rectangle 39"/>
          <p:cNvSpPr/>
          <p:nvPr/>
        </p:nvSpPr>
        <p:spPr>
          <a:xfrm>
            <a:off x="-44196" y="1673164"/>
            <a:ext cx="1382542" cy="3485563"/>
          </a:xfrm>
          <a:prstGeom prst="rect">
            <a:avLst/>
          </a:prstGeom>
          <a:noFill/>
        </p:spPr>
        <p:txBody>
          <a:bodyPr wrap="none" lIns="114673" tIns="57337" rIns="114673" bIns="5733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6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7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76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7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76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7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76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76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5105950" y="3761783"/>
            <a:ext cx="2101986" cy="2409704"/>
            <a:chOff x="752129" y="4751668"/>
            <a:chExt cx="780084" cy="1587894"/>
          </a:xfrm>
        </p:grpSpPr>
        <p:grpSp>
          <p:nvGrpSpPr>
            <p:cNvPr id="5" name="Group 4"/>
            <p:cNvGrpSpPr/>
            <p:nvPr/>
          </p:nvGrpSpPr>
          <p:grpSpPr>
            <a:xfrm>
              <a:off x="752129" y="5532922"/>
              <a:ext cx="780084" cy="806640"/>
              <a:chOff x="2195736" y="5121188"/>
              <a:chExt cx="901189" cy="931868"/>
            </a:xfrm>
          </p:grpSpPr>
          <p:sp>
            <p:nvSpPr>
              <p:cNvPr id="11" name="Rectangle 8"/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12" name="Rectangle 8"/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13" name="Rectangle 8"/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14" name="Rectangle 8"/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15" name="Rectangle 8"/>
              <p:cNvSpPr/>
              <p:nvPr/>
            </p:nvSpPr>
            <p:spPr>
              <a:xfrm>
                <a:off x="2542419" y="5815404"/>
                <a:ext cx="203587" cy="237652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5000"/>
                      <a:lumOff val="2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52129" y="4751668"/>
              <a:ext cx="777946" cy="874750"/>
              <a:chOff x="5796136" y="1372502"/>
              <a:chExt cx="2284244" cy="3424647"/>
            </a:xfrm>
          </p:grpSpPr>
          <p:sp>
            <p:nvSpPr>
              <p:cNvPr id="7" name="Rectangle 2"/>
              <p:cNvSpPr/>
              <p:nvPr/>
            </p:nvSpPr>
            <p:spPr>
              <a:xfrm>
                <a:off x="5796136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171025 h 4392488"/>
                  <a:gd name="connsiteX1" fmla="*/ 571061 w 571061"/>
                  <a:gd name="connsiteY1" fmla="*/ 0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171025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061" h="4392488">
                    <a:moveTo>
                      <a:pt x="0" y="171025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17102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8" name="Rectangle 2"/>
              <p:cNvSpPr/>
              <p:nvPr/>
            </p:nvSpPr>
            <p:spPr>
              <a:xfrm>
                <a:off x="6367197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9" name="Rectangle 2"/>
              <p:cNvSpPr/>
              <p:nvPr/>
            </p:nvSpPr>
            <p:spPr>
              <a:xfrm>
                <a:off x="6938259" y="1372502"/>
                <a:ext cx="571061" cy="3424647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  <p:sp>
            <p:nvSpPr>
              <p:cNvPr id="10" name="Rectangle 2"/>
              <p:cNvSpPr/>
              <p:nvPr/>
            </p:nvSpPr>
            <p:spPr>
              <a:xfrm>
                <a:off x="7509319" y="1372502"/>
                <a:ext cx="571061" cy="3424647"/>
              </a:xfrm>
              <a:custGeom>
                <a:avLst/>
                <a:gdLst>
                  <a:gd name="connsiteX0" fmla="*/ 0 w 571061"/>
                  <a:gd name="connsiteY0" fmla="*/ 0 h 4392488"/>
                  <a:gd name="connsiteX1" fmla="*/ 571061 w 571061"/>
                  <a:gd name="connsiteY1" fmla="*/ 346732 h 4392488"/>
                  <a:gd name="connsiteX2" fmla="*/ 571061 w 571061"/>
                  <a:gd name="connsiteY2" fmla="*/ 4392488 h 4392488"/>
                  <a:gd name="connsiteX3" fmla="*/ 560315 w 571061"/>
                  <a:gd name="connsiteY3" fmla="*/ 4392488 h 4392488"/>
                  <a:gd name="connsiteX4" fmla="*/ 285530 w 571061"/>
                  <a:gd name="connsiteY4" fmla="*/ 4176464 h 4392488"/>
                  <a:gd name="connsiteX5" fmla="*/ 10747 w 571061"/>
                  <a:gd name="connsiteY5" fmla="*/ 4392488 h 4392488"/>
                  <a:gd name="connsiteX6" fmla="*/ 0 w 571061"/>
                  <a:gd name="connsiteY6" fmla="*/ 4392488 h 4392488"/>
                  <a:gd name="connsiteX7" fmla="*/ 0 w 571061"/>
                  <a:gd name="connsiteY7" fmla="*/ 0 h 4392488"/>
                  <a:gd name="connsiteX0-1" fmla="*/ 0 w 571061"/>
                  <a:gd name="connsiteY0-2" fmla="*/ 0 h 4392488"/>
                  <a:gd name="connsiteX1-3" fmla="*/ 562694 w 571061"/>
                  <a:gd name="connsiteY1-4" fmla="*/ 416078 h 4392488"/>
                  <a:gd name="connsiteX2-5" fmla="*/ 571061 w 571061"/>
                  <a:gd name="connsiteY2-6" fmla="*/ 4392488 h 4392488"/>
                  <a:gd name="connsiteX3-7" fmla="*/ 560315 w 571061"/>
                  <a:gd name="connsiteY3-8" fmla="*/ 4392488 h 4392488"/>
                  <a:gd name="connsiteX4-9" fmla="*/ 285530 w 571061"/>
                  <a:gd name="connsiteY4-10" fmla="*/ 4176464 h 4392488"/>
                  <a:gd name="connsiteX5-11" fmla="*/ 10747 w 571061"/>
                  <a:gd name="connsiteY5-12" fmla="*/ 4392488 h 4392488"/>
                  <a:gd name="connsiteX6-13" fmla="*/ 0 w 571061"/>
                  <a:gd name="connsiteY6-14" fmla="*/ 4392488 h 4392488"/>
                  <a:gd name="connsiteX7-15" fmla="*/ 0 w 571061"/>
                  <a:gd name="connsiteY7-16" fmla="*/ 0 h 43924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62694" y="416078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385"/>
              </a:p>
            </p:txBody>
          </p:sp>
        </p:grpSp>
      </p:grpSp>
      <p:grpSp>
        <p:nvGrpSpPr>
          <p:cNvPr id="16" name="그룹 7"/>
          <p:cNvGrpSpPr/>
          <p:nvPr/>
        </p:nvGrpSpPr>
        <p:grpSpPr>
          <a:xfrm>
            <a:off x="5105951" y="2834884"/>
            <a:ext cx="2096224" cy="1078439"/>
            <a:chOff x="3687015" y="2635131"/>
            <a:chExt cx="1474486" cy="1024946"/>
          </a:xfrm>
        </p:grpSpPr>
        <p:sp>
          <p:nvSpPr>
            <p:cNvPr id="17" name="Freeform 64"/>
            <p:cNvSpPr/>
            <p:nvPr/>
          </p:nvSpPr>
          <p:spPr>
            <a:xfrm>
              <a:off x="4051039" y="3016332"/>
              <a:ext cx="371104" cy="511846"/>
            </a:xfrm>
            <a:custGeom>
              <a:avLst/>
              <a:gdLst>
                <a:gd name="connsiteX0" fmla="*/ 29688 w 290946"/>
                <a:gd name="connsiteY0" fmla="*/ 0 h 599704"/>
                <a:gd name="connsiteX1" fmla="*/ 0 w 290946"/>
                <a:gd name="connsiteY1" fmla="*/ 593766 h 599704"/>
                <a:gd name="connsiteX2" fmla="*/ 290946 w 290946"/>
                <a:gd name="connsiteY2" fmla="*/ 599704 h 599704"/>
                <a:gd name="connsiteX3" fmla="*/ 29688 w 290946"/>
                <a:gd name="connsiteY3" fmla="*/ 0 h 599704"/>
                <a:gd name="connsiteX0-1" fmla="*/ 29688 w 290946"/>
                <a:gd name="connsiteY0-2" fmla="*/ 0 h 617517"/>
                <a:gd name="connsiteX1-3" fmla="*/ 0 w 290946"/>
                <a:gd name="connsiteY1-4" fmla="*/ 611579 h 617517"/>
                <a:gd name="connsiteX2-5" fmla="*/ 290946 w 290946"/>
                <a:gd name="connsiteY2-6" fmla="*/ 617517 h 617517"/>
                <a:gd name="connsiteX3-7" fmla="*/ 29688 w 290946"/>
                <a:gd name="connsiteY3-8" fmla="*/ 0 h 617517"/>
                <a:gd name="connsiteX0-9" fmla="*/ 29688 w 290946"/>
                <a:gd name="connsiteY0-10" fmla="*/ 0 h 617517"/>
                <a:gd name="connsiteX1-11" fmla="*/ 0 w 290946"/>
                <a:gd name="connsiteY1-12" fmla="*/ 611579 h 617517"/>
                <a:gd name="connsiteX2-13" fmla="*/ 290946 w 290946"/>
                <a:gd name="connsiteY2-14" fmla="*/ 617517 h 617517"/>
                <a:gd name="connsiteX3-15" fmla="*/ 29688 w 290946"/>
                <a:gd name="connsiteY3-16" fmla="*/ 0 h 617517"/>
                <a:gd name="connsiteX0-17" fmla="*/ 29688 w 290946"/>
                <a:gd name="connsiteY0-18" fmla="*/ 0 h 617517"/>
                <a:gd name="connsiteX1-19" fmla="*/ 0 w 290946"/>
                <a:gd name="connsiteY1-20" fmla="*/ 611579 h 617517"/>
                <a:gd name="connsiteX2-21" fmla="*/ 290946 w 290946"/>
                <a:gd name="connsiteY2-22" fmla="*/ 617517 h 617517"/>
                <a:gd name="connsiteX3-23" fmla="*/ 29688 w 290946"/>
                <a:gd name="connsiteY3-24" fmla="*/ 0 h 617517"/>
                <a:gd name="connsiteX0-25" fmla="*/ 29688 w 290946"/>
                <a:gd name="connsiteY0-26" fmla="*/ 0 h 617517"/>
                <a:gd name="connsiteX1-27" fmla="*/ 0 w 290946"/>
                <a:gd name="connsiteY1-28" fmla="*/ 611579 h 617517"/>
                <a:gd name="connsiteX2-29" fmla="*/ 290946 w 290946"/>
                <a:gd name="connsiteY2-30" fmla="*/ 617517 h 617517"/>
                <a:gd name="connsiteX3-31" fmla="*/ 29688 w 290946"/>
                <a:gd name="connsiteY3-32" fmla="*/ 0 h 617517"/>
                <a:gd name="connsiteX0-33" fmla="*/ 29688 w 290946"/>
                <a:gd name="connsiteY0-34" fmla="*/ 0 h 617517"/>
                <a:gd name="connsiteX1-35" fmla="*/ 0 w 290946"/>
                <a:gd name="connsiteY1-36" fmla="*/ 611579 h 617517"/>
                <a:gd name="connsiteX2-37" fmla="*/ 290946 w 290946"/>
                <a:gd name="connsiteY2-38" fmla="*/ 617517 h 617517"/>
                <a:gd name="connsiteX3-39" fmla="*/ 29688 w 290946"/>
                <a:gd name="connsiteY3-40" fmla="*/ 0 h 617517"/>
                <a:gd name="connsiteX0-41" fmla="*/ 29688 w 290946"/>
                <a:gd name="connsiteY0-42" fmla="*/ 0 h 617517"/>
                <a:gd name="connsiteX1-43" fmla="*/ 0 w 290946"/>
                <a:gd name="connsiteY1-44" fmla="*/ 611579 h 617517"/>
                <a:gd name="connsiteX2-45" fmla="*/ 290946 w 290946"/>
                <a:gd name="connsiteY2-46" fmla="*/ 617517 h 617517"/>
                <a:gd name="connsiteX3-47" fmla="*/ 29688 w 290946"/>
                <a:gd name="connsiteY3-48" fmla="*/ 0 h 617517"/>
                <a:gd name="connsiteX0-49" fmla="*/ 65314 w 290946"/>
                <a:gd name="connsiteY0-50" fmla="*/ 0 h 546266"/>
                <a:gd name="connsiteX1-51" fmla="*/ 0 w 290946"/>
                <a:gd name="connsiteY1-52" fmla="*/ 540328 h 546266"/>
                <a:gd name="connsiteX2-53" fmla="*/ 290946 w 290946"/>
                <a:gd name="connsiteY2-54" fmla="*/ 546266 h 546266"/>
                <a:gd name="connsiteX3-55" fmla="*/ 65314 w 290946"/>
                <a:gd name="connsiteY3-56" fmla="*/ 0 h 546266"/>
                <a:gd name="connsiteX0-57" fmla="*/ 79875 w 305507"/>
                <a:gd name="connsiteY0-58" fmla="*/ 0 h 546266"/>
                <a:gd name="connsiteX1-59" fmla="*/ 14561 w 305507"/>
                <a:gd name="connsiteY1-60" fmla="*/ 540328 h 546266"/>
                <a:gd name="connsiteX2-61" fmla="*/ 305507 w 305507"/>
                <a:gd name="connsiteY2-62" fmla="*/ 546266 h 546266"/>
                <a:gd name="connsiteX3-63" fmla="*/ 79875 w 305507"/>
                <a:gd name="connsiteY3-64" fmla="*/ 0 h 546266"/>
                <a:gd name="connsiteX0-65" fmla="*/ 86136 w 311768"/>
                <a:gd name="connsiteY0-66" fmla="*/ 0 h 546266"/>
                <a:gd name="connsiteX1-67" fmla="*/ 20822 w 311768"/>
                <a:gd name="connsiteY1-68" fmla="*/ 540328 h 546266"/>
                <a:gd name="connsiteX2-69" fmla="*/ 311768 w 311768"/>
                <a:gd name="connsiteY2-70" fmla="*/ 546266 h 546266"/>
                <a:gd name="connsiteX3-71" fmla="*/ 86136 w 311768"/>
                <a:gd name="connsiteY3-72" fmla="*/ 0 h 546266"/>
                <a:gd name="connsiteX0-73" fmla="*/ 90558 w 316190"/>
                <a:gd name="connsiteY0-74" fmla="*/ 0 h 546266"/>
                <a:gd name="connsiteX1-75" fmla="*/ 25244 w 316190"/>
                <a:gd name="connsiteY1-76" fmla="*/ 540328 h 546266"/>
                <a:gd name="connsiteX2-77" fmla="*/ 316190 w 316190"/>
                <a:gd name="connsiteY2-78" fmla="*/ 546266 h 546266"/>
                <a:gd name="connsiteX3-79" fmla="*/ 90558 w 316190"/>
                <a:gd name="connsiteY3-80" fmla="*/ 0 h 546266"/>
                <a:gd name="connsiteX0-81" fmla="*/ 72656 w 298288"/>
                <a:gd name="connsiteY0-82" fmla="*/ 0 h 546266"/>
                <a:gd name="connsiteX1-83" fmla="*/ 7342 w 298288"/>
                <a:gd name="connsiteY1-84" fmla="*/ 540328 h 546266"/>
                <a:gd name="connsiteX2-85" fmla="*/ 298288 w 298288"/>
                <a:gd name="connsiteY2-86" fmla="*/ 546266 h 546266"/>
                <a:gd name="connsiteX3-87" fmla="*/ 72656 w 298288"/>
                <a:gd name="connsiteY3-88" fmla="*/ 0 h 546266"/>
                <a:gd name="connsiteX0-89" fmla="*/ 72656 w 298288"/>
                <a:gd name="connsiteY0-90" fmla="*/ 0 h 546266"/>
                <a:gd name="connsiteX1-91" fmla="*/ 7342 w 298288"/>
                <a:gd name="connsiteY1-92" fmla="*/ 540328 h 546266"/>
                <a:gd name="connsiteX2-93" fmla="*/ 298288 w 298288"/>
                <a:gd name="connsiteY2-94" fmla="*/ 546266 h 546266"/>
                <a:gd name="connsiteX3-95" fmla="*/ 72656 w 298288"/>
                <a:gd name="connsiteY3-96" fmla="*/ 0 h 546266"/>
                <a:gd name="connsiteX0-97" fmla="*/ 98413 w 294357"/>
                <a:gd name="connsiteY0-98" fmla="*/ 0 h 469077"/>
                <a:gd name="connsiteX1-99" fmla="*/ 3411 w 294357"/>
                <a:gd name="connsiteY1-100" fmla="*/ 463139 h 469077"/>
                <a:gd name="connsiteX2-101" fmla="*/ 294357 w 294357"/>
                <a:gd name="connsiteY2-102" fmla="*/ 469077 h 469077"/>
                <a:gd name="connsiteX3-103" fmla="*/ 98413 w 294357"/>
                <a:gd name="connsiteY3-104" fmla="*/ 0 h 469077"/>
                <a:gd name="connsiteX0-105" fmla="*/ 97100 w 293044"/>
                <a:gd name="connsiteY0-106" fmla="*/ 0 h 469077"/>
                <a:gd name="connsiteX1-107" fmla="*/ 2098 w 293044"/>
                <a:gd name="connsiteY1-108" fmla="*/ 463139 h 469077"/>
                <a:gd name="connsiteX2-109" fmla="*/ 293044 w 293044"/>
                <a:gd name="connsiteY2-110" fmla="*/ 469077 h 469077"/>
                <a:gd name="connsiteX3-111" fmla="*/ 97100 w 293044"/>
                <a:gd name="connsiteY3-112" fmla="*/ 0 h 469077"/>
                <a:gd name="connsiteX0-113" fmla="*/ 74381 w 294075"/>
                <a:gd name="connsiteY0-114" fmla="*/ 0 h 504703"/>
                <a:gd name="connsiteX1-115" fmla="*/ 3129 w 294075"/>
                <a:gd name="connsiteY1-116" fmla="*/ 498765 h 504703"/>
                <a:gd name="connsiteX2-117" fmla="*/ 294075 w 294075"/>
                <a:gd name="connsiteY2-118" fmla="*/ 504703 h 504703"/>
                <a:gd name="connsiteX3-119" fmla="*/ 74381 w 294075"/>
                <a:gd name="connsiteY3-120" fmla="*/ 0 h 504703"/>
                <a:gd name="connsiteX0-121" fmla="*/ 73214 w 292908"/>
                <a:gd name="connsiteY0-122" fmla="*/ 0 h 504703"/>
                <a:gd name="connsiteX1-123" fmla="*/ 1962 w 292908"/>
                <a:gd name="connsiteY1-124" fmla="*/ 498765 h 504703"/>
                <a:gd name="connsiteX2-125" fmla="*/ 292908 w 292908"/>
                <a:gd name="connsiteY2-126" fmla="*/ 504703 h 504703"/>
                <a:gd name="connsiteX3-127" fmla="*/ 73214 w 292908"/>
                <a:gd name="connsiteY3-128" fmla="*/ 0 h 504703"/>
                <a:gd name="connsiteX0-129" fmla="*/ 71252 w 290946"/>
                <a:gd name="connsiteY0-130" fmla="*/ 0 h 504703"/>
                <a:gd name="connsiteX1-131" fmla="*/ 0 w 290946"/>
                <a:gd name="connsiteY1-132" fmla="*/ 498765 h 504703"/>
                <a:gd name="connsiteX2-133" fmla="*/ 290946 w 290946"/>
                <a:gd name="connsiteY2-134" fmla="*/ 504703 h 504703"/>
                <a:gd name="connsiteX3-135" fmla="*/ 71252 w 290946"/>
                <a:gd name="connsiteY3-136" fmla="*/ 0 h 504703"/>
                <a:gd name="connsiteX0-137" fmla="*/ 80777 w 300471"/>
                <a:gd name="connsiteY0-138" fmla="*/ 0 h 504703"/>
                <a:gd name="connsiteX1-139" fmla="*/ 0 w 300471"/>
                <a:gd name="connsiteY1-140" fmla="*/ 498765 h 504703"/>
                <a:gd name="connsiteX2-141" fmla="*/ 300471 w 300471"/>
                <a:gd name="connsiteY2-142" fmla="*/ 504703 h 504703"/>
                <a:gd name="connsiteX3-143" fmla="*/ 80777 w 300471"/>
                <a:gd name="connsiteY3-144" fmla="*/ 0 h 504703"/>
                <a:gd name="connsiteX0-145" fmla="*/ 80777 w 300471"/>
                <a:gd name="connsiteY0-146" fmla="*/ 0 h 504703"/>
                <a:gd name="connsiteX1-147" fmla="*/ 0 w 300471"/>
                <a:gd name="connsiteY1-148" fmla="*/ 498765 h 504703"/>
                <a:gd name="connsiteX2-149" fmla="*/ 300471 w 300471"/>
                <a:gd name="connsiteY2-150" fmla="*/ 504703 h 504703"/>
                <a:gd name="connsiteX3-151" fmla="*/ 80777 w 300471"/>
                <a:gd name="connsiteY3-152" fmla="*/ 0 h 504703"/>
                <a:gd name="connsiteX0-153" fmla="*/ 80777 w 300471"/>
                <a:gd name="connsiteY0-154" fmla="*/ 0 h 504703"/>
                <a:gd name="connsiteX1-155" fmla="*/ 0 w 300471"/>
                <a:gd name="connsiteY1-156" fmla="*/ 498765 h 504703"/>
                <a:gd name="connsiteX2-157" fmla="*/ 300471 w 300471"/>
                <a:gd name="connsiteY2-158" fmla="*/ 504703 h 504703"/>
                <a:gd name="connsiteX3-159" fmla="*/ 80777 w 300471"/>
                <a:gd name="connsiteY3-160" fmla="*/ 0 h 504703"/>
                <a:gd name="connsiteX0-161" fmla="*/ 80777 w 295709"/>
                <a:gd name="connsiteY0-162" fmla="*/ 0 h 504703"/>
                <a:gd name="connsiteX1-163" fmla="*/ 0 w 295709"/>
                <a:gd name="connsiteY1-164" fmla="*/ 498765 h 504703"/>
                <a:gd name="connsiteX2-165" fmla="*/ 295709 w 295709"/>
                <a:gd name="connsiteY2-166" fmla="*/ 504703 h 504703"/>
                <a:gd name="connsiteX3-167" fmla="*/ 80777 w 295709"/>
                <a:gd name="connsiteY3-168" fmla="*/ 0 h 504703"/>
                <a:gd name="connsiteX0-169" fmla="*/ 80777 w 295709"/>
                <a:gd name="connsiteY0-170" fmla="*/ 0 h 504703"/>
                <a:gd name="connsiteX1-171" fmla="*/ 0 w 295709"/>
                <a:gd name="connsiteY1-172" fmla="*/ 498765 h 504703"/>
                <a:gd name="connsiteX2-173" fmla="*/ 295709 w 295709"/>
                <a:gd name="connsiteY2-174" fmla="*/ 504703 h 504703"/>
                <a:gd name="connsiteX3-175" fmla="*/ 80777 w 295709"/>
                <a:gd name="connsiteY3-176" fmla="*/ 0 h 504703"/>
                <a:gd name="connsiteX0-177" fmla="*/ 80777 w 295709"/>
                <a:gd name="connsiteY0-178" fmla="*/ 0 h 504703"/>
                <a:gd name="connsiteX1-179" fmla="*/ 0 w 295709"/>
                <a:gd name="connsiteY1-180" fmla="*/ 498765 h 504703"/>
                <a:gd name="connsiteX2-181" fmla="*/ 295709 w 295709"/>
                <a:gd name="connsiteY2-182" fmla="*/ 504703 h 504703"/>
                <a:gd name="connsiteX3-183" fmla="*/ 80777 w 295709"/>
                <a:gd name="connsiteY3-184" fmla="*/ 0 h 504703"/>
                <a:gd name="connsiteX0-185" fmla="*/ 83158 w 298090"/>
                <a:gd name="connsiteY0-186" fmla="*/ 0 h 508290"/>
                <a:gd name="connsiteX1-187" fmla="*/ 0 w 298090"/>
                <a:gd name="connsiteY1-188" fmla="*/ 508290 h 508290"/>
                <a:gd name="connsiteX2-189" fmla="*/ 298090 w 298090"/>
                <a:gd name="connsiteY2-190" fmla="*/ 504703 h 508290"/>
                <a:gd name="connsiteX3-191" fmla="*/ 83158 w 298090"/>
                <a:gd name="connsiteY3-192" fmla="*/ 0 h 508290"/>
                <a:gd name="connsiteX0-193" fmla="*/ 83158 w 302852"/>
                <a:gd name="connsiteY0-194" fmla="*/ 0 h 511846"/>
                <a:gd name="connsiteX1-195" fmla="*/ 0 w 302852"/>
                <a:gd name="connsiteY1-196" fmla="*/ 508290 h 511846"/>
                <a:gd name="connsiteX2-197" fmla="*/ 302852 w 302852"/>
                <a:gd name="connsiteY2-198" fmla="*/ 511846 h 511846"/>
                <a:gd name="connsiteX3-199" fmla="*/ 83158 w 302852"/>
                <a:gd name="connsiteY3-200" fmla="*/ 0 h 511846"/>
                <a:gd name="connsiteX0-201" fmla="*/ 102208 w 302852"/>
                <a:gd name="connsiteY0-202" fmla="*/ 0 h 511846"/>
                <a:gd name="connsiteX1-203" fmla="*/ 0 w 302852"/>
                <a:gd name="connsiteY1-204" fmla="*/ 508290 h 511846"/>
                <a:gd name="connsiteX2-205" fmla="*/ 302852 w 302852"/>
                <a:gd name="connsiteY2-206" fmla="*/ 511846 h 511846"/>
                <a:gd name="connsiteX3-207" fmla="*/ 102208 w 302852"/>
                <a:gd name="connsiteY3-208" fmla="*/ 0 h 511846"/>
                <a:gd name="connsiteX0-209" fmla="*/ 102208 w 302852"/>
                <a:gd name="connsiteY0-210" fmla="*/ 0 h 511846"/>
                <a:gd name="connsiteX1-211" fmla="*/ 0 w 302852"/>
                <a:gd name="connsiteY1-212" fmla="*/ 508290 h 511846"/>
                <a:gd name="connsiteX2-213" fmla="*/ 302852 w 302852"/>
                <a:gd name="connsiteY2-214" fmla="*/ 511846 h 511846"/>
                <a:gd name="connsiteX3-215" fmla="*/ 102208 w 302852"/>
                <a:gd name="connsiteY3-216" fmla="*/ 0 h 511846"/>
                <a:gd name="connsiteX0-217" fmla="*/ 102208 w 302852"/>
                <a:gd name="connsiteY0-218" fmla="*/ 0 h 511846"/>
                <a:gd name="connsiteX1-219" fmla="*/ 0 w 302852"/>
                <a:gd name="connsiteY1-220" fmla="*/ 508290 h 511846"/>
                <a:gd name="connsiteX2-221" fmla="*/ 302852 w 302852"/>
                <a:gd name="connsiteY2-222" fmla="*/ 511846 h 511846"/>
                <a:gd name="connsiteX3-223" fmla="*/ 102208 w 302852"/>
                <a:gd name="connsiteY3-224" fmla="*/ 0 h 511846"/>
                <a:gd name="connsiteX0-225" fmla="*/ 109443 w 302852"/>
                <a:gd name="connsiteY0-226" fmla="*/ 0 h 511846"/>
                <a:gd name="connsiteX1-227" fmla="*/ 0 w 302852"/>
                <a:gd name="connsiteY1-228" fmla="*/ 508290 h 511846"/>
                <a:gd name="connsiteX2-229" fmla="*/ 302852 w 302852"/>
                <a:gd name="connsiteY2-230" fmla="*/ 511846 h 511846"/>
                <a:gd name="connsiteX3-231" fmla="*/ 109443 w 302852"/>
                <a:gd name="connsiteY3-232" fmla="*/ 0 h 511846"/>
                <a:gd name="connsiteX0-233" fmla="*/ 109443 w 296571"/>
                <a:gd name="connsiteY0-234" fmla="*/ 0 h 511846"/>
                <a:gd name="connsiteX1-235" fmla="*/ 0 w 296571"/>
                <a:gd name="connsiteY1-236" fmla="*/ 508290 h 511846"/>
                <a:gd name="connsiteX2-237" fmla="*/ 296571 w 296571"/>
                <a:gd name="connsiteY2-238" fmla="*/ 511846 h 511846"/>
                <a:gd name="connsiteX3-239" fmla="*/ 109443 w 296571"/>
                <a:gd name="connsiteY3-240" fmla="*/ 0 h 511846"/>
                <a:gd name="connsiteX0-241" fmla="*/ 109443 w 296571"/>
                <a:gd name="connsiteY0-242" fmla="*/ 0 h 511846"/>
                <a:gd name="connsiteX1-243" fmla="*/ 0 w 296571"/>
                <a:gd name="connsiteY1-244" fmla="*/ 508290 h 511846"/>
                <a:gd name="connsiteX2-245" fmla="*/ 296571 w 296571"/>
                <a:gd name="connsiteY2-246" fmla="*/ 511846 h 511846"/>
                <a:gd name="connsiteX3-247" fmla="*/ 109443 w 296571"/>
                <a:gd name="connsiteY3-248" fmla="*/ 0 h 5118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571" h="511846">
                  <a:moveTo>
                    <a:pt x="109443" y="0"/>
                  </a:moveTo>
                  <a:cubicBezTo>
                    <a:pt x="159108" y="251021"/>
                    <a:pt x="7516" y="353169"/>
                    <a:pt x="0" y="508290"/>
                  </a:cubicBezTo>
                  <a:lnTo>
                    <a:pt x="296571" y="511846"/>
                  </a:lnTo>
                  <a:cubicBezTo>
                    <a:pt x="294705" y="373243"/>
                    <a:pt x="260792" y="217684"/>
                    <a:pt x="109443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>
                    <a:lumMod val="90000"/>
                  </a:schemeClr>
                </a:gs>
                <a:gs pos="100000">
                  <a:schemeClr val="accent3">
                    <a:lumMod val="9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  <p:sp>
          <p:nvSpPr>
            <p:cNvPr id="18" name="Freeform 65"/>
            <p:cNvSpPr/>
            <p:nvPr/>
          </p:nvSpPr>
          <p:spPr>
            <a:xfrm>
              <a:off x="3687015" y="3037007"/>
              <a:ext cx="518563" cy="537633"/>
            </a:xfrm>
            <a:custGeom>
              <a:avLst/>
              <a:gdLst>
                <a:gd name="connsiteX0" fmla="*/ 0 w 338447"/>
                <a:gd name="connsiteY0" fmla="*/ 498764 h 540328"/>
                <a:gd name="connsiteX1" fmla="*/ 338447 w 338447"/>
                <a:gd name="connsiteY1" fmla="*/ 0 h 540328"/>
                <a:gd name="connsiteX2" fmla="*/ 296883 w 338447"/>
                <a:gd name="connsiteY2" fmla="*/ 540328 h 540328"/>
                <a:gd name="connsiteX3" fmla="*/ 0 w 338447"/>
                <a:gd name="connsiteY3" fmla="*/ 498764 h 540328"/>
                <a:gd name="connsiteX0-1" fmla="*/ 0 w 332510"/>
                <a:gd name="connsiteY0-2" fmla="*/ 617517 h 617517"/>
                <a:gd name="connsiteX1-3" fmla="*/ 332510 w 332510"/>
                <a:gd name="connsiteY1-4" fmla="*/ 0 h 617517"/>
                <a:gd name="connsiteX2-5" fmla="*/ 290946 w 332510"/>
                <a:gd name="connsiteY2-6" fmla="*/ 540328 h 617517"/>
                <a:gd name="connsiteX3-7" fmla="*/ 0 w 332510"/>
                <a:gd name="connsiteY3-8" fmla="*/ 617517 h 617517"/>
                <a:gd name="connsiteX0-9" fmla="*/ 0 w 332510"/>
                <a:gd name="connsiteY0-10" fmla="*/ 587828 h 587828"/>
                <a:gd name="connsiteX1-11" fmla="*/ 332510 w 332510"/>
                <a:gd name="connsiteY1-12" fmla="*/ 0 h 587828"/>
                <a:gd name="connsiteX2-13" fmla="*/ 290946 w 332510"/>
                <a:gd name="connsiteY2-14" fmla="*/ 540328 h 587828"/>
                <a:gd name="connsiteX3-15" fmla="*/ 0 w 332510"/>
                <a:gd name="connsiteY3-16" fmla="*/ 587828 h 587828"/>
                <a:gd name="connsiteX0-17" fmla="*/ 0 w 338448"/>
                <a:gd name="connsiteY0-18" fmla="*/ 593766 h 593766"/>
                <a:gd name="connsiteX1-19" fmla="*/ 338448 w 338448"/>
                <a:gd name="connsiteY1-20" fmla="*/ 0 h 593766"/>
                <a:gd name="connsiteX2-21" fmla="*/ 290946 w 338448"/>
                <a:gd name="connsiteY2-22" fmla="*/ 546266 h 593766"/>
                <a:gd name="connsiteX3-23" fmla="*/ 0 w 338448"/>
                <a:gd name="connsiteY3-24" fmla="*/ 593766 h 593766"/>
                <a:gd name="connsiteX0-25" fmla="*/ 0 w 338448"/>
                <a:gd name="connsiteY0-26" fmla="*/ 593766 h 593766"/>
                <a:gd name="connsiteX1-27" fmla="*/ 338448 w 338448"/>
                <a:gd name="connsiteY1-28" fmla="*/ 0 h 593766"/>
                <a:gd name="connsiteX2-29" fmla="*/ 290946 w 338448"/>
                <a:gd name="connsiteY2-30" fmla="*/ 546266 h 593766"/>
                <a:gd name="connsiteX3-31" fmla="*/ 0 w 338448"/>
                <a:gd name="connsiteY3-32" fmla="*/ 593766 h 593766"/>
                <a:gd name="connsiteX0-33" fmla="*/ 0 w 338448"/>
                <a:gd name="connsiteY0-34" fmla="*/ 593766 h 593766"/>
                <a:gd name="connsiteX1-35" fmla="*/ 338448 w 338448"/>
                <a:gd name="connsiteY1-36" fmla="*/ 0 h 593766"/>
                <a:gd name="connsiteX2-37" fmla="*/ 290946 w 338448"/>
                <a:gd name="connsiteY2-38" fmla="*/ 546266 h 593766"/>
                <a:gd name="connsiteX3-39" fmla="*/ 0 w 338448"/>
                <a:gd name="connsiteY3-40" fmla="*/ 593766 h 593766"/>
                <a:gd name="connsiteX0-41" fmla="*/ 0 w 338448"/>
                <a:gd name="connsiteY0-42" fmla="*/ 593766 h 593766"/>
                <a:gd name="connsiteX1-43" fmla="*/ 338448 w 338448"/>
                <a:gd name="connsiteY1-44" fmla="*/ 0 h 593766"/>
                <a:gd name="connsiteX2-45" fmla="*/ 290946 w 338448"/>
                <a:gd name="connsiteY2-46" fmla="*/ 546266 h 593766"/>
                <a:gd name="connsiteX3-47" fmla="*/ 0 w 338448"/>
                <a:gd name="connsiteY3-48" fmla="*/ 593766 h 593766"/>
                <a:gd name="connsiteX0-49" fmla="*/ 0 w 338448"/>
                <a:gd name="connsiteY0-50" fmla="*/ 593766 h 593766"/>
                <a:gd name="connsiteX1-51" fmla="*/ 338448 w 338448"/>
                <a:gd name="connsiteY1-52" fmla="*/ 0 h 593766"/>
                <a:gd name="connsiteX2-53" fmla="*/ 290946 w 338448"/>
                <a:gd name="connsiteY2-54" fmla="*/ 546266 h 593766"/>
                <a:gd name="connsiteX3-55" fmla="*/ 0 w 338448"/>
                <a:gd name="connsiteY3-56" fmla="*/ 593766 h 593766"/>
                <a:gd name="connsiteX0-57" fmla="*/ 0 w 380011"/>
                <a:gd name="connsiteY0-58" fmla="*/ 492825 h 492825"/>
                <a:gd name="connsiteX1-59" fmla="*/ 380011 w 380011"/>
                <a:gd name="connsiteY1-60" fmla="*/ 0 h 492825"/>
                <a:gd name="connsiteX2-61" fmla="*/ 290946 w 380011"/>
                <a:gd name="connsiteY2-62" fmla="*/ 445325 h 492825"/>
                <a:gd name="connsiteX3-63" fmla="*/ 0 w 380011"/>
                <a:gd name="connsiteY3-64" fmla="*/ 492825 h 492825"/>
                <a:gd name="connsiteX0-65" fmla="*/ 0 w 380011"/>
                <a:gd name="connsiteY0-66" fmla="*/ 492825 h 492825"/>
                <a:gd name="connsiteX1-67" fmla="*/ 380011 w 380011"/>
                <a:gd name="connsiteY1-68" fmla="*/ 0 h 492825"/>
                <a:gd name="connsiteX2-69" fmla="*/ 290946 w 380011"/>
                <a:gd name="connsiteY2-70" fmla="*/ 445325 h 492825"/>
                <a:gd name="connsiteX3-71" fmla="*/ 0 w 380011"/>
                <a:gd name="connsiteY3-72" fmla="*/ 492825 h 492825"/>
                <a:gd name="connsiteX0-73" fmla="*/ 0 w 380011"/>
                <a:gd name="connsiteY0-74" fmla="*/ 492825 h 492825"/>
                <a:gd name="connsiteX1-75" fmla="*/ 380011 w 380011"/>
                <a:gd name="connsiteY1-76" fmla="*/ 0 h 492825"/>
                <a:gd name="connsiteX2-77" fmla="*/ 290946 w 380011"/>
                <a:gd name="connsiteY2-78" fmla="*/ 445325 h 492825"/>
                <a:gd name="connsiteX3-79" fmla="*/ 0 w 380011"/>
                <a:gd name="connsiteY3-80" fmla="*/ 492825 h 492825"/>
                <a:gd name="connsiteX0-81" fmla="*/ 0 w 380011"/>
                <a:gd name="connsiteY0-82" fmla="*/ 492825 h 492825"/>
                <a:gd name="connsiteX1-83" fmla="*/ 380011 w 380011"/>
                <a:gd name="connsiteY1-84" fmla="*/ 0 h 492825"/>
                <a:gd name="connsiteX2-85" fmla="*/ 290946 w 380011"/>
                <a:gd name="connsiteY2-86" fmla="*/ 445325 h 492825"/>
                <a:gd name="connsiteX3-87" fmla="*/ 0 w 380011"/>
                <a:gd name="connsiteY3-88" fmla="*/ 492825 h 492825"/>
                <a:gd name="connsiteX0-89" fmla="*/ 0 w 380011"/>
                <a:gd name="connsiteY0-90" fmla="*/ 492825 h 492825"/>
                <a:gd name="connsiteX1-91" fmla="*/ 380011 w 380011"/>
                <a:gd name="connsiteY1-92" fmla="*/ 0 h 492825"/>
                <a:gd name="connsiteX2-93" fmla="*/ 290946 w 380011"/>
                <a:gd name="connsiteY2-94" fmla="*/ 445325 h 492825"/>
                <a:gd name="connsiteX3-95" fmla="*/ 0 w 380011"/>
                <a:gd name="connsiteY3-96" fmla="*/ 492825 h 492825"/>
                <a:gd name="connsiteX0-97" fmla="*/ 0 w 391886"/>
                <a:gd name="connsiteY0-98" fmla="*/ 504700 h 504700"/>
                <a:gd name="connsiteX1-99" fmla="*/ 391886 w 391886"/>
                <a:gd name="connsiteY1-100" fmla="*/ 0 h 504700"/>
                <a:gd name="connsiteX2-101" fmla="*/ 302821 w 391886"/>
                <a:gd name="connsiteY2-102" fmla="*/ 445325 h 504700"/>
                <a:gd name="connsiteX3-103" fmla="*/ 0 w 391886"/>
                <a:gd name="connsiteY3-104" fmla="*/ 504700 h 504700"/>
                <a:gd name="connsiteX0-105" fmla="*/ 0 w 391886"/>
                <a:gd name="connsiteY0-106" fmla="*/ 504700 h 504700"/>
                <a:gd name="connsiteX1-107" fmla="*/ 391886 w 391886"/>
                <a:gd name="connsiteY1-108" fmla="*/ 0 h 504700"/>
                <a:gd name="connsiteX2-109" fmla="*/ 295677 w 391886"/>
                <a:gd name="connsiteY2-110" fmla="*/ 445325 h 504700"/>
                <a:gd name="connsiteX3-111" fmla="*/ 0 w 391886"/>
                <a:gd name="connsiteY3-112" fmla="*/ 504700 h 504700"/>
                <a:gd name="connsiteX0-113" fmla="*/ 0 w 391886"/>
                <a:gd name="connsiteY0-114" fmla="*/ 504700 h 504700"/>
                <a:gd name="connsiteX1-115" fmla="*/ 391886 w 391886"/>
                <a:gd name="connsiteY1-116" fmla="*/ 0 h 504700"/>
                <a:gd name="connsiteX2-117" fmla="*/ 295677 w 391886"/>
                <a:gd name="connsiteY2-118" fmla="*/ 445325 h 504700"/>
                <a:gd name="connsiteX3-119" fmla="*/ 0 w 391886"/>
                <a:gd name="connsiteY3-120" fmla="*/ 504700 h 504700"/>
                <a:gd name="connsiteX0-121" fmla="*/ 0 w 384742"/>
                <a:gd name="connsiteY0-122" fmla="*/ 559469 h 559469"/>
                <a:gd name="connsiteX1-123" fmla="*/ 384742 w 384742"/>
                <a:gd name="connsiteY1-124" fmla="*/ 0 h 559469"/>
                <a:gd name="connsiteX2-125" fmla="*/ 295677 w 384742"/>
                <a:gd name="connsiteY2-126" fmla="*/ 500094 h 559469"/>
                <a:gd name="connsiteX3-127" fmla="*/ 0 w 384742"/>
                <a:gd name="connsiteY3-128" fmla="*/ 559469 h 559469"/>
                <a:gd name="connsiteX0-129" fmla="*/ 0 w 384742"/>
                <a:gd name="connsiteY0-130" fmla="*/ 559469 h 559469"/>
                <a:gd name="connsiteX1-131" fmla="*/ 384742 w 384742"/>
                <a:gd name="connsiteY1-132" fmla="*/ 0 h 559469"/>
                <a:gd name="connsiteX2-133" fmla="*/ 295677 w 384742"/>
                <a:gd name="connsiteY2-134" fmla="*/ 500094 h 559469"/>
                <a:gd name="connsiteX3-135" fmla="*/ 0 w 384742"/>
                <a:gd name="connsiteY3-136" fmla="*/ 559469 h 559469"/>
                <a:gd name="connsiteX0-137" fmla="*/ 0 w 389504"/>
                <a:gd name="connsiteY0-138" fmla="*/ 540419 h 540419"/>
                <a:gd name="connsiteX1-139" fmla="*/ 389504 w 389504"/>
                <a:gd name="connsiteY1-140" fmla="*/ 0 h 540419"/>
                <a:gd name="connsiteX2-141" fmla="*/ 295677 w 389504"/>
                <a:gd name="connsiteY2-142" fmla="*/ 481044 h 540419"/>
                <a:gd name="connsiteX3-143" fmla="*/ 0 w 389504"/>
                <a:gd name="connsiteY3-144" fmla="*/ 540419 h 540419"/>
                <a:gd name="connsiteX0-145" fmla="*/ 0 w 389504"/>
                <a:gd name="connsiteY0-146" fmla="*/ 540419 h 540419"/>
                <a:gd name="connsiteX1-147" fmla="*/ 389504 w 389504"/>
                <a:gd name="connsiteY1-148" fmla="*/ 0 h 540419"/>
                <a:gd name="connsiteX2-149" fmla="*/ 295677 w 389504"/>
                <a:gd name="connsiteY2-150" fmla="*/ 481044 h 540419"/>
                <a:gd name="connsiteX3-151" fmla="*/ 0 w 389504"/>
                <a:gd name="connsiteY3-152" fmla="*/ 540419 h 540419"/>
                <a:gd name="connsiteX0-153" fmla="*/ 0 w 396648"/>
                <a:gd name="connsiteY0-154" fmla="*/ 564232 h 564232"/>
                <a:gd name="connsiteX1-155" fmla="*/ 396648 w 396648"/>
                <a:gd name="connsiteY1-156" fmla="*/ 0 h 564232"/>
                <a:gd name="connsiteX2-157" fmla="*/ 295677 w 396648"/>
                <a:gd name="connsiteY2-158" fmla="*/ 504857 h 564232"/>
                <a:gd name="connsiteX3-159" fmla="*/ 0 w 396648"/>
                <a:gd name="connsiteY3-160" fmla="*/ 564232 h 564232"/>
                <a:gd name="connsiteX0-161" fmla="*/ 0 w 405008"/>
                <a:gd name="connsiteY0-162" fmla="*/ 564232 h 564232"/>
                <a:gd name="connsiteX1-163" fmla="*/ 396648 w 405008"/>
                <a:gd name="connsiteY1-164" fmla="*/ 0 h 564232"/>
                <a:gd name="connsiteX2-165" fmla="*/ 295677 w 405008"/>
                <a:gd name="connsiteY2-166" fmla="*/ 504857 h 564232"/>
                <a:gd name="connsiteX3-167" fmla="*/ 0 w 405008"/>
                <a:gd name="connsiteY3-168" fmla="*/ 564232 h 564232"/>
                <a:gd name="connsiteX0-169" fmla="*/ 0 w 405233"/>
                <a:gd name="connsiteY0-170" fmla="*/ 564232 h 564232"/>
                <a:gd name="connsiteX1-171" fmla="*/ 396648 w 405233"/>
                <a:gd name="connsiteY1-172" fmla="*/ 0 h 564232"/>
                <a:gd name="connsiteX2-173" fmla="*/ 295677 w 405233"/>
                <a:gd name="connsiteY2-174" fmla="*/ 504857 h 564232"/>
                <a:gd name="connsiteX3-175" fmla="*/ 0 w 405233"/>
                <a:gd name="connsiteY3-176" fmla="*/ 564232 h 564232"/>
                <a:gd name="connsiteX0-177" fmla="*/ 0 w 414413"/>
                <a:gd name="connsiteY0-178" fmla="*/ 561214 h 561214"/>
                <a:gd name="connsiteX1-179" fmla="*/ 406294 w 414413"/>
                <a:gd name="connsiteY1-180" fmla="*/ 0 h 561214"/>
                <a:gd name="connsiteX2-181" fmla="*/ 295677 w 414413"/>
                <a:gd name="connsiteY2-182" fmla="*/ 501839 h 561214"/>
                <a:gd name="connsiteX3-183" fmla="*/ 0 w 414413"/>
                <a:gd name="connsiteY3-184" fmla="*/ 561214 h 561214"/>
                <a:gd name="connsiteX0-185" fmla="*/ 0 w 414413"/>
                <a:gd name="connsiteY0-186" fmla="*/ 529773 h 529773"/>
                <a:gd name="connsiteX1-187" fmla="*/ 406294 w 414413"/>
                <a:gd name="connsiteY1-188" fmla="*/ 0 h 529773"/>
                <a:gd name="connsiteX2-189" fmla="*/ 295677 w 414413"/>
                <a:gd name="connsiteY2-190" fmla="*/ 501839 h 529773"/>
                <a:gd name="connsiteX3-191" fmla="*/ 0 w 414413"/>
                <a:gd name="connsiteY3-192" fmla="*/ 529773 h 529773"/>
                <a:gd name="connsiteX0-193" fmla="*/ 0 w 414413"/>
                <a:gd name="connsiteY0-194" fmla="*/ 516673 h 516673"/>
                <a:gd name="connsiteX1-195" fmla="*/ 406294 w 414413"/>
                <a:gd name="connsiteY1-196" fmla="*/ 0 h 516673"/>
                <a:gd name="connsiteX2-197" fmla="*/ 295677 w 414413"/>
                <a:gd name="connsiteY2-198" fmla="*/ 501839 h 516673"/>
                <a:gd name="connsiteX3-199" fmla="*/ 0 w 414413"/>
                <a:gd name="connsiteY3-200" fmla="*/ 516673 h 516673"/>
                <a:gd name="connsiteX0-201" fmla="*/ 0 w 412319"/>
                <a:gd name="connsiteY0-202" fmla="*/ 532393 h 532393"/>
                <a:gd name="connsiteX1-203" fmla="*/ 404200 w 412319"/>
                <a:gd name="connsiteY1-204" fmla="*/ 0 h 532393"/>
                <a:gd name="connsiteX2-205" fmla="*/ 293583 w 412319"/>
                <a:gd name="connsiteY2-206" fmla="*/ 501839 h 532393"/>
                <a:gd name="connsiteX3-207" fmla="*/ 0 w 412319"/>
                <a:gd name="connsiteY3-208" fmla="*/ 532393 h 532393"/>
                <a:gd name="connsiteX0-209" fmla="*/ 0 w 412319"/>
                <a:gd name="connsiteY0-210" fmla="*/ 537633 h 537633"/>
                <a:gd name="connsiteX1-211" fmla="*/ 404200 w 412319"/>
                <a:gd name="connsiteY1-212" fmla="*/ 0 h 537633"/>
                <a:gd name="connsiteX2-213" fmla="*/ 293583 w 412319"/>
                <a:gd name="connsiteY2-214" fmla="*/ 501839 h 537633"/>
                <a:gd name="connsiteX3-215" fmla="*/ 0 w 412319"/>
                <a:gd name="connsiteY3-216" fmla="*/ 537633 h 537633"/>
                <a:gd name="connsiteX0-217" fmla="*/ 0 w 412319"/>
                <a:gd name="connsiteY0-218" fmla="*/ 537633 h 537633"/>
                <a:gd name="connsiteX1-219" fmla="*/ 404200 w 412319"/>
                <a:gd name="connsiteY1-220" fmla="*/ 0 h 537633"/>
                <a:gd name="connsiteX2-221" fmla="*/ 293583 w 412319"/>
                <a:gd name="connsiteY2-222" fmla="*/ 501839 h 537633"/>
                <a:gd name="connsiteX3-223" fmla="*/ 0 w 412319"/>
                <a:gd name="connsiteY3-224" fmla="*/ 537633 h 537633"/>
                <a:gd name="connsiteX0-225" fmla="*/ 0 w 411866"/>
                <a:gd name="connsiteY0-226" fmla="*/ 537633 h 537633"/>
                <a:gd name="connsiteX1-227" fmla="*/ 404200 w 411866"/>
                <a:gd name="connsiteY1-228" fmla="*/ 0 h 537633"/>
                <a:gd name="connsiteX2-229" fmla="*/ 283113 w 411866"/>
                <a:gd name="connsiteY2-230" fmla="*/ 415377 h 537633"/>
                <a:gd name="connsiteX3-231" fmla="*/ 0 w 411866"/>
                <a:gd name="connsiteY3-232" fmla="*/ 537633 h 537633"/>
                <a:gd name="connsiteX0-233" fmla="*/ 0 w 412224"/>
                <a:gd name="connsiteY0-234" fmla="*/ 537633 h 537633"/>
                <a:gd name="connsiteX1-235" fmla="*/ 404200 w 412224"/>
                <a:gd name="connsiteY1-236" fmla="*/ 0 h 537633"/>
                <a:gd name="connsiteX2-237" fmla="*/ 291489 w 412224"/>
                <a:gd name="connsiteY2-238" fmla="*/ 499219 h 537633"/>
                <a:gd name="connsiteX3-239" fmla="*/ 0 w 412224"/>
                <a:gd name="connsiteY3-240" fmla="*/ 537633 h 537633"/>
                <a:gd name="connsiteX0-241" fmla="*/ 0 w 412319"/>
                <a:gd name="connsiteY0-242" fmla="*/ 537633 h 537633"/>
                <a:gd name="connsiteX1-243" fmla="*/ 404200 w 412319"/>
                <a:gd name="connsiteY1-244" fmla="*/ 0 h 537633"/>
                <a:gd name="connsiteX2-245" fmla="*/ 293583 w 412319"/>
                <a:gd name="connsiteY2-246" fmla="*/ 507079 h 537633"/>
                <a:gd name="connsiteX3-247" fmla="*/ 0 w 412319"/>
                <a:gd name="connsiteY3-248" fmla="*/ 537633 h 537633"/>
                <a:gd name="connsiteX0-249" fmla="*/ 0 w 412319"/>
                <a:gd name="connsiteY0-250" fmla="*/ 537633 h 537633"/>
                <a:gd name="connsiteX1-251" fmla="*/ 404200 w 412319"/>
                <a:gd name="connsiteY1-252" fmla="*/ 0 h 537633"/>
                <a:gd name="connsiteX2-253" fmla="*/ 293583 w 412319"/>
                <a:gd name="connsiteY2-254" fmla="*/ 507079 h 537633"/>
                <a:gd name="connsiteX3-255" fmla="*/ 0 w 412319"/>
                <a:gd name="connsiteY3-256" fmla="*/ 537633 h 537633"/>
                <a:gd name="connsiteX0-257" fmla="*/ 0 w 414413"/>
                <a:gd name="connsiteY0-258" fmla="*/ 537633 h 537633"/>
                <a:gd name="connsiteX1-259" fmla="*/ 406294 w 414413"/>
                <a:gd name="connsiteY1-260" fmla="*/ 0 h 537633"/>
                <a:gd name="connsiteX2-261" fmla="*/ 295677 w 414413"/>
                <a:gd name="connsiteY2-262" fmla="*/ 507079 h 537633"/>
                <a:gd name="connsiteX3-263" fmla="*/ 0 w 414413"/>
                <a:gd name="connsiteY3-264" fmla="*/ 537633 h 537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4413" h="537633">
                  <a:moveTo>
                    <a:pt x="0" y="537633"/>
                  </a:moveTo>
                  <a:cubicBezTo>
                    <a:pt x="1" y="311605"/>
                    <a:pt x="262862" y="287234"/>
                    <a:pt x="406294" y="0"/>
                  </a:cubicBezTo>
                  <a:cubicBezTo>
                    <a:pt x="450022" y="243815"/>
                    <a:pt x="303223" y="304734"/>
                    <a:pt x="295677" y="507079"/>
                  </a:cubicBezTo>
                  <a:lnTo>
                    <a:pt x="0" y="537633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  <p:sp>
          <p:nvSpPr>
            <p:cNvPr id="19" name="Freeform 34"/>
            <p:cNvSpPr/>
            <p:nvPr/>
          </p:nvSpPr>
          <p:spPr>
            <a:xfrm>
              <a:off x="3924127" y="2759347"/>
              <a:ext cx="872924" cy="769532"/>
            </a:xfrm>
            <a:custGeom>
              <a:avLst/>
              <a:gdLst>
                <a:gd name="connsiteX0" fmla="*/ 944736 w 944736"/>
                <a:gd name="connsiteY0" fmla="*/ 910067 h 914400"/>
                <a:gd name="connsiteX1" fmla="*/ 654381 w 944736"/>
                <a:gd name="connsiteY1" fmla="*/ 914400 h 914400"/>
                <a:gd name="connsiteX2" fmla="*/ 0 w 944736"/>
                <a:gd name="connsiteY2" fmla="*/ 0 h 914400"/>
                <a:gd name="connsiteX3" fmla="*/ 944736 w 944736"/>
                <a:gd name="connsiteY3" fmla="*/ 910067 h 914400"/>
                <a:gd name="connsiteX0-1" fmla="*/ 944736 w 944736"/>
                <a:gd name="connsiteY0-2" fmla="*/ 910067 h 914400"/>
                <a:gd name="connsiteX1-3" fmla="*/ 654381 w 944736"/>
                <a:gd name="connsiteY1-4" fmla="*/ 914400 h 914400"/>
                <a:gd name="connsiteX2-5" fmla="*/ 0 w 944736"/>
                <a:gd name="connsiteY2-6" fmla="*/ 0 h 914400"/>
                <a:gd name="connsiteX3-7" fmla="*/ 944736 w 944736"/>
                <a:gd name="connsiteY3-8" fmla="*/ 910067 h 914400"/>
                <a:gd name="connsiteX0-9" fmla="*/ 944736 w 944736"/>
                <a:gd name="connsiteY0-10" fmla="*/ 910067 h 914400"/>
                <a:gd name="connsiteX1-11" fmla="*/ 654381 w 944736"/>
                <a:gd name="connsiteY1-12" fmla="*/ 914400 h 914400"/>
                <a:gd name="connsiteX2-13" fmla="*/ 0 w 944736"/>
                <a:gd name="connsiteY2-14" fmla="*/ 0 h 914400"/>
                <a:gd name="connsiteX3-15" fmla="*/ 944736 w 944736"/>
                <a:gd name="connsiteY3-16" fmla="*/ 910067 h 914400"/>
                <a:gd name="connsiteX0-17" fmla="*/ 944736 w 944736"/>
                <a:gd name="connsiteY0-18" fmla="*/ 910067 h 914400"/>
                <a:gd name="connsiteX1-19" fmla="*/ 654381 w 944736"/>
                <a:gd name="connsiteY1-20" fmla="*/ 914400 h 914400"/>
                <a:gd name="connsiteX2-21" fmla="*/ 0 w 944736"/>
                <a:gd name="connsiteY2-22" fmla="*/ 0 h 914400"/>
                <a:gd name="connsiteX3-23" fmla="*/ 944736 w 944736"/>
                <a:gd name="connsiteY3-24" fmla="*/ 910067 h 914400"/>
                <a:gd name="connsiteX0-25" fmla="*/ 944736 w 944736"/>
                <a:gd name="connsiteY0-26" fmla="*/ 910067 h 914400"/>
                <a:gd name="connsiteX1-27" fmla="*/ 654381 w 944736"/>
                <a:gd name="connsiteY1-28" fmla="*/ 914400 h 914400"/>
                <a:gd name="connsiteX2-29" fmla="*/ 0 w 944736"/>
                <a:gd name="connsiteY2-30" fmla="*/ 0 h 914400"/>
                <a:gd name="connsiteX3-31" fmla="*/ 944736 w 944736"/>
                <a:gd name="connsiteY3-32" fmla="*/ 910067 h 914400"/>
                <a:gd name="connsiteX0-33" fmla="*/ 936069 w 936069"/>
                <a:gd name="connsiteY0-34" fmla="*/ 892732 h 897065"/>
                <a:gd name="connsiteX1-35" fmla="*/ 645714 w 936069"/>
                <a:gd name="connsiteY1-36" fmla="*/ 897065 h 897065"/>
                <a:gd name="connsiteX2-37" fmla="*/ 0 w 936069"/>
                <a:gd name="connsiteY2-38" fmla="*/ 0 h 897065"/>
                <a:gd name="connsiteX3-39" fmla="*/ 936069 w 936069"/>
                <a:gd name="connsiteY3-40" fmla="*/ 892732 h 897065"/>
                <a:gd name="connsiteX0-41" fmla="*/ 936069 w 936069"/>
                <a:gd name="connsiteY0-42" fmla="*/ 892732 h 897065"/>
                <a:gd name="connsiteX1-43" fmla="*/ 645714 w 936069"/>
                <a:gd name="connsiteY1-44" fmla="*/ 897065 h 897065"/>
                <a:gd name="connsiteX2-45" fmla="*/ 0 w 936069"/>
                <a:gd name="connsiteY2-46" fmla="*/ 0 h 897065"/>
                <a:gd name="connsiteX3-47" fmla="*/ 936069 w 936069"/>
                <a:gd name="connsiteY3-48" fmla="*/ 892732 h 897065"/>
                <a:gd name="connsiteX0-49" fmla="*/ 621373 w 621373"/>
                <a:gd name="connsiteY0-50" fmla="*/ 667101 h 671434"/>
                <a:gd name="connsiteX1-51" fmla="*/ 331018 w 621373"/>
                <a:gd name="connsiteY1-52" fmla="*/ 671434 h 671434"/>
                <a:gd name="connsiteX2-53" fmla="*/ 0 w 621373"/>
                <a:gd name="connsiteY2-54" fmla="*/ 0 h 671434"/>
                <a:gd name="connsiteX3-55" fmla="*/ 621373 w 621373"/>
                <a:gd name="connsiteY3-56" fmla="*/ 667101 h 671434"/>
                <a:gd name="connsiteX0-57" fmla="*/ 621373 w 621373"/>
                <a:gd name="connsiteY0-58" fmla="*/ 667101 h 671434"/>
                <a:gd name="connsiteX1-59" fmla="*/ 331018 w 621373"/>
                <a:gd name="connsiteY1-60" fmla="*/ 671434 h 671434"/>
                <a:gd name="connsiteX2-61" fmla="*/ 0 w 621373"/>
                <a:gd name="connsiteY2-62" fmla="*/ 0 h 671434"/>
                <a:gd name="connsiteX3-63" fmla="*/ 621373 w 621373"/>
                <a:gd name="connsiteY3-64" fmla="*/ 667101 h 671434"/>
                <a:gd name="connsiteX0-65" fmla="*/ 597622 w 597622"/>
                <a:gd name="connsiteY0-66" fmla="*/ 684914 h 689247"/>
                <a:gd name="connsiteX1-67" fmla="*/ 307267 w 597622"/>
                <a:gd name="connsiteY1-68" fmla="*/ 689247 h 689247"/>
                <a:gd name="connsiteX2-69" fmla="*/ 0 w 597622"/>
                <a:gd name="connsiteY2-70" fmla="*/ 0 h 689247"/>
                <a:gd name="connsiteX3-71" fmla="*/ 597622 w 597622"/>
                <a:gd name="connsiteY3-72" fmla="*/ 684914 h 689247"/>
                <a:gd name="connsiteX0-73" fmla="*/ 597622 w 597622"/>
                <a:gd name="connsiteY0-74" fmla="*/ 684914 h 689247"/>
                <a:gd name="connsiteX1-75" fmla="*/ 307267 w 597622"/>
                <a:gd name="connsiteY1-76" fmla="*/ 689247 h 689247"/>
                <a:gd name="connsiteX2-77" fmla="*/ 0 w 597622"/>
                <a:gd name="connsiteY2-78" fmla="*/ 0 h 689247"/>
                <a:gd name="connsiteX3-79" fmla="*/ 597622 w 597622"/>
                <a:gd name="connsiteY3-80" fmla="*/ 684914 h 689247"/>
                <a:gd name="connsiteX0-81" fmla="*/ 597622 w 597622"/>
                <a:gd name="connsiteY0-82" fmla="*/ 684914 h 689247"/>
                <a:gd name="connsiteX1-83" fmla="*/ 307267 w 597622"/>
                <a:gd name="connsiteY1-84" fmla="*/ 689247 h 689247"/>
                <a:gd name="connsiteX2-85" fmla="*/ 0 w 597622"/>
                <a:gd name="connsiteY2-86" fmla="*/ 0 h 689247"/>
                <a:gd name="connsiteX3-87" fmla="*/ 597622 w 597622"/>
                <a:gd name="connsiteY3-88" fmla="*/ 684914 h 689247"/>
                <a:gd name="connsiteX0-89" fmla="*/ 597622 w 597622"/>
                <a:gd name="connsiteY0-90" fmla="*/ 684914 h 689247"/>
                <a:gd name="connsiteX1-91" fmla="*/ 307267 w 597622"/>
                <a:gd name="connsiteY1-92" fmla="*/ 689247 h 689247"/>
                <a:gd name="connsiteX2-93" fmla="*/ 0 w 597622"/>
                <a:gd name="connsiteY2-94" fmla="*/ 0 h 689247"/>
                <a:gd name="connsiteX3-95" fmla="*/ 597622 w 597622"/>
                <a:gd name="connsiteY3-96" fmla="*/ 684914 h 689247"/>
                <a:gd name="connsiteX0-97" fmla="*/ 597622 w 597622"/>
                <a:gd name="connsiteY0-98" fmla="*/ 684914 h 689247"/>
                <a:gd name="connsiteX1-99" fmla="*/ 307267 w 597622"/>
                <a:gd name="connsiteY1-100" fmla="*/ 689247 h 689247"/>
                <a:gd name="connsiteX2-101" fmla="*/ 0 w 597622"/>
                <a:gd name="connsiteY2-102" fmla="*/ 0 h 689247"/>
                <a:gd name="connsiteX3-103" fmla="*/ 597622 w 597622"/>
                <a:gd name="connsiteY3-104" fmla="*/ 684914 h 689247"/>
                <a:gd name="connsiteX0-105" fmla="*/ 597622 w 597622"/>
                <a:gd name="connsiteY0-106" fmla="*/ 684914 h 689247"/>
                <a:gd name="connsiteX1-107" fmla="*/ 307267 w 597622"/>
                <a:gd name="connsiteY1-108" fmla="*/ 689247 h 689247"/>
                <a:gd name="connsiteX2-109" fmla="*/ 0 w 597622"/>
                <a:gd name="connsiteY2-110" fmla="*/ 0 h 689247"/>
                <a:gd name="connsiteX3-111" fmla="*/ 597622 w 597622"/>
                <a:gd name="connsiteY3-112" fmla="*/ 684914 h 689247"/>
                <a:gd name="connsiteX0-113" fmla="*/ 597622 w 597622"/>
                <a:gd name="connsiteY0-114" fmla="*/ 684914 h 689247"/>
                <a:gd name="connsiteX1-115" fmla="*/ 307267 w 597622"/>
                <a:gd name="connsiteY1-116" fmla="*/ 689247 h 689247"/>
                <a:gd name="connsiteX2-117" fmla="*/ 0 w 597622"/>
                <a:gd name="connsiteY2-118" fmla="*/ 0 h 689247"/>
                <a:gd name="connsiteX3-119" fmla="*/ 597622 w 597622"/>
                <a:gd name="connsiteY3-120" fmla="*/ 684914 h 689247"/>
                <a:gd name="connsiteX0-121" fmla="*/ 597622 w 597622"/>
                <a:gd name="connsiteY0-122" fmla="*/ 684914 h 689247"/>
                <a:gd name="connsiteX1-123" fmla="*/ 307267 w 597622"/>
                <a:gd name="connsiteY1-124" fmla="*/ 689247 h 689247"/>
                <a:gd name="connsiteX2-125" fmla="*/ 0 w 597622"/>
                <a:gd name="connsiteY2-126" fmla="*/ 0 h 689247"/>
                <a:gd name="connsiteX3-127" fmla="*/ 597622 w 597622"/>
                <a:gd name="connsiteY3-128" fmla="*/ 684914 h 689247"/>
                <a:gd name="connsiteX0-129" fmla="*/ 597622 w 597622"/>
                <a:gd name="connsiteY0-130" fmla="*/ 684914 h 689247"/>
                <a:gd name="connsiteX1-131" fmla="*/ 307267 w 597622"/>
                <a:gd name="connsiteY1-132" fmla="*/ 689247 h 689247"/>
                <a:gd name="connsiteX2-133" fmla="*/ 0 w 597622"/>
                <a:gd name="connsiteY2-134" fmla="*/ 0 h 689247"/>
                <a:gd name="connsiteX3-135" fmla="*/ 597622 w 597622"/>
                <a:gd name="connsiteY3-136" fmla="*/ 684914 h 689247"/>
                <a:gd name="connsiteX0-137" fmla="*/ 597622 w 597622"/>
                <a:gd name="connsiteY0-138" fmla="*/ 684914 h 689247"/>
                <a:gd name="connsiteX1-139" fmla="*/ 307267 w 597622"/>
                <a:gd name="connsiteY1-140" fmla="*/ 689247 h 689247"/>
                <a:gd name="connsiteX2-141" fmla="*/ 0 w 597622"/>
                <a:gd name="connsiteY2-142" fmla="*/ 0 h 689247"/>
                <a:gd name="connsiteX3-143" fmla="*/ 597622 w 597622"/>
                <a:gd name="connsiteY3-144" fmla="*/ 684914 h 689247"/>
                <a:gd name="connsiteX0-145" fmla="*/ 597622 w 597622"/>
                <a:gd name="connsiteY0-146" fmla="*/ 684914 h 689247"/>
                <a:gd name="connsiteX1-147" fmla="*/ 307267 w 597622"/>
                <a:gd name="connsiteY1-148" fmla="*/ 689247 h 689247"/>
                <a:gd name="connsiteX2-149" fmla="*/ 0 w 597622"/>
                <a:gd name="connsiteY2-150" fmla="*/ 0 h 689247"/>
                <a:gd name="connsiteX3-151" fmla="*/ 597622 w 597622"/>
                <a:gd name="connsiteY3-152" fmla="*/ 684914 h 689247"/>
                <a:gd name="connsiteX0-153" fmla="*/ 597622 w 597622"/>
                <a:gd name="connsiteY0-154" fmla="*/ 684914 h 689247"/>
                <a:gd name="connsiteX1-155" fmla="*/ 307267 w 597622"/>
                <a:gd name="connsiteY1-156" fmla="*/ 689247 h 689247"/>
                <a:gd name="connsiteX2-157" fmla="*/ 0 w 597622"/>
                <a:gd name="connsiteY2-158" fmla="*/ 0 h 689247"/>
                <a:gd name="connsiteX3-159" fmla="*/ 597622 w 597622"/>
                <a:gd name="connsiteY3-160" fmla="*/ 684914 h 689247"/>
                <a:gd name="connsiteX0-161" fmla="*/ 697634 w 697634"/>
                <a:gd name="connsiteY0-162" fmla="*/ 749208 h 753541"/>
                <a:gd name="connsiteX1-163" fmla="*/ 407279 w 697634"/>
                <a:gd name="connsiteY1-164" fmla="*/ 753541 h 753541"/>
                <a:gd name="connsiteX2-165" fmla="*/ 0 w 697634"/>
                <a:gd name="connsiteY2-166" fmla="*/ 0 h 753541"/>
                <a:gd name="connsiteX3-167" fmla="*/ 697634 w 697634"/>
                <a:gd name="connsiteY3-168" fmla="*/ 749208 h 753541"/>
                <a:gd name="connsiteX0-169" fmla="*/ 697634 w 697634"/>
                <a:gd name="connsiteY0-170" fmla="*/ 749208 h 753541"/>
                <a:gd name="connsiteX1-171" fmla="*/ 407279 w 697634"/>
                <a:gd name="connsiteY1-172" fmla="*/ 753541 h 753541"/>
                <a:gd name="connsiteX2-173" fmla="*/ 0 w 697634"/>
                <a:gd name="connsiteY2-174" fmla="*/ 0 h 753541"/>
                <a:gd name="connsiteX3-175" fmla="*/ 697634 w 697634"/>
                <a:gd name="connsiteY3-176" fmla="*/ 749208 h 753541"/>
                <a:gd name="connsiteX0-177" fmla="*/ 697634 w 697634"/>
                <a:gd name="connsiteY0-178" fmla="*/ 749208 h 753541"/>
                <a:gd name="connsiteX1-179" fmla="*/ 407279 w 697634"/>
                <a:gd name="connsiteY1-180" fmla="*/ 753541 h 753541"/>
                <a:gd name="connsiteX2-181" fmla="*/ 0 w 697634"/>
                <a:gd name="connsiteY2-182" fmla="*/ 0 h 753541"/>
                <a:gd name="connsiteX3-183" fmla="*/ 697634 w 697634"/>
                <a:gd name="connsiteY3-184" fmla="*/ 749208 h 753541"/>
                <a:gd name="connsiteX0-185" fmla="*/ 697634 w 697634"/>
                <a:gd name="connsiteY0-186" fmla="*/ 749208 h 753541"/>
                <a:gd name="connsiteX1-187" fmla="*/ 407279 w 697634"/>
                <a:gd name="connsiteY1-188" fmla="*/ 753541 h 753541"/>
                <a:gd name="connsiteX2-189" fmla="*/ 0 w 697634"/>
                <a:gd name="connsiteY2-190" fmla="*/ 0 h 753541"/>
                <a:gd name="connsiteX3-191" fmla="*/ 697634 w 697634"/>
                <a:gd name="connsiteY3-192" fmla="*/ 749208 h 753541"/>
                <a:gd name="connsiteX0-193" fmla="*/ 697634 w 697634"/>
                <a:gd name="connsiteY0-194" fmla="*/ 749208 h 753541"/>
                <a:gd name="connsiteX1-195" fmla="*/ 407279 w 697634"/>
                <a:gd name="connsiteY1-196" fmla="*/ 753541 h 753541"/>
                <a:gd name="connsiteX2-197" fmla="*/ 0 w 697634"/>
                <a:gd name="connsiteY2-198" fmla="*/ 0 h 753541"/>
                <a:gd name="connsiteX3-199" fmla="*/ 697634 w 697634"/>
                <a:gd name="connsiteY3-200" fmla="*/ 749208 h 753541"/>
                <a:gd name="connsiteX0-201" fmla="*/ 697634 w 697634"/>
                <a:gd name="connsiteY0-202" fmla="*/ 749208 h 753541"/>
                <a:gd name="connsiteX1-203" fmla="*/ 407279 w 697634"/>
                <a:gd name="connsiteY1-204" fmla="*/ 753541 h 753541"/>
                <a:gd name="connsiteX2-205" fmla="*/ 0 w 697634"/>
                <a:gd name="connsiteY2-206" fmla="*/ 0 h 753541"/>
                <a:gd name="connsiteX3-207" fmla="*/ 697634 w 697634"/>
                <a:gd name="connsiteY3-208" fmla="*/ 749208 h 753541"/>
                <a:gd name="connsiteX0-209" fmla="*/ 697634 w 697634"/>
                <a:gd name="connsiteY0-210" fmla="*/ 749208 h 751159"/>
                <a:gd name="connsiteX1-211" fmla="*/ 400135 w 697634"/>
                <a:gd name="connsiteY1-212" fmla="*/ 751159 h 751159"/>
                <a:gd name="connsiteX2-213" fmla="*/ 0 w 697634"/>
                <a:gd name="connsiteY2-214" fmla="*/ 0 h 751159"/>
                <a:gd name="connsiteX3-215" fmla="*/ 697634 w 697634"/>
                <a:gd name="connsiteY3-216" fmla="*/ 749208 h 751159"/>
                <a:gd name="connsiteX0-217" fmla="*/ 700015 w 700015"/>
                <a:gd name="connsiteY0-218" fmla="*/ 763496 h 763496"/>
                <a:gd name="connsiteX1-219" fmla="*/ 400135 w 700015"/>
                <a:gd name="connsiteY1-220" fmla="*/ 751159 h 763496"/>
                <a:gd name="connsiteX2-221" fmla="*/ 0 w 700015"/>
                <a:gd name="connsiteY2-222" fmla="*/ 0 h 763496"/>
                <a:gd name="connsiteX3-223" fmla="*/ 700015 w 700015"/>
                <a:gd name="connsiteY3-224" fmla="*/ 763496 h 763496"/>
                <a:gd name="connsiteX0-225" fmla="*/ 697603 w 697603"/>
                <a:gd name="connsiteY0-226" fmla="*/ 769532 h 769532"/>
                <a:gd name="connsiteX1-227" fmla="*/ 397723 w 697603"/>
                <a:gd name="connsiteY1-228" fmla="*/ 757195 h 769532"/>
                <a:gd name="connsiteX2-229" fmla="*/ 0 w 697603"/>
                <a:gd name="connsiteY2-230" fmla="*/ 0 h 769532"/>
                <a:gd name="connsiteX3-231" fmla="*/ 697603 w 697603"/>
                <a:gd name="connsiteY3-232" fmla="*/ 769532 h 769532"/>
                <a:gd name="connsiteX0-233" fmla="*/ 697603 w 697603"/>
                <a:gd name="connsiteY0-234" fmla="*/ 769532 h 769532"/>
                <a:gd name="connsiteX1-235" fmla="*/ 397723 w 697603"/>
                <a:gd name="connsiteY1-236" fmla="*/ 762435 h 769532"/>
                <a:gd name="connsiteX2-237" fmla="*/ 0 w 697603"/>
                <a:gd name="connsiteY2-238" fmla="*/ 0 h 769532"/>
                <a:gd name="connsiteX3-239" fmla="*/ 697603 w 697603"/>
                <a:gd name="connsiteY3-240" fmla="*/ 769532 h 769532"/>
                <a:gd name="connsiteX0-241" fmla="*/ 697603 w 697603"/>
                <a:gd name="connsiteY0-242" fmla="*/ 769532 h 769532"/>
                <a:gd name="connsiteX1-243" fmla="*/ 397723 w 697603"/>
                <a:gd name="connsiteY1-244" fmla="*/ 762435 h 769532"/>
                <a:gd name="connsiteX2-245" fmla="*/ 0 w 697603"/>
                <a:gd name="connsiteY2-246" fmla="*/ 0 h 769532"/>
                <a:gd name="connsiteX3-247" fmla="*/ 697603 w 697603"/>
                <a:gd name="connsiteY3-248" fmla="*/ 769532 h 769532"/>
                <a:gd name="connsiteX0-249" fmla="*/ 697603 w 697603"/>
                <a:gd name="connsiteY0-250" fmla="*/ 769532 h 769532"/>
                <a:gd name="connsiteX1-251" fmla="*/ 397723 w 697603"/>
                <a:gd name="connsiteY1-252" fmla="*/ 759815 h 769532"/>
                <a:gd name="connsiteX2-253" fmla="*/ 0 w 697603"/>
                <a:gd name="connsiteY2-254" fmla="*/ 0 h 769532"/>
                <a:gd name="connsiteX3-255" fmla="*/ 697603 w 697603"/>
                <a:gd name="connsiteY3-256" fmla="*/ 769532 h 769532"/>
                <a:gd name="connsiteX0-257" fmla="*/ 697603 w 697603"/>
                <a:gd name="connsiteY0-258" fmla="*/ 769532 h 769532"/>
                <a:gd name="connsiteX1-259" fmla="*/ 397723 w 697603"/>
                <a:gd name="connsiteY1-260" fmla="*/ 759815 h 769532"/>
                <a:gd name="connsiteX2-261" fmla="*/ 0 w 697603"/>
                <a:gd name="connsiteY2-262" fmla="*/ 0 h 769532"/>
                <a:gd name="connsiteX3-263" fmla="*/ 697603 w 697603"/>
                <a:gd name="connsiteY3-264" fmla="*/ 769532 h 7695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97603" h="769532">
                  <a:moveTo>
                    <a:pt x="697603" y="769532"/>
                  </a:moveTo>
                  <a:lnTo>
                    <a:pt x="397723" y="759815"/>
                  </a:lnTo>
                  <a:cubicBezTo>
                    <a:pt x="394664" y="601690"/>
                    <a:pt x="301785" y="317739"/>
                    <a:pt x="0" y="0"/>
                  </a:cubicBezTo>
                  <a:cubicBezTo>
                    <a:pt x="435554" y="314467"/>
                    <a:pt x="689236" y="622966"/>
                    <a:pt x="697603" y="76953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30000"/>
                  </a:schemeClr>
                </a:gs>
                <a:gs pos="64000">
                  <a:schemeClr val="accent2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  <p:sp>
          <p:nvSpPr>
            <p:cNvPr id="20" name="Freeform 33"/>
            <p:cNvSpPr/>
            <p:nvPr/>
          </p:nvSpPr>
          <p:spPr>
            <a:xfrm>
              <a:off x="3712363" y="2635131"/>
              <a:ext cx="1449138" cy="1024946"/>
            </a:xfrm>
            <a:custGeom>
              <a:avLst/>
              <a:gdLst>
                <a:gd name="connsiteX0" fmla="*/ 346230 w 994299"/>
                <a:gd name="connsiteY0" fmla="*/ 88777 h 798990"/>
                <a:gd name="connsiteX1" fmla="*/ 994299 w 994299"/>
                <a:gd name="connsiteY1" fmla="*/ 798990 h 798990"/>
                <a:gd name="connsiteX2" fmla="*/ 719092 w 994299"/>
                <a:gd name="connsiteY2" fmla="*/ 781235 h 798990"/>
                <a:gd name="connsiteX3" fmla="*/ 0 w 994299"/>
                <a:gd name="connsiteY3" fmla="*/ 0 h 798990"/>
                <a:gd name="connsiteX4" fmla="*/ 346230 w 994299"/>
                <a:gd name="connsiteY4" fmla="*/ 88777 h 798990"/>
                <a:gd name="connsiteX0-1" fmla="*/ 346230 w 994299"/>
                <a:gd name="connsiteY0-2" fmla="*/ 88777 h 798990"/>
                <a:gd name="connsiteX1-3" fmla="*/ 994299 w 994299"/>
                <a:gd name="connsiteY1-4" fmla="*/ 798990 h 798990"/>
                <a:gd name="connsiteX2-5" fmla="*/ 684423 w 994299"/>
                <a:gd name="connsiteY2-6" fmla="*/ 763900 h 798990"/>
                <a:gd name="connsiteX3-7" fmla="*/ 0 w 994299"/>
                <a:gd name="connsiteY3-8" fmla="*/ 0 h 798990"/>
                <a:gd name="connsiteX4-9" fmla="*/ 346230 w 994299"/>
                <a:gd name="connsiteY4-10" fmla="*/ 88777 h 798990"/>
                <a:gd name="connsiteX0-11" fmla="*/ 346230 w 989965"/>
                <a:gd name="connsiteY0-12" fmla="*/ 88777 h 781656"/>
                <a:gd name="connsiteX1-13" fmla="*/ 989965 w 989965"/>
                <a:gd name="connsiteY1-14" fmla="*/ 781656 h 781656"/>
                <a:gd name="connsiteX2-15" fmla="*/ 684423 w 989965"/>
                <a:gd name="connsiteY2-16" fmla="*/ 763900 h 781656"/>
                <a:gd name="connsiteX3-17" fmla="*/ 0 w 989965"/>
                <a:gd name="connsiteY3-18" fmla="*/ 0 h 781656"/>
                <a:gd name="connsiteX4-19" fmla="*/ 346230 w 989965"/>
                <a:gd name="connsiteY4-20" fmla="*/ 88777 h 781656"/>
                <a:gd name="connsiteX0-21" fmla="*/ 346230 w 989965"/>
                <a:gd name="connsiteY0-22" fmla="*/ 88777 h 781656"/>
                <a:gd name="connsiteX1-23" fmla="*/ 989965 w 989965"/>
                <a:gd name="connsiteY1-24" fmla="*/ 781656 h 781656"/>
                <a:gd name="connsiteX2-25" fmla="*/ 684423 w 989965"/>
                <a:gd name="connsiteY2-26" fmla="*/ 776901 h 781656"/>
                <a:gd name="connsiteX3-27" fmla="*/ 0 w 989965"/>
                <a:gd name="connsiteY3-28" fmla="*/ 0 h 781656"/>
                <a:gd name="connsiteX4-29" fmla="*/ 346230 w 989965"/>
                <a:gd name="connsiteY4-30" fmla="*/ 88777 h 781656"/>
                <a:gd name="connsiteX0-31" fmla="*/ 346230 w 976964"/>
                <a:gd name="connsiteY0-32" fmla="*/ 88777 h 777322"/>
                <a:gd name="connsiteX1-33" fmla="*/ 976964 w 976964"/>
                <a:gd name="connsiteY1-34" fmla="*/ 777322 h 777322"/>
                <a:gd name="connsiteX2-35" fmla="*/ 684423 w 976964"/>
                <a:gd name="connsiteY2-36" fmla="*/ 776901 h 777322"/>
                <a:gd name="connsiteX3-37" fmla="*/ 0 w 976964"/>
                <a:gd name="connsiteY3-38" fmla="*/ 0 h 777322"/>
                <a:gd name="connsiteX4-39" fmla="*/ 346230 w 976964"/>
                <a:gd name="connsiteY4-40" fmla="*/ 88777 h 777322"/>
                <a:gd name="connsiteX0-41" fmla="*/ 372232 w 976964"/>
                <a:gd name="connsiteY0-42" fmla="*/ 119112 h 777322"/>
                <a:gd name="connsiteX1-43" fmla="*/ 976964 w 976964"/>
                <a:gd name="connsiteY1-44" fmla="*/ 777322 h 777322"/>
                <a:gd name="connsiteX2-45" fmla="*/ 684423 w 976964"/>
                <a:gd name="connsiteY2-46" fmla="*/ 776901 h 777322"/>
                <a:gd name="connsiteX3-47" fmla="*/ 0 w 976964"/>
                <a:gd name="connsiteY3-48" fmla="*/ 0 h 777322"/>
                <a:gd name="connsiteX4-49" fmla="*/ 372232 w 976964"/>
                <a:gd name="connsiteY4-50" fmla="*/ 119112 h 777322"/>
                <a:gd name="connsiteX0-51" fmla="*/ 354897 w 976964"/>
                <a:gd name="connsiteY0-52" fmla="*/ 106111 h 777322"/>
                <a:gd name="connsiteX1-53" fmla="*/ 976964 w 976964"/>
                <a:gd name="connsiteY1-54" fmla="*/ 777322 h 777322"/>
                <a:gd name="connsiteX2-55" fmla="*/ 684423 w 976964"/>
                <a:gd name="connsiteY2-56" fmla="*/ 776901 h 777322"/>
                <a:gd name="connsiteX3-57" fmla="*/ 0 w 976964"/>
                <a:gd name="connsiteY3-58" fmla="*/ 0 h 777322"/>
                <a:gd name="connsiteX4-59" fmla="*/ 354897 w 976964"/>
                <a:gd name="connsiteY4-60" fmla="*/ 106111 h 777322"/>
                <a:gd name="connsiteX0-61" fmla="*/ 337562 w 976964"/>
                <a:gd name="connsiteY0-62" fmla="*/ 136446 h 777322"/>
                <a:gd name="connsiteX1-63" fmla="*/ 976964 w 976964"/>
                <a:gd name="connsiteY1-64" fmla="*/ 777322 h 777322"/>
                <a:gd name="connsiteX2-65" fmla="*/ 684423 w 976964"/>
                <a:gd name="connsiteY2-66" fmla="*/ 776901 h 777322"/>
                <a:gd name="connsiteX3-67" fmla="*/ 0 w 976964"/>
                <a:gd name="connsiteY3-68" fmla="*/ 0 h 777322"/>
                <a:gd name="connsiteX4-69" fmla="*/ 337562 w 976964"/>
                <a:gd name="connsiteY4-70" fmla="*/ 136446 h 777322"/>
                <a:gd name="connsiteX0-71" fmla="*/ 454570 w 1093972"/>
                <a:gd name="connsiteY0-72" fmla="*/ 188449 h 829325"/>
                <a:gd name="connsiteX1-73" fmla="*/ 1093972 w 1093972"/>
                <a:gd name="connsiteY1-74" fmla="*/ 829325 h 829325"/>
                <a:gd name="connsiteX2-75" fmla="*/ 801431 w 1093972"/>
                <a:gd name="connsiteY2-76" fmla="*/ 828904 h 829325"/>
                <a:gd name="connsiteX3-77" fmla="*/ 0 w 1093972"/>
                <a:gd name="connsiteY3-78" fmla="*/ 0 h 829325"/>
                <a:gd name="connsiteX4-79" fmla="*/ 454570 w 1093972"/>
                <a:gd name="connsiteY4-80" fmla="*/ 188449 h 829325"/>
                <a:gd name="connsiteX0-81" fmla="*/ 454570 w 1093972"/>
                <a:gd name="connsiteY0-82" fmla="*/ 188449 h 829325"/>
                <a:gd name="connsiteX1-83" fmla="*/ 1093972 w 1093972"/>
                <a:gd name="connsiteY1-84" fmla="*/ 829325 h 829325"/>
                <a:gd name="connsiteX2-85" fmla="*/ 801431 w 1093972"/>
                <a:gd name="connsiteY2-86" fmla="*/ 828904 h 829325"/>
                <a:gd name="connsiteX3-87" fmla="*/ 0 w 1093972"/>
                <a:gd name="connsiteY3-88" fmla="*/ 0 h 829325"/>
                <a:gd name="connsiteX4-89" fmla="*/ 454570 w 1093972"/>
                <a:gd name="connsiteY4-90" fmla="*/ 188449 h 829325"/>
                <a:gd name="connsiteX0-91" fmla="*/ 454570 w 1093972"/>
                <a:gd name="connsiteY0-92" fmla="*/ 188449 h 829325"/>
                <a:gd name="connsiteX1-93" fmla="*/ 1093972 w 1093972"/>
                <a:gd name="connsiteY1-94" fmla="*/ 829325 h 829325"/>
                <a:gd name="connsiteX2-95" fmla="*/ 801431 w 1093972"/>
                <a:gd name="connsiteY2-96" fmla="*/ 828904 h 829325"/>
                <a:gd name="connsiteX3-97" fmla="*/ 0 w 1093972"/>
                <a:gd name="connsiteY3-98" fmla="*/ 0 h 829325"/>
                <a:gd name="connsiteX4-99" fmla="*/ 454570 w 1093972"/>
                <a:gd name="connsiteY4-100" fmla="*/ 188449 h 829325"/>
                <a:gd name="connsiteX0-101" fmla="*/ 441569 w 1093972"/>
                <a:gd name="connsiteY0-102" fmla="*/ 223119 h 829325"/>
                <a:gd name="connsiteX1-103" fmla="*/ 1093972 w 1093972"/>
                <a:gd name="connsiteY1-104" fmla="*/ 829325 h 829325"/>
                <a:gd name="connsiteX2-105" fmla="*/ 801431 w 1093972"/>
                <a:gd name="connsiteY2-106" fmla="*/ 828904 h 829325"/>
                <a:gd name="connsiteX3-107" fmla="*/ 0 w 1093972"/>
                <a:gd name="connsiteY3-108" fmla="*/ 0 h 829325"/>
                <a:gd name="connsiteX4-109" fmla="*/ 441569 w 1093972"/>
                <a:gd name="connsiteY4-110" fmla="*/ 223119 h 829325"/>
                <a:gd name="connsiteX0-111" fmla="*/ 441569 w 1093972"/>
                <a:gd name="connsiteY0-112" fmla="*/ 223119 h 829325"/>
                <a:gd name="connsiteX1-113" fmla="*/ 1093972 w 1093972"/>
                <a:gd name="connsiteY1-114" fmla="*/ 829325 h 829325"/>
                <a:gd name="connsiteX2-115" fmla="*/ 801431 w 1093972"/>
                <a:gd name="connsiteY2-116" fmla="*/ 828904 h 829325"/>
                <a:gd name="connsiteX3-117" fmla="*/ 0 w 1093972"/>
                <a:gd name="connsiteY3-118" fmla="*/ 0 h 829325"/>
                <a:gd name="connsiteX4-119" fmla="*/ 441569 w 1093972"/>
                <a:gd name="connsiteY4-120" fmla="*/ 223119 h 829325"/>
                <a:gd name="connsiteX0-121" fmla="*/ 441569 w 1093972"/>
                <a:gd name="connsiteY0-122" fmla="*/ 223119 h 829325"/>
                <a:gd name="connsiteX1-123" fmla="*/ 1093972 w 1093972"/>
                <a:gd name="connsiteY1-124" fmla="*/ 829325 h 829325"/>
                <a:gd name="connsiteX2-125" fmla="*/ 801431 w 1093972"/>
                <a:gd name="connsiteY2-126" fmla="*/ 828904 h 829325"/>
                <a:gd name="connsiteX3-127" fmla="*/ 0 w 1093972"/>
                <a:gd name="connsiteY3-128" fmla="*/ 0 h 829325"/>
                <a:gd name="connsiteX4-129" fmla="*/ 441569 w 1093972"/>
                <a:gd name="connsiteY4-130" fmla="*/ 223119 h 829325"/>
                <a:gd name="connsiteX0-131" fmla="*/ 441569 w 1093972"/>
                <a:gd name="connsiteY0-132" fmla="*/ 223119 h 829325"/>
                <a:gd name="connsiteX1-133" fmla="*/ 1093972 w 1093972"/>
                <a:gd name="connsiteY1-134" fmla="*/ 829325 h 829325"/>
                <a:gd name="connsiteX2-135" fmla="*/ 801431 w 1093972"/>
                <a:gd name="connsiteY2-136" fmla="*/ 828904 h 829325"/>
                <a:gd name="connsiteX3-137" fmla="*/ 0 w 1093972"/>
                <a:gd name="connsiteY3-138" fmla="*/ 0 h 829325"/>
                <a:gd name="connsiteX4-139" fmla="*/ 441569 w 1093972"/>
                <a:gd name="connsiteY4-140" fmla="*/ 223119 h 829325"/>
                <a:gd name="connsiteX0-141" fmla="*/ 441569 w 1093972"/>
                <a:gd name="connsiteY0-142" fmla="*/ 223119 h 963668"/>
                <a:gd name="connsiteX1-143" fmla="*/ 1093972 w 1093972"/>
                <a:gd name="connsiteY1-144" fmla="*/ 963668 h 963668"/>
                <a:gd name="connsiteX2-145" fmla="*/ 801431 w 1093972"/>
                <a:gd name="connsiteY2-146" fmla="*/ 828904 h 963668"/>
                <a:gd name="connsiteX3-147" fmla="*/ 0 w 1093972"/>
                <a:gd name="connsiteY3-148" fmla="*/ 0 h 963668"/>
                <a:gd name="connsiteX4-149" fmla="*/ 441569 w 1093972"/>
                <a:gd name="connsiteY4-150" fmla="*/ 223119 h 963668"/>
                <a:gd name="connsiteX0-151" fmla="*/ 441569 w 1093972"/>
                <a:gd name="connsiteY0-152" fmla="*/ 223119 h 963668"/>
                <a:gd name="connsiteX1-153" fmla="*/ 1093972 w 1093972"/>
                <a:gd name="connsiteY1-154" fmla="*/ 963668 h 963668"/>
                <a:gd name="connsiteX2-155" fmla="*/ 801431 w 1093972"/>
                <a:gd name="connsiteY2-156" fmla="*/ 828904 h 963668"/>
                <a:gd name="connsiteX3-157" fmla="*/ 0 w 1093972"/>
                <a:gd name="connsiteY3-158" fmla="*/ 0 h 963668"/>
                <a:gd name="connsiteX4-159" fmla="*/ 441569 w 1093972"/>
                <a:gd name="connsiteY4-160" fmla="*/ 223119 h 963668"/>
                <a:gd name="connsiteX0-161" fmla="*/ 441569 w 1093972"/>
                <a:gd name="connsiteY0-162" fmla="*/ 223119 h 963668"/>
                <a:gd name="connsiteX1-163" fmla="*/ 1093972 w 1093972"/>
                <a:gd name="connsiteY1-164" fmla="*/ 963668 h 963668"/>
                <a:gd name="connsiteX2-165" fmla="*/ 801431 w 1093972"/>
                <a:gd name="connsiteY2-166" fmla="*/ 828904 h 963668"/>
                <a:gd name="connsiteX3-167" fmla="*/ 0 w 1093972"/>
                <a:gd name="connsiteY3-168" fmla="*/ 0 h 963668"/>
                <a:gd name="connsiteX4-169" fmla="*/ 441569 w 1093972"/>
                <a:gd name="connsiteY4-170" fmla="*/ 223119 h 963668"/>
                <a:gd name="connsiteX0-171" fmla="*/ 441569 w 1093972"/>
                <a:gd name="connsiteY0-172" fmla="*/ 223119 h 963668"/>
                <a:gd name="connsiteX1-173" fmla="*/ 1093972 w 1093972"/>
                <a:gd name="connsiteY1-174" fmla="*/ 963668 h 963668"/>
                <a:gd name="connsiteX2-175" fmla="*/ 801431 w 1093972"/>
                <a:gd name="connsiteY2-176" fmla="*/ 828904 h 963668"/>
                <a:gd name="connsiteX3-177" fmla="*/ 0 w 1093972"/>
                <a:gd name="connsiteY3-178" fmla="*/ 0 h 963668"/>
                <a:gd name="connsiteX4-179" fmla="*/ 441569 w 1093972"/>
                <a:gd name="connsiteY4-180" fmla="*/ 223119 h 963668"/>
                <a:gd name="connsiteX0-181" fmla="*/ 441569 w 1093972"/>
                <a:gd name="connsiteY0-182" fmla="*/ 223119 h 963668"/>
                <a:gd name="connsiteX1-183" fmla="*/ 1093972 w 1093972"/>
                <a:gd name="connsiteY1-184" fmla="*/ 963668 h 963668"/>
                <a:gd name="connsiteX2-185" fmla="*/ 801431 w 1093972"/>
                <a:gd name="connsiteY2-186" fmla="*/ 828904 h 963668"/>
                <a:gd name="connsiteX3-187" fmla="*/ 0 w 1093972"/>
                <a:gd name="connsiteY3-188" fmla="*/ 0 h 963668"/>
                <a:gd name="connsiteX4-189" fmla="*/ 441569 w 1093972"/>
                <a:gd name="connsiteY4-190" fmla="*/ 223119 h 963668"/>
                <a:gd name="connsiteX0-191" fmla="*/ 458903 w 1111306"/>
                <a:gd name="connsiteY0-192" fmla="*/ 197118 h 937667"/>
                <a:gd name="connsiteX1-193" fmla="*/ 1111306 w 1111306"/>
                <a:gd name="connsiteY1-194" fmla="*/ 937667 h 937667"/>
                <a:gd name="connsiteX2-195" fmla="*/ 818765 w 1111306"/>
                <a:gd name="connsiteY2-196" fmla="*/ 802903 h 937667"/>
                <a:gd name="connsiteX3-197" fmla="*/ 0 w 1111306"/>
                <a:gd name="connsiteY3-198" fmla="*/ 0 h 937667"/>
                <a:gd name="connsiteX4-199" fmla="*/ 458903 w 1111306"/>
                <a:gd name="connsiteY4-200" fmla="*/ 197118 h 937667"/>
                <a:gd name="connsiteX0-201" fmla="*/ 467571 w 1119974"/>
                <a:gd name="connsiteY0-202" fmla="*/ 223120 h 963669"/>
                <a:gd name="connsiteX1-203" fmla="*/ 1119974 w 1119974"/>
                <a:gd name="connsiteY1-204" fmla="*/ 963669 h 963669"/>
                <a:gd name="connsiteX2-205" fmla="*/ 827433 w 1119974"/>
                <a:gd name="connsiteY2-206" fmla="*/ 828905 h 963669"/>
                <a:gd name="connsiteX3-207" fmla="*/ 0 w 1119974"/>
                <a:gd name="connsiteY3-208" fmla="*/ 0 h 963669"/>
                <a:gd name="connsiteX4-209" fmla="*/ 467571 w 1119974"/>
                <a:gd name="connsiteY4-210" fmla="*/ 223120 h 963669"/>
                <a:gd name="connsiteX0-211" fmla="*/ 467571 w 1119974"/>
                <a:gd name="connsiteY0-212" fmla="*/ 223120 h 963669"/>
                <a:gd name="connsiteX1-213" fmla="*/ 1119974 w 1119974"/>
                <a:gd name="connsiteY1-214" fmla="*/ 963669 h 963669"/>
                <a:gd name="connsiteX2-215" fmla="*/ 827433 w 1119974"/>
                <a:gd name="connsiteY2-216" fmla="*/ 828905 h 963669"/>
                <a:gd name="connsiteX3-217" fmla="*/ 0 w 1119974"/>
                <a:gd name="connsiteY3-218" fmla="*/ 0 h 963669"/>
                <a:gd name="connsiteX4-219" fmla="*/ 467571 w 1119974"/>
                <a:gd name="connsiteY4-220" fmla="*/ 223120 h 963669"/>
                <a:gd name="connsiteX0-221" fmla="*/ 515242 w 1167645"/>
                <a:gd name="connsiteY0-222" fmla="*/ 266457 h 1007006"/>
                <a:gd name="connsiteX1-223" fmla="*/ 1167645 w 1167645"/>
                <a:gd name="connsiteY1-224" fmla="*/ 1007006 h 1007006"/>
                <a:gd name="connsiteX2-225" fmla="*/ 875104 w 1167645"/>
                <a:gd name="connsiteY2-226" fmla="*/ 872242 h 1007006"/>
                <a:gd name="connsiteX3-227" fmla="*/ 0 w 1167645"/>
                <a:gd name="connsiteY3-228" fmla="*/ 0 h 1007006"/>
                <a:gd name="connsiteX4-229" fmla="*/ 515242 w 1167645"/>
                <a:gd name="connsiteY4-230" fmla="*/ 266457 h 1007006"/>
                <a:gd name="connsiteX0-231" fmla="*/ 515242 w 1167645"/>
                <a:gd name="connsiteY0-232" fmla="*/ 266457 h 1007006"/>
                <a:gd name="connsiteX1-233" fmla="*/ 1167645 w 1167645"/>
                <a:gd name="connsiteY1-234" fmla="*/ 1007006 h 1007006"/>
                <a:gd name="connsiteX2-235" fmla="*/ 875104 w 1167645"/>
                <a:gd name="connsiteY2-236" fmla="*/ 872242 h 1007006"/>
                <a:gd name="connsiteX3-237" fmla="*/ 0 w 1167645"/>
                <a:gd name="connsiteY3-238" fmla="*/ 0 h 1007006"/>
                <a:gd name="connsiteX4-239" fmla="*/ 515242 w 1167645"/>
                <a:gd name="connsiteY4-240" fmla="*/ 266457 h 1007006"/>
                <a:gd name="connsiteX0-241" fmla="*/ 515242 w 1167645"/>
                <a:gd name="connsiteY0-242" fmla="*/ 266457 h 1007006"/>
                <a:gd name="connsiteX1-243" fmla="*/ 1167645 w 1167645"/>
                <a:gd name="connsiteY1-244" fmla="*/ 1007006 h 1007006"/>
                <a:gd name="connsiteX2-245" fmla="*/ 875104 w 1167645"/>
                <a:gd name="connsiteY2-246" fmla="*/ 872242 h 1007006"/>
                <a:gd name="connsiteX3-247" fmla="*/ 0 w 1167645"/>
                <a:gd name="connsiteY3-248" fmla="*/ 0 h 1007006"/>
                <a:gd name="connsiteX4-249" fmla="*/ 515242 w 1167645"/>
                <a:gd name="connsiteY4-250" fmla="*/ 266457 h 1007006"/>
                <a:gd name="connsiteX0-251" fmla="*/ 0 w 1167645"/>
                <a:gd name="connsiteY0-252" fmla="*/ 0 h 1007006"/>
                <a:gd name="connsiteX1-253" fmla="*/ 1167645 w 1167645"/>
                <a:gd name="connsiteY1-254" fmla="*/ 1007006 h 1007006"/>
                <a:gd name="connsiteX2-255" fmla="*/ 875104 w 1167645"/>
                <a:gd name="connsiteY2-256" fmla="*/ 872242 h 1007006"/>
                <a:gd name="connsiteX3-257" fmla="*/ 0 w 1167645"/>
                <a:gd name="connsiteY3-258" fmla="*/ 0 h 1007006"/>
                <a:gd name="connsiteX0-259" fmla="*/ 0 w 1167645"/>
                <a:gd name="connsiteY0-260" fmla="*/ 0 h 1007006"/>
                <a:gd name="connsiteX1-261" fmla="*/ 1167645 w 1167645"/>
                <a:gd name="connsiteY1-262" fmla="*/ 1007006 h 1007006"/>
                <a:gd name="connsiteX2-263" fmla="*/ 875104 w 1167645"/>
                <a:gd name="connsiteY2-264" fmla="*/ 872242 h 1007006"/>
                <a:gd name="connsiteX3-265" fmla="*/ 0 w 1167645"/>
                <a:gd name="connsiteY3-266" fmla="*/ 0 h 1007006"/>
                <a:gd name="connsiteX0-267" fmla="*/ 0 w 1167645"/>
                <a:gd name="connsiteY0-268" fmla="*/ 0 h 1007006"/>
                <a:gd name="connsiteX1-269" fmla="*/ 1167645 w 1167645"/>
                <a:gd name="connsiteY1-270" fmla="*/ 1007006 h 1007006"/>
                <a:gd name="connsiteX2-271" fmla="*/ 875104 w 1167645"/>
                <a:gd name="connsiteY2-272" fmla="*/ 872242 h 1007006"/>
                <a:gd name="connsiteX3-273" fmla="*/ 0 w 1167645"/>
                <a:gd name="connsiteY3-274" fmla="*/ 0 h 1007006"/>
                <a:gd name="connsiteX0-275" fmla="*/ 0 w 1167645"/>
                <a:gd name="connsiteY0-276" fmla="*/ 0 h 1007006"/>
                <a:gd name="connsiteX1-277" fmla="*/ 1167645 w 1167645"/>
                <a:gd name="connsiteY1-278" fmla="*/ 1007006 h 1007006"/>
                <a:gd name="connsiteX2-279" fmla="*/ 875104 w 1167645"/>
                <a:gd name="connsiteY2-280" fmla="*/ 872242 h 1007006"/>
                <a:gd name="connsiteX3-281" fmla="*/ 0 w 1167645"/>
                <a:gd name="connsiteY3-282" fmla="*/ 0 h 1007006"/>
                <a:gd name="connsiteX0-283" fmla="*/ 0 w 1167645"/>
                <a:gd name="connsiteY0-284" fmla="*/ 0 h 1007006"/>
                <a:gd name="connsiteX1-285" fmla="*/ 1167645 w 1167645"/>
                <a:gd name="connsiteY1-286" fmla="*/ 1007006 h 1007006"/>
                <a:gd name="connsiteX2-287" fmla="*/ 875104 w 1167645"/>
                <a:gd name="connsiteY2-288" fmla="*/ 872242 h 1007006"/>
                <a:gd name="connsiteX3-289" fmla="*/ 0 w 1167645"/>
                <a:gd name="connsiteY3-290" fmla="*/ 0 h 1007006"/>
                <a:gd name="connsiteX0-291" fmla="*/ 0 w 1167645"/>
                <a:gd name="connsiteY0-292" fmla="*/ 0 h 1007006"/>
                <a:gd name="connsiteX1-293" fmla="*/ 1167645 w 1167645"/>
                <a:gd name="connsiteY1-294" fmla="*/ 1007006 h 1007006"/>
                <a:gd name="connsiteX2-295" fmla="*/ 875104 w 1167645"/>
                <a:gd name="connsiteY2-296" fmla="*/ 872242 h 1007006"/>
                <a:gd name="connsiteX3-297" fmla="*/ 0 w 1167645"/>
                <a:gd name="connsiteY3-298" fmla="*/ 0 h 1007006"/>
                <a:gd name="connsiteX0-299" fmla="*/ 0 w 1167645"/>
                <a:gd name="connsiteY0-300" fmla="*/ 0 h 1007006"/>
                <a:gd name="connsiteX1-301" fmla="*/ 1167645 w 1167645"/>
                <a:gd name="connsiteY1-302" fmla="*/ 1007006 h 1007006"/>
                <a:gd name="connsiteX2-303" fmla="*/ 875104 w 1167645"/>
                <a:gd name="connsiteY2-304" fmla="*/ 872242 h 1007006"/>
                <a:gd name="connsiteX3-305" fmla="*/ 0 w 1167645"/>
                <a:gd name="connsiteY3-306" fmla="*/ 0 h 1007006"/>
                <a:gd name="connsiteX0-307" fmla="*/ 0 w 1167645"/>
                <a:gd name="connsiteY0-308" fmla="*/ 0 h 1007006"/>
                <a:gd name="connsiteX1-309" fmla="*/ 1167645 w 1167645"/>
                <a:gd name="connsiteY1-310" fmla="*/ 1007006 h 1007006"/>
                <a:gd name="connsiteX2-311" fmla="*/ 875104 w 1167645"/>
                <a:gd name="connsiteY2-312" fmla="*/ 872242 h 1007006"/>
                <a:gd name="connsiteX3-313" fmla="*/ 0 w 1167645"/>
                <a:gd name="connsiteY3-314" fmla="*/ 0 h 1007006"/>
                <a:gd name="connsiteX0-315" fmla="*/ 0 w 1174788"/>
                <a:gd name="connsiteY0-316" fmla="*/ 0 h 1016531"/>
                <a:gd name="connsiteX1-317" fmla="*/ 1174788 w 1174788"/>
                <a:gd name="connsiteY1-318" fmla="*/ 1016531 h 1016531"/>
                <a:gd name="connsiteX2-319" fmla="*/ 882247 w 1174788"/>
                <a:gd name="connsiteY2-320" fmla="*/ 881767 h 1016531"/>
                <a:gd name="connsiteX3-321" fmla="*/ 0 w 1174788"/>
                <a:gd name="connsiteY3-322" fmla="*/ 0 h 1016531"/>
                <a:gd name="connsiteX0-323" fmla="*/ 0 w 1165263"/>
                <a:gd name="connsiteY0-324" fmla="*/ 0 h 1018912"/>
                <a:gd name="connsiteX1-325" fmla="*/ 1165263 w 1165263"/>
                <a:gd name="connsiteY1-326" fmla="*/ 1018912 h 1018912"/>
                <a:gd name="connsiteX2-327" fmla="*/ 882247 w 1165263"/>
                <a:gd name="connsiteY2-328" fmla="*/ 881767 h 1018912"/>
                <a:gd name="connsiteX3-329" fmla="*/ 0 w 1165263"/>
                <a:gd name="connsiteY3-330" fmla="*/ 0 h 1018912"/>
                <a:gd name="connsiteX0-331" fmla="*/ 0 w 1165263"/>
                <a:gd name="connsiteY0-332" fmla="*/ 0 h 1018912"/>
                <a:gd name="connsiteX1-333" fmla="*/ 1165263 w 1165263"/>
                <a:gd name="connsiteY1-334" fmla="*/ 1018912 h 1018912"/>
                <a:gd name="connsiteX2-335" fmla="*/ 875103 w 1165263"/>
                <a:gd name="connsiteY2-336" fmla="*/ 884149 h 1018912"/>
                <a:gd name="connsiteX3-337" fmla="*/ 0 w 1165263"/>
                <a:gd name="connsiteY3-338" fmla="*/ 0 h 1018912"/>
                <a:gd name="connsiteX0-339" fmla="*/ 0 w 1165263"/>
                <a:gd name="connsiteY0-340" fmla="*/ 0 h 1018912"/>
                <a:gd name="connsiteX1-341" fmla="*/ 1165263 w 1165263"/>
                <a:gd name="connsiteY1-342" fmla="*/ 1018912 h 1018912"/>
                <a:gd name="connsiteX2-343" fmla="*/ 875103 w 1165263"/>
                <a:gd name="connsiteY2-344" fmla="*/ 884149 h 1018912"/>
                <a:gd name="connsiteX3-345" fmla="*/ 0 w 1165263"/>
                <a:gd name="connsiteY3-346" fmla="*/ 0 h 1018912"/>
                <a:gd name="connsiteX0-347" fmla="*/ 0 w 1165263"/>
                <a:gd name="connsiteY0-348" fmla="*/ 0 h 1018912"/>
                <a:gd name="connsiteX1-349" fmla="*/ 1165263 w 1165263"/>
                <a:gd name="connsiteY1-350" fmla="*/ 1018912 h 1018912"/>
                <a:gd name="connsiteX2-351" fmla="*/ 875103 w 1165263"/>
                <a:gd name="connsiteY2-352" fmla="*/ 884149 h 1018912"/>
                <a:gd name="connsiteX3-353" fmla="*/ 0 w 1165263"/>
                <a:gd name="connsiteY3-354" fmla="*/ 0 h 1018912"/>
                <a:gd name="connsiteX0-355" fmla="*/ 0 w 1165263"/>
                <a:gd name="connsiteY0-356" fmla="*/ 0 h 1018912"/>
                <a:gd name="connsiteX1-357" fmla="*/ 1165263 w 1165263"/>
                <a:gd name="connsiteY1-358" fmla="*/ 1018912 h 1018912"/>
                <a:gd name="connsiteX2-359" fmla="*/ 875103 w 1165263"/>
                <a:gd name="connsiteY2-360" fmla="*/ 884149 h 1018912"/>
                <a:gd name="connsiteX3-361" fmla="*/ 0 w 1165263"/>
                <a:gd name="connsiteY3-362" fmla="*/ 0 h 1018912"/>
                <a:gd name="connsiteX0-363" fmla="*/ 0 w 1165263"/>
                <a:gd name="connsiteY0-364" fmla="*/ 0 h 1021293"/>
                <a:gd name="connsiteX1-365" fmla="*/ 1165263 w 1165263"/>
                <a:gd name="connsiteY1-366" fmla="*/ 1021293 h 1021293"/>
                <a:gd name="connsiteX2-367" fmla="*/ 875103 w 1165263"/>
                <a:gd name="connsiteY2-368" fmla="*/ 884149 h 1021293"/>
                <a:gd name="connsiteX3-369" fmla="*/ 0 w 1165263"/>
                <a:gd name="connsiteY3-370" fmla="*/ 0 h 1021293"/>
                <a:gd name="connsiteX0-371" fmla="*/ 0 w 1172407"/>
                <a:gd name="connsiteY0-372" fmla="*/ 0 h 1018911"/>
                <a:gd name="connsiteX1-373" fmla="*/ 1172407 w 1172407"/>
                <a:gd name="connsiteY1-374" fmla="*/ 1018911 h 1018911"/>
                <a:gd name="connsiteX2-375" fmla="*/ 875103 w 1172407"/>
                <a:gd name="connsiteY2-376" fmla="*/ 884149 h 1018911"/>
                <a:gd name="connsiteX3-377" fmla="*/ 0 w 1172407"/>
                <a:gd name="connsiteY3-378" fmla="*/ 0 h 1018911"/>
                <a:gd name="connsiteX0-379" fmla="*/ 0 w 1167644"/>
                <a:gd name="connsiteY0-380" fmla="*/ 0 h 1018911"/>
                <a:gd name="connsiteX1-381" fmla="*/ 1167644 w 1167644"/>
                <a:gd name="connsiteY1-382" fmla="*/ 1018911 h 1018911"/>
                <a:gd name="connsiteX2-383" fmla="*/ 875103 w 1167644"/>
                <a:gd name="connsiteY2-384" fmla="*/ 884149 h 1018911"/>
                <a:gd name="connsiteX3-385" fmla="*/ 0 w 1167644"/>
                <a:gd name="connsiteY3-386" fmla="*/ 0 h 1018911"/>
                <a:gd name="connsiteX0-387" fmla="*/ 0 w 1167644"/>
                <a:gd name="connsiteY0-388" fmla="*/ 0 h 1018911"/>
                <a:gd name="connsiteX1-389" fmla="*/ 1167644 w 1167644"/>
                <a:gd name="connsiteY1-390" fmla="*/ 1018911 h 1018911"/>
                <a:gd name="connsiteX2-391" fmla="*/ 875103 w 1167644"/>
                <a:gd name="connsiteY2-392" fmla="*/ 884149 h 1018911"/>
                <a:gd name="connsiteX3-393" fmla="*/ 0 w 1167644"/>
                <a:gd name="connsiteY3-394" fmla="*/ 0 h 1018911"/>
                <a:gd name="connsiteX0-395" fmla="*/ 0 w 1160500"/>
                <a:gd name="connsiteY0-396" fmla="*/ 0 h 1018911"/>
                <a:gd name="connsiteX1-397" fmla="*/ 1160500 w 1160500"/>
                <a:gd name="connsiteY1-398" fmla="*/ 1018911 h 1018911"/>
                <a:gd name="connsiteX2-399" fmla="*/ 867959 w 1160500"/>
                <a:gd name="connsiteY2-400" fmla="*/ 884149 h 1018911"/>
                <a:gd name="connsiteX3-401" fmla="*/ 0 w 1160500"/>
                <a:gd name="connsiteY3-402" fmla="*/ 0 h 1018911"/>
                <a:gd name="connsiteX0-403" fmla="*/ 0 w 1160500"/>
                <a:gd name="connsiteY0-404" fmla="*/ 0 h 1018911"/>
                <a:gd name="connsiteX1-405" fmla="*/ 1160500 w 1160500"/>
                <a:gd name="connsiteY1-406" fmla="*/ 1018911 h 1018911"/>
                <a:gd name="connsiteX2-407" fmla="*/ 867959 w 1160500"/>
                <a:gd name="connsiteY2-408" fmla="*/ 884149 h 1018911"/>
                <a:gd name="connsiteX3-409" fmla="*/ 0 w 1160500"/>
                <a:gd name="connsiteY3-410" fmla="*/ 0 h 1018911"/>
                <a:gd name="connsiteX0-411" fmla="*/ 0 w 1160500"/>
                <a:gd name="connsiteY0-412" fmla="*/ 0 h 1018911"/>
                <a:gd name="connsiteX1-413" fmla="*/ 1160500 w 1160500"/>
                <a:gd name="connsiteY1-414" fmla="*/ 1018911 h 1018911"/>
                <a:gd name="connsiteX2-415" fmla="*/ 867959 w 1160500"/>
                <a:gd name="connsiteY2-416" fmla="*/ 884149 h 1018911"/>
                <a:gd name="connsiteX3-417" fmla="*/ 0 w 1160500"/>
                <a:gd name="connsiteY3-418" fmla="*/ 0 h 1018911"/>
                <a:gd name="connsiteX0-419" fmla="*/ 0 w 1158088"/>
                <a:gd name="connsiteY0-420" fmla="*/ 0 h 1024946"/>
                <a:gd name="connsiteX1-421" fmla="*/ 1158088 w 1158088"/>
                <a:gd name="connsiteY1-422" fmla="*/ 1024946 h 1024946"/>
                <a:gd name="connsiteX2-423" fmla="*/ 865547 w 1158088"/>
                <a:gd name="connsiteY2-424" fmla="*/ 890184 h 1024946"/>
                <a:gd name="connsiteX3-425" fmla="*/ 0 w 1158088"/>
                <a:gd name="connsiteY3-426" fmla="*/ 0 h 1024946"/>
                <a:gd name="connsiteX0-427" fmla="*/ 0 w 1158088"/>
                <a:gd name="connsiteY0-428" fmla="*/ 0 h 1024946"/>
                <a:gd name="connsiteX1-429" fmla="*/ 1158088 w 1158088"/>
                <a:gd name="connsiteY1-430" fmla="*/ 1024946 h 1024946"/>
                <a:gd name="connsiteX2-431" fmla="*/ 865547 w 1158088"/>
                <a:gd name="connsiteY2-432" fmla="*/ 890184 h 1024946"/>
                <a:gd name="connsiteX3-433" fmla="*/ 0 w 1158088"/>
                <a:gd name="connsiteY3-434" fmla="*/ 0 h 10249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58088" h="1024946">
                  <a:moveTo>
                    <a:pt x="0" y="0"/>
                  </a:moveTo>
                  <a:cubicBezTo>
                    <a:pt x="695995" y="281858"/>
                    <a:pt x="1149390" y="683745"/>
                    <a:pt x="1158088" y="1024946"/>
                  </a:cubicBezTo>
                  <a:lnTo>
                    <a:pt x="865547" y="890184"/>
                  </a:lnTo>
                  <a:cubicBezTo>
                    <a:pt x="825277" y="670457"/>
                    <a:pt x="447443" y="313352"/>
                    <a:pt x="0" y="0"/>
                  </a:cubicBezTo>
                  <a:close/>
                </a:path>
              </a:pathLst>
            </a:custGeom>
            <a:gradFill>
              <a:gsLst>
                <a:gs pos="63000">
                  <a:schemeClr val="accent1">
                    <a:lumMod val="90000"/>
                  </a:schemeClr>
                </a:gs>
                <a:gs pos="29000">
                  <a:schemeClr val="accent1">
                    <a:lumMod val="50000"/>
                  </a:schemeClr>
                </a:gs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21323" y="62222"/>
            <a:ext cx="2640564" cy="3016009"/>
            <a:chOff x="1950887" y="-1"/>
            <a:chExt cx="1414279" cy="2866407"/>
          </a:xfrm>
          <a:gradFill>
            <a:gsLst>
              <a:gs pos="0">
                <a:srgbClr val="92D050">
                  <a:lumMod val="30000"/>
                </a:srgbClr>
              </a:gs>
              <a:gs pos="65000">
                <a:srgbClr val="92D050"/>
              </a:gs>
              <a:gs pos="100000">
                <a:srgbClr val="92D050"/>
              </a:gs>
            </a:gsLst>
            <a:lin ang="14400000" scaled="0"/>
          </a:gradFill>
        </p:grpSpPr>
        <p:sp>
          <p:nvSpPr>
            <p:cNvPr id="22" name="Rectangle 24"/>
            <p:cNvSpPr/>
            <p:nvPr/>
          </p:nvSpPr>
          <p:spPr>
            <a:xfrm>
              <a:off x="1950887" y="-1"/>
              <a:ext cx="1414279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-1" fmla="*/ 0 w 1412807"/>
                <a:gd name="connsiteY0-2" fmla="*/ 0 h 2045803"/>
                <a:gd name="connsiteX1-3" fmla="*/ 1412807 w 1412807"/>
                <a:gd name="connsiteY1-4" fmla="*/ 0 h 2045803"/>
                <a:gd name="connsiteX2-5" fmla="*/ 1412807 w 1412807"/>
                <a:gd name="connsiteY2-6" fmla="*/ 2045803 h 2045803"/>
                <a:gd name="connsiteX3-7" fmla="*/ 13001 w 1412807"/>
                <a:gd name="connsiteY3-8" fmla="*/ 1855123 h 2045803"/>
                <a:gd name="connsiteX4-9" fmla="*/ 0 w 1412807"/>
                <a:gd name="connsiteY4-10" fmla="*/ 0 h 2045803"/>
                <a:gd name="connsiteX0-11" fmla="*/ 0 w 1412807"/>
                <a:gd name="connsiteY0-12" fmla="*/ 0 h 2045803"/>
                <a:gd name="connsiteX1-13" fmla="*/ 1412807 w 1412807"/>
                <a:gd name="connsiteY1-14" fmla="*/ 0 h 2045803"/>
                <a:gd name="connsiteX2-15" fmla="*/ 1412807 w 1412807"/>
                <a:gd name="connsiteY2-16" fmla="*/ 2045803 h 2045803"/>
                <a:gd name="connsiteX3-17" fmla="*/ 8667 w 1412807"/>
                <a:gd name="connsiteY3-18" fmla="*/ 1824788 h 2045803"/>
                <a:gd name="connsiteX4-19" fmla="*/ 0 w 1412807"/>
                <a:gd name="connsiteY4-20" fmla="*/ 0 h 2045803"/>
                <a:gd name="connsiteX0-21" fmla="*/ 0 w 1412807"/>
                <a:gd name="connsiteY0-22" fmla="*/ 0 h 2045803"/>
                <a:gd name="connsiteX1-23" fmla="*/ 1412807 w 1412807"/>
                <a:gd name="connsiteY1-24" fmla="*/ 0 h 2045803"/>
                <a:gd name="connsiteX2-25" fmla="*/ 1412807 w 1412807"/>
                <a:gd name="connsiteY2-26" fmla="*/ 2045803 h 2045803"/>
                <a:gd name="connsiteX3-27" fmla="*/ 8667 w 1412807"/>
                <a:gd name="connsiteY3-28" fmla="*/ 1807453 h 2045803"/>
                <a:gd name="connsiteX4-29" fmla="*/ 0 w 1412807"/>
                <a:gd name="connsiteY4-30" fmla="*/ 0 h 2045803"/>
                <a:gd name="connsiteX0-31" fmla="*/ 0 w 1412807"/>
                <a:gd name="connsiteY0-32" fmla="*/ 0 h 2045803"/>
                <a:gd name="connsiteX1-33" fmla="*/ 1412807 w 1412807"/>
                <a:gd name="connsiteY1-34" fmla="*/ 0 h 2045803"/>
                <a:gd name="connsiteX2-35" fmla="*/ 1412807 w 1412807"/>
                <a:gd name="connsiteY2-36" fmla="*/ 2045803 h 2045803"/>
                <a:gd name="connsiteX3-37" fmla="*/ 8667 w 1412807"/>
                <a:gd name="connsiteY3-38" fmla="*/ 1746782 h 2045803"/>
                <a:gd name="connsiteX4-39" fmla="*/ 0 w 1412807"/>
                <a:gd name="connsiteY4-40" fmla="*/ 0 h 2045803"/>
                <a:gd name="connsiteX0-41" fmla="*/ 0 w 1412807"/>
                <a:gd name="connsiteY0-42" fmla="*/ 0 h 2045803"/>
                <a:gd name="connsiteX1-43" fmla="*/ 1412807 w 1412807"/>
                <a:gd name="connsiteY1-44" fmla="*/ 0 h 2045803"/>
                <a:gd name="connsiteX2-45" fmla="*/ 1412807 w 1412807"/>
                <a:gd name="connsiteY2-46" fmla="*/ 2045803 h 2045803"/>
                <a:gd name="connsiteX3-47" fmla="*/ 8667 w 1412807"/>
                <a:gd name="connsiteY3-48" fmla="*/ 1781452 h 2045803"/>
                <a:gd name="connsiteX4-49" fmla="*/ 0 w 1412807"/>
                <a:gd name="connsiteY4-50" fmla="*/ 0 h 2045803"/>
                <a:gd name="connsiteX0-51" fmla="*/ 0 w 1412807"/>
                <a:gd name="connsiteY0-52" fmla="*/ 0 h 2045803"/>
                <a:gd name="connsiteX1-53" fmla="*/ 1412807 w 1412807"/>
                <a:gd name="connsiteY1-54" fmla="*/ 0 h 2045803"/>
                <a:gd name="connsiteX2-55" fmla="*/ 1412807 w 1412807"/>
                <a:gd name="connsiteY2-56" fmla="*/ 2045803 h 2045803"/>
                <a:gd name="connsiteX3-57" fmla="*/ 13001 w 1412807"/>
                <a:gd name="connsiteY3-58" fmla="*/ 1798787 h 2045803"/>
                <a:gd name="connsiteX4-59" fmla="*/ 0 w 1412807"/>
                <a:gd name="connsiteY4-60" fmla="*/ 0 h 2045803"/>
                <a:gd name="connsiteX0-61" fmla="*/ 0 w 1412807"/>
                <a:gd name="connsiteY0-62" fmla="*/ 0 h 2045803"/>
                <a:gd name="connsiteX1-63" fmla="*/ 1412807 w 1412807"/>
                <a:gd name="connsiteY1-64" fmla="*/ 0 h 2045803"/>
                <a:gd name="connsiteX2-65" fmla="*/ 1412807 w 1412807"/>
                <a:gd name="connsiteY2-66" fmla="*/ 2045803 h 2045803"/>
                <a:gd name="connsiteX3-67" fmla="*/ 13001 w 1412807"/>
                <a:gd name="connsiteY3-68" fmla="*/ 1798787 h 2045803"/>
                <a:gd name="connsiteX4-69" fmla="*/ 0 w 1412807"/>
                <a:gd name="connsiteY4-70" fmla="*/ 0 h 2045803"/>
                <a:gd name="connsiteX0-71" fmla="*/ 0 w 1412807"/>
                <a:gd name="connsiteY0-72" fmla="*/ 0 h 2045803"/>
                <a:gd name="connsiteX1-73" fmla="*/ 1412807 w 1412807"/>
                <a:gd name="connsiteY1-74" fmla="*/ 0 h 2045803"/>
                <a:gd name="connsiteX2-75" fmla="*/ 1412807 w 1412807"/>
                <a:gd name="connsiteY2-76" fmla="*/ 2045803 h 2045803"/>
                <a:gd name="connsiteX3-77" fmla="*/ 13001 w 1412807"/>
                <a:gd name="connsiteY3-78" fmla="*/ 1777119 h 2045803"/>
                <a:gd name="connsiteX4-79" fmla="*/ 0 w 1412807"/>
                <a:gd name="connsiteY4-80" fmla="*/ 0 h 2045803"/>
                <a:gd name="connsiteX0-81" fmla="*/ 0 w 1412807"/>
                <a:gd name="connsiteY0-82" fmla="*/ 0 h 2045803"/>
                <a:gd name="connsiteX1-83" fmla="*/ 1412807 w 1412807"/>
                <a:gd name="connsiteY1-84" fmla="*/ 0 h 2045803"/>
                <a:gd name="connsiteX2-85" fmla="*/ 1412807 w 1412807"/>
                <a:gd name="connsiteY2-86" fmla="*/ 2045803 h 2045803"/>
                <a:gd name="connsiteX3-87" fmla="*/ 13001 w 1412807"/>
                <a:gd name="connsiteY3-88" fmla="*/ 1777119 h 2045803"/>
                <a:gd name="connsiteX4-89" fmla="*/ 0 w 1412807"/>
                <a:gd name="connsiteY4-90" fmla="*/ 0 h 2045803"/>
                <a:gd name="connsiteX0-91" fmla="*/ 0 w 1412807"/>
                <a:gd name="connsiteY0-92" fmla="*/ 0 h 2045803"/>
                <a:gd name="connsiteX1-93" fmla="*/ 1412807 w 1412807"/>
                <a:gd name="connsiteY1-94" fmla="*/ 0 h 2045803"/>
                <a:gd name="connsiteX2-95" fmla="*/ 1412807 w 1412807"/>
                <a:gd name="connsiteY2-96" fmla="*/ 2045803 h 2045803"/>
                <a:gd name="connsiteX3-97" fmla="*/ 8667 w 1412807"/>
                <a:gd name="connsiteY3-98" fmla="*/ 1746783 h 2045803"/>
                <a:gd name="connsiteX4-99" fmla="*/ 0 w 1412807"/>
                <a:gd name="connsiteY4-100" fmla="*/ 0 h 2045803"/>
                <a:gd name="connsiteX0-101" fmla="*/ 0 w 1412807"/>
                <a:gd name="connsiteY0-102" fmla="*/ 0 h 2045803"/>
                <a:gd name="connsiteX1-103" fmla="*/ 1412807 w 1412807"/>
                <a:gd name="connsiteY1-104" fmla="*/ 0 h 2045803"/>
                <a:gd name="connsiteX2-105" fmla="*/ 1412807 w 1412807"/>
                <a:gd name="connsiteY2-106" fmla="*/ 2045803 h 2045803"/>
                <a:gd name="connsiteX3-107" fmla="*/ 8667 w 1412807"/>
                <a:gd name="connsiteY3-108" fmla="*/ 1742450 h 2045803"/>
                <a:gd name="connsiteX4-109" fmla="*/ 0 w 1412807"/>
                <a:gd name="connsiteY4-110" fmla="*/ 0 h 2045803"/>
                <a:gd name="connsiteX0-111" fmla="*/ 0 w 1412807"/>
                <a:gd name="connsiteY0-112" fmla="*/ 0 h 2045803"/>
                <a:gd name="connsiteX1-113" fmla="*/ 1412807 w 1412807"/>
                <a:gd name="connsiteY1-114" fmla="*/ 0 h 2045803"/>
                <a:gd name="connsiteX2-115" fmla="*/ 1412807 w 1412807"/>
                <a:gd name="connsiteY2-116" fmla="*/ 2045803 h 2045803"/>
                <a:gd name="connsiteX3-117" fmla="*/ 4334 w 1412807"/>
                <a:gd name="connsiteY3-118" fmla="*/ 1742450 h 2045803"/>
                <a:gd name="connsiteX4-119" fmla="*/ 0 w 1412807"/>
                <a:gd name="connsiteY4-120" fmla="*/ 0 h 2045803"/>
                <a:gd name="connsiteX0-121" fmla="*/ 0 w 1412807"/>
                <a:gd name="connsiteY0-122" fmla="*/ 0 h 2045803"/>
                <a:gd name="connsiteX1-123" fmla="*/ 1412807 w 1412807"/>
                <a:gd name="connsiteY1-124" fmla="*/ 0 h 2045803"/>
                <a:gd name="connsiteX2-125" fmla="*/ 1412807 w 1412807"/>
                <a:gd name="connsiteY2-126" fmla="*/ 2045803 h 2045803"/>
                <a:gd name="connsiteX3-127" fmla="*/ 6715 w 1412807"/>
                <a:gd name="connsiteY3-128" fmla="*/ 1621006 h 2045803"/>
                <a:gd name="connsiteX4-129" fmla="*/ 0 w 1412807"/>
                <a:gd name="connsiteY4-130" fmla="*/ 0 h 2045803"/>
                <a:gd name="connsiteX0-131" fmla="*/ 1472 w 1414279"/>
                <a:gd name="connsiteY0-132" fmla="*/ 0 h 2045803"/>
                <a:gd name="connsiteX1-133" fmla="*/ 1414279 w 1414279"/>
                <a:gd name="connsiteY1-134" fmla="*/ 0 h 2045803"/>
                <a:gd name="connsiteX2-135" fmla="*/ 1414279 w 1414279"/>
                <a:gd name="connsiteY2-136" fmla="*/ 2045803 h 2045803"/>
                <a:gd name="connsiteX3-137" fmla="*/ 3424 w 1414279"/>
                <a:gd name="connsiteY3-138" fmla="*/ 1561474 h 2045803"/>
                <a:gd name="connsiteX4-139" fmla="*/ 1472 w 1414279"/>
                <a:gd name="connsiteY4-140" fmla="*/ 0 h 2045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14279" h="2045803">
                  <a:moveTo>
                    <a:pt x="1472" y="0"/>
                  </a:moveTo>
                  <a:lnTo>
                    <a:pt x="1414279" y="0"/>
                  </a:lnTo>
                  <a:lnTo>
                    <a:pt x="1414279" y="2045803"/>
                  </a:lnTo>
                  <a:lnTo>
                    <a:pt x="3424" y="1561474"/>
                  </a:lnTo>
                  <a:cubicBezTo>
                    <a:pt x="-5243" y="951767"/>
                    <a:pt x="5806" y="618374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lang="ko-KR" altLang="en-US" sz="301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31"/>
            <p:cNvSpPr/>
            <p:nvPr/>
          </p:nvSpPr>
          <p:spPr>
            <a:xfrm>
              <a:off x="1955039" y="1552780"/>
              <a:ext cx="1399862" cy="1313626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-1" fmla="*/ 0 w 1402672"/>
                <a:gd name="connsiteY0-2" fmla="*/ 0 h 870011"/>
                <a:gd name="connsiteX1-3" fmla="*/ 1402672 w 1402672"/>
                <a:gd name="connsiteY1-4" fmla="*/ 26633 h 870011"/>
                <a:gd name="connsiteX2-5" fmla="*/ 1402672 w 1402672"/>
                <a:gd name="connsiteY2-6" fmla="*/ 870011 h 870011"/>
                <a:gd name="connsiteX3-7" fmla="*/ 0 w 1402672"/>
                <a:gd name="connsiteY3-8" fmla="*/ 0 h 870011"/>
                <a:gd name="connsiteX0-9" fmla="*/ 0 w 1402672"/>
                <a:gd name="connsiteY0-10" fmla="*/ 0 h 870011"/>
                <a:gd name="connsiteX1-11" fmla="*/ 1402672 w 1402672"/>
                <a:gd name="connsiteY1-12" fmla="*/ 0 h 870011"/>
                <a:gd name="connsiteX2-13" fmla="*/ 1402672 w 1402672"/>
                <a:gd name="connsiteY2-14" fmla="*/ 870011 h 870011"/>
                <a:gd name="connsiteX3-15" fmla="*/ 0 w 1402672"/>
                <a:gd name="connsiteY3-16" fmla="*/ 0 h 870011"/>
                <a:gd name="connsiteX0-17" fmla="*/ 0 w 1402672"/>
                <a:gd name="connsiteY0-18" fmla="*/ 0 h 825623"/>
                <a:gd name="connsiteX1-19" fmla="*/ 1402672 w 1402672"/>
                <a:gd name="connsiteY1-20" fmla="*/ 0 h 825623"/>
                <a:gd name="connsiteX2-21" fmla="*/ 1402672 w 1402672"/>
                <a:gd name="connsiteY2-22" fmla="*/ 825623 h 825623"/>
                <a:gd name="connsiteX3-23" fmla="*/ 0 w 1402672"/>
                <a:gd name="connsiteY3-24" fmla="*/ 0 h 825623"/>
                <a:gd name="connsiteX0-25" fmla="*/ 0 w 1402672"/>
                <a:gd name="connsiteY0-26" fmla="*/ 0 h 816745"/>
                <a:gd name="connsiteX1-27" fmla="*/ 1402672 w 1402672"/>
                <a:gd name="connsiteY1-28" fmla="*/ 0 h 816745"/>
                <a:gd name="connsiteX2-29" fmla="*/ 1402672 w 1402672"/>
                <a:gd name="connsiteY2-30" fmla="*/ 816745 h 816745"/>
                <a:gd name="connsiteX3-31" fmla="*/ 0 w 1402672"/>
                <a:gd name="connsiteY3-32" fmla="*/ 0 h 816745"/>
                <a:gd name="connsiteX0-33" fmla="*/ 0 w 1420427"/>
                <a:gd name="connsiteY0-34" fmla="*/ 0 h 843378"/>
                <a:gd name="connsiteX1-35" fmla="*/ 1402672 w 1420427"/>
                <a:gd name="connsiteY1-36" fmla="*/ 0 h 843378"/>
                <a:gd name="connsiteX2-37" fmla="*/ 1420427 w 1420427"/>
                <a:gd name="connsiteY2-38" fmla="*/ 843378 h 843378"/>
                <a:gd name="connsiteX3-39" fmla="*/ 0 w 1420427"/>
                <a:gd name="connsiteY3-40" fmla="*/ 0 h 843378"/>
                <a:gd name="connsiteX0-41" fmla="*/ 0 w 1420427"/>
                <a:gd name="connsiteY0-42" fmla="*/ 0 h 807867"/>
                <a:gd name="connsiteX1-43" fmla="*/ 1402672 w 1420427"/>
                <a:gd name="connsiteY1-44" fmla="*/ 0 h 807867"/>
                <a:gd name="connsiteX2-45" fmla="*/ 1420427 w 1420427"/>
                <a:gd name="connsiteY2-46" fmla="*/ 807867 h 807867"/>
                <a:gd name="connsiteX3-47" fmla="*/ 0 w 1420427"/>
                <a:gd name="connsiteY3-48" fmla="*/ 0 h 807867"/>
                <a:gd name="connsiteX0-49" fmla="*/ 0 w 1402672"/>
                <a:gd name="connsiteY0-50" fmla="*/ 0 h 807867"/>
                <a:gd name="connsiteX1-51" fmla="*/ 1402672 w 1402672"/>
                <a:gd name="connsiteY1-52" fmla="*/ 0 h 807867"/>
                <a:gd name="connsiteX2-53" fmla="*/ 1393794 w 1402672"/>
                <a:gd name="connsiteY2-54" fmla="*/ 807867 h 807867"/>
                <a:gd name="connsiteX3-55" fmla="*/ 0 w 1402672"/>
                <a:gd name="connsiteY3-56" fmla="*/ 0 h 807867"/>
                <a:gd name="connsiteX0-57" fmla="*/ 0 w 1407347"/>
                <a:gd name="connsiteY0-58" fmla="*/ 0 h 898873"/>
                <a:gd name="connsiteX1-59" fmla="*/ 1402672 w 1407347"/>
                <a:gd name="connsiteY1-60" fmla="*/ 0 h 898873"/>
                <a:gd name="connsiteX2-61" fmla="*/ 1406795 w 1407347"/>
                <a:gd name="connsiteY2-62" fmla="*/ 898873 h 898873"/>
                <a:gd name="connsiteX3-63" fmla="*/ 0 w 1407347"/>
                <a:gd name="connsiteY3-64" fmla="*/ 0 h 898873"/>
                <a:gd name="connsiteX0-65" fmla="*/ 0 w 1407347"/>
                <a:gd name="connsiteY0-66" fmla="*/ 0 h 898873"/>
                <a:gd name="connsiteX1-67" fmla="*/ 1402672 w 1407347"/>
                <a:gd name="connsiteY1-68" fmla="*/ 0 h 898873"/>
                <a:gd name="connsiteX2-69" fmla="*/ 1406795 w 1407347"/>
                <a:gd name="connsiteY2-70" fmla="*/ 898873 h 898873"/>
                <a:gd name="connsiteX3-71" fmla="*/ 0 w 1407347"/>
                <a:gd name="connsiteY3-72" fmla="*/ 0 h 898873"/>
                <a:gd name="connsiteX0-73" fmla="*/ 0 w 1407347"/>
                <a:gd name="connsiteY0-74" fmla="*/ 0 h 898873"/>
                <a:gd name="connsiteX1-75" fmla="*/ 1402672 w 1407347"/>
                <a:gd name="connsiteY1-76" fmla="*/ 0 h 898873"/>
                <a:gd name="connsiteX2-77" fmla="*/ 1406795 w 1407347"/>
                <a:gd name="connsiteY2-78" fmla="*/ 898873 h 898873"/>
                <a:gd name="connsiteX3-79" fmla="*/ 0 w 1407347"/>
                <a:gd name="connsiteY3-80" fmla="*/ 0 h 898873"/>
                <a:gd name="connsiteX0-81" fmla="*/ 0 w 1407347"/>
                <a:gd name="connsiteY0-82" fmla="*/ 0 h 898873"/>
                <a:gd name="connsiteX1-83" fmla="*/ 1402672 w 1407347"/>
                <a:gd name="connsiteY1-84" fmla="*/ 0 h 898873"/>
                <a:gd name="connsiteX2-85" fmla="*/ 1406795 w 1407347"/>
                <a:gd name="connsiteY2-86" fmla="*/ 898873 h 898873"/>
                <a:gd name="connsiteX3-87" fmla="*/ 0 w 1407347"/>
                <a:gd name="connsiteY3-88" fmla="*/ 0 h 898873"/>
                <a:gd name="connsiteX0-89" fmla="*/ 0 w 1398680"/>
                <a:gd name="connsiteY0-90" fmla="*/ 0 h 1137224"/>
                <a:gd name="connsiteX1-91" fmla="*/ 1394005 w 1398680"/>
                <a:gd name="connsiteY1-92" fmla="*/ 238351 h 1137224"/>
                <a:gd name="connsiteX2-93" fmla="*/ 1398128 w 1398680"/>
                <a:gd name="connsiteY2-94" fmla="*/ 1137224 h 1137224"/>
                <a:gd name="connsiteX3-95" fmla="*/ 0 w 1398680"/>
                <a:gd name="connsiteY3-96" fmla="*/ 0 h 1137224"/>
                <a:gd name="connsiteX0-97" fmla="*/ 0 w 1398680"/>
                <a:gd name="connsiteY0-98" fmla="*/ 0 h 1137224"/>
                <a:gd name="connsiteX1-99" fmla="*/ 1394005 w 1398680"/>
                <a:gd name="connsiteY1-100" fmla="*/ 238351 h 1137224"/>
                <a:gd name="connsiteX2-101" fmla="*/ 1398128 w 1398680"/>
                <a:gd name="connsiteY2-102" fmla="*/ 1137224 h 1137224"/>
                <a:gd name="connsiteX3-103" fmla="*/ 0 w 1398680"/>
                <a:gd name="connsiteY3-104" fmla="*/ 0 h 1137224"/>
                <a:gd name="connsiteX0-105" fmla="*/ 0 w 1398680"/>
                <a:gd name="connsiteY0-106" fmla="*/ 0 h 1137224"/>
                <a:gd name="connsiteX1-107" fmla="*/ 1394005 w 1398680"/>
                <a:gd name="connsiteY1-108" fmla="*/ 238351 h 1137224"/>
                <a:gd name="connsiteX2-109" fmla="*/ 1398128 w 1398680"/>
                <a:gd name="connsiteY2-110" fmla="*/ 1137224 h 1137224"/>
                <a:gd name="connsiteX3-111" fmla="*/ 0 w 1398680"/>
                <a:gd name="connsiteY3-112" fmla="*/ 0 h 1137224"/>
                <a:gd name="connsiteX0-113" fmla="*/ 50 w 1398730"/>
                <a:gd name="connsiteY0-114" fmla="*/ 0 h 1137224"/>
                <a:gd name="connsiteX1-115" fmla="*/ 1394055 w 1398730"/>
                <a:gd name="connsiteY1-116" fmla="*/ 238351 h 1137224"/>
                <a:gd name="connsiteX2-117" fmla="*/ 1398178 w 1398730"/>
                <a:gd name="connsiteY2-118" fmla="*/ 1137224 h 1137224"/>
                <a:gd name="connsiteX3-119" fmla="*/ 50 w 1398730"/>
                <a:gd name="connsiteY3-120" fmla="*/ 0 h 1137224"/>
                <a:gd name="connsiteX0-121" fmla="*/ 50 w 1402914"/>
                <a:gd name="connsiteY0-122" fmla="*/ 0 h 1145892"/>
                <a:gd name="connsiteX1-123" fmla="*/ 1394055 w 1402914"/>
                <a:gd name="connsiteY1-124" fmla="*/ 238351 h 1145892"/>
                <a:gd name="connsiteX2-125" fmla="*/ 1402511 w 1402914"/>
                <a:gd name="connsiteY2-126" fmla="*/ 1145892 h 1145892"/>
                <a:gd name="connsiteX3-127" fmla="*/ 50 w 1402914"/>
                <a:gd name="connsiteY3-128" fmla="*/ 0 h 1145892"/>
                <a:gd name="connsiteX0-129" fmla="*/ 51 w 1402915"/>
                <a:gd name="connsiteY0-130" fmla="*/ 0 h 1145892"/>
                <a:gd name="connsiteX1-131" fmla="*/ 1394056 w 1402915"/>
                <a:gd name="connsiteY1-132" fmla="*/ 238351 h 1145892"/>
                <a:gd name="connsiteX2-133" fmla="*/ 1402512 w 1402915"/>
                <a:gd name="connsiteY2-134" fmla="*/ 1145892 h 1145892"/>
                <a:gd name="connsiteX3-135" fmla="*/ 51 w 1402915"/>
                <a:gd name="connsiteY3-136" fmla="*/ 0 h 1145892"/>
                <a:gd name="connsiteX0-137" fmla="*/ 53 w 1402917"/>
                <a:gd name="connsiteY0-138" fmla="*/ 0 h 1145892"/>
                <a:gd name="connsiteX1-139" fmla="*/ 1394058 w 1402917"/>
                <a:gd name="connsiteY1-140" fmla="*/ 238351 h 1145892"/>
                <a:gd name="connsiteX2-141" fmla="*/ 1402514 w 1402917"/>
                <a:gd name="connsiteY2-142" fmla="*/ 1145892 h 1145892"/>
                <a:gd name="connsiteX3-143" fmla="*/ 53 w 1402917"/>
                <a:gd name="connsiteY3-144" fmla="*/ 0 h 1145892"/>
                <a:gd name="connsiteX0-145" fmla="*/ 52 w 1402916"/>
                <a:gd name="connsiteY0-146" fmla="*/ 0 h 1145892"/>
                <a:gd name="connsiteX1-147" fmla="*/ 1394057 w 1402916"/>
                <a:gd name="connsiteY1-148" fmla="*/ 238351 h 1145892"/>
                <a:gd name="connsiteX2-149" fmla="*/ 1402513 w 1402916"/>
                <a:gd name="connsiteY2-150" fmla="*/ 1145892 h 1145892"/>
                <a:gd name="connsiteX3-151" fmla="*/ 52 w 1402916"/>
                <a:gd name="connsiteY3-152" fmla="*/ 0 h 1145892"/>
                <a:gd name="connsiteX0-153" fmla="*/ 52 w 1402513"/>
                <a:gd name="connsiteY0-154" fmla="*/ 0 h 1145892"/>
                <a:gd name="connsiteX1-155" fmla="*/ 1394057 w 1402513"/>
                <a:gd name="connsiteY1-156" fmla="*/ 238351 h 1145892"/>
                <a:gd name="connsiteX2-157" fmla="*/ 1402513 w 1402513"/>
                <a:gd name="connsiteY2-158" fmla="*/ 1145892 h 1145892"/>
                <a:gd name="connsiteX3-159" fmla="*/ 52 w 1402513"/>
                <a:gd name="connsiteY3-160" fmla="*/ 0 h 1145892"/>
                <a:gd name="connsiteX0-161" fmla="*/ 52 w 1406847"/>
                <a:gd name="connsiteY0-162" fmla="*/ 0 h 1150225"/>
                <a:gd name="connsiteX1-163" fmla="*/ 1394057 w 1406847"/>
                <a:gd name="connsiteY1-164" fmla="*/ 238351 h 1150225"/>
                <a:gd name="connsiteX2-165" fmla="*/ 1406847 w 1406847"/>
                <a:gd name="connsiteY2-166" fmla="*/ 1150225 h 1150225"/>
                <a:gd name="connsiteX3-167" fmla="*/ 52 w 1406847"/>
                <a:gd name="connsiteY3-168" fmla="*/ 0 h 1150225"/>
                <a:gd name="connsiteX0-169" fmla="*/ 0 w 1406795"/>
                <a:gd name="connsiteY0-170" fmla="*/ 0 h 1150225"/>
                <a:gd name="connsiteX1-171" fmla="*/ 1394005 w 1406795"/>
                <a:gd name="connsiteY1-172" fmla="*/ 238351 h 1150225"/>
                <a:gd name="connsiteX2-173" fmla="*/ 1406795 w 1406795"/>
                <a:gd name="connsiteY2-174" fmla="*/ 1150225 h 1150225"/>
                <a:gd name="connsiteX3-175" fmla="*/ 0 w 1406795"/>
                <a:gd name="connsiteY3-176" fmla="*/ 0 h 1150225"/>
                <a:gd name="connsiteX0-177" fmla="*/ 0 w 1394005"/>
                <a:gd name="connsiteY0-178" fmla="*/ 0 h 1106889"/>
                <a:gd name="connsiteX1-179" fmla="*/ 1394005 w 1394005"/>
                <a:gd name="connsiteY1-180" fmla="*/ 238351 h 1106889"/>
                <a:gd name="connsiteX2-181" fmla="*/ 1255117 w 1394005"/>
                <a:gd name="connsiteY2-182" fmla="*/ 1106889 h 1106889"/>
                <a:gd name="connsiteX3-183" fmla="*/ 0 w 1394005"/>
                <a:gd name="connsiteY3-184" fmla="*/ 0 h 1106889"/>
                <a:gd name="connsiteX0-185" fmla="*/ 0 w 1394005"/>
                <a:gd name="connsiteY0-186" fmla="*/ 0 h 1106889"/>
                <a:gd name="connsiteX1-187" fmla="*/ 1394005 w 1394005"/>
                <a:gd name="connsiteY1-188" fmla="*/ 238351 h 1106889"/>
                <a:gd name="connsiteX2-189" fmla="*/ 1255117 w 1394005"/>
                <a:gd name="connsiteY2-190" fmla="*/ 1106889 h 1106889"/>
                <a:gd name="connsiteX3-191" fmla="*/ 0 w 1394005"/>
                <a:gd name="connsiteY3-192" fmla="*/ 0 h 1106889"/>
                <a:gd name="connsiteX0-193" fmla="*/ 0 w 1394005"/>
                <a:gd name="connsiteY0-194" fmla="*/ 0 h 1106889"/>
                <a:gd name="connsiteX1-195" fmla="*/ 1394005 w 1394005"/>
                <a:gd name="connsiteY1-196" fmla="*/ 238351 h 1106889"/>
                <a:gd name="connsiteX2-197" fmla="*/ 1255117 w 1394005"/>
                <a:gd name="connsiteY2-198" fmla="*/ 1106889 h 1106889"/>
                <a:gd name="connsiteX3-199" fmla="*/ 0 w 1394005"/>
                <a:gd name="connsiteY3-200" fmla="*/ 0 h 1106889"/>
                <a:gd name="connsiteX0-201" fmla="*/ 0 w 1394005"/>
                <a:gd name="connsiteY0-202" fmla="*/ 0 h 1106889"/>
                <a:gd name="connsiteX1-203" fmla="*/ 1394005 w 1394005"/>
                <a:gd name="connsiteY1-204" fmla="*/ 238351 h 1106889"/>
                <a:gd name="connsiteX2-205" fmla="*/ 1255117 w 1394005"/>
                <a:gd name="connsiteY2-206" fmla="*/ 1106889 h 1106889"/>
                <a:gd name="connsiteX3-207" fmla="*/ 0 w 1394005"/>
                <a:gd name="connsiteY3-208" fmla="*/ 0 h 1106889"/>
                <a:gd name="connsiteX0-209" fmla="*/ 0 w 1394005"/>
                <a:gd name="connsiteY0-210" fmla="*/ 0 h 1106889"/>
                <a:gd name="connsiteX1-211" fmla="*/ 1394005 w 1394005"/>
                <a:gd name="connsiteY1-212" fmla="*/ 238351 h 1106889"/>
                <a:gd name="connsiteX2-213" fmla="*/ 1255117 w 1394005"/>
                <a:gd name="connsiteY2-214" fmla="*/ 1106889 h 1106889"/>
                <a:gd name="connsiteX3-215" fmla="*/ 0 w 1394005"/>
                <a:gd name="connsiteY3-216" fmla="*/ 0 h 1106889"/>
                <a:gd name="connsiteX0-217" fmla="*/ 0 w 1394005"/>
                <a:gd name="connsiteY0-218" fmla="*/ 0 h 1106889"/>
                <a:gd name="connsiteX1-219" fmla="*/ 1394005 w 1394005"/>
                <a:gd name="connsiteY1-220" fmla="*/ 238351 h 1106889"/>
                <a:gd name="connsiteX2-221" fmla="*/ 1255117 w 1394005"/>
                <a:gd name="connsiteY2-222" fmla="*/ 1106889 h 1106889"/>
                <a:gd name="connsiteX3-223" fmla="*/ 0 w 1394005"/>
                <a:gd name="connsiteY3-224" fmla="*/ 0 h 1106889"/>
                <a:gd name="connsiteX0-225" fmla="*/ 0 w 1394005"/>
                <a:gd name="connsiteY0-226" fmla="*/ 0 h 1106889"/>
                <a:gd name="connsiteX1-227" fmla="*/ 1394005 w 1394005"/>
                <a:gd name="connsiteY1-228" fmla="*/ 238351 h 1106889"/>
                <a:gd name="connsiteX2-229" fmla="*/ 1255117 w 1394005"/>
                <a:gd name="connsiteY2-230" fmla="*/ 1106889 h 1106889"/>
                <a:gd name="connsiteX3-231" fmla="*/ 0 w 1394005"/>
                <a:gd name="connsiteY3-232" fmla="*/ 0 h 1106889"/>
                <a:gd name="connsiteX0-233" fmla="*/ 0 w 1394005"/>
                <a:gd name="connsiteY0-234" fmla="*/ 0 h 1106889"/>
                <a:gd name="connsiteX1-235" fmla="*/ 1394005 w 1394005"/>
                <a:gd name="connsiteY1-236" fmla="*/ 238351 h 1106889"/>
                <a:gd name="connsiteX2-237" fmla="*/ 1255117 w 1394005"/>
                <a:gd name="connsiteY2-238" fmla="*/ 1106889 h 1106889"/>
                <a:gd name="connsiteX3-239" fmla="*/ 0 w 1394005"/>
                <a:gd name="connsiteY3-240" fmla="*/ 0 h 1106889"/>
                <a:gd name="connsiteX0-241" fmla="*/ 0 w 1398338"/>
                <a:gd name="connsiteY0-242" fmla="*/ 0 h 1106889"/>
                <a:gd name="connsiteX1-243" fmla="*/ 1398338 w 1398338"/>
                <a:gd name="connsiteY1-244" fmla="*/ 251352 h 1106889"/>
                <a:gd name="connsiteX2-245" fmla="*/ 1255117 w 1398338"/>
                <a:gd name="connsiteY2-246" fmla="*/ 1106889 h 1106889"/>
                <a:gd name="connsiteX3-247" fmla="*/ 0 w 1398338"/>
                <a:gd name="connsiteY3-248" fmla="*/ 0 h 1106889"/>
                <a:gd name="connsiteX0-249" fmla="*/ 0 w 1402671"/>
                <a:gd name="connsiteY0-250" fmla="*/ 0 h 1106889"/>
                <a:gd name="connsiteX1-251" fmla="*/ 1402671 w 1402671"/>
                <a:gd name="connsiteY1-252" fmla="*/ 247018 h 1106889"/>
                <a:gd name="connsiteX2-253" fmla="*/ 1255117 w 1402671"/>
                <a:gd name="connsiteY2-254" fmla="*/ 1106889 h 1106889"/>
                <a:gd name="connsiteX3-255" fmla="*/ 0 w 1402671"/>
                <a:gd name="connsiteY3-256" fmla="*/ 0 h 1106889"/>
                <a:gd name="connsiteX0-257" fmla="*/ 0 w 1402671"/>
                <a:gd name="connsiteY0-258" fmla="*/ 0 h 1106889"/>
                <a:gd name="connsiteX1-259" fmla="*/ 1402671 w 1402671"/>
                <a:gd name="connsiteY1-260" fmla="*/ 247018 h 1106889"/>
                <a:gd name="connsiteX2-261" fmla="*/ 1255117 w 1402671"/>
                <a:gd name="connsiteY2-262" fmla="*/ 1106889 h 1106889"/>
                <a:gd name="connsiteX3-263" fmla="*/ 0 w 1402671"/>
                <a:gd name="connsiteY3-264" fmla="*/ 0 h 1106889"/>
                <a:gd name="connsiteX0-265" fmla="*/ 0 w 1402671"/>
                <a:gd name="connsiteY0-266" fmla="*/ 0 h 1085221"/>
                <a:gd name="connsiteX1-267" fmla="*/ 1402671 w 1402671"/>
                <a:gd name="connsiteY1-268" fmla="*/ 247018 h 1085221"/>
                <a:gd name="connsiteX2-269" fmla="*/ 1263785 w 1402671"/>
                <a:gd name="connsiteY2-270" fmla="*/ 1085221 h 1085221"/>
                <a:gd name="connsiteX3-271" fmla="*/ 0 w 1402671"/>
                <a:gd name="connsiteY3-272" fmla="*/ 0 h 1085221"/>
                <a:gd name="connsiteX0-273" fmla="*/ 0 w 1402671"/>
                <a:gd name="connsiteY0-274" fmla="*/ 0 h 1080887"/>
                <a:gd name="connsiteX1-275" fmla="*/ 1402671 w 1402671"/>
                <a:gd name="connsiteY1-276" fmla="*/ 247018 h 1080887"/>
                <a:gd name="connsiteX2-277" fmla="*/ 1246450 w 1402671"/>
                <a:gd name="connsiteY2-278" fmla="*/ 1080887 h 1080887"/>
                <a:gd name="connsiteX3-279" fmla="*/ 0 w 1402671"/>
                <a:gd name="connsiteY3-280" fmla="*/ 0 h 1080887"/>
                <a:gd name="connsiteX0-281" fmla="*/ 0 w 1402671"/>
                <a:gd name="connsiteY0-282" fmla="*/ 0 h 1067887"/>
                <a:gd name="connsiteX1-283" fmla="*/ 1402671 w 1402671"/>
                <a:gd name="connsiteY1-284" fmla="*/ 247018 h 1067887"/>
                <a:gd name="connsiteX2-285" fmla="*/ 1263784 w 1402671"/>
                <a:gd name="connsiteY2-286" fmla="*/ 1067887 h 1067887"/>
                <a:gd name="connsiteX3-287" fmla="*/ 0 w 1402671"/>
                <a:gd name="connsiteY3-288" fmla="*/ 0 h 1067887"/>
                <a:gd name="connsiteX0-289" fmla="*/ 0 w 1402671"/>
                <a:gd name="connsiteY0-290" fmla="*/ 0 h 1067887"/>
                <a:gd name="connsiteX1-291" fmla="*/ 1402671 w 1402671"/>
                <a:gd name="connsiteY1-292" fmla="*/ 247018 h 1067887"/>
                <a:gd name="connsiteX2-293" fmla="*/ 1263784 w 1402671"/>
                <a:gd name="connsiteY2-294" fmla="*/ 1067887 h 1067887"/>
                <a:gd name="connsiteX3-295" fmla="*/ 0 w 1402671"/>
                <a:gd name="connsiteY3-296" fmla="*/ 0 h 1067887"/>
                <a:gd name="connsiteX0-297" fmla="*/ 0 w 1402671"/>
                <a:gd name="connsiteY0-298" fmla="*/ 0 h 1085222"/>
                <a:gd name="connsiteX1-299" fmla="*/ 1402671 w 1402671"/>
                <a:gd name="connsiteY1-300" fmla="*/ 247018 h 1085222"/>
                <a:gd name="connsiteX2-301" fmla="*/ 1255116 w 1402671"/>
                <a:gd name="connsiteY2-302" fmla="*/ 1085222 h 1085222"/>
                <a:gd name="connsiteX3-303" fmla="*/ 0 w 1402671"/>
                <a:gd name="connsiteY3-304" fmla="*/ 0 h 1085222"/>
                <a:gd name="connsiteX0-305" fmla="*/ 0 w 1402671"/>
                <a:gd name="connsiteY0-306" fmla="*/ 0 h 1085222"/>
                <a:gd name="connsiteX1-307" fmla="*/ 1402671 w 1402671"/>
                <a:gd name="connsiteY1-308" fmla="*/ 247018 h 1085222"/>
                <a:gd name="connsiteX2-309" fmla="*/ 1255116 w 1402671"/>
                <a:gd name="connsiteY2-310" fmla="*/ 1085222 h 1085222"/>
                <a:gd name="connsiteX3-311" fmla="*/ 0 w 1402671"/>
                <a:gd name="connsiteY3-312" fmla="*/ 0 h 1085222"/>
                <a:gd name="connsiteX0-313" fmla="*/ 0 w 1402671"/>
                <a:gd name="connsiteY0-314" fmla="*/ 0 h 1085222"/>
                <a:gd name="connsiteX1-315" fmla="*/ 1402671 w 1402671"/>
                <a:gd name="connsiteY1-316" fmla="*/ 247018 h 1085222"/>
                <a:gd name="connsiteX2-317" fmla="*/ 1255116 w 1402671"/>
                <a:gd name="connsiteY2-318" fmla="*/ 1085222 h 1085222"/>
                <a:gd name="connsiteX3-319" fmla="*/ 0 w 1402671"/>
                <a:gd name="connsiteY3-320" fmla="*/ 0 h 1085222"/>
                <a:gd name="connsiteX0-321" fmla="*/ 0 w 1402671"/>
                <a:gd name="connsiteY0-322" fmla="*/ 0 h 1085222"/>
                <a:gd name="connsiteX1-323" fmla="*/ 1402671 w 1402671"/>
                <a:gd name="connsiteY1-324" fmla="*/ 247018 h 1085222"/>
                <a:gd name="connsiteX2-325" fmla="*/ 1255116 w 1402671"/>
                <a:gd name="connsiteY2-326" fmla="*/ 1085222 h 1085222"/>
                <a:gd name="connsiteX3-327" fmla="*/ 0 w 1402671"/>
                <a:gd name="connsiteY3-328" fmla="*/ 0 h 1085222"/>
                <a:gd name="connsiteX0-329" fmla="*/ 0 w 1402671"/>
                <a:gd name="connsiteY0-330" fmla="*/ 0 h 1085222"/>
                <a:gd name="connsiteX1-331" fmla="*/ 1402671 w 1402671"/>
                <a:gd name="connsiteY1-332" fmla="*/ 247018 h 1085222"/>
                <a:gd name="connsiteX2-333" fmla="*/ 1255116 w 1402671"/>
                <a:gd name="connsiteY2-334" fmla="*/ 1085222 h 1085222"/>
                <a:gd name="connsiteX3-335" fmla="*/ 0 w 1402671"/>
                <a:gd name="connsiteY3-336" fmla="*/ 0 h 1085222"/>
                <a:gd name="connsiteX0-337" fmla="*/ 0 w 1402671"/>
                <a:gd name="connsiteY0-338" fmla="*/ 0 h 1085222"/>
                <a:gd name="connsiteX1-339" fmla="*/ 1402671 w 1402671"/>
                <a:gd name="connsiteY1-340" fmla="*/ 247018 h 1085222"/>
                <a:gd name="connsiteX2-341" fmla="*/ 1255116 w 1402671"/>
                <a:gd name="connsiteY2-342" fmla="*/ 1085222 h 1085222"/>
                <a:gd name="connsiteX3-343" fmla="*/ 0 w 1402671"/>
                <a:gd name="connsiteY3-344" fmla="*/ 0 h 1085222"/>
                <a:gd name="connsiteX0-345" fmla="*/ 0 w 1402671"/>
                <a:gd name="connsiteY0-346" fmla="*/ 0 h 1085222"/>
                <a:gd name="connsiteX1-347" fmla="*/ 1402671 w 1402671"/>
                <a:gd name="connsiteY1-348" fmla="*/ 247018 h 1085222"/>
                <a:gd name="connsiteX2-349" fmla="*/ 1255116 w 1402671"/>
                <a:gd name="connsiteY2-350" fmla="*/ 1085222 h 1085222"/>
                <a:gd name="connsiteX3-351" fmla="*/ 0 w 1402671"/>
                <a:gd name="connsiteY3-352" fmla="*/ 0 h 1085222"/>
                <a:gd name="connsiteX0-353" fmla="*/ 0 w 1402671"/>
                <a:gd name="connsiteY0-354" fmla="*/ 0 h 1085222"/>
                <a:gd name="connsiteX1-355" fmla="*/ 1402671 w 1402671"/>
                <a:gd name="connsiteY1-356" fmla="*/ 247018 h 1085222"/>
                <a:gd name="connsiteX2-357" fmla="*/ 1255116 w 1402671"/>
                <a:gd name="connsiteY2-358" fmla="*/ 1085222 h 1085222"/>
                <a:gd name="connsiteX3-359" fmla="*/ 0 w 1402671"/>
                <a:gd name="connsiteY3-360" fmla="*/ 0 h 1085222"/>
                <a:gd name="connsiteX0-361" fmla="*/ 0 w 1407005"/>
                <a:gd name="connsiteY0-362" fmla="*/ 0 h 1137226"/>
                <a:gd name="connsiteX1-363" fmla="*/ 1407005 w 1407005"/>
                <a:gd name="connsiteY1-364" fmla="*/ 299022 h 1137226"/>
                <a:gd name="connsiteX2-365" fmla="*/ 1259450 w 1407005"/>
                <a:gd name="connsiteY2-366" fmla="*/ 1137226 h 1137226"/>
                <a:gd name="connsiteX3-367" fmla="*/ 0 w 1407005"/>
                <a:gd name="connsiteY3-368" fmla="*/ 0 h 1137226"/>
                <a:gd name="connsiteX0-369" fmla="*/ 0 w 1407005"/>
                <a:gd name="connsiteY0-370" fmla="*/ 0 h 1137226"/>
                <a:gd name="connsiteX1-371" fmla="*/ 1407005 w 1407005"/>
                <a:gd name="connsiteY1-372" fmla="*/ 299022 h 1137226"/>
                <a:gd name="connsiteX2-373" fmla="*/ 1259450 w 1407005"/>
                <a:gd name="connsiteY2-374" fmla="*/ 1137226 h 1137226"/>
                <a:gd name="connsiteX3-375" fmla="*/ 0 w 1407005"/>
                <a:gd name="connsiteY3-376" fmla="*/ 0 h 1137226"/>
                <a:gd name="connsiteX0-377" fmla="*/ 0 w 1407005"/>
                <a:gd name="connsiteY0-378" fmla="*/ 0 h 1137226"/>
                <a:gd name="connsiteX1-379" fmla="*/ 1407005 w 1407005"/>
                <a:gd name="connsiteY1-380" fmla="*/ 299022 h 1137226"/>
                <a:gd name="connsiteX2-381" fmla="*/ 1259450 w 1407005"/>
                <a:gd name="connsiteY2-382" fmla="*/ 1137226 h 1137226"/>
                <a:gd name="connsiteX3-383" fmla="*/ 0 w 1407005"/>
                <a:gd name="connsiteY3-384" fmla="*/ 0 h 1137226"/>
                <a:gd name="connsiteX0-385" fmla="*/ 0 w 1407005"/>
                <a:gd name="connsiteY0-386" fmla="*/ 0 h 1119891"/>
                <a:gd name="connsiteX1-387" fmla="*/ 1407005 w 1407005"/>
                <a:gd name="connsiteY1-388" fmla="*/ 299022 h 1119891"/>
                <a:gd name="connsiteX2-389" fmla="*/ 1220447 w 1407005"/>
                <a:gd name="connsiteY2-390" fmla="*/ 1119891 h 1119891"/>
                <a:gd name="connsiteX3-391" fmla="*/ 0 w 1407005"/>
                <a:gd name="connsiteY3-392" fmla="*/ 0 h 1119891"/>
                <a:gd name="connsiteX0-393" fmla="*/ 0 w 1407005"/>
                <a:gd name="connsiteY0-394" fmla="*/ 0 h 1119891"/>
                <a:gd name="connsiteX1-395" fmla="*/ 1407005 w 1407005"/>
                <a:gd name="connsiteY1-396" fmla="*/ 299022 h 1119891"/>
                <a:gd name="connsiteX2-397" fmla="*/ 1220447 w 1407005"/>
                <a:gd name="connsiteY2-398" fmla="*/ 1119891 h 1119891"/>
                <a:gd name="connsiteX3-399" fmla="*/ 0 w 1407005"/>
                <a:gd name="connsiteY3-400" fmla="*/ 0 h 1119891"/>
                <a:gd name="connsiteX0-401" fmla="*/ 0 w 1407005"/>
                <a:gd name="connsiteY0-402" fmla="*/ 0 h 1119891"/>
                <a:gd name="connsiteX1-403" fmla="*/ 1407005 w 1407005"/>
                <a:gd name="connsiteY1-404" fmla="*/ 299022 h 1119891"/>
                <a:gd name="connsiteX2-405" fmla="*/ 1220447 w 1407005"/>
                <a:gd name="connsiteY2-406" fmla="*/ 1119891 h 1119891"/>
                <a:gd name="connsiteX3-407" fmla="*/ 0 w 1407005"/>
                <a:gd name="connsiteY3-408" fmla="*/ 0 h 1119891"/>
                <a:gd name="connsiteX0-409" fmla="*/ 0 w 1407005"/>
                <a:gd name="connsiteY0-410" fmla="*/ 0 h 1179268"/>
                <a:gd name="connsiteX1-411" fmla="*/ 1407005 w 1407005"/>
                <a:gd name="connsiteY1-412" fmla="*/ 299022 h 1179268"/>
                <a:gd name="connsiteX2-413" fmla="*/ 1345138 w 1407005"/>
                <a:gd name="connsiteY2-414" fmla="*/ 1179268 h 1179268"/>
                <a:gd name="connsiteX3-415" fmla="*/ 0 w 1407005"/>
                <a:gd name="connsiteY3-416" fmla="*/ 0 h 1179268"/>
                <a:gd name="connsiteX0-417" fmla="*/ 0 w 1407005"/>
                <a:gd name="connsiteY0-418" fmla="*/ 0 h 1179268"/>
                <a:gd name="connsiteX1-419" fmla="*/ 1407005 w 1407005"/>
                <a:gd name="connsiteY1-420" fmla="*/ 299022 h 1179268"/>
                <a:gd name="connsiteX2-421" fmla="*/ 1345138 w 1407005"/>
                <a:gd name="connsiteY2-422" fmla="*/ 1179268 h 1179268"/>
                <a:gd name="connsiteX3-423" fmla="*/ 0 w 1407005"/>
                <a:gd name="connsiteY3-424" fmla="*/ 0 h 1179268"/>
                <a:gd name="connsiteX0-425" fmla="*/ 0 w 1407005"/>
                <a:gd name="connsiteY0-426" fmla="*/ 0 h 1191143"/>
                <a:gd name="connsiteX1-427" fmla="*/ 1407005 w 1407005"/>
                <a:gd name="connsiteY1-428" fmla="*/ 299022 h 1191143"/>
                <a:gd name="connsiteX2-429" fmla="*/ 1374827 w 1407005"/>
                <a:gd name="connsiteY2-430" fmla="*/ 1191143 h 1191143"/>
                <a:gd name="connsiteX3-431" fmla="*/ 0 w 1407005"/>
                <a:gd name="connsiteY3-432" fmla="*/ 0 h 1191143"/>
                <a:gd name="connsiteX0-433" fmla="*/ 0 w 1407005"/>
                <a:gd name="connsiteY0-434" fmla="*/ 0 h 1191143"/>
                <a:gd name="connsiteX1-435" fmla="*/ 1407005 w 1407005"/>
                <a:gd name="connsiteY1-436" fmla="*/ 299022 h 1191143"/>
                <a:gd name="connsiteX2-437" fmla="*/ 1374827 w 1407005"/>
                <a:gd name="connsiteY2-438" fmla="*/ 1191143 h 1191143"/>
                <a:gd name="connsiteX3-439" fmla="*/ 0 w 1407005"/>
                <a:gd name="connsiteY3-440" fmla="*/ 0 h 1191143"/>
                <a:gd name="connsiteX0-441" fmla="*/ 0 w 1407005"/>
                <a:gd name="connsiteY0-442" fmla="*/ 0 h 1191143"/>
                <a:gd name="connsiteX1-443" fmla="*/ 1407005 w 1407005"/>
                <a:gd name="connsiteY1-444" fmla="*/ 299022 h 1191143"/>
                <a:gd name="connsiteX2-445" fmla="*/ 1374827 w 1407005"/>
                <a:gd name="connsiteY2-446" fmla="*/ 1191143 h 1191143"/>
                <a:gd name="connsiteX3-447" fmla="*/ 0 w 1407005"/>
                <a:gd name="connsiteY3-448" fmla="*/ 0 h 1191143"/>
                <a:gd name="connsiteX0-449" fmla="*/ 0 w 1407005"/>
                <a:gd name="connsiteY0-450" fmla="*/ 0 h 1191143"/>
                <a:gd name="connsiteX1-451" fmla="*/ 1407005 w 1407005"/>
                <a:gd name="connsiteY1-452" fmla="*/ 299022 h 1191143"/>
                <a:gd name="connsiteX2-453" fmla="*/ 1374827 w 1407005"/>
                <a:gd name="connsiteY2-454" fmla="*/ 1191143 h 1191143"/>
                <a:gd name="connsiteX3-455" fmla="*/ 0 w 1407005"/>
                <a:gd name="connsiteY3-456" fmla="*/ 0 h 1191143"/>
                <a:gd name="connsiteX0-457" fmla="*/ 0 w 1407005"/>
                <a:gd name="connsiteY0-458" fmla="*/ 0 h 1214894"/>
                <a:gd name="connsiteX1-459" fmla="*/ 1407005 w 1407005"/>
                <a:gd name="connsiteY1-460" fmla="*/ 299022 h 1214894"/>
                <a:gd name="connsiteX2-461" fmla="*/ 1404515 w 1407005"/>
                <a:gd name="connsiteY2-462" fmla="*/ 1214894 h 1214894"/>
                <a:gd name="connsiteX3-463" fmla="*/ 0 w 1407005"/>
                <a:gd name="connsiteY3-464" fmla="*/ 0 h 1214894"/>
                <a:gd name="connsiteX0-465" fmla="*/ 0 w 1409956"/>
                <a:gd name="connsiteY0-466" fmla="*/ 0 h 1214894"/>
                <a:gd name="connsiteX1-467" fmla="*/ 1407005 w 1409956"/>
                <a:gd name="connsiteY1-468" fmla="*/ 299022 h 1214894"/>
                <a:gd name="connsiteX2-469" fmla="*/ 1404515 w 1409956"/>
                <a:gd name="connsiteY2-470" fmla="*/ 1214894 h 1214894"/>
                <a:gd name="connsiteX3-471" fmla="*/ 0 w 1409956"/>
                <a:gd name="connsiteY3-472" fmla="*/ 0 h 1214894"/>
                <a:gd name="connsiteX0-473" fmla="*/ 0 w 1407005"/>
                <a:gd name="connsiteY0-474" fmla="*/ 0 h 1131767"/>
                <a:gd name="connsiteX1-475" fmla="*/ 1407005 w 1407005"/>
                <a:gd name="connsiteY1-476" fmla="*/ 299022 h 1131767"/>
                <a:gd name="connsiteX2-477" fmla="*/ 1285762 w 1407005"/>
                <a:gd name="connsiteY2-478" fmla="*/ 1131767 h 1131767"/>
                <a:gd name="connsiteX3-479" fmla="*/ 0 w 1407005"/>
                <a:gd name="connsiteY3-480" fmla="*/ 0 h 1131767"/>
                <a:gd name="connsiteX0-481" fmla="*/ 0 w 1407005"/>
                <a:gd name="connsiteY0-482" fmla="*/ 0 h 1131767"/>
                <a:gd name="connsiteX1-483" fmla="*/ 1407005 w 1407005"/>
                <a:gd name="connsiteY1-484" fmla="*/ 299022 h 1131767"/>
                <a:gd name="connsiteX2-485" fmla="*/ 1285762 w 1407005"/>
                <a:gd name="connsiteY2-486" fmla="*/ 1131767 h 1131767"/>
                <a:gd name="connsiteX3-487" fmla="*/ 0 w 1407005"/>
                <a:gd name="connsiteY3-488" fmla="*/ 0 h 1131767"/>
                <a:gd name="connsiteX0-489" fmla="*/ 0 w 1407005"/>
                <a:gd name="connsiteY0-490" fmla="*/ 0 h 1131767"/>
                <a:gd name="connsiteX1-491" fmla="*/ 1407005 w 1407005"/>
                <a:gd name="connsiteY1-492" fmla="*/ 299022 h 1131767"/>
                <a:gd name="connsiteX2-493" fmla="*/ 1285762 w 1407005"/>
                <a:gd name="connsiteY2-494" fmla="*/ 1131767 h 1131767"/>
                <a:gd name="connsiteX3-495" fmla="*/ 0 w 1407005"/>
                <a:gd name="connsiteY3-496" fmla="*/ 0 h 1131767"/>
                <a:gd name="connsiteX0-497" fmla="*/ 0 w 1407005"/>
                <a:gd name="connsiteY0-498" fmla="*/ 0 h 1131767"/>
                <a:gd name="connsiteX1-499" fmla="*/ 1407005 w 1407005"/>
                <a:gd name="connsiteY1-500" fmla="*/ 299022 h 1131767"/>
                <a:gd name="connsiteX2-501" fmla="*/ 1285762 w 1407005"/>
                <a:gd name="connsiteY2-502" fmla="*/ 1131767 h 1131767"/>
                <a:gd name="connsiteX3-503" fmla="*/ 0 w 1407005"/>
                <a:gd name="connsiteY3-504" fmla="*/ 0 h 1131767"/>
                <a:gd name="connsiteX0-505" fmla="*/ 0 w 1407005"/>
                <a:gd name="connsiteY0-506" fmla="*/ 0 h 1131767"/>
                <a:gd name="connsiteX1-507" fmla="*/ 1407005 w 1407005"/>
                <a:gd name="connsiteY1-508" fmla="*/ 299022 h 1131767"/>
                <a:gd name="connsiteX2-509" fmla="*/ 1285762 w 1407005"/>
                <a:gd name="connsiteY2-510" fmla="*/ 1131767 h 1131767"/>
                <a:gd name="connsiteX3-511" fmla="*/ 0 w 1407005"/>
                <a:gd name="connsiteY3-512" fmla="*/ 0 h 1131767"/>
                <a:gd name="connsiteX0-513" fmla="*/ 0 w 1407005"/>
                <a:gd name="connsiteY0-514" fmla="*/ 0 h 1131767"/>
                <a:gd name="connsiteX1-515" fmla="*/ 1407005 w 1407005"/>
                <a:gd name="connsiteY1-516" fmla="*/ 299022 h 1131767"/>
                <a:gd name="connsiteX2-517" fmla="*/ 1285762 w 1407005"/>
                <a:gd name="connsiteY2-518" fmla="*/ 1131767 h 1131767"/>
                <a:gd name="connsiteX3-519" fmla="*/ 0 w 1407005"/>
                <a:gd name="connsiteY3-520" fmla="*/ 0 h 1131767"/>
                <a:gd name="connsiteX0-521" fmla="*/ 0 w 1407005"/>
                <a:gd name="connsiteY0-522" fmla="*/ 0 h 1131767"/>
                <a:gd name="connsiteX1-523" fmla="*/ 1407005 w 1407005"/>
                <a:gd name="connsiteY1-524" fmla="*/ 299022 h 1131767"/>
                <a:gd name="connsiteX2-525" fmla="*/ 1285762 w 1407005"/>
                <a:gd name="connsiteY2-526" fmla="*/ 1131767 h 1131767"/>
                <a:gd name="connsiteX3-527" fmla="*/ 0 w 1407005"/>
                <a:gd name="connsiteY3-528" fmla="*/ 0 h 1131767"/>
                <a:gd name="connsiteX0-529" fmla="*/ 0 w 1409386"/>
                <a:gd name="connsiteY0-530" fmla="*/ 0 h 1310361"/>
                <a:gd name="connsiteX1-531" fmla="*/ 1409386 w 1409386"/>
                <a:gd name="connsiteY1-532" fmla="*/ 477616 h 1310361"/>
                <a:gd name="connsiteX2-533" fmla="*/ 1288143 w 1409386"/>
                <a:gd name="connsiteY2-534" fmla="*/ 1310361 h 1310361"/>
                <a:gd name="connsiteX3-535" fmla="*/ 0 w 1409386"/>
                <a:gd name="connsiteY3-536" fmla="*/ 0 h 1310361"/>
                <a:gd name="connsiteX0-537" fmla="*/ 0 w 1409386"/>
                <a:gd name="connsiteY0-538" fmla="*/ 0 h 1310361"/>
                <a:gd name="connsiteX1-539" fmla="*/ 1409386 w 1409386"/>
                <a:gd name="connsiteY1-540" fmla="*/ 477616 h 1310361"/>
                <a:gd name="connsiteX2-541" fmla="*/ 1288143 w 1409386"/>
                <a:gd name="connsiteY2-542" fmla="*/ 1310361 h 1310361"/>
                <a:gd name="connsiteX3-543" fmla="*/ 0 w 1409386"/>
                <a:gd name="connsiteY3-544" fmla="*/ 0 h 1310361"/>
                <a:gd name="connsiteX0-545" fmla="*/ 0 w 1409386"/>
                <a:gd name="connsiteY0-546" fmla="*/ 0 h 1310361"/>
                <a:gd name="connsiteX1-547" fmla="*/ 1409386 w 1409386"/>
                <a:gd name="connsiteY1-548" fmla="*/ 477616 h 1310361"/>
                <a:gd name="connsiteX2-549" fmla="*/ 1288143 w 1409386"/>
                <a:gd name="connsiteY2-550" fmla="*/ 1310361 h 1310361"/>
                <a:gd name="connsiteX3-551" fmla="*/ 0 w 1409386"/>
                <a:gd name="connsiteY3-552" fmla="*/ 0 h 1310361"/>
                <a:gd name="connsiteX0-553" fmla="*/ 0 w 1409386"/>
                <a:gd name="connsiteY0-554" fmla="*/ 0 h 1310361"/>
                <a:gd name="connsiteX1-555" fmla="*/ 1409386 w 1409386"/>
                <a:gd name="connsiteY1-556" fmla="*/ 477616 h 1310361"/>
                <a:gd name="connsiteX2-557" fmla="*/ 1295287 w 1409386"/>
                <a:gd name="connsiteY2-558" fmla="*/ 1310361 h 1310361"/>
                <a:gd name="connsiteX3-559" fmla="*/ 0 w 1409386"/>
                <a:gd name="connsiteY3-560" fmla="*/ 0 h 1310361"/>
                <a:gd name="connsiteX0-561" fmla="*/ 0 w 1409386"/>
                <a:gd name="connsiteY0-562" fmla="*/ 0 h 1310361"/>
                <a:gd name="connsiteX1-563" fmla="*/ 1409386 w 1409386"/>
                <a:gd name="connsiteY1-564" fmla="*/ 477616 h 1310361"/>
                <a:gd name="connsiteX2-565" fmla="*/ 1295287 w 1409386"/>
                <a:gd name="connsiteY2-566" fmla="*/ 1310361 h 1310361"/>
                <a:gd name="connsiteX3-567" fmla="*/ 0 w 1409386"/>
                <a:gd name="connsiteY3-568" fmla="*/ 0 h 1310361"/>
                <a:gd name="connsiteX0-569" fmla="*/ 0 w 1402243"/>
                <a:gd name="connsiteY0-570" fmla="*/ 0 h 1310361"/>
                <a:gd name="connsiteX1-571" fmla="*/ 1402243 w 1402243"/>
                <a:gd name="connsiteY1-572" fmla="*/ 477616 h 1310361"/>
                <a:gd name="connsiteX2-573" fmla="*/ 1288144 w 1402243"/>
                <a:gd name="connsiteY2-574" fmla="*/ 1310361 h 1310361"/>
                <a:gd name="connsiteX3-575" fmla="*/ 0 w 1402243"/>
                <a:gd name="connsiteY3-576" fmla="*/ 0 h 1310361"/>
                <a:gd name="connsiteX0-577" fmla="*/ 0 w 1402243"/>
                <a:gd name="connsiteY0-578" fmla="*/ 0 h 1310361"/>
                <a:gd name="connsiteX1-579" fmla="*/ 1402243 w 1402243"/>
                <a:gd name="connsiteY1-580" fmla="*/ 477616 h 1310361"/>
                <a:gd name="connsiteX2-581" fmla="*/ 1288144 w 1402243"/>
                <a:gd name="connsiteY2-582" fmla="*/ 1310361 h 1310361"/>
                <a:gd name="connsiteX3-583" fmla="*/ 0 w 1402243"/>
                <a:gd name="connsiteY3-584" fmla="*/ 0 h 1310361"/>
                <a:gd name="connsiteX0-585" fmla="*/ 0 w 1402243"/>
                <a:gd name="connsiteY0-586" fmla="*/ 0 h 1310361"/>
                <a:gd name="connsiteX1-587" fmla="*/ 1402243 w 1402243"/>
                <a:gd name="connsiteY1-588" fmla="*/ 477616 h 1310361"/>
                <a:gd name="connsiteX2-589" fmla="*/ 1288144 w 1402243"/>
                <a:gd name="connsiteY2-590" fmla="*/ 1310361 h 1310361"/>
                <a:gd name="connsiteX3-591" fmla="*/ 0 w 1402243"/>
                <a:gd name="connsiteY3-592" fmla="*/ 0 h 1310361"/>
                <a:gd name="connsiteX0-593" fmla="*/ 0 w 1402243"/>
                <a:gd name="connsiteY0-594" fmla="*/ 0 h 1305598"/>
                <a:gd name="connsiteX1-595" fmla="*/ 1402243 w 1402243"/>
                <a:gd name="connsiteY1-596" fmla="*/ 477616 h 1305598"/>
                <a:gd name="connsiteX2-597" fmla="*/ 1292907 w 1402243"/>
                <a:gd name="connsiteY2-598" fmla="*/ 1305598 h 1305598"/>
                <a:gd name="connsiteX3-599" fmla="*/ 0 w 1402243"/>
                <a:gd name="connsiteY3-600" fmla="*/ 0 h 1305598"/>
                <a:gd name="connsiteX0-601" fmla="*/ 34 w 1402277"/>
                <a:gd name="connsiteY0-602" fmla="*/ 0 h 1305598"/>
                <a:gd name="connsiteX1-603" fmla="*/ 1402277 w 1402277"/>
                <a:gd name="connsiteY1-604" fmla="*/ 477616 h 1305598"/>
                <a:gd name="connsiteX2-605" fmla="*/ 1292941 w 1402277"/>
                <a:gd name="connsiteY2-606" fmla="*/ 1305598 h 1305598"/>
                <a:gd name="connsiteX3-607" fmla="*/ 34 w 1402277"/>
                <a:gd name="connsiteY3-608" fmla="*/ 0 h 1305598"/>
                <a:gd name="connsiteX0-609" fmla="*/ 37 w 1402280"/>
                <a:gd name="connsiteY0-610" fmla="*/ 0 h 1305598"/>
                <a:gd name="connsiteX1-611" fmla="*/ 1402280 w 1402280"/>
                <a:gd name="connsiteY1-612" fmla="*/ 477616 h 1305598"/>
                <a:gd name="connsiteX2-613" fmla="*/ 1292944 w 1402280"/>
                <a:gd name="connsiteY2-614" fmla="*/ 1305598 h 1305598"/>
                <a:gd name="connsiteX3-615" fmla="*/ 37 w 1402280"/>
                <a:gd name="connsiteY3-616" fmla="*/ 0 h 1305598"/>
                <a:gd name="connsiteX0-617" fmla="*/ 37 w 1409424"/>
                <a:gd name="connsiteY0-618" fmla="*/ 0 h 1307979"/>
                <a:gd name="connsiteX1-619" fmla="*/ 1409424 w 1409424"/>
                <a:gd name="connsiteY1-620" fmla="*/ 479997 h 1307979"/>
                <a:gd name="connsiteX2-621" fmla="*/ 1300088 w 1409424"/>
                <a:gd name="connsiteY2-622" fmla="*/ 1307979 h 1307979"/>
                <a:gd name="connsiteX3-623" fmla="*/ 37 w 1409424"/>
                <a:gd name="connsiteY3-624" fmla="*/ 0 h 1307979"/>
                <a:gd name="connsiteX0-625" fmla="*/ 0 w 1409387"/>
                <a:gd name="connsiteY0-626" fmla="*/ 0 h 1307979"/>
                <a:gd name="connsiteX1-627" fmla="*/ 1409387 w 1409387"/>
                <a:gd name="connsiteY1-628" fmla="*/ 479997 h 1307979"/>
                <a:gd name="connsiteX2-629" fmla="*/ 1300051 w 1409387"/>
                <a:gd name="connsiteY2-630" fmla="*/ 1307979 h 1307979"/>
                <a:gd name="connsiteX3-631" fmla="*/ 0 w 1409387"/>
                <a:gd name="connsiteY3-632" fmla="*/ 0 h 1307979"/>
                <a:gd name="connsiteX0-633" fmla="*/ 0 w 1409387"/>
                <a:gd name="connsiteY0-634" fmla="*/ 0 h 1307979"/>
                <a:gd name="connsiteX1-635" fmla="*/ 1409387 w 1409387"/>
                <a:gd name="connsiteY1-636" fmla="*/ 479997 h 1307979"/>
                <a:gd name="connsiteX2-637" fmla="*/ 1300051 w 1409387"/>
                <a:gd name="connsiteY2-638" fmla="*/ 1307979 h 1307979"/>
                <a:gd name="connsiteX3-639" fmla="*/ 0 w 1409387"/>
                <a:gd name="connsiteY3-640" fmla="*/ 0 h 1307979"/>
                <a:gd name="connsiteX0-641" fmla="*/ 0 w 1409387"/>
                <a:gd name="connsiteY0-642" fmla="*/ 0 h 1307979"/>
                <a:gd name="connsiteX1-643" fmla="*/ 1409387 w 1409387"/>
                <a:gd name="connsiteY1-644" fmla="*/ 479997 h 1307979"/>
                <a:gd name="connsiteX2-645" fmla="*/ 1300051 w 1409387"/>
                <a:gd name="connsiteY2-646" fmla="*/ 1307979 h 1307979"/>
                <a:gd name="connsiteX3-647" fmla="*/ 0 w 1409387"/>
                <a:gd name="connsiteY3-648" fmla="*/ 0 h 1307979"/>
                <a:gd name="connsiteX0-649" fmla="*/ 0 w 1409387"/>
                <a:gd name="connsiteY0-650" fmla="*/ 0 h 1310360"/>
                <a:gd name="connsiteX1-651" fmla="*/ 1409387 w 1409387"/>
                <a:gd name="connsiteY1-652" fmla="*/ 479997 h 1310360"/>
                <a:gd name="connsiteX2-653" fmla="*/ 1292907 w 1409387"/>
                <a:gd name="connsiteY2-654" fmla="*/ 1310360 h 1310360"/>
                <a:gd name="connsiteX3-655" fmla="*/ 0 w 1409387"/>
                <a:gd name="connsiteY3-656" fmla="*/ 0 h 1310360"/>
                <a:gd name="connsiteX0-657" fmla="*/ 0 w 1409387"/>
                <a:gd name="connsiteY0-658" fmla="*/ 0 h 1310360"/>
                <a:gd name="connsiteX1-659" fmla="*/ 1409387 w 1409387"/>
                <a:gd name="connsiteY1-660" fmla="*/ 479997 h 1310360"/>
                <a:gd name="connsiteX2-661" fmla="*/ 1292907 w 1409387"/>
                <a:gd name="connsiteY2-662" fmla="*/ 1310360 h 1310360"/>
                <a:gd name="connsiteX3-663" fmla="*/ 0 w 1409387"/>
                <a:gd name="connsiteY3-664" fmla="*/ 0 h 1310360"/>
                <a:gd name="connsiteX0-665" fmla="*/ 0 w 1399862"/>
                <a:gd name="connsiteY0-666" fmla="*/ 0 h 1310360"/>
                <a:gd name="connsiteX1-667" fmla="*/ 1399862 w 1399862"/>
                <a:gd name="connsiteY1-668" fmla="*/ 475234 h 1310360"/>
                <a:gd name="connsiteX2-669" fmla="*/ 1292907 w 1399862"/>
                <a:gd name="connsiteY2-670" fmla="*/ 1310360 h 1310360"/>
                <a:gd name="connsiteX3-671" fmla="*/ 0 w 1399862"/>
                <a:gd name="connsiteY3-672" fmla="*/ 0 h 1310360"/>
                <a:gd name="connsiteX0-673" fmla="*/ 0 w 1399862"/>
                <a:gd name="connsiteY0-674" fmla="*/ 0 h 1313626"/>
                <a:gd name="connsiteX1-675" fmla="*/ 1399862 w 1399862"/>
                <a:gd name="connsiteY1-676" fmla="*/ 475234 h 1313626"/>
                <a:gd name="connsiteX2-677" fmla="*/ 1296172 w 1399862"/>
                <a:gd name="connsiteY2-678" fmla="*/ 1313626 h 1313626"/>
                <a:gd name="connsiteX3-679" fmla="*/ 0 w 1399862"/>
                <a:gd name="connsiteY3-680" fmla="*/ 0 h 1313626"/>
                <a:gd name="connsiteX0-681" fmla="*/ 0 w 1399862"/>
                <a:gd name="connsiteY0-682" fmla="*/ 0 h 1313626"/>
                <a:gd name="connsiteX1-683" fmla="*/ 1399862 w 1399862"/>
                <a:gd name="connsiteY1-684" fmla="*/ 475234 h 1313626"/>
                <a:gd name="connsiteX2-685" fmla="*/ 1296172 w 1399862"/>
                <a:gd name="connsiteY2-686" fmla="*/ 1313626 h 1313626"/>
                <a:gd name="connsiteX3-687" fmla="*/ 0 w 1399862"/>
                <a:gd name="connsiteY3-688" fmla="*/ 0 h 13136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99862" h="1313626">
                  <a:moveTo>
                    <a:pt x="0" y="0"/>
                  </a:moveTo>
                  <a:lnTo>
                    <a:pt x="1399862" y="475234"/>
                  </a:lnTo>
                  <a:cubicBezTo>
                    <a:pt x="1333023" y="1022495"/>
                    <a:pt x="1333801" y="1008878"/>
                    <a:pt x="1296172" y="1313626"/>
                  </a:cubicBezTo>
                  <a:cubicBezTo>
                    <a:pt x="1116035" y="1197087"/>
                    <a:pt x="44855" y="66536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30000"/>
                  </a:schemeClr>
                </a:gs>
                <a:gs pos="65000">
                  <a:schemeClr val="accent2"/>
                </a:gs>
                <a:gs pos="100000">
                  <a:schemeClr val="accent2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6053804" y="62224"/>
            <a:ext cx="5325397" cy="3079111"/>
            <a:chOff x="539552" y="-1"/>
            <a:chExt cx="2852268" cy="2926378"/>
          </a:xfrm>
        </p:grpSpPr>
        <p:sp>
          <p:nvSpPr>
            <p:cNvPr id="25" name="Rectangle 23"/>
            <p:cNvSpPr/>
            <p:nvPr/>
          </p:nvSpPr>
          <p:spPr>
            <a:xfrm>
              <a:off x="539552" y="-1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-1" fmla="*/ 0 w 1412807"/>
                <a:gd name="connsiteY0-2" fmla="*/ 0 h 2045803"/>
                <a:gd name="connsiteX1-3" fmla="*/ 1412807 w 1412807"/>
                <a:gd name="connsiteY1-4" fmla="*/ 0 h 2045803"/>
                <a:gd name="connsiteX2-5" fmla="*/ 1412807 w 1412807"/>
                <a:gd name="connsiteY2-6" fmla="*/ 2045803 h 2045803"/>
                <a:gd name="connsiteX3-7" fmla="*/ 13001 w 1412807"/>
                <a:gd name="connsiteY3-8" fmla="*/ 1452093 h 2045803"/>
                <a:gd name="connsiteX4-9" fmla="*/ 0 w 1412807"/>
                <a:gd name="connsiteY4-10" fmla="*/ 0 h 2045803"/>
                <a:gd name="connsiteX0-11" fmla="*/ 0 w 1412807"/>
                <a:gd name="connsiteY0-12" fmla="*/ 0 h 2045803"/>
                <a:gd name="connsiteX1-13" fmla="*/ 1412807 w 1412807"/>
                <a:gd name="connsiteY1-14" fmla="*/ 0 h 2045803"/>
                <a:gd name="connsiteX2-15" fmla="*/ 1412807 w 1412807"/>
                <a:gd name="connsiteY2-16" fmla="*/ 2045803 h 2045803"/>
                <a:gd name="connsiteX3-17" fmla="*/ 21669 w 1412807"/>
                <a:gd name="connsiteY3-18" fmla="*/ 1521432 h 2045803"/>
                <a:gd name="connsiteX4-19" fmla="*/ 0 w 1412807"/>
                <a:gd name="connsiteY4-20" fmla="*/ 0 h 2045803"/>
                <a:gd name="connsiteX0-21" fmla="*/ 0 w 1412807"/>
                <a:gd name="connsiteY0-22" fmla="*/ 0 h 2045803"/>
                <a:gd name="connsiteX1-23" fmla="*/ 1412807 w 1412807"/>
                <a:gd name="connsiteY1-24" fmla="*/ 0 h 2045803"/>
                <a:gd name="connsiteX2-25" fmla="*/ 1412807 w 1412807"/>
                <a:gd name="connsiteY2-26" fmla="*/ 2045803 h 2045803"/>
                <a:gd name="connsiteX3-27" fmla="*/ 13002 w 1412807"/>
                <a:gd name="connsiteY3-28" fmla="*/ 1534433 h 2045803"/>
                <a:gd name="connsiteX4-29" fmla="*/ 0 w 1412807"/>
                <a:gd name="connsiteY4-30" fmla="*/ 0 h 2045803"/>
                <a:gd name="connsiteX0-31" fmla="*/ 0 w 1412807"/>
                <a:gd name="connsiteY0-32" fmla="*/ 0 h 2045803"/>
                <a:gd name="connsiteX1-33" fmla="*/ 1412807 w 1412807"/>
                <a:gd name="connsiteY1-34" fmla="*/ 0 h 2045803"/>
                <a:gd name="connsiteX2-35" fmla="*/ 1412807 w 1412807"/>
                <a:gd name="connsiteY2-36" fmla="*/ 2045803 h 2045803"/>
                <a:gd name="connsiteX3-37" fmla="*/ 4335 w 1412807"/>
                <a:gd name="connsiteY3-38" fmla="*/ 1534433 h 2045803"/>
                <a:gd name="connsiteX4-39" fmla="*/ 0 w 1412807"/>
                <a:gd name="connsiteY4-40" fmla="*/ 0 h 2045803"/>
                <a:gd name="connsiteX0-41" fmla="*/ 0 w 1412807"/>
                <a:gd name="connsiteY0-42" fmla="*/ 0 h 1768449"/>
                <a:gd name="connsiteX1-43" fmla="*/ 1412807 w 1412807"/>
                <a:gd name="connsiteY1-44" fmla="*/ 0 h 1768449"/>
                <a:gd name="connsiteX2-45" fmla="*/ 1412807 w 1412807"/>
                <a:gd name="connsiteY2-46" fmla="*/ 1768449 h 1768449"/>
                <a:gd name="connsiteX3-47" fmla="*/ 4335 w 1412807"/>
                <a:gd name="connsiteY3-48" fmla="*/ 1534433 h 1768449"/>
                <a:gd name="connsiteX4-49" fmla="*/ 0 w 1412807"/>
                <a:gd name="connsiteY4-50" fmla="*/ 0 h 1768449"/>
                <a:gd name="connsiteX0-51" fmla="*/ 0 w 1412807"/>
                <a:gd name="connsiteY0-52" fmla="*/ 0 h 1564768"/>
                <a:gd name="connsiteX1-53" fmla="*/ 1412807 w 1412807"/>
                <a:gd name="connsiteY1-54" fmla="*/ 0 h 1564768"/>
                <a:gd name="connsiteX2-55" fmla="*/ 1412807 w 1412807"/>
                <a:gd name="connsiteY2-56" fmla="*/ 1564768 h 1564768"/>
                <a:gd name="connsiteX3-57" fmla="*/ 4335 w 1412807"/>
                <a:gd name="connsiteY3-58" fmla="*/ 1534433 h 1564768"/>
                <a:gd name="connsiteX4-59" fmla="*/ 0 w 1412807"/>
                <a:gd name="connsiteY4-60" fmla="*/ 0 h 1564768"/>
                <a:gd name="connsiteX0-61" fmla="*/ 0 w 1412807"/>
                <a:gd name="connsiteY0-62" fmla="*/ 0 h 1564768"/>
                <a:gd name="connsiteX1-63" fmla="*/ 1412807 w 1412807"/>
                <a:gd name="connsiteY1-64" fmla="*/ 0 h 1564768"/>
                <a:gd name="connsiteX2-65" fmla="*/ 1412807 w 1412807"/>
                <a:gd name="connsiteY2-66" fmla="*/ 1564768 h 1564768"/>
                <a:gd name="connsiteX3-67" fmla="*/ 8669 w 1412807"/>
                <a:gd name="connsiteY3-68" fmla="*/ 1192074 h 1564768"/>
                <a:gd name="connsiteX4-69" fmla="*/ 0 w 1412807"/>
                <a:gd name="connsiteY4-70" fmla="*/ 0 h 156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ko-KR" altLang="en-US" sz="301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59"/>
            <p:cNvSpPr/>
            <p:nvPr/>
          </p:nvSpPr>
          <p:spPr>
            <a:xfrm>
              <a:off x="554751" y="1168505"/>
              <a:ext cx="2837069" cy="1757872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-1" fmla="*/ 2857558 w 2857558"/>
                <a:gd name="connsiteY0-2" fmla="*/ 933965 h 933965"/>
                <a:gd name="connsiteX1-3" fmla="*/ 1411549 w 2857558"/>
                <a:gd name="connsiteY1-4" fmla="*/ 0 h 933965"/>
                <a:gd name="connsiteX2-5" fmla="*/ 0 w 2857558"/>
                <a:gd name="connsiteY2-6" fmla="*/ 0 h 933965"/>
                <a:gd name="connsiteX3-7" fmla="*/ 2857558 w 2857558"/>
                <a:gd name="connsiteY3-8" fmla="*/ 933965 h 933965"/>
                <a:gd name="connsiteX0-9" fmla="*/ 2857558 w 2857558"/>
                <a:gd name="connsiteY0-10" fmla="*/ 933965 h 933965"/>
                <a:gd name="connsiteX1-11" fmla="*/ 1411549 w 2857558"/>
                <a:gd name="connsiteY1-12" fmla="*/ 0 h 933965"/>
                <a:gd name="connsiteX2-13" fmla="*/ 0 w 2857558"/>
                <a:gd name="connsiteY2-14" fmla="*/ 0 h 933965"/>
                <a:gd name="connsiteX3-15" fmla="*/ 2857558 w 2857558"/>
                <a:gd name="connsiteY3-16" fmla="*/ 933965 h 933965"/>
                <a:gd name="connsiteX0-17" fmla="*/ 2857558 w 2857558"/>
                <a:gd name="connsiteY0-18" fmla="*/ 933965 h 933965"/>
                <a:gd name="connsiteX1-19" fmla="*/ 1411549 w 2857558"/>
                <a:gd name="connsiteY1-20" fmla="*/ 0 h 933965"/>
                <a:gd name="connsiteX2-21" fmla="*/ 0 w 2857558"/>
                <a:gd name="connsiteY2-22" fmla="*/ 0 h 933965"/>
                <a:gd name="connsiteX3-23" fmla="*/ 2857558 w 2857558"/>
                <a:gd name="connsiteY3-24" fmla="*/ 933965 h 933965"/>
                <a:gd name="connsiteX0-25" fmla="*/ 2857558 w 2959190"/>
                <a:gd name="connsiteY0-26" fmla="*/ 933965 h 944130"/>
                <a:gd name="connsiteX1-27" fmla="*/ 2240453 w 2959190"/>
                <a:gd name="connsiteY1-28" fmla="*/ 493532 h 944130"/>
                <a:gd name="connsiteX2-29" fmla="*/ 1411549 w 2959190"/>
                <a:gd name="connsiteY2-30" fmla="*/ 0 h 944130"/>
                <a:gd name="connsiteX3-31" fmla="*/ 0 w 2959190"/>
                <a:gd name="connsiteY3-32" fmla="*/ 0 h 944130"/>
                <a:gd name="connsiteX4" fmla="*/ 2857558 w 2959190"/>
                <a:gd name="connsiteY4" fmla="*/ 933965 h 944130"/>
                <a:gd name="connsiteX0-33" fmla="*/ 2857558 w 2960905"/>
                <a:gd name="connsiteY0-34" fmla="*/ 933965 h 944027"/>
                <a:gd name="connsiteX1-35" fmla="*/ 2257787 w 2960905"/>
                <a:gd name="connsiteY1-36" fmla="*/ 489198 h 944027"/>
                <a:gd name="connsiteX2-37" fmla="*/ 1411549 w 2960905"/>
                <a:gd name="connsiteY2-38" fmla="*/ 0 h 944027"/>
                <a:gd name="connsiteX3-39" fmla="*/ 0 w 2960905"/>
                <a:gd name="connsiteY3-40" fmla="*/ 0 h 944027"/>
                <a:gd name="connsiteX4-41" fmla="*/ 2857558 w 2960905"/>
                <a:gd name="connsiteY4-42" fmla="*/ 933965 h 944027"/>
                <a:gd name="connsiteX0-43" fmla="*/ 2857558 w 2960905"/>
                <a:gd name="connsiteY0-44" fmla="*/ 933965 h 944027"/>
                <a:gd name="connsiteX1-45" fmla="*/ 2257787 w 2960905"/>
                <a:gd name="connsiteY1-46" fmla="*/ 489198 h 944027"/>
                <a:gd name="connsiteX2-47" fmla="*/ 1411549 w 2960905"/>
                <a:gd name="connsiteY2-48" fmla="*/ 0 h 944027"/>
                <a:gd name="connsiteX3-49" fmla="*/ 0 w 2960905"/>
                <a:gd name="connsiteY3-50" fmla="*/ 0 h 944027"/>
                <a:gd name="connsiteX4-51" fmla="*/ 2857558 w 2960905"/>
                <a:gd name="connsiteY4-52" fmla="*/ 933965 h 944027"/>
                <a:gd name="connsiteX0-53" fmla="*/ 2857558 w 2960905"/>
                <a:gd name="connsiteY0-54" fmla="*/ 933965 h 944027"/>
                <a:gd name="connsiteX1-55" fmla="*/ 2257787 w 2960905"/>
                <a:gd name="connsiteY1-56" fmla="*/ 489198 h 944027"/>
                <a:gd name="connsiteX2-57" fmla="*/ 1411549 w 2960905"/>
                <a:gd name="connsiteY2-58" fmla="*/ 0 h 944027"/>
                <a:gd name="connsiteX3-59" fmla="*/ 0 w 2960905"/>
                <a:gd name="connsiteY3-60" fmla="*/ 0 h 944027"/>
                <a:gd name="connsiteX4-61" fmla="*/ 2857558 w 2960905"/>
                <a:gd name="connsiteY4-62" fmla="*/ 933965 h 944027"/>
                <a:gd name="connsiteX0-63" fmla="*/ 2857558 w 2857558"/>
                <a:gd name="connsiteY0-64" fmla="*/ 933965 h 933965"/>
                <a:gd name="connsiteX1-65" fmla="*/ 2257787 w 2857558"/>
                <a:gd name="connsiteY1-66" fmla="*/ 489198 h 933965"/>
                <a:gd name="connsiteX2-67" fmla="*/ 1411549 w 2857558"/>
                <a:gd name="connsiteY2-68" fmla="*/ 0 h 933965"/>
                <a:gd name="connsiteX3-69" fmla="*/ 0 w 2857558"/>
                <a:gd name="connsiteY3-70" fmla="*/ 0 h 933965"/>
                <a:gd name="connsiteX4-71" fmla="*/ 2857558 w 2857558"/>
                <a:gd name="connsiteY4-72" fmla="*/ 933965 h 933965"/>
                <a:gd name="connsiteX0-73" fmla="*/ 2857558 w 2857558"/>
                <a:gd name="connsiteY0-74" fmla="*/ 933965 h 933965"/>
                <a:gd name="connsiteX1-75" fmla="*/ 2257787 w 2857558"/>
                <a:gd name="connsiteY1-76" fmla="*/ 489198 h 933965"/>
                <a:gd name="connsiteX2-77" fmla="*/ 1411549 w 2857558"/>
                <a:gd name="connsiteY2-78" fmla="*/ 0 h 933965"/>
                <a:gd name="connsiteX3-79" fmla="*/ 0 w 2857558"/>
                <a:gd name="connsiteY3-80" fmla="*/ 0 h 933965"/>
                <a:gd name="connsiteX4-81" fmla="*/ 2857558 w 2857558"/>
                <a:gd name="connsiteY4-82" fmla="*/ 933965 h 933965"/>
                <a:gd name="connsiteX0-83" fmla="*/ 2857558 w 2857558"/>
                <a:gd name="connsiteY0-84" fmla="*/ 933965 h 933965"/>
                <a:gd name="connsiteX1-85" fmla="*/ 2257787 w 2857558"/>
                <a:gd name="connsiteY1-86" fmla="*/ 489198 h 933965"/>
                <a:gd name="connsiteX2-87" fmla="*/ 1411549 w 2857558"/>
                <a:gd name="connsiteY2-88" fmla="*/ 0 h 933965"/>
                <a:gd name="connsiteX3-89" fmla="*/ 0 w 2857558"/>
                <a:gd name="connsiteY3-90" fmla="*/ 0 h 933965"/>
                <a:gd name="connsiteX4-91" fmla="*/ 2857558 w 2857558"/>
                <a:gd name="connsiteY4-92" fmla="*/ 933965 h 933965"/>
                <a:gd name="connsiteX0-93" fmla="*/ 2857558 w 2857558"/>
                <a:gd name="connsiteY0-94" fmla="*/ 933965 h 933965"/>
                <a:gd name="connsiteX1-95" fmla="*/ 2257787 w 2857558"/>
                <a:gd name="connsiteY1-96" fmla="*/ 489198 h 933965"/>
                <a:gd name="connsiteX2-97" fmla="*/ 1411549 w 2857558"/>
                <a:gd name="connsiteY2-98" fmla="*/ 0 h 933965"/>
                <a:gd name="connsiteX3-99" fmla="*/ 0 w 2857558"/>
                <a:gd name="connsiteY3-100" fmla="*/ 0 h 933965"/>
                <a:gd name="connsiteX4-101" fmla="*/ 2857558 w 2857558"/>
                <a:gd name="connsiteY4-102" fmla="*/ 933965 h 933965"/>
                <a:gd name="connsiteX0-103" fmla="*/ 2857558 w 2857558"/>
                <a:gd name="connsiteY0-104" fmla="*/ 933965 h 933965"/>
                <a:gd name="connsiteX1-105" fmla="*/ 2257787 w 2857558"/>
                <a:gd name="connsiteY1-106" fmla="*/ 489198 h 933965"/>
                <a:gd name="connsiteX2-107" fmla="*/ 1411549 w 2857558"/>
                <a:gd name="connsiteY2-108" fmla="*/ 0 h 933965"/>
                <a:gd name="connsiteX3-109" fmla="*/ 0 w 2857558"/>
                <a:gd name="connsiteY3-110" fmla="*/ 0 h 933965"/>
                <a:gd name="connsiteX4-111" fmla="*/ 2857558 w 2857558"/>
                <a:gd name="connsiteY4-112" fmla="*/ 933965 h 933965"/>
                <a:gd name="connsiteX0-113" fmla="*/ 2857558 w 2857558"/>
                <a:gd name="connsiteY0-114" fmla="*/ 933965 h 933965"/>
                <a:gd name="connsiteX1-115" fmla="*/ 2301124 w 2857558"/>
                <a:gd name="connsiteY1-116" fmla="*/ 519534 h 933965"/>
                <a:gd name="connsiteX2-117" fmla="*/ 1411549 w 2857558"/>
                <a:gd name="connsiteY2-118" fmla="*/ 0 h 933965"/>
                <a:gd name="connsiteX3-119" fmla="*/ 0 w 2857558"/>
                <a:gd name="connsiteY3-120" fmla="*/ 0 h 933965"/>
                <a:gd name="connsiteX4-121" fmla="*/ 2857558 w 2857558"/>
                <a:gd name="connsiteY4-122" fmla="*/ 933965 h 933965"/>
                <a:gd name="connsiteX0-123" fmla="*/ 2874892 w 2874892"/>
                <a:gd name="connsiteY0-124" fmla="*/ 955633 h 955633"/>
                <a:gd name="connsiteX1-125" fmla="*/ 2301124 w 2874892"/>
                <a:gd name="connsiteY1-126" fmla="*/ 519534 h 955633"/>
                <a:gd name="connsiteX2-127" fmla="*/ 1411549 w 2874892"/>
                <a:gd name="connsiteY2-128" fmla="*/ 0 h 955633"/>
                <a:gd name="connsiteX3-129" fmla="*/ 0 w 2874892"/>
                <a:gd name="connsiteY3-130" fmla="*/ 0 h 955633"/>
                <a:gd name="connsiteX4-131" fmla="*/ 2874892 w 2874892"/>
                <a:gd name="connsiteY4-132" fmla="*/ 955633 h 955633"/>
                <a:gd name="connsiteX0-133" fmla="*/ 2874892 w 2874892"/>
                <a:gd name="connsiteY0-134" fmla="*/ 955633 h 955633"/>
                <a:gd name="connsiteX1-135" fmla="*/ 2301124 w 2874892"/>
                <a:gd name="connsiteY1-136" fmla="*/ 519534 h 955633"/>
                <a:gd name="connsiteX2-137" fmla="*/ 1411549 w 2874892"/>
                <a:gd name="connsiteY2-138" fmla="*/ 0 h 955633"/>
                <a:gd name="connsiteX3-139" fmla="*/ 0 w 2874892"/>
                <a:gd name="connsiteY3-140" fmla="*/ 0 h 955633"/>
                <a:gd name="connsiteX4-141" fmla="*/ 2874892 w 2874892"/>
                <a:gd name="connsiteY4-142" fmla="*/ 955633 h 955633"/>
                <a:gd name="connsiteX0-143" fmla="*/ 2874892 w 2874892"/>
                <a:gd name="connsiteY0-144" fmla="*/ 955633 h 955633"/>
                <a:gd name="connsiteX1-145" fmla="*/ 2175448 w 2874892"/>
                <a:gd name="connsiteY1-146" fmla="*/ 432861 h 955633"/>
                <a:gd name="connsiteX2-147" fmla="*/ 1411549 w 2874892"/>
                <a:gd name="connsiteY2-148" fmla="*/ 0 h 955633"/>
                <a:gd name="connsiteX3-149" fmla="*/ 0 w 2874892"/>
                <a:gd name="connsiteY3-150" fmla="*/ 0 h 955633"/>
                <a:gd name="connsiteX4-151" fmla="*/ 2874892 w 2874892"/>
                <a:gd name="connsiteY4-152" fmla="*/ 955633 h 955633"/>
                <a:gd name="connsiteX0-153" fmla="*/ 2874892 w 2874892"/>
                <a:gd name="connsiteY0-154" fmla="*/ 955633 h 955633"/>
                <a:gd name="connsiteX1-155" fmla="*/ 2175448 w 2874892"/>
                <a:gd name="connsiteY1-156" fmla="*/ 432861 h 955633"/>
                <a:gd name="connsiteX2-157" fmla="*/ 1411549 w 2874892"/>
                <a:gd name="connsiteY2-158" fmla="*/ 0 h 955633"/>
                <a:gd name="connsiteX3-159" fmla="*/ 0 w 2874892"/>
                <a:gd name="connsiteY3-160" fmla="*/ 0 h 955633"/>
                <a:gd name="connsiteX4-161" fmla="*/ 2874892 w 2874892"/>
                <a:gd name="connsiteY4-162" fmla="*/ 955633 h 955633"/>
                <a:gd name="connsiteX0-163" fmla="*/ 2874892 w 2874892"/>
                <a:gd name="connsiteY0-164" fmla="*/ 1198318 h 1198318"/>
                <a:gd name="connsiteX1-165" fmla="*/ 2175448 w 2874892"/>
                <a:gd name="connsiteY1-166" fmla="*/ 675546 h 1198318"/>
                <a:gd name="connsiteX2-167" fmla="*/ 1402882 w 2874892"/>
                <a:gd name="connsiteY2-168" fmla="*/ 0 h 1198318"/>
                <a:gd name="connsiteX3-169" fmla="*/ 0 w 2874892"/>
                <a:gd name="connsiteY3-170" fmla="*/ 242685 h 1198318"/>
                <a:gd name="connsiteX4-171" fmla="*/ 2874892 w 2874892"/>
                <a:gd name="connsiteY4-172" fmla="*/ 1198318 h 1198318"/>
                <a:gd name="connsiteX0-173" fmla="*/ 2874892 w 2874892"/>
                <a:gd name="connsiteY0-174" fmla="*/ 1198318 h 1198318"/>
                <a:gd name="connsiteX1-175" fmla="*/ 2175448 w 2874892"/>
                <a:gd name="connsiteY1-176" fmla="*/ 675546 h 1198318"/>
                <a:gd name="connsiteX2-177" fmla="*/ 1402882 w 2874892"/>
                <a:gd name="connsiteY2-178" fmla="*/ 0 h 1198318"/>
                <a:gd name="connsiteX3-179" fmla="*/ 0 w 2874892"/>
                <a:gd name="connsiteY3-180" fmla="*/ 242685 h 1198318"/>
                <a:gd name="connsiteX4-181" fmla="*/ 2874892 w 2874892"/>
                <a:gd name="connsiteY4-182" fmla="*/ 1198318 h 1198318"/>
                <a:gd name="connsiteX0-183" fmla="*/ 2874892 w 2874892"/>
                <a:gd name="connsiteY0-184" fmla="*/ 1198318 h 1198318"/>
                <a:gd name="connsiteX1-185" fmla="*/ 2175448 w 2874892"/>
                <a:gd name="connsiteY1-186" fmla="*/ 692880 h 1198318"/>
                <a:gd name="connsiteX2-187" fmla="*/ 1402882 w 2874892"/>
                <a:gd name="connsiteY2-188" fmla="*/ 0 h 1198318"/>
                <a:gd name="connsiteX3-189" fmla="*/ 0 w 2874892"/>
                <a:gd name="connsiteY3-190" fmla="*/ 242685 h 1198318"/>
                <a:gd name="connsiteX4-191" fmla="*/ 2874892 w 2874892"/>
                <a:gd name="connsiteY4-192" fmla="*/ 1198318 h 1198318"/>
                <a:gd name="connsiteX0-193" fmla="*/ 2874892 w 2874892"/>
                <a:gd name="connsiteY0-194" fmla="*/ 1198318 h 1198318"/>
                <a:gd name="connsiteX1-195" fmla="*/ 2175448 w 2874892"/>
                <a:gd name="connsiteY1-196" fmla="*/ 692880 h 1198318"/>
                <a:gd name="connsiteX2-197" fmla="*/ 1402882 w 2874892"/>
                <a:gd name="connsiteY2-198" fmla="*/ 0 h 1198318"/>
                <a:gd name="connsiteX3-199" fmla="*/ 0 w 2874892"/>
                <a:gd name="connsiteY3-200" fmla="*/ 242685 h 1198318"/>
                <a:gd name="connsiteX4-201" fmla="*/ 2874892 w 2874892"/>
                <a:gd name="connsiteY4-202" fmla="*/ 1198318 h 1198318"/>
                <a:gd name="connsiteX0-203" fmla="*/ 2874892 w 2874892"/>
                <a:gd name="connsiteY0-204" fmla="*/ 1198318 h 1198318"/>
                <a:gd name="connsiteX1-205" fmla="*/ 2158113 w 2874892"/>
                <a:gd name="connsiteY1-206" fmla="*/ 710215 h 1198318"/>
                <a:gd name="connsiteX2-207" fmla="*/ 1402882 w 2874892"/>
                <a:gd name="connsiteY2-208" fmla="*/ 0 h 1198318"/>
                <a:gd name="connsiteX3-209" fmla="*/ 0 w 2874892"/>
                <a:gd name="connsiteY3-210" fmla="*/ 242685 h 1198318"/>
                <a:gd name="connsiteX4-211" fmla="*/ 2874892 w 2874892"/>
                <a:gd name="connsiteY4-212" fmla="*/ 1198318 h 1198318"/>
                <a:gd name="connsiteX0-213" fmla="*/ 2874892 w 2874892"/>
                <a:gd name="connsiteY0-214" fmla="*/ 1198318 h 1198318"/>
                <a:gd name="connsiteX1-215" fmla="*/ 2158113 w 2874892"/>
                <a:gd name="connsiteY1-216" fmla="*/ 710215 h 1198318"/>
                <a:gd name="connsiteX2-217" fmla="*/ 1402882 w 2874892"/>
                <a:gd name="connsiteY2-218" fmla="*/ 0 h 1198318"/>
                <a:gd name="connsiteX3-219" fmla="*/ 0 w 2874892"/>
                <a:gd name="connsiteY3-220" fmla="*/ 242685 h 1198318"/>
                <a:gd name="connsiteX4-221" fmla="*/ 2874892 w 2874892"/>
                <a:gd name="connsiteY4-222" fmla="*/ 1198318 h 1198318"/>
                <a:gd name="connsiteX0-223" fmla="*/ 2874892 w 2874892"/>
                <a:gd name="connsiteY0-224" fmla="*/ 1198318 h 1198318"/>
                <a:gd name="connsiteX1-225" fmla="*/ 2158113 w 2874892"/>
                <a:gd name="connsiteY1-226" fmla="*/ 710215 h 1198318"/>
                <a:gd name="connsiteX2-227" fmla="*/ 1402882 w 2874892"/>
                <a:gd name="connsiteY2-228" fmla="*/ 0 h 1198318"/>
                <a:gd name="connsiteX3-229" fmla="*/ 0 w 2874892"/>
                <a:gd name="connsiteY3-230" fmla="*/ 242685 h 1198318"/>
                <a:gd name="connsiteX4-231" fmla="*/ 2874892 w 2874892"/>
                <a:gd name="connsiteY4-232" fmla="*/ 1198318 h 1198318"/>
                <a:gd name="connsiteX0-233" fmla="*/ 2900894 w 2900894"/>
                <a:gd name="connsiteY0-234" fmla="*/ 1467004 h 1467004"/>
                <a:gd name="connsiteX1-235" fmla="*/ 2184115 w 2900894"/>
                <a:gd name="connsiteY1-236" fmla="*/ 978901 h 1467004"/>
                <a:gd name="connsiteX2-237" fmla="*/ 1428884 w 2900894"/>
                <a:gd name="connsiteY2-238" fmla="*/ 268686 h 1467004"/>
                <a:gd name="connsiteX3-239" fmla="*/ 0 w 2900894"/>
                <a:gd name="connsiteY3-240" fmla="*/ 0 h 1467004"/>
                <a:gd name="connsiteX4-241" fmla="*/ 2900894 w 2900894"/>
                <a:gd name="connsiteY4-242" fmla="*/ 1467004 h 1467004"/>
                <a:gd name="connsiteX0-243" fmla="*/ 2866225 w 2866225"/>
                <a:gd name="connsiteY0-244" fmla="*/ 1462670 h 1462670"/>
                <a:gd name="connsiteX1-245" fmla="*/ 2149446 w 2866225"/>
                <a:gd name="connsiteY1-246" fmla="*/ 974567 h 1462670"/>
                <a:gd name="connsiteX2-247" fmla="*/ 1394215 w 2866225"/>
                <a:gd name="connsiteY2-248" fmla="*/ 264352 h 1462670"/>
                <a:gd name="connsiteX3-249" fmla="*/ 0 w 2866225"/>
                <a:gd name="connsiteY3-250" fmla="*/ 0 h 1462670"/>
                <a:gd name="connsiteX4-251" fmla="*/ 2866225 w 2866225"/>
                <a:gd name="connsiteY4-252" fmla="*/ 1462670 h 1462670"/>
                <a:gd name="connsiteX0-253" fmla="*/ 2879226 w 2879226"/>
                <a:gd name="connsiteY0-254" fmla="*/ 1462670 h 1462670"/>
                <a:gd name="connsiteX1-255" fmla="*/ 2162447 w 2879226"/>
                <a:gd name="connsiteY1-256" fmla="*/ 974567 h 1462670"/>
                <a:gd name="connsiteX2-257" fmla="*/ 1407216 w 2879226"/>
                <a:gd name="connsiteY2-258" fmla="*/ 264352 h 1462670"/>
                <a:gd name="connsiteX3-259" fmla="*/ 0 w 2879226"/>
                <a:gd name="connsiteY3-260" fmla="*/ 0 h 1462670"/>
                <a:gd name="connsiteX4-261" fmla="*/ 2879226 w 2879226"/>
                <a:gd name="connsiteY4-262" fmla="*/ 1462670 h 1462670"/>
                <a:gd name="connsiteX0-263" fmla="*/ 2879226 w 2879226"/>
                <a:gd name="connsiteY0-264" fmla="*/ 1462670 h 1462670"/>
                <a:gd name="connsiteX1-265" fmla="*/ 2162447 w 2879226"/>
                <a:gd name="connsiteY1-266" fmla="*/ 974567 h 1462670"/>
                <a:gd name="connsiteX2-267" fmla="*/ 1407216 w 2879226"/>
                <a:gd name="connsiteY2-268" fmla="*/ 264352 h 1462670"/>
                <a:gd name="connsiteX3-269" fmla="*/ 0 w 2879226"/>
                <a:gd name="connsiteY3-270" fmla="*/ 0 h 1462670"/>
                <a:gd name="connsiteX4-271" fmla="*/ 2879226 w 2879226"/>
                <a:gd name="connsiteY4-272" fmla="*/ 1462670 h 1462670"/>
                <a:gd name="connsiteX0-273" fmla="*/ 2879226 w 2879226"/>
                <a:gd name="connsiteY0-274" fmla="*/ 1462670 h 1462670"/>
                <a:gd name="connsiteX1-275" fmla="*/ 2162447 w 2879226"/>
                <a:gd name="connsiteY1-276" fmla="*/ 974567 h 1462670"/>
                <a:gd name="connsiteX2-277" fmla="*/ 1407216 w 2879226"/>
                <a:gd name="connsiteY2-278" fmla="*/ 264352 h 1462670"/>
                <a:gd name="connsiteX3-279" fmla="*/ 0 w 2879226"/>
                <a:gd name="connsiteY3-280" fmla="*/ 0 h 1462670"/>
                <a:gd name="connsiteX4-281" fmla="*/ 2879226 w 2879226"/>
                <a:gd name="connsiteY4-282" fmla="*/ 1462670 h 1462670"/>
                <a:gd name="connsiteX0-283" fmla="*/ 2879226 w 2879226"/>
                <a:gd name="connsiteY0-284" fmla="*/ 1462670 h 1462670"/>
                <a:gd name="connsiteX1-285" fmla="*/ 2162447 w 2879226"/>
                <a:gd name="connsiteY1-286" fmla="*/ 974567 h 1462670"/>
                <a:gd name="connsiteX2-287" fmla="*/ 1407216 w 2879226"/>
                <a:gd name="connsiteY2-288" fmla="*/ 264352 h 1462670"/>
                <a:gd name="connsiteX3-289" fmla="*/ 0 w 2879226"/>
                <a:gd name="connsiteY3-290" fmla="*/ 0 h 1462670"/>
                <a:gd name="connsiteX4-291" fmla="*/ 2879226 w 2879226"/>
                <a:gd name="connsiteY4-292" fmla="*/ 1462670 h 1462670"/>
                <a:gd name="connsiteX0-293" fmla="*/ 2601873 w 2601873"/>
                <a:gd name="connsiteY0-294" fmla="*/ 1310992 h 1310992"/>
                <a:gd name="connsiteX1-295" fmla="*/ 2162447 w 2601873"/>
                <a:gd name="connsiteY1-296" fmla="*/ 974567 h 1310992"/>
                <a:gd name="connsiteX2-297" fmla="*/ 1407216 w 2601873"/>
                <a:gd name="connsiteY2-298" fmla="*/ 264352 h 1310992"/>
                <a:gd name="connsiteX3-299" fmla="*/ 0 w 2601873"/>
                <a:gd name="connsiteY3-300" fmla="*/ 0 h 1310992"/>
                <a:gd name="connsiteX4-301" fmla="*/ 2601873 w 2601873"/>
                <a:gd name="connsiteY4-302" fmla="*/ 1310992 h 1310992"/>
                <a:gd name="connsiteX0-303" fmla="*/ 2601873 w 2601873"/>
                <a:gd name="connsiteY0-304" fmla="*/ 1310992 h 1310992"/>
                <a:gd name="connsiteX1-305" fmla="*/ 2162447 w 2601873"/>
                <a:gd name="connsiteY1-306" fmla="*/ 974567 h 1310992"/>
                <a:gd name="connsiteX2-307" fmla="*/ 1407216 w 2601873"/>
                <a:gd name="connsiteY2-308" fmla="*/ 264352 h 1310992"/>
                <a:gd name="connsiteX3-309" fmla="*/ 0 w 2601873"/>
                <a:gd name="connsiteY3-310" fmla="*/ 0 h 1310992"/>
                <a:gd name="connsiteX4-311" fmla="*/ 2601873 w 2601873"/>
                <a:gd name="connsiteY4-312" fmla="*/ 1310992 h 1310992"/>
                <a:gd name="connsiteX0-313" fmla="*/ 2601873 w 2637152"/>
                <a:gd name="connsiteY0-314" fmla="*/ 1310992 h 1312603"/>
                <a:gd name="connsiteX1-315" fmla="*/ 1407216 w 2637152"/>
                <a:gd name="connsiteY1-316" fmla="*/ 264352 h 1312603"/>
                <a:gd name="connsiteX2-317" fmla="*/ 0 w 2637152"/>
                <a:gd name="connsiteY2-318" fmla="*/ 0 h 1312603"/>
                <a:gd name="connsiteX3-319" fmla="*/ 2601873 w 2637152"/>
                <a:gd name="connsiteY3-320" fmla="*/ 1310992 h 1312603"/>
                <a:gd name="connsiteX0-321" fmla="*/ 2601873 w 2628373"/>
                <a:gd name="connsiteY0-322" fmla="*/ 1310992 h 1313169"/>
                <a:gd name="connsiteX1-323" fmla="*/ 1407216 w 2628373"/>
                <a:gd name="connsiteY1-324" fmla="*/ 264352 h 1313169"/>
                <a:gd name="connsiteX2-325" fmla="*/ 0 w 2628373"/>
                <a:gd name="connsiteY2-326" fmla="*/ 0 h 1313169"/>
                <a:gd name="connsiteX3-327" fmla="*/ 2601873 w 2628373"/>
                <a:gd name="connsiteY3-328" fmla="*/ 1310992 h 1313169"/>
                <a:gd name="connsiteX0-329" fmla="*/ 2601873 w 2601873"/>
                <a:gd name="connsiteY0-330" fmla="*/ 1310992 h 1310992"/>
                <a:gd name="connsiteX1-331" fmla="*/ 1407216 w 2601873"/>
                <a:gd name="connsiteY1-332" fmla="*/ 264352 h 1310992"/>
                <a:gd name="connsiteX2-333" fmla="*/ 0 w 2601873"/>
                <a:gd name="connsiteY2-334" fmla="*/ 0 h 1310992"/>
                <a:gd name="connsiteX3-335" fmla="*/ 2601873 w 2601873"/>
                <a:gd name="connsiteY3-336" fmla="*/ 1310992 h 1310992"/>
                <a:gd name="connsiteX0-337" fmla="*/ 2593206 w 2593206"/>
                <a:gd name="connsiteY0-338" fmla="*/ 1644683 h 1644683"/>
                <a:gd name="connsiteX1-339" fmla="*/ 1398549 w 2593206"/>
                <a:gd name="connsiteY1-340" fmla="*/ 598043 h 1644683"/>
                <a:gd name="connsiteX2-341" fmla="*/ 0 w 2593206"/>
                <a:gd name="connsiteY2-342" fmla="*/ 0 h 1644683"/>
                <a:gd name="connsiteX3-343" fmla="*/ 2593206 w 2593206"/>
                <a:gd name="connsiteY3-344" fmla="*/ 1644683 h 1644683"/>
                <a:gd name="connsiteX0-345" fmla="*/ 2593206 w 2593206"/>
                <a:gd name="connsiteY0-346" fmla="*/ 1644683 h 1644683"/>
                <a:gd name="connsiteX1-347" fmla="*/ 1381215 w 2593206"/>
                <a:gd name="connsiteY1-348" fmla="*/ 372693 h 1644683"/>
                <a:gd name="connsiteX2-349" fmla="*/ 0 w 2593206"/>
                <a:gd name="connsiteY2-350" fmla="*/ 0 h 1644683"/>
                <a:gd name="connsiteX3-351" fmla="*/ 2593206 w 2593206"/>
                <a:gd name="connsiteY3-352" fmla="*/ 1644683 h 1644683"/>
                <a:gd name="connsiteX0-353" fmla="*/ 2593206 w 2593206"/>
                <a:gd name="connsiteY0-354" fmla="*/ 1644683 h 1644683"/>
                <a:gd name="connsiteX1-355" fmla="*/ 1381215 w 2593206"/>
                <a:gd name="connsiteY1-356" fmla="*/ 372693 h 1644683"/>
                <a:gd name="connsiteX2-357" fmla="*/ 0 w 2593206"/>
                <a:gd name="connsiteY2-358" fmla="*/ 0 h 1644683"/>
                <a:gd name="connsiteX3-359" fmla="*/ 2593206 w 2593206"/>
                <a:gd name="connsiteY3-360" fmla="*/ 1644683 h 1644683"/>
                <a:gd name="connsiteX0-361" fmla="*/ 2593206 w 2593206"/>
                <a:gd name="connsiteY0-362" fmla="*/ 1644683 h 1644683"/>
                <a:gd name="connsiteX1-363" fmla="*/ 1398550 w 2593206"/>
                <a:gd name="connsiteY1-364" fmla="*/ 377027 h 1644683"/>
                <a:gd name="connsiteX2-365" fmla="*/ 0 w 2593206"/>
                <a:gd name="connsiteY2-366" fmla="*/ 0 h 1644683"/>
                <a:gd name="connsiteX3-367" fmla="*/ 2593206 w 2593206"/>
                <a:gd name="connsiteY3-368" fmla="*/ 1644683 h 1644683"/>
                <a:gd name="connsiteX0-369" fmla="*/ 2593206 w 2593206"/>
                <a:gd name="connsiteY0-370" fmla="*/ 1644683 h 1644683"/>
                <a:gd name="connsiteX1-371" fmla="*/ 1398550 w 2593206"/>
                <a:gd name="connsiteY1-372" fmla="*/ 377027 h 1644683"/>
                <a:gd name="connsiteX2-373" fmla="*/ 0 w 2593206"/>
                <a:gd name="connsiteY2-374" fmla="*/ 0 h 1644683"/>
                <a:gd name="connsiteX3-375" fmla="*/ 2593206 w 2593206"/>
                <a:gd name="connsiteY3-376" fmla="*/ 1644683 h 1644683"/>
                <a:gd name="connsiteX0-377" fmla="*/ 2593206 w 2593206"/>
                <a:gd name="connsiteY0-378" fmla="*/ 1644683 h 1644683"/>
                <a:gd name="connsiteX1-379" fmla="*/ 1398550 w 2593206"/>
                <a:gd name="connsiteY1-380" fmla="*/ 377027 h 1644683"/>
                <a:gd name="connsiteX2-381" fmla="*/ 0 w 2593206"/>
                <a:gd name="connsiteY2-382" fmla="*/ 0 h 1644683"/>
                <a:gd name="connsiteX3-383" fmla="*/ 2593206 w 2593206"/>
                <a:gd name="connsiteY3-384" fmla="*/ 1644683 h 1644683"/>
                <a:gd name="connsiteX0-385" fmla="*/ 2593206 w 2593206"/>
                <a:gd name="connsiteY0-386" fmla="*/ 1644683 h 1644683"/>
                <a:gd name="connsiteX1-387" fmla="*/ 1398550 w 2593206"/>
                <a:gd name="connsiteY1-388" fmla="*/ 355359 h 1644683"/>
                <a:gd name="connsiteX2-389" fmla="*/ 0 w 2593206"/>
                <a:gd name="connsiteY2-390" fmla="*/ 0 h 1644683"/>
                <a:gd name="connsiteX3-391" fmla="*/ 2593206 w 2593206"/>
                <a:gd name="connsiteY3-392" fmla="*/ 1644683 h 1644683"/>
                <a:gd name="connsiteX0-393" fmla="*/ 2593206 w 2593206"/>
                <a:gd name="connsiteY0-394" fmla="*/ 1644683 h 1644683"/>
                <a:gd name="connsiteX1-395" fmla="*/ 1398550 w 2593206"/>
                <a:gd name="connsiteY1-396" fmla="*/ 355359 h 1644683"/>
                <a:gd name="connsiteX2-397" fmla="*/ 0 w 2593206"/>
                <a:gd name="connsiteY2-398" fmla="*/ 0 h 1644683"/>
                <a:gd name="connsiteX3-399" fmla="*/ 2593206 w 2593206"/>
                <a:gd name="connsiteY3-400" fmla="*/ 1644683 h 1644683"/>
                <a:gd name="connsiteX0-401" fmla="*/ 2593206 w 2593206"/>
                <a:gd name="connsiteY0-402" fmla="*/ 1644683 h 1644683"/>
                <a:gd name="connsiteX1-403" fmla="*/ 1398550 w 2593206"/>
                <a:gd name="connsiteY1-404" fmla="*/ 355359 h 1644683"/>
                <a:gd name="connsiteX2-405" fmla="*/ 0 w 2593206"/>
                <a:gd name="connsiteY2-406" fmla="*/ 0 h 1644683"/>
                <a:gd name="connsiteX3-407" fmla="*/ 2593206 w 2593206"/>
                <a:gd name="connsiteY3-408" fmla="*/ 1644683 h 1644683"/>
                <a:gd name="connsiteX0-409" fmla="*/ 2593206 w 2593206"/>
                <a:gd name="connsiteY0-410" fmla="*/ 1631682 h 1631682"/>
                <a:gd name="connsiteX1-411" fmla="*/ 1398550 w 2593206"/>
                <a:gd name="connsiteY1-412" fmla="*/ 355359 h 1631682"/>
                <a:gd name="connsiteX2-413" fmla="*/ 0 w 2593206"/>
                <a:gd name="connsiteY2-414" fmla="*/ 0 h 1631682"/>
                <a:gd name="connsiteX3-415" fmla="*/ 2593206 w 2593206"/>
                <a:gd name="connsiteY3-416" fmla="*/ 1631682 h 1631682"/>
                <a:gd name="connsiteX0-417" fmla="*/ 2549869 w 2549869"/>
                <a:gd name="connsiteY0-418" fmla="*/ 1618681 h 1618681"/>
                <a:gd name="connsiteX1-419" fmla="*/ 1398550 w 2549869"/>
                <a:gd name="connsiteY1-420" fmla="*/ 355359 h 1618681"/>
                <a:gd name="connsiteX2-421" fmla="*/ 0 w 2549869"/>
                <a:gd name="connsiteY2-422" fmla="*/ 0 h 1618681"/>
                <a:gd name="connsiteX3-423" fmla="*/ 2549869 w 2549869"/>
                <a:gd name="connsiteY3-424" fmla="*/ 1618681 h 1618681"/>
                <a:gd name="connsiteX0-425" fmla="*/ 2549869 w 2549869"/>
                <a:gd name="connsiteY0-426" fmla="*/ 1618681 h 1618681"/>
                <a:gd name="connsiteX1-427" fmla="*/ 1398550 w 2549869"/>
                <a:gd name="connsiteY1-428" fmla="*/ 355359 h 1618681"/>
                <a:gd name="connsiteX2-429" fmla="*/ 0 w 2549869"/>
                <a:gd name="connsiteY2-430" fmla="*/ 0 h 1618681"/>
                <a:gd name="connsiteX3-431" fmla="*/ 2549869 w 2549869"/>
                <a:gd name="connsiteY3-432" fmla="*/ 1618681 h 1618681"/>
                <a:gd name="connsiteX0-433" fmla="*/ 2549869 w 2549869"/>
                <a:gd name="connsiteY0-434" fmla="*/ 1618681 h 1618681"/>
                <a:gd name="connsiteX1-435" fmla="*/ 1398550 w 2549869"/>
                <a:gd name="connsiteY1-436" fmla="*/ 355359 h 1618681"/>
                <a:gd name="connsiteX2-437" fmla="*/ 0 w 2549869"/>
                <a:gd name="connsiteY2-438" fmla="*/ 0 h 1618681"/>
                <a:gd name="connsiteX3-439" fmla="*/ 2549869 w 2549869"/>
                <a:gd name="connsiteY3-440" fmla="*/ 1618681 h 1618681"/>
                <a:gd name="connsiteX0-441" fmla="*/ 2549869 w 2549869"/>
                <a:gd name="connsiteY0-442" fmla="*/ 1618681 h 1618681"/>
                <a:gd name="connsiteX1-443" fmla="*/ 1398550 w 2549869"/>
                <a:gd name="connsiteY1-444" fmla="*/ 355359 h 1618681"/>
                <a:gd name="connsiteX2-445" fmla="*/ 0 w 2549869"/>
                <a:gd name="connsiteY2-446" fmla="*/ 0 h 1618681"/>
                <a:gd name="connsiteX3-447" fmla="*/ 2549869 w 2549869"/>
                <a:gd name="connsiteY3-448" fmla="*/ 1618681 h 1618681"/>
                <a:gd name="connsiteX0-449" fmla="*/ 2805188 w 2805188"/>
                <a:gd name="connsiteY0-450" fmla="*/ 1743372 h 1743372"/>
                <a:gd name="connsiteX1-451" fmla="*/ 1398550 w 2805188"/>
                <a:gd name="connsiteY1-452" fmla="*/ 355359 h 1743372"/>
                <a:gd name="connsiteX2-453" fmla="*/ 0 w 2805188"/>
                <a:gd name="connsiteY2-454" fmla="*/ 0 h 1743372"/>
                <a:gd name="connsiteX3-455" fmla="*/ 2805188 w 2805188"/>
                <a:gd name="connsiteY3-456" fmla="*/ 1743372 h 1743372"/>
                <a:gd name="connsiteX0-457" fmla="*/ 2805188 w 2805188"/>
                <a:gd name="connsiteY0-458" fmla="*/ 1743372 h 1743372"/>
                <a:gd name="connsiteX1-459" fmla="*/ 1398550 w 2805188"/>
                <a:gd name="connsiteY1-460" fmla="*/ 355359 h 1743372"/>
                <a:gd name="connsiteX2-461" fmla="*/ 0 w 2805188"/>
                <a:gd name="connsiteY2-462" fmla="*/ 0 h 1743372"/>
                <a:gd name="connsiteX3-463" fmla="*/ 2805188 w 2805188"/>
                <a:gd name="connsiteY3-464" fmla="*/ 1743372 h 1743372"/>
                <a:gd name="connsiteX0-465" fmla="*/ 2805188 w 2805188"/>
                <a:gd name="connsiteY0-466" fmla="*/ 1743372 h 1743372"/>
                <a:gd name="connsiteX1-467" fmla="*/ 1398550 w 2805188"/>
                <a:gd name="connsiteY1-468" fmla="*/ 355359 h 1743372"/>
                <a:gd name="connsiteX2-469" fmla="*/ 0 w 2805188"/>
                <a:gd name="connsiteY2-470" fmla="*/ 0 h 1743372"/>
                <a:gd name="connsiteX3-471" fmla="*/ 2805188 w 2805188"/>
                <a:gd name="connsiteY3-472" fmla="*/ 1743372 h 1743372"/>
                <a:gd name="connsiteX0-473" fmla="*/ 2805188 w 2805188"/>
                <a:gd name="connsiteY0-474" fmla="*/ 1743372 h 1743372"/>
                <a:gd name="connsiteX1-475" fmla="*/ 1398550 w 2805188"/>
                <a:gd name="connsiteY1-476" fmla="*/ 355359 h 1743372"/>
                <a:gd name="connsiteX2-477" fmla="*/ 0 w 2805188"/>
                <a:gd name="connsiteY2-478" fmla="*/ 0 h 1743372"/>
                <a:gd name="connsiteX3-479" fmla="*/ 2805188 w 2805188"/>
                <a:gd name="connsiteY3-480" fmla="*/ 1743372 h 1743372"/>
                <a:gd name="connsiteX0-481" fmla="*/ 2805188 w 2805188"/>
                <a:gd name="connsiteY0-482" fmla="*/ 1743372 h 1743372"/>
                <a:gd name="connsiteX1-483" fmla="*/ 1398550 w 2805188"/>
                <a:gd name="connsiteY1-484" fmla="*/ 355359 h 1743372"/>
                <a:gd name="connsiteX2-485" fmla="*/ 0 w 2805188"/>
                <a:gd name="connsiteY2-486" fmla="*/ 0 h 1743372"/>
                <a:gd name="connsiteX3-487" fmla="*/ 2805188 w 2805188"/>
                <a:gd name="connsiteY3-488" fmla="*/ 1743372 h 1743372"/>
                <a:gd name="connsiteX0-489" fmla="*/ 2805188 w 2805188"/>
                <a:gd name="connsiteY0-490" fmla="*/ 1743372 h 1743372"/>
                <a:gd name="connsiteX1-491" fmla="*/ 1398550 w 2805188"/>
                <a:gd name="connsiteY1-492" fmla="*/ 355359 h 1743372"/>
                <a:gd name="connsiteX2-493" fmla="*/ 0 w 2805188"/>
                <a:gd name="connsiteY2-494" fmla="*/ 0 h 1743372"/>
                <a:gd name="connsiteX3-495" fmla="*/ 2805188 w 2805188"/>
                <a:gd name="connsiteY3-496" fmla="*/ 1743372 h 1743372"/>
                <a:gd name="connsiteX0-497" fmla="*/ 2805188 w 2805188"/>
                <a:gd name="connsiteY0-498" fmla="*/ 1743372 h 1743372"/>
                <a:gd name="connsiteX1-499" fmla="*/ 1398550 w 2805188"/>
                <a:gd name="connsiteY1-500" fmla="*/ 355359 h 1743372"/>
                <a:gd name="connsiteX2-501" fmla="*/ 0 w 2805188"/>
                <a:gd name="connsiteY2-502" fmla="*/ 0 h 1743372"/>
                <a:gd name="connsiteX3-503" fmla="*/ 2805188 w 2805188"/>
                <a:gd name="connsiteY3-504" fmla="*/ 1743372 h 1743372"/>
                <a:gd name="connsiteX0-505" fmla="*/ 2805188 w 2805188"/>
                <a:gd name="connsiteY0-506" fmla="*/ 1743372 h 1743372"/>
                <a:gd name="connsiteX1-507" fmla="*/ 1398550 w 2805188"/>
                <a:gd name="connsiteY1-508" fmla="*/ 355359 h 1743372"/>
                <a:gd name="connsiteX2-509" fmla="*/ 0 w 2805188"/>
                <a:gd name="connsiteY2-510" fmla="*/ 0 h 1743372"/>
                <a:gd name="connsiteX3-511" fmla="*/ 2805188 w 2805188"/>
                <a:gd name="connsiteY3-512" fmla="*/ 1743372 h 1743372"/>
                <a:gd name="connsiteX0-513" fmla="*/ 2805188 w 2805188"/>
                <a:gd name="connsiteY0-514" fmla="*/ 1743372 h 1743372"/>
                <a:gd name="connsiteX1-515" fmla="*/ 1398550 w 2805188"/>
                <a:gd name="connsiteY1-516" fmla="*/ 355359 h 1743372"/>
                <a:gd name="connsiteX2-517" fmla="*/ 0 w 2805188"/>
                <a:gd name="connsiteY2-518" fmla="*/ 0 h 1743372"/>
                <a:gd name="connsiteX3-519" fmla="*/ 2805188 w 2805188"/>
                <a:gd name="connsiteY3-520" fmla="*/ 1743372 h 1743372"/>
                <a:gd name="connsiteX0-521" fmla="*/ 2888315 w 2888315"/>
                <a:gd name="connsiteY0-522" fmla="*/ 1689933 h 1689933"/>
                <a:gd name="connsiteX1-523" fmla="*/ 1398550 w 2888315"/>
                <a:gd name="connsiteY1-524" fmla="*/ 355359 h 1689933"/>
                <a:gd name="connsiteX2-525" fmla="*/ 0 w 2888315"/>
                <a:gd name="connsiteY2-526" fmla="*/ 0 h 1689933"/>
                <a:gd name="connsiteX3-527" fmla="*/ 2888315 w 2888315"/>
                <a:gd name="connsiteY3-528" fmla="*/ 1689933 h 1689933"/>
                <a:gd name="connsiteX0-529" fmla="*/ 2888315 w 2888315"/>
                <a:gd name="connsiteY0-530" fmla="*/ 1689933 h 1689933"/>
                <a:gd name="connsiteX1-531" fmla="*/ 1398550 w 2888315"/>
                <a:gd name="connsiteY1-532" fmla="*/ 355359 h 1689933"/>
                <a:gd name="connsiteX2-533" fmla="*/ 0 w 2888315"/>
                <a:gd name="connsiteY2-534" fmla="*/ 0 h 1689933"/>
                <a:gd name="connsiteX3-535" fmla="*/ 2888315 w 2888315"/>
                <a:gd name="connsiteY3-536" fmla="*/ 1689933 h 1689933"/>
                <a:gd name="connsiteX0-537" fmla="*/ 2888315 w 2888315"/>
                <a:gd name="connsiteY0-538" fmla="*/ 1689933 h 1689933"/>
                <a:gd name="connsiteX1-539" fmla="*/ 1398550 w 2888315"/>
                <a:gd name="connsiteY1-540" fmla="*/ 355359 h 1689933"/>
                <a:gd name="connsiteX2-541" fmla="*/ 0 w 2888315"/>
                <a:gd name="connsiteY2-542" fmla="*/ 0 h 1689933"/>
                <a:gd name="connsiteX3-543" fmla="*/ 2888315 w 2888315"/>
                <a:gd name="connsiteY3-544" fmla="*/ 1689933 h 1689933"/>
                <a:gd name="connsiteX0-545" fmla="*/ 2888315 w 2888315"/>
                <a:gd name="connsiteY0-546" fmla="*/ 1689933 h 1689933"/>
                <a:gd name="connsiteX1-547" fmla="*/ 1398550 w 2888315"/>
                <a:gd name="connsiteY1-548" fmla="*/ 355359 h 1689933"/>
                <a:gd name="connsiteX2-549" fmla="*/ 0 w 2888315"/>
                <a:gd name="connsiteY2-550" fmla="*/ 0 h 1689933"/>
                <a:gd name="connsiteX3-551" fmla="*/ 2888315 w 2888315"/>
                <a:gd name="connsiteY3-552" fmla="*/ 1689933 h 1689933"/>
                <a:gd name="connsiteX0-553" fmla="*/ 2888315 w 2888315"/>
                <a:gd name="connsiteY0-554" fmla="*/ 1678058 h 1678058"/>
                <a:gd name="connsiteX1-555" fmla="*/ 1398550 w 2888315"/>
                <a:gd name="connsiteY1-556" fmla="*/ 355359 h 1678058"/>
                <a:gd name="connsiteX2-557" fmla="*/ 0 w 2888315"/>
                <a:gd name="connsiteY2-558" fmla="*/ 0 h 1678058"/>
                <a:gd name="connsiteX3-559" fmla="*/ 2888315 w 2888315"/>
                <a:gd name="connsiteY3-560" fmla="*/ 1678058 h 1678058"/>
                <a:gd name="connsiteX0-561" fmla="*/ 2888315 w 2888315"/>
                <a:gd name="connsiteY0-562" fmla="*/ 1678058 h 1678058"/>
                <a:gd name="connsiteX1-563" fmla="*/ 1380737 w 2888315"/>
                <a:gd name="connsiteY1-564" fmla="*/ 367235 h 1678058"/>
                <a:gd name="connsiteX2-565" fmla="*/ 0 w 2888315"/>
                <a:gd name="connsiteY2-566" fmla="*/ 0 h 1678058"/>
                <a:gd name="connsiteX3-567" fmla="*/ 2888315 w 2888315"/>
                <a:gd name="connsiteY3-568" fmla="*/ 1678058 h 1678058"/>
                <a:gd name="connsiteX0-569" fmla="*/ 2888315 w 2888315"/>
                <a:gd name="connsiteY0-570" fmla="*/ 1678058 h 1678058"/>
                <a:gd name="connsiteX1-571" fmla="*/ 1380737 w 2888315"/>
                <a:gd name="connsiteY1-572" fmla="*/ 367235 h 1678058"/>
                <a:gd name="connsiteX2-573" fmla="*/ 0 w 2888315"/>
                <a:gd name="connsiteY2-574" fmla="*/ 0 h 1678058"/>
                <a:gd name="connsiteX3-575" fmla="*/ 2888315 w 2888315"/>
                <a:gd name="connsiteY3-576" fmla="*/ 1678058 h 1678058"/>
                <a:gd name="connsiteX0-577" fmla="*/ 2817063 w 2817063"/>
                <a:gd name="connsiteY0-578" fmla="*/ 1725559 h 1725559"/>
                <a:gd name="connsiteX1-579" fmla="*/ 1380737 w 2817063"/>
                <a:gd name="connsiteY1-580" fmla="*/ 367235 h 1725559"/>
                <a:gd name="connsiteX2-581" fmla="*/ 0 w 2817063"/>
                <a:gd name="connsiteY2-582" fmla="*/ 0 h 1725559"/>
                <a:gd name="connsiteX3-583" fmla="*/ 2817063 w 2817063"/>
                <a:gd name="connsiteY3-584" fmla="*/ 1725559 h 1725559"/>
                <a:gd name="connsiteX0-585" fmla="*/ 2817063 w 2817063"/>
                <a:gd name="connsiteY0-586" fmla="*/ 1725559 h 1725559"/>
                <a:gd name="connsiteX1-587" fmla="*/ 1380737 w 2817063"/>
                <a:gd name="connsiteY1-588" fmla="*/ 367235 h 1725559"/>
                <a:gd name="connsiteX2-589" fmla="*/ 0 w 2817063"/>
                <a:gd name="connsiteY2-590" fmla="*/ 0 h 1725559"/>
                <a:gd name="connsiteX3-591" fmla="*/ 2817063 w 2817063"/>
                <a:gd name="connsiteY3-592" fmla="*/ 1725559 h 1725559"/>
                <a:gd name="connsiteX0-593" fmla="*/ 2817063 w 2817063"/>
                <a:gd name="connsiteY0-594" fmla="*/ 1725559 h 1725559"/>
                <a:gd name="connsiteX1-595" fmla="*/ 1380737 w 2817063"/>
                <a:gd name="connsiteY1-596" fmla="*/ 367235 h 1725559"/>
                <a:gd name="connsiteX2-597" fmla="*/ 0 w 2817063"/>
                <a:gd name="connsiteY2-598" fmla="*/ 0 h 1725559"/>
                <a:gd name="connsiteX3-599" fmla="*/ 2817063 w 2817063"/>
                <a:gd name="connsiteY3-600" fmla="*/ 1725559 h 1725559"/>
                <a:gd name="connsiteX0-601" fmla="*/ 2817063 w 2817063"/>
                <a:gd name="connsiteY0-602" fmla="*/ 1725559 h 1725559"/>
                <a:gd name="connsiteX1-603" fmla="*/ 1380737 w 2817063"/>
                <a:gd name="connsiteY1-604" fmla="*/ 367235 h 1725559"/>
                <a:gd name="connsiteX2-605" fmla="*/ 0 w 2817063"/>
                <a:gd name="connsiteY2-606" fmla="*/ 0 h 1725559"/>
                <a:gd name="connsiteX3-607" fmla="*/ 2817063 w 2817063"/>
                <a:gd name="connsiteY3-608" fmla="*/ 1725559 h 1725559"/>
                <a:gd name="connsiteX0-609" fmla="*/ 2817063 w 2817063"/>
                <a:gd name="connsiteY0-610" fmla="*/ 1725559 h 1725559"/>
                <a:gd name="connsiteX1-611" fmla="*/ 1380737 w 2817063"/>
                <a:gd name="connsiteY1-612" fmla="*/ 367235 h 1725559"/>
                <a:gd name="connsiteX2-613" fmla="*/ 0 w 2817063"/>
                <a:gd name="connsiteY2-614" fmla="*/ 0 h 1725559"/>
                <a:gd name="connsiteX3-615" fmla="*/ 2817063 w 2817063"/>
                <a:gd name="connsiteY3-616" fmla="*/ 1725559 h 1725559"/>
                <a:gd name="connsiteX0-617" fmla="*/ 2823000 w 2823000"/>
                <a:gd name="connsiteY0-618" fmla="*/ 1701808 h 1701808"/>
                <a:gd name="connsiteX1-619" fmla="*/ 1380737 w 2823000"/>
                <a:gd name="connsiteY1-620" fmla="*/ 367235 h 1701808"/>
                <a:gd name="connsiteX2-621" fmla="*/ 0 w 2823000"/>
                <a:gd name="connsiteY2-622" fmla="*/ 0 h 1701808"/>
                <a:gd name="connsiteX3-623" fmla="*/ 2823000 w 2823000"/>
                <a:gd name="connsiteY3-624" fmla="*/ 1701808 h 1701808"/>
                <a:gd name="connsiteX0-625" fmla="*/ 2823000 w 2823000"/>
                <a:gd name="connsiteY0-626" fmla="*/ 1701808 h 1701808"/>
                <a:gd name="connsiteX1-627" fmla="*/ 1380737 w 2823000"/>
                <a:gd name="connsiteY1-628" fmla="*/ 367235 h 1701808"/>
                <a:gd name="connsiteX2-629" fmla="*/ 0 w 2823000"/>
                <a:gd name="connsiteY2-630" fmla="*/ 0 h 1701808"/>
                <a:gd name="connsiteX3-631" fmla="*/ 2823000 w 2823000"/>
                <a:gd name="connsiteY3-632" fmla="*/ 1701808 h 1701808"/>
                <a:gd name="connsiteX0-633" fmla="*/ 2823000 w 2823000"/>
                <a:gd name="connsiteY0-634" fmla="*/ 1701808 h 1701808"/>
                <a:gd name="connsiteX1-635" fmla="*/ 1380737 w 2823000"/>
                <a:gd name="connsiteY1-636" fmla="*/ 367235 h 1701808"/>
                <a:gd name="connsiteX2-637" fmla="*/ 0 w 2823000"/>
                <a:gd name="connsiteY2-638" fmla="*/ 0 h 1701808"/>
                <a:gd name="connsiteX3-639" fmla="*/ 2823000 w 2823000"/>
                <a:gd name="connsiteY3-640" fmla="*/ 1701808 h 1701808"/>
                <a:gd name="connsiteX0-641" fmla="*/ 2781436 w 2781436"/>
                <a:gd name="connsiteY0-642" fmla="*/ 1755247 h 1755247"/>
                <a:gd name="connsiteX1-643" fmla="*/ 1380737 w 2781436"/>
                <a:gd name="connsiteY1-644" fmla="*/ 367235 h 1755247"/>
                <a:gd name="connsiteX2-645" fmla="*/ 0 w 2781436"/>
                <a:gd name="connsiteY2-646" fmla="*/ 0 h 1755247"/>
                <a:gd name="connsiteX3-647" fmla="*/ 2781436 w 2781436"/>
                <a:gd name="connsiteY3-648" fmla="*/ 1755247 h 1755247"/>
                <a:gd name="connsiteX0-649" fmla="*/ 2781436 w 3063903"/>
                <a:gd name="connsiteY0-650" fmla="*/ 1755247 h 1920305"/>
                <a:gd name="connsiteX1-651" fmla="*/ 2837069 w 3063903"/>
                <a:gd name="connsiteY1-652" fmla="*/ 1705322 h 1920305"/>
                <a:gd name="connsiteX2-653" fmla="*/ 1380737 w 3063903"/>
                <a:gd name="connsiteY2-654" fmla="*/ 367235 h 1920305"/>
                <a:gd name="connsiteX3-655" fmla="*/ 0 w 3063903"/>
                <a:gd name="connsiteY3-656" fmla="*/ 0 h 1920305"/>
                <a:gd name="connsiteX4-657" fmla="*/ 2781436 w 3063903"/>
                <a:gd name="connsiteY4-658" fmla="*/ 1755247 h 1920305"/>
                <a:gd name="connsiteX0-659" fmla="*/ 2781436 w 2986629"/>
                <a:gd name="connsiteY0-660" fmla="*/ 1755247 h 1864154"/>
                <a:gd name="connsiteX1-661" fmla="*/ 2837069 w 2986629"/>
                <a:gd name="connsiteY1-662" fmla="*/ 1705322 h 1864154"/>
                <a:gd name="connsiteX2-663" fmla="*/ 1380737 w 2986629"/>
                <a:gd name="connsiteY2-664" fmla="*/ 367235 h 1864154"/>
                <a:gd name="connsiteX3-665" fmla="*/ 0 w 2986629"/>
                <a:gd name="connsiteY3-666" fmla="*/ 0 h 1864154"/>
                <a:gd name="connsiteX4-667" fmla="*/ 2781436 w 2986629"/>
                <a:gd name="connsiteY4-668" fmla="*/ 1755247 h 1864154"/>
                <a:gd name="connsiteX0-669" fmla="*/ 2781436 w 2837069"/>
                <a:gd name="connsiteY0-670" fmla="*/ 1755247 h 1762404"/>
                <a:gd name="connsiteX1-671" fmla="*/ 2837069 w 2837069"/>
                <a:gd name="connsiteY1-672" fmla="*/ 1705322 h 1762404"/>
                <a:gd name="connsiteX2-673" fmla="*/ 1380737 w 2837069"/>
                <a:gd name="connsiteY2-674" fmla="*/ 367235 h 1762404"/>
                <a:gd name="connsiteX3-675" fmla="*/ 0 w 2837069"/>
                <a:gd name="connsiteY3-676" fmla="*/ 0 h 1762404"/>
                <a:gd name="connsiteX4-677" fmla="*/ 2781436 w 2837069"/>
                <a:gd name="connsiteY4-678" fmla="*/ 1755247 h 1762404"/>
                <a:gd name="connsiteX0-679" fmla="*/ 2781436 w 2837069"/>
                <a:gd name="connsiteY0-680" fmla="*/ 1755247 h 1762404"/>
                <a:gd name="connsiteX1-681" fmla="*/ 2837069 w 2837069"/>
                <a:gd name="connsiteY1-682" fmla="*/ 1705322 h 1762404"/>
                <a:gd name="connsiteX2-683" fmla="*/ 1380737 w 2837069"/>
                <a:gd name="connsiteY2-684" fmla="*/ 367235 h 1762404"/>
                <a:gd name="connsiteX3-685" fmla="*/ 0 w 2837069"/>
                <a:gd name="connsiteY3-686" fmla="*/ 0 h 1762404"/>
                <a:gd name="connsiteX4-687" fmla="*/ 2781436 w 2837069"/>
                <a:gd name="connsiteY4-688" fmla="*/ 1755247 h 1762404"/>
                <a:gd name="connsiteX0-689" fmla="*/ 2781436 w 2837069"/>
                <a:gd name="connsiteY0-690" fmla="*/ 1755247 h 1762404"/>
                <a:gd name="connsiteX1-691" fmla="*/ 2837069 w 2837069"/>
                <a:gd name="connsiteY1-692" fmla="*/ 1705322 h 1762404"/>
                <a:gd name="connsiteX2-693" fmla="*/ 1380737 w 2837069"/>
                <a:gd name="connsiteY2-694" fmla="*/ 367235 h 1762404"/>
                <a:gd name="connsiteX3-695" fmla="*/ 0 w 2837069"/>
                <a:gd name="connsiteY3-696" fmla="*/ 0 h 1762404"/>
                <a:gd name="connsiteX4-697" fmla="*/ 2781436 w 2837069"/>
                <a:gd name="connsiteY4-698" fmla="*/ 1755247 h 1762404"/>
                <a:gd name="connsiteX0-699" fmla="*/ 2781436 w 2837069"/>
                <a:gd name="connsiteY0-700" fmla="*/ 1755247 h 1762404"/>
                <a:gd name="connsiteX1-701" fmla="*/ 2837069 w 2837069"/>
                <a:gd name="connsiteY1-702" fmla="*/ 1705322 h 1762404"/>
                <a:gd name="connsiteX2-703" fmla="*/ 1380737 w 2837069"/>
                <a:gd name="connsiteY2-704" fmla="*/ 337546 h 1762404"/>
                <a:gd name="connsiteX3-705" fmla="*/ 0 w 2837069"/>
                <a:gd name="connsiteY3-706" fmla="*/ 0 h 1762404"/>
                <a:gd name="connsiteX4-707" fmla="*/ 2781436 w 2837069"/>
                <a:gd name="connsiteY4-708" fmla="*/ 1755247 h 1762404"/>
                <a:gd name="connsiteX0-709" fmla="*/ 2781436 w 2837069"/>
                <a:gd name="connsiteY0-710" fmla="*/ 1755247 h 1762404"/>
                <a:gd name="connsiteX1-711" fmla="*/ 2837069 w 2837069"/>
                <a:gd name="connsiteY1-712" fmla="*/ 1705322 h 1762404"/>
                <a:gd name="connsiteX2-713" fmla="*/ 1380737 w 2837069"/>
                <a:gd name="connsiteY2-714" fmla="*/ 337546 h 1762404"/>
                <a:gd name="connsiteX3-715" fmla="*/ 0 w 2837069"/>
                <a:gd name="connsiteY3-716" fmla="*/ 0 h 1762404"/>
                <a:gd name="connsiteX4-717" fmla="*/ 2781436 w 2837069"/>
                <a:gd name="connsiteY4-718" fmla="*/ 1755247 h 1762404"/>
                <a:gd name="connsiteX0-719" fmla="*/ 2781436 w 2837069"/>
                <a:gd name="connsiteY0-720" fmla="*/ 1778997 h 1786154"/>
                <a:gd name="connsiteX1-721" fmla="*/ 2837069 w 2837069"/>
                <a:gd name="connsiteY1-722" fmla="*/ 1729072 h 1786154"/>
                <a:gd name="connsiteX2-723" fmla="*/ 1380737 w 2837069"/>
                <a:gd name="connsiteY2-724" fmla="*/ 361296 h 1786154"/>
                <a:gd name="connsiteX3-725" fmla="*/ 0 w 2837069"/>
                <a:gd name="connsiteY3-726" fmla="*/ 0 h 1786154"/>
                <a:gd name="connsiteX4-727" fmla="*/ 2781436 w 2837069"/>
                <a:gd name="connsiteY4-728" fmla="*/ 1778997 h 1786154"/>
                <a:gd name="connsiteX0-729" fmla="*/ 2781436 w 2837069"/>
                <a:gd name="connsiteY0-730" fmla="*/ 1778997 h 1786154"/>
                <a:gd name="connsiteX1-731" fmla="*/ 2837069 w 2837069"/>
                <a:gd name="connsiteY1-732" fmla="*/ 1729072 h 1786154"/>
                <a:gd name="connsiteX2-733" fmla="*/ 1380737 w 2837069"/>
                <a:gd name="connsiteY2-734" fmla="*/ 361296 h 1786154"/>
                <a:gd name="connsiteX3-735" fmla="*/ 0 w 2837069"/>
                <a:gd name="connsiteY3-736" fmla="*/ 0 h 1786154"/>
                <a:gd name="connsiteX4-737" fmla="*/ 2781436 w 2837069"/>
                <a:gd name="connsiteY4-738" fmla="*/ 1778997 h 1786154"/>
                <a:gd name="connsiteX0-739" fmla="*/ 2774201 w 2837069"/>
                <a:gd name="connsiteY0-740" fmla="*/ 1772961 h 1780640"/>
                <a:gd name="connsiteX1-741" fmla="*/ 2837069 w 2837069"/>
                <a:gd name="connsiteY1-742" fmla="*/ 1729072 h 1780640"/>
                <a:gd name="connsiteX2-743" fmla="*/ 1380737 w 2837069"/>
                <a:gd name="connsiteY2-744" fmla="*/ 361296 h 1780640"/>
                <a:gd name="connsiteX3-745" fmla="*/ 0 w 2837069"/>
                <a:gd name="connsiteY3-746" fmla="*/ 0 h 1780640"/>
                <a:gd name="connsiteX4-747" fmla="*/ 2774201 w 2837069"/>
                <a:gd name="connsiteY4-748" fmla="*/ 1772961 h 1780640"/>
                <a:gd name="connsiteX0-749" fmla="*/ 2781436 w 2837069"/>
                <a:gd name="connsiteY0-750" fmla="*/ 1766926 h 1775206"/>
                <a:gd name="connsiteX1-751" fmla="*/ 2837069 w 2837069"/>
                <a:gd name="connsiteY1-752" fmla="*/ 1729072 h 1775206"/>
                <a:gd name="connsiteX2-753" fmla="*/ 1380737 w 2837069"/>
                <a:gd name="connsiteY2-754" fmla="*/ 361296 h 1775206"/>
                <a:gd name="connsiteX3-755" fmla="*/ 0 w 2837069"/>
                <a:gd name="connsiteY3-756" fmla="*/ 0 h 1775206"/>
                <a:gd name="connsiteX4-757" fmla="*/ 2781436 w 2837069"/>
                <a:gd name="connsiteY4-758" fmla="*/ 1766926 h 1775206"/>
                <a:gd name="connsiteX0-759" fmla="*/ 2774202 w 2837069"/>
                <a:gd name="connsiteY0-760" fmla="*/ 1760890 h 1769871"/>
                <a:gd name="connsiteX1-761" fmla="*/ 2837069 w 2837069"/>
                <a:gd name="connsiteY1-762" fmla="*/ 1729072 h 1769871"/>
                <a:gd name="connsiteX2-763" fmla="*/ 1380737 w 2837069"/>
                <a:gd name="connsiteY2-764" fmla="*/ 361296 h 1769871"/>
                <a:gd name="connsiteX3-765" fmla="*/ 0 w 2837069"/>
                <a:gd name="connsiteY3-766" fmla="*/ 0 h 1769871"/>
                <a:gd name="connsiteX4-767" fmla="*/ 2774202 w 2837069"/>
                <a:gd name="connsiteY4-768" fmla="*/ 1760890 h 1769871"/>
                <a:gd name="connsiteX0-769" fmla="*/ 2776614 w 2837069"/>
                <a:gd name="connsiteY0-770" fmla="*/ 1757872 h 1767248"/>
                <a:gd name="connsiteX1-771" fmla="*/ 2837069 w 2837069"/>
                <a:gd name="connsiteY1-772" fmla="*/ 1729072 h 1767248"/>
                <a:gd name="connsiteX2-773" fmla="*/ 1380737 w 2837069"/>
                <a:gd name="connsiteY2-774" fmla="*/ 361296 h 1767248"/>
                <a:gd name="connsiteX3-775" fmla="*/ 0 w 2837069"/>
                <a:gd name="connsiteY3-776" fmla="*/ 0 h 1767248"/>
                <a:gd name="connsiteX4-777" fmla="*/ 2776614 w 2837069"/>
                <a:gd name="connsiteY4-778" fmla="*/ 1757872 h 1767248"/>
                <a:gd name="connsiteX0-779" fmla="*/ 2776614 w 2837069"/>
                <a:gd name="connsiteY0-780" fmla="*/ 1757872 h 1757872"/>
                <a:gd name="connsiteX1-781" fmla="*/ 2837069 w 2837069"/>
                <a:gd name="connsiteY1-782" fmla="*/ 1729072 h 1757872"/>
                <a:gd name="connsiteX2-783" fmla="*/ 1380737 w 2837069"/>
                <a:gd name="connsiteY2-784" fmla="*/ 361296 h 1757872"/>
                <a:gd name="connsiteX3-785" fmla="*/ 0 w 2837069"/>
                <a:gd name="connsiteY3-786" fmla="*/ 0 h 1757872"/>
                <a:gd name="connsiteX4-787" fmla="*/ 2776614 w 2837069"/>
                <a:gd name="connsiteY4-788" fmla="*/ 1757872 h 1757872"/>
                <a:gd name="connsiteX0-789" fmla="*/ 2776614 w 2837069"/>
                <a:gd name="connsiteY0-790" fmla="*/ 1757872 h 1757872"/>
                <a:gd name="connsiteX1-791" fmla="*/ 2837069 w 2837069"/>
                <a:gd name="connsiteY1-792" fmla="*/ 1729072 h 1757872"/>
                <a:gd name="connsiteX2-793" fmla="*/ 1380737 w 2837069"/>
                <a:gd name="connsiteY2-794" fmla="*/ 361296 h 1757872"/>
                <a:gd name="connsiteX3-795" fmla="*/ 0 w 2837069"/>
                <a:gd name="connsiteY3-796" fmla="*/ 0 h 1757872"/>
                <a:gd name="connsiteX4-797" fmla="*/ 2776614 w 2837069"/>
                <a:gd name="connsiteY4-798" fmla="*/ 1757872 h 1757872"/>
                <a:gd name="connsiteX0-799" fmla="*/ 2776614 w 2837069"/>
                <a:gd name="connsiteY0-800" fmla="*/ 1757872 h 1757872"/>
                <a:gd name="connsiteX1-801" fmla="*/ 2837069 w 2837069"/>
                <a:gd name="connsiteY1-802" fmla="*/ 1729072 h 1757872"/>
                <a:gd name="connsiteX2-803" fmla="*/ 1380737 w 2837069"/>
                <a:gd name="connsiteY2-804" fmla="*/ 361296 h 1757872"/>
                <a:gd name="connsiteX3-805" fmla="*/ 0 w 2837069"/>
                <a:gd name="connsiteY3-806" fmla="*/ 0 h 1757872"/>
                <a:gd name="connsiteX4-807" fmla="*/ 2776614 w 2837069"/>
                <a:gd name="connsiteY4-808" fmla="*/ 1757872 h 1757872"/>
                <a:gd name="connsiteX0-809" fmla="*/ 2776614 w 2837069"/>
                <a:gd name="connsiteY0-810" fmla="*/ 1757872 h 1757872"/>
                <a:gd name="connsiteX1-811" fmla="*/ 2837069 w 2837069"/>
                <a:gd name="connsiteY1-812" fmla="*/ 1729072 h 1757872"/>
                <a:gd name="connsiteX2-813" fmla="*/ 1380737 w 2837069"/>
                <a:gd name="connsiteY2-814" fmla="*/ 361296 h 1757872"/>
                <a:gd name="connsiteX3-815" fmla="*/ 0 w 2837069"/>
                <a:gd name="connsiteY3-816" fmla="*/ 0 h 1757872"/>
                <a:gd name="connsiteX4-817" fmla="*/ 2776614 w 2837069"/>
                <a:gd name="connsiteY4-818" fmla="*/ 1757872 h 17578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41" y="connsiteY4-42"/>
                </a:cxn>
              </a:cxnLst>
              <a:rect l="l" t="t" r="r" b="b"/>
              <a:pathLst>
                <a:path w="2837069" h="1757872">
                  <a:moveTo>
                    <a:pt x="2776614" y="1757872"/>
                  </a:moveTo>
                  <a:cubicBezTo>
                    <a:pt x="2786995" y="1747541"/>
                    <a:pt x="2826143" y="1734678"/>
                    <a:pt x="2837069" y="1729072"/>
                  </a:cubicBezTo>
                  <a:cubicBezTo>
                    <a:pt x="2306735" y="1123663"/>
                    <a:pt x="1341953" y="1369911"/>
                    <a:pt x="1380737" y="361296"/>
                  </a:cubicBezTo>
                  <a:lnTo>
                    <a:pt x="0" y="0"/>
                  </a:lnTo>
                  <a:cubicBezTo>
                    <a:pt x="46787" y="1048043"/>
                    <a:pt x="839290" y="1179016"/>
                    <a:pt x="2776614" y="1757872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30000"/>
                  </a:schemeClr>
                </a:gs>
                <a:gs pos="65000">
                  <a:schemeClr val="accent4"/>
                </a:gs>
                <a:gs pos="100000">
                  <a:schemeClr val="accent4"/>
                </a:gs>
              </a:gsLst>
              <a:lin ang="168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5945107" y="62219"/>
            <a:ext cx="2831337" cy="3055057"/>
            <a:chOff x="1952359" y="-1"/>
            <a:chExt cx="1516456" cy="2903518"/>
          </a:xfrm>
          <a:gradFill>
            <a:gsLst>
              <a:gs pos="0">
                <a:schemeClr val="accent5">
                  <a:lumMod val="30000"/>
                </a:schemeClr>
              </a:gs>
              <a:gs pos="65000">
                <a:schemeClr val="accent5"/>
              </a:gs>
              <a:gs pos="100000">
                <a:schemeClr val="accent5"/>
              </a:gs>
            </a:gsLst>
            <a:lin ang="14400000" scaled="0"/>
          </a:gradFill>
        </p:grpSpPr>
        <p:sp>
          <p:nvSpPr>
            <p:cNvPr id="28" name="Rectangle 24"/>
            <p:cNvSpPr/>
            <p:nvPr/>
          </p:nvSpPr>
          <p:spPr>
            <a:xfrm>
              <a:off x="1952359" y="-1"/>
              <a:ext cx="1412807" cy="2045803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-1" fmla="*/ 0 w 1412807"/>
                <a:gd name="connsiteY0-2" fmla="*/ 0 h 2045803"/>
                <a:gd name="connsiteX1-3" fmla="*/ 1412807 w 1412807"/>
                <a:gd name="connsiteY1-4" fmla="*/ 0 h 2045803"/>
                <a:gd name="connsiteX2-5" fmla="*/ 1412807 w 1412807"/>
                <a:gd name="connsiteY2-6" fmla="*/ 2045803 h 2045803"/>
                <a:gd name="connsiteX3-7" fmla="*/ 13001 w 1412807"/>
                <a:gd name="connsiteY3-8" fmla="*/ 1855123 h 2045803"/>
                <a:gd name="connsiteX4-9" fmla="*/ 0 w 1412807"/>
                <a:gd name="connsiteY4-10" fmla="*/ 0 h 2045803"/>
                <a:gd name="connsiteX0-11" fmla="*/ 0 w 1412807"/>
                <a:gd name="connsiteY0-12" fmla="*/ 0 h 2045803"/>
                <a:gd name="connsiteX1-13" fmla="*/ 1412807 w 1412807"/>
                <a:gd name="connsiteY1-14" fmla="*/ 0 h 2045803"/>
                <a:gd name="connsiteX2-15" fmla="*/ 1412807 w 1412807"/>
                <a:gd name="connsiteY2-16" fmla="*/ 2045803 h 2045803"/>
                <a:gd name="connsiteX3-17" fmla="*/ 8667 w 1412807"/>
                <a:gd name="connsiteY3-18" fmla="*/ 1824788 h 2045803"/>
                <a:gd name="connsiteX4-19" fmla="*/ 0 w 1412807"/>
                <a:gd name="connsiteY4-20" fmla="*/ 0 h 2045803"/>
                <a:gd name="connsiteX0-21" fmla="*/ 0 w 1412807"/>
                <a:gd name="connsiteY0-22" fmla="*/ 0 h 2045803"/>
                <a:gd name="connsiteX1-23" fmla="*/ 1412807 w 1412807"/>
                <a:gd name="connsiteY1-24" fmla="*/ 0 h 2045803"/>
                <a:gd name="connsiteX2-25" fmla="*/ 1412807 w 1412807"/>
                <a:gd name="connsiteY2-26" fmla="*/ 2045803 h 2045803"/>
                <a:gd name="connsiteX3-27" fmla="*/ 8667 w 1412807"/>
                <a:gd name="connsiteY3-28" fmla="*/ 1807453 h 2045803"/>
                <a:gd name="connsiteX4-29" fmla="*/ 0 w 1412807"/>
                <a:gd name="connsiteY4-30" fmla="*/ 0 h 2045803"/>
                <a:gd name="connsiteX0-31" fmla="*/ 0 w 1412807"/>
                <a:gd name="connsiteY0-32" fmla="*/ 0 h 2045803"/>
                <a:gd name="connsiteX1-33" fmla="*/ 1412807 w 1412807"/>
                <a:gd name="connsiteY1-34" fmla="*/ 0 h 2045803"/>
                <a:gd name="connsiteX2-35" fmla="*/ 1412807 w 1412807"/>
                <a:gd name="connsiteY2-36" fmla="*/ 2045803 h 2045803"/>
                <a:gd name="connsiteX3-37" fmla="*/ 8667 w 1412807"/>
                <a:gd name="connsiteY3-38" fmla="*/ 1746782 h 2045803"/>
                <a:gd name="connsiteX4-39" fmla="*/ 0 w 1412807"/>
                <a:gd name="connsiteY4-40" fmla="*/ 0 h 2045803"/>
                <a:gd name="connsiteX0-41" fmla="*/ 0 w 1412807"/>
                <a:gd name="connsiteY0-42" fmla="*/ 0 h 2045803"/>
                <a:gd name="connsiteX1-43" fmla="*/ 1412807 w 1412807"/>
                <a:gd name="connsiteY1-44" fmla="*/ 0 h 2045803"/>
                <a:gd name="connsiteX2-45" fmla="*/ 1412807 w 1412807"/>
                <a:gd name="connsiteY2-46" fmla="*/ 2045803 h 2045803"/>
                <a:gd name="connsiteX3-47" fmla="*/ 8667 w 1412807"/>
                <a:gd name="connsiteY3-48" fmla="*/ 1781452 h 2045803"/>
                <a:gd name="connsiteX4-49" fmla="*/ 0 w 1412807"/>
                <a:gd name="connsiteY4-50" fmla="*/ 0 h 2045803"/>
                <a:gd name="connsiteX0-51" fmla="*/ 0 w 1412807"/>
                <a:gd name="connsiteY0-52" fmla="*/ 0 h 2045803"/>
                <a:gd name="connsiteX1-53" fmla="*/ 1412807 w 1412807"/>
                <a:gd name="connsiteY1-54" fmla="*/ 0 h 2045803"/>
                <a:gd name="connsiteX2-55" fmla="*/ 1412807 w 1412807"/>
                <a:gd name="connsiteY2-56" fmla="*/ 2045803 h 2045803"/>
                <a:gd name="connsiteX3-57" fmla="*/ 13001 w 1412807"/>
                <a:gd name="connsiteY3-58" fmla="*/ 1798787 h 2045803"/>
                <a:gd name="connsiteX4-59" fmla="*/ 0 w 1412807"/>
                <a:gd name="connsiteY4-60" fmla="*/ 0 h 2045803"/>
                <a:gd name="connsiteX0-61" fmla="*/ 0 w 1412807"/>
                <a:gd name="connsiteY0-62" fmla="*/ 0 h 2045803"/>
                <a:gd name="connsiteX1-63" fmla="*/ 1412807 w 1412807"/>
                <a:gd name="connsiteY1-64" fmla="*/ 0 h 2045803"/>
                <a:gd name="connsiteX2-65" fmla="*/ 1412807 w 1412807"/>
                <a:gd name="connsiteY2-66" fmla="*/ 2045803 h 2045803"/>
                <a:gd name="connsiteX3-67" fmla="*/ 13001 w 1412807"/>
                <a:gd name="connsiteY3-68" fmla="*/ 1798787 h 2045803"/>
                <a:gd name="connsiteX4-69" fmla="*/ 0 w 1412807"/>
                <a:gd name="connsiteY4-70" fmla="*/ 0 h 2045803"/>
                <a:gd name="connsiteX0-71" fmla="*/ 0 w 1412807"/>
                <a:gd name="connsiteY0-72" fmla="*/ 0 h 2045803"/>
                <a:gd name="connsiteX1-73" fmla="*/ 1412807 w 1412807"/>
                <a:gd name="connsiteY1-74" fmla="*/ 0 h 2045803"/>
                <a:gd name="connsiteX2-75" fmla="*/ 1412807 w 1412807"/>
                <a:gd name="connsiteY2-76" fmla="*/ 2045803 h 2045803"/>
                <a:gd name="connsiteX3-77" fmla="*/ 13001 w 1412807"/>
                <a:gd name="connsiteY3-78" fmla="*/ 1777119 h 2045803"/>
                <a:gd name="connsiteX4-79" fmla="*/ 0 w 1412807"/>
                <a:gd name="connsiteY4-80" fmla="*/ 0 h 2045803"/>
                <a:gd name="connsiteX0-81" fmla="*/ 0 w 1412807"/>
                <a:gd name="connsiteY0-82" fmla="*/ 0 h 2045803"/>
                <a:gd name="connsiteX1-83" fmla="*/ 1412807 w 1412807"/>
                <a:gd name="connsiteY1-84" fmla="*/ 0 h 2045803"/>
                <a:gd name="connsiteX2-85" fmla="*/ 1412807 w 1412807"/>
                <a:gd name="connsiteY2-86" fmla="*/ 2045803 h 2045803"/>
                <a:gd name="connsiteX3-87" fmla="*/ 13001 w 1412807"/>
                <a:gd name="connsiteY3-88" fmla="*/ 1777119 h 2045803"/>
                <a:gd name="connsiteX4-89" fmla="*/ 0 w 1412807"/>
                <a:gd name="connsiteY4-90" fmla="*/ 0 h 2045803"/>
                <a:gd name="connsiteX0-91" fmla="*/ 0 w 1412807"/>
                <a:gd name="connsiteY0-92" fmla="*/ 0 h 2045803"/>
                <a:gd name="connsiteX1-93" fmla="*/ 1412807 w 1412807"/>
                <a:gd name="connsiteY1-94" fmla="*/ 0 h 2045803"/>
                <a:gd name="connsiteX2-95" fmla="*/ 1412807 w 1412807"/>
                <a:gd name="connsiteY2-96" fmla="*/ 2045803 h 2045803"/>
                <a:gd name="connsiteX3-97" fmla="*/ 8667 w 1412807"/>
                <a:gd name="connsiteY3-98" fmla="*/ 1746783 h 2045803"/>
                <a:gd name="connsiteX4-99" fmla="*/ 0 w 1412807"/>
                <a:gd name="connsiteY4-100" fmla="*/ 0 h 2045803"/>
                <a:gd name="connsiteX0-101" fmla="*/ 0 w 1412807"/>
                <a:gd name="connsiteY0-102" fmla="*/ 0 h 2045803"/>
                <a:gd name="connsiteX1-103" fmla="*/ 1412807 w 1412807"/>
                <a:gd name="connsiteY1-104" fmla="*/ 0 h 2045803"/>
                <a:gd name="connsiteX2-105" fmla="*/ 1412807 w 1412807"/>
                <a:gd name="connsiteY2-106" fmla="*/ 2045803 h 2045803"/>
                <a:gd name="connsiteX3-107" fmla="*/ 8667 w 1412807"/>
                <a:gd name="connsiteY3-108" fmla="*/ 1742450 h 2045803"/>
                <a:gd name="connsiteX4-109" fmla="*/ 0 w 1412807"/>
                <a:gd name="connsiteY4-110" fmla="*/ 0 h 2045803"/>
                <a:gd name="connsiteX0-111" fmla="*/ 0 w 1412807"/>
                <a:gd name="connsiteY0-112" fmla="*/ 0 h 2045803"/>
                <a:gd name="connsiteX1-113" fmla="*/ 1412807 w 1412807"/>
                <a:gd name="connsiteY1-114" fmla="*/ 0 h 2045803"/>
                <a:gd name="connsiteX2-115" fmla="*/ 1412807 w 1412807"/>
                <a:gd name="connsiteY2-116" fmla="*/ 2045803 h 2045803"/>
                <a:gd name="connsiteX3-117" fmla="*/ 4334 w 1412807"/>
                <a:gd name="connsiteY3-118" fmla="*/ 1742450 h 2045803"/>
                <a:gd name="connsiteX4-119" fmla="*/ 0 w 1412807"/>
                <a:gd name="connsiteY4-120" fmla="*/ 0 h 2045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12807" h="2045803">
                  <a:moveTo>
                    <a:pt x="0" y="0"/>
                  </a:moveTo>
                  <a:lnTo>
                    <a:pt x="1412807" y="0"/>
                  </a:lnTo>
                  <a:lnTo>
                    <a:pt x="1412807" y="2045803"/>
                  </a:lnTo>
                  <a:lnTo>
                    <a:pt x="4334" y="1742450"/>
                  </a:lnTo>
                  <a:cubicBezTo>
                    <a:pt x="-4333" y="1132743"/>
                    <a:pt x="4334" y="618374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altLang="ko-KR" sz="301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301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endParaRPr lang="ko-KR" altLang="en-US" sz="301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62"/>
            <p:cNvSpPr/>
            <p:nvPr/>
          </p:nvSpPr>
          <p:spPr>
            <a:xfrm>
              <a:off x="1957421" y="1733754"/>
              <a:ext cx="1511394" cy="1169763"/>
            </a:xfrm>
            <a:custGeom>
              <a:avLst/>
              <a:gdLst>
                <a:gd name="connsiteX0" fmla="*/ 0 w 1447061"/>
                <a:gd name="connsiteY0" fmla="*/ 0 h 870011"/>
                <a:gd name="connsiteX1" fmla="*/ 1447061 w 1447061"/>
                <a:gd name="connsiteY1" fmla="*/ 17755 h 870011"/>
                <a:gd name="connsiteX2" fmla="*/ 1402672 w 1447061"/>
                <a:gd name="connsiteY2" fmla="*/ 870011 h 870011"/>
                <a:gd name="connsiteX3" fmla="*/ 0 w 1447061"/>
                <a:gd name="connsiteY3" fmla="*/ 0 h 870011"/>
                <a:gd name="connsiteX0-1" fmla="*/ 0 w 1402672"/>
                <a:gd name="connsiteY0-2" fmla="*/ 0 h 870011"/>
                <a:gd name="connsiteX1-3" fmla="*/ 1402672 w 1402672"/>
                <a:gd name="connsiteY1-4" fmla="*/ 26633 h 870011"/>
                <a:gd name="connsiteX2-5" fmla="*/ 1402672 w 1402672"/>
                <a:gd name="connsiteY2-6" fmla="*/ 870011 h 870011"/>
                <a:gd name="connsiteX3-7" fmla="*/ 0 w 1402672"/>
                <a:gd name="connsiteY3-8" fmla="*/ 0 h 870011"/>
                <a:gd name="connsiteX0-9" fmla="*/ 0 w 1402672"/>
                <a:gd name="connsiteY0-10" fmla="*/ 0 h 870011"/>
                <a:gd name="connsiteX1-11" fmla="*/ 1402672 w 1402672"/>
                <a:gd name="connsiteY1-12" fmla="*/ 0 h 870011"/>
                <a:gd name="connsiteX2-13" fmla="*/ 1402672 w 1402672"/>
                <a:gd name="connsiteY2-14" fmla="*/ 870011 h 870011"/>
                <a:gd name="connsiteX3-15" fmla="*/ 0 w 1402672"/>
                <a:gd name="connsiteY3-16" fmla="*/ 0 h 870011"/>
                <a:gd name="connsiteX0-17" fmla="*/ 0 w 1402672"/>
                <a:gd name="connsiteY0-18" fmla="*/ 0 h 825623"/>
                <a:gd name="connsiteX1-19" fmla="*/ 1402672 w 1402672"/>
                <a:gd name="connsiteY1-20" fmla="*/ 0 h 825623"/>
                <a:gd name="connsiteX2-21" fmla="*/ 1402672 w 1402672"/>
                <a:gd name="connsiteY2-22" fmla="*/ 825623 h 825623"/>
                <a:gd name="connsiteX3-23" fmla="*/ 0 w 1402672"/>
                <a:gd name="connsiteY3-24" fmla="*/ 0 h 825623"/>
                <a:gd name="connsiteX0-25" fmla="*/ 0 w 1402672"/>
                <a:gd name="connsiteY0-26" fmla="*/ 0 h 816745"/>
                <a:gd name="connsiteX1-27" fmla="*/ 1402672 w 1402672"/>
                <a:gd name="connsiteY1-28" fmla="*/ 0 h 816745"/>
                <a:gd name="connsiteX2-29" fmla="*/ 1402672 w 1402672"/>
                <a:gd name="connsiteY2-30" fmla="*/ 816745 h 816745"/>
                <a:gd name="connsiteX3-31" fmla="*/ 0 w 1402672"/>
                <a:gd name="connsiteY3-32" fmla="*/ 0 h 816745"/>
                <a:gd name="connsiteX0-33" fmla="*/ 0 w 1420427"/>
                <a:gd name="connsiteY0-34" fmla="*/ 0 h 843378"/>
                <a:gd name="connsiteX1-35" fmla="*/ 1402672 w 1420427"/>
                <a:gd name="connsiteY1-36" fmla="*/ 0 h 843378"/>
                <a:gd name="connsiteX2-37" fmla="*/ 1420427 w 1420427"/>
                <a:gd name="connsiteY2-38" fmla="*/ 843378 h 843378"/>
                <a:gd name="connsiteX3-39" fmla="*/ 0 w 1420427"/>
                <a:gd name="connsiteY3-40" fmla="*/ 0 h 843378"/>
                <a:gd name="connsiteX0-41" fmla="*/ 0 w 1420427"/>
                <a:gd name="connsiteY0-42" fmla="*/ 0 h 807867"/>
                <a:gd name="connsiteX1-43" fmla="*/ 1402672 w 1420427"/>
                <a:gd name="connsiteY1-44" fmla="*/ 0 h 807867"/>
                <a:gd name="connsiteX2-45" fmla="*/ 1420427 w 1420427"/>
                <a:gd name="connsiteY2-46" fmla="*/ 807867 h 807867"/>
                <a:gd name="connsiteX3-47" fmla="*/ 0 w 1420427"/>
                <a:gd name="connsiteY3-48" fmla="*/ 0 h 807867"/>
                <a:gd name="connsiteX0-49" fmla="*/ 0 w 1402672"/>
                <a:gd name="connsiteY0-50" fmla="*/ 0 h 807867"/>
                <a:gd name="connsiteX1-51" fmla="*/ 1402672 w 1402672"/>
                <a:gd name="connsiteY1-52" fmla="*/ 0 h 807867"/>
                <a:gd name="connsiteX2-53" fmla="*/ 1393794 w 1402672"/>
                <a:gd name="connsiteY2-54" fmla="*/ 807867 h 807867"/>
                <a:gd name="connsiteX3-55" fmla="*/ 0 w 1402672"/>
                <a:gd name="connsiteY3-56" fmla="*/ 0 h 807867"/>
                <a:gd name="connsiteX0-57" fmla="*/ 0 w 1407347"/>
                <a:gd name="connsiteY0-58" fmla="*/ 0 h 898873"/>
                <a:gd name="connsiteX1-59" fmla="*/ 1402672 w 1407347"/>
                <a:gd name="connsiteY1-60" fmla="*/ 0 h 898873"/>
                <a:gd name="connsiteX2-61" fmla="*/ 1406795 w 1407347"/>
                <a:gd name="connsiteY2-62" fmla="*/ 898873 h 898873"/>
                <a:gd name="connsiteX3-63" fmla="*/ 0 w 1407347"/>
                <a:gd name="connsiteY3-64" fmla="*/ 0 h 898873"/>
                <a:gd name="connsiteX0-65" fmla="*/ 0 w 1407347"/>
                <a:gd name="connsiteY0-66" fmla="*/ 0 h 898873"/>
                <a:gd name="connsiteX1-67" fmla="*/ 1402672 w 1407347"/>
                <a:gd name="connsiteY1-68" fmla="*/ 0 h 898873"/>
                <a:gd name="connsiteX2-69" fmla="*/ 1406795 w 1407347"/>
                <a:gd name="connsiteY2-70" fmla="*/ 898873 h 898873"/>
                <a:gd name="connsiteX3-71" fmla="*/ 0 w 1407347"/>
                <a:gd name="connsiteY3-72" fmla="*/ 0 h 898873"/>
                <a:gd name="connsiteX0-73" fmla="*/ 0 w 1407347"/>
                <a:gd name="connsiteY0-74" fmla="*/ 0 h 898873"/>
                <a:gd name="connsiteX1-75" fmla="*/ 1402672 w 1407347"/>
                <a:gd name="connsiteY1-76" fmla="*/ 0 h 898873"/>
                <a:gd name="connsiteX2-77" fmla="*/ 1406795 w 1407347"/>
                <a:gd name="connsiteY2-78" fmla="*/ 898873 h 898873"/>
                <a:gd name="connsiteX3-79" fmla="*/ 0 w 1407347"/>
                <a:gd name="connsiteY3-80" fmla="*/ 0 h 898873"/>
                <a:gd name="connsiteX0-81" fmla="*/ 0 w 1407347"/>
                <a:gd name="connsiteY0-82" fmla="*/ 0 h 898873"/>
                <a:gd name="connsiteX1-83" fmla="*/ 1402672 w 1407347"/>
                <a:gd name="connsiteY1-84" fmla="*/ 0 h 898873"/>
                <a:gd name="connsiteX2-85" fmla="*/ 1406795 w 1407347"/>
                <a:gd name="connsiteY2-86" fmla="*/ 898873 h 898873"/>
                <a:gd name="connsiteX3-87" fmla="*/ 0 w 1407347"/>
                <a:gd name="connsiteY3-88" fmla="*/ 0 h 898873"/>
                <a:gd name="connsiteX0-89" fmla="*/ 0 w 1398680"/>
                <a:gd name="connsiteY0-90" fmla="*/ 0 h 1137224"/>
                <a:gd name="connsiteX1-91" fmla="*/ 1394005 w 1398680"/>
                <a:gd name="connsiteY1-92" fmla="*/ 238351 h 1137224"/>
                <a:gd name="connsiteX2-93" fmla="*/ 1398128 w 1398680"/>
                <a:gd name="connsiteY2-94" fmla="*/ 1137224 h 1137224"/>
                <a:gd name="connsiteX3-95" fmla="*/ 0 w 1398680"/>
                <a:gd name="connsiteY3-96" fmla="*/ 0 h 1137224"/>
                <a:gd name="connsiteX0-97" fmla="*/ 0 w 1398680"/>
                <a:gd name="connsiteY0-98" fmla="*/ 0 h 1137224"/>
                <a:gd name="connsiteX1-99" fmla="*/ 1394005 w 1398680"/>
                <a:gd name="connsiteY1-100" fmla="*/ 238351 h 1137224"/>
                <a:gd name="connsiteX2-101" fmla="*/ 1398128 w 1398680"/>
                <a:gd name="connsiteY2-102" fmla="*/ 1137224 h 1137224"/>
                <a:gd name="connsiteX3-103" fmla="*/ 0 w 1398680"/>
                <a:gd name="connsiteY3-104" fmla="*/ 0 h 1137224"/>
                <a:gd name="connsiteX0-105" fmla="*/ 0 w 1398680"/>
                <a:gd name="connsiteY0-106" fmla="*/ 0 h 1137224"/>
                <a:gd name="connsiteX1-107" fmla="*/ 1394005 w 1398680"/>
                <a:gd name="connsiteY1-108" fmla="*/ 238351 h 1137224"/>
                <a:gd name="connsiteX2-109" fmla="*/ 1398128 w 1398680"/>
                <a:gd name="connsiteY2-110" fmla="*/ 1137224 h 1137224"/>
                <a:gd name="connsiteX3-111" fmla="*/ 0 w 1398680"/>
                <a:gd name="connsiteY3-112" fmla="*/ 0 h 1137224"/>
                <a:gd name="connsiteX0-113" fmla="*/ 50 w 1398730"/>
                <a:gd name="connsiteY0-114" fmla="*/ 0 h 1137224"/>
                <a:gd name="connsiteX1-115" fmla="*/ 1394055 w 1398730"/>
                <a:gd name="connsiteY1-116" fmla="*/ 238351 h 1137224"/>
                <a:gd name="connsiteX2-117" fmla="*/ 1398178 w 1398730"/>
                <a:gd name="connsiteY2-118" fmla="*/ 1137224 h 1137224"/>
                <a:gd name="connsiteX3-119" fmla="*/ 50 w 1398730"/>
                <a:gd name="connsiteY3-120" fmla="*/ 0 h 1137224"/>
                <a:gd name="connsiteX0-121" fmla="*/ 50 w 1402914"/>
                <a:gd name="connsiteY0-122" fmla="*/ 0 h 1145892"/>
                <a:gd name="connsiteX1-123" fmla="*/ 1394055 w 1402914"/>
                <a:gd name="connsiteY1-124" fmla="*/ 238351 h 1145892"/>
                <a:gd name="connsiteX2-125" fmla="*/ 1402511 w 1402914"/>
                <a:gd name="connsiteY2-126" fmla="*/ 1145892 h 1145892"/>
                <a:gd name="connsiteX3-127" fmla="*/ 50 w 1402914"/>
                <a:gd name="connsiteY3-128" fmla="*/ 0 h 1145892"/>
                <a:gd name="connsiteX0-129" fmla="*/ 51 w 1402915"/>
                <a:gd name="connsiteY0-130" fmla="*/ 0 h 1145892"/>
                <a:gd name="connsiteX1-131" fmla="*/ 1394056 w 1402915"/>
                <a:gd name="connsiteY1-132" fmla="*/ 238351 h 1145892"/>
                <a:gd name="connsiteX2-133" fmla="*/ 1402512 w 1402915"/>
                <a:gd name="connsiteY2-134" fmla="*/ 1145892 h 1145892"/>
                <a:gd name="connsiteX3-135" fmla="*/ 51 w 1402915"/>
                <a:gd name="connsiteY3-136" fmla="*/ 0 h 1145892"/>
                <a:gd name="connsiteX0-137" fmla="*/ 53 w 1402917"/>
                <a:gd name="connsiteY0-138" fmla="*/ 0 h 1145892"/>
                <a:gd name="connsiteX1-139" fmla="*/ 1394058 w 1402917"/>
                <a:gd name="connsiteY1-140" fmla="*/ 238351 h 1145892"/>
                <a:gd name="connsiteX2-141" fmla="*/ 1402514 w 1402917"/>
                <a:gd name="connsiteY2-142" fmla="*/ 1145892 h 1145892"/>
                <a:gd name="connsiteX3-143" fmla="*/ 53 w 1402917"/>
                <a:gd name="connsiteY3-144" fmla="*/ 0 h 1145892"/>
                <a:gd name="connsiteX0-145" fmla="*/ 52 w 1402916"/>
                <a:gd name="connsiteY0-146" fmla="*/ 0 h 1145892"/>
                <a:gd name="connsiteX1-147" fmla="*/ 1394057 w 1402916"/>
                <a:gd name="connsiteY1-148" fmla="*/ 238351 h 1145892"/>
                <a:gd name="connsiteX2-149" fmla="*/ 1402513 w 1402916"/>
                <a:gd name="connsiteY2-150" fmla="*/ 1145892 h 1145892"/>
                <a:gd name="connsiteX3-151" fmla="*/ 52 w 1402916"/>
                <a:gd name="connsiteY3-152" fmla="*/ 0 h 1145892"/>
                <a:gd name="connsiteX0-153" fmla="*/ 52 w 1402513"/>
                <a:gd name="connsiteY0-154" fmla="*/ 0 h 1145892"/>
                <a:gd name="connsiteX1-155" fmla="*/ 1394057 w 1402513"/>
                <a:gd name="connsiteY1-156" fmla="*/ 238351 h 1145892"/>
                <a:gd name="connsiteX2-157" fmla="*/ 1402513 w 1402513"/>
                <a:gd name="connsiteY2-158" fmla="*/ 1145892 h 1145892"/>
                <a:gd name="connsiteX3-159" fmla="*/ 52 w 1402513"/>
                <a:gd name="connsiteY3-160" fmla="*/ 0 h 1145892"/>
                <a:gd name="connsiteX0-161" fmla="*/ 52 w 1406847"/>
                <a:gd name="connsiteY0-162" fmla="*/ 0 h 1150225"/>
                <a:gd name="connsiteX1-163" fmla="*/ 1394057 w 1406847"/>
                <a:gd name="connsiteY1-164" fmla="*/ 238351 h 1150225"/>
                <a:gd name="connsiteX2-165" fmla="*/ 1406847 w 1406847"/>
                <a:gd name="connsiteY2-166" fmla="*/ 1150225 h 1150225"/>
                <a:gd name="connsiteX3-167" fmla="*/ 52 w 1406847"/>
                <a:gd name="connsiteY3-168" fmla="*/ 0 h 1150225"/>
                <a:gd name="connsiteX0-169" fmla="*/ 0 w 1406795"/>
                <a:gd name="connsiteY0-170" fmla="*/ 0 h 1150225"/>
                <a:gd name="connsiteX1-171" fmla="*/ 1394005 w 1406795"/>
                <a:gd name="connsiteY1-172" fmla="*/ 238351 h 1150225"/>
                <a:gd name="connsiteX2-173" fmla="*/ 1406795 w 1406795"/>
                <a:gd name="connsiteY2-174" fmla="*/ 1150225 h 1150225"/>
                <a:gd name="connsiteX3-175" fmla="*/ 0 w 1406795"/>
                <a:gd name="connsiteY3-176" fmla="*/ 0 h 1150225"/>
                <a:gd name="connsiteX0-177" fmla="*/ 0 w 1394005"/>
                <a:gd name="connsiteY0-178" fmla="*/ 0 h 1106889"/>
                <a:gd name="connsiteX1-179" fmla="*/ 1394005 w 1394005"/>
                <a:gd name="connsiteY1-180" fmla="*/ 238351 h 1106889"/>
                <a:gd name="connsiteX2-181" fmla="*/ 1255117 w 1394005"/>
                <a:gd name="connsiteY2-182" fmla="*/ 1106889 h 1106889"/>
                <a:gd name="connsiteX3-183" fmla="*/ 0 w 1394005"/>
                <a:gd name="connsiteY3-184" fmla="*/ 0 h 1106889"/>
                <a:gd name="connsiteX0-185" fmla="*/ 0 w 1394005"/>
                <a:gd name="connsiteY0-186" fmla="*/ 0 h 1106889"/>
                <a:gd name="connsiteX1-187" fmla="*/ 1394005 w 1394005"/>
                <a:gd name="connsiteY1-188" fmla="*/ 238351 h 1106889"/>
                <a:gd name="connsiteX2-189" fmla="*/ 1255117 w 1394005"/>
                <a:gd name="connsiteY2-190" fmla="*/ 1106889 h 1106889"/>
                <a:gd name="connsiteX3-191" fmla="*/ 0 w 1394005"/>
                <a:gd name="connsiteY3-192" fmla="*/ 0 h 1106889"/>
                <a:gd name="connsiteX0-193" fmla="*/ 0 w 1394005"/>
                <a:gd name="connsiteY0-194" fmla="*/ 0 h 1106889"/>
                <a:gd name="connsiteX1-195" fmla="*/ 1394005 w 1394005"/>
                <a:gd name="connsiteY1-196" fmla="*/ 238351 h 1106889"/>
                <a:gd name="connsiteX2-197" fmla="*/ 1255117 w 1394005"/>
                <a:gd name="connsiteY2-198" fmla="*/ 1106889 h 1106889"/>
                <a:gd name="connsiteX3-199" fmla="*/ 0 w 1394005"/>
                <a:gd name="connsiteY3-200" fmla="*/ 0 h 1106889"/>
                <a:gd name="connsiteX0-201" fmla="*/ 0 w 1394005"/>
                <a:gd name="connsiteY0-202" fmla="*/ 0 h 1106889"/>
                <a:gd name="connsiteX1-203" fmla="*/ 1394005 w 1394005"/>
                <a:gd name="connsiteY1-204" fmla="*/ 238351 h 1106889"/>
                <a:gd name="connsiteX2-205" fmla="*/ 1255117 w 1394005"/>
                <a:gd name="connsiteY2-206" fmla="*/ 1106889 h 1106889"/>
                <a:gd name="connsiteX3-207" fmla="*/ 0 w 1394005"/>
                <a:gd name="connsiteY3-208" fmla="*/ 0 h 1106889"/>
                <a:gd name="connsiteX0-209" fmla="*/ 0 w 1394005"/>
                <a:gd name="connsiteY0-210" fmla="*/ 0 h 1106889"/>
                <a:gd name="connsiteX1-211" fmla="*/ 1394005 w 1394005"/>
                <a:gd name="connsiteY1-212" fmla="*/ 238351 h 1106889"/>
                <a:gd name="connsiteX2-213" fmla="*/ 1255117 w 1394005"/>
                <a:gd name="connsiteY2-214" fmla="*/ 1106889 h 1106889"/>
                <a:gd name="connsiteX3-215" fmla="*/ 0 w 1394005"/>
                <a:gd name="connsiteY3-216" fmla="*/ 0 h 1106889"/>
                <a:gd name="connsiteX0-217" fmla="*/ 0 w 1394005"/>
                <a:gd name="connsiteY0-218" fmla="*/ 0 h 1106889"/>
                <a:gd name="connsiteX1-219" fmla="*/ 1394005 w 1394005"/>
                <a:gd name="connsiteY1-220" fmla="*/ 238351 h 1106889"/>
                <a:gd name="connsiteX2-221" fmla="*/ 1255117 w 1394005"/>
                <a:gd name="connsiteY2-222" fmla="*/ 1106889 h 1106889"/>
                <a:gd name="connsiteX3-223" fmla="*/ 0 w 1394005"/>
                <a:gd name="connsiteY3-224" fmla="*/ 0 h 1106889"/>
                <a:gd name="connsiteX0-225" fmla="*/ 0 w 1394005"/>
                <a:gd name="connsiteY0-226" fmla="*/ 0 h 1106889"/>
                <a:gd name="connsiteX1-227" fmla="*/ 1394005 w 1394005"/>
                <a:gd name="connsiteY1-228" fmla="*/ 238351 h 1106889"/>
                <a:gd name="connsiteX2-229" fmla="*/ 1255117 w 1394005"/>
                <a:gd name="connsiteY2-230" fmla="*/ 1106889 h 1106889"/>
                <a:gd name="connsiteX3-231" fmla="*/ 0 w 1394005"/>
                <a:gd name="connsiteY3-232" fmla="*/ 0 h 1106889"/>
                <a:gd name="connsiteX0-233" fmla="*/ 0 w 1394005"/>
                <a:gd name="connsiteY0-234" fmla="*/ 0 h 1106889"/>
                <a:gd name="connsiteX1-235" fmla="*/ 1394005 w 1394005"/>
                <a:gd name="connsiteY1-236" fmla="*/ 238351 h 1106889"/>
                <a:gd name="connsiteX2-237" fmla="*/ 1255117 w 1394005"/>
                <a:gd name="connsiteY2-238" fmla="*/ 1106889 h 1106889"/>
                <a:gd name="connsiteX3-239" fmla="*/ 0 w 1394005"/>
                <a:gd name="connsiteY3-240" fmla="*/ 0 h 1106889"/>
                <a:gd name="connsiteX0-241" fmla="*/ 0 w 1398338"/>
                <a:gd name="connsiteY0-242" fmla="*/ 0 h 1106889"/>
                <a:gd name="connsiteX1-243" fmla="*/ 1398338 w 1398338"/>
                <a:gd name="connsiteY1-244" fmla="*/ 251352 h 1106889"/>
                <a:gd name="connsiteX2-245" fmla="*/ 1255117 w 1398338"/>
                <a:gd name="connsiteY2-246" fmla="*/ 1106889 h 1106889"/>
                <a:gd name="connsiteX3-247" fmla="*/ 0 w 1398338"/>
                <a:gd name="connsiteY3-248" fmla="*/ 0 h 1106889"/>
                <a:gd name="connsiteX0-249" fmla="*/ 0 w 1402671"/>
                <a:gd name="connsiteY0-250" fmla="*/ 0 h 1106889"/>
                <a:gd name="connsiteX1-251" fmla="*/ 1402671 w 1402671"/>
                <a:gd name="connsiteY1-252" fmla="*/ 247018 h 1106889"/>
                <a:gd name="connsiteX2-253" fmla="*/ 1255117 w 1402671"/>
                <a:gd name="connsiteY2-254" fmla="*/ 1106889 h 1106889"/>
                <a:gd name="connsiteX3-255" fmla="*/ 0 w 1402671"/>
                <a:gd name="connsiteY3-256" fmla="*/ 0 h 1106889"/>
                <a:gd name="connsiteX0-257" fmla="*/ 0 w 1402671"/>
                <a:gd name="connsiteY0-258" fmla="*/ 0 h 1106889"/>
                <a:gd name="connsiteX1-259" fmla="*/ 1402671 w 1402671"/>
                <a:gd name="connsiteY1-260" fmla="*/ 247018 h 1106889"/>
                <a:gd name="connsiteX2-261" fmla="*/ 1255117 w 1402671"/>
                <a:gd name="connsiteY2-262" fmla="*/ 1106889 h 1106889"/>
                <a:gd name="connsiteX3-263" fmla="*/ 0 w 1402671"/>
                <a:gd name="connsiteY3-264" fmla="*/ 0 h 1106889"/>
                <a:gd name="connsiteX0-265" fmla="*/ 0 w 1402671"/>
                <a:gd name="connsiteY0-266" fmla="*/ 0 h 1085221"/>
                <a:gd name="connsiteX1-267" fmla="*/ 1402671 w 1402671"/>
                <a:gd name="connsiteY1-268" fmla="*/ 247018 h 1085221"/>
                <a:gd name="connsiteX2-269" fmla="*/ 1263785 w 1402671"/>
                <a:gd name="connsiteY2-270" fmla="*/ 1085221 h 1085221"/>
                <a:gd name="connsiteX3-271" fmla="*/ 0 w 1402671"/>
                <a:gd name="connsiteY3-272" fmla="*/ 0 h 1085221"/>
                <a:gd name="connsiteX0-273" fmla="*/ 0 w 1402671"/>
                <a:gd name="connsiteY0-274" fmla="*/ 0 h 1080887"/>
                <a:gd name="connsiteX1-275" fmla="*/ 1402671 w 1402671"/>
                <a:gd name="connsiteY1-276" fmla="*/ 247018 h 1080887"/>
                <a:gd name="connsiteX2-277" fmla="*/ 1246450 w 1402671"/>
                <a:gd name="connsiteY2-278" fmla="*/ 1080887 h 1080887"/>
                <a:gd name="connsiteX3-279" fmla="*/ 0 w 1402671"/>
                <a:gd name="connsiteY3-280" fmla="*/ 0 h 1080887"/>
                <a:gd name="connsiteX0-281" fmla="*/ 0 w 1402671"/>
                <a:gd name="connsiteY0-282" fmla="*/ 0 h 1067887"/>
                <a:gd name="connsiteX1-283" fmla="*/ 1402671 w 1402671"/>
                <a:gd name="connsiteY1-284" fmla="*/ 247018 h 1067887"/>
                <a:gd name="connsiteX2-285" fmla="*/ 1263784 w 1402671"/>
                <a:gd name="connsiteY2-286" fmla="*/ 1067887 h 1067887"/>
                <a:gd name="connsiteX3-287" fmla="*/ 0 w 1402671"/>
                <a:gd name="connsiteY3-288" fmla="*/ 0 h 1067887"/>
                <a:gd name="connsiteX0-289" fmla="*/ 0 w 1402671"/>
                <a:gd name="connsiteY0-290" fmla="*/ 0 h 1067887"/>
                <a:gd name="connsiteX1-291" fmla="*/ 1402671 w 1402671"/>
                <a:gd name="connsiteY1-292" fmla="*/ 247018 h 1067887"/>
                <a:gd name="connsiteX2-293" fmla="*/ 1263784 w 1402671"/>
                <a:gd name="connsiteY2-294" fmla="*/ 1067887 h 1067887"/>
                <a:gd name="connsiteX3-295" fmla="*/ 0 w 1402671"/>
                <a:gd name="connsiteY3-296" fmla="*/ 0 h 1067887"/>
                <a:gd name="connsiteX0-297" fmla="*/ 0 w 1402671"/>
                <a:gd name="connsiteY0-298" fmla="*/ 0 h 1085222"/>
                <a:gd name="connsiteX1-299" fmla="*/ 1402671 w 1402671"/>
                <a:gd name="connsiteY1-300" fmla="*/ 247018 h 1085222"/>
                <a:gd name="connsiteX2-301" fmla="*/ 1255116 w 1402671"/>
                <a:gd name="connsiteY2-302" fmla="*/ 1085222 h 1085222"/>
                <a:gd name="connsiteX3-303" fmla="*/ 0 w 1402671"/>
                <a:gd name="connsiteY3-304" fmla="*/ 0 h 1085222"/>
                <a:gd name="connsiteX0-305" fmla="*/ 0 w 1402671"/>
                <a:gd name="connsiteY0-306" fmla="*/ 0 h 1085222"/>
                <a:gd name="connsiteX1-307" fmla="*/ 1402671 w 1402671"/>
                <a:gd name="connsiteY1-308" fmla="*/ 247018 h 1085222"/>
                <a:gd name="connsiteX2-309" fmla="*/ 1255116 w 1402671"/>
                <a:gd name="connsiteY2-310" fmla="*/ 1085222 h 1085222"/>
                <a:gd name="connsiteX3-311" fmla="*/ 0 w 1402671"/>
                <a:gd name="connsiteY3-312" fmla="*/ 0 h 1085222"/>
                <a:gd name="connsiteX0-313" fmla="*/ 0 w 1402671"/>
                <a:gd name="connsiteY0-314" fmla="*/ 0 h 1085222"/>
                <a:gd name="connsiteX1-315" fmla="*/ 1402671 w 1402671"/>
                <a:gd name="connsiteY1-316" fmla="*/ 247018 h 1085222"/>
                <a:gd name="connsiteX2-317" fmla="*/ 1255116 w 1402671"/>
                <a:gd name="connsiteY2-318" fmla="*/ 1085222 h 1085222"/>
                <a:gd name="connsiteX3-319" fmla="*/ 0 w 1402671"/>
                <a:gd name="connsiteY3-320" fmla="*/ 0 h 1085222"/>
                <a:gd name="connsiteX0-321" fmla="*/ 0 w 1402671"/>
                <a:gd name="connsiteY0-322" fmla="*/ 0 h 1085222"/>
                <a:gd name="connsiteX1-323" fmla="*/ 1402671 w 1402671"/>
                <a:gd name="connsiteY1-324" fmla="*/ 247018 h 1085222"/>
                <a:gd name="connsiteX2-325" fmla="*/ 1255116 w 1402671"/>
                <a:gd name="connsiteY2-326" fmla="*/ 1085222 h 1085222"/>
                <a:gd name="connsiteX3-327" fmla="*/ 0 w 1402671"/>
                <a:gd name="connsiteY3-328" fmla="*/ 0 h 1085222"/>
                <a:gd name="connsiteX0-329" fmla="*/ 0 w 1402671"/>
                <a:gd name="connsiteY0-330" fmla="*/ 0 h 1085222"/>
                <a:gd name="connsiteX1-331" fmla="*/ 1402671 w 1402671"/>
                <a:gd name="connsiteY1-332" fmla="*/ 247018 h 1085222"/>
                <a:gd name="connsiteX2-333" fmla="*/ 1255116 w 1402671"/>
                <a:gd name="connsiteY2-334" fmla="*/ 1085222 h 1085222"/>
                <a:gd name="connsiteX3-335" fmla="*/ 0 w 1402671"/>
                <a:gd name="connsiteY3-336" fmla="*/ 0 h 1085222"/>
                <a:gd name="connsiteX0-337" fmla="*/ 0 w 1402671"/>
                <a:gd name="connsiteY0-338" fmla="*/ 0 h 1085222"/>
                <a:gd name="connsiteX1-339" fmla="*/ 1402671 w 1402671"/>
                <a:gd name="connsiteY1-340" fmla="*/ 247018 h 1085222"/>
                <a:gd name="connsiteX2-341" fmla="*/ 1255116 w 1402671"/>
                <a:gd name="connsiteY2-342" fmla="*/ 1085222 h 1085222"/>
                <a:gd name="connsiteX3-343" fmla="*/ 0 w 1402671"/>
                <a:gd name="connsiteY3-344" fmla="*/ 0 h 1085222"/>
                <a:gd name="connsiteX0-345" fmla="*/ 0 w 1402671"/>
                <a:gd name="connsiteY0-346" fmla="*/ 0 h 1085222"/>
                <a:gd name="connsiteX1-347" fmla="*/ 1402671 w 1402671"/>
                <a:gd name="connsiteY1-348" fmla="*/ 247018 h 1085222"/>
                <a:gd name="connsiteX2-349" fmla="*/ 1255116 w 1402671"/>
                <a:gd name="connsiteY2-350" fmla="*/ 1085222 h 1085222"/>
                <a:gd name="connsiteX3-351" fmla="*/ 0 w 1402671"/>
                <a:gd name="connsiteY3-352" fmla="*/ 0 h 1085222"/>
                <a:gd name="connsiteX0-353" fmla="*/ 0 w 1402671"/>
                <a:gd name="connsiteY0-354" fmla="*/ 0 h 1085222"/>
                <a:gd name="connsiteX1-355" fmla="*/ 1402671 w 1402671"/>
                <a:gd name="connsiteY1-356" fmla="*/ 247018 h 1085222"/>
                <a:gd name="connsiteX2-357" fmla="*/ 1255116 w 1402671"/>
                <a:gd name="connsiteY2-358" fmla="*/ 1085222 h 1085222"/>
                <a:gd name="connsiteX3-359" fmla="*/ 0 w 1402671"/>
                <a:gd name="connsiteY3-360" fmla="*/ 0 h 1085222"/>
                <a:gd name="connsiteX0-361" fmla="*/ 0 w 1407005"/>
                <a:gd name="connsiteY0-362" fmla="*/ 0 h 1137226"/>
                <a:gd name="connsiteX1-363" fmla="*/ 1407005 w 1407005"/>
                <a:gd name="connsiteY1-364" fmla="*/ 299022 h 1137226"/>
                <a:gd name="connsiteX2-365" fmla="*/ 1259450 w 1407005"/>
                <a:gd name="connsiteY2-366" fmla="*/ 1137226 h 1137226"/>
                <a:gd name="connsiteX3-367" fmla="*/ 0 w 1407005"/>
                <a:gd name="connsiteY3-368" fmla="*/ 0 h 1137226"/>
                <a:gd name="connsiteX0-369" fmla="*/ 0 w 1407005"/>
                <a:gd name="connsiteY0-370" fmla="*/ 0 h 1137226"/>
                <a:gd name="connsiteX1-371" fmla="*/ 1407005 w 1407005"/>
                <a:gd name="connsiteY1-372" fmla="*/ 299022 h 1137226"/>
                <a:gd name="connsiteX2-373" fmla="*/ 1259450 w 1407005"/>
                <a:gd name="connsiteY2-374" fmla="*/ 1137226 h 1137226"/>
                <a:gd name="connsiteX3-375" fmla="*/ 0 w 1407005"/>
                <a:gd name="connsiteY3-376" fmla="*/ 0 h 1137226"/>
                <a:gd name="connsiteX0-377" fmla="*/ 0 w 1407005"/>
                <a:gd name="connsiteY0-378" fmla="*/ 0 h 1137226"/>
                <a:gd name="connsiteX1-379" fmla="*/ 1407005 w 1407005"/>
                <a:gd name="connsiteY1-380" fmla="*/ 299022 h 1137226"/>
                <a:gd name="connsiteX2-381" fmla="*/ 1259450 w 1407005"/>
                <a:gd name="connsiteY2-382" fmla="*/ 1137226 h 1137226"/>
                <a:gd name="connsiteX3-383" fmla="*/ 0 w 1407005"/>
                <a:gd name="connsiteY3-384" fmla="*/ 0 h 1137226"/>
                <a:gd name="connsiteX0-385" fmla="*/ 0 w 1407005"/>
                <a:gd name="connsiteY0-386" fmla="*/ 0 h 1119891"/>
                <a:gd name="connsiteX1-387" fmla="*/ 1407005 w 1407005"/>
                <a:gd name="connsiteY1-388" fmla="*/ 299022 h 1119891"/>
                <a:gd name="connsiteX2-389" fmla="*/ 1220447 w 1407005"/>
                <a:gd name="connsiteY2-390" fmla="*/ 1119891 h 1119891"/>
                <a:gd name="connsiteX3-391" fmla="*/ 0 w 1407005"/>
                <a:gd name="connsiteY3-392" fmla="*/ 0 h 1119891"/>
                <a:gd name="connsiteX0-393" fmla="*/ 0 w 1407005"/>
                <a:gd name="connsiteY0-394" fmla="*/ 0 h 1119891"/>
                <a:gd name="connsiteX1-395" fmla="*/ 1407005 w 1407005"/>
                <a:gd name="connsiteY1-396" fmla="*/ 299022 h 1119891"/>
                <a:gd name="connsiteX2-397" fmla="*/ 1220447 w 1407005"/>
                <a:gd name="connsiteY2-398" fmla="*/ 1119891 h 1119891"/>
                <a:gd name="connsiteX3-399" fmla="*/ 0 w 1407005"/>
                <a:gd name="connsiteY3-400" fmla="*/ 0 h 1119891"/>
                <a:gd name="connsiteX0-401" fmla="*/ 0 w 1407005"/>
                <a:gd name="connsiteY0-402" fmla="*/ 0 h 1119891"/>
                <a:gd name="connsiteX1-403" fmla="*/ 1407005 w 1407005"/>
                <a:gd name="connsiteY1-404" fmla="*/ 299022 h 1119891"/>
                <a:gd name="connsiteX2-405" fmla="*/ 1220447 w 1407005"/>
                <a:gd name="connsiteY2-406" fmla="*/ 1119891 h 1119891"/>
                <a:gd name="connsiteX3-407" fmla="*/ 0 w 1407005"/>
                <a:gd name="connsiteY3-408" fmla="*/ 0 h 1119891"/>
                <a:gd name="connsiteX0-409" fmla="*/ 0 w 1407005"/>
                <a:gd name="connsiteY0-410" fmla="*/ 0 h 1179268"/>
                <a:gd name="connsiteX1-411" fmla="*/ 1407005 w 1407005"/>
                <a:gd name="connsiteY1-412" fmla="*/ 299022 h 1179268"/>
                <a:gd name="connsiteX2-413" fmla="*/ 1345138 w 1407005"/>
                <a:gd name="connsiteY2-414" fmla="*/ 1179268 h 1179268"/>
                <a:gd name="connsiteX3-415" fmla="*/ 0 w 1407005"/>
                <a:gd name="connsiteY3-416" fmla="*/ 0 h 1179268"/>
                <a:gd name="connsiteX0-417" fmla="*/ 0 w 1407005"/>
                <a:gd name="connsiteY0-418" fmla="*/ 0 h 1179268"/>
                <a:gd name="connsiteX1-419" fmla="*/ 1407005 w 1407005"/>
                <a:gd name="connsiteY1-420" fmla="*/ 299022 h 1179268"/>
                <a:gd name="connsiteX2-421" fmla="*/ 1345138 w 1407005"/>
                <a:gd name="connsiteY2-422" fmla="*/ 1179268 h 1179268"/>
                <a:gd name="connsiteX3-423" fmla="*/ 0 w 1407005"/>
                <a:gd name="connsiteY3-424" fmla="*/ 0 h 1179268"/>
                <a:gd name="connsiteX0-425" fmla="*/ 0 w 1407005"/>
                <a:gd name="connsiteY0-426" fmla="*/ 0 h 1191143"/>
                <a:gd name="connsiteX1-427" fmla="*/ 1407005 w 1407005"/>
                <a:gd name="connsiteY1-428" fmla="*/ 299022 h 1191143"/>
                <a:gd name="connsiteX2-429" fmla="*/ 1374827 w 1407005"/>
                <a:gd name="connsiteY2-430" fmla="*/ 1191143 h 1191143"/>
                <a:gd name="connsiteX3-431" fmla="*/ 0 w 1407005"/>
                <a:gd name="connsiteY3-432" fmla="*/ 0 h 1191143"/>
                <a:gd name="connsiteX0-433" fmla="*/ 0 w 1407005"/>
                <a:gd name="connsiteY0-434" fmla="*/ 0 h 1191143"/>
                <a:gd name="connsiteX1-435" fmla="*/ 1407005 w 1407005"/>
                <a:gd name="connsiteY1-436" fmla="*/ 299022 h 1191143"/>
                <a:gd name="connsiteX2-437" fmla="*/ 1374827 w 1407005"/>
                <a:gd name="connsiteY2-438" fmla="*/ 1191143 h 1191143"/>
                <a:gd name="connsiteX3-439" fmla="*/ 0 w 1407005"/>
                <a:gd name="connsiteY3-440" fmla="*/ 0 h 1191143"/>
                <a:gd name="connsiteX0-441" fmla="*/ 0 w 1407005"/>
                <a:gd name="connsiteY0-442" fmla="*/ 0 h 1191143"/>
                <a:gd name="connsiteX1-443" fmla="*/ 1407005 w 1407005"/>
                <a:gd name="connsiteY1-444" fmla="*/ 299022 h 1191143"/>
                <a:gd name="connsiteX2-445" fmla="*/ 1374827 w 1407005"/>
                <a:gd name="connsiteY2-446" fmla="*/ 1191143 h 1191143"/>
                <a:gd name="connsiteX3-447" fmla="*/ 0 w 1407005"/>
                <a:gd name="connsiteY3-448" fmla="*/ 0 h 1191143"/>
                <a:gd name="connsiteX0-449" fmla="*/ 0 w 1407005"/>
                <a:gd name="connsiteY0-450" fmla="*/ 0 h 1191143"/>
                <a:gd name="connsiteX1-451" fmla="*/ 1407005 w 1407005"/>
                <a:gd name="connsiteY1-452" fmla="*/ 299022 h 1191143"/>
                <a:gd name="connsiteX2-453" fmla="*/ 1374827 w 1407005"/>
                <a:gd name="connsiteY2-454" fmla="*/ 1191143 h 1191143"/>
                <a:gd name="connsiteX3-455" fmla="*/ 0 w 1407005"/>
                <a:gd name="connsiteY3-456" fmla="*/ 0 h 1191143"/>
                <a:gd name="connsiteX0-457" fmla="*/ 0 w 1407005"/>
                <a:gd name="connsiteY0-458" fmla="*/ 0 h 1185206"/>
                <a:gd name="connsiteX1-459" fmla="*/ 1407005 w 1407005"/>
                <a:gd name="connsiteY1-460" fmla="*/ 299022 h 1185206"/>
                <a:gd name="connsiteX2-461" fmla="*/ 1398578 w 1407005"/>
                <a:gd name="connsiteY2-462" fmla="*/ 1185206 h 1185206"/>
                <a:gd name="connsiteX3-463" fmla="*/ 0 w 1407005"/>
                <a:gd name="connsiteY3-464" fmla="*/ 0 h 1185206"/>
                <a:gd name="connsiteX0-465" fmla="*/ 0 w 1407005"/>
                <a:gd name="connsiteY0-466" fmla="*/ 0 h 1185206"/>
                <a:gd name="connsiteX1-467" fmla="*/ 1407005 w 1407005"/>
                <a:gd name="connsiteY1-468" fmla="*/ 299022 h 1185206"/>
                <a:gd name="connsiteX2-469" fmla="*/ 1398578 w 1407005"/>
                <a:gd name="connsiteY2-470" fmla="*/ 1185206 h 1185206"/>
                <a:gd name="connsiteX3-471" fmla="*/ 0 w 1407005"/>
                <a:gd name="connsiteY3-472" fmla="*/ 0 h 1185206"/>
                <a:gd name="connsiteX0-473" fmla="*/ 0 w 1407005"/>
                <a:gd name="connsiteY0-474" fmla="*/ 0 h 1185206"/>
                <a:gd name="connsiteX1-475" fmla="*/ 1407005 w 1407005"/>
                <a:gd name="connsiteY1-476" fmla="*/ 299022 h 1185206"/>
                <a:gd name="connsiteX2-477" fmla="*/ 1398578 w 1407005"/>
                <a:gd name="connsiteY2-478" fmla="*/ 1185206 h 1185206"/>
                <a:gd name="connsiteX3-479" fmla="*/ 0 w 1407005"/>
                <a:gd name="connsiteY3-480" fmla="*/ 0 h 1185206"/>
                <a:gd name="connsiteX0-481" fmla="*/ 0 w 1408052"/>
                <a:gd name="connsiteY0-482" fmla="*/ 0 h 1185206"/>
                <a:gd name="connsiteX1-483" fmla="*/ 1407005 w 1408052"/>
                <a:gd name="connsiteY1-484" fmla="*/ 299022 h 1185206"/>
                <a:gd name="connsiteX2-485" fmla="*/ 1398578 w 1408052"/>
                <a:gd name="connsiteY2-486" fmla="*/ 1185206 h 1185206"/>
                <a:gd name="connsiteX3-487" fmla="*/ 0 w 1408052"/>
                <a:gd name="connsiteY3-488" fmla="*/ 0 h 1185206"/>
                <a:gd name="connsiteX0-489" fmla="*/ 0 w 1523295"/>
                <a:gd name="connsiteY0-490" fmla="*/ 0 h 1143642"/>
                <a:gd name="connsiteX1-491" fmla="*/ 1407005 w 1523295"/>
                <a:gd name="connsiteY1-492" fmla="*/ 299022 h 1143642"/>
                <a:gd name="connsiteX2-493" fmla="*/ 1523269 w 1523295"/>
                <a:gd name="connsiteY2-494" fmla="*/ 1143642 h 1143642"/>
                <a:gd name="connsiteX3-495" fmla="*/ 0 w 1523295"/>
                <a:gd name="connsiteY3-496" fmla="*/ 0 h 1143642"/>
                <a:gd name="connsiteX0-497" fmla="*/ 0 w 1525299"/>
                <a:gd name="connsiteY0-498" fmla="*/ 0 h 1143642"/>
                <a:gd name="connsiteX1-499" fmla="*/ 1407005 w 1525299"/>
                <a:gd name="connsiteY1-500" fmla="*/ 299022 h 1143642"/>
                <a:gd name="connsiteX2-501" fmla="*/ 1523269 w 1525299"/>
                <a:gd name="connsiteY2-502" fmla="*/ 1143642 h 1143642"/>
                <a:gd name="connsiteX3-503" fmla="*/ 0 w 1525299"/>
                <a:gd name="connsiteY3-504" fmla="*/ 0 h 1143642"/>
                <a:gd name="connsiteX0-505" fmla="*/ 0 w 1525800"/>
                <a:gd name="connsiteY0-506" fmla="*/ 0 h 1143642"/>
                <a:gd name="connsiteX1-507" fmla="*/ 1407005 w 1525800"/>
                <a:gd name="connsiteY1-508" fmla="*/ 299022 h 1143642"/>
                <a:gd name="connsiteX2-509" fmla="*/ 1523269 w 1525800"/>
                <a:gd name="connsiteY2-510" fmla="*/ 1143642 h 1143642"/>
                <a:gd name="connsiteX3-511" fmla="*/ 0 w 1525800"/>
                <a:gd name="connsiteY3-512" fmla="*/ 0 h 1143642"/>
                <a:gd name="connsiteX0-513" fmla="*/ 0 w 1525800"/>
                <a:gd name="connsiteY0-514" fmla="*/ 0 h 1143642"/>
                <a:gd name="connsiteX1-515" fmla="*/ 1407005 w 1525800"/>
                <a:gd name="connsiteY1-516" fmla="*/ 299022 h 1143642"/>
                <a:gd name="connsiteX2-517" fmla="*/ 1523269 w 1525800"/>
                <a:gd name="connsiteY2-518" fmla="*/ 1143642 h 1143642"/>
                <a:gd name="connsiteX3-519" fmla="*/ 0 w 1525800"/>
                <a:gd name="connsiteY3-520" fmla="*/ 0 h 1143642"/>
                <a:gd name="connsiteX0-521" fmla="*/ 0 w 1523269"/>
                <a:gd name="connsiteY0-522" fmla="*/ 0 h 1143642"/>
                <a:gd name="connsiteX1-523" fmla="*/ 1407005 w 1523269"/>
                <a:gd name="connsiteY1-524" fmla="*/ 299022 h 1143642"/>
                <a:gd name="connsiteX2-525" fmla="*/ 1523269 w 1523269"/>
                <a:gd name="connsiteY2-526" fmla="*/ 1143642 h 1143642"/>
                <a:gd name="connsiteX3-527" fmla="*/ 0 w 1523269"/>
                <a:gd name="connsiteY3-528" fmla="*/ 0 h 1143642"/>
                <a:gd name="connsiteX0-529" fmla="*/ 0 w 1523269"/>
                <a:gd name="connsiteY0-530" fmla="*/ 0 h 1143642"/>
                <a:gd name="connsiteX1-531" fmla="*/ 1407005 w 1523269"/>
                <a:gd name="connsiteY1-532" fmla="*/ 299022 h 1143642"/>
                <a:gd name="connsiteX2-533" fmla="*/ 1523269 w 1523269"/>
                <a:gd name="connsiteY2-534" fmla="*/ 1143642 h 1143642"/>
                <a:gd name="connsiteX3-535" fmla="*/ 0 w 1523269"/>
                <a:gd name="connsiteY3-536" fmla="*/ 0 h 1143642"/>
                <a:gd name="connsiteX0-537" fmla="*/ 0 w 1511394"/>
                <a:gd name="connsiteY0-538" fmla="*/ 0 h 1131767"/>
                <a:gd name="connsiteX1-539" fmla="*/ 1407005 w 1511394"/>
                <a:gd name="connsiteY1-540" fmla="*/ 299022 h 1131767"/>
                <a:gd name="connsiteX2-541" fmla="*/ 1511394 w 1511394"/>
                <a:gd name="connsiteY2-542" fmla="*/ 1131767 h 1131767"/>
                <a:gd name="connsiteX3-543" fmla="*/ 0 w 1511394"/>
                <a:gd name="connsiteY3-544" fmla="*/ 0 h 1131767"/>
                <a:gd name="connsiteX0-545" fmla="*/ 0 w 1511394"/>
                <a:gd name="connsiteY0-546" fmla="*/ 0 h 1131767"/>
                <a:gd name="connsiteX1-547" fmla="*/ 1407005 w 1511394"/>
                <a:gd name="connsiteY1-548" fmla="*/ 299022 h 1131767"/>
                <a:gd name="connsiteX2-549" fmla="*/ 1511394 w 1511394"/>
                <a:gd name="connsiteY2-550" fmla="*/ 1131767 h 1131767"/>
                <a:gd name="connsiteX3-551" fmla="*/ 0 w 1511394"/>
                <a:gd name="connsiteY3-552" fmla="*/ 0 h 1131767"/>
                <a:gd name="connsiteX0-553" fmla="*/ 75 w 1579499"/>
                <a:gd name="connsiteY0-554" fmla="*/ 0 h 1285076"/>
                <a:gd name="connsiteX1-555" fmla="*/ 1407080 w 1579499"/>
                <a:gd name="connsiteY1-556" fmla="*/ 299022 h 1285076"/>
                <a:gd name="connsiteX2-557" fmla="*/ 1511469 w 1579499"/>
                <a:gd name="connsiteY2-558" fmla="*/ 1131767 h 1285076"/>
                <a:gd name="connsiteX3-559" fmla="*/ 1453252 w 1579499"/>
                <a:gd name="connsiteY3-560" fmla="*/ 1187576 h 1285076"/>
                <a:gd name="connsiteX4" fmla="*/ 75 w 1579499"/>
                <a:gd name="connsiteY4" fmla="*/ 0 h 1285076"/>
                <a:gd name="connsiteX0-561" fmla="*/ 75 w 1511469"/>
                <a:gd name="connsiteY0-562" fmla="*/ 0 h 1197192"/>
                <a:gd name="connsiteX1-563" fmla="*/ 1407080 w 1511469"/>
                <a:gd name="connsiteY1-564" fmla="*/ 299022 h 1197192"/>
                <a:gd name="connsiteX2-565" fmla="*/ 1511469 w 1511469"/>
                <a:gd name="connsiteY2-566" fmla="*/ 1131767 h 1197192"/>
                <a:gd name="connsiteX3-567" fmla="*/ 1453252 w 1511469"/>
                <a:gd name="connsiteY3-568" fmla="*/ 1187576 h 1197192"/>
                <a:gd name="connsiteX4-569" fmla="*/ 75 w 1511469"/>
                <a:gd name="connsiteY4-570" fmla="*/ 0 h 1197192"/>
                <a:gd name="connsiteX0-571" fmla="*/ 75 w 1511469"/>
                <a:gd name="connsiteY0-572" fmla="*/ 0 h 1187576"/>
                <a:gd name="connsiteX1-573" fmla="*/ 1407080 w 1511469"/>
                <a:gd name="connsiteY1-574" fmla="*/ 299022 h 1187576"/>
                <a:gd name="connsiteX2-575" fmla="*/ 1511469 w 1511469"/>
                <a:gd name="connsiteY2-576" fmla="*/ 1131767 h 1187576"/>
                <a:gd name="connsiteX3-577" fmla="*/ 1453252 w 1511469"/>
                <a:gd name="connsiteY3-578" fmla="*/ 1187576 h 1187576"/>
                <a:gd name="connsiteX4-579" fmla="*/ 75 w 1511469"/>
                <a:gd name="connsiteY4-580" fmla="*/ 0 h 1187576"/>
                <a:gd name="connsiteX0-581" fmla="*/ 0 w 1511394"/>
                <a:gd name="connsiteY0-582" fmla="*/ 0 h 1187576"/>
                <a:gd name="connsiteX1-583" fmla="*/ 1407005 w 1511394"/>
                <a:gd name="connsiteY1-584" fmla="*/ 299022 h 1187576"/>
                <a:gd name="connsiteX2-585" fmla="*/ 1511394 w 1511394"/>
                <a:gd name="connsiteY2-586" fmla="*/ 1131767 h 1187576"/>
                <a:gd name="connsiteX3-587" fmla="*/ 1453177 w 1511394"/>
                <a:gd name="connsiteY3-588" fmla="*/ 1187576 h 1187576"/>
                <a:gd name="connsiteX4-589" fmla="*/ 0 w 1511394"/>
                <a:gd name="connsiteY4-590" fmla="*/ 0 h 1187576"/>
                <a:gd name="connsiteX0-591" fmla="*/ 0 w 1511394"/>
                <a:gd name="connsiteY0-592" fmla="*/ 0 h 1187576"/>
                <a:gd name="connsiteX1-593" fmla="*/ 1407005 w 1511394"/>
                <a:gd name="connsiteY1-594" fmla="*/ 299022 h 1187576"/>
                <a:gd name="connsiteX2-595" fmla="*/ 1511394 w 1511394"/>
                <a:gd name="connsiteY2-596" fmla="*/ 1131767 h 1187576"/>
                <a:gd name="connsiteX3-597" fmla="*/ 1453177 w 1511394"/>
                <a:gd name="connsiteY3-598" fmla="*/ 1187576 h 1187576"/>
                <a:gd name="connsiteX4-599" fmla="*/ 0 w 1511394"/>
                <a:gd name="connsiteY4-600" fmla="*/ 0 h 1187576"/>
                <a:gd name="connsiteX0-601" fmla="*/ 0 w 1511394"/>
                <a:gd name="connsiteY0-602" fmla="*/ 0 h 1187576"/>
                <a:gd name="connsiteX1-603" fmla="*/ 1407005 w 1511394"/>
                <a:gd name="connsiteY1-604" fmla="*/ 299022 h 1187576"/>
                <a:gd name="connsiteX2-605" fmla="*/ 1511394 w 1511394"/>
                <a:gd name="connsiteY2-606" fmla="*/ 1131767 h 1187576"/>
                <a:gd name="connsiteX3-607" fmla="*/ 1453177 w 1511394"/>
                <a:gd name="connsiteY3-608" fmla="*/ 1187576 h 1187576"/>
                <a:gd name="connsiteX4-609" fmla="*/ 0 w 1511394"/>
                <a:gd name="connsiteY4-610" fmla="*/ 0 h 1187576"/>
                <a:gd name="connsiteX0-611" fmla="*/ 0 w 1511394"/>
                <a:gd name="connsiteY0-612" fmla="*/ 0 h 1187576"/>
                <a:gd name="connsiteX1-613" fmla="*/ 1407005 w 1511394"/>
                <a:gd name="connsiteY1-614" fmla="*/ 299022 h 1187576"/>
                <a:gd name="connsiteX2-615" fmla="*/ 1511394 w 1511394"/>
                <a:gd name="connsiteY2-616" fmla="*/ 1131767 h 1187576"/>
                <a:gd name="connsiteX3-617" fmla="*/ 1453177 w 1511394"/>
                <a:gd name="connsiteY3-618" fmla="*/ 1187576 h 1187576"/>
                <a:gd name="connsiteX4-619" fmla="*/ 0 w 1511394"/>
                <a:gd name="connsiteY4-620" fmla="*/ 0 h 1187576"/>
                <a:gd name="connsiteX0-621" fmla="*/ 0 w 1511394"/>
                <a:gd name="connsiteY0-622" fmla="*/ 0 h 1169763"/>
                <a:gd name="connsiteX1-623" fmla="*/ 1407005 w 1511394"/>
                <a:gd name="connsiteY1-624" fmla="*/ 299022 h 1169763"/>
                <a:gd name="connsiteX2-625" fmla="*/ 1511394 w 1511394"/>
                <a:gd name="connsiteY2-626" fmla="*/ 1131767 h 1169763"/>
                <a:gd name="connsiteX3-627" fmla="*/ 1447239 w 1511394"/>
                <a:gd name="connsiteY3-628" fmla="*/ 1169763 h 1169763"/>
                <a:gd name="connsiteX4-629" fmla="*/ 0 w 1511394"/>
                <a:gd name="connsiteY4-630" fmla="*/ 0 h 1169763"/>
                <a:gd name="connsiteX0-631" fmla="*/ 0 w 1493581"/>
                <a:gd name="connsiteY0-632" fmla="*/ 0 h 1169763"/>
                <a:gd name="connsiteX1-633" fmla="*/ 1407005 w 1493581"/>
                <a:gd name="connsiteY1-634" fmla="*/ 299022 h 1169763"/>
                <a:gd name="connsiteX2-635" fmla="*/ 1493581 w 1493581"/>
                <a:gd name="connsiteY2-636" fmla="*/ 1155518 h 1169763"/>
                <a:gd name="connsiteX3-637" fmla="*/ 1447239 w 1493581"/>
                <a:gd name="connsiteY3-638" fmla="*/ 1169763 h 1169763"/>
                <a:gd name="connsiteX4-639" fmla="*/ 0 w 1493581"/>
                <a:gd name="connsiteY4-640" fmla="*/ 0 h 1169763"/>
                <a:gd name="connsiteX0-641" fmla="*/ 0 w 1511394"/>
                <a:gd name="connsiteY0-642" fmla="*/ 0 h 1169763"/>
                <a:gd name="connsiteX1-643" fmla="*/ 1407005 w 1511394"/>
                <a:gd name="connsiteY1-644" fmla="*/ 299022 h 1169763"/>
                <a:gd name="connsiteX2-645" fmla="*/ 1511394 w 1511394"/>
                <a:gd name="connsiteY2-646" fmla="*/ 1131767 h 1169763"/>
                <a:gd name="connsiteX3-647" fmla="*/ 1447239 w 1511394"/>
                <a:gd name="connsiteY3-648" fmla="*/ 1169763 h 1169763"/>
                <a:gd name="connsiteX4-649" fmla="*/ 0 w 1511394"/>
                <a:gd name="connsiteY4-650" fmla="*/ 0 h 1169763"/>
                <a:gd name="connsiteX0-651" fmla="*/ 0 w 1511394"/>
                <a:gd name="connsiteY0-652" fmla="*/ 0 h 1169763"/>
                <a:gd name="connsiteX1-653" fmla="*/ 1407005 w 1511394"/>
                <a:gd name="connsiteY1-654" fmla="*/ 299022 h 1169763"/>
                <a:gd name="connsiteX2-655" fmla="*/ 1511394 w 1511394"/>
                <a:gd name="connsiteY2-656" fmla="*/ 1131767 h 1169763"/>
                <a:gd name="connsiteX3-657" fmla="*/ 1447239 w 1511394"/>
                <a:gd name="connsiteY3-658" fmla="*/ 1169763 h 1169763"/>
                <a:gd name="connsiteX4-659" fmla="*/ 0 w 1511394"/>
                <a:gd name="connsiteY4-660" fmla="*/ 0 h 1169763"/>
                <a:gd name="connsiteX0-661" fmla="*/ 0 w 1511394"/>
                <a:gd name="connsiteY0-662" fmla="*/ 0 h 1169763"/>
                <a:gd name="connsiteX1-663" fmla="*/ 1407005 w 1511394"/>
                <a:gd name="connsiteY1-664" fmla="*/ 299022 h 1169763"/>
                <a:gd name="connsiteX2-665" fmla="*/ 1511394 w 1511394"/>
                <a:gd name="connsiteY2-666" fmla="*/ 1131767 h 1169763"/>
                <a:gd name="connsiteX3-667" fmla="*/ 1447239 w 1511394"/>
                <a:gd name="connsiteY3-668" fmla="*/ 1169763 h 1169763"/>
                <a:gd name="connsiteX4-669" fmla="*/ 0 w 1511394"/>
                <a:gd name="connsiteY4-670" fmla="*/ 0 h 1169763"/>
                <a:gd name="connsiteX0-671" fmla="*/ 0 w 1511394"/>
                <a:gd name="connsiteY0-672" fmla="*/ 0 h 1169763"/>
                <a:gd name="connsiteX1-673" fmla="*/ 1400473 w 1511394"/>
                <a:gd name="connsiteY1-674" fmla="*/ 299022 h 1169763"/>
                <a:gd name="connsiteX2-675" fmla="*/ 1511394 w 1511394"/>
                <a:gd name="connsiteY2-676" fmla="*/ 1131767 h 1169763"/>
                <a:gd name="connsiteX3-677" fmla="*/ 1447239 w 1511394"/>
                <a:gd name="connsiteY3-678" fmla="*/ 1169763 h 1169763"/>
                <a:gd name="connsiteX4-679" fmla="*/ 0 w 1511394"/>
                <a:gd name="connsiteY4-680" fmla="*/ 0 h 1169763"/>
                <a:gd name="connsiteX0-681" fmla="*/ 0 w 1511394"/>
                <a:gd name="connsiteY0-682" fmla="*/ 0 h 1169763"/>
                <a:gd name="connsiteX1-683" fmla="*/ 1403738 w 1511394"/>
                <a:gd name="connsiteY1-684" fmla="*/ 299022 h 1169763"/>
                <a:gd name="connsiteX2-685" fmla="*/ 1511394 w 1511394"/>
                <a:gd name="connsiteY2-686" fmla="*/ 1131767 h 1169763"/>
                <a:gd name="connsiteX3-687" fmla="*/ 1447239 w 1511394"/>
                <a:gd name="connsiteY3-688" fmla="*/ 1169763 h 1169763"/>
                <a:gd name="connsiteX4-689" fmla="*/ 0 w 1511394"/>
                <a:gd name="connsiteY4-690" fmla="*/ 0 h 1169763"/>
                <a:gd name="connsiteX0-691" fmla="*/ 0 w 1511394"/>
                <a:gd name="connsiteY0-692" fmla="*/ 0 h 1169763"/>
                <a:gd name="connsiteX1-693" fmla="*/ 1407003 w 1511394"/>
                <a:gd name="connsiteY1-694" fmla="*/ 299022 h 1169763"/>
                <a:gd name="connsiteX2-695" fmla="*/ 1511394 w 1511394"/>
                <a:gd name="connsiteY2-696" fmla="*/ 1131767 h 1169763"/>
                <a:gd name="connsiteX3-697" fmla="*/ 1447239 w 1511394"/>
                <a:gd name="connsiteY3-698" fmla="*/ 1169763 h 1169763"/>
                <a:gd name="connsiteX4-699" fmla="*/ 0 w 1511394"/>
                <a:gd name="connsiteY4-700" fmla="*/ 0 h 11697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569" y="connsiteY4-570"/>
                </a:cxn>
              </a:cxnLst>
              <a:rect l="l" t="t" r="r" b="b"/>
              <a:pathLst>
                <a:path w="1511394" h="1169763">
                  <a:moveTo>
                    <a:pt x="0" y="0"/>
                  </a:moveTo>
                  <a:lnTo>
                    <a:pt x="1407003" y="299022"/>
                  </a:lnTo>
                  <a:cubicBezTo>
                    <a:pt x="1445868" y="630053"/>
                    <a:pt x="1465896" y="714205"/>
                    <a:pt x="1511394" y="1131767"/>
                  </a:cubicBezTo>
                  <a:cubicBezTo>
                    <a:pt x="1443261" y="1169858"/>
                    <a:pt x="1479445" y="1144636"/>
                    <a:pt x="1447239" y="1169763"/>
                  </a:cubicBezTo>
                  <a:cubicBezTo>
                    <a:pt x="987522" y="630813"/>
                    <a:pt x="48269" y="74581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30000"/>
                  </a:schemeClr>
                </a:gs>
                <a:gs pos="65000">
                  <a:schemeClr val="accent3">
                    <a:lumMod val="90000"/>
                  </a:schemeClr>
                </a:gs>
                <a:gs pos="100000">
                  <a:schemeClr val="accent3">
                    <a:lumMod val="90000"/>
                  </a:schemeClr>
                </a:gs>
              </a:gsLst>
              <a:lin ang="16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04876" y="65176"/>
            <a:ext cx="4879788" cy="2959313"/>
            <a:chOff x="549524" y="2804"/>
            <a:chExt cx="2613602" cy="2812523"/>
          </a:xfrm>
        </p:grpSpPr>
        <p:sp>
          <p:nvSpPr>
            <p:cNvPr id="31" name="Rectangle 23"/>
            <p:cNvSpPr/>
            <p:nvPr/>
          </p:nvSpPr>
          <p:spPr>
            <a:xfrm>
              <a:off x="549524" y="2804"/>
              <a:ext cx="1412807" cy="1564768"/>
            </a:xfrm>
            <a:custGeom>
              <a:avLst/>
              <a:gdLst>
                <a:gd name="connsiteX0" fmla="*/ 0 w 1412807"/>
                <a:gd name="connsiteY0" fmla="*/ 0 h 2045803"/>
                <a:gd name="connsiteX1" fmla="*/ 1412807 w 1412807"/>
                <a:gd name="connsiteY1" fmla="*/ 0 h 2045803"/>
                <a:gd name="connsiteX2" fmla="*/ 1412807 w 1412807"/>
                <a:gd name="connsiteY2" fmla="*/ 2045803 h 2045803"/>
                <a:gd name="connsiteX3" fmla="*/ 0 w 1412807"/>
                <a:gd name="connsiteY3" fmla="*/ 2045803 h 2045803"/>
                <a:gd name="connsiteX4" fmla="*/ 0 w 1412807"/>
                <a:gd name="connsiteY4" fmla="*/ 0 h 2045803"/>
                <a:gd name="connsiteX0-1" fmla="*/ 0 w 1412807"/>
                <a:gd name="connsiteY0-2" fmla="*/ 0 h 2045803"/>
                <a:gd name="connsiteX1-3" fmla="*/ 1412807 w 1412807"/>
                <a:gd name="connsiteY1-4" fmla="*/ 0 h 2045803"/>
                <a:gd name="connsiteX2-5" fmla="*/ 1412807 w 1412807"/>
                <a:gd name="connsiteY2-6" fmla="*/ 2045803 h 2045803"/>
                <a:gd name="connsiteX3-7" fmla="*/ 13001 w 1412807"/>
                <a:gd name="connsiteY3-8" fmla="*/ 1452093 h 2045803"/>
                <a:gd name="connsiteX4-9" fmla="*/ 0 w 1412807"/>
                <a:gd name="connsiteY4-10" fmla="*/ 0 h 2045803"/>
                <a:gd name="connsiteX0-11" fmla="*/ 0 w 1412807"/>
                <a:gd name="connsiteY0-12" fmla="*/ 0 h 2045803"/>
                <a:gd name="connsiteX1-13" fmla="*/ 1412807 w 1412807"/>
                <a:gd name="connsiteY1-14" fmla="*/ 0 h 2045803"/>
                <a:gd name="connsiteX2-15" fmla="*/ 1412807 w 1412807"/>
                <a:gd name="connsiteY2-16" fmla="*/ 2045803 h 2045803"/>
                <a:gd name="connsiteX3-17" fmla="*/ 21669 w 1412807"/>
                <a:gd name="connsiteY3-18" fmla="*/ 1521432 h 2045803"/>
                <a:gd name="connsiteX4-19" fmla="*/ 0 w 1412807"/>
                <a:gd name="connsiteY4-20" fmla="*/ 0 h 2045803"/>
                <a:gd name="connsiteX0-21" fmla="*/ 0 w 1412807"/>
                <a:gd name="connsiteY0-22" fmla="*/ 0 h 2045803"/>
                <a:gd name="connsiteX1-23" fmla="*/ 1412807 w 1412807"/>
                <a:gd name="connsiteY1-24" fmla="*/ 0 h 2045803"/>
                <a:gd name="connsiteX2-25" fmla="*/ 1412807 w 1412807"/>
                <a:gd name="connsiteY2-26" fmla="*/ 2045803 h 2045803"/>
                <a:gd name="connsiteX3-27" fmla="*/ 13002 w 1412807"/>
                <a:gd name="connsiteY3-28" fmla="*/ 1534433 h 2045803"/>
                <a:gd name="connsiteX4-29" fmla="*/ 0 w 1412807"/>
                <a:gd name="connsiteY4-30" fmla="*/ 0 h 2045803"/>
                <a:gd name="connsiteX0-31" fmla="*/ 0 w 1412807"/>
                <a:gd name="connsiteY0-32" fmla="*/ 0 h 2045803"/>
                <a:gd name="connsiteX1-33" fmla="*/ 1412807 w 1412807"/>
                <a:gd name="connsiteY1-34" fmla="*/ 0 h 2045803"/>
                <a:gd name="connsiteX2-35" fmla="*/ 1412807 w 1412807"/>
                <a:gd name="connsiteY2-36" fmla="*/ 2045803 h 2045803"/>
                <a:gd name="connsiteX3-37" fmla="*/ 4335 w 1412807"/>
                <a:gd name="connsiteY3-38" fmla="*/ 1534433 h 2045803"/>
                <a:gd name="connsiteX4-39" fmla="*/ 0 w 1412807"/>
                <a:gd name="connsiteY4-40" fmla="*/ 0 h 2045803"/>
                <a:gd name="connsiteX0-41" fmla="*/ 0 w 1412807"/>
                <a:gd name="connsiteY0-42" fmla="*/ 0 h 1768449"/>
                <a:gd name="connsiteX1-43" fmla="*/ 1412807 w 1412807"/>
                <a:gd name="connsiteY1-44" fmla="*/ 0 h 1768449"/>
                <a:gd name="connsiteX2-45" fmla="*/ 1412807 w 1412807"/>
                <a:gd name="connsiteY2-46" fmla="*/ 1768449 h 1768449"/>
                <a:gd name="connsiteX3-47" fmla="*/ 4335 w 1412807"/>
                <a:gd name="connsiteY3-48" fmla="*/ 1534433 h 1768449"/>
                <a:gd name="connsiteX4-49" fmla="*/ 0 w 1412807"/>
                <a:gd name="connsiteY4-50" fmla="*/ 0 h 1768449"/>
                <a:gd name="connsiteX0-51" fmla="*/ 0 w 1412807"/>
                <a:gd name="connsiteY0-52" fmla="*/ 0 h 1564768"/>
                <a:gd name="connsiteX1-53" fmla="*/ 1412807 w 1412807"/>
                <a:gd name="connsiteY1-54" fmla="*/ 0 h 1564768"/>
                <a:gd name="connsiteX2-55" fmla="*/ 1412807 w 1412807"/>
                <a:gd name="connsiteY2-56" fmla="*/ 1564768 h 1564768"/>
                <a:gd name="connsiteX3-57" fmla="*/ 4335 w 1412807"/>
                <a:gd name="connsiteY3-58" fmla="*/ 1534433 h 1564768"/>
                <a:gd name="connsiteX4-59" fmla="*/ 0 w 1412807"/>
                <a:gd name="connsiteY4-60" fmla="*/ 0 h 1564768"/>
                <a:gd name="connsiteX0-61" fmla="*/ 0 w 1412807"/>
                <a:gd name="connsiteY0-62" fmla="*/ 0 h 1564768"/>
                <a:gd name="connsiteX1-63" fmla="*/ 1412807 w 1412807"/>
                <a:gd name="connsiteY1-64" fmla="*/ 0 h 1564768"/>
                <a:gd name="connsiteX2-65" fmla="*/ 1412807 w 1412807"/>
                <a:gd name="connsiteY2-66" fmla="*/ 1564768 h 1564768"/>
                <a:gd name="connsiteX3-67" fmla="*/ 8669 w 1412807"/>
                <a:gd name="connsiteY3-68" fmla="*/ 1192074 h 1564768"/>
                <a:gd name="connsiteX4-69" fmla="*/ 0 w 1412807"/>
                <a:gd name="connsiteY4-70" fmla="*/ 0 h 1564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12807" h="1564768">
                  <a:moveTo>
                    <a:pt x="0" y="0"/>
                  </a:moveTo>
                  <a:lnTo>
                    <a:pt x="1412807" y="0"/>
                  </a:lnTo>
                  <a:lnTo>
                    <a:pt x="1412807" y="1564768"/>
                  </a:lnTo>
                  <a:lnTo>
                    <a:pt x="8669" y="1192074"/>
                  </a:lnTo>
                  <a:cubicBezTo>
                    <a:pt x="5779" y="794716"/>
                    <a:pt x="2890" y="39735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ko-KR" sz="288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2885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ko-KR" altLang="en-US" sz="288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0"/>
            <p:cNvSpPr/>
            <p:nvPr/>
          </p:nvSpPr>
          <p:spPr>
            <a:xfrm>
              <a:off x="557203" y="1189502"/>
              <a:ext cx="2605923" cy="1625825"/>
            </a:xfrm>
            <a:custGeom>
              <a:avLst/>
              <a:gdLst>
                <a:gd name="connsiteX0" fmla="*/ 2814221 w 2814221"/>
                <a:gd name="connsiteY0" fmla="*/ 825624 h 825624"/>
                <a:gd name="connsiteX1" fmla="*/ 1411549 w 2814221"/>
                <a:gd name="connsiteY1" fmla="*/ 0 h 825624"/>
                <a:gd name="connsiteX2" fmla="*/ 0 w 2814221"/>
                <a:gd name="connsiteY2" fmla="*/ 0 h 825624"/>
                <a:gd name="connsiteX3" fmla="*/ 2814221 w 2814221"/>
                <a:gd name="connsiteY3" fmla="*/ 825624 h 825624"/>
                <a:gd name="connsiteX0-1" fmla="*/ 2857558 w 2857558"/>
                <a:gd name="connsiteY0-2" fmla="*/ 933965 h 933965"/>
                <a:gd name="connsiteX1-3" fmla="*/ 1411549 w 2857558"/>
                <a:gd name="connsiteY1-4" fmla="*/ 0 h 933965"/>
                <a:gd name="connsiteX2-5" fmla="*/ 0 w 2857558"/>
                <a:gd name="connsiteY2-6" fmla="*/ 0 h 933965"/>
                <a:gd name="connsiteX3-7" fmla="*/ 2857558 w 2857558"/>
                <a:gd name="connsiteY3-8" fmla="*/ 933965 h 933965"/>
                <a:gd name="connsiteX0-9" fmla="*/ 2857558 w 2857558"/>
                <a:gd name="connsiteY0-10" fmla="*/ 933965 h 933965"/>
                <a:gd name="connsiteX1-11" fmla="*/ 1411549 w 2857558"/>
                <a:gd name="connsiteY1-12" fmla="*/ 0 h 933965"/>
                <a:gd name="connsiteX2-13" fmla="*/ 0 w 2857558"/>
                <a:gd name="connsiteY2-14" fmla="*/ 0 h 933965"/>
                <a:gd name="connsiteX3-15" fmla="*/ 2857558 w 2857558"/>
                <a:gd name="connsiteY3-16" fmla="*/ 933965 h 933965"/>
                <a:gd name="connsiteX0-17" fmla="*/ 2857558 w 2857558"/>
                <a:gd name="connsiteY0-18" fmla="*/ 933965 h 933965"/>
                <a:gd name="connsiteX1-19" fmla="*/ 1411549 w 2857558"/>
                <a:gd name="connsiteY1-20" fmla="*/ 0 h 933965"/>
                <a:gd name="connsiteX2-21" fmla="*/ 0 w 2857558"/>
                <a:gd name="connsiteY2-22" fmla="*/ 0 h 933965"/>
                <a:gd name="connsiteX3-23" fmla="*/ 2857558 w 2857558"/>
                <a:gd name="connsiteY3-24" fmla="*/ 933965 h 933965"/>
                <a:gd name="connsiteX0-25" fmla="*/ 2857558 w 2959190"/>
                <a:gd name="connsiteY0-26" fmla="*/ 933965 h 944130"/>
                <a:gd name="connsiteX1-27" fmla="*/ 2240453 w 2959190"/>
                <a:gd name="connsiteY1-28" fmla="*/ 493532 h 944130"/>
                <a:gd name="connsiteX2-29" fmla="*/ 1411549 w 2959190"/>
                <a:gd name="connsiteY2-30" fmla="*/ 0 h 944130"/>
                <a:gd name="connsiteX3-31" fmla="*/ 0 w 2959190"/>
                <a:gd name="connsiteY3-32" fmla="*/ 0 h 944130"/>
                <a:gd name="connsiteX4" fmla="*/ 2857558 w 2959190"/>
                <a:gd name="connsiteY4" fmla="*/ 933965 h 944130"/>
                <a:gd name="connsiteX0-33" fmla="*/ 2857558 w 2960905"/>
                <a:gd name="connsiteY0-34" fmla="*/ 933965 h 944027"/>
                <a:gd name="connsiteX1-35" fmla="*/ 2257787 w 2960905"/>
                <a:gd name="connsiteY1-36" fmla="*/ 489198 h 944027"/>
                <a:gd name="connsiteX2-37" fmla="*/ 1411549 w 2960905"/>
                <a:gd name="connsiteY2-38" fmla="*/ 0 h 944027"/>
                <a:gd name="connsiteX3-39" fmla="*/ 0 w 2960905"/>
                <a:gd name="connsiteY3-40" fmla="*/ 0 h 944027"/>
                <a:gd name="connsiteX4-41" fmla="*/ 2857558 w 2960905"/>
                <a:gd name="connsiteY4-42" fmla="*/ 933965 h 944027"/>
                <a:gd name="connsiteX0-43" fmla="*/ 2857558 w 2960905"/>
                <a:gd name="connsiteY0-44" fmla="*/ 933965 h 944027"/>
                <a:gd name="connsiteX1-45" fmla="*/ 2257787 w 2960905"/>
                <a:gd name="connsiteY1-46" fmla="*/ 489198 h 944027"/>
                <a:gd name="connsiteX2-47" fmla="*/ 1411549 w 2960905"/>
                <a:gd name="connsiteY2-48" fmla="*/ 0 h 944027"/>
                <a:gd name="connsiteX3-49" fmla="*/ 0 w 2960905"/>
                <a:gd name="connsiteY3-50" fmla="*/ 0 h 944027"/>
                <a:gd name="connsiteX4-51" fmla="*/ 2857558 w 2960905"/>
                <a:gd name="connsiteY4-52" fmla="*/ 933965 h 944027"/>
                <a:gd name="connsiteX0-53" fmla="*/ 2857558 w 2960905"/>
                <a:gd name="connsiteY0-54" fmla="*/ 933965 h 944027"/>
                <a:gd name="connsiteX1-55" fmla="*/ 2257787 w 2960905"/>
                <a:gd name="connsiteY1-56" fmla="*/ 489198 h 944027"/>
                <a:gd name="connsiteX2-57" fmla="*/ 1411549 w 2960905"/>
                <a:gd name="connsiteY2-58" fmla="*/ 0 h 944027"/>
                <a:gd name="connsiteX3-59" fmla="*/ 0 w 2960905"/>
                <a:gd name="connsiteY3-60" fmla="*/ 0 h 944027"/>
                <a:gd name="connsiteX4-61" fmla="*/ 2857558 w 2960905"/>
                <a:gd name="connsiteY4-62" fmla="*/ 933965 h 944027"/>
                <a:gd name="connsiteX0-63" fmla="*/ 2857558 w 2857558"/>
                <a:gd name="connsiteY0-64" fmla="*/ 933965 h 933965"/>
                <a:gd name="connsiteX1-65" fmla="*/ 2257787 w 2857558"/>
                <a:gd name="connsiteY1-66" fmla="*/ 489198 h 933965"/>
                <a:gd name="connsiteX2-67" fmla="*/ 1411549 w 2857558"/>
                <a:gd name="connsiteY2-68" fmla="*/ 0 h 933965"/>
                <a:gd name="connsiteX3-69" fmla="*/ 0 w 2857558"/>
                <a:gd name="connsiteY3-70" fmla="*/ 0 h 933965"/>
                <a:gd name="connsiteX4-71" fmla="*/ 2857558 w 2857558"/>
                <a:gd name="connsiteY4-72" fmla="*/ 933965 h 933965"/>
                <a:gd name="connsiteX0-73" fmla="*/ 2857558 w 2857558"/>
                <a:gd name="connsiteY0-74" fmla="*/ 933965 h 933965"/>
                <a:gd name="connsiteX1-75" fmla="*/ 2257787 w 2857558"/>
                <a:gd name="connsiteY1-76" fmla="*/ 489198 h 933965"/>
                <a:gd name="connsiteX2-77" fmla="*/ 1411549 w 2857558"/>
                <a:gd name="connsiteY2-78" fmla="*/ 0 h 933965"/>
                <a:gd name="connsiteX3-79" fmla="*/ 0 w 2857558"/>
                <a:gd name="connsiteY3-80" fmla="*/ 0 h 933965"/>
                <a:gd name="connsiteX4-81" fmla="*/ 2857558 w 2857558"/>
                <a:gd name="connsiteY4-82" fmla="*/ 933965 h 933965"/>
                <a:gd name="connsiteX0-83" fmla="*/ 2857558 w 2857558"/>
                <a:gd name="connsiteY0-84" fmla="*/ 933965 h 933965"/>
                <a:gd name="connsiteX1-85" fmla="*/ 2257787 w 2857558"/>
                <a:gd name="connsiteY1-86" fmla="*/ 489198 h 933965"/>
                <a:gd name="connsiteX2-87" fmla="*/ 1411549 w 2857558"/>
                <a:gd name="connsiteY2-88" fmla="*/ 0 h 933965"/>
                <a:gd name="connsiteX3-89" fmla="*/ 0 w 2857558"/>
                <a:gd name="connsiteY3-90" fmla="*/ 0 h 933965"/>
                <a:gd name="connsiteX4-91" fmla="*/ 2857558 w 2857558"/>
                <a:gd name="connsiteY4-92" fmla="*/ 933965 h 933965"/>
                <a:gd name="connsiteX0-93" fmla="*/ 2857558 w 2857558"/>
                <a:gd name="connsiteY0-94" fmla="*/ 933965 h 933965"/>
                <a:gd name="connsiteX1-95" fmla="*/ 2257787 w 2857558"/>
                <a:gd name="connsiteY1-96" fmla="*/ 489198 h 933965"/>
                <a:gd name="connsiteX2-97" fmla="*/ 1411549 w 2857558"/>
                <a:gd name="connsiteY2-98" fmla="*/ 0 h 933965"/>
                <a:gd name="connsiteX3-99" fmla="*/ 0 w 2857558"/>
                <a:gd name="connsiteY3-100" fmla="*/ 0 h 933965"/>
                <a:gd name="connsiteX4-101" fmla="*/ 2857558 w 2857558"/>
                <a:gd name="connsiteY4-102" fmla="*/ 933965 h 933965"/>
                <a:gd name="connsiteX0-103" fmla="*/ 2857558 w 2857558"/>
                <a:gd name="connsiteY0-104" fmla="*/ 933965 h 933965"/>
                <a:gd name="connsiteX1-105" fmla="*/ 2257787 w 2857558"/>
                <a:gd name="connsiteY1-106" fmla="*/ 489198 h 933965"/>
                <a:gd name="connsiteX2-107" fmla="*/ 1411549 w 2857558"/>
                <a:gd name="connsiteY2-108" fmla="*/ 0 h 933965"/>
                <a:gd name="connsiteX3-109" fmla="*/ 0 w 2857558"/>
                <a:gd name="connsiteY3-110" fmla="*/ 0 h 933965"/>
                <a:gd name="connsiteX4-111" fmla="*/ 2857558 w 2857558"/>
                <a:gd name="connsiteY4-112" fmla="*/ 933965 h 933965"/>
                <a:gd name="connsiteX0-113" fmla="*/ 2857558 w 2857558"/>
                <a:gd name="connsiteY0-114" fmla="*/ 933965 h 933965"/>
                <a:gd name="connsiteX1-115" fmla="*/ 2301124 w 2857558"/>
                <a:gd name="connsiteY1-116" fmla="*/ 519534 h 933965"/>
                <a:gd name="connsiteX2-117" fmla="*/ 1411549 w 2857558"/>
                <a:gd name="connsiteY2-118" fmla="*/ 0 h 933965"/>
                <a:gd name="connsiteX3-119" fmla="*/ 0 w 2857558"/>
                <a:gd name="connsiteY3-120" fmla="*/ 0 h 933965"/>
                <a:gd name="connsiteX4-121" fmla="*/ 2857558 w 2857558"/>
                <a:gd name="connsiteY4-122" fmla="*/ 933965 h 933965"/>
                <a:gd name="connsiteX0-123" fmla="*/ 2874892 w 2874892"/>
                <a:gd name="connsiteY0-124" fmla="*/ 955633 h 955633"/>
                <a:gd name="connsiteX1-125" fmla="*/ 2301124 w 2874892"/>
                <a:gd name="connsiteY1-126" fmla="*/ 519534 h 955633"/>
                <a:gd name="connsiteX2-127" fmla="*/ 1411549 w 2874892"/>
                <a:gd name="connsiteY2-128" fmla="*/ 0 h 955633"/>
                <a:gd name="connsiteX3-129" fmla="*/ 0 w 2874892"/>
                <a:gd name="connsiteY3-130" fmla="*/ 0 h 955633"/>
                <a:gd name="connsiteX4-131" fmla="*/ 2874892 w 2874892"/>
                <a:gd name="connsiteY4-132" fmla="*/ 955633 h 955633"/>
                <a:gd name="connsiteX0-133" fmla="*/ 2874892 w 2874892"/>
                <a:gd name="connsiteY0-134" fmla="*/ 955633 h 955633"/>
                <a:gd name="connsiteX1-135" fmla="*/ 2301124 w 2874892"/>
                <a:gd name="connsiteY1-136" fmla="*/ 519534 h 955633"/>
                <a:gd name="connsiteX2-137" fmla="*/ 1411549 w 2874892"/>
                <a:gd name="connsiteY2-138" fmla="*/ 0 h 955633"/>
                <a:gd name="connsiteX3-139" fmla="*/ 0 w 2874892"/>
                <a:gd name="connsiteY3-140" fmla="*/ 0 h 955633"/>
                <a:gd name="connsiteX4-141" fmla="*/ 2874892 w 2874892"/>
                <a:gd name="connsiteY4-142" fmla="*/ 955633 h 955633"/>
                <a:gd name="connsiteX0-143" fmla="*/ 2874892 w 2874892"/>
                <a:gd name="connsiteY0-144" fmla="*/ 955633 h 955633"/>
                <a:gd name="connsiteX1-145" fmla="*/ 2175448 w 2874892"/>
                <a:gd name="connsiteY1-146" fmla="*/ 432861 h 955633"/>
                <a:gd name="connsiteX2-147" fmla="*/ 1411549 w 2874892"/>
                <a:gd name="connsiteY2-148" fmla="*/ 0 h 955633"/>
                <a:gd name="connsiteX3-149" fmla="*/ 0 w 2874892"/>
                <a:gd name="connsiteY3-150" fmla="*/ 0 h 955633"/>
                <a:gd name="connsiteX4-151" fmla="*/ 2874892 w 2874892"/>
                <a:gd name="connsiteY4-152" fmla="*/ 955633 h 955633"/>
                <a:gd name="connsiteX0-153" fmla="*/ 2874892 w 2874892"/>
                <a:gd name="connsiteY0-154" fmla="*/ 955633 h 955633"/>
                <a:gd name="connsiteX1-155" fmla="*/ 2175448 w 2874892"/>
                <a:gd name="connsiteY1-156" fmla="*/ 432861 h 955633"/>
                <a:gd name="connsiteX2-157" fmla="*/ 1411549 w 2874892"/>
                <a:gd name="connsiteY2-158" fmla="*/ 0 h 955633"/>
                <a:gd name="connsiteX3-159" fmla="*/ 0 w 2874892"/>
                <a:gd name="connsiteY3-160" fmla="*/ 0 h 955633"/>
                <a:gd name="connsiteX4-161" fmla="*/ 2874892 w 2874892"/>
                <a:gd name="connsiteY4-162" fmla="*/ 955633 h 955633"/>
                <a:gd name="connsiteX0-163" fmla="*/ 2874892 w 2874892"/>
                <a:gd name="connsiteY0-164" fmla="*/ 1198318 h 1198318"/>
                <a:gd name="connsiteX1-165" fmla="*/ 2175448 w 2874892"/>
                <a:gd name="connsiteY1-166" fmla="*/ 675546 h 1198318"/>
                <a:gd name="connsiteX2-167" fmla="*/ 1402882 w 2874892"/>
                <a:gd name="connsiteY2-168" fmla="*/ 0 h 1198318"/>
                <a:gd name="connsiteX3-169" fmla="*/ 0 w 2874892"/>
                <a:gd name="connsiteY3-170" fmla="*/ 242685 h 1198318"/>
                <a:gd name="connsiteX4-171" fmla="*/ 2874892 w 2874892"/>
                <a:gd name="connsiteY4-172" fmla="*/ 1198318 h 1198318"/>
                <a:gd name="connsiteX0-173" fmla="*/ 2874892 w 2874892"/>
                <a:gd name="connsiteY0-174" fmla="*/ 1198318 h 1198318"/>
                <a:gd name="connsiteX1-175" fmla="*/ 2175448 w 2874892"/>
                <a:gd name="connsiteY1-176" fmla="*/ 675546 h 1198318"/>
                <a:gd name="connsiteX2-177" fmla="*/ 1402882 w 2874892"/>
                <a:gd name="connsiteY2-178" fmla="*/ 0 h 1198318"/>
                <a:gd name="connsiteX3-179" fmla="*/ 0 w 2874892"/>
                <a:gd name="connsiteY3-180" fmla="*/ 242685 h 1198318"/>
                <a:gd name="connsiteX4-181" fmla="*/ 2874892 w 2874892"/>
                <a:gd name="connsiteY4-182" fmla="*/ 1198318 h 1198318"/>
                <a:gd name="connsiteX0-183" fmla="*/ 2874892 w 2874892"/>
                <a:gd name="connsiteY0-184" fmla="*/ 1198318 h 1198318"/>
                <a:gd name="connsiteX1-185" fmla="*/ 2175448 w 2874892"/>
                <a:gd name="connsiteY1-186" fmla="*/ 692880 h 1198318"/>
                <a:gd name="connsiteX2-187" fmla="*/ 1402882 w 2874892"/>
                <a:gd name="connsiteY2-188" fmla="*/ 0 h 1198318"/>
                <a:gd name="connsiteX3-189" fmla="*/ 0 w 2874892"/>
                <a:gd name="connsiteY3-190" fmla="*/ 242685 h 1198318"/>
                <a:gd name="connsiteX4-191" fmla="*/ 2874892 w 2874892"/>
                <a:gd name="connsiteY4-192" fmla="*/ 1198318 h 1198318"/>
                <a:gd name="connsiteX0-193" fmla="*/ 2874892 w 2874892"/>
                <a:gd name="connsiteY0-194" fmla="*/ 1198318 h 1198318"/>
                <a:gd name="connsiteX1-195" fmla="*/ 2175448 w 2874892"/>
                <a:gd name="connsiteY1-196" fmla="*/ 692880 h 1198318"/>
                <a:gd name="connsiteX2-197" fmla="*/ 1402882 w 2874892"/>
                <a:gd name="connsiteY2-198" fmla="*/ 0 h 1198318"/>
                <a:gd name="connsiteX3-199" fmla="*/ 0 w 2874892"/>
                <a:gd name="connsiteY3-200" fmla="*/ 242685 h 1198318"/>
                <a:gd name="connsiteX4-201" fmla="*/ 2874892 w 2874892"/>
                <a:gd name="connsiteY4-202" fmla="*/ 1198318 h 1198318"/>
                <a:gd name="connsiteX0-203" fmla="*/ 2874892 w 2874892"/>
                <a:gd name="connsiteY0-204" fmla="*/ 1198318 h 1198318"/>
                <a:gd name="connsiteX1-205" fmla="*/ 2158113 w 2874892"/>
                <a:gd name="connsiteY1-206" fmla="*/ 710215 h 1198318"/>
                <a:gd name="connsiteX2-207" fmla="*/ 1402882 w 2874892"/>
                <a:gd name="connsiteY2-208" fmla="*/ 0 h 1198318"/>
                <a:gd name="connsiteX3-209" fmla="*/ 0 w 2874892"/>
                <a:gd name="connsiteY3-210" fmla="*/ 242685 h 1198318"/>
                <a:gd name="connsiteX4-211" fmla="*/ 2874892 w 2874892"/>
                <a:gd name="connsiteY4-212" fmla="*/ 1198318 h 1198318"/>
                <a:gd name="connsiteX0-213" fmla="*/ 2874892 w 2874892"/>
                <a:gd name="connsiteY0-214" fmla="*/ 1198318 h 1198318"/>
                <a:gd name="connsiteX1-215" fmla="*/ 2158113 w 2874892"/>
                <a:gd name="connsiteY1-216" fmla="*/ 710215 h 1198318"/>
                <a:gd name="connsiteX2-217" fmla="*/ 1402882 w 2874892"/>
                <a:gd name="connsiteY2-218" fmla="*/ 0 h 1198318"/>
                <a:gd name="connsiteX3-219" fmla="*/ 0 w 2874892"/>
                <a:gd name="connsiteY3-220" fmla="*/ 242685 h 1198318"/>
                <a:gd name="connsiteX4-221" fmla="*/ 2874892 w 2874892"/>
                <a:gd name="connsiteY4-222" fmla="*/ 1198318 h 1198318"/>
                <a:gd name="connsiteX0-223" fmla="*/ 2874892 w 2874892"/>
                <a:gd name="connsiteY0-224" fmla="*/ 1198318 h 1198318"/>
                <a:gd name="connsiteX1-225" fmla="*/ 2158113 w 2874892"/>
                <a:gd name="connsiteY1-226" fmla="*/ 710215 h 1198318"/>
                <a:gd name="connsiteX2-227" fmla="*/ 1402882 w 2874892"/>
                <a:gd name="connsiteY2-228" fmla="*/ 0 h 1198318"/>
                <a:gd name="connsiteX3-229" fmla="*/ 0 w 2874892"/>
                <a:gd name="connsiteY3-230" fmla="*/ 242685 h 1198318"/>
                <a:gd name="connsiteX4-231" fmla="*/ 2874892 w 2874892"/>
                <a:gd name="connsiteY4-232" fmla="*/ 1198318 h 1198318"/>
                <a:gd name="connsiteX0-233" fmla="*/ 2900894 w 2900894"/>
                <a:gd name="connsiteY0-234" fmla="*/ 1467004 h 1467004"/>
                <a:gd name="connsiteX1-235" fmla="*/ 2184115 w 2900894"/>
                <a:gd name="connsiteY1-236" fmla="*/ 978901 h 1467004"/>
                <a:gd name="connsiteX2-237" fmla="*/ 1428884 w 2900894"/>
                <a:gd name="connsiteY2-238" fmla="*/ 268686 h 1467004"/>
                <a:gd name="connsiteX3-239" fmla="*/ 0 w 2900894"/>
                <a:gd name="connsiteY3-240" fmla="*/ 0 h 1467004"/>
                <a:gd name="connsiteX4-241" fmla="*/ 2900894 w 2900894"/>
                <a:gd name="connsiteY4-242" fmla="*/ 1467004 h 1467004"/>
                <a:gd name="connsiteX0-243" fmla="*/ 2866225 w 2866225"/>
                <a:gd name="connsiteY0-244" fmla="*/ 1462670 h 1462670"/>
                <a:gd name="connsiteX1-245" fmla="*/ 2149446 w 2866225"/>
                <a:gd name="connsiteY1-246" fmla="*/ 974567 h 1462670"/>
                <a:gd name="connsiteX2-247" fmla="*/ 1394215 w 2866225"/>
                <a:gd name="connsiteY2-248" fmla="*/ 264352 h 1462670"/>
                <a:gd name="connsiteX3-249" fmla="*/ 0 w 2866225"/>
                <a:gd name="connsiteY3-250" fmla="*/ 0 h 1462670"/>
                <a:gd name="connsiteX4-251" fmla="*/ 2866225 w 2866225"/>
                <a:gd name="connsiteY4-252" fmla="*/ 1462670 h 1462670"/>
                <a:gd name="connsiteX0-253" fmla="*/ 2879226 w 2879226"/>
                <a:gd name="connsiteY0-254" fmla="*/ 1462670 h 1462670"/>
                <a:gd name="connsiteX1-255" fmla="*/ 2162447 w 2879226"/>
                <a:gd name="connsiteY1-256" fmla="*/ 974567 h 1462670"/>
                <a:gd name="connsiteX2-257" fmla="*/ 1407216 w 2879226"/>
                <a:gd name="connsiteY2-258" fmla="*/ 264352 h 1462670"/>
                <a:gd name="connsiteX3-259" fmla="*/ 0 w 2879226"/>
                <a:gd name="connsiteY3-260" fmla="*/ 0 h 1462670"/>
                <a:gd name="connsiteX4-261" fmla="*/ 2879226 w 2879226"/>
                <a:gd name="connsiteY4-262" fmla="*/ 1462670 h 1462670"/>
                <a:gd name="connsiteX0-263" fmla="*/ 2879226 w 2879226"/>
                <a:gd name="connsiteY0-264" fmla="*/ 1462670 h 1462670"/>
                <a:gd name="connsiteX1-265" fmla="*/ 2162447 w 2879226"/>
                <a:gd name="connsiteY1-266" fmla="*/ 974567 h 1462670"/>
                <a:gd name="connsiteX2-267" fmla="*/ 1407216 w 2879226"/>
                <a:gd name="connsiteY2-268" fmla="*/ 264352 h 1462670"/>
                <a:gd name="connsiteX3-269" fmla="*/ 0 w 2879226"/>
                <a:gd name="connsiteY3-270" fmla="*/ 0 h 1462670"/>
                <a:gd name="connsiteX4-271" fmla="*/ 2879226 w 2879226"/>
                <a:gd name="connsiteY4-272" fmla="*/ 1462670 h 1462670"/>
                <a:gd name="connsiteX0-273" fmla="*/ 2879226 w 2879226"/>
                <a:gd name="connsiteY0-274" fmla="*/ 1462670 h 1462670"/>
                <a:gd name="connsiteX1-275" fmla="*/ 2162447 w 2879226"/>
                <a:gd name="connsiteY1-276" fmla="*/ 974567 h 1462670"/>
                <a:gd name="connsiteX2-277" fmla="*/ 1407216 w 2879226"/>
                <a:gd name="connsiteY2-278" fmla="*/ 264352 h 1462670"/>
                <a:gd name="connsiteX3-279" fmla="*/ 0 w 2879226"/>
                <a:gd name="connsiteY3-280" fmla="*/ 0 h 1462670"/>
                <a:gd name="connsiteX4-281" fmla="*/ 2879226 w 2879226"/>
                <a:gd name="connsiteY4-282" fmla="*/ 1462670 h 1462670"/>
                <a:gd name="connsiteX0-283" fmla="*/ 2879226 w 2879226"/>
                <a:gd name="connsiteY0-284" fmla="*/ 1462670 h 1462670"/>
                <a:gd name="connsiteX1-285" fmla="*/ 2162447 w 2879226"/>
                <a:gd name="connsiteY1-286" fmla="*/ 974567 h 1462670"/>
                <a:gd name="connsiteX2-287" fmla="*/ 1407216 w 2879226"/>
                <a:gd name="connsiteY2-288" fmla="*/ 264352 h 1462670"/>
                <a:gd name="connsiteX3-289" fmla="*/ 0 w 2879226"/>
                <a:gd name="connsiteY3-290" fmla="*/ 0 h 1462670"/>
                <a:gd name="connsiteX4-291" fmla="*/ 2879226 w 2879226"/>
                <a:gd name="connsiteY4-292" fmla="*/ 1462670 h 1462670"/>
                <a:gd name="connsiteX0-293" fmla="*/ 2601873 w 2601873"/>
                <a:gd name="connsiteY0-294" fmla="*/ 1310992 h 1310992"/>
                <a:gd name="connsiteX1-295" fmla="*/ 2162447 w 2601873"/>
                <a:gd name="connsiteY1-296" fmla="*/ 974567 h 1310992"/>
                <a:gd name="connsiteX2-297" fmla="*/ 1407216 w 2601873"/>
                <a:gd name="connsiteY2-298" fmla="*/ 264352 h 1310992"/>
                <a:gd name="connsiteX3-299" fmla="*/ 0 w 2601873"/>
                <a:gd name="connsiteY3-300" fmla="*/ 0 h 1310992"/>
                <a:gd name="connsiteX4-301" fmla="*/ 2601873 w 2601873"/>
                <a:gd name="connsiteY4-302" fmla="*/ 1310992 h 1310992"/>
                <a:gd name="connsiteX0-303" fmla="*/ 2601873 w 2601873"/>
                <a:gd name="connsiteY0-304" fmla="*/ 1310992 h 1310992"/>
                <a:gd name="connsiteX1-305" fmla="*/ 2162447 w 2601873"/>
                <a:gd name="connsiteY1-306" fmla="*/ 974567 h 1310992"/>
                <a:gd name="connsiteX2-307" fmla="*/ 1407216 w 2601873"/>
                <a:gd name="connsiteY2-308" fmla="*/ 264352 h 1310992"/>
                <a:gd name="connsiteX3-309" fmla="*/ 0 w 2601873"/>
                <a:gd name="connsiteY3-310" fmla="*/ 0 h 1310992"/>
                <a:gd name="connsiteX4-311" fmla="*/ 2601873 w 2601873"/>
                <a:gd name="connsiteY4-312" fmla="*/ 1310992 h 1310992"/>
                <a:gd name="connsiteX0-313" fmla="*/ 2601873 w 2637152"/>
                <a:gd name="connsiteY0-314" fmla="*/ 1310992 h 1312603"/>
                <a:gd name="connsiteX1-315" fmla="*/ 1407216 w 2637152"/>
                <a:gd name="connsiteY1-316" fmla="*/ 264352 h 1312603"/>
                <a:gd name="connsiteX2-317" fmla="*/ 0 w 2637152"/>
                <a:gd name="connsiteY2-318" fmla="*/ 0 h 1312603"/>
                <a:gd name="connsiteX3-319" fmla="*/ 2601873 w 2637152"/>
                <a:gd name="connsiteY3-320" fmla="*/ 1310992 h 1312603"/>
                <a:gd name="connsiteX0-321" fmla="*/ 2601873 w 2628373"/>
                <a:gd name="connsiteY0-322" fmla="*/ 1310992 h 1313169"/>
                <a:gd name="connsiteX1-323" fmla="*/ 1407216 w 2628373"/>
                <a:gd name="connsiteY1-324" fmla="*/ 264352 h 1313169"/>
                <a:gd name="connsiteX2-325" fmla="*/ 0 w 2628373"/>
                <a:gd name="connsiteY2-326" fmla="*/ 0 h 1313169"/>
                <a:gd name="connsiteX3-327" fmla="*/ 2601873 w 2628373"/>
                <a:gd name="connsiteY3-328" fmla="*/ 1310992 h 1313169"/>
                <a:gd name="connsiteX0-329" fmla="*/ 2601873 w 2601873"/>
                <a:gd name="connsiteY0-330" fmla="*/ 1310992 h 1310992"/>
                <a:gd name="connsiteX1-331" fmla="*/ 1407216 w 2601873"/>
                <a:gd name="connsiteY1-332" fmla="*/ 264352 h 1310992"/>
                <a:gd name="connsiteX2-333" fmla="*/ 0 w 2601873"/>
                <a:gd name="connsiteY2-334" fmla="*/ 0 h 1310992"/>
                <a:gd name="connsiteX3-335" fmla="*/ 2601873 w 2601873"/>
                <a:gd name="connsiteY3-336" fmla="*/ 1310992 h 1310992"/>
                <a:gd name="connsiteX0-337" fmla="*/ 2593206 w 2593206"/>
                <a:gd name="connsiteY0-338" fmla="*/ 1644683 h 1644683"/>
                <a:gd name="connsiteX1-339" fmla="*/ 1398549 w 2593206"/>
                <a:gd name="connsiteY1-340" fmla="*/ 598043 h 1644683"/>
                <a:gd name="connsiteX2-341" fmla="*/ 0 w 2593206"/>
                <a:gd name="connsiteY2-342" fmla="*/ 0 h 1644683"/>
                <a:gd name="connsiteX3-343" fmla="*/ 2593206 w 2593206"/>
                <a:gd name="connsiteY3-344" fmla="*/ 1644683 h 1644683"/>
                <a:gd name="connsiteX0-345" fmla="*/ 2593206 w 2593206"/>
                <a:gd name="connsiteY0-346" fmla="*/ 1644683 h 1644683"/>
                <a:gd name="connsiteX1-347" fmla="*/ 1381215 w 2593206"/>
                <a:gd name="connsiteY1-348" fmla="*/ 372693 h 1644683"/>
                <a:gd name="connsiteX2-349" fmla="*/ 0 w 2593206"/>
                <a:gd name="connsiteY2-350" fmla="*/ 0 h 1644683"/>
                <a:gd name="connsiteX3-351" fmla="*/ 2593206 w 2593206"/>
                <a:gd name="connsiteY3-352" fmla="*/ 1644683 h 1644683"/>
                <a:gd name="connsiteX0-353" fmla="*/ 2593206 w 2593206"/>
                <a:gd name="connsiteY0-354" fmla="*/ 1644683 h 1644683"/>
                <a:gd name="connsiteX1-355" fmla="*/ 1381215 w 2593206"/>
                <a:gd name="connsiteY1-356" fmla="*/ 372693 h 1644683"/>
                <a:gd name="connsiteX2-357" fmla="*/ 0 w 2593206"/>
                <a:gd name="connsiteY2-358" fmla="*/ 0 h 1644683"/>
                <a:gd name="connsiteX3-359" fmla="*/ 2593206 w 2593206"/>
                <a:gd name="connsiteY3-360" fmla="*/ 1644683 h 1644683"/>
                <a:gd name="connsiteX0-361" fmla="*/ 2593206 w 2593206"/>
                <a:gd name="connsiteY0-362" fmla="*/ 1644683 h 1644683"/>
                <a:gd name="connsiteX1-363" fmla="*/ 1398550 w 2593206"/>
                <a:gd name="connsiteY1-364" fmla="*/ 377027 h 1644683"/>
                <a:gd name="connsiteX2-365" fmla="*/ 0 w 2593206"/>
                <a:gd name="connsiteY2-366" fmla="*/ 0 h 1644683"/>
                <a:gd name="connsiteX3-367" fmla="*/ 2593206 w 2593206"/>
                <a:gd name="connsiteY3-368" fmla="*/ 1644683 h 1644683"/>
                <a:gd name="connsiteX0-369" fmla="*/ 2593206 w 2593206"/>
                <a:gd name="connsiteY0-370" fmla="*/ 1644683 h 1644683"/>
                <a:gd name="connsiteX1-371" fmla="*/ 1398550 w 2593206"/>
                <a:gd name="connsiteY1-372" fmla="*/ 377027 h 1644683"/>
                <a:gd name="connsiteX2-373" fmla="*/ 0 w 2593206"/>
                <a:gd name="connsiteY2-374" fmla="*/ 0 h 1644683"/>
                <a:gd name="connsiteX3-375" fmla="*/ 2593206 w 2593206"/>
                <a:gd name="connsiteY3-376" fmla="*/ 1644683 h 1644683"/>
                <a:gd name="connsiteX0-377" fmla="*/ 2593206 w 2593206"/>
                <a:gd name="connsiteY0-378" fmla="*/ 1644683 h 1644683"/>
                <a:gd name="connsiteX1-379" fmla="*/ 1398550 w 2593206"/>
                <a:gd name="connsiteY1-380" fmla="*/ 377027 h 1644683"/>
                <a:gd name="connsiteX2-381" fmla="*/ 0 w 2593206"/>
                <a:gd name="connsiteY2-382" fmla="*/ 0 h 1644683"/>
                <a:gd name="connsiteX3-383" fmla="*/ 2593206 w 2593206"/>
                <a:gd name="connsiteY3-384" fmla="*/ 1644683 h 1644683"/>
                <a:gd name="connsiteX0-385" fmla="*/ 2593206 w 2593206"/>
                <a:gd name="connsiteY0-386" fmla="*/ 1644683 h 1644683"/>
                <a:gd name="connsiteX1-387" fmla="*/ 1398550 w 2593206"/>
                <a:gd name="connsiteY1-388" fmla="*/ 355359 h 1644683"/>
                <a:gd name="connsiteX2-389" fmla="*/ 0 w 2593206"/>
                <a:gd name="connsiteY2-390" fmla="*/ 0 h 1644683"/>
                <a:gd name="connsiteX3-391" fmla="*/ 2593206 w 2593206"/>
                <a:gd name="connsiteY3-392" fmla="*/ 1644683 h 1644683"/>
                <a:gd name="connsiteX0-393" fmla="*/ 2593206 w 2593206"/>
                <a:gd name="connsiteY0-394" fmla="*/ 1644683 h 1644683"/>
                <a:gd name="connsiteX1-395" fmla="*/ 1398550 w 2593206"/>
                <a:gd name="connsiteY1-396" fmla="*/ 355359 h 1644683"/>
                <a:gd name="connsiteX2-397" fmla="*/ 0 w 2593206"/>
                <a:gd name="connsiteY2-398" fmla="*/ 0 h 1644683"/>
                <a:gd name="connsiteX3-399" fmla="*/ 2593206 w 2593206"/>
                <a:gd name="connsiteY3-400" fmla="*/ 1644683 h 1644683"/>
                <a:gd name="connsiteX0-401" fmla="*/ 2593206 w 2593206"/>
                <a:gd name="connsiteY0-402" fmla="*/ 1644683 h 1644683"/>
                <a:gd name="connsiteX1-403" fmla="*/ 1398550 w 2593206"/>
                <a:gd name="connsiteY1-404" fmla="*/ 355359 h 1644683"/>
                <a:gd name="connsiteX2-405" fmla="*/ 0 w 2593206"/>
                <a:gd name="connsiteY2-406" fmla="*/ 0 h 1644683"/>
                <a:gd name="connsiteX3-407" fmla="*/ 2593206 w 2593206"/>
                <a:gd name="connsiteY3-408" fmla="*/ 1644683 h 1644683"/>
                <a:gd name="connsiteX0-409" fmla="*/ 2593206 w 2593206"/>
                <a:gd name="connsiteY0-410" fmla="*/ 1631682 h 1631682"/>
                <a:gd name="connsiteX1-411" fmla="*/ 1398550 w 2593206"/>
                <a:gd name="connsiteY1-412" fmla="*/ 355359 h 1631682"/>
                <a:gd name="connsiteX2-413" fmla="*/ 0 w 2593206"/>
                <a:gd name="connsiteY2-414" fmla="*/ 0 h 1631682"/>
                <a:gd name="connsiteX3-415" fmla="*/ 2593206 w 2593206"/>
                <a:gd name="connsiteY3-416" fmla="*/ 1631682 h 1631682"/>
                <a:gd name="connsiteX0-417" fmla="*/ 2549869 w 2549869"/>
                <a:gd name="connsiteY0-418" fmla="*/ 1618681 h 1618681"/>
                <a:gd name="connsiteX1-419" fmla="*/ 1398550 w 2549869"/>
                <a:gd name="connsiteY1-420" fmla="*/ 355359 h 1618681"/>
                <a:gd name="connsiteX2-421" fmla="*/ 0 w 2549869"/>
                <a:gd name="connsiteY2-422" fmla="*/ 0 h 1618681"/>
                <a:gd name="connsiteX3-423" fmla="*/ 2549869 w 2549869"/>
                <a:gd name="connsiteY3-424" fmla="*/ 1618681 h 1618681"/>
                <a:gd name="connsiteX0-425" fmla="*/ 2549869 w 2549869"/>
                <a:gd name="connsiteY0-426" fmla="*/ 1618681 h 1618681"/>
                <a:gd name="connsiteX1-427" fmla="*/ 1398550 w 2549869"/>
                <a:gd name="connsiteY1-428" fmla="*/ 355359 h 1618681"/>
                <a:gd name="connsiteX2-429" fmla="*/ 0 w 2549869"/>
                <a:gd name="connsiteY2-430" fmla="*/ 0 h 1618681"/>
                <a:gd name="connsiteX3-431" fmla="*/ 2549869 w 2549869"/>
                <a:gd name="connsiteY3-432" fmla="*/ 1618681 h 1618681"/>
                <a:gd name="connsiteX0-433" fmla="*/ 2549869 w 2549869"/>
                <a:gd name="connsiteY0-434" fmla="*/ 1618681 h 1618681"/>
                <a:gd name="connsiteX1-435" fmla="*/ 1398550 w 2549869"/>
                <a:gd name="connsiteY1-436" fmla="*/ 355359 h 1618681"/>
                <a:gd name="connsiteX2-437" fmla="*/ 0 w 2549869"/>
                <a:gd name="connsiteY2-438" fmla="*/ 0 h 1618681"/>
                <a:gd name="connsiteX3-439" fmla="*/ 2549869 w 2549869"/>
                <a:gd name="connsiteY3-440" fmla="*/ 1618681 h 1618681"/>
                <a:gd name="connsiteX0-441" fmla="*/ 2549869 w 2549869"/>
                <a:gd name="connsiteY0-442" fmla="*/ 1618681 h 1618681"/>
                <a:gd name="connsiteX1-443" fmla="*/ 1398550 w 2549869"/>
                <a:gd name="connsiteY1-444" fmla="*/ 355359 h 1618681"/>
                <a:gd name="connsiteX2-445" fmla="*/ 0 w 2549869"/>
                <a:gd name="connsiteY2-446" fmla="*/ 0 h 1618681"/>
                <a:gd name="connsiteX3-447" fmla="*/ 2549869 w 2549869"/>
                <a:gd name="connsiteY3-448" fmla="*/ 1618681 h 1618681"/>
                <a:gd name="connsiteX0-449" fmla="*/ 2549869 w 2549869"/>
                <a:gd name="connsiteY0-450" fmla="*/ 1618681 h 1618681"/>
                <a:gd name="connsiteX1-451" fmla="*/ 1398550 w 2549869"/>
                <a:gd name="connsiteY1-452" fmla="*/ 355359 h 1618681"/>
                <a:gd name="connsiteX2-453" fmla="*/ 0 w 2549869"/>
                <a:gd name="connsiteY2-454" fmla="*/ 0 h 1618681"/>
                <a:gd name="connsiteX3-455" fmla="*/ 2549869 w 2549869"/>
                <a:gd name="connsiteY3-456" fmla="*/ 1618681 h 1618681"/>
                <a:gd name="connsiteX0-457" fmla="*/ 2559394 w 2559394"/>
                <a:gd name="connsiteY0-458" fmla="*/ 1611537 h 1611537"/>
                <a:gd name="connsiteX1-459" fmla="*/ 1398550 w 2559394"/>
                <a:gd name="connsiteY1-460" fmla="*/ 355359 h 1611537"/>
                <a:gd name="connsiteX2-461" fmla="*/ 0 w 2559394"/>
                <a:gd name="connsiteY2-462" fmla="*/ 0 h 1611537"/>
                <a:gd name="connsiteX3-463" fmla="*/ 2559394 w 2559394"/>
                <a:gd name="connsiteY3-464" fmla="*/ 1611537 h 1611537"/>
                <a:gd name="connsiteX0-465" fmla="*/ 2559394 w 2559394"/>
                <a:gd name="connsiteY0-466" fmla="*/ 1611537 h 1611537"/>
                <a:gd name="connsiteX1-467" fmla="*/ 1398550 w 2559394"/>
                <a:gd name="connsiteY1-468" fmla="*/ 355359 h 1611537"/>
                <a:gd name="connsiteX2-469" fmla="*/ 0 w 2559394"/>
                <a:gd name="connsiteY2-470" fmla="*/ 0 h 1611537"/>
                <a:gd name="connsiteX3-471" fmla="*/ 2559394 w 2559394"/>
                <a:gd name="connsiteY3-472" fmla="*/ 1611537 h 1611537"/>
                <a:gd name="connsiteX0-473" fmla="*/ 2559394 w 2559394"/>
                <a:gd name="connsiteY0-474" fmla="*/ 1611537 h 1611537"/>
                <a:gd name="connsiteX1-475" fmla="*/ 1398550 w 2559394"/>
                <a:gd name="connsiteY1-476" fmla="*/ 355359 h 1611537"/>
                <a:gd name="connsiteX2-477" fmla="*/ 0 w 2559394"/>
                <a:gd name="connsiteY2-478" fmla="*/ 0 h 1611537"/>
                <a:gd name="connsiteX3-479" fmla="*/ 2559394 w 2559394"/>
                <a:gd name="connsiteY3-480" fmla="*/ 1611537 h 1611537"/>
                <a:gd name="connsiteX0-481" fmla="*/ 2609400 w 2609400"/>
                <a:gd name="connsiteY0-482" fmla="*/ 1625825 h 1625825"/>
                <a:gd name="connsiteX1-483" fmla="*/ 1398550 w 2609400"/>
                <a:gd name="connsiteY1-484" fmla="*/ 355359 h 1625825"/>
                <a:gd name="connsiteX2-485" fmla="*/ 0 w 2609400"/>
                <a:gd name="connsiteY2-486" fmla="*/ 0 h 1625825"/>
                <a:gd name="connsiteX3-487" fmla="*/ 2609400 w 2609400"/>
                <a:gd name="connsiteY3-488" fmla="*/ 1625825 h 1625825"/>
                <a:gd name="connsiteX0-489" fmla="*/ 2609400 w 2609400"/>
                <a:gd name="connsiteY0-490" fmla="*/ 1625825 h 1625825"/>
                <a:gd name="connsiteX1-491" fmla="*/ 1398550 w 2609400"/>
                <a:gd name="connsiteY1-492" fmla="*/ 355359 h 1625825"/>
                <a:gd name="connsiteX2-493" fmla="*/ 0 w 2609400"/>
                <a:gd name="connsiteY2-494" fmla="*/ 0 h 1625825"/>
                <a:gd name="connsiteX3-495" fmla="*/ 2609400 w 2609400"/>
                <a:gd name="connsiteY3-496" fmla="*/ 1625825 h 1625825"/>
                <a:gd name="connsiteX0-497" fmla="*/ 2609400 w 2609400"/>
                <a:gd name="connsiteY0-498" fmla="*/ 1625825 h 1625825"/>
                <a:gd name="connsiteX1-499" fmla="*/ 1398550 w 2609400"/>
                <a:gd name="connsiteY1-500" fmla="*/ 355359 h 1625825"/>
                <a:gd name="connsiteX2-501" fmla="*/ 0 w 2609400"/>
                <a:gd name="connsiteY2-502" fmla="*/ 0 h 1625825"/>
                <a:gd name="connsiteX3-503" fmla="*/ 2609400 w 2609400"/>
                <a:gd name="connsiteY3-504" fmla="*/ 1625825 h 1625825"/>
                <a:gd name="connsiteX0-505" fmla="*/ 2609400 w 2609400"/>
                <a:gd name="connsiteY0-506" fmla="*/ 1625825 h 1625825"/>
                <a:gd name="connsiteX1-507" fmla="*/ 1398550 w 2609400"/>
                <a:gd name="connsiteY1-508" fmla="*/ 355359 h 1625825"/>
                <a:gd name="connsiteX2-509" fmla="*/ 0 w 2609400"/>
                <a:gd name="connsiteY2-510" fmla="*/ 0 h 1625825"/>
                <a:gd name="connsiteX3-511" fmla="*/ 2609400 w 2609400"/>
                <a:gd name="connsiteY3-512" fmla="*/ 1625825 h 1625825"/>
                <a:gd name="connsiteX0-513" fmla="*/ 2609400 w 2609400"/>
                <a:gd name="connsiteY0-514" fmla="*/ 1625825 h 1625825"/>
                <a:gd name="connsiteX1-515" fmla="*/ 1405081 w 2609400"/>
                <a:gd name="connsiteY1-516" fmla="*/ 355359 h 1625825"/>
                <a:gd name="connsiteX2-517" fmla="*/ 0 w 2609400"/>
                <a:gd name="connsiteY2-518" fmla="*/ 0 h 1625825"/>
                <a:gd name="connsiteX3-519" fmla="*/ 2609400 w 2609400"/>
                <a:gd name="connsiteY3-520" fmla="*/ 1625825 h 1625825"/>
                <a:gd name="connsiteX0-521" fmla="*/ 2609400 w 2609400"/>
                <a:gd name="connsiteY0-522" fmla="*/ 1625825 h 1625825"/>
                <a:gd name="connsiteX1-523" fmla="*/ 1405081 w 2609400"/>
                <a:gd name="connsiteY1-524" fmla="*/ 355359 h 1625825"/>
                <a:gd name="connsiteX2-525" fmla="*/ 0 w 2609400"/>
                <a:gd name="connsiteY2-526" fmla="*/ 0 h 1625825"/>
                <a:gd name="connsiteX3-527" fmla="*/ 2609400 w 2609400"/>
                <a:gd name="connsiteY3-528" fmla="*/ 1625825 h 1625825"/>
                <a:gd name="connsiteX0-529" fmla="*/ 2609400 w 2609400"/>
                <a:gd name="connsiteY0-530" fmla="*/ 1625825 h 1625825"/>
                <a:gd name="connsiteX1-531" fmla="*/ 1405081 w 2609400"/>
                <a:gd name="connsiteY1-532" fmla="*/ 355359 h 1625825"/>
                <a:gd name="connsiteX2-533" fmla="*/ 0 w 2609400"/>
                <a:gd name="connsiteY2-534" fmla="*/ 0 h 1625825"/>
                <a:gd name="connsiteX3-535" fmla="*/ 2609400 w 2609400"/>
                <a:gd name="connsiteY3-536" fmla="*/ 1625825 h 1625825"/>
                <a:gd name="connsiteX0-537" fmla="*/ 2605923 w 2605923"/>
                <a:gd name="connsiteY0-538" fmla="*/ 1625825 h 1625825"/>
                <a:gd name="connsiteX1-539" fmla="*/ 1401604 w 2605923"/>
                <a:gd name="connsiteY1-540" fmla="*/ 355359 h 1625825"/>
                <a:gd name="connsiteX2-541" fmla="*/ 0 w 2605923"/>
                <a:gd name="connsiteY2-542" fmla="*/ 0 h 1625825"/>
                <a:gd name="connsiteX3-543" fmla="*/ 2605923 w 2605923"/>
                <a:gd name="connsiteY3-544" fmla="*/ 1625825 h 1625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05923" h="1625825">
                  <a:moveTo>
                    <a:pt x="2605923" y="1625825"/>
                  </a:moveTo>
                  <a:cubicBezTo>
                    <a:pt x="1888916" y="1152329"/>
                    <a:pt x="1469593" y="865752"/>
                    <a:pt x="1401604" y="355359"/>
                  </a:cubicBezTo>
                  <a:lnTo>
                    <a:pt x="0" y="0"/>
                  </a:lnTo>
                  <a:cubicBezTo>
                    <a:pt x="46787" y="1048043"/>
                    <a:pt x="1246189" y="903146"/>
                    <a:pt x="2605923" y="162582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65000">
                  <a:schemeClr val="accent1">
                    <a:lumMod val="90000"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150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385" dirty="0"/>
            </a:p>
          </p:txBody>
        </p:sp>
      </p:grpSp>
      <p:sp>
        <p:nvSpPr>
          <p:cNvPr id="33" name="TextBox 32"/>
          <p:cNvSpPr txBox="1"/>
          <p:nvPr/>
        </p:nvSpPr>
        <p:spPr>
          <a:xfrm rot="5400000">
            <a:off x="6114135" y="4022259"/>
            <a:ext cx="1735982" cy="439672"/>
          </a:xfrm>
          <a:prstGeom prst="rect">
            <a:avLst/>
          </a:prstGeom>
          <a:noFill/>
        </p:spPr>
        <p:txBody>
          <a:bodyPr wrap="square" lIns="135441" rIns="135441" rtlCol="0">
            <a:spAutoFit/>
          </a:bodyPr>
          <a:lstStyle/>
          <a:p>
            <a:pPr algn="r"/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225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ko-KR" altLang="en-US" sz="225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5635677" y="4058489"/>
            <a:ext cx="1624927" cy="478272"/>
          </a:xfrm>
          <a:prstGeom prst="rect">
            <a:avLst/>
          </a:prstGeom>
          <a:noFill/>
        </p:spPr>
        <p:txBody>
          <a:bodyPr wrap="square" lIns="135441" rIns="135441" rtlCol="0">
            <a:spAutoFit/>
          </a:bodyPr>
          <a:lstStyle/>
          <a:p>
            <a:pPr algn="r"/>
            <a:r>
              <a:rPr lang="en-US" altLang="ko-KR" sz="251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ko-KR" sz="251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1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ko-KR" altLang="en-US" sz="251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5017666" y="3953198"/>
            <a:ext cx="1874104" cy="439672"/>
          </a:xfrm>
          <a:prstGeom prst="rect">
            <a:avLst/>
          </a:prstGeom>
          <a:noFill/>
        </p:spPr>
        <p:txBody>
          <a:bodyPr wrap="square" lIns="135441" rIns="135441" rtlCol="0">
            <a:spAutoFit/>
          </a:bodyPr>
          <a:lstStyle/>
          <a:p>
            <a:pPr algn="r"/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ko-KR" sz="225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ko-KR" altLang="en-US" sz="225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4475840" y="3953198"/>
            <a:ext cx="1874107" cy="439672"/>
          </a:xfrm>
          <a:prstGeom prst="rect">
            <a:avLst/>
          </a:prstGeom>
          <a:noFill/>
        </p:spPr>
        <p:txBody>
          <a:bodyPr wrap="square" lIns="135441" rIns="135441" rtlCol="0">
            <a:spAutoFit/>
          </a:bodyPr>
          <a:lstStyle/>
          <a:p>
            <a:pPr algn="r"/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ko-KR" sz="225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55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ko-KR" altLang="en-US" sz="225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77244" y="6067479"/>
            <a:ext cx="5168835" cy="733335"/>
          </a:xfrm>
          <a:prstGeom prst="rect">
            <a:avLst/>
          </a:prstGeom>
          <a:noFill/>
        </p:spPr>
        <p:txBody>
          <a:bodyPr wrap="none" lIns="114673" tIns="57337" rIns="114673" bIns="5733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15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15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5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15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5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15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5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015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8067" y="3362000"/>
            <a:ext cx="3072683" cy="1350876"/>
          </a:xfrm>
          <a:prstGeom prst="rect">
            <a:avLst/>
          </a:prstGeom>
          <a:noFill/>
        </p:spPr>
        <p:txBody>
          <a:bodyPr wrap="square" lIns="114673" tIns="57337" rIns="114673" bIns="57337">
            <a:spAutoFit/>
          </a:bodyPr>
          <a:lstStyle/>
          <a:p>
            <a:pPr algn="ctr"/>
            <a:r>
              <a:rPr lang="en-US" sz="4015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1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15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15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1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15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4015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0" y="202829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1"/>
          <p:cNvSpPr txBox="1"/>
          <p:nvPr/>
        </p:nvSpPr>
        <p:spPr>
          <a:xfrm>
            <a:off x="4459407" y="586854"/>
            <a:ext cx="3985347" cy="117471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42" name="Picture 2" descr="Káº¿t quáº£ hÃ¬nh áº£nh cho ÄÃ´i lá»©a xá»©ng ÄÃ´i"/>
          <p:cNvPicPr>
            <a:picLocks noChangeAspect="1" noChangeArrowheads="1"/>
          </p:cNvPicPr>
          <p:nvPr/>
        </p:nvPicPr>
        <p:blipFill>
          <a:blip r:embed="rId3"/>
          <a:srcRect l="14485" r="14394"/>
          <a:stretch>
            <a:fillRect/>
          </a:stretch>
        </p:blipFill>
        <p:spPr bwMode="auto">
          <a:xfrm>
            <a:off x="467235" y="1771815"/>
            <a:ext cx="2633291" cy="3702564"/>
          </a:xfrm>
          <a:prstGeom prst="rect">
            <a:avLst/>
          </a:prstGeom>
          <a:noFill/>
        </p:spPr>
      </p:pic>
      <p:pic>
        <p:nvPicPr>
          <p:cNvPr id="112644" name="Picture 4" descr="Káº¿t quáº£ hÃ¬nh áº£nh cho ÄÃ´i máº¯t - nam cao"/>
          <p:cNvPicPr>
            <a:picLocks noChangeAspect="1" noChangeArrowheads="1"/>
          </p:cNvPicPr>
          <p:nvPr/>
        </p:nvPicPr>
        <p:blipFill>
          <a:blip r:embed="rId4" cstate="print"/>
          <a:srcRect l="9965" t="4636" r="4629" b="3182"/>
          <a:stretch>
            <a:fillRect/>
          </a:stretch>
        </p:blipFill>
        <p:spPr bwMode="auto">
          <a:xfrm>
            <a:off x="3333651" y="2569310"/>
            <a:ext cx="2874086" cy="3745918"/>
          </a:xfrm>
          <a:prstGeom prst="rect">
            <a:avLst/>
          </a:prstGeom>
          <a:noFill/>
        </p:spPr>
      </p:pic>
      <p:sp>
        <p:nvSpPr>
          <p:cNvPr id="112646" name="AutoShape 6" descr="Káº¿t quáº£ hÃ¬nh áº£nh cho sá»ng mÃ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3" name="Picture 12" descr="song-mon-nam-ca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110" y="1761568"/>
            <a:ext cx="2634172" cy="3740523"/>
          </a:xfrm>
          <a:prstGeom prst="rect">
            <a:avLst/>
          </a:prstGeom>
        </p:spPr>
      </p:pic>
      <p:pic>
        <p:nvPicPr>
          <p:cNvPr id="112648" name="Picture 8" descr="Káº¿t quáº£ hÃ¬nh áº£nh cho trÄng sÃ¡ng nam cao"/>
          <p:cNvPicPr>
            <a:picLocks noChangeAspect="1" noChangeArrowheads="1"/>
          </p:cNvPicPr>
          <p:nvPr/>
        </p:nvPicPr>
        <p:blipFill>
          <a:blip r:embed="rId6"/>
          <a:srcRect l="21782" t="6176" r="22100" b="5941"/>
          <a:stretch>
            <a:fillRect/>
          </a:stretch>
        </p:blipFill>
        <p:spPr bwMode="auto">
          <a:xfrm>
            <a:off x="9291918" y="2564076"/>
            <a:ext cx="2407023" cy="376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6" name="AutoShape 6" descr="Káº¿t quáº£ hÃ¬nh áº£nh cho sá»ng mÃ²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2" name="Picture 2" descr="C:\Documents and Settings\THANH TAI\My Documents\Downloads\nam-cao-tac-pham-va-loi-binh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1216" y="2599907"/>
            <a:ext cx="2634076" cy="3605114"/>
          </a:xfrm>
          <a:prstGeom prst="rect">
            <a:avLst/>
          </a:prstGeom>
          <a:noFill/>
        </p:spPr>
      </p:pic>
      <p:pic>
        <p:nvPicPr>
          <p:cNvPr id="2" name="Picture 2" descr="Káº¿t quáº£ hÃ¬nh áº£nh cho truyá»n nam c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2899" y="598392"/>
            <a:ext cx="2578760" cy="3605113"/>
          </a:xfrm>
          <a:prstGeom prst="rect">
            <a:avLst/>
          </a:prstGeom>
          <a:noFill/>
        </p:spPr>
      </p:pic>
      <p:sp>
        <p:nvSpPr>
          <p:cNvPr id="1028" name="AutoShape 4" descr="Káº¿t quáº£ hÃ¬nh áº£nh cho truyá»n nam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30" name="AutoShape 6" descr="Káº¿t quáº£ hÃ¬nh áº£nh cho Äá»i thá»«a nam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7" name="Picture 16" descr="tap-truyen-ngan-doi-thua-82536-500-82536.jpg"/>
          <p:cNvPicPr>
            <a:picLocks noChangeAspect="1"/>
          </p:cNvPicPr>
          <p:nvPr/>
        </p:nvPicPr>
        <p:blipFill>
          <a:blip r:embed="rId5"/>
          <a:srcRect l="17153" t="3021" r="10847" b="7575"/>
          <a:stretch>
            <a:fillRect/>
          </a:stretch>
        </p:blipFill>
        <p:spPr>
          <a:xfrm>
            <a:off x="578568" y="458093"/>
            <a:ext cx="2725041" cy="3605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1" y="3495644"/>
            <a:ext cx="2484373" cy="323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l="23641" t="23111" r="7000" b="105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09" t="20364" r="6455" b="9818"/>
          <a:stretch>
            <a:fillRect/>
          </a:stretch>
        </p:blipFill>
        <p:spPr bwMode="auto">
          <a:xfrm>
            <a:off x="-1" y="0"/>
            <a:ext cx="12334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等腰三角形 8"/>
          <p:cNvSpPr/>
          <p:nvPr/>
        </p:nvSpPr>
        <p:spPr>
          <a:xfrm flipV="1">
            <a:off x="-1" y="0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icrosoft YaHei" panose="020B0503020204020204" charset="-122"/>
              <a:cs typeface="+mn-cs"/>
            </a:endParaRPr>
          </a:p>
        </p:txBody>
      </p:sp>
      <p:sp>
        <p:nvSpPr>
          <p:cNvPr id="5" name="等腰三角形 9"/>
          <p:cNvSpPr/>
          <p:nvPr/>
        </p:nvSpPr>
        <p:spPr>
          <a:xfrm rot="10800000" flipV="1">
            <a:off x="10443319" y="5589586"/>
            <a:ext cx="1785257" cy="1268413"/>
          </a:xfrm>
          <a:prstGeom prst="triangle">
            <a:avLst>
              <a:gd name="adj" fmla="val 0"/>
            </a:avLst>
          </a:prstGeom>
          <a:solidFill>
            <a:srgbClr val="FF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627199"/>
            <a:ext cx="900822" cy="900822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2450175" y="647072"/>
            <a:ext cx="398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2.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Tác</a:t>
            </a:r>
            <a:r>
              <a:rPr lang="en-US" altLang="zh-CN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phẩm</a:t>
            </a:r>
            <a:endParaRPr lang="zh-CN" altLang="en-US" sz="4400" b="1" i="1" dirty="0">
              <a:solidFill>
                <a:srgbClr val="FF0000"/>
              </a:solidFill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61" y="1965278"/>
            <a:ext cx="2821275" cy="3411457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450939" y="1944392"/>
            <a:ext cx="6102757" cy="2906973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7733</Words>
  <Application>WPS Presentation</Application>
  <PresentationFormat>Widescreen</PresentationFormat>
  <Paragraphs>400</Paragraphs>
  <Slides>46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6" baseType="lpstr">
      <vt:lpstr>Arial</vt:lpstr>
      <vt:lpstr>SimSun</vt:lpstr>
      <vt:lpstr>Wingdings</vt:lpstr>
      <vt:lpstr>Arial</vt:lpstr>
      <vt:lpstr>Microsoft YaHei</vt:lpstr>
      <vt:lpstr>Times New Roman</vt:lpstr>
      <vt:lpstr>迷你简卡通</vt:lpstr>
      <vt:lpstr>方正兰亭黑简体</vt:lpstr>
      <vt:lpstr>Calibri</vt:lpstr>
      <vt:lpstr>Arial Unicode MS</vt:lpstr>
      <vt:lpstr>Calibri Light</vt:lpstr>
      <vt:lpstr>华文细黑</vt:lpstr>
      <vt:lpstr>Calibri</vt:lpstr>
      <vt:lpstr>Noto Sans S Chinese Light</vt:lpstr>
      <vt:lpstr>汉仪家书简</vt:lpstr>
      <vt:lpstr>Wingdings 3</vt:lpstr>
      <vt:lpstr>Symbol</vt:lpstr>
      <vt:lpstr>汉仪喵小姐简</vt:lpstr>
      <vt:lpstr>方正清刻本悦宋简体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100</cp:revision>
  <dcterms:created xsi:type="dcterms:W3CDTF">2019-04-06T01:08:00Z</dcterms:created>
  <dcterms:modified xsi:type="dcterms:W3CDTF">2021-09-25T00:54:23Z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76FDBBF51D4E44B3AB4B35FCE61B6FCA</vt:lpwstr>
  </property>
  <property fmtid="{D5CDD505-2E9C-101B-9397-08002B2CF9AE}" pid="3" name="KSOProductBuildVer">
    <vt:lpwstr>1033-11.2.0.10296</vt:lpwstr>
  </property>
</Properties>
</file>